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73" r:id="rId5"/>
    <p:sldId id="258" r:id="rId6"/>
    <p:sldId id="274" r:id="rId7"/>
    <p:sldId id="2145875451" r:id="rId8"/>
    <p:sldId id="2145875434" r:id="rId9"/>
    <p:sldId id="2145875449" r:id="rId10"/>
    <p:sldId id="275" r:id="rId11"/>
    <p:sldId id="2145875452" r:id="rId12"/>
    <p:sldId id="2145875450" r:id="rId13"/>
    <p:sldId id="2145875436" r:id="rId14"/>
    <p:sldId id="276" r:id="rId15"/>
    <p:sldId id="2145875455" r:id="rId16"/>
    <p:sldId id="2145875456" r:id="rId17"/>
    <p:sldId id="2145875438" r:id="rId18"/>
    <p:sldId id="277" r:id="rId19"/>
    <p:sldId id="2145875454" r:id="rId20"/>
    <p:sldId id="2145875453" r:id="rId21"/>
    <p:sldId id="2145875440" r:id="rId22"/>
    <p:sldId id="278" r:id="rId23"/>
    <p:sldId id="2145875457" r:id="rId24"/>
    <p:sldId id="2145875458" r:id="rId25"/>
    <p:sldId id="2145875459" r:id="rId26"/>
    <p:sldId id="279" r:id="rId27"/>
    <p:sldId id="2145875460" r:id="rId28"/>
    <p:sldId id="2145875444" r:id="rId29"/>
    <p:sldId id="2145875461" r:id="rId30"/>
    <p:sldId id="2145875446" r:id="rId31"/>
    <p:sldId id="2145875463" r:id="rId32"/>
    <p:sldId id="2145875462" r:id="rId33"/>
    <p:sldId id="2145875448" r:id="rId34"/>
    <p:sldId id="280" r:id="rId35"/>
    <p:sldId id="2145875464" r:id="rId36"/>
    <p:sldId id="2145875465" r:id="rId37"/>
    <p:sldId id="2145875466" r:id="rId38"/>
    <p:sldId id="398"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pos="4344" userDrawn="1">
          <p15:clr>
            <a:srgbClr val="A4A3A4"/>
          </p15:clr>
        </p15:guide>
        <p15:guide id="3" pos="5664" userDrawn="1">
          <p15:clr>
            <a:srgbClr val="A4A3A4"/>
          </p15:clr>
        </p15:guide>
        <p15:guide id="4" pos="515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77" d="100"/>
          <a:sy n="77" d="100"/>
        </p:scale>
        <p:origin x="72" y="182"/>
      </p:cViewPr>
      <p:guideLst>
        <p:guide orient="horz" pos="1008"/>
        <p:guide pos="4344"/>
        <p:guide pos="5664"/>
        <p:guide pos="5154"/>
      </p:guideLst>
    </p:cSldViewPr>
  </p:slideViewPr>
  <p:notesTextViewPr>
    <p:cViewPr>
      <p:scale>
        <a:sx n="3" d="2"/>
        <a:sy n="3" d="2"/>
      </p:scale>
      <p:origin x="0" y="0"/>
    </p:cViewPr>
  </p:notesTextViewPr>
  <p:notesViewPr>
    <p:cSldViewPr snapToGrid="0" showGuides="1">
      <p:cViewPr varScale="1">
        <p:scale>
          <a:sx n="79" d="100"/>
          <a:sy n="79" d="100"/>
        </p:scale>
        <p:origin x="3369"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0A3C74-5C6E-63D0-C1EE-3204AEB5B4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633B483-B2AD-865C-5324-2C1D71EFB9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FFF989-9EBC-4879-8AFE-956E70B16B51}" type="datetimeFigureOut">
              <a:rPr lang="en-US"/>
              <a:t>9/22/2025</a:t>
            </a:fld>
            <a:endParaRPr/>
          </a:p>
        </p:txBody>
      </p:sp>
      <p:sp>
        <p:nvSpPr>
          <p:cNvPr id="4" name="Footer Placeholder 3">
            <a:extLst>
              <a:ext uri="{FF2B5EF4-FFF2-40B4-BE49-F238E27FC236}">
                <a16:creationId xmlns:a16="http://schemas.microsoft.com/office/drawing/2014/main" id="{6B3E0CDB-A319-478A-675F-D0373C41E7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a:extLst>
              <a:ext uri="{FF2B5EF4-FFF2-40B4-BE49-F238E27FC236}">
                <a16:creationId xmlns:a16="http://schemas.microsoft.com/office/drawing/2014/main" id="{5B3EB402-A3BD-1D95-5742-4AD3B223CE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0A0B88-A09C-4E2D-9E74-52C2DA4CAB98}" type="slidenum">
              <a:rPr/>
              <a:t>‹#›</a:t>
            </a:fld>
            <a:endParaRPr/>
          </a:p>
        </p:txBody>
      </p:sp>
    </p:spTree>
    <p:extLst>
      <p:ext uri="{BB962C8B-B14F-4D97-AF65-F5344CB8AC3E}">
        <p14:creationId xmlns:p14="http://schemas.microsoft.com/office/powerpoint/2010/main" val="125098948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p15:clr>
            <a:srgbClr val="F26B43"/>
          </p15:clr>
        </p15:guide>
        <p15:guide id="2" pos="2160">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7C140-8D2C-4268-9626-9747BB3EABA2}" type="datetimeFigureOut">
              <a:rPr lang="en-US"/>
              <a:t>9/22/2025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AA79B-D4FC-43E8-A918-F74128B520BD}" type="slidenum">
              <a:rPr/>
              <a:t>‹#›</a:t>
            </a:fld>
            <a:endParaRPr/>
          </a:p>
        </p:txBody>
      </p:sp>
    </p:spTree>
    <p:extLst>
      <p:ext uri="{BB962C8B-B14F-4D97-AF65-F5344CB8AC3E}">
        <p14:creationId xmlns:p14="http://schemas.microsoft.com/office/powerpoint/2010/main" val="259531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p15:clr>
            <a:srgbClr val="F26B43"/>
          </p15:clr>
        </p15:guide>
        <p15:guide id="2" pos="2160">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jp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4.jp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B441FA27-C2CF-16EC-D985-F1ABC0FBCB78}"/>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952262" y="959582"/>
            <a:ext cx="4315063" cy="1478818"/>
          </a:xfrm>
        </p:spPr>
        <p:txBody>
          <a:bodyPr anchor="t"/>
          <a:lstStyle>
            <a:lvl1pPr algn="l">
              <a:defRPr sz="4000">
                <a:solidFill>
                  <a:schemeClr val="tx2"/>
                </a:solidFill>
              </a:defRPr>
            </a:lvl1pPr>
          </a:lstStyle>
          <a:p>
            <a:r>
              <a:rPr lang="en-US" dirty="0"/>
              <a:t>Presentation title in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952262" y="2442238"/>
            <a:ext cx="431506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a:t>
            </a:r>
            <a:r>
              <a:rPr lang="en-US" dirty="0"/>
              <a:t>subtitle,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952263" y="3415779"/>
            <a:ext cx="4315062"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952263" y="4089278"/>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11" name="Text Placeholder 15">
            <a:extLst>
              <a:ext uri="{FF2B5EF4-FFF2-40B4-BE49-F238E27FC236}">
                <a16:creationId xmlns:a16="http://schemas.microsoft.com/office/drawing/2014/main" id="{25BEE0CE-9974-F9C1-C1C1-BAC11DD96ACA}"/>
              </a:ext>
            </a:extLst>
          </p:cNvPr>
          <p:cNvSpPr>
            <a:spLocks noGrp="1"/>
          </p:cNvSpPr>
          <p:nvPr>
            <p:ph type="body" sz="quarter" idx="15" hasCustomPrompt="1"/>
          </p:nvPr>
        </p:nvSpPr>
        <p:spPr>
          <a:xfrm>
            <a:off x="952263" y="5035391"/>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spTree>
    <p:extLst>
      <p:ext uri="{BB962C8B-B14F-4D97-AF65-F5344CB8AC3E}">
        <p14:creationId xmlns:p14="http://schemas.microsoft.com/office/powerpoint/2010/main" val="137441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or Statement 4">
    <p:bg>
      <p:bgPr>
        <a:solidFill>
          <a:srgbClr val="AECFE6"/>
        </a:solid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B2DDEA8F-C1E9-DBE3-207D-0D13F409A15C}"/>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ADD80A1-3E1A-1DD0-9C94-4B0E591D3401}"/>
              </a:ext>
            </a:extLst>
          </p:cNvPr>
          <p:cNvSpPr>
            <a:spLocks noGrp="1"/>
          </p:cNvSpPr>
          <p:nvPr>
            <p:ph type="sldNum" sz="quarter" idx="12"/>
          </p:nvPr>
        </p:nvSpPr>
        <p:spPr/>
        <p:txBody>
          <a:bodyPr/>
          <a:lstStyle>
            <a:lvl1pPr>
              <a:defRPr>
                <a:solidFill>
                  <a:srgbClr val="AECFE6"/>
                </a:solidFill>
              </a:defRPr>
            </a:lvl1pPr>
          </a:lstStyle>
          <a:p>
            <a:fld id="{A7D4F30D-40DB-4D14-92A8-71EC94CA5371}" type="slidenum">
              <a:rPr/>
              <a:pPr/>
              <a:t>‹#›</a:t>
            </a:fld>
            <a:endParaRPr/>
          </a:p>
        </p:txBody>
      </p:sp>
      <p:sp>
        <p:nvSpPr>
          <p:cNvPr id="7" name="Date Placeholder 6">
            <a:extLst>
              <a:ext uri="{FF2B5EF4-FFF2-40B4-BE49-F238E27FC236}">
                <a16:creationId xmlns:a16="http://schemas.microsoft.com/office/drawing/2014/main" id="{B2D6C699-1489-D612-FA05-338BF2D72910}"/>
              </a:ext>
            </a:extLst>
          </p:cNvPr>
          <p:cNvSpPr>
            <a:spLocks noGrp="1"/>
          </p:cNvSpPr>
          <p:nvPr>
            <p:ph type="dt" sz="half" idx="10"/>
          </p:nvPr>
        </p:nvSpPr>
        <p:spPr/>
        <p:txBody>
          <a:bodyPr/>
          <a:lstStyle>
            <a:lvl1pPr>
              <a:defRPr>
                <a:solidFill>
                  <a:srgbClr val="AECFE6"/>
                </a:solidFill>
              </a:defRPr>
            </a:lvl1pPr>
          </a:lstStyle>
          <a:p>
            <a:fld id="{63E54147-AA48-483C-8CCA-2FF1E79EC094}" type="datetime1">
              <a:rPr lang="en-US" smtClean="0"/>
              <a:t>9/22/2025</a:t>
            </a:fld>
            <a:endParaRPr/>
          </a:p>
        </p:txBody>
      </p:sp>
      <p:sp>
        <p:nvSpPr>
          <p:cNvPr id="8" name="Footer Placeholder 7">
            <a:extLst>
              <a:ext uri="{FF2B5EF4-FFF2-40B4-BE49-F238E27FC236}">
                <a16:creationId xmlns:a16="http://schemas.microsoft.com/office/drawing/2014/main" id="{005759B8-6727-923A-DA4F-0126C3F7244B}"/>
              </a:ext>
            </a:extLst>
          </p:cNvPr>
          <p:cNvSpPr>
            <a:spLocks noGrp="1"/>
          </p:cNvSpPr>
          <p:nvPr>
            <p:ph type="ftr" sz="quarter" idx="11"/>
          </p:nvPr>
        </p:nvSpPr>
        <p:spPr/>
        <p:txBody>
          <a:bodyPr/>
          <a:lstStyle>
            <a:lvl1pPr>
              <a:defRPr>
                <a:solidFill>
                  <a:srgbClr val="AECFE6"/>
                </a:solidFill>
              </a:defRPr>
            </a:lvl1pPr>
          </a:lstStyle>
          <a:p>
            <a:endParaRPr/>
          </a:p>
        </p:txBody>
      </p:sp>
      <p:sp>
        <p:nvSpPr>
          <p:cNvPr id="2" name="Title 1">
            <a:extLst>
              <a:ext uri="{FF2B5EF4-FFF2-40B4-BE49-F238E27FC236}">
                <a16:creationId xmlns:a16="http://schemas.microsoft.com/office/drawing/2014/main" id="{FFE385B4-7D3E-0877-37EB-697A1CCAC2B2}"/>
              </a:ext>
            </a:extLst>
          </p:cNvPr>
          <p:cNvSpPr>
            <a:spLocks noGrp="1"/>
          </p:cNvSpPr>
          <p:nvPr>
            <p:ph type="title" hasCustomPrompt="1"/>
          </p:nvPr>
        </p:nvSpPr>
        <p:spPr>
          <a:xfrm>
            <a:off x="458724" y="2931133"/>
            <a:ext cx="11274552" cy="995733"/>
          </a:xfrm>
        </p:spPr>
        <p:txBody>
          <a:bodyPr anchor="ctr"/>
          <a:lstStyle>
            <a:lvl1pPr algn="ctr">
              <a:spcBef>
                <a:spcPts val="0"/>
              </a:spcBef>
              <a:defRPr sz="3600">
                <a:solidFill>
                  <a:schemeClr val="tx1"/>
                </a:solidFill>
              </a:defRPr>
            </a:lvl1pPr>
          </a:lstStyle>
          <a:p>
            <a:r>
              <a:rPr dirty="0"/>
              <a:t>Divider topic or statement text</a:t>
            </a:r>
            <a:r>
              <a:rPr lang="en-US" dirty="0"/>
              <a:t>, </a:t>
            </a:r>
            <a:br>
              <a:rPr lang="en-US" dirty="0"/>
            </a:br>
            <a:r>
              <a:rPr lang="en-US" dirty="0"/>
              <a:t>use sentence case</a:t>
            </a:r>
            <a:endParaRPr dirty="0"/>
          </a:p>
        </p:txBody>
      </p:sp>
      <p:sp>
        <p:nvSpPr>
          <p:cNvPr id="3" name="Text Placeholder 2">
            <a:extLst>
              <a:ext uri="{FF2B5EF4-FFF2-40B4-BE49-F238E27FC236}">
                <a16:creationId xmlns:a16="http://schemas.microsoft.com/office/drawing/2014/main" id="{49BE226D-D9B1-F364-2BEE-7A29E5B04D8F}"/>
              </a:ext>
            </a:extLst>
          </p:cNvPr>
          <p:cNvSpPr>
            <a:spLocks noGrp="1"/>
          </p:cNvSpPr>
          <p:nvPr>
            <p:ph type="body" idx="1" hasCustomPrompt="1"/>
          </p:nvPr>
        </p:nvSpPr>
        <p:spPr>
          <a:xfrm>
            <a:off x="458724" y="4022725"/>
            <a:ext cx="11274552" cy="995733"/>
          </a:xfrm>
        </p:spPr>
        <p:txBody>
          <a:bodyPr/>
          <a:lstStyle>
            <a:lvl1pPr marL="0" indent="0" algn="ctr">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Tree>
    <p:extLst>
      <p:ext uri="{BB962C8B-B14F-4D97-AF65-F5344CB8AC3E}">
        <p14:creationId xmlns:p14="http://schemas.microsoft.com/office/powerpoint/2010/main" val="2268201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or Statement 5">
    <p:bg>
      <p:bgPr>
        <a:solidFill>
          <a:srgbClr val="E8E5E3"/>
        </a:solidFill>
        <a:effectLst/>
      </p:bgPr>
    </p:bg>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13C171B4-7730-E319-7619-DA271142001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ADD80A1-3E1A-1DD0-9C94-4B0E591D3401}"/>
              </a:ext>
            </a:extLst>
          </p:cNvPr>
          <p:cNvSpPr>
            <a:spLocks noGrp="1"/>
          </p:cNvSpPr>
          <p:nvPr>
            <p:ph type="sldNum" sz="quarter" idx="12"/>
          </p:nvPr>
        </p:nvSpPr>
        <p:spPr/>
        <p:txBody>
          <a:bodyPr/>
          <a:lstStyle>
            <a:lvl1pPr>
              <a:defRPr>
                <a:solidFill>
                  <a:srgbClr val="E8E5E3"/>
                </a:solidFill>
              </a:defRPr>
            </a:lvl1pPr>
          </a:lstStyle>
          <a:p>
            <a:fld id="{A7D4F30D-40DB-4D14-92A8-71EC94CA5371}" type="slidenum">
              <a:rPr/>
              <a:pPr/>
              <a:t>‹#›</a:t>
            </a:fld>
            <a:endParaRPr/>
          </a:p>
        </p:txBody>
      </p:sp>
      <p:sp>
        <p:nvSpPr>
          <p:cNvPr id="7" name="Date Placeholder 6">
            <a:extLst>
              <a:ext uri="{FF2B5EF4-FFF2-40B4-BE49-F238E27FC236}">
                <a16:creationId xmlns:a16="http://schemas.microsoft.com/office/drawing/2014/main" id="{B2D6C699-1489-D612-FA05-338BF2D72910}"/>
              </a:ext>
            </a:extLst>
          </p:cNvPr>
          <p:cNvSpPr>
            <a:spLocks noGrp="1"/>
          </p:cNvSpPr>
          <p:nvPr>
            <p:ph type="dt" sz="half" idx="10"/>
          </p:nvPr>
        </p:nvSpPr>
        <p:spPr/>
        <p:txBody>
          <a:bodyPr/>
          <a:lstStyle>
            <a:lvl1pPr>
              <a:defRPr>
                <a:solidFill>
                  <a:srgbClr val="E8E5E3"/>
                </a:solidFill>
              </a:defRPr>
            </a:lvl1pPr>
          </a:lstStyle>
          <a:p>
            <a:fld id="{916C8AEF-B57B-41AB-9863-B0B9D038FA7C}" type="datetime1">
              <a:rPr lang="en-US" smtClean="0"/>
              <a:t>9/22/2025</a:t>
            </a:fld>
            <a:endParaRPr/>
          </a:p>
        </p:txBody>
      </p:sp>
      <p:sp>
        <p:nvSpPr>
          <p:cNvPr id="8" name="Footer Placeholder 7">
            <a:extLst>
              <a:ext uri="{FF2B5EF4-FFF2-40B4-BE49-F238E27FC236}">
                <a16:creationId xmlns:a16="http://schemas.microsoft.com/office/drawing/2014/main" id="{005759B8-6727-923A-DA4F-0126C3F7244B}"/>
              </a:ext>
            </a:extLst>
          </p:cNvPr>
          <p:cNvSpPr>
            <a:spLocks noGrp="1"/>
          </p:cNvSpPr>
          <p:nvPr>
            <p:ph type="ftr" sz="quarter" idx="11"/>
          </p:nvPr>
        </p:nvSpPr>
        <p:spPr/>
        <p:txBody>
          <a:bodyPr/>
          <a:lstStyle>
            <a:lvl1pPr>
              <a:defRPr>
                <a:solidFill>
                  <a:srgbClr val="E8E5E3"/>
                </a:solidFill>
              </a:defRPr>
            </a:lvl1pPr>
          </a:lstStyle>
          <a:p>
            <a:endParaRPr/>
          </a:p>
        </p:txBody>
      </p:sp>
      <p:sp>
        <p:nvSpPr>
          <p:cNvPr id="2" name="Title 1">
            <a:extLst>
              <a:ext uri="{FF2B5EF4-FFF2-40B4-BE49-F238E27FC236}">
                <a16:creationId xmlns:a16="http://schemas.microsoft.com/office/drawing/2014/main" id="{FFE385B4-7D3E-0877-37EB-697A1CCAC2B2}"/>
              </a:ext>
            </a:extLst>
          </p:cNvPr>
          <p:cNvSpPr>
            <a:spLocks noGrp="1"/>
          </p:cNvSpPr>
          <p:nvPr>
            <p:ph type="title" hasCustomPrompt="1"/>
          </p:nvPr>
        </p:nvSpPr>
        <p:spPr>
          <a:xfrm>
            <a:off x="458724" y="2931133"/>
            <a:ext cx="11274552" cy="995733"/>
          </a:xfrm>
        </p:spPr>
        <p:txBody>
          <a:bodyPr anchor="ctr"/>
          <a:lstStyle>
            <a:lvl1pPr algn="ctr">
              <a:spcBef>
                <a:spcPts val="0"/>
              </a:spcBef>
              <a:defRPr sz="3600">
                <a:solidFill>
                  <a:schemeClr val="tx1"/>
                </a:solidFill>
              </a:defRPr>
            </a:lvl1pPr>
          </a:lstStyle>
          <a:p>
            <a:r>
              <a:rPr dirty="0"/>
              <a:t>Divider topic or statement text</a:t>
            </a:r>
            <a:r>
              <a:rPr lang="en-US" dirty="0"/>
              <a:t>, </a:t>
            </a:r>
            <a:br>
              <a:rPr lang="en-US" dirty="0"/>
            </a:br>
            <a:r>
              <a:rPr lang="en-US" dirty="0"/>
              <a:t>use sentence case</a:t>
            </a:r>
            <a:endParaRPr dirty="0"/>
          </a:p>
        </p:txBody>
      </p:sp>
      <p:sp>
        <p:nvSpPr>
          <p:cNvPr id="3" name="Text Placeholder 2">
            <a:extLst>
              <a:ext uri="{FF2B5EF4-FFF2-40B4-BE49-F238E27FC236}">
                <a16:creationId xmlns:a16="http://schemas.microsoft.com/office/drawing/2014/main" id="{49BE226D-D9B1-F364-2BEE-7A29E5B04D8F}"/>
              </a:ext>
            </a:extLst>
          </p:cNvPr>
          <p:cNvSpPr>
            <a:spLocks noGrp="1"/>
          </p:cNvSpPr>
          <p:nvPr>
            <p:ph type="body" idx="1" hasCustomPrompt="1"/>
          </p:nvPr>
        </p:nvSpPr>
        <p:spPr>
          <a:xfrm>
            <a:off x="458724" y="4022725"/>
            <a:ext cx="11274552" cy="995733"/>
          </a:xfrm>
        </p:spPr>
        <p:txBody>
          <a:bodyPr/>
          <a:lstStyle>
            <a:lvl1pPr marL="0" indent="0" algn="ctr">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Tree>
    <p:extLst>
      <p:ext uri="{BB962C8B-B14F-4D97-AF65-F5344CB8AC3E}">
        <p14:creationId xmlns:p14="http://schemas.microsoft.com/office/powerpoint/2010/main" val="2213417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reaker or Statement 6">
    <p:bg>
      <p:bgPr>
        <a:solidFill>
          <a:srgbClr val="E8E5E3"/>
        </a:solidFill>
        <a:effectLst/>
      </p:bgPr>
    </p:bg>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F1E06FC4-989B-6B90-052C-1C7492C5076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BB637CA6-0CB8-B09E-EC7E-FC7706762CA6}"/>
              </a:ext>
            </a:extLst>
          </p:cNvPr>
          <p:cNvSpPr>
            <a:spLocks noGrp="1"/>
          </p:cNvSpPr>
          <p:nvPr>
            <p:ph type="sldNum" sz="quarter" idx="13"/>
          </p:nvPr>
        </p:nvSpPr>
        <p:spPr bwMode="white">
          <a:xfrm>
            <a:off x="6629400" y="6355080"/>
            <a:ext cx="381001" cy="151613"/>
          </a:xfrm>
        </p:spPr>
        <p:txBody>
          <a:bodyPr/>
          <a:lstStyle>
            <a:lvl1pPr>
              <a:defRPr>
                <a:solidFill>
                  <a:srgbClr val="E8E5E3"/>
                </a:solidFill>
              </a:defRPr>
            </a:lvl1pPr>
          </a:lstStyle>
          <a:p>
            <a:fld id="{A7D4F30D-40DB-4D14-92A8-71EC94CA5371}" type="slidenum">
              <a:rPr/>
              <a:pPr/>
              <a:t>‹#›</a:t>
            </a:fld>
            <a:endParaRPr/>
          </a:p>
        </p:txBody>
      </p:sp>
      <p:sp>
        <p:nvSpPr>
          <p:cNvPr id="4" name="Date Placeholder 3">
            <a:extLst>
              <a:ext uri="{FF2B5EF4-FFF2-40B4-BE49-F238E27FC236}">
                <a16:creationId xmlns:a16="http://schemas.microsoft.com/office/drawing/2014/main" id="{EF51B5FA-740C-32B8-2C91-8141C6B20B73}"/>
              </a:ext>
            </a:extLst>
          </p:cNvPr>
          <p:cNvSpPr>
            <a:spLocks noGrp="1"/>
          </p:cNvSpPr>
          <p:nvPr>
            <p:ph type="dt" sz="half" idx="11"/>
          </p:nvPr>
        </p:nvSpPr>
        <p:spPr bwMode="white"/>
        <p:txBody>
          <a:bodyPr/>
          <a:lstStyle>
            <a:lvl1pPr>
              <a:defRPr>
                <a:solidFill>
                  <a:srgbClr val="E8E5E3"/>
                </a:solidFill>
              </a:defRPr>
            </a:lvl1pPr>
          </a:lstStyle>
          <a:p>
            <a:fld id="{1CCF8C95-78BE-4B17-AA6F-6E7EACE14894}" type="datetime1">
              <a:rPr lang="en-US" smtClean="0"/>
              <a:t>9/22/2025</a:t>
            </a:fld>
            <a:endParaRPr/>
          </a:p>
        </p:txBody>
      </p:sp>
      <p:sp>
        <p:nvSpPr>
          <p:cNvPr id="7" name="Footer Placeholder 6">
            <a:extLst>
              <a:ext uri="{FF2B5EF4-FFF2-40B4-BE49-F238E27FC236}">
                <a16:creationId xmlns:a16="http://schemas.microsoft.com/office/drawing/2014/main" id="{0678E3D8-DBDB-2953-9127-CF6B7178A548}"/>
              </a:ext>
            </a:extLst>
          </p:cNvPr>
          <p:cNvSpPr>
            <a:spLocks noGrp="1"/>
          </p:cNvSpPr>
          <p:nvPr>
            <p:ph type="ftr" sz="quarter" idx="12"/>
          </p:nvPr>
        </p:nvSpPr>
        <p:spPr bwMode="white">
          <a:xfrm>
            <a:off x="7010401" y="6355080"/>
            <a:ext cx="1554480" cy="151613"/>
          </a:xfrm>
        </p:spPr>
        <p:txBody>
          <a:bodyPr/>
          <a:lstStyle>
            <a:lvl1pPr>
              <a:defRPr>
                <a:solidFill>
                  <a:srgbClr val="E8E5E3"/>
                </a:solidFill>
              </a:defRPr>
            </a:lvl1pPr>
          </a:lstStyle>
          <a:p>
            <a:endParaRPr/>
          </a:p>
        </p:txBody>
      </p:sp>
      <p:sp>
        <p:nvSpPr>
          <p:cNvPr id="2" name="Title 1">
            <a:extLst>
              <a:ext uri="{FF2B5EF4-FFF2-40B4-BE49-F238E27FC236}">
                <a16:creationId xmlns:a16="http://schemas.microsoft.com/office/drawing/2014/main" id="{D0013726-F0FC-9768-7846-B0CAE799C131}"/>
              </a:ext>
            </a:extLst>
          </p:cNvPr>
          <p:cNvSpPr>
            <a:spLocks noGrp="1"/>
          </p:cNvSpPr>
          <p:nvPr>
            <p:ph type="title" hasCustomPrompt="1"/>
          </p:nvPr>
        </p:nvSpPr>
        <p:spPr>
          <a:xfrm>
            <a:off x="6629400" y="2743200"/>
            <a:ext cx="5245100" cy="2029869"/>
          </a:xfrm>
        </p:spPr>
        <p:txBody>
          <a:bodyPr anchor="t"/>
          <a:lstStyle>
            <a:lvl1pPr>
              <a:spcBef>
                <a:spcPts val="0"/>
              </a:spcBef>
              <a:defRPr sz="4000">
                <a:solidFill>
                  <a:schemeClr val="tx1"/>
                </a:solidFill>
              </a:defRPr>
            </a:lvl1pPr>
          </a:lstStyle>
          <a:p>
            <a:r>
              <a:rPr lang="en-US" dirty="0"/>
              <a:t>Topic text, use sentence case</a:t>
            </a:r>
            <a:endParaRPr dirty="0"/>
          </a:p>
        </p:txBody>
      </p:sp>
      <p:sp>
        <p:nvSpPr>
          <p:cNvPr id="3" name="Text Placeholder 2">
            <a:extLst>
              <a:ext uri="{FF2B5EF4-FFF2-40B4-BE49-F238E27FC236}">
                <a16:creationId xmlns:a16="http://schemas.microsoft.com/office/drawing/2014/main" id="{DEBA3777-F1DC-F1EC-E249-F518EB386189}"/>
              </a:ext>
            </a:extLst>
          </p:cNvPr>
          <p:cNvSpPr>
            <a:spLocks noGrp="1"/>
          </p:cNvSpPr>
          <p:nvPr>
            <p:ph type="body" idx="1" hasCustomPrompt="1"/>
          </p:nvPr>
        </p:nvSpPr>
        <p:spPr>
          <a:xfrm>
            <a:off x="6629401" y="4773069"/>
            <a:ext cx="5245100" cy="792945"/>
          </a:xfrm>
        </p:spPr>
        <p:txBody>
          <a:bodyPr/>
          <a:lstStyle>
            <a:lvl1pPr marL="0" indent="0">
              <a:spcBef>
                <a:spcPts val="0"/>
              </a:spcBef>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
        <p:nvSpPr>
          <p:cNvPr id="5" name="Picture Placeholder 4">
            <a:extLst>
              <a:ext uri="{FF2B5EF4-FFF2-40B4-BE49-F238E27FC236}">
                <a16:creationId xmlns:a16="http://schemas.microsoft.com/office/drawing/2014/main" id="{FF0C3E78-EF32-950A-B8B2-A7F39A34978F}"/>
              </a:ext>
            </a:extLst>
          </p:cNvPr>
          <p:cNvSpPr>
            <a:spLocks noGrp="1"/>
          </p:cNvSpPr>
          <p:nvPr>
            <p:ph type="pic" sz="quarter" idx="10" hasCustomPrompt="1"/>
          </p:nvPr>
        </p:nvSpPr>
        <p:spPr>
          <a:xfrm>
            <a:off x="0" y="0"/>
            <a:ext cx="6096000" cy="6858000"/>
          </a:xfrm>
          <a:solidFill>
            <a:schemeClr val="accent1"/>
          </a:solidFill>
        </p:spPr>
        <p:txBody>
          <a:bodyPr bIns="1463040" anchor="ctr"/>
          <a:lstStyle>
            <a:lvl1pPr marL="0" indent="0" algn="ctr">
              <a:buNone/>
              <a:defRPr sz="1800"/>
            </a:lvl1pPr>
          </a:lstStyle>
          <a:p>
            <a:r>
              <a:t>Use approved pictures from RGA Connect</a:t>
            </a:r>
          </a:p>
        </p:txBody>
      </p:sp>
    </p:spTree>
    <p:extLst>
      <p:ext uri="{BB962C8B-B14F-4D97-AF65-F5344CB8AC3E}">
        <p14:creationId xmlns:p14="http://schemas.microsoft.com/office/powerpoint/2010/main" val="376476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reaker or Statement 7">
    <p:bg>
      <p:bgPr>
        <a:solidFill>
          <a:srgbClr val="AECFE6"/>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B911645-9BFA-57B0-FA0A-BAFEBC55B2EE}"/>
              </a:ext>
            </a:extLst>
          </p:cNvPr>
          <p:cNvSpPr>
            <a:spLocks noGrp="1"/>
          </p:cNvSpPr>
          <p:nvPr>
            <p:ph type="sldNum" sz="quarter" idx="13"/>
          </p:nvPr>
        </p:nvSpPr>
        <p:spPr bwMode="white">
          <a:xfrm>
            <a:off x="6629400" y="6355080"/>
            <a:ext cx="381001" cy="151613"/>
          </a:xfrm>
        </p:spPr>
        <p:txBody>
          <a:bodyPr/>
          <a:lstStyle>
            <a:lvl1pPr>
              <a:defRPr>
                <a:solidFill>
                  <a:srgbClr val="BED8EB"/>
                </a:solidFill>
              </a:defRPr>
            </a:lvl1pPr>
          </a:lstStyle>
          <a:p>
            <a:fld id="{A7D4F30D-40DB-4D14-92A8-71EC94CA5371}" type="slidenum">
              <a:rPr/>
              <a:pPr/>
              <a:t>‹#›</a:t>
            </a:fld>
            <a:endParaRPr/>
          </a:p>
        </p:txBody>
      </p:sp>
      <p:sp>
        <p:nvSpPr>
          <p:cNvPr id="4" name="Date Placeholder 3">
            <a:extLst>
              <a:ext uri="{FF2B5EF4-FFF2-40B4-BE49-F238E27FC236}">
                <a16:creationId xmlns:a16="http://schemas.microsoft.com/office/drawing/2014/main" id="{7CD59CEC-B8BE-36A2-CE9C-95229CC4CFAB}"/>
              </a:ext>
            </a:extLst>
          </p:cNvPr>
          <p:cNvSpPr>
            <a:spLocks noGrp="1"/>
          </p:cNvSpPr>
          <p:nvPr>
            <p:ph type="dt" sz="half" idx="11"/>
          </p:nvPr>
        </p:nvSpPr>
        <p:spPr bwMode="white"/>
        <p:txBody>
          <a:bodyPr/>
          <a:lstStyle>
            <a:lvl1pPr>
              <a:defRPr>
                <a:solidFill>
                  <a:srgbClr val="BED8EB"/>
                </a:solidFill>
              </a:defRPr>
            </a:lvl1pPr>
          </a:lstStyle>
          <a:p>
            <a:fld id="{83BF6E54-DEEF-4061-981F-B6653D48794C}" type="datetime1">
              <a:rPr lang="en-US" smtClean="0"/>
              <a:t>9/22/2025</a:t>
            </a:fld>
            <a:endParaRPr/>
          </a:p>
        </p:txBody>
      </p:sp>
      <p:sp>
        <p:nvSpPr>
          <p:cNvPr id="7" name="Footer Placeholder 6">
            <a:extLst>
              <a:ext uri="{FF2B5EF4-FFF2-40B4-BE49-F238E27FC236}">
                <a16:creationId xmlns:a16="http://schemas.microsoft.com/office/drawing/2014/main" id="{B21ABF58-5965-D130-2331-253836DCCEFE}"/>
              </a:ext>
            </a:extLst>
          </p:cNvPr>
          <p:cNvSpPr>
            <a:spLocks noGrp="1"/>
          </p:cNvSpPr>
          <p:nvPr>
            <p:ph type="ftr" sz="quarter" idx="12"/>
          </p:nvPr>
        </p:nvSpPr>
        <p:spPr bwMode="white">
          <a:xfrm>
            <a:off x="7010402" y="6355080"/>
            <a:ext cx="1554480" cy="151613"/>
          </a:xfrm>
        </p:spPr>
        <p:txBody>
          <a:bodyPr/>
          <a:lstStyle>
            <a:lvl1pPr>
              <a:defRPr>
                <a:solidFill>
                  <a:srgbClr val="BED8EB"/>
                </a:solidFill>
              </a:defRPr>
            </a:lvl1pPr>
          </a:lstStyle>
          <a:p>
            <a:endParaRPr/>
          </a:p>
        </p:txBody>
      </p:sp>
      <p:sp>
        <p:nvSpPr>
          <p:cNvPr id="2" name="Title 1">
            <a:extLst>
              <a:ext uri="{FF2B5EF4-FFF2-40B4-BE49-F238E27FC236}">
                <a16:creationId xmlns:a16="http://schemas.microsoft.com/office/drawing/2014/main" id="{D0013726-F0FC-9768-7846-B0CAE799C131}"/>
              </a:ext>
            </a:extLst>
          </p:cNvPr>
          <p:cNvSpPr>
            <a:spLocks noGrp="1"/>
          </p:cNvSpPr>
          <p:nvPr>
            <p:ph type="title" hasCustomPrompt="1"/>
          </p:nvPr>
        </p:nvSpPr>
        <p:spPr>
          <a:xfrm>
            <a:off x="6629400" y="2743200"/>
            <a:ext cx="5245100" cy="2029869"/>
          </a:xfrm>
        </p:spPr>
        <p:txBody>
          <a:bodyPr anchor="t"/>
          <a:lstStyle>
            <a:lvl1pPr>
              <a:spcBef>
                <a:spcPts val="0"/>
              </a:spcBef>
              <a:defRPr sz="4000">
                <a:solidFill>
                  <a:schemeClr val="tx1"/>
                </a:solidFill>
              </a:defRPr>
            </a:lvl1pPr>
          </a:lstStyle>
          <a:p>
            <a:r>
              <a:rPr lang="en-US" dirty="0"/>
              <a:t>Topic text, use sentence case</a:t>
            </a:r>
            <a:endParaRPr dirty="0"/>
          </a:p>
        </p:txBody>
      </p:sp>
      <p:sp>
        <p:nvSpPr>
          <p:cNvPr id="3" name="Text Placeholder 2">
            <a:extLst>
              <a:ext uri="{FF2B5EF4-FFF2-40B4-BE49-F238E27FC236}">
                <a16:creationId xmlns:a16="http://schemas.microsoft.com/office/drawing/2014/main" id="{DEBA3777-F1DC-F1EC-E249-F518EB386189}"/>
              </a:ext>
            </a:extLst>
          </p:cNvPr>
          <p:cNvSpPr>
            <a:spLocks noGrp="1"/>
          </p:cNvSpPr>
          <p:nvPr>
            <p:ph type="body" idx="1" hasCustomPrompt="1"/>
          </p:nvPr>
        </p:nvSpPr>
        <p:spPr>
          <a:xfrm>
            <a:off x="6629401" y="4773069"/>
            <a:ext cx="5245100" cy="792945"/>
          </a:xfrm>
        </p:spPr>
        <p:txBody>
          <a:bodyPr/>
          <a:lstStyle>
            <a:lvl1pPr marL="0" indent="0">
              <a:spcBef>
                <a:spcPts val="0"/>
              </a:spcBef>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Optional subtitle, use sentence case</a:t>
            </a:r>
          </a:p>
        </p:txBody>
      </p:sp>
      <p:sp>
        <p:nvSpPr>
          <p:cNvPr id="5" name="Picture Placeholder 4">
            <a:extLst>
              <a:ext uri="{FF2B5EF4-FFF2-40B4-BE49-F238E27FC236}">
                <a16:creationId xmlns:a16="http://schemas.microsoft.com/office/drawing/2014/main" id="{FF0C3E78-EF32-950A-B8B2-A7F39A34978F}"/>
              </a:ext>
            </a:extLst>
          </p:cNvPr>
          <p:cNvSpPr>
            <a:spLocks noGrp="1"/>
          </p:cNvSpPr>
          <p:nvPr>
            <p:ph type="pic" sz="quarter" idx="10" hasCustomPrompt="1"/>
          </p:nvPr>
        </p:nvSpPr>
        <p:spPr>
          <a:xfrm>
            <a:off x="0" y="0"/>
            <a:ext cx="6096000" cy="6858000"/>
          </a:xfrm>
          <a:solidFill>
            <a:schemeClr val="accent1"/>
          </a:solidFill>
        </p:spPr>
        <p:txBody>
          <a:bodyPr bIns="1463040" anchor="ctr"/>
          <a:lstStyle>
            <a:lvl1pPr marL="0" indent="0" algn="ctr">
              <a:buNone/>
              <a:defRPr sz="1800"/>
            </a:lvl1pPr>
          </a:lstStyle>
          <a:p>
            <a:pPr marL="0" marR="0" lvl="0" indent="0" algn="ctr" defTabSz="914400" rtl="0" eaLnBrk="1" fontAlgn="auto" latinLnBrk="0" hangingPunct="1">
              <a:lnSpc>
                <a:spcPct val="100000"/>
              </a:lnSpc>
              <a:spcBef>
                <a:spcPts val="1800"/>
              </a:spcBef>
              <a:spcAft>
                <a:spcPts val="0"/>
              </a:spcAft>
              <a:buClrTx/>
              <a:buSzTx/>
              <a:buFont typeface="Wingdings" panose="05000000000000000000" pitchFamily="2" charset="2"/>
              <a:buNone/>
              <a:tabLst/>
              <a:defRPr/>
            </a:pPr>
            <a:r>
              <a:t>Use approved pictures from RGA Connect</a:t>
            </a:r>
          </a:p>
        </p:txBody>
      </p:sp>
    </p:spTree>
    <p:extLst>
      <p:ext uri="{BB962C8B-B14F-4D97-AF65-F5344CB8AC3E}">
        <p14:creationId xmlns:p14="http://schemas.microsoft.com/office/powerpoint/2010/main" val="3128796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Slide Layouts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1442085" y="728261"/>
            <a:ext cx="9307830" cy="5401479"/>
          </a:xfrm>
          <a:prstGeom prst="rect">
            <a:avLst/>
          </a:prstGeom>
          <a:noFill/>
        </p:spPr>
        <p:txBody>
          <a:bodyPr wrap="square" rtlCol="0">
            <a:spAutoFit/>
          </a:bodyPr>
          <a:lstStyle/>
          <a:p>
            <a:pPr algn="ctr"/>
            <a:r>
              <a:rPr sz="11500">
                <a:solidFill>
                  <a:schemeClr val="tx1"/>
                </a:solidFill>
              </a:rPr>
              <a:t>Content Slide Layouts</a:t>
            </a:r>
          </a:p>
        </p:txBody>
      </p:sp>
    </p:spTree>
    <p:extLst>
      <p:ext uri="{BB962C8B-B14F-4D97-AF65-F5344CB8AC3E}">
        <p14:creationId xmlns:p14="http://schemas.microsoft.com/office/powerpoint/2010/main" val="294179905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p:bg>
      <p:bgPr>
        <a:solidFill>
          <a:srgbClr val="E8E5E3"/>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02244920-287B-E04E-ECE3-E3388CA04F3C}"/>
              </a:ext>
              <a:ext uri="{C183D7F6-B498-43B3-948B-1728B52AA6E4}">
                <adec:decorative xmlns:adec="http://schemas.microsoft.com/office/drawing/2017/decorative" val="1"/>
              </a:ext>
            </a:extLst>
          </p:cNvPr>
          <p:cNvSpPr/>
          <p:nvPr/>
        </p:nvSpPr>
        <p:spPr>
          <a:xfrm flipH="1" flipV="1">
            <a:off x="457200" y="1"/>
            <a:ext cx="7518400" cy="5864693"/>
          </a:xfrm>
          <a:custGeom>
            <a:avLst/>
            <a:gdLst>
              <a:gd name="connsiteX0" fmla="*/ 7518400 w 7518400"/>
              <a:gd name="connsiteY0" fmla="*/ 5864693 h 5864693"/>
              <a:gd name="connsiteX1" fmla="*/ 0 w 7518400"/>
              <a:gd name="connsiteY1" fmla="*/ 5864693 h 5864693"/>
              <a:gd name="connsiteX2" fmla="*/ 0 w 7518400"/>
              <a:gd name="connsiteY2" fmla="*/ 0 h 5864693"/>
              <a:gd name="connsiteX3" fmla="*/ 6772451 w 7518400"/>
              <a:gd name="connsiteY3" fmla="*/ 0 h 5864693"/>
              <a:gd name="connsiteX4" fmla="*/ 7518400 w 7518400"/>
              <a:gd name="connsiteY4" fmla="*/ 745949 h 5864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8400" h="5864693">
                <a:moveTo>
                  <a:pt x="7518400" y="5864693"/>
                </a:moveTo>
                <a:lnTo>
                  <a:pt x="0" y="5864693"/>
                </a:lnTo>
                <a:lnTo>
                  <a:pt x="0" y="0"/>
                </a:lnTo>
                <a:lnTo>
                  <a:pt x="6772451" y="0"/>
                </a:lnTo>
                <a:cubicBezTo>
                  <a:pt x="7184427" y="0"/>
                  <a:pt x="7518400" y="333973"/>
                  <a:pt x="7518400" y="745949"/>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8" name="Rectangle 7">
            <a:extLst>
              <a:ext uri="{FF2B5EF4-FFF2-40B4-BE49-F238E27FC236}">
                <a16:creationId xmlns:a16="http://schemas.microsoft.com/office/drawing/2014/main" id="{C1584054-B77D-C21B-3EDF-6EBC8CAD6256}"/>
              </a:ext>
              <a:ext uri="{C183D7F6-B498-43B3-948B-1728B52AA6E4}">
                <adec:decorative xmlns:adec="http://schemas.microsoft.com/office/drawing/2017/decorative" val="1"/>
              </a:ext>
            </a:extLst>
          </p:cNvPr>
          <p:cNvSpPr/>
          <p:nvPr/>
        </p:nvSpPr>
        <p:spPr>
          <a:xfrm>
            <a:off x="7975600" y="5867400"/>
            <a:ext cx="4216400" cy="987893"/>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9" name="Group 8">
            <a:extLst>
              <a:ext uri="{FF2B5EF4-FFF2-40B4-BE49-F238E27FC236}">
                <a16:creationId xmlns:a16="http://schemas.microsoft.com/office/drawing/2014/main" id="{2BA50F24-CE63-CAE0-747F-F77BE669EAE8}"/>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10" name="Rectangle 9">
              <a:extLst>
                <a:ext uri="{FF2B5EF4-FFF2-40B4-BE49-F238E27FC236}">
                  <a16:creationId xmlns:a16="http://schemas.microsoft.com/office/drawing/2014/main" id="{9555B7F1-EC2B-81D0-DBBC-C0BA9855976E}"/>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1" name="Freeform: Shape 10">
              <a:extLst>
                <a:ext uri="{FF2B5EF4-FFF2-40B4-BE49-F238E27FC236}">
                  <a16:creationId xmlns:a16="http://schemas.microsoft.com/office/drawing/2014/main" id="{0D3B90B8-D349-93EA-72B5-B7C469D05A4B}"/>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A5DFB2B4-1FD1-A0E9-4724-ADA592FAD3A4}"/>
              </a:ext>
            </a:extLst>
          </p:cNvPr>
          <p:cNvSpPr>
            <a:spLocks noGrp="1"/>
          </p:cNvSpPr>
          <p:nvPr>
            <p:ph type="sldNum" sz="quarter" idx="12"/>
          </p:nvPr>
        </p:nvSpPr>
        <p:spPr/>
        <p:txBody>
          <a:bodyPr>
            <a:noAutofit/>
          </a:bodyPr>
          <a:lstStyle/>
          <a:p>
            <a:fld id="{A7D4F30D-40DB-4D14-92A8-71EC94CA5371}" type="slidenum">
              <a:rPr/>
              <a:t>‹#›</a:t>
            </a:fld>
            <a:endParaRPr/>
          </a:p>
        </p:txBody>
      </p:sp>
      <p:sp>
        <p:nvSpPr>
          <p:cNvPr id="3" name="Date Placeholder 2">
            <a:extLst>
              <a:ext uri="{FF2B5EF4-FFF2-40B4-BE49-F238E27FC236}">
                <a16:creationId xmlns:a16="http://schemas.microsoft.com/office/drawing/2014/main" id="{35F45A8B-275B-BED7-9350-57F50A72B267}"/>
              </a:ext>
            </a:extLst>
          </p:cNvPr>
          <p:cNvSpPr>
            <a:spLocks noGrp="1"/>
          </p:cNvSpPr>
          <p:nvPr>
            <p:ph type="dt" sz="half" idx="10"/>
          </p:nvPr>
        </p:nvSpPr>
        <p:spPr/>
        <p:txBody>
          <a:bodyPr>
            <a:noAutofit/>
          </a:bodyPr>
          <a:lstStyle/>
          <a:p>
            <a:fld id="{49FD018C-0D2A-440E-83A8-77FD7356D3D8}" type="datetime1">
              <a:rPr lang="en-US" smtClean="0"/>
              <a:t>9/22/2025</a:t>
            </a:fld>
            <a:endParaRPr/>
          </a:p>
        </p:txBody>
      </p:sp>
      <p:sp>
        <p:nvSpPr>
          <p:cNvPr id="4" name="Footer Placeholder 3">
            <a:extLst>
              <a:ext uri="{FF2B5EF4-FFF2-40B4-BE49-F238E27FC236}">
                <a16:creationId xmlns:a16="http://schemas.microsoft.com/office/drawing/2014/main" id="{DC359977-AFB2-F984-BD98-F1BE6C474A8A}"/>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D8DB62F-1602-D155-4320-3DD5EAB78E4A}"/>
              </a:ext>
            </a:extLst>
          </p:cNvPr>
          <p:cNvSpPr>
            <a:spLocks noGrp="1"/>
          </p:cNvSpPr>
          <p:nvPr>
            <p:ph type="title" hasCustomPrompt="1"/>
          </p:nvPr>
        </p:nvSpPr>
        <p:spPr>
          <a:xfrm>
            <a:off x="952261" y="454494"/>
            <a:ext cx="6519672" cy="995733"/>
          </a:xfrm>
        </p:spPr>
        <p:txBody>
          <a:bodyPr>
            <a:noAutofit/>
          </a:bodyPr>
          <a:lstStyle>
            <a:lvl1pPr>
              <a:defRPr/>
            </a:lvl1pPr>
          </a:lstStyle>
          <a:p>
            <a:r>
              <a:t>Agenda, today’s topics, etc.</a:t>
            </a:r>
          </a:p>
        </p:txBody>
      </p:sp>
      <p:sp>
        <p:nvSpPr>
          <p:cNvPr id="22" name="Text Placeholder 15">
            <a:extLst>
              <a:ext uri="{FF2B5EF4-FFF2-40B4-BE49-F238E27FC236}">
                <a16:creationId xmlns:a16="http://schemas.microsoft.com/office/drawing/2014/main" id="{35EB8547-1EC3-1F72-A996-D6FFBCCC5FBB}"/>
              </a:ext>
            </a:extLst>
          </p:cNvPr>
          <p:cNvSpPr>
            <a:spLocks noGrp="1"/>
          </p:cNvSpPr>
          <p:nvPr>
            <p:ph type="body" sz="quarter" idx="18" hasCustomPrompt="1"/>
            <p:custDataLst>
              <p:tags r:id="rId2"/>
            </p:custDataLst>
          </p:nvPr>
        </p:nvSpPr>
        <p:spPr>
          <a:xfrm>
            <a:off x="952263" y="1956420"/>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18" name="Text Placeholder 15">
            <a:extLst>
              <a:ext uri="{FF2B5EF4-FFF2-40B4-BE49-F238E27FC236}">
                <a16:creationId xmlns:a16="http://schemas.microsoft.com/office/drawing/2014/main" id="{1B765297-B156-302D-9B71-01DEEB40B735}"/>
              </a:ext>
            </a:extLst>
          </p:cNvPr>
          <p:cNvSpPr>
            <a:spLocks noGrp="1"/>
          </p:cNvSpPr>
          <p:nvPr>
            <p:ph type="body" sz="quarter" idx="14" hasCustomPrompt="1"/>
          </p:nvPr>
        </p:nvSpPr>
        <p:spPr>
          <a:xfrm>
            <a:off x="1779299" y="1956420"/>
            <a:ext cx="5868981" cy="459906"/>
          </a:xfrm>
        </p:spPr>
        <p:txBody>
          <a:bodyPr anchor="ct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01 at left, then first topic here</a:t>
            </a:r>
          </a:p>
        </p:txBody>
      </p:sp>
      <p:sp>
        <p:nvSpPr>
          <p:cNvPr id="23" name="Text Placeholder 15">
            <a:extLst>
              <a:ext uri="{FF2B5EF4-FFF2-40B4-BE49-F238E27FC236}">
                <a16:creationId xmlns:a16="http://schemas.microsoft.com/office/drawing/2014/main" id="{E55F48CA-33AC-C83C-48E6-EA50697D2063}"/>
              </a:ext>
            </a:extLst>
          </p:cNvPr>
          <p:cNvSpPr>
            <a:spLocks noGrp="1"/>
          </p:cNvSpPr>
          <p:nvPr>
            <p:ph type="body" sz="quarter" idx="19" hasCustomPrompt="1"/>
            <p:custDataLst>
              <p:tags r:id="rId3"/>
            </p:custDataLst>
          </p:nvPr>
        </p:nvSpPr>
        <p:spPr>
          <a:xfrm>
            <a:off x="952261" y="2673945"/>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19" name="Text Placeholder 15">
            <a:extLst>
              <a:ext uri="{FF2B5EF4-FFF2-40B4-BE49-F238E27FC236}">
                <a16:creationId xmlns:a16="http://schemas.microsoft.com/office/drawing/2014/main" id="{5581C902-7FB7-90AD-1BF9-43AC4E0F1037}"/>
              </a:ext>
            </a:extLst>
          </p:cNvPr>
          <p:cNvSpPr>
            <a:spLocks noGrp="1"/>
          </p:cNvSpPr>
          <p:nvPr>
            <p:ph type="body" sz="quarter" idx="15" hasCustomPrompt="1"/>
          </p:nvPr>
        </p:nvSpPr>
        <p:spPr>
          <a:xfrm>
            <a:off x="1779299" y="2673945"/>
            <a:ext cx="5868981"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02 at left, then second topic here</a:t>
            </a:r>
          </a:p>
        </p:txBody>
      </p:sp>
      <p:sp>
        <p:nvSpPr>
          <p:cNvPr id="24" name="Text Placeholder 15">
            <a:extLst>
              <a:ext uri="{FF2B5EF4-FFF2-40B4-BE49-F238E27FC236}">
                <a16:creationId xmlns:a16="http://schemas.microsoft.com/office/drawing/2014/main" id="{14392EE1-8B4C-CD40-2673-467648AF62AE}"/>
              </a:ext>
            </a:extLst>
          </p:cNvPr>
          <p:cNvSpPr>
            <a:spLocks noGrp="1"/>
          </p:cNvSpPr>
          <p:nvPr>
            <p:ph type="body" sz="quarter" idx="20" hasCustomPrompt="1"/>
            <p:custDataLst>
              <p:tags r:id="rId4"/>
            </p:custDataLst>
          </p:nvPr>
        </p:nvSpPr>
        <p:spPr>
          <a:xfrm>
            <a:off x="952260" y="3391470"/>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20" name="Text Placeholder 15">
            <a:extLst>
              <a:ext uri="{FF2B5EF4-FFF2-40B4-BE49-F238E27FC236}">
                <a16:creationId xmlns:a16="http://schemas.microsoft.com/office/drawing/2014/main" id="{95B40033-223A-0E10-06D9-3F3390B30FAB}"/>
              </a:ext>
            </a:extLst>
          </p:cNvPr>
          <p:cNvSpPr>
            <a:spLocks noGrp="1"/>
          </p:cNvSpPr>
          <p:nvPr>
            <p:ph type="body" sz="quarter" idx="16" hasCustomPrompt="1"/>
          </p:nvPr>
        </p:nvSpPr>
        <p:spPr>
          <a:xfrm>
            <a:off x="1779299" y="3391470"/>
            <a:ext cx="5868981"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03 at left, then third topic here</a:t>
            </a:r>
          </a:p>
        </p:txBody>
      </p:sp>
      <p:sp>
        <p:nvSpPr>
          <p:cNvPr id="25" name="Text Placeholder 15">
            <a:extLst>
              <a:ext uri="{FF2B5EF4-FFF2-40B4-BE49-F238E27FC236}">
                <a16:creationId xmlns:a16="http://schemas.microsoft.com/office/drawing/2014/main" id="{1236C0CB-E188-991E-F03E-6E8DDFDF18B2}"/>
              </a:ext>
            </a:extLst>
          </p:cNvPr>
          <p:cNvSpPr>
            <a:spLocks noGrp="1"/>
          </p:cNvSpPr>
          <p:nvPr>
            <p:ph type="body" sz="quarter" idx="21" hasCustomPrompt="1"/>
            <p:custDataLst>
              <p:tags r:id="rId5"/>
            </p:custDataLst>
          </p:nvPr>
        </p:nvSpPr>
        <p:spPr>
          <a:xfrm>
            <a:off x="952259" y="4108995"/>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21" name="Text Placeholder 15">
            <a:extLst>
              <a:ext uri="{FF2B5EF4-FFF2-40B4-BE49-F238E27FC236}">
                <a16:creationId xmlns:a16="http://schemas.microsoft.com/office/drawing/2014/main" id="{E5DBD15C-1A66-0A67-5747-B5F615F456C8}"/>
              </a:ext>
            </a:extLst>
          </p:cNvPr>
          <p:cNvSpPr>
            <a:spLocks noGrp="1"/>
          </p:cNvSpPr>
          <p:nvPr>
            <p:ph type="body" sz="quarter" idx="17" hasCustomPrompt="1"/>
          </p:nvPr>
        </p:nvSpPr>
        <p:spPr>
          <a:xfrm>
            <a:off x="1781150" y="4108995"/>
            <a:ext cx="5867130"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04 at left, then fourth topic here</a:t>
            </a:r>
          </a:p>
        </p:txBody>
      </p:sp>
      <p:sp>
        <p:nvSpPr>
          <p:cNvPr id="13" name="Text Placeholder 15">
            <a:extLst>
              <a:ext uri="{FF2B5EF4-FFF2-40B4-BE49-F238E27FC236}">
                <a16:creationId xmlns:a16="http://schemas.microsoft.com/office/drawing/2014/main" id="{1603C8B7-C73A-A6FE-EF53-287F203D8844}"/>
              </a:ext>
            </a:extLst>
          </p:cNvPr>
          <p:cNvSpPr>
            <a:spLocks noGrp="1"/>
          </p:cNvSpPr>
          <p:nvPr>
            <p:ph type="body" sz="quarter" idx="23" hasCustomPrompt="1"/>
            <p:custDataLst>
              <p:tags r:id="rId6"/>
            </p:custDataLst>
          </p:nvPr>
        </p:nvSpPr>
        <p:spPr>
          <a:xfrm>
            <a:off x="948704" y="4826520"/>
            <a:ext cx="760053" cy="459906"/>
          </a:xfrm>
        </p:spPr>
        <p:txBody>
          <a:bodyPr anchor="ctr">
            <a:noAutofit/>
          </a:bodyPr>
          <a:lstStyle>
            <a:lvl1pPr marL="0" indent="0">
              <a:spcBef>
                <a:spcPts val="0"/>
              </a:spcBef>
              <a:buNone/>
              <a:defRPr sz="3600" b="1">
                <a:solidFill>
                  <a:srgbClr val="A5D0E9"/>
                </a:solidFill>
              </a:defRPr>
            </a:lvl1pPr>
            <a:lvl2pPr marL="0" indent="0">
              <a:spcBef>
                <a:spcPts val="0"/>
              </a:spcBef>
              <a:buNone/>
              <a:defRPr sz="3600" b="1">
                <a:solidFill>
                  <a:srgbClr val="A5D0E9"/>
                </a:solidFill>
              </a:defRPr>
            </a:lvl2pPr>
            <a:lvl3pPr marL="0" indent="0">
              <a:spcBef>
                <a:spcPts val="0"/>
              </a:spcBef>
              <a:buNone/>
              <a:defRPr sz="3600" b="1">
                <a:solidFill>
                  <a:srgbClr val="A5D0E9"/>
                </a:solidFill>
              </a:defRPr>
            </a:lvl3pPr>
            <a:lvl4pPr marL="0" indent="0">
              <a:spcBef>
                <a:spcPts val="0"/>
              </a:spcBef>
              <a:buNone/>
              <a:defRPr sz="3600" b="1">
                <a:solidFill>
                  <a:srgbClr val="A5D0E9"/>
                </a:solidFill>
              </a:defRPr>
            </a:lvl4pPr>
            <a:lvl5pPr marL="0" indent="0">
              <a:spcBef>
                <a:spcPts val="0"/>
              </a:spcBef>
              <a:buNone/>
              <a:defRPr sz="3600" b="1">
                <a:solidFill>
                  <a:srgbClr val="A5D0E9"/>
                </a:solidFill>
              </a:defRPr>
            </a:lvl5pPr>
            <a:lvl6pPr marL="0" indent="0">
              <a:spcBef>
                <a:spcPts val="0"/>
              </a:spcBef>
              <a:buNone/>
              <a:defRPr sz="3600" b="1">
                <a:solidFill>
                  <a:srgbClr val="A5D0E9"/>
                </a:solidFill>
              </a:defRPr>
            </a:lvl6pPr>
            <a:lvl7pPr marL="0" indent="0">
              <a:spcBef>
                <a:spcPts val="0"/>
              </a:spcBef>
              <a:buNone/>
              <a:defRPr sz="3600" b="1">
                <a:solidFill>
                  <a:srgbClr val="A5D0E9"/>
                </a:solidFill>
              </a:defRPr>
            </a:lvl7pPr>
            <a:lvl8pPr marL="0" indent="0">
              <a:spcBef>
                <a:spcPts val="0"/>
              </a:spcBef>
              <a:buNone/>
              <a:defRPr sz="3600" b="1">
                <a:solidFill>
                  <a:srgbClr val="A5D0E9"/>
                </a:solidFill>
              </a:defRPr>
            </a:lvl8pPr>
            <a:lvl9pPr marL="0" indent="0">
              <a:spcBef>
                <a:spcPts val="0"/>
              </a:spcBef>
              <a:buNone/>
              <a:defRPr sz="3600" b="1">
                <a:solidFill>
                  <a:srgbClr val="A5D0E9"/>
                </a:solidFill>
              </a:defRPr>
            </a:lvl9pPr>
          </a:lstStyle>
          <a:p>
            <a:pPr lvl="0"/>
            <a:r>
              <a:rPr dirty="0"/>
              <a:t>0#</a:t>
            </a:r>
          </a:p>
        </p:txBody>
      </p:sp>
      <p:sp>
        <p:nvSpPr>
          <p:cNvPr id="12" name="Text Placeholder 15">
            <a:extLst>
              <a:ext uri="{FF2B5EF4-FFF2-40B4-BE49-F238E27FC236}">
                <a16:creationId xmlns:a16="http://schemas.microsoft.com/office/drawing/2014/main" id="{E0D69437-FA49-CA6F-A64F-5C43AF96E399}"/>
              </a:ext>
            </a:extLst>
          </p:cNvPr>
          <p:cNvSpPr>
            <a:spLocks noGrp="1"/>
          </p:cNvSpPr>
          <p:nvPr>
            <p:ph type="body" sz="quarter" idx="22" hasCustomPrompt="1"/>
          </p:nvPr>
        </p:nvSpPr>
        <p:spPr>
          <a:xfrm>
            <a:off x="1777595" y="4826520"/>
            <a:ext cx="5867130" cy="459906"/>
          </a:xfrm>
        </p:spPr>
        <p:txBody>
          <a:bodyPr>
            <a:noAutofit/>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Input 05 at left, then fifth topic here</a:t>
            </a:r>
          </a:p>
        </p:txBody>
      </p:sp>
    </p:spTree>
    <p:extLst>
      <p:ext uri="{BB962C8B-B14F-4D97-AF65-F5344CB8AC3E}">
        <p14:creationId xmlns:p14="http://schemas.microsoft.com/office/powerpoint/2010/main" val="434979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2CCAFFB-42EC-ABF3-DE63-CB36923637CD}"/>
              </a:ext>
            </a:extLst>
          </p:cNvPr>
          <p:cNvSpPr>
            <a:spLocks noGrp="1"/>
          </p:cNvSpPr>
          <p:nvPr>
            <p:ph type="sldNum" sz="quarter" idx="12"/>
          </p:nvPr>
        </p:nvSpPr>
        <p:spPr/>
        <p:txBody>
          <a:bodyPr/>
          <a:lstStyle/>
          <a:p>
            <a:fld id="{5E8AEAB1-F029-41BB-8FE3-3D1633B1B83B}" type="slidenum">
              <a:rPr/>
              <a:t>‹#›</a:t>
            </a:fld>
            <a:endParaRPr/>
          </a:p>
        </p:txBody>
      </p:sp>
      <p:sp>
        <p:nvSpPr>
          <p:cNvPr id="4" name="Date Placeholder 3">
            <a:extLst>
              <a:ext uri="{FF2B5EF4-FFF2-40B4-BE49-F238E27FC236}">
                <a16:creationId xmlns:a16="http://schemas.microsoft.com/office/drawing/2014/main" id="{C61FBD91-64B0-5C10-0E6B-FA76F6995C1A}"/>
              </a:ext>
            </a:extLst>
          </p:cNvPr>
          <p:cNvSpPr>
            <a:spLocks noGrp="1"/>
          </p:cNvSpPr>
          <p:nvPr>
            <p:ph type="dt" sz="half" idx="10"/>
          </p:nvPr>
        </p:nvSpPr>
        <p:spPr/>
        <p:txBody>
          <a:bodyPr/>
          <a:lstStyle/>
          <a:p>
            <a:fld id="{6961F920-C6B3-468C-BB37-5106A6110AB7}" type="datetime1">
              <a:rPr lang="en-US" smtClean="0"/>
              <a:t>9/22/2025</a:t>
            </a:fld>
            <a:endParaRPr/>
          </a:p>
        </p:txBody>
      </p:sp>
      <p:sp>
        <p:nvSpPr>
          <p:cNvPr id="5" name="Footer Placeholder 4">
            <a:extLst>
              <a:ext uri="{FF2B5EF4-FFF2-40B4-BE49-F238E27FC236}">
                <a16:creationId xmlns:a16="http://schemas.microsoft.com/office/drawing/2014/main" id="{54C5F33E-5C83-2454-56E4-C3E8DAEB9966}"/>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42517977-1EF8-9412-77DB-16F606210FB6}"/>
              </a:ext>
            </a:extLst>
          </p:cNvPr>
          <p:cNvSpPr>
            <a:spLocks noGrp="1"/>
          </p:cNvSpPr>
          <p:nvPr>
            <p:ph type="title" hasCustomPrompt="1"/>
          </p:nvPr>
        </p:nvSpPr>
        <p:spPr/>
        <p:txBody>
          <a:bodyPr/>
          <a:lstStyle>
            <a:lvl1pPr>
              <a:defRPr/>
            </a:lvl1pPr>
          </a:lstStyle>
          <a:p>
            <a:r>
              <a:t>Use sentence case for slide titles</a:t>
            </a:r>
          </a:p>
        </p:txBody>
      </p:sp>
      <p:sp>
        <p:nvSpPr>
          <p:cNvPr id="3" name="Content Placeholder 2">
            <a:extLst>
              <a:ext uri="{FF2B5EF4-FFF2-40B4-BE49-F238E27FC236}">
                <a16:creationId xmlns:a16="http://schemas.microsoft.com/office/drawing/2014/main" id="{6AFC5195-8A69-AE1D-7B1F-116C3D7207BB}"/>
              </a:ext>
            </a:extLst>
          </p:cNvPr>
          <p:cNvSpPr>
            <a:spLocks noGrp="1"/>
          </p:cNvSpPr>
          <p:nvPr>
            <p:ph idx="1" hasCustomPrompt="1"/>
          </p:nvPr>
        </p:nvSpPr>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869577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 Subtitle + Text-Heavy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3C2E5D36-1A1D-45DF-27ED-D37EA1074C87}"/>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lstStyle/>
          <a:p>
            <a:fld id="{A7D4F30D-40DB-4D14-92A8-71EC94CA5371}" type="slidenum">
              <a:rPr/>
              <a:t>‹#›</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lstStyle/>
          <a:p>
            <a:fld id="{9424BBA8-0EF0-4B53-B5EE-9E78A9942D1A}" type="datetime1">
              <a:rPr lang="en-US" smtClean="0"/>
              <a:t>9/22/2025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lstStyle/>
          <a:p>
            <a:endParaRPr/>
          </a:p>
        </p:txBody>
      </p:sp>
      <p:sp>
        <p:nvSpPr>
          <p:cNvPr id="8" name="Title 7">
            <a:extLst>
              <a:ext uri="{FF2B5EF4-FFF2-40B4-BE49-F238E27FC236}">
                <a16:creationId xmlns:a16="http://schemas.microsoft.com/office/drawing/2014/main" id="{8E1E5F8D-466D-8F2A-00E5-4201CCFC4C9B}"/>
              </a:ext>
            </a:extLst>
          </p:cNvPr>
          <p:cNvSpPr>
            <a:spLocks noGrp="1"/>
          </p:cNvSpPr>
          <p:nvPr>
            <p:ph type="title" hasCustomPrompt="1"/>
          </p:nvPr>
        </p:nvSpPr>
        <p:spPr/>
        <p:txBody>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Optional subtitle</a:t>
            </a:r>
            <a:r>
              <a:rPr lang="en-US" dirty="0"/>
              <a:t>, use sentence case</a:t>
            </a:r>
            <a:endParaRPr dirty="0"/>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457199" y="1825625"/>
            <a:ext cx="11274551" cy="4041775"/>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562126796"/>
      </p:ext>
    </p:extLst>
  </p:cSld>
  <p:clrMapOvr>
    <a:masterClrMapping/>
  </p:clrMapOvr>
  <p:extLst>
    <p:ext uri="{DCECCB84-F9BA-43D5-87BE-67443E8EF086}">
      <p15:sldGuideLst xmlns:p15="http://schemas.microsoft.com/office/powerpoint/2012/main">
        <p15:guide id="3" orient="horz" pos="2160">
          <p15:clr>
            <a:srgbClr val="FBAE40"/>
          </p15:clr>
        </p15:guide>
        <p15:guide id="4" orient="horz" pos="129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or Block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5946D8-6602-9D96-170B-4B3C201AF723}"/>
              </a:ext>
              <a:ext uri="{C183D7F6-B498-43B3-948B-1728B52AA6E4}">
                <adec:decorative xmlns:adec="http://schemas.microsoft.com/office/drawing/2017/decorative" val="1"/>
              </a:ext>
            </a:extLst>
          </p:cNvPr>
          <p:cNvSpPr/>
          <p:nvPr/>
        </p:nvSpPr>
        <p:spPr>
          <a:xfrm flipH="1">
            <a:off x="-3" y="1600200"/>
            <a:ext cx="12191997" cy="5257800"/>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BE54219-0CAF-8F91-FD5E-DEB9BDE34217}"/>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310781D0-34EC-D00A-BF11-CC313B300ECA}"/>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0" name="Freeform: Shape 9">
              <a:extLst>
                <a:ext uri="{FF2B5EF4-FFF2-40B4-BE49-F238E27FC236}">
                  <a16:creationId xmlns:a16="http://schemas.microsoft.com/office/drawing/2014/main" id="{8EA07D08-249C-FDEA-E310-3338B9829457}"/>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noAutofit/>
          </a:bodyPr>
          <a:lstStyle/>
          <a:p>
            <a:fld id="{A7D4F30D-40DB-4D14-92A8-71EC94CA5371}" type="slidenum">
              <a:rPr/>
              <a:t>‹#›</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noAutofit/>
          </a:bodyPr>
          <a:lstStyle/>
          <a:p>
            <a:fld id="{7B352C71-02E6-4006-B0D4-02939058F01F}" type="datetime1">
              <a:rPr lang="en-US" smtClean="0"/>
              <a:t>9/22/2025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noAutofit/>
          </a:bodyPr>
          <a:lstStyle/>
          <a:p>
            <a:endParaRPr/>
          </a:p>
        </p:txBody>
      </p:sp>
      <p:sp>
        <p:nvSpPr>
          <p:cNvPr id="13" name="Title 12">
            <a:extLst>
              <a:ext uri="{FF2B5EF4-FFF2-40B4-BE49-F238E27FC236}">
                <a16:creationId xmlns:a16="http://schemas.microsoft.com/office/drawing/2014/main" id="{3C98EBA6-D32A-9D1E-A49A-D40A371C6F5A}"/>
              </a:ext>
            </a:extLst>
          </p:cNvPr>
          <p:cNvSpPr>
            <a:spLocks noGrp="1"/>
          </p:cNvSpPr>
          <p:nvPr>
            <p:ph type="title" hasCustomPrompt="1"/>
          </p:nvPr>
        </p:nvSpPr>
        <p:spPr/>
        <p:txBody>
          <a:bodyPr>
            <a:noAutofit/>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1277602"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1524000" y="2061768"/>
            <a:ext cx="9144000" cy="4034232"/>
          </a:xfrm>
        </p:spPr>
        <p:txBody>
          <a:bodyPr>
            <a:noAutofit/>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626767125"/>
      </p:ext>
    </p:extLst>
  </p:cSld>
  <p:clrMapOvr>
    <a:masterClrMapping/>
  </p:clrMapOvr>
  <p:extLst>
    <p:ext uri="{DCECCB84-F9BA-43D5-87BE-67443E8EF086}">
      <p15:sldGuideLst xmlns:p15="http://schemas.microsoft.com/office/powerpoint/2012/main">
        <p15:guide id="1" pos="960">
          <p15:clr>
            <a:srgbClr val="F26B43"/>
          </p15:clr>
        </p15:guide>
        <p15:guide id="2" pos="6720">
          <p15:clr>
            <a:srgbClr val="F26B43"/>
          </p15:clr>
        </p15:guide>
        <p15:guide id="3" orient="horz" pos="2160">
          <p15:clr>
            <a:srgbClr val="FBAE40"/>
          </p15:clr>
        </p15:guide>
        <p15:guide id="4" orient="horz" pos="1296">
          <p15:clr>
            <a:srgbClr val="F26B43"/>
          </p15:clr>
        </p15:guide>
        <p15:guide id="5" orient="horz" pos="384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 Block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38D51D1-EFC0-A53F-52A4-B159575D88FB}"/>
              </a:ext>
              <a:ext uri="{C183D7F6-B498-43B3-948B-1728B52AA6E4}">
                <adec:decorative xmlns:adec="http://schemas.microsoft.com/office/drawing/2017/decorative" val="1"/>
              </a:ext>
            </a:extLst>
          </p:cNvPr>
          <p:cNvSpPr/>
          <p:nvPr/>
        </p:nvSpPr>
        <p:spPr>
          <a:xfrm flipH="1">
            <a:off x="-1" y="-1"/>
            <a:ext cx="11370469" cy="6150769"/>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noAutofit/>
          </a:bodyPr>
          <a:lstStyle/>
          <a:p>
            <a:fld id="{A7D4F30D-40DB-4D14-92A8-71EC94CA5371}" type="slidenum">
              <a:rPr/>
              <a:t>‹#›</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noAutofit/>
          </a:bodyPr>
          <a:lstStyle/>
          <a:p>
            <a:fld id="{252FCC6A-89FD-4FE1-B121-C0DB339DC8E6}" type="datetime1">
              <a:rPr lang="en-US" smtClean="0"/>
              <a:t>9/22/2025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noAutofit/>
          </a:bodyPr>
          <a:lstStyle/>
          <a:p>
            <a:endParaRPr/>
          </a:p>
        </p:txBody>
      </p:sp>
      <p:sp>
        <p:nvSpPr>
          <p:cNvPr id="13" name="Title 12">
            <a:extLst>
              <a:ext uri="{FF2B5EF4-FFF2-40B4-BE49-F238E27FC236}">
                <a16:creationId xmlns:a16="http://schemas.microsoft.com/office/drawing/2014/main" id="{3C98EBA6-D32A-9D1E-A49A-D40A371C6F5A}"/>
              </a:ext>
            </a:extLst>
          </p:cNvPr>
          <p:cNvSpPr>
            <a:spLocks noGrp="1"/>
          </p:cNvSpPr>
          <p:nvPr>
            <p:ph type="title" hasCustomPrompt="1"/>
          </p:nvPr>
        </p:nvSpPr>
        <p:spPr>
          <a:xfrm>
            <a:off x="457199" y="454495"/>
            <a:ext cx="10210801" cy="536106"/>
          </a:xfrm>
        </p:spPr>
        <p:txBody>
          <a:bodyPr>
            <a:noAutofit/>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0210801"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457198" y="2061768"/>
            <a:ext cx="10210801" cy="4034232"/>
          </a:xfrm>
        </p:spPr>
        <p:txBody>
          <a:bodyPr>
            <a:noAutofit/>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134929670"/>
      </p:ext>
    </p:extLst>
  </p:cSld>
  <p:clrMapOvr>
    <a:masterClrMapping/>
  </p:clrMapOvr>
  <p:extLst>
    <p:ext uri="{DCECCB84-F9BA-43D5-87BE-67443E8EF086}">
      <p15:sldGuideLst xmlns:p15="http://schemas.microsoft.com/office/powerpoint/2012/main">
        <p15:guide id="1" pos="960">
          <p15:clr>
            <a:srgbClr val="F26B43"/>
          </p15:clr>
        </p15:guide>
        <p15:guide id="2" pos="6720">
          <p15:clr>
            <a:srgbClr val="F26B43"/>
          </p15:clr>
        </p15:guide>
        <p15:guide id="3" orient="horz" pos="2160">
          <p15:clr>
            <a:srgbClr val="FBAE40"/>
          </p15:clr>
        </p15:guide>
        <p15:guide id="4" orient="horz" pos="1296">
          <p15:clr>
            <a:srgbClr val="F26B43"/>
          </p15:clr>
        </p15:guide>
        <p15:guide id="5" orient="horz" pos="3840">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Custom">
    <p:bg bwMode="gray">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D8D2F47-B141-912D-6884-313C8EA5A114}"/>
              </a:ext>
            </a:extLst>
          </p:cNvPr>
          <p:cNvSpPr>
            <a:spLocks noGrp="1"/>
          </p:cNvSpPr>
          <p:nvPr>
            <p:ph type="pic" sz="quarter" idx="16" hasCustomPrompt="1"/>
          </p:nvPr>
        </p:nvSpPr>
        <p:spPr>
          <a:xfrm>
            <a:off x="0" y="0"/>
            <a:ext cx="12192000" cy="6858000"/>
          </a:xfrm>
        </p:spPr>
        <p:txBody>
          <a:bodyPr/>
          <a:lstStyle>
            <a:lvl1pPr>
              <a:defRPr sz="2800"/>
            </a:lvl1pPr>
          </a:lstStyle>
          <a:p>
            <a:r>
              <a:rPr lang="en-US" dirty="0"/>
              <a:t>NOTE: Insert a “Cover Page Image” provided by Global Marketing</a:t>
            </a:r>
          </a:p>
        </p:txBody>
      </p:sp>
      <p:sp>
        <p:nvSpPr>
          <p:cNvPr id="5" name="Do not remove" hidden="1">
            <a:extLst>
              <a:ext uri="{FF2B5EF4-FFF2-40B4-BE49-F238E27FC236}">
                <a16:creationId xmlns:a16="http://schemas.microsoft.com/office/drawing/2014/main" id="{B441FA27-C2CF-16EC-D985-F1ABC0FBCB78}"/>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952262" y="959582"/>
            <a:ext cx="4315063" cy="1478818"/>
          </a:xfrm>
        </p:spPr>
        <p:txBody>
          <a:bodyPr anchor="t"/>
          <a:lstStyle>
            <a:lvl1pPr algn="l">
              <a:defRPr sz="4000">
                <a:solidFill>
                  <a:schemeClr val="tx2"/>
                </a:solidFill>
              </a:defRPr>
            </a:lvl1pPr>
          </a:lstStyle>
          <a:p>
            <a:r>
              <a:rPr lang="en-US" dirty="0"/>
              <a:t>Presentation title in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952262" y="2442238"/>
            <a:ext cx="431506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a:t>
            </a:r>
            <a:r>
              <a:rPr lang="en-US" dirty="0"/>
              <a:t>subtitle,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952263" y="3415779"/>
            <a:ext cx="4315062"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952263" y="4089278"/>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11" name="Text Placeholder 15">
            <a:extLst>
              <a:ext uri="{FF2B5EF4-FFF2-40B4-BE49-F238E27FC236}">
                <a16:creationId xmlns:a16="http://schemas.microsoft.com/office/drawing/2014/main" id="{25BEE0CE-9974-F9C1-C1C1-BAC11DD96ACA}"/>
              </a:ext>
            </a:extLst>
          </p:cNvPr>
          <p:cNvSpPr>
            <a:spLocks noGrp="1"/>
          </p:cNvSpPr>
          <p:nvPr>
            <p:ph type="body" sz="quarter" idx="15" hasCustomPrompt="1"/>
          </p:nvPr>
        </p:nvSpPr>
        <p:spPr>
          <a:xfrm>
            <a:off x="952263" y="5035391"/>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spTree>
    <p:extLst>
      <p:ext uri="{BB962C8B-B14F-4D97-AF65-F5344CB8AC3E}">
        <p14:creationId xmlns:p14="http://schemas.microsoft.com/office/powerpoint/2010/main" val="1238843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0" y="-1"/>
            <a:ext cx="4215384"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AAF4D675-10F3-4F73-BB90-58E0DDB7A136}"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4"/>
            <a:ext cx="3314701" cy="1453252"/>
          </a:xfrm>
        </p:spPr>
        <p:txBody>
          <a:bodyPr>
            <a:noAutofit/>
          </a:bodyPr>
          <a:lstStyle>
            <a:lvl1pPr>
              <a:defRPr>
                <a:solidFill>
                  <a:schemeClr val="tx1"/>
                </a:solidFill>
              </a:defRPr>
            </a:lvl1p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1945888"/>
            <a:ext cx="3314701" cy="1235461"/>
          </a:xfrm>
        </p:spPr>
        <p:txBody>
          <a:bodyPr>
            <a:noAutofit/>
          </a:bodyPr>
          <a:lstStyle>
            <a:lvl1pPr marL="0" indent="0">
              <a:spcBef>
                <a:spcPts val="0"/>
              </a:spcBef>
              <a:buNone/>
              <a:defRPr sz="200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Tx/>
              <a:buFont typeface="Wingdings" panose="05000000000000000000" pitchFamily="2" charset="2"/>
              <a:buNone/>
              <a:tabLst/>
              <a:defRPr/>
            </a:pPr>
            <a:r>
              <a:rPr lang="en-US" dirty="0"/>
              <a:t>Optional subtitle, use sentence case and reposition as needed</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72000" y="996619"/>
            <a:ext cx="7162800" cy="4870782"/>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95647408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0" y="-1"/>
            <a:ext cx="4215384"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4B6C3D8A-9E13-45B7-8D49-F8E7227D592D}"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4"/>
            <a:ext cx="3314701" cy="1453252"/>
          </a:xfrm>
        </p:spPr>
        <p:txBody>
          <a:bodyPr>
            <a:noAutofit/>
          </a:bodyPr>
          <a:lstStyle>
            <a:lvl1pPr>
              <a:defRPr>
                <a:solidFill>
                  <a:schemeClr val="tx1"/>
                </a:solidFill>
              </a:defRPr>
            </a:lvl1p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1945888"/>
            <a:ext cx="3314701" cy="1235461"/>
          </a:xfrm>
        </p:spPr>
        <p:txBody>
          <a:bodyPr>
            <a:noAutofit/>
          </a:bodyPr>
          <a:lstStyle>
            <a:lvl1pPr marL="0" indent="0">
              <a:spcBef>
                <a:spcPts val="0"/>
              </a:spcBef>
              <a:buNone/>
              <a:defRPr sz="200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Tx/>
              <a:buFont typeface="Wingdings" panose="05000000000000000000" pitchFamily="2" charset="2"/>
              <a:buNone/>
              <a:tabLst/>
              <a:defRPr/>
            </a:pPr>
            <a:r>
              <a:rPr lang="en-US" dirty="0"/>
              <a:t>Optional subtitle, use sentence case and reposition as needed</a:t>
            </a:r>
          </a:p>
        </p:txBody>
      </p:sp>
      <p:sp>
        <p:nvSpPr>
          <p:cNvPr id="11" name="Text Placeholder 15">
            <a:extLst>
              <a:ext uri="{FF2B5EF4-FFF2-40B4-BE49-F238E27FC236}">
                <a16:creationId xmlns:a16="http://schemas.microsoft.com/office/drawing/2014/main" id="{D1975B9B-964A-61E7-6069-9ADE5098033D}"/>
              </a:ext>
            </a:extLst>
          </p:cNvPr>
          <p:cNvSpPr>
            <a:spLocks noGrp="1"/>
          </p:cNvSpPr>
          <p:nvPr>
            <p:ph type="body" sz="quarter" idx="16" hasCustomPrompt="1"/>
          </p:nvPr>
        </p:nvSpPr>
        <p:spPr>
          <a:xfrm>
            <a:off x="4572000" y="996619"/>
            <a:ext cx="342900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72000" y="1566533"/>
            <a:ext cx="3429000" cy="4300867"/>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CEE5B4F5-63A4-7E35-EE17-DFA8D79444E9}"/>
              </a:ext>
            </a:extLst>
          </p:cNvPr>
          <p:cNvSpPr>
            <a:spLocks noGrp="1"/>
          </p:cNvSpPr>
          <p:nvPr>
            <p:ph type="body" sz="quarter" idx="18" hasCustomPrompt="1"/>
          </p:nvPr>
        </p:nvSpPr>
        <p:spPr>
          <a:xfrm>
            <a:off x="8305800" y="996619"/>
            <a:ext cx="342900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3" name="Content Placeholder 11">
            <a:extLst>
              <a:ext uri="{FF2B5EF4-FFF2-40B4-BE49-F238E27FC236}">
                <a16:creationId xmlns:a16="http://schemas.microsoft.com/office/drawing/2014/main" id="{ADA3C8B8-487C-C682-D390-797D44ECDAF3}"/>
              </a:ext>
            </a:extLst>
          </p:cNvPr>
          <p:cNvSpPr>
            <a:spLocks noGrp="1"/>
          </p:cNvSpPr>
          <p:nvPr>
            <p:ph sz="quarter" idx="17" hasCustomPrompt="1"/>
          </p:nvPr>
        </p:nvSpPr>
        <p:spPr>
          <a:xfrm>
            <a:off x="8305800" y="1566533"/>
            <a:ext cx="3429000" cy="4300867"/>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3864517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F3F0-ED9B-BE4C-D9AB-51B6ED9C1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905DEB-77C0-3660-F69B-D488C0A1EC48}"/>
              </a:ext>
            </a:extLst>
          </p:cNvPr>
          <p:cNvSpPr>
            <a:spLocks noGrp="1"/>
          </p:cNvSpPr>
          <p:nvPr>
            <p:ph sz="half" idx="1" hasCustomPrompt="1"/>
          </p:nvPr>
        </p:nvSpPr>
        <p:spPr>
          <a:xfrm>
            <a:off x="457200" y="1828800"/>
            <a:ext cx="5303520" cy="4046993"/>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lang="en-US" dirty="0"/>
              <a:t>Click to add text or choose an icon below to insert other content, sentence case preferred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EA7CBCA-42D2-15F0-1287-28B5A3F81F80}"/>
              </a:ext>
            </a:extLst>
          </p:cNvPr>
          <p:cNvSpPr>
            <a:spLocks noGrp="1"/>
          </p:cNvSpPr>
          <p:nvPr>
            <p:ph sz="half" idx="2" hasCustomPrompt="1"/>
          </p:nvPr>
        </p:nvSpPr>
        <p:spPr>
          <a:xfrm>
            <a:off x="6431280" y="1828800"/>
            <a:ext cx="5303520" cy="4046993"/>
          </a:xfrm>
        </p:spPr>
        <p:txBody>
          <a:bodyPr/>
          <a:lstStyle>
            <a:lvl1pPr marL="356616" indent="-356616">
              <a:defRPr/>
            </a:lvl1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lang="en-US" dirty="0"/>
              <a:t>Click to add text or choose an icon below to insert other content, sentence case preferred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649982D-65CD-F125-B225-47C7A28A75CB}"/>
              </a:ext>
            </a:extLst>
          </p:cNvPr>
          <p:cNvSpPr>
            <a:spLocks noGrp="1"/>
          </p:cNvSpPr>
          <p:nvPr>
            <p:ph type="dt" sz="half" idx="10"/>
          </p:nvPr>
        </p:nvSpPr>
        <p:spPr/>
        <p:txBody>
          <a:bodyPr/>
          <a:lstStyle/>
          <a:p>
            <a:fld id="{114FE477-946F-4CB9-A8D0-838C77E02584}" type="datetimeFigureOut">
              <a:rPr lang="en-US" smtClean="0"/>
              <a:t>9/22/2025</a:t>
            </a:fld>
            <a:endParaRPr lang="en-US"/>
          </a:p>
        </p:txBody>
      </p:sp>
      <p:sp>
        <p:nvSpPr>
          <p:cNvPr id="6" name="Footer Placeholder 5">
            <a:extLst>
              <a:ext uri="{FF2B5EF4-FFF2-40B4-BE49-F238E27FC236}">
                <a16:creationId xmlns:a16="http://schemas.microsoft.com/office/drawing/2014/main" id="{6474F886-6D1B-4375-249B-CA570921C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E642A-9FD8-DF2F-8739-A4C44CAFC9A6}"/>
              </a:ext>
            </a:extLst>
          </p:cNvPr>
          <p:cNvSpPr>
            <a:spLocks noGrp="1"/>
          </p:cNvSpPr>
          <p:nvPr>
            <p:ph type="sldNum" sz="quarter" idx="12"/>
          </p:nvPr>
        </p:nvSpPr>
        <p:spPr/>
        <p:txBody>
          <a:bodyPr/>
          <a:lstStyle/>
          <a:p>
            <a:fld id="{4B66793B-AAAD-40B1-80CA-602F92A20344}" type="slidenum">
              <a:rPr lang="en-US" smtClean="0"/>
              <a:t>‹#›</a:t>
            </a:fld>
            <a:endParaRPr lang="en-US"/>
          </a:p>
        </p:txBody>
      </p:sp>
      <p:sp>
        <p:nvSpPr>
          <p:cNvPr id="8" name="Text Placeholder 15">
            <a:extLst>
              <a:ext uri="{FF2B5EF4-FFF2-40B4-BE49-F238E27FC236}">
                <a16:creationId xmlns:a16="http://schemas.microsoft.com/office/drawing/2014/main" id="{2996E27A-8747-88BC-CA45-9C7966202032}"/>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Tree>
    <p:extLst>
      <p:ext uri="{BB962C8B-B14F-4D97-AF65-F5344CB8AC3E}">
        <p14:creationId xmlns:p14="http://schemas.microsoft.com/office/powerpoint/2010/main" val="241932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0B410CF9-7D28-FB1A-4916-2EBA22FC5883}"/>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lstStyle/>
          <a:p>
            <a:fld id="{D5BF6920-03FD-4D75-A746-E4A52D3658B8}" type="datetime1">
              <a:rPr lang="en-US" smtClean="0"/>
              <a:t>9/22/2025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800"/>
            <a:ext cx="5303520" cy="420624"/>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3" name="Content Placeholder 15">
            <a:extLst>
              <a:ext uri="{FF2B5EF4-FFF2-40B4-BE49-F238E27FC236}">
                <a16:creationId xmlns:a16="http://schemas.microsoft.com/office/drawing/2014/main" id="{5D0F2471-6BCF-28BC-39AD-DE6A148E6A59}"/>
              </a:ext>
            </a:extLst>
          </p:cNvPr>
          <p:cNvSpPr>
            <a:spLocks noGrp="1"/>
          </p:cNvSpPr>
          <p:nvPr>
            <p:ph sz="quarter" idx="20" hasCustomPrompt="1"/>
          </p:nvPr>
        </p:nvSpPr>
        <p:spPr>
          <a:xfrm>
            <a:off x="457200" y="2438400"/>
            <a:ext cx="5303520" cy="3437393"/>
          </a:xfrm>
        </p:spPr>
        <p:txBody>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6431280" y="1828800"/>
            <a:ext cx="5303520" cy="420624"/>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5">
            <a:extLst>
              <a:ext uri="{FF2B5EF4-FFF2-40B4-BE49-F238E27FC236}">
                <a16:creationId xmlns:a16="http://schemas.microsoft.com/office/drawing/2014/main" id="{DE5BCD09-3F62-BF0B-9034-37D1A8575E89}"/>
              </a:ext>
            </a:extLst>
          </p:cNvPr>
          <p:cNvSpPr>
            <a:spLocks noGrp="1"/>
          </p:cNvSpPr>
          <p:nvPr>
            <p:ph sz="quarter" idx="21" hasCustomPrompt="1"/>
          </p:nvPr>
        </p:nvSpPr>
        <p:spPr>
          <a:xfrm>
            <a:off x="6431280" y="2438400"/>
            <a:ext cx="5303520" cy="3437393"/>
          </a:xfrm>
        </p:spPr>
        <p:txBody>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402612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B6FA5037-1BAB-DD7B-7DB0-22F5D6A35DD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lstStyle/>
          <a:p>
            <a:fld id="{DA27A5B7-DEDE-401F-8EFA-FB247AD7806B}" type="datetime1">
              <a:rPr lang="en-US" smtClean="0"/>
              <a:t>9/22/2025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799"/>
            <a:ext cx="356616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7" name="Content Placeholder 15">
            <a:extLst>
              <a:ext uri="{FF2B5EF4-FFF2-40B4-BE49-F238E27FC236}">
                <a16:creationId xmlns:a16="http://schemas.microsoft.com/office/drawing/2014/main" id="{BDC624F2-6EB1-E2DF-3A55-A52F999E3952}"/>
              </a:ext>
            </a:extLst>
          </p:cNvPr>
          <p:cNvSpPr>
            <a:spLocks noGrp="1"/>
          </p:cNvSpPr>
          <p:nvPr>
            <p:ph sz="quarter" idx="20" hasCustomPrompt="1"/>
          </p:nvPr>
        </p:nvSpPr>
        <p:spPr>
          <a:xfrm>
            <a:off x="457200" y="2460813"/>
            <a:ext cx="3566160" cy="3414980"/>
          </a:xfrm>
        </p:spPr>
        <p:txBody>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4312920" y="1828799"/>
            <a:ext cx="356616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9" name="Content Placeholder 15">
            <a:extLst>
              <a:ext uri="{FF2B5EF4-FFF2-40B4-BE49-F238E27FC236}">
                <a16:creationId xmlns:a16="http://schemas.microsoft.com/office/drawing/2014/main" id="{8877E346-3F26-A83C-CEE1-3E0582A64E49}"/>
              </a:ext>
            </a:extLst>
          </p:cNvPr>
          <p:cNvSpPr>
            <a:spLocks noGrp="1"/>
          </p:cNvSpPr>
          <p:nvPr>
            <p:ph sz="quarter" idx="21" hasCustomPrompt="1"/>
          </p:nvPr>
        </p:nvSpPr>
        <p:spPr>
          <a:xfrm>
            <a:off x="4312920" y="2460813"/>
            <a:ext cx="3566160" cy="3414980"/>
          </a:xfrm>
        </p:spPr>
        <p:txBody>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2" name="Text Placeholder 15">
            <a:extLst>
              <a:ext uri="{FF2B5EF4-FFF2-40B4-BE49-F238E27FC236}">
                <a16:creationId xmlns:a16="http://schemas.microsoft.com/office/drawing/2014/main" id="{049C2757-8494-EDBA-F4EF-E5E802C9BCA1}"/>
              </a:ext>
            </a:extLst>
          </p:cNvPr>
          <p:cNvSpPr>
            <a:spLocks noGrp="1"/>
          </p:cNvSpPr>
          <p:nvPr>
            <p:ph type="body" sz="quarter" idx="19" hasCustomPrompt="1"/>
          </p:nvPr>
        </p:nvSpPr>
        <p:spPr>
          <a:xfrm>
            <a:off x="8168641" y="1828799"/>
            <a:ext cx="356616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0" name="Content Placeholder 15">
            <a:extLst>
              <a:ext uri="{FF2B5EF4-FFF2-40B4-BE49-F238E27FC236}">
                <a16:creationId xmlns:a16="http://schemas.microsoft.com/office/drawing/2014/main" id="{849DF32A-0D36-B1BE-2EDA-7D63C1D9C64D}"/>
              </a:ext>
            </a:extLst>
          </p:cNvPr>
          <p:cNvSpPr>
            <a:spLocks noGrp="1"/>
          </p:cNvSpPr>
          <p:nvPr>
            <p:ph sz="quarter" idx="22" hasCustomPrompt="1"/>
          </p:nvPr>
        </p:nvSpPr>
        <p:spPr>
          <a:xfrm>
            <a:off x="8168641" y="2460813"/>
            <a:ext cx="3566160" cy="3414980"/>
          </a:xfrm>
        </p:spPr>
        <p:txBody>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082117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lumns">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F35EA32D-D930-75CD-175B-6106B78D80BD}"/>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lstStyle/>
          <a:p>
            <a:fld id="{9E53EE1D-FE11-46D0-A47A-2351528331AD}" type="datetime1">
              <a:rPr lang="en-US" smtClean="0"/>
              <a:t>9/22/2025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lstStyle>
            <a:lvl1pPr>
              <a:spcBef>
                <a:spcPts val="0"/>
              </a:spcBef>
              <a:defRPr/>
            </a:lvl1p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5">
            <a:extLst>
              <a:ext uri="{FF2B5EF4-FFF2-40B4-BE49-F238E27FC236}">
                <a16:creationId xmlns:a16="http://schemas.microsoft.com/office/drawing/2014/main" id="{5115ED06-B4A5-D0C5-91E5-18E2D432ABF2}"/>
              </a:ext>
            </a:extLst>
          </p:cNvPr>
          <p:cNvSpPr>
            <a:spLocks noGrp="1"/>
          </p:cNvSpPr>
          <p:nvPr>
            <p:ph sz="quarter" idx="22" hasCustomPrompt="1"/>
          </p:nvPr>
        </p:nvSpPr>
        <p:spPr>
          <a:xfrm>
            <a:off x="457200"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3362960"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7" name="Content Placeholder 15">
            <a:extLst>
              <a:ext uri="{FF2B5EF4-FFF2-40B4-BE49-F238E27FC236}">
                <a16:creationId xmlns:a16="http://schemas.microsoft.com/office/drawing/2014/main" id="{BCEC854A-EF76-3983-4EA9-377B5B868072}"/>
              </a:ext>
            </a:extLst>
          </p:cNvPr>
          <p:cNvSpPr>
            <a:spLocks noGrp="1"/>
          </p:cNvSpPr>
          <p:nvPr>
            <p:ph sz="quarter" idx="23" hasCustomPrompt="1"/>
          </p:nvPr>
        </p:nvSpPr>
        <p:spPr>
          <a:xfrm>
            <a:off x="3362960"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2" name="Text Placeholder 15">
            <a:extLst>
              <a:ext uri="{FF2B5EF4-FFF2-40B4-BE49-F238E27FC236}">
                <a16:creationId xmlns:a16="http://schemas.microsoft.com/office/drawing/2014/main" id="{049C2757-8494-EDBA-F4EF-E5E802C9BCA1}"/>
              </a:ext>
            </a:extLst>
          </p:cNvPr>
          <p:cNvSpPr>
            <a:spLocks noGrp="1"/>
          </p:cNvSpPr>
          <p:nvPr>
            <p:ph type="body" sz="quarter" idx="19" hasCustomPrompt="1"/>
          </p:nvPr>
        </p:nvSpPr>
        <p:spPr>
          <a:xfrm>
            <a:off x="6268720"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8" name="Content Placeholder 15">
            <a:extLst>
              <a:ext uri="{FF2B5EF4-FFF2-40B4-BE49-F238E27FC236}">
                <a16:creationId xmlns:a16="http://schemas.microsoft.com/office/drawing/2014/main" id="{A740AD26-CDEB-68BD-3292-6C25C59FFEC1}"/>
              </a:ext>
            </a:extLst>
          </p:cNvPr>
          <p:cNvSpPr>
            <a:spLocks noGrp="1"/>
          </p:cNvSpPr>
          <p:nvPr>
            <p:ph sz="quarter" idx="24" hasCustomPrompt="1"/>
          </p:nvPr>
        </p:nvSpPr>
        <p:spPr>
          <a:xfrm>
            <a:off x="6268720"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D906C683-66B3-7255-6B60-23638E4ADA3B}"/>
              </a:ext>
            </a:extLst>
          </p:cNvPr>
          <p:cNvSpPr>
            <a:spLocks noGrp="1"/>
          </p:cNvSpPr>
          <p:nvPr>
            <p:ph type="body" sz="quarter" idx="21" hasCustomPrompt="1"/>
          </p:nvPr>
        </p:nvSpPr>
        <p:spPr>
          <a:xfrm>
            <a:off x="9174481" y="1828799"/>
            <a:ext cx="256032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9" name="Content Placeholder 15">
            <a:extLst>
              <a:ext uri="{FF2B5EF4-FFF2-40B4-BE49-F238E27FC236}">
                <a16:creationId xmlns:a16="http://schemas.microsoft.com/office/drawing/2014/main" id="{045D27C1-B834-2106-8A79-CDCB93C64B9D}"/>
              </a:ext>
            </a:extLst>
          </p:cNvPr>
          <p:cNvSpPr>
            <a:spLocks noGrp="1"/>
          </p:cNvSpPr>
          <p:nvPr>
            <p:ph sz="quarter" idx="25" hasCustomPrompt="1"/>
          </p:nvPr>
        </p:nvSpPr>
        <p:spPr>
          <a:xfrm>
            <a:off x="9174481" y="2460813"/>
            <a:ext cx="2560320" cy="3414980"/>
          </a:xfrm>
        </p:spPr>
        <p:txBody>
          <a:bodyPr/>
          <a:lstStyle>
            <a:lvl1pPr marL="228600" indent="-228600">
              <a:defRPr sz="1600"/>
            </a:lvl1pPr>
            <a:lvl2pPr>
              <a:defRPr sz="1400"/>
            </a:lvl2pPr>
            <a:lvl3pPr>
              <a:defRPr sz="1200"/>
            </a:lvl3pPr>
            <a:lvl4pPr>
              <a:defRPr sz="1200"/>
            </a:lvl4pPr>
            <a:lvl5pPr>
              <a:defRPr sz="12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987000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A28B81A7-666D-2EEE-98BF-F7F95CFE37F1}"/>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2BE0DCBE-F903-8F5A-5D2B-0F2A3CE7D4C4}"/>
              </a:ext>
            </a:extLst>
          </p:cNvPr>
          <p:cNvSpPr>
            <a:spLocks noGrp="1"/>
          </p:cNvSpPr>
          <p:nvPr>
            <p:ph type="sldNum" sz="quarter" idx="12"/>
          </p:nvPr>
        </p:nvSpPr>
        <p:spPr/>
        <p:txBody>
          <a:bodyPr/>
          <a:lstStyle/>
          <a:p>
            <a:fld id="{A7D4F30D-40DB-4D14-92A8-71EC94CA5371}" type="slidenum">
              <a:rPr/>
              <a:t>‹#›</a:t>
            </a:fld>
            <a:endParaRPr/>
          </a:p>
        </p:txBody>
      </p:sp>
      <p:sp>
        <p:nvSpPr>
          <p:cNvPr id="3" name="Date Placeholder 2">
            <a:extLst>
              <a:ext uri="{FF2B5EF4-FFF2-40B4-BE49-F238E27FC236}">
                <a16:creationId xmlns:a16="http://schemas.microsoft.com/office/drawing/2014/main" id="{2310A997-1FF7-5AD1-D229-65E9F31FCB09}"/>
              </a:ext>
            </a:extLst>
          </p:cNvPr>
          <p:cNvSpPr>
            <a:spLocks noGrp="1"/>
          </p:cNvSpPr>
          <p:nvPr>
            <p:ph type="dt" sz="half" idx="10"/>
          </p:nvPr>
        </p:nvSpPr>
        <p:spPr/>
        <p:txBody>
          <a:bodyPr/>
          <a:lstStyle/>
          <a:p>
            <a:fld id="{7BBF6FEF-CB83-48CB-BE00-42BD30BF9A31}" type="datetime1">
              <a:rPr lang="en-US" smtClean="0"/>
              <a:t>9/22/2025</a:t>
            </a:fld>
            <a:endParaRPr/>
          </a:p>
        </p:txBody>
      </p:sp>
      <p:sp>
        <p:nvSpPr>
          <p:cNvPr id="4" name="Footer Placeholder 3">
            <a:extLst>
              <a:ext uri="{FF2B5EF4-FFF2-40B4-BE49-F238E27FC236}">
                <a16:creationId xmlns:a16="http://schemas.microsoft.com/office/drawing/2014/main" id="{EFA4C60B-4947-E7B1-22C2-D63A9CD676AC}"/>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260CDD01-8262-F8A3-8B58-84F85FAED4DD}"/>
              </a:ext>
            </a:extLst>
          </p:cNvPr>
          <p:cNvSpPr>
            <a:spLocks noGrp="1"/>
          </p:cNvSpPr>
          <p:nvPr>
            <p:ph type="title" hasCustomPrompt="1"/>
          </p:nvPr>
        </p:nvSpPr>
        <p:spPr/>
        <p:txBody>
          <a:bodyPr/>
          <a:lstStyle/>
          <a:p>
            <a:r>
              <a:t>Use sentence case for slide titles</a:t>
            </a:r>
          </a:p>
        </p:txBody>
      </p:sp>
    </p:spTree>
    <p:extLst>
      <p:ext uri="{BB962C8B-B14F-4D97-AF65-F5344CB8AC3E}">
        <p14:creationId xmlns:p14="http://schemas.microsoft.com/office/powerpoint/2010/main" val="1207223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0F49C5DD-0BCA-C8A6-340C-C733AFA42593}"/>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59002543-D940-C34C-A009-F09B1692F58F}"/>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6EB76A36-B0FE-F3C7-966D-278B4406B597}"/>
              </a:ext>
            </a:extLst>
          </p:cNvPr>
          <p:cNvSpPr>
            <a:spLocks noGrp="1"/>
          </p:cNvSpPr>
          <p:nvPr>
            <p:ph type="dt" sz="half" idx="10"/>
          </p:nvPr>
        </p:nvSpPr>
        <p:spPr/>
        <p:txBody>
          <a:bodyPr/>
          <a:lstStyle/>
          <a:p>
            <a:fld id="{13D1DAC5-0645-401F-A834-D125C35A785F}" type="datetime1">
              <a:rPr lang="en-US" smtClean="0"/>
              <a:t>9/22/2025</a:t>
            </a:fld>
            <a:endParaRPr/>
          </a:p>
        </p:txBody>
      </p:sp>
      <p:sp>
        <p:nvSpPr>
          <p:cNvPr id="4" name="Footer Placeholder 3">
            <a:extLst>
              <a:ext uri="{FF2B5EF4-FFF2-40B4-BE49-F238E27FC236}">
                <a16:creationId xmlns:a16="http://schemas.microsoft.com/office/drawing/2014/main" id="{3E23E506-186E-ED0A-0635-777C2BFF63D0}"/>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D6F20965-B721-0A6F-CC84-06980CE73947}"/>
              </a:ext>
            </a:extLst>
          </p:cNvPr>
          <p:cNvSpPr>
            <a:spLocks noGrp="1"/>
          </p:cNvSpPr>
          <p:nvPr>
            <p:ph type="title" hasCustomPrompt="1"/>
          </p:nvPr>
        </p:nvSpPr>
        <p:spPr/>
        <p:txBody>
          <a:bodyPr/>
          <a:lstStyle/>
          <a:p>
            <a:r>
              <a:t>Use sentence case for slide titles</a:t>
            </a:r>
          </a:p>
        </p:txBody>
      </p:sp>
      <p:sp>
        <p:nvSpPr>
          <p:cNvPr id="6" name="Text Placeholder 15">
            <a:extLst>
              <a:ext uri="{FF2B5EF4-FFF2-40B4-BE49-F238E27FC236}">
                <a16:creationId xmlns:a16="http://schemas.microsoft.com/office/drawing/2014/main" id="{88E28D4A-B828-2511-D00F-D4478E3CC648}"/>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Tree>
    <p:extLst>
      <p:ext uri="{BB962C8B-B14F-4D97-AF65-F5344CB8AC3E}">
        <p14:creationId xmlns:p14="http://schemas.microsoft.com/office/powerpoint/2010/main" val="3209662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D8557E-6E00-803B-DFEB-8A64CC0FD9FB}"/>
              </a:ext>
            </a:extLst>
          </p:cNvPr>
          <p:cNvSpPr>
            <a:spLocks noGrp="1"/>
          </p:cNvSpPr>
          <p:nvPr>
            <p:ph type="sldNum" sz="quarter" idx="12"/>
          </p:nvPr>
        </p:nvSpPr>
        <p:spPr/>
        <p:txBody>
          <a:bodyPr/>
          <a:lstStyle/>
          <a:p>
            <a:fld id="{A7D4F30D-40DB-4D14-92A8-71EC94CA5371}" type="slidenum">
              <a:rPr/>
              <a:t>‹#›</a:t>
            </a:fld>
            <a:endParaRPr/>
          </a:p>
        </p:txBody>
      </p:sp>
      <p:sp>
        <p:nvSpPr>
          <p:cNvPr id="2" name="Date Placeholder 1">
            <a:extLst>
              <a:ext uri="{FF2B5EF4-FFF2-40B4-BE49-F238E27FC236}">
                <a16:creationId xmlns:a16="http://schemas.microsoft.com/office/drawing/2014/main" id="{060E7C24-E854-B0C6-52D4-0EE98EAEFD66}"/>
              </a:ext>
            </a:extLst>
          </p:cNvPr>
          <p:cNvSpPr>
            <a:spLocks noGrp="1"/>
          </p:cNvSpPr>
          <p:nvPr>
            <p:ph type="dt" sz="half" idx="10"/>
          </p:nvPr>
        </p:nvSpPr>
        <p:spPr/>
        <p:txBody>
          <a:bodyPr/>
          <a:lstStyle/>
          <a:p>
            <a:fld id="{BA93D76E-2B04-40C2-904F-0C34B783A647}" type="datetime1">
              <a:rPr lang="en-US" smtClean="0"/>
              <a:t>9/22/2025</a:t>
            </a:fld>
            <a:endParaRPr/>
          </a:p>
        </p:txBody>
      </p:sp>
      <p:sp>
        <p:nvSpPr>
          <p:cNvPr id="3" name="Footer Placeholder 2">
            <a:extLst>
              <a:ext uri="{FF2B5EF4-FFF2-40B4-BE49-F238E27FC236}">
                <a16:creationId xmlns:a16="http://schemas.microsoft.com/office/drawing/2014/main" id="{1801ECF9-0AB8-B67D-40F5-1D992004E282}"/>
              </a:ext>
            </a:extLst>
          </p:cNvPr>
          <p:cNvSpPr>
            <a:spLocks noGrp="1"/>
          </p:cNvSpPr>
          <p:nvPr>
            <p:ph type="ftr" sz="quarter" idx="11"/>
          </p:nvPr>
        </p:nvSpPr>
        <p:spPr/>
        <p:txBody>
          <a:bodyPr/>
          <a:lstStyle/>
          <a:p>
            <a:endParaRPr/>
          </a:p>
        </p:txBody>
      </p:sp>
    </p:spTree>
    <p:extLst>
      <p:ext uri="{BB962C8B-B14F-4D97-AF65-F5344CB8AC3E}">
        <p14:creationId xmlns:p14="http://schemas.microsoft.com/office/powerpoint/2010/main" val="6719648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akeaway + Cont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B0A10EBC-CD59-E6CD-C605-E9C4BD3BADD6}"/>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Logo">
            <a:extLst>
              <a:ext uri="{FF2B5EF4-FFF2-40B4-BE49-F238E27FC236}">
                <a16:creationId xmlns:a16="http://schemas.microsoft.com/office/drawing/2014/main" id="{6A92EBD7-651D-4933-E149-6198FA420229}"/>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10" name="Rectangle 9">
              <a:extLst>
                <a:ext uri="{FF2B5EF4-FFF2-40B4-BE49-F238E27FC236}">
                  <a16:creationId xmlns:a16="http://schemas.microsoft.com/office/drawing/2014/main" id="{E0881919-42F8-E8CB-7ED1-CC8636537564}"/>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2" name="Freeform: Shape 11">
              <a:extLst>
                <a:ext uri="{FF2B5EF4-FFF2-40B4-BE49-F238E27FC236}">
                  <a16:creationId xmlns:a16="http://schemas.microsoft.com/office/drawing/2014/main" id="{7EF44973-413E-245B-9D79-B4DDC6E9E25D}"/>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8B75D901-2E82-0428-958D-2EEEDC68231E}"/>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586120A3-8112-8CD3-5862-794C459EE0EB}"/>
              </a:ext>
            </a:extLst>
          </p:cNvPr>
          <p:cNvSpPr>
            <a:spLocks noGrp="1"/>
          </p:cNvSpPr>
          <p:nvPr>
            <p:ph type="dt" sz="half" idx="10"/>
          </p:nvPr>
        </p:nvSpPr>
        <p:spPr/>
        <p:txBody>
          <a:bodyPr/>
          <a:lstStyle/>
          <a:p>
            <a:fld id="{95C653BC-8EE6-4B13-82E0-D47367782723}" type="datetime1">
              <a:rPr lang="en-US" smtClean="0"/>
              <a:t>9/22/2025</a:t>
            </a:fld>
            <a:endParaRPr/>
          </a:p>
        </p:txBody>
      </p:sp>
      <p:sp>
        <p:nvSpPr>
          <p:cNvPr id="4" name="Footer Placeholder 3">
            <a:extLst>
              <a:ext uri="{FF2B5EF4-FFF2-40B4-BE49-F238E27FC236}">
                <a16:creationId xmlns:a16="http://schemas.microsoft.com/office/drawing/2014/main" id="{EB9ABBDD-041D-3DF9-5747-546C80411FC7}"/>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34F8C586-43BA-FA86-A3CB-19426222199B}"/>
              </a:ext>
            </a:extLst>
          </p:cNvPr>
          <p:cNvSpPr>
            <a:spLocks noGrp="1"/>
          </p:cNvSpPr>
          <p:nvPr>
            <p:ph type="title" hasCustomPrompt="1"/>
          </p:nvPr>
        </p:nvSpPr>
        <p:spPr/>
        <p:txBody>
          <a:bodyPr/>
          <a:lstStyle/>
          <a:p>
            <a:r>
              <a:t>Use sentence case for slide titles</a:t>
            </a:r>
          </a:p>
        </p:txBody>
      </p:sp>
      <p:sp>
        <p:nvSpPr>
          <p:cNvPr id="14" name="Text Placeholder 15">
            <a:extLst>
              <a:ext uri="{FF2B5EF4-FFF2-40B4-BE49-F238E27FC236}">
                <a16:creationId xmlns:a16="http://schemas.microsoft.com/office/drawing/2014/main" id="{7A1974B4-4914-DB8B-04FA-11C7C6A6380F}"/>
              </a:ext>
            </a:extLst>
          </p:cNvPr>
          <p:cNvSpPr>
            <a:spLocks noGrp="1"/>
          </p:cNvSpPr>
          <p:nvPr>
            <p:ph type="body" sz="quarter" idx="21"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1" name="Content Placeholder 15">
            <a:extLst>
              <a:ext uri="{FF2B5EF4-FFF2-40B4-BE49-F238E27FC236}">
                <a16:creationId xmlns:a16="http://schemas.microsoft.com/office/drawing/2014/main" id="{A4AC28BD-55EF-72B3-3356-0D8C289AF4C7}"/>
              </a:ext>
            </a:extLst>
          </p:cNvPr>
          <p:cNvSpPr>
            <a:spLocks noGrp="1"/>
          </p:cNvSpPr>
          <p:nvPr>
            <p:ph sz="quarter" idx="20" hasCustomPrompt="1"/>
          </p:nvPr>
        </p:nvSpPr>
        <p:spPr>
          <a:xfrm>
            <a:off x="4216400" y="1847850"/>
            <a:ext cx="7518401" cy="4019550"/>
          </a:xfrm>
        </p:spPr>
        <p:txBody>
          <a:bodyPr/>
          <a:lstStyle>
            <a:lvl1pPr marL="228600" indent="-228600">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8" name="Text Placeholder 15">
            <a:extLst>
              <a:ext uri="{FF2B5EF4-FFF2-40B4-BE49-F238E27FC236}">
                <a16:creationId xmlns:a16="http://schemas.microsoft.com/office/drawing/2014/main" id="{4594B870-52DB-97CF-4993-5CC2AD24F2C9}"/>
              </a:ext>
            </a:extLst>
          </p:cNvPr>
          <p:cNvSpPr>
            <a:spLocks noGrp="1"/>
          </p:cNvSpPr>
          <p:nvPr>
            <p:ph type="body" sz="quarter" idx="22" hasCustomPrompt="1"/>
          </p:nvPr>
        </p:nvSpPr>
        <p:spPr>
          <a:xfrm>
            <a:off x="685800" y="2108200"/>
            <a:ext cx="2560320" cy="2524760"/>
          </a:xfrm>
        </p:spPr>
        <p:txBody>
          <a:bodyPr/>
          <a:lstStyle>
            <a:lvl1pPr marL="0" indent="0">
              <a:spcBef>
                <a:spcPts val="1800"/>
              </a:spcBef>
              <a:buFont typeface="Arial" panose="020B0604020202020204" pitchFamily="34" charset="0"/>
              <a:buChar char="​"/>
              <a:defRPr sz="2000">
                <a:solidFill>
                  <a:schemeClr val="bg1"/>
                </a:solidFill>
              </a:defRPr>
            </a:lvl1pPr>
            <a:lvl2pPr marL="228600" indent="-228600">
              <a:spcBef>
                <a:spcPts val="1200"/>
              </a:spcBef>
              <a:buClr>
                <a:schemeClr val="bg1"/>
              </a:buClr>
              <a:buFont typeface="Wingdings" panose="05000000000000000000" pitchFamily="2" charset="2"/>
              <a:buChar char="§"/>
              <a:defRPr sz="1800">
                <a:solidFill>
                  <a:schemeClr val="bg1"/>
                </a:solidFill>
              </a:defRPr>
            </a:lvl2pPr>
            <a:lvl3pPr marL="228600" indent="-228600">
              <a:spcBef>
                <a:spcPts val="1200"/>
              </a:spcBef>
              <a:buClr>
                <a:schemeClr val="bg1"/>
              </a:buClr>
              <a:buFont typeface="Wingdings" panose="05000000000000000000" pitchFamily="2" charset="2"/>
              <a:buChar char="§"/>
              <a:defRPr sz="1800">
                <a:solidFill>
                  <a:schemeClr val="bg1"/>
                </a:solidFill>
              </a:defRPr>
            </a:lvl3pPr>
            <a:lvl4pPr marL="228600" indent="-228600">
              <a:spcBef>
                <a:spcPts val="1200"/>
              </a:spcBef>
              <a:buClr>
                <a:schemeClr val="bg1"/>
              </a:buClr>
              <a:buFont typeface="Wingdings" panose="05000000000000000000" pitchFamily="2" charset="2"/>
              <a:buChar char="§"/>
              <a:defRPr sz="1800">
                <a:solidFill>
                  <a:schemeClr val="bg1"/>
                </a:solidFill>
              </a:defRPr>
            </a:lvl4pPr>
            <a:lvl5pPr marL="228600" indent="-228600">
              <a:spcBef>
                <a:spcPts val="1200"/>
              </a:spcBef>
              <a:buClr>
                <a:schemeClr val="bg1"/>
              </a:buClr>
              <a:buFont typeface="Wingdings" panose="05000000000000000000" pitchFamily="2" charset="2"/>
              <a:buChar char="§"/>
              <a:defRPr sz="1800">
                <a:solidFill>
                  <a:schemeClr val="bg1"/>
                </a:solidFill>
              </a:defRPr>
            </a:lvl5pPr>
            <a:lvl6pPr marL="228600" indent="-228600">
              <a:spcBef>
                <a:spcPts val="1200"/>
              </a:spcBef>
              <a:buClr>
                <a:schemeClr val="bg1"/>
              </a:buClr>
              <a:buFont typeface="Wingdings" panose="05000000000000000000" pitchFamily="2" charset="2"/>
              <a:buChar char="§"/>
              <a:defRPr sz="1800">
                <a:solidFill>
                  <a:schemeClr val="bg1"/>
                </a:solidFill>
              </a:defRPr>
            </a:lvl6pPr>
            <a:lvl7pPr marL="228600" indent="-228600">
              <a:spcBef>
                <a:spcPts val="1200"/>
              </a:spcBef>
              <a:buClr>
                <a:schemeClr val="bg1"/>
              </a:buClr>
              <a:buFont typeface="Wingdings" panose="05000000000000000000" pitchFamily="2" charset="2"/>
              <a:buChar char="§"/>
              <a:defRPr sz="1800">
                <a:solidFill>
                  <a:schemeClr val="bg1"/>
                </a:solidFill>
              </a:defRPr>
            </a:lvl7pPr>
            <a:lvl8pPr marL="228600" indent="-228600">
              <a:spcBef>
                <a:spcPts val="1200"/>
              </a:spcBef>
              <a:buClr>
                <a:schemeClr val="bg1"/>
              </a:buClr>
              <a:buFont typeface="Wingdings" panose="05000000000000000000" pitchFamily="2" charset="2"/>
              <a:buChar char="§"/>
              <a:defRPr sz="1800">
                <a:solidFill>
                  <a:schemeClr val="bg1"/>
                </a:solidFill>
              </a:defRPr>
            </a:lvl8pPr>
            <a:lvl9pPr marL="228600" indent="-228600">
              <a:spcBef>
                <a:spcPts val="1200"/>
              </a:spcBef>
              <a:buClr>
                <a:schemeClr val="bg1"/>
              </a:buClr>
              <a:buFont typeface="Wingdings" panose="05000000000000000000" pitchFamily="2" charset="2"/>
              <a:buChar char="§"/>
              <a:defRPr sz="1800">
                <a:solidFill>
                  <a:schemeClr val="bg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32948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Subtitle with Content">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2101E3F3-3592-4B8A-325F-8D8960DB9D51}"/>
              </a:ext>
            </a:extLst>
          </p:cNvPr>
          <p:cNvSpPr/>
          <p:nvPr userDrawn="1">
            <p:custDataLst>
              <p:tags r:id="rId1"/>
            </p:custDataLst>
          </p:nvPr>
        </p:nvSpPr>
        <p:spPr>
          <a:xfrm>
            <a:off x="0" y="0"/>
            <a:ext cx="12700" cy="12700"/>
          </a:xfrm>
          <a:prstGeom prst="octagon">
            <a:avLst/>
          </a:prstGeom>
          <a:noFill/>
          <a:ln>
            <a:noFill/>
          </a:ln>
          <a:extLst>
            <a:ext uri="{909E8E84-426E-40DD-AFC4-6F175D3DCCD1}">
              <a14:hiddenFill xmlns:a14="http://schemas.microsoft.com/office/drawing/2010/main">
                <a:solidFill>
                  <a:srgbClr val="AECF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err="1"/>
          </a:p>
        </p:txBody>
      </p:sp>
      <p:sp>
        <p:nvSpPr>
          <p:cNvPr id="6" name="Slide Number Placeholder 5">
            <a:extLst>
              <a:ext uri="{FF2B5EF4-FFF2-40B4-BE49-F238E27FC236}">
                <a16:creationId xmlns:a16="http://schemas.microsoft.com/office/drawing/2014/main" id="{0195F184-3B1B-E460-7D45-611C8E33C880}"/>
              </a:ext>
            </a:extLst>
          </p:cNvPr>
          <p:cNvSpPr>
            <a:spLocks noGrp="1"/>
          </p:cNvSpPr>
          <p:nvPr>
            <p:ph type="sldNum" sz="quarter" idx="12"/>
          </p:nvPr>
        </p:nvSpPr>
        <p:spPr/>
        <p:txBody>
          <a:bodyPr/>
          <a:lstStyle/>
          <a:p>
            <a:fld id="{A7D4F30D-40DB-4D14-92A8-71EC94CA5371}" type="slidenum">
              <a:rPr/>
              <a:t>‹#›</a:t>
            </a:fld>
            <a:endParaRPr/>
          </a:p>
        </p:txBody>
      </p:sp>
      <p:sp>
        <p:nvSpPr>
          <p:cNvPr id="4" name="Date Placeholder 3">
            <a:extLst>
              <a:ext uri="{FF2B5EF4-FFF2-40B4-BE49-F238E27FC236}">
                <a16:creationId xmlns:a16="http://schemas.microsoft.com/office/drawing/2014/main" id="{C9A1E486-9647-BC32-1BA1-2E5ACC14A814}"/>
              </a:ext>
            </a:extLst>
          </p:cNvPr>
          <p:cNvSpPr>
            <a:spLocks noGrp="1"/>
          </p:cNvSpPr>
          <p:nvPr>
            <p:ph type="dt" sz="half" idx="10"/>
          </p:nvPr>
        </p:nvSpPr>
        <p:spPr/>
        <p:txBody>
          <a:bodyPr/>
          <a:lstStyle/>
          <a:p>
            <a:fld id="{A306B0D4-D769-4375-8B34-D9714775D0CF}" type="datetime1">
              <a:rPr lang="en-US" smtClean="0"/>
              <a:t>9/22/2025</a:t>
            </a:fld>
            <a:endParaRPr/>
          </a:p>
        </p:txBody>
      </p:sp>
      <p:sp>
        <p:nvSpPr>
          <p:cNvPr id="5" name="Footer Placeholder 4">
            <a:extLst>
              <a:ext uri="{FF2B5EF4-FFF2-40B4-BE49-F238E27FC236}">
                <a16:creationId xmlns:a16="http://schemas.microsoft.com/office/drawing/2014/main" id="{F467A256-A132-1518-3B3C-8686768EF993}"/>
              </a:ext>
            </a:extLst>
          </p:cNvPr>
          <p:cNvSpPr>
            <a:spLocks noGrp="1"/>
          </p:cNvSpPr>
          <p:nvPr>
            <p:ph type="ftr" sz="quarter" idx="11"/>
          </p:nvPr>
        </p:nvSpPr>
        <p:spPr/>
        <p:txBody>
          <a:bodyPr/>
          <a:lstStyle/>
          <a:p>
            <a:endParaRPr/>
          </a:p>
        </p:txBody>
      </p:sp>
      <p:sp>
        <p:nvSpPr>
          <p:cNvPr id="13" name="Title 12">
            <a:extLst>
              <a:ext uri="{FF2B5EF4-FFF2-40B4-BE49-F238E27FC236}">
                <a16:creationId xmlns:a16="http://schemas.microsoft.com/office/drawing/2014/main" id="{3C98EBA6-D32A-9D1E-A49A-D40A371C6F5A}"/>
              </a:ext>
            </a:extLst>
          </p:cNvPr>
          <p:cNvSpPr>
            <a:spLocks noGrp="1"/>
          </p:cNvSpPr>
          <p:nvPr>
            <p:ph type="title" hasCustomPrompt="1"/>
          </p:nvPr>
        </p:nvSpPr>
        <p:spPr/>
        <p:txBody>
          <a:bodyPr/>
          <a:lstStyle/>
          <a:p>
            <a:r>
              <a:t>Use sentence case for slide titles</a:t>
            </a:r>
          </a:p>
        </p:txBody>
      </p:sp>
      <p:sp>
        <p:nvSpPr>
          <p:cNvPr id="9" name="Text Placeholder 15">
            <a:extLst>
              <a:ext uri="{FF2B5EF4-FFF2-40B4-BE49-F238E27FC236}">
                <a16:creationId xmlns:a16="http://schemas.microsoft.com/office/drawing/2014/main" id="{BE92130B-45CE-9415-BBA1-BA39682CCEF4}"/>
              </a:ext>
            </a:extLst>
          </p:cNvPr>
          <p:cNvSpPr>
            <a:spLocks noGrp="1"/>
          </p:cNvSpPr>
          <p:nvPr>
            <p:ph type="body" sz="quarter" idx="13" hasCustomPrompt="1"/>
          </p:nvPr>
        </p:nvSpPr>
        <p:spPr>
          <a:xfrm>
            <a:off x="457199" y="998773"/>
            <a:ext cx="1127760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Optional subtitle</a:t>
            </a:r>
            <a:r>
              <a:rPr lang="en-US" dirty="0"/>
              <a:t>, use sentence case</a:t>
            </a:r>
            <a:endParaRPr dirty="0"/>
          </a:p>
        </p:txBody>
      </p:sp>
      <p:sp>
        <p:nvSpPr>
          <p:cNvPr id="3" name="Content Placeholder 2">
            <a:extLst>
              <a:ext uri="{FF2B5EF4-FFF2-40B4-BE49-F238E27FC236}">
                <a16:creationId xmlns:a16="http://schemas.microsoft.com/office/drawing/2014/main" id="{635C9766-38AF-197F-6F88-085D33AFD72F}"/>
              </a:ext>
            </a:extLst>
          </p:cNvPr>
          <p:cNvSpPr>
            <a:spLocks noGrp="1"/>
          </p:cNvSpPr>
          <p:nvPr>
            <p:ph idx="1" hasCustomPrompt="1"/>
          </p:nvPr>
        </p:nvSpPr>
        <p:spPr>
          <a:xfrm>
            <a:off x="1524000" y="1828800"/>
            <a:ext cx="9144000" cy="4267200"/>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874580231"/>
      </p:ext>
    </p:extLst>
  </p:cSld>
  <p:clrMapOvr>
    <a:masterClrMapping/>
  </p:clrMapOvr>
  <p:extLst>
    <p:ext uri="{DCECCB84-F9BA-43D5-87BE-67443E8EF086}">
      <p15:sldGuideLst xmlns:p15="http://schemas.microsoft.com/office/powerpoint/2012/main">
        <p15:guide id="1" pos="960">
          <p15:clr>
            <a:srgbClr val="F26B43"/>
          </p15:clr>
        </p15:guide>
        <p15:guide id="2" pos="6720">
          <p15:clr>
            <a:srgbClr val="F26B43"/>
          </p15:clr>
        </p15:guide>
        <p15:guide id="3" orient="horz" pos="2160">
          <p15:clr>
            <a:srgbClr val="FBAE40"/>
          </p15:clr>
        </p15:guide>
        <p15:guide id="4" orient="horz" userDrawn="1">
          <p15:clr>
            <a:srgbClr val="F26B43"/>
          </p15:clr>
        </p15:guide>
        <p15:guide id="5" orient="horz" pos="3840">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 Content + Takeaway Right">
    <p:spTree>
      <p:nvGrpSpPr>
        <p:cNvPr id="1" name=""/>
        <p:cNvGrpSpPr/>
        <p:nvPr/>
      </p:nvGrpSpPr>
      <p:grpSpPr>
        <a:xfrm>
          <a:off x="0" y="0"/>
          <a:ext cx="0" cy="0"/>
          <a:chOff x="0" y="0"/>
          <a:chExt cx="0" cy="0"/>
        </a:xfrm>
      </p:grpSpPr>
      <p:sp>
        <p:nvSpPr>
          <p:cNvPr id="13" name="Do not remove" hidden="1">
            <a:extLst>
              <a:ext uri="{FF2B5EF4-FFF2-40B4-BE49-F238E27FC236}">
                <a16:creationId xmlns:a16="http://schemas.microsoft.com/office/drawing/2014/main" id="{ADBEEC7F-677F-CB17-9997-4FC6E8764F48}"/>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B1DD8E44-DB9B-4756-A32C-F8488250FE74}"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7975600" y="-1"/>
            <a:ext cx="4216400"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7246621"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7246621"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5245" y="1828800"/>
            <a:ext cx="7246621" cy="4038600"/>
          </a:xfrm>
        </p:spPr>
        <p:txBody>
          <a:bodyPr>
            <a:noAutofit/>
          </a:bodyPr>
          <a:lstStyle>
            <a:lvl1pPr marL="228600" indent="-228600">
              <a:defRPr sz="2000"/>
            </a:lvl1pPr>
            <a:lvl2pPr>
              <a:defRPr sz="1800"/>
            </a:lvl2pPr>
            <a:lvl3pPr>
              <a:defRPr sz="1600"/>
            </a:lvl3pPr>
            <a:lvl4pPr>
              <a:defRPr sz="1600"/>
            </a:lvl4pPr>
            <a:lvl5pPr>
              <a:defRPr sz="16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5" name="Text Placeholder 15">
            <a:extLst>
              <a:ext uri="{FF2B5EF4-FFF2-40B4-BE49-F238E27FC236}">
                <a16:creationId xmlns:a16="http://schemas.microsoft.com/office/drawing/2014/main" id="{2935BDE0-D4AE-24A4-C687-319D5A55ECE0}"/>
              </a:ext>
            </a:extLst>
          </p:cNvPr>
          <p:cNvSpPr>
            <a:spLocks noGrp="1"/>
          </p:cNvSpPr>
          <p:nvPr>
            <p:ph type="body" sz="quarter" idx="21" hasCustomPrompt="1"/>
          </p:nvPr>
        </p:nvSpPr>
        <p:spPr>
          <a:xfrm>
            <a:off x="8305800" y="1828800"/>
            <a:ext cx="342900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1890291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Content + Takeaway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7976615" y="-1"/>
            <a:ext cx="4215384"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25DDFB64-9990-4C28-A9F0-AFAB1C4EA79F}"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7246621"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7246621"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6" name="Text Placeholder 15">
            <a:extLst>
              <a:ext uri="{FF2B5EF4-FFF2-40B4-BE49-F238E27FC236}">
                <a16:creationId xmlns:a16="http://schemas.microsoft.com/office/drawing/2014/main" id="{659708DB-2C6D-1DC6-44A3-969F171C4300}"/>
              </a:ext>
            </a:extLst>
          </p:cNvPr>
          <p:cNvSpPr>
            <a:spLocks noGrp="1"/>
          </p:cNvSpPr>
          <p:nvPr>
            <p:ph type="body" sz="quarter" idx="18" hasCustomPrompt="1"/>
          </p:nvPr>
        </p:nvSpPr>
        <p:spPr>
          <a:xfrm>
            <a:off x="457200" y="1828799"/>
            <a:ext cx="34747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5245" y="2434590"/>
            <a:ext cx="3474720" cy="3432810"/>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7" name="Text Placeholder 15">
            <a:extLst>
              <a:ext uri="{FF2B5EF4-FFF2-40B4-BE49-F238E27FC236}">
                <a16:creationId xmlns:a16="http://schemas.microsoft.com/office/drawing/2014/main" id="{860FF6F2-C2B4-B1FA-C41A-1EB68CE5C963}"/>
              </a:ext>
            </a:extLst>
          </p:cNvPr>
          <p:cNvSpPr>
            <a:spLocks noGrp="1"/>
          </p:cNvSpPr>
          <p:nvPr>
            <p:ph type="body" sz="quarter" idx="19" hasCustomPrompt="1"/>
          </p:nvPr>
        </p:nvSpPr>
        <p:spPr>
          <a:xfrm>
            <a:off x="4229100" y="1828799"/>
            <a:ext cx="34747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B40BB999-2D7E-60E2-52A7-9A97F5C7E9DF}"/>
              </a:ext>
            </a:extLst>
          </p:cNvPr>
          <p:cNvSpPr>
            <a:spLocks noGrp="1"/>
          </p:cNvSpPr>
          <p:nvPr>
            <p:ph sz="quarter" idx="16" hasCustomPrompt="1"/>
          </p:nvPr>
        </p:nvSpPr>
        <p:spPr>
          <a:xfrm>
            <a:off x="4229100" y="2434590"/>
            <a:ext cx="3474720" cy="3432810"/>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8" name="Text Placeholder 15">
            <a:extLst>
              <a:ext uri="{FF2B5EF4-FFF2-40B4-BE49-F238E27FC236}">
                <a16:creationId xmlns:a16="http://schemas.microsoft.com/office/drawing/2014/main" id="{40EB28C9-3D44-A024-68CD-E4E3473D6B2D}"/>
              </a:ext>
            </a:extLst>
          </p:cNvPr>
          <p:cNvSpPr>
            <a:spLocks noGrp="1"/>
          </p:cNvSpPr>
          <p:nvPr>
            <p:ph type="body" sz="quarter" idx="21" hasCustomPrompt="1"/>
          </p:nvPr>
        </p:nvSpPr>
        <p:spPr>
          <a:xfrm>
            <a:off x="8305800" y="1828800"/>
            <a:ext cx="342900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151236635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 Text + 2 Content + Takeaway Right">
    <p:spTree>
      <p:nvGrpSpPr>
        <p:cNvPr id="1" name=""/>
        <p:cNvGrpSpPr/>
        <p:nvPr/>
      </p:nvGrpSpPr>
      <p:grpSpPr>
        <a:xfrm>
          <a:off x="0" y="0"/>
          <a:ext cx="0" cy="0"/>
          <a:chOff x="0" y="0"/>
          <a:chExt cx="0" cy="0"/>
        </a:xfrm>
      </p:grpSpPr>
      <p:sp>
        <p:nvSpPr>
          <p:cNvPr id="12" name="Do not remove" hidden="1">
            <a:extLst>
              <a:ext uri="{FF2B5EF4-FFF2-40B4-BE49-F238E27FC236}">
                <a16:creationId xmlns:a16="http://schemas.microsoft.com/office/drawing/2014/main" id="{7861CBD2-7193-5B8A-AD12-FABE20637877}"/>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147048" y="-1"/>
            <a:ext cx="3044952" cy="6857998"/>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5133A6D8-FD1D-41A0-A395-A2DE17D5CE50}"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05B04911-B9AF-2C00-2975-7884FE9ED0A1}"/>
              </a:ext>
            </a:extLst>
          </p:cNvPr>
          <p:cNvSpPr>
            <a:spLocks noGrp="1"/>
          </p:cNvSpPr>
          <p:nvPr>
            <p:ph type="body" sz="quarter" idx="18" hasCustomPrompt="1"/>
          </p:nvPr>
        </p:nvSpPr>
        <p:spPr>
          <a:xfrm>
            <a:off x="45720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5" name="Text Placeholder 24">
            <a:extLst>
              <a:ext uri="{FF2B5EF4-FFF2-40B4-BE49-F238E27FC236}">
                <a16:creationId xmlns:a16="http://schemas.microsoft.com/office/drawing/2014/main" id="{3DA53C74-8D51-EFBB-6046-9377287A1235}"/>
              </a:ext>
            </a:extLst>
          </p:cNvPr>
          <p:cNvSpPr>
            <a:spLocks noGrp="1"/>
          </p:cNvSpPr>
          <p:nvPr>
            <p:ph type="body" sz="quarter" idx="24" hasCustomPrompt="1"/>
          </p:nvPr>
        </p:nvSpPr>
        <p:spPr>
          <a:xfrm>
            <a:off x="457199" y="2440615"/>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2" name="Content Placeholder 11">
            <a:extLst>
              <a:ext uri="{FF2B5EF4-FFF2-40B4-BE49-F238E27FC236}">
                <a16:creationId xmlns:a16="http://schemas.microsoft.com/office/drawing/2014/main" id="{0203CCB6-CD62-3E6F-57ED-57E8F320E54B}"/>
              </a:ext>
            </a:extLst>
          </p:cNvPr>
          <p:cNvSpPr>
            <a:spLocks noGrp="1"/>
          </p:cNvSpPr>
          <p:nvPr>
            <p:ph sz="quarter" idx="22" hasCustomPrompt="1"/>
          </p:nvPr>
        </p:nvSpPr>
        <p:spPr>
          <a:xfrm>
            <a:off x="457199" y="3719134"/>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18" name="Text Placeholder 15">
            <a:extLst>
              <a:ext uri="{FF2B5EF4-FFF2-40B4-BE49-F238E27FC236}">
                <a16:creationId xmlns:a16="http://schemas.microsoft.com/office/drawing/2014/main" id="{989F6F01-9DDB-5062-62E0-62EC88B39037}"/>
              </a:ext>
            </a:extLst>
          </p:cNvPr>
          <p:cNvSpPr>
            <a:spLocks noGrp="1"/>
          </p:cNvSpPr>
          <p:nvPr>
            <p:ph type="body" sz="quarter" idx="19" hasCustomPrompt="1"/>
          </p:nvPr>
        </p:nvSpPr>
        <p:spPr>
          <a:xfrm>
            <a:off x="461645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6" name="Text Placeholder 24">
            <a:extLst>
              <a:ext uri="{FF2B5EF4-FFF2-40B4-BE49-F238E27FC236}">
                <a16:creationId xmlns:a16="http://schemas.microsoft.com/office/drawing/2014/main" id="{40B78C22-DC42-6527-BC36-59E81E760678}"/>
              </a:ext>
            </a:extLst>
          </p:cNvPr>
          <p:cNvSpPr>
            <a:spLocks noGrp="1"/>
          </p:cNvSpPr>
          <p:nvPr>
            <p:ph type="body" sz="quarter" idx="25" hasCustomPrompt="1"/>
          </p:nvPr>
        </p:nvSpPr>
        <p:spPr>
          <a:xfrm>
            <a:off x="4616450" y="2438400"/>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3" name="Content Placeholder 11">
            <a:extLst>
              <a:ext uri="{FF2B5EF4-FFF2-40B4-BE49-F238E27FC236}">
                <a16:creationId xmlns:a16="http://schemas.microsoft.com/office/drawing/2014/main" id="{1D12E95D-8C42-8F11-E331-05FC3B975D92}"/>
              </a:ext>
            </a:extLst>
          </p:cNvPr>
          <p:cNvSpPr>
            <a:spLocks noGrp="1"/>
          </p:cNvSpPr>
          <p:nvPr>
            <p:ph sz="quarter" idx="23" hasCustomPrompt="1"/>
          </p:nvPr>
        </p:nvSpPr>
        <p:spPr>
          <a:xfrm>
            <a:off x="4616450" y="3713147"/>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466711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Text + 2 Content + Takeaway Righ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147048" y="-1"/>
            <a:ext cx="3044952" cy="6857998"/>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4A0B1AAF-42D4-4306-A6D3-1607AB369C0A}"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05B04911-B9AF-2C00-2975-7884FE9ED0A1}"/>
              </a:ext>
            </a:extLst>
          </p:cNvPr>
          <p:cNvSpPr>
            <a:spLocks noGrp="1"/>
          </p:cNvSpPr>
          <p:nvPr>
            <p:ph type="body" sz="quarter" idx="18" hasCustomPrompt="1"/>
          </p:nvPr>
        </p:nvSpPr>
        <p:spPr>
          <a:xfrm>
            <a:off x="45720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5" name="Text Placeholder 24">
            <a:extLst>
              <a:ext uri="{FF2B5EF4-FFF2-40B4-BE49-F238E27FC236}">
                <a16:creationId xmlns:a16="http://schemas.microsoft.com/office/drawing/2014/main" id="{3DA53C74-8D51-EFBB-6046-9377287A1235}"/>
              </a:ext>
            </a:extLst>
          </p:cNvPr>
          <p:cNvSpPr>
            <a:spLocks noGrp="1"/>
          </p:cNvSpPr>
          <p:nvPr>
            <p:ph type="body" sz="quarter" idx="24" hasCustomPrompt="1"/>
          </p:nvPr>
        </p:nvSpPr>
        <p:spPr>
          <a:xfrm>
            <a:off x="457199" y="2440615"/>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2" name="Content Placeholder 11">
            <a:extLst>
              <a:ext uri="{FF2B5EF4-FFF2-40B4-BE49-F238E27FC236}">
                <a16:creationId xmlns:a16="http://schemas.microsoft.com/office/drawing/2014/main" id="{0203CCB6-CD62-3E6F-57ED-57E8F320E54B}"/>
              </a:ext>
            </a:extLst>
          </p:cNvPr>
          <p:cNvSpPr>
            <a:spLocks noGrp="1"/>
          </p:cNvSpPr>
          <p:nvPr>
            <p:ph sz="quarter" idx="22" hasCustomPrompt="1"/>
          </p:nvPr>
        </p:nvSpPr>
        <p:spPr>
          <a:xfrm>
            <a:off x="457199" y="3719134"/>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18" name="Text Placeholder 15">
            <a:extLst>
              <a:ext uri="{FF2B5EF4-FFF2-40B4-BE49-F238E27FC236}">
                <a16:creationId xmlns:a16="http://schemas.microsoft.com/office/drawing/2014/main" id="{989F6F01-9DDB-5062-62E0-62EC88B39037}"/>
              </a:ext>
            </a:extLst>
          </p:cNvPr>
          <p:cNvSpPr>
            <a:spLocks noGrp="1"/>
          </p:cNvSpPr>
          <p:nvPr>
            <p:ph type="body" sz="quarter" idx="19" hasCustomPrompt="1"/>
          </p:nvPr>
        </p:nvSpPr>
        <p:spPr>
          <a:xfrm>
            <a:off x="4616450" y="1828799"/>
            <a:ext cx="3813048"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6" name="Text Placeholder 24">
            <a:extLst>
              <a:ext uri="{FF2B5EF4-FFF2-40B4-BE49-F238E27FC236}">
                <a16:creationId xmlns:a16="http://schemas.microsoft.com/office/drawing/2014/main" id="{40B78C22-DC42-6527-BC36-59E81E760678}"/>
              </a:ext>
            </a:extLst>
          </p:cNvPr>
          <p:cNvSpPr>
            <a:spLocks noGrp="1"/>
          </p:cNvSpPr>
          <p:nvPr>
            <p:ph type="body" sz="quarter" idx="25" hasCustomPrompt="1"/>
          </p:nvPr>
        </p:nvSpPr>
        <p:spPr>
          <a:xfrm>
            <a:off x="4616450" y="2438400"/>
            <a:ext cx="3813048" cy="1167455"/>
          </a:xfrm>
        </p:spPr>
        <p:txBody>
          <a:bodyPr>
            <a:noAutofit/>
          </a:bodyPr>
          <a:lstStyle>
            <a:lvl1pPr marL="228600" indent="-228600">
              <a:spcBef>
                <a:spcPts val="1200"/>
              </a:spcBef>
              <a:defRPr sz="1400"/>
            </a:lvl1pPr>
            <a:lvl2pPr>
              <a:spcBef>
                <a:spcPts val="600"/>
              </a:spcBef>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a:t>
            </a:r>
            <a:r>
              <a:rPr lang="en-US" dirty="0"/>
              <a:t>, sentence case preferred</a:t>
            </a:r>
            <a:endParaRPr dirty="0"/>
          </a:p>
          <a:p>
            <a:pPr lvl="1"/>
            <a:r>
              <a:rPr dirty="0"/>
              <a:t>Second level</a:t>
            </a:r>
          </a:p>
          <a:p>
            <a:pPr lvl="2"/>
            <a:r>
              <a:rPr dirty="0"/>
              <a:t>Third level</a:t>
            </a:r>
          </a:p>
        </p:txBody>
      </p:sp>
      <p:sp>
        <p:nvSpPr>
          <p:cNvPr id="23" name="Content Placeholder 11">
            <a:extLst>
              <a:ext uri="{FF2B5EF4-FFF2-40B4-BE49-F238E27FC236}">
                <a16:creationId xmlns:a16="http://schemas.microsoft.com/office/drawing/2014/main" id="{1D12E95D-8C42-8F11-E331-05FC3B975D92}"/>
              </a:ext>
            </a:extLst>
          </p:cNvPr>
          <p:cNvSpPr>
            <a:spLocks noGrp="1"/>
          </p:cNvSpPr>
          <p:nvPr>
            <p:ph sz="quarter" idx="23" hasCustomPrompt="1"/>
          </p:nvPr>
        </p:nvSpPr>
        <p:spPr>
          <a:xfrm>
            <a:off x="4616450" y="3713147"/>
            <a:ext cx="3813048" cy="2453066"/>
          </a:xfrm>
        </p:spPr>
        <p:txBody>
          <a:bodyPr>
            <a:noAutofit/>
          </a:bodyPr>
          <a:lstStyle>
            <a:lvl1pPr marL="228600" indent="-228600">
              <a:spcBef>
                <a:spcPts val="1200"/>
              </a:spcBef>
              <a:defRPr sz="1400"/>
            </a:lvl1pPr>
            <a:lvl2pPr>
              <a:defRPr sz="1200"/>
            </a:lvl2pPr>
            <a:lvl3pPr>
              <a:defRPr sz="1100"/>
            </a:lvl3pPr>
            <a:lvl4pPr>
              <a:defRPr sz="1100"/>
            </a:lvl4pPr>
            <a:lvl5pPr>
              <a:defRPr sz="1100"/>
            </a:lvl5pPr>
            <a:lvl6pPr>
              <a:defRPr sz="1100"/>
            </a:lvl6pPr>
            <a:lvl7pPr>
              <a:defRPr sz="1100"/>
            </a:lvl7pPr>
            <a:lvl8pPr>
              <a:defRPr sz="1100"/>
            </a:lvl8pPr>
            <a:lvl9pPr>
              <a:defRPr sz="11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060989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ntent + Takeaway Right">
    <p:spTree>
      <p:nvGrpSpPr>
        <p:cNvPr id="1" name=""/>
        <p:cNvGrpSpPr/>
        <p:nvPr/>
      </p:nvGrpSpPr>
      <p:grpSpPr>
        <a:xfrm>
          <a:off x="0" y="0"/>
          <a:ext cx="0" cy="0"/>
          <a:chOff x="0" y="0"/>
          <a:chExt cx="0" cy="0"/>
        </a:xfrm>
      </p:grpSpPr>
      <p:sp>
        <p:nvSpPr>
          <p:cNvPr id="18" name="Do not remove" hidden="1">
            <a:extLst>
              <a:ext uri="{FF2B5EF4-FFF2-40B4-BE49-F238E27FC236}">
                <a16:creationId xmlns:a16="http://schemas.microsoft.com/office/drawing/2014/main" id="{ECE174BD-A4CD-AD42-5AFD-E0C064AC8F57}"/>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147047" y="1600200"/>
            <a:ext cx="3044952" cy="52577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F3A0564D-FBA1-443F-ADF4-1315F4E50AF6}"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3" name="Text Placeholder 15">
            <a:extLst>
              <a:ext uri="{FF2B5EF4-FFF2-40B4-BE49-F238E27FC236}">
                <a16:creationId xmlns:a16="http://schemas.microsoft.com/office/drawing/2014/main" id="{12906B60-75A4-AC6C-94EC-FBBE34FCEEB3}"/>
              </a:ext>
            </a:extLst>
          </p:cNvPr>
          <p:cNvSpPr>
            <a:spLocks noGrp="1"/>
          </p:cNvSpPr>
          <p:nvPr>
            <p:ph type="body" sz="quarter" idx="18" hasCustomPrompt="1"/>
          </p:nvPr>
        </p:nvSpPr>
        <p:spPr>
          <a:xfrm>
            <a:off x="4572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D364B1BD-B238-7B17-4847-029E3A1DBE15}"/>
              </a:ext>
            </a:extLst>
          </p:cNvPr>
          <p:cNvSpPr>
            <a:spLocks noGrp="1"/>
          </p:cNvSpPr>
          <p:nvPr>
            <p:ph sz="quarter" idx="14" hasCustomPrompt="1"/>
          </p:nvPr>
        </p:nvSpPr>
        <p:spPr>
          <a:xfrm>
            <a:off x="455245"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910102DF-65FF-CC2F-518A-89AF41D8AB12}"/>
              </a:ext>
            </a:extLst>
          </p:cNvPr>
          <p:cNvSpPr>
            <a:spLocks noGrp="1"/>
          </p:cNvSpPr>
          <p:nvPr>
            <p:ph type="body" sz="quarter" idx="19" hasCustomPrompt="1"/>
          </p:nvPr>
        </p:nvSpPr>
        <p:spPr>
          <a:xfrm>
            <a:off x="33528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3A96A247-23B7-D3DC-5E81-484F4D77780C}"/>
              </a:ext>
            </a:extLst>
          </p:cNvPr>
          <p:cNvSpPr>
            <a:spLocks noGrp="1"/>
          </p:cNvSpPr>
          <p:nvPr>
            <p:ph sz="quarter" idx="16" hasCustomPrompt="1"/>
          </p:nvPr>
        </p:nvSpPr>
        <p:spPr>
          <a:xfrm>
            <a:off x="3352800"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6" name="Text Placeholder 15">
            <a:extLst>
              <a:ext uri="{FF2B5EF4-FFF2-40B4-BE49-F238E27FC236}">
                <a16:creationId xmlns:a16="http://schemas.microsoft.com/office/drawing/2014/main" id="{77C1042B-408B-2D8B-D3D9-D4EEE36513CC}"/>
              </a:ext>
            </a:extLst>
          </p:cNvPr>
          <p:cNvSpPr>
            <a:spLocks noGrp="1"/>
          </p:cNvSpPr>
          <p:nvPr>
            <p:ph type="body" sz="quarter" idx="23" hasCustomPrompt="1"/>
          </p:nvPr>
        </p:nvSpPr>
        <p:spPr>
          <a:xfrm>
            <a:off x="6116882" y="1828799"/>
            <a:ext cx="256032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1">
            <a:extLst>
              <a:ext uri="{FF2B5EF4-FFF2-40B4-BE49-F238E27FC236}">
                <a16:creationId xmlns:a16="http://schemas.microsoft.com/office/drawing/2014/main" id="{6792DAD0-10DA-8DF4-73DC-E72012FF55E9}"/>
              </a:ext>
            </a:extLst>
          </p:cNvPr>
          <p:cNvSpPr>
            <a:spLocks noGrp="1"/>
          </p:cNvSpPr>
          <p:nvPr>
            <p:ph sz="quarter" idx="22" hasCustomPrompt="1"/>
          </p:nvPr>
        </p:nvSpPr>
        <p:spPr>
          <a:xfrm>
            <a:off x="6116882"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3290979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3 Content + Takeaway Shape Righ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Logo">
            <a:extLst>
              <a:ext uri="{FF2B5EF4-FFF2-40B4-BE49-F238E27FC236}">
                <a16:creationId xmlns:a16="http://schemas.microsoft.com/office/drawing/2014/main" id="{C5A7C894-E30F-632A-33D5-000614C34DE1}"/>
              </a:ext>
              <a:ext uri="{C183D7F6-B498-43B3-948B-1728B52AA6E4}">
                <adec:decorative xmlns:adec="http://schemas.microsoft.com/office/drawing/2017/decorative" val="1"/>
              </a:ext>
            </a:extLst>
          </p:cNvPr>
          <p:cNvGrpSpPr>
            <a:grpSpLocks noChangeAspect="1"/>
          </p:cNvGrpSpPr>
          <p:nvPr>
            <p:custDataLst>
              <p:tags r:id="rId1"/>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1D66E9D4-AD4D-8DF1-100C-D67D44EDCA4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F37B0769-F6D3-120F-7C5E-DBD6E7E6BA16}"/>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lstStyle/>
          <a:p>
            <a:fld id="{C403AD2F-5786-4E00-8AA8-9EB16141E657}"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11277601" cy="536106"/>
          </a:xfrm>
        </p:spPr>
        <p:txBody>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11277601"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05B04911-B9AF-2C00-2975-7884FE9ED0A1}"/>
              </a:ext>
            </a:extLst>
          </p:cNvPr>
          <p:cNvSpPr>
            <a:spLocks noGrp="1"/>
          </p:cNvSpPr>
          <p:nvPr>
            <p:ph type="body" sz="quarter" idx="18" hasCustomPrompt="1"/>
          </p:nvPr>
        </p:nvSpPr>
        <p:spPr>
          <a:xfrm>
            <a:off x="457200" y="1828799"/>
            <a:ext cx="274320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B271B652-0364-C8BA-41BA-35A63B30D137}"/>
              </a:ext>
            </a:extLst>
          </p:cNvPr>
          <p:cNvSpPr>
            <a:spLocks noGrp="1"/>
          </p:cNvSpPr>
          <p:nvPr>
            <p:ph sz="quarter" idx="14" hasCustomPrompt="1"/>
          </p:nvPr>
        </p:nvSpPr>
        <p:spPr>
          <a:xfrm>
            <a:off x="457200" y="2460813"/>
            <a:ext cx="2743200" cy="3414980"/>
          </a:xfrm>
        </p:spPr>
        <p:txBody>
          <a:bodyPr/>
          <a:lstStyle>
            <a:lvl1pPr marL="228600" indent="-228600">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8" name="Text Placeholder 15">
            <a:extLst>
              <a:ext uri="{FF2B5EF4-FFF2-40B4-BE49-F238E27FC236}">
                <a16:creationId xmlns:a16="http://schemas.microsoft.com/office/drawing/2014/main" id="{989F6F01-9DDB-5062-62E0-62EC88B39037}"/>
              </a:ext>
            </a:extLst>
          </p:cNvPr>
          <p:cNvSpPr>
            <a:spLocks noGrp="1"/>
          </p:cNvSpPr>
          <p:nvPr>
            <p:ph type="body" sz="quarter" idx="19" hasCustomPrompt="1"/>
          </p:nvPr>
        </p:nvSpPr>
        <p:spPr>
          <a:xfrm>
            <a:off x="3399972" y="1828799"/>
            <a:ext cx="2743200" cy="416351"/>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B40BB999-2D7E-60E2-52A7-9A97F5C7E9DF}"/>
              </a:ext>
            </a:extLst>
          </p:cNvPr>
          <p:cNvSpPr>
            <a:spLocks noGrp="1"/>
          </p:cNvSpPr>
          <p:nvPr>
            <p:ph sz="quarter" idx="16" hasCustomPrompt="1"/>
          </p:nvPr>
        </p:nvSpPr>
        <p:spPr>
          <a:xfrm>
            <a:off x="3399972" y="2460813"/>
            <a:ext cx="2743200" cy="3414980"/>
          </a:xfrm>
        </p:spPr>
        <p:txBody>
          <a:bodyPr/>
          <a:lstStyle>
            <a:lvl1pPr marL="228600" indent="-228600">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9" name="Text Placeholder 15">
            <a:extLst>
              <a:ext uri="{FF2B5EF4-FFF2-40B4-BE49-F238E27FC236}">
                <a16:creationId xmlns:a16="http://schemas.microsoft.com/office/drawing/2014/main" id="{95B03E2E-F955-704B-D0FC-7B3340393E14}"/>
              </a:ext>
            </a:extLst>
          </p:cNvPr>
          <p:cNvSpPr>
            <a:spLocks noGrp="1"/>
          </p:cNvSpPr>
          <p:nvPr>
            <p:ph type="body" sz="quarter" idx="20" hasCustomPrompt="1"/>
          </p:nvPr>
        </p:nvSpPr>
        <p:spPr>
          <a:xfrm>
            <a:off x="6342743" y="1828800"/>
            <a:ext cx="2743200" cy="420624"/>
          </a:xfrm>
        </p:spPr>
        <p:txBody>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6" name="Content Placeholder 11">
            <a:extLst>
              <a:ext uri="{FF2B5EF4-FFF2-40B4-BE49-F238E27FC236}">
                <a16:creationId xmlns:a16="http://schemas.microsoft.com/office/drawing/2014/main" id="{AA369697-24A4-4962-43B2-14CFB4CC1922}"/>
              </a:ext>
            </a:extLst>
          </p:cNvPr>
          <p:cNvSpPr>
            <a:spLocks noGrp="1"/>
          </p:cNvSpPr>
          <p:nvPr>
            <p:ph sz="quarter" idx="17" hasCustomPrompt="1"/>
          </p:nvPr>
        </p:nvSpPr>
        <p:spPr>
          <a:xfrm>
            <a:off x="6342743" y="2460813"/>
            <a:ext cx="2743200" cy="3414980"/>
          </a:xfrm>
        </p:spPr>
        <p:txBody>
          <a:bodyPr/>
          <a:lstStyle>
            <a:lvl1pPr marL="228600" indent="-228600">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22" name="Text Placeholder 15">
            <a:extLst>
              <a:ext uri="{FF2B5EF4-FFF2-40B4-BE49-F238E27FC236}">
                <a16:creationId xmlns:a16="http://schemas.microsoft.com/office/drawing/2014/main" id="{5F717956-A574-5EB9-7B9A-3E71BB00B90A}"/>
              </a:ext>
            </a:extLst>
          </p:cNvPr>
          <p:cNvSpPr>
            <a:spLocks noGrp="1"/>
          </p:cNvSpPr>
          <p:nvPr>
            <p:ph type="body" sz="quarter" idx="21" hasCustomPrompt="1"/>
          </p:nvPr>
        </p:nvSpPr>
        <p:spPr>
          <a:xfrm>
            <a:off x="9791298" y="1828797"/>
            <a:ext cx="2057400" cy="2244091"/>
          </a:xfrm>
        </p:spPr>
        <p:txBody>
          <a:bodyPr/>
          <a:lstStyle>
            <a:lvl1pPr marL="0" indent="0">
              <a:spcBef>
                <a:spcPts val="1800"/>
              </a:spcBef>
              <a:buFont typeface="Arial" panose="020B0604020202020204" pitchFamily="34" charset="0"/>
              <a:buChar char="​"/>
              <a:defRPr sz="2000">
                <a:solidFill>
                  <a:schemeClr val="bg1"/>
                </a:solidFill>
              </a:defRPr>
            </a:lvl1pPr>
            <a:lvl2pPr marL="228600" indent="-228600">
              <a:spcBef>
                <a:spcPts val="1200"/>
              </a:spcBef>
              <a:buClr>
                <a:schemeClr val="bg1"/>
              </a:buClr>
              <a:buFont typeface="Wingdings" panose="05000000000000000000" pitchFamily="2" charset="2"/>
              <a:buChar char="§"/>
              <a:defRPr sz="1800">
                <a:solidFill>
                  <a:schemeClr val="bg1"/>
                </a:solidFill>
              </a:defRPr>
            </a:lvl2pPr>
            <a:lvl3pPr marL="228600" indent="-228600">
              <a:spcBef>
                <a:spcPts val="1200"/>
              </a:spcBef>
              <a:buClr>
                <a:schemeClr val="bg1"/>
              </a:buClr>
              <a:buFont typeface="Wingdings" panose="05000000000000000000" pitchFamily="2" charset="2"/>
              <a:buChar char="§"/>
              <a:defRPr sz="1800">
                <a:solidFill>
                  <a:schemeClr val="bg1"/>
                </a:solidFill>
              </a:defRPr>
            </a:lvl3pPr>
            <a:lvl4pPr marL="228600" indent="-228600">
              <a:spcBef>
                <a:spcPts val="1200"/>
              </a:spcBef>
              <a:buClr>
                <a:schemeClr val="bg1"/>
              </a:buClr>
              <a:buFont typeface="Wingdings" panose="05000000000000000000" pitchFamily="2" charset="2"/>
              <a:buChar char="§"/>
              <a:defRPr sz="1800">
                <a:solidFill>
                  <a:schemeClr val="bg1"/>
                </a:solidFill>
              </a:defRPr>
            </a:lvl4pPr>
            <a:lvl5pPr marL="228600" indent="-228600">
              <a:spcBef>
                <a:spcPts val="1200"/>
              </a:spcBef>
              <a:buClr>
                <a:schemeClr val="bg1"/>
              </a:buClr>
              <a:buFont typeface="Wingdings" panose="05000000000000000000" pitchFamily="2" charset="2"/>
              <a:buChar char="§"/>
              <a:defRPr sz="1800">
                <a:solidFill>
                  <a:schemeClr val="bg1"/>
                </a:solidFill>
              </a:defRPr>
            </a:lvl5pPr>
            <a:lvl6pPr marL="228600" indent="-228600">
              <a:spcBef>
                <a:spcPts val="1200"/>
              </a:spcBef>
              <a:buClr>
                <a:schemeClr val="bg1"/>
              </a:buClr>
              <a:buFont typeface="Wingdings" panose="05000000000000000000" pitchFamily="2" charset="2"/>
              <a:buChar char="§"/>
              <a:defRPr sz="1800">
                <a:solidFill>
                  <a:schemeClr val="bg1"/>
                </a:solidFill>
              </a:defRPr>
            </a:lvl6pPr>
            <a:lvl7pPr marL="228600" indent="-228600">
              <a:spcBef>
                <a:spcPts val="1200"/>
              </a:spcBef>
              <a:buClr>
                <a:schemeClr val="bg1"/>
              </a:buClr>
              <a:buFont typeface="Wingdings" panose="05000000000000000000" pitchFamily="2" charset="2"/>
              <a:buChar char="§"/>
              <a:defRPr sz="1800">
                <a:solidFill>
                  <a:schemeClr val="bg1"/>
                </a:solidFill>
              </a:defRPr>
            </a:lvl7pPr>
            <a:lvl8pPr marL="228600" indent="-228600">
              <a:spcBef>
                <a:spcPts val="1200"/>
              </a:spcBef>
              <a:buClr>
                <a:schemeClr val="bg1"/>
              </a:buClr>
              <a:buFont typeface="Wingdings" panose="05000000000000000000" pitchFamily="2" charset="2"/>
              <a:buChar char="§"/>
              <a:defRPr sz="1800">
                <a:solidFill>
                  <a:schemeClr val="bg1"/>
                </a:solidFill>
              </a:defRPr>
            </a:lvl8pPr>
            <a:lvl9pPr marL="228600" indent="-228600">
              <a:spcBef>
                <a:spcPts val="1200"/>
              </a:spcBef>
              <a:buClr>
                <a:schemeClr val="bg1"/>
              </a:buClr>
              <a:buFont typeface="Wingdings" panose="05000000000000000000" pitchFamily="2" charset="2"/>
              <a:buChar char="§"/>
              <a:defRPr sz="1800">
                <a:solidFill>
                  <a:schemeClr val="bg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42113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ntent + Graphic Takeaway Right">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D5E61A09-2921-881C-71C3-87F8B986B929}"/>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971E48A-9D49-BC44-6D97-2FEAB3B6B036}"/>
              </a:ext>
              <a:ext uri="{C183D7F6-B498-43B3-948B-1728B52AA6E4}">
                <adec:decorative xmlns:adec="http://schemas.microsoft.com/office/drawing/2017/decorative" val="1"/>
              </a:ext>
            </a:extLst>
          </p:cNvPr>
          <p:cNvSpPr/>
          <p:nvPr/>
        </p:nvSpPr>
        <p:spPr>
          <a:xfrm>
            <a:off x="9147048" y="-1"/>
            <a:ext cx="3044952" cy="6857999"/>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8" name="Rectangle: Single Corner Rounded 17">
            <a:extLst>
              <a:ext uri="{FF2B5EF4-FFF2-40B4-BE49-F238E27FC236}">
                <a16:creationId xmlns:a16="http://schemas.microsoft.com/office/drawing/2014/main" id="{FF02E778-38D3-2375-B3F2-CB905C95995C}"/>
              </a:ext>
              <a:ext uri="{C183D7F6-B498-43B3-948B-1728B52AA6E4}">
                <adec:decorative xmlns:adec="http://schemas.microsoft.com/office/drawing/2017/decorative" val="1"/>
              </a:ext>
            </a:extLst>
          </p:cNvPr>
          <p:cNvSpPr/>
          <p:nvPr/>
        </p:nvSpPr>
        <p:spPr>
          <a:xfrm>
            <a:off x="9398000" y="1447800"/>
            <a:ext cx="2784475" cy="5410200"/>
          </a:xfrm>
          <a:prstGeom prst="round1Rect">
            <a:avLst>
              <a:gd name="adj" fmla="val 12257"/>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19" name="Rectangle 18">
            <a:extLst>
              <a:ext uri="{FF2B5EF4-FFF2-40B4-BE49-F238E27FC236}">
                <a16:creationId xmlns:a16="http://schemas.microsoft.com/office/drawing/2014/main" id="{40EAC0A9-5F25-8D16-9AF2-3C319CF70128}"/>
              </a:ext>
              <a:ext uri="{C183D7F6-B498-43B3-948B-1728B52AA6E4}">
                <adec:decorative xmlns:adec="http://schemas.microsoft.com/office/drawing/2017/decorative" val="1"/>
              </a:ext>
            </a:extLst>
          </p:cNvPr>
          <p:cNvSpPr/>
          <p:nvPr/>
        </p:nvSpPr>
        <p:spPr>
          <a:xfrm>
            <a:off x="9147049" y="0"/>
            <a:ext cx="250952" cy="1447800"/>
          </a:xfrm>
          <a:prstGeom prst="rect">
            <a:avLst/>
          </a:prstGeom>
          <a:solidFill>
            <a:srgbClr val="5A2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B4C62879-B4EA-4A84-8856-432ED59A3828}"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57199" y="454495"/>
            <a:ext cx="8220003" cy="536106"/>
          </a:xfrm>
        </p:spPr>
        <p:txBody>
          <a:bodyPr>
            <a:noAutofit/>
          </a:bodyPr>
          <a:lstStyle/>
          <a:p>
            <a:r>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57199" y="998773"/>
            <a:ext cx="8220003"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3" name="Text Placeholder 15">
            <a:extLst>
              <a:ext uri="{FF2B5EF4-FFF2-40B4-BE49-F238E27FC236}">
                <a16:creationId xmlns:a16="http://schemas.microsoft.com/office/drawing/2014/main" id="{12906B60-75A4-AC6C-94EC-FBBE34FCEEB3}"/>
              </a:ext>
            </a:extLst>
          </p:cNvPr>
          <p:cNvSpPr>
            <a:spLocks noGrp="1"/>
          </p:cNvSpPr>
          <p:nvPr>
            <p:ph type="body" sz="quarter" idx="18" hasCustomPrompt="1"/>
          </p:nvPr>
        </p:nvSpPr>
        <p:spPr>
          <a:xfrm>
            <a:off x="4572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1" name="Content Placeholder 11">
            <a:extLst>
              <a:ext uri="{FF2B5EF4-FFF2-40B4-BE49-F238E27FC236}">
                <a16:creationId xmlns:a16="http://schemas.microsoft.com/office/drawing/2014/main" id="{D364B1BD-B238-7B17-4847-029E3A1DBE15}"/>
              </a:ext>
            </a:extLst>
          </p:cNvPr>
          <p:cNvSpPr>
            <a:spLocks noGrp="1"/>
          </p:cNvSpPr>
          <p:nvPr>
            <p:ph sz="quarter" idx="14" hasCustomPrompt="1"/>
          </p:nvPr>
        </p:nvSpPr>
        <p:spPr>
          <a:xfrm>
            <a:off x="455245"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Text Placeholder 15">
            <a:extLst>
              <a:ext uri="{FF2B5EF4-FFF2-40B4-BE49-F238E27FC236}">
                <a16:creationId xmlns:a16="http://schemas.microsoft.com/office/drawing/2014/main" id="{910102DF-65FF-CC2F-518A-89AF41D8AB12}"/>
              </a:ext>
            </a:extLst>
          </p:cNvPr>
          <p:cNvSpPr>
            <a:spLocks noGrp="1"/>
          </p:cNvSpPr>
          <p:nvPr>
            <p:ph type="body" sz="quarter" idx="19" hasCustomPrompt="1"/>
          </p:nvPr>
        </p:nvSpPr>
        <p:spPr>
          <a:xfrm>
            <a:off x="3352800" y="1828799"/>
            <a:ext cx="256032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2" name="Content Placeholder 11">
            <a:extLst>
              <a:ext uri="{FF2B5EF4-FFF2-40B4-BE49-F238E27FC236}">
                <a16:creationId xmlns:a16="http://schemas.microsoft.com/office/drawing/2014/main" id="{3A96A247-23B7-D3DC-5E81-484F4D77780C}"/>
              </a:ext>
            </a:extLst>
          </p:cNvPr>
          <p:cNvSpPr>
            <a:spLocks noGrp="1"/>
          </p:cNvSpPr>
          <p:nvPr>
            <p:ph sz="quarter" idx="16" hasCustomPrompt="1"/>
          </p:nvPr>
        </p:nvSpPr>
        <p:spPr>
          <a:xfrm>
            <a:off x="3352800"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6" name="Text Placeholder 15">
            <a:extLst>
              <a:ext uri="{FF2B5EF4-FFF2-40B4-BE49-F238E27FC236}">
                <a16:creationId xmlns:a16="http://schemas.microsoft.com/office/drawing/2014/main" id="{77C1042B-408B-2D8B-D3D9-D4EEE36513CC}"/>
              </a:ext>
            </a:extLst>
          </p:cNvPr>
          <p:cNvSpPr>
            <a:spLocks noGrp="1"/>
          </p:cNvSpPr>
          <p:nvPr>
            <p:ph type="body" sz="quarter" idx="23" hasCustomPrompt="1"/>
          </p:nvPr>
        </p:nvSpPr>
        <p:spPr>
          <a:xfrm>
            <a:off x="6116882" y="1828799"/>
            <a:ext cx="2560320" cy="420624"/>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5" name="Content Placeholder 11">
            <a:extLst>
              <a:ext uri="{FF2B5EF4-FFF2-40B4-BE49-F238E27FC236}">
                <a16:creationId xmlns:a16="http://schemas.microsoft.com/office/drawing/2014/main" id="{6792DAD0-10DA-8DF4-73DC-E72012FF55E9}"/>
              </a:ext>
            </a:extLst>
          </p:cNvPr>
          <p:cNvSpPr>
            <a:spLocks noGrp="1"/>
          </p:cNvSpPr>
          <p:nvPr>
            <p:ph sz="quarter" idx="22" hasCustomPrompt="1"/>
          </p:nvPr>
        </p:nvSpPr>
        <p:spPr>
          <a:xfrm>
            <a:off x="6116882" y="2434590"/>
            <a:ext cx="2560320" cy="3432810"/>
          </a:xfrm>
        </p:spPr>
        <p:txBody>
          <a:bodyPr>
            <a:noAutofit/>
          </a:bodyPr>
          <a:lstStyle>
            <a:lvl1pPr marL="228600" indent="-228600">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9582912" y="1828800"/>
            <a:ext cx="2225040" cy="4038600"/>
          </a:xfrm>
        </p:spPr>
        <p:txBody>
          <a:bodyPr>
            <a:noAutofit/>
          </a:bodyPr>
          <a:lstStyle>
            <a:lvl1pPr marL="0" indent="0">
              <a:spcBef>
                <a:spcPts val="1800"/>
              </a:spcBef>
              <a:buClr>
                <a:schemeClr val="tx1">
                  <a:lumMod val="65000"/>
                  <a:lumOff val="35000"/>
                </a:schemeClr>
              </a:buClr>
              <a:buFont typeface="Arial" panose="020B0604020202020204" pitchFamily="34" charset="0"/>
              <a:buChar char="​"/>
              <a:defRPr sz="2000">
                <a:solidFill>
                  <a:schemeClr val="tx1"/>
                </a:solidFill>
              </a:defRPr>
            </a:lvl1pPr>
            <a:lvl2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2pPr>
            <a:lvl3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3pPr>
            <a:lvl4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4pPr>
            <a:lvl5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5pPr>
            <a:lvl6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6pPr>
            <a:lvl7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7pPr>
            <a:lvl8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8pPr>
            <a:lvl9pPr marL="228600" indent="-228600">
              <a:spcBef>
                <a:spcPts val="1200"/>
              </a:spcBef>
              <a:buClr>
                <a:schemeClr val="tx1">
                  <a:lumMod val="65000"/>
                  <a:lumOff val="35000"/>
                </a:schemeClr>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760383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s + 2 Takeaway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FA9B95-C7D9-EBCC-7FBE-109F7371B8B3}"/>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15817424-F209-70E7-FD1B-5EFAE6E7D019}"/>
              </a:ext>
            </a:extLst>
          </p:cNvPr>
          <p:cNvSpPr>
            <a:spLocks noGrp="1"/>
          </p:cNvSpPr>
          <p:nvPr>
            <p:ph type="dt" sz="half" idx="10"/>
          </p:nvPr>
        </p:nvSpPr>
        <p:spPr/>
        <p:txBody>
          <a:bodyPr>
            <a:noAutofit/>
          </a:bodyPr>
          <a:lstStyle/>
          <a:p>
            <a:fld id="{402416CF-69D3-4BE9-8E00-00CA67F15E58}" type="datetime1">
              <a:rPr lang="en-US" smtClean="0"/>
              <a:t>9/22/2025</a:t>
            </a:fld>
            <a:endParaRPr/>
          </a:p>
        </p:txBody>
      </p:sp>
      <p:sp>
        <p:nvSpPr>
          <p:cNvPr id="4" name="Footer Placeholder 3">
            <a:extLst>
              <a:ext uri="{FF2B5EF4-FFF2-40B4-BE49-F238E27FC236}">
                <a16:creationId xmlns:a16="http://schemas.microsoft.com/office/drawing/2014/main" id="{E7E6E406-6B00-EDAA-032A-9078F16DA7FA}"/>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5F4DD3B-78D6-F6A5-6E7D-5AA013467762}"/>
              </a:ext>
            </a:extLst>
          </p:cNvPr>
          <p:cNvSpPr>
            <a:spLocks noGrp="1"/>
          </p:cNvSpPr>
          <p:nvPr>
            <p:ph type="title" hasCustomPrompt="1"/>
          </p:nvPr>
        </p:nvSpPr>
        <p:spPr/>
        <p:txBody>
          <a:bodyPr>
            <a:noAutofit/>
          </a:bodyPr>
          <a:lstStyle/>
          <a:p>
            <a:r>
              <a:t>Use sentence case for slide titles</a:t>
            </a:r>
          </a:p>
        </p:txBody>
      </p:sp>
      <p:sp>
        <p:nvSpPr>
          <p:cNvPr id="6" name="Text Placeholder 15">
            <a:extLst>
              <a:ext uri="{FF2B5EF4-FFF2-40B4-BE49-F238E27FC236}">
                <a16:creationId xmlns:a16="http://schemas.microsoft.com/office/drawing/2014/main" id="{2DBD0D28-9D8E-0C5B-DB18-BA8A04C408B7}"/>
              </a:ext>
            </a:extLst>
          </p:cNvPr>
          <p:cNvSpPr>
            <a:spLocks noGrp="1"/>
          </p:cNvSpPr>
          <p:nvPr>
            <p:ph type="body" sz="quarter" idx="13" hasCustomPrompt="1"/>
          </p:nvPr>
        </p:nvSpPr>
        <p:spPr>
          <a:xfrm>
            <a:off x="457199" y="998773"/>
            <a:ext cx="11277602"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Text Placeholder 15">
            <a:extLst>
              <a:ext uri="{FF2B5EF4-FFF2-40B4-BE49-F238E27FC236}">
                <a16:creationId xmlns:a16="http://schemas.microsoft.com/office/drawing/2014/main" id="{7BDC6453-E594-964C-EC86-658BF59E1EEE}"/>
              </a:ext>
            </a:extLst>
          </p:cNvPr>
          <p:cNvSpPr>
            <a:spLocks noGrp="1"/>
          </p:cNvSpPr>
          <p:nvPr>
            <p:ph type="body" sz="quarter" idx="15" hasCustomPrompt="1"/>
          </p:nvPr>
        </p:nvSpPr>
        <p:spPr>
          <a:xfrm>
            <a:off x="457200" y="1828799"/>
            <a:ext cx="356616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7" name="Content Placeholder 15">
            <a:extLst>
              <a:ext uri="{FF2B5EF4-FFF2-40B4-BE49-F238E27FC236}">
                <a16:creationId xmlns:a16="http://schemas.microsoft.com/office/drawing/2014/main" id="{BDC624F2-6EB1-E2DF-3A55-A52F999E3952}"/>
              </a:ext>
            </a:extLst>
          </p:cNvPr>
          <p:cNvSpPr>
            <a:spLocks noGrp="1"/>
          </p:cNvSpPr>
          <p:nvPr>
            <p:ph sz="quarter" idx="20" hasCustomPrompt="1"/>
          </p:nvPr>
        </p:nvSpPr>
        <p:spPr>
          <a:xfrm>
            <a:off x="457200" y="2460813"/>
            <a:ext cx="3566160" cy="2399643"/>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1" name="Text Placeholder 15">
            <a:extLst>
              <a:ext uri="{FF2B5EF4-FFF2-40B4-BE49-F238E27FC236}">
                <a16:creationId xmlns:a16="http://schemas.microsoft.com/office/drawing/2014/main" id="{212783C0-58B5-24BA-D5DC-F367B1075368}"/>
              </a:ext>
            </a:extLst>
          </p:cNvPr>
          <p:cNvSpPr>
            <a:spLocks noGrp="1"/>
          </p:cNvSpPr>
          <p:nvPr>
            <p:ph type="body" sz="quarter" idx="17" hasCustomPrompt="1"/>
          </p:nvPr>
        </p:nvSpPr>
        <p:spPr>
          <a:xfrm>
            <a:off x="4312920" y="1828799"/>
            <a:ext cx="356616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19" name="Content Placeholder 15">
            <a:extLst>
              <a:ext uri="{FF2B5EF4-FFF2-40B4-BE49-F238E27FC236}">
                <a16:creationId xmlns:a16="http://schemas.microsoft.com/office/drawing/2014/main" id="{8877E346-3F26-A83C-CEE1-3E0582A64E49}"/>
              </a:ext>
            </a:extLst>
          </p:cNvPr>
          <p:cNvSpPr>
            <a:spLocks noGrp="1"/>
          </p:cNvSpPr>
          <p:nvPr>
            <p:ph sz="quarter" idx="21" hasCustomPrompt="1"/>
          </p:nvPr>
        </p:nvSpPr>
        <p:spPr>
          <a:xfrm>
            <a:off x="4312920" y="2460813"/>
            <a:ext cx="3566160" cy="2399643"/>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2" name="Text Placeholder 15">
            <a:extLst>
              <a:ext uri="{FF2B5EF4-FFF2-40B4-BE49-F238E27FC236}">
                <a16:creationId xmlns:a16="http://schemas.microsoft.com/office/drawing/2014/main" id="{049C2757-8494-EDBA-F4EF-E5E802C9BCA1}"/>
              </a:ext>
            </a:extLst>
          </p:cNvPr>
          <p:cNvSpPr>
            <a:spLocks noGrp="1"/>
          </p:cNvSpPr>
          <p:nvPr>
            <p:ph type="body" sz="quarter" idx="19" hasCustomPrompt="1"/>
          </p:nvPr>
        </p:nvSpPr>
        <p:spPr>
          <a:xfrm>
            <a:off x="8168641" y="1828799"/>
            <a:ext cx="3566160" cy="416351"/>
          </a:xfrm>
        </p:spPr>
        <p:txBody>
          <a:bodyP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rPr dirty="0"/>
              <a:t>Heading</a:t>
            </a:r>
            <a:r>
              <a:rPr lang="en-US" dirty="0"/>
              <a:t>, use sentence case</a:t>
            </a:r>
            <a:endParaRPr dirty="0"/>
          </a:p>
        </p:txBody>
      </p:sp>
      <p:sp>
        <p:nvSpPr>
          <p:cNvPr id="20" name="Content Placeholder 15">
            <a:extLst>
              <a:ext uri="{FF2B5EF4-FFF2-40B4-BE49-F238E27FC236}">
                <a16:creationId xmlns:a16="http://schemas.microsoft.com/office/drawing/2014/main" id="{849DF32A-0D36-B1BE-2EDA-7D63C1D9C64D}"/>
              </a:ext>
            </a:extLst>
          </p:cNvPr>
          <p:cNvSpPr>
            <a:spLocks noGrp="1"/>
          </p:cNvSpPr>
          <p:nvPr>
            <p:ph sz="quarter" idx="22" hasCustomPrompt="1"/>
          </p:nvPr>
        </p:nvSpPr>
        <p:spPr>
          <a:xfrm>
            <a:off x="8168641" y="2460813"/>
            <a:ext cx="3566160" cy="2399643"/>
          </a:xfrm>
        </p:spPr>
        <p:txBody>
          <a:bodyPr>
            <a:noAutofit/>
          </a:bodyPr>
          <a:lstStyle>
            <a:lvl1pPr marL="228600" indent="-228600">
              <a:defRPr sz="1800"/>
            </a:lvl1pPr>
            <a:lvl2pPr>
              <a:defRPr sz="1600"/>
            </a:lvl2pPr>
            <a:lvl3pPr>
              <a:defRPr sz="1400"/>
            </a:lvl3pPr>
            <a:lvl4pPr>
              <a:defRPr sz="1400"/>
            </a:lvl4pPr>
            <a:lvl5pPr>
              <a:defRPr sz="1400"/>
            </a:lvl5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0" name="Text Placeholder 15">
            <a:extLst>
              <a:ext uri="{FF2B5EF4-FFF2-40B4-BE49-F238E27FC236}">
                <a16:creationId xmlns:a16="http://schemas.microsoft.com/office/drawing/2014/main" id="{C80B6166-046C-6745-DD2B-E16613CF9D81}"/>
              </a:ext>
            </a:extLst>
          </p:cNvPr>
          <p:cNvSpPr>
            <a:spLocks noGrp="1"/>
          </p:cNvSpPr>
          <p:nvPr>
            <p:ph type="body" sz="quarter" idx="23" hasCustomPrompt="1"/>
          </p:nvPr>
        </p:nvSpPr>
        <p:spPr>
          <a:xfrm>
            <a:off x="685800" y="5486400"/>
            <a:ext cx="3947887" cy="798906"/>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
        <p:nvSpPr>
          <p:cNvPr id="13" name="Text Placeholder 15">
            <a:extLst>
              <a:ext uri="{FF2B5EF4-FFF2-40B4-BE49-F238E27FC236}">
                <a16:creationId xmlns:a16="http://schemas.microsoft.com/office/drawing/2014/main" id="{6B4DEA0C-3353-6EEE-B298-148D228C9C02}"/>
              </a:ext>
            </a:extLst>
          </p:cNvPr>
          <p:cNvSpPr>
            <a:spLocks noGrp="1"/>
          </p:cNvSpPr>
          <p:nvPr>
            <p:ph type="body" sz="quarter" idx="24" hasCustomPrompt="1"/>
          </p:nvPr>
        </p:nvSpPr>
        <p:spPr>
          <a:xfrm>
            <a:off x="5166360" y="5486400"/>
            <a:ext cx="3947887" cy="798906"/>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31423123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 Content + Takeaway">
    <p:spTree>
      <p:nvGrpSpPr>
        <p:cNvPr id="1" name=""/>
        <p:cNvGrpSpPr/>
        <p:nvPr/>
      </p:nvGrpSpPr>
      <p:grpSpPr>
        <a:xfrm>
          <a:off x="0" y="0"/>
          <a:ext cx="0" cy="0"/>
          <a:chOff x="0" y="0"/>
          <a:chExt cx="0" cy="0"/>
        </a:xfrm>
      </p:grpSpPr>
      <p:sp>
        <p:nvSpPr>
          <p:cNvPr id="11" name="Do not remove" hidden="1">
            <a:extLst>
              <a:ext uri="{FF2B5EF4-FFF2-40B4-BE49-F238E27FC236}">
                <a16:creationId xmlns:a16="http://schemas.microsoft.com/office/drawing/2014/main" id="{080C450F-5E5E-B55C-9C89-945B37D5D2BF}"/>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425370C-3B79-6EC4-4A32-1AAEF99F676F}"/>
              </a:ext>
              <a:ext uri="{C183D7F6-B498-43B3-948B-1728B52AA6E4}">
                <adec:decorative xmlns:adec="http://schemas.microsoft.com/office/drawing/2017/decorative" val="1"/>
              </a:ext>
            </a:extLst>
          </p:cNvPr>
          <p:cNvSpPr/>
          <p:nvPr/>
        </p:nvSpPr>
        <p:spPr>
          <a:xfrm>
            <a:off x="9814560" y="0"/>
            <a:ext cx="2377440" cy="6858000"/>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grpSp>
        <p:nvGrpSpPr>
          <p:cNvPr id="7" name="Group 6">
            <a:extLst>
              <a:ext uri="{FF2B5EF4-FFF2-40B4-BE49-F238E27FC236}">
                <a16:creationId xmlns:a16="http://schemas.microsoft.com/office/drawing/2014/main" id="{E260417C-61E6-107F-8ACC-B842685BF851}"/>
              </a:ext>
              <a:ext uri="{C183D7F6-B498-43B3-948B-1728B52AA6E4}">
                <adec:decorative xmlns:adec="http://schemas.microsoft.com/office/drawing/2017/decorative" val="1"/>
              </a:ext>
            </a:extLst>
          </p:cNvPr>
          <p:cNvGrpSpPr>
            <a:grpSpLocks noChangeAspect="1"/>
          </p:cNvGrpSpPr>
          <p:nvPr>
            <p:custDataLst>
              <p:tags r:id="rId2"/>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7DB583C5-60E8-4407-0777-FFBF4BCA42B2}"/>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42FA5649-5A34-7BE5-F5C1-D154D7F7417A}"/>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
        <p:nvSpPr>
          <p:cNvPr id="12" name="Picture Placeholder 6">
            <a:extLst>
              <a:ext uri="{FF2B5EF4-FFF2-40B4-BE49-F238E27FC236}">
                <a16:creationId xmlns:a16="http://schemas.microsoft.com/office/drawing/2014/main" id="{5FF11BF0-3B6F-68D6-55E7-49B8A8F09AC9}"/>
              </a:ext>
            </a:extLst>
          </p:cNvPr>
          <p:cNvSpPr>
            <a:spLocks noGrp="1"/>
          </p:cNvSpPr>
          <p:nvPr>
            <p:ph type="pic" sz="quarter" idx="26" hasCustomPrompt="1"/>
          </p:nvPr>
        </p:nvSpPr>
        <p:spPr>
          <a:xfrm>
            <a:off x="0" y="0"/>
            <a:ext cx="4216400" cy="6858000"/>
          </a:xfrm>
          <a:solidFill>
            <a:schemeClr val="accent1"/>
          </a:solidFill>
        </p:spPr>
        <p:txBody>
          <a:bodyPr bIns="1463040" anchor="ctr">
            <a:noAutofit/>
          </a:bodyPr>
          <a:lstStyle>
            <a:lvl1pPr marL="0" indent="0" algn="ctr">
              <a:buNone/>
              <a:defRPr sz="1800"/>
            </a:lvl1pPr>
          </a:lstStyle>
          <a:p>
            <a:r>
              <a:t>Use approved pictures from </a:t>
            </a:r>
            <a:br>
              <a:rPr/>
            </a:br>
            <a:r>
              <a:t>RGA Connect</a:t>
            </a:r>
          </a:p>
        </p:txBody>
      </p:sp>
      <p:sp>
        <p:nvSpPr>
          <p:cNvPr id="5" name="Slide Number Placeholder 4">
            <a:extLst>
              <a:ext uri="{FF2B5EF4-FFF2-40B4-BE49-F238E27FC236}">
                <a16:creationId xmlns:a16="http://schemas.microsoft.com/office/drawing/2014/main" id="{C05D1A4E-3676-D856-F40E-A80C01AD3909}"/>
              </a:ext>
            </a:extLst>
          </p:cNvPr>
          <p:cNvSpPr>
            <a:spLocks noGrp="1"/>
          </p:cNvSpPr>
          <p:nvPr>
            <p:ph type="sldNum" sz="quarter" idx="12"/>
          </p:nvPr>
        </p:nvSpPr>
        <p:spPr/>
        <p:txBody>
          <a:bodyPr>
            <a:noAutofit/>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314F0D47-3930-51FC-EE5E-7A03EA27F742}"/>
              </a:ext>
            </a:extLst>
          </p:cNvPr>
          <p:cNvSpPr>
            <a:spLocks noGrp="1"/>
          </p:cNvSpPr>
          <p:nvPr>
            <p:ph type="dt" sz="half" idx="10"/>
          </p:nvPr>
        </p:nvSpPr>
        <p:spPr/>
        <p:txBody>
          <a:bodyPr>
            <a:noAutofit/>
          </a:bodyPr>
          <a:lstStyle/>
          <a:p>
            <a:fld id="{D98479CA-765E-4682-BB8F-C0D6F7542D8E}" type="datetime1">
              <a:rPr lang="en-US" smtClean="0"/>
              <a:t>9/22/2025</a:t>
            </a:fld>
            <a:endParaRPr/>
          </a:p>
        </p:txBody>
      </p:sp>
      <p:sp>
        <p:nvSpPr>
          <p:cNvPr id="4" name="Footer Placeholder 3">
            <a:extLst>
              <a:ext uri="{FF2B5EF4-FFF2-40B4-BE49-F238E27FC236}">
                <a16:creationId xmlns:a16="http://schemas.microsoft.com/office/drawing/2014/main" id="{F79859B6-8836-DA12-D6A7-8E88C707E528}"/>
              </a:ext>
            </a:extLst>
          </p:cNvPr>
          <p:cNvSpPr>
            <a:spLocks noGrp="1"/>
          </p:cNvSpPr>
          <p:nvPr>
            <p:ph type="ftr" sz="quarter" idx="11"/>
          </p:nvPr>
        </p:nvSpPr>
        <p:spPr/>
        <p:txBody>
          <a:bodyPr>
            <a:noAutofit/>
          </a:bodyPr>
          <a:lstStyle/>
          <a:p>
            <a:endParaRPr/>
          </a:p>
        </p:txBody>
      </p:sp>
      <p:sp>
        <p:nvSpPr>
          <p:cNvPr id="2" name="Title 1">
            <a:extLst>
              <a:ext uri="{FF2B5EF4-FFF2-40B4-BE49-F238E27FC236}">
                <a16:creationId xmlns:a16="http://schemas.microsoft.com/office/drawing/2014/main" id="{CE0D40FB-25A6-8A5C-E462-349807D02B8E}"/>
              </a:ext>
            </a:extLst>
          </p:cNvPr>
          <p:cNvSpPr>
            <a:spLocks noGrp="1"/>
          </p:cNvSpPr>
          <p:nvPr>
            <p:ph type="title" hasCustomPrompt="1"/>
          </p:nvPr>
        </p:nvSpPr>
        <p:spPr>
          <a:xfrm>
            <a:off x="4645153" y="454495"/>
            <a:ext cx="4646486" cy="536106"/>
          </a:xfrm>
        </p:spPr>
        <p:txBody>
          <a:bodyPr>
            <a:noAutofit/>
          </a:bodyPr>
          <a:lstStyle/>
          <a:p>
            <a:r>
              <a:rPr dirty="0"/>
              <a:t>Use sentence case for slide titles</a:t>
            </a:r>
          </a:p>
        </p:txBody>
      </p:sp>
      <p:sp>
        <p:nvSpPr>
          <p:cNvPr id="10" name="Text Placeholder 15">
            <a:extLst>
              <a:ext uri="{FF2B5EF4-FFF2-40B4-BE49-F238E27FC236}">
                <a16:creationId xmlns:a16="http://schemas.microsoft.com/office/drawing/2014/main" id="{B4FD9EAC-675B-ADA9-4C26-B3AC844BB5F2}"/>
              </a:ext>
            </a:extLst>
          </p:cNvPr>
          <p:cNvSpPr>
            <a:spLocks noGrp="1"/>
          </p:cNvSpPr>
          <p:nvPr>
            <p:ph type="body" sz="quarter" idx="13" hasCustomPrompt="1"/>
          </p:nvPr>
        </p:nvSpPr>
        <p:spPr>
          <a:xfrm>
            <a:off x="4645153" y="998773"/>
            <a:ext cx="4646486" cy="416352"/>
          </a:xfrm>
        </p:spPr>
        <p:txBody>
          <a:bodyPr>
            <a:noAutofit/>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22" name="Content Placeholder 11">
            <a:extLst>
              <a:ext uri="{FF2B5EF4-FFF2-40B4-BE49-F238E27FC236}">
                <a16:creationId xmlns:a16="http://schemas.microsoft.com/office/drawing/2014/main" id="{0203CCB6-CD62-3E6F-57ED-57E8F320E54B}"/>
              </a:ext>
            </a:extLst>
          </p:cNvPr>
          <p:cNvSpPr>
            <a:spLocks noGrp="1"/>
          </p:cNvSpPr>
          <p:nvPr>
            <p:ph sz="quarter" idx="22" hasCustomPrompt="1"/>
          </p:nvPr>
        </p:nvSpPr>
        <p:spPr>
          <a:xfrm>
            <a:off x="4645152" y="1828801"/>
            <a:ext cx="4646485" cy="4038599"/>
          </a:xfrm>
        </p:spPr>
        <p:txBody>
          <a:bodyPr>
            <a:noAutofit/>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p:txBody>
      </p:sp>
      <p:sp>
        <p:nvSpPr>
          <p:cNvPr id="28" name="Text Placeholder 15">
            <a:extLst>
              <a:ext uri="{FF2B5EF4-FFF2-40B4-BE49-F238E27FC236}">
                <a16:creationId xmlns:a16="http://schemas.microsoft.com/office/drawing/2014/main" id="{4261E536-F556-C1FE-64FD-5691BBC4FFFF}"/>
              </a:ext>
            </a:extLst>
          </p:cNvPr>
          <p:cNvSpPr>
            <a:spLocks noGrp="1"/>
          </p:cNvSpPr>
          <p:nvPr>
            <p:ph type="body" sz="quarter" idx="21" hasCustomPrompt="1"/>
          </p:nvPr>
        </p:nvSpPr>
        <p:spPr>
          <a:xfrm>
            <a:off x="10030968" y="1828800"/>
            <a:ext cx="1851470" cy="4038600"/>
          </a:xfrm>
        </p:spPr>
        <p:txBody>
          <a:bodyPr>
            <a:noAutofit/>
          </a:bodyPr>
          <a:lstStyle>
            <a:lvl1pPr marL="0" indent="0">
              <a:spcBef>
                <a:spcPts val="1800"/>
              </a:spcBef>
              <a:buFont typeface="Arial" panose="020B0604020202020204" pitchFamily="34" charset="0"/>
              <a:buChar char="​"/>
              <a:defRPr sz="2000">
                <a:solidFill>
                  <a:schemeClr val="tx1"/>
                </a:solidFill>
              </a:defRPr>
            </a:lvl1pPr>
            <a:lvl2pPr marL="228600" indent="-228600">
              <a:spcBef>
                <a:spcPts val="1200"/>
              </a:spcBef>
              <a:buClr>
                <a:schemeClr val="tx1"/>
              </a:buClr>
              <a:buFont typeface="Wingdings" panose="05000000000000000000" pitchFamily="2" charset="2"/>
              <a:buChar char="§"/>
              <a:defRPr sz="1800">
                <a:solidFill>
                  <a:schemeClr val="tx1"/>
                </a:solidFill>
              </a:defRPr>
            </a:lvl2pPr>
            <a:lvl3pPr marL="228600" indent="-228600">
              <a:spcBef>
                <a:spcPts val="1200"/>
              </a:spcBef>
              <a:buClr>
                <a:schemeClr val="tx1"/>
              </a:buClr>
              <a:buFont typeface="Wingdings" panose="05000000000000000000" pitchFamily="2" charset="2"/>
              <a:buChar char="§"/>
              <a:defRPr sz="1800">
                <a:solidFill>
                  <a:schemeClr val="tx1"/>
                </a:solidFill>
              </a:defRPr>
            </a:lvl3pPr>
            <a:lvl4pPr marL="228600" indent="-228600">
              <a:spcBef>
                <a:spcPts val="1200"/>
              </a:spcBef>
              <a:buClr>
                <a:schemeClr val="tx1"/>
              </a:buClr>
              <a:buFont typeface="Wingdings" panose="05000000000000000000" pitchFamily="2" charset="2"/>
              <a:buChar char="§"/>
              <a:defRPr sz="1800">
                <a:solidFill>
                  <a:schemeClr val="tx1"/>
                </a:solidFill>
              </a:defRPr>
            </a:lvl4pPr>
            <a:lvl5pPr marL="228600" indent="-228600">
              <a:spcBef>
                <a:spcPts val="1200"/>
              </a:spcBef>
              <a:buClr>
                <a:schemeClr val="tx1"/>
              </a:buClr>
              <a:buFont typeface="Wingdings" panose="05000000000000000000" pitchFamily="2" charset="2"/>
              <a:buChar char="§"/>
              <a:defRPr sz="1800">
                <a:solidFill>
                  <a:schemeClr val="tx1"/>
                </a:solidFill>
              </a:defRPr>
            </a:lvl5pPr>
            <a:lvl6pPr marL="228600" indent="-228600">
              <a:spcBef>
                <a:spcPts val="1200"/>
              </a:spcBef>
              <a:buClr>
                <a:schemeClr val="tx1"/>
              </a:buClr>
              <a:buFont typeface="Wingdings" panose="05000000000000000000" pitchFamily="2" charset="2"/>
              <a:buChar char="§"/>
              <a:defRPr sz="1800">
                <a:solidFill>
                  <a:schemeClr val="tx1"/>
                </a:solidFill>
              </a:defRPr>
            </a:lvl6pPr>
            <a:lvl7pPr marL="228600" indent="-228600">
              <a:spcBef>
                <a:spcPts val="1200"/>
              </a:spcBef>
              <a:buClr>
                <a:schemeClr val="tx1"/>
              </a:buClr>
              <a:buFont typeface="Wingdings" panose="05000000000000000000" pitchFamily="2" charset="2"/>
              <a:buChar char="§"/>
              <a:defRPr sz="1800">
                <a:solidFill>
                  <a:schemeClr val="tx1"/>
                </a:solidFill>
              </a:defRPr>
            </a:lvl7pPr>
            <a:lvl8pPr marL="228600" indent="-228600">
              <a:spcBef>
                <a:spcPts val="1200"/>
              </a:spcBef>
              <a:buClr>
                <a:schemeClr val="tx1"/>
              </a:buClr>
              <a:buFont typeface="Wingdings" panose="05000000000000000000" pitchFamily="2" charset="2"/>
              <a:buChar char="§"/>
              <a:defRPr sz="1800">
                <a:solidFill>
                  <a:schemeClr val="tx1"/>
                </a:solidFill>
              </a:defRPr>
            </a:lvl8pPr>
            <a:lvl9pPr marL="228600" indent="-228600">
              <a:spcBef>
                <a:spcPts val="1200"/>
              </a:spcBef>
              <a:buClr>
                <a:schemeClr val="tx1"/>
              </a:buClr>
              <a:buFont typeface="Wingdings" panose="05000000000000000000" pitchFamily="2" charset="2"/>
              <a:buChar char="§"/>
              <a:defRPr sz="1800">
                <a:solidFill>
                  <a:schemeClr val="tx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267403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522B198-83D9-8DE5-575D-40E38037E967}"/>
              </a:ext>
            </a:extLst>
          </p:cNvPr>
          <p:cNvSpPr>
            <a:spLocks noGrp="1"/>
          </p:cNvSpPr>
          <p:nvPr>
            <p:ph type="pic" sz="quarter" idx="13" hasCustomPrompt="1"/>
          </p:nvPr>
        </p:nvSpPr>
        <p:spPr>
          <a:xfrm>
            <a:off x="1" y="1"/>
            <a:ext cx="6095999" cy="6857998"/>
          </a:xfrm>
          <a:solidFill>
            <a:schemeClr val="accent1"/>
          </a:solidFill>
        </p:spPr>
        <p:txBody>
          <a:bodyPr bIns="1463040" anchor="ctr"/>
          <a:lstStyle>
            <a:lvl1pPr marL="0" indent="0" algn="ctr">
              <a:buNone/>
              <a:defRPr sz="1800"/>
            </a:lvl1pPr>
          </a:lstStyle>
          <a:p>
            <a:r>
              <a:t>Use approved pictures from RGA Connect</a:t>
            </a:r>
          </a:p>
        </p:txBody>
      </p:sp>
      <p:sp>
        <p:nvSpPr>
          <p:cNvPr id="5" name="Slide Number Placeholder 4">
            <a:extLst>
              <a:ext uri="{FF2B5EF4-FFF2-40B4-BE49-F238E27FC236}">
                <a16:creationId xmlns:a16="http://schemas.microsoft.com/office/drawing/2014/main" id="{2D1F23BE-67DA-00D6-0B4C-55A5F620F338}"/>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4FAF8058-080C-4A2E-9CAC-4999107E71D5}"/>
              </a:ext>
            </a:extLst>
          </p:cNvPr>
          <p:cNvSpPr>
            <a:spLocks noGrp="1"/>
          </p:cNvSpPr>
          <p:nvPr>
            <p:ph type="dt" sz="half" idx="10"/>
          </p:nvPr>
        </p:nvSpPr>
        <p:spPr/>
        <p:txBody>
          <a:bodyPr/>
          <a:lstStyle/>
          <a:p>
            <a:fld id="{8B658AA2-8DAC-4712-A066-10FDDBD55142}" type="datetime1">
              <a:rPr lang="en-US" smtClean="0"/>
              <a:t>9/22/2025</a:t>
            </a:fld>
            <a:endParaRPr/>
          </a:p>
        </p:txBody>
      </p:sp>
      <p:sp>
        <p:nvSpPr>
          <p:cNvPr id="4" name="Footer Placeholder 3">
            <a:extLst>
              <a:ext uri="{FF2B5EF4-FFF2-40B4-BE49-F238E27FC236}">
                <a16:creationId xmlns:a16="http://schemas.microsoft.com/office/drawing/2014/main" id="{91CABF0D-808C-27C2-3373-2EE835AA0E5C}"/>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E42BEDDE-7654-6E48-57D8-F4E93E717B24}"/>
              </a:ext>
            </a:extLst>
          </p:cNvPr>
          <p:cNvSpPr>
            <a:spLocks noGrp="1"/>
          </p:cNvSpPr>
          <p:nvPr>
            <p:ph type="title" hasCustomPrompt="1"/>
          </p:nvPr>
        </p:nvSpPr>
        <p:spPr>
          <a:xfrm>
            <a:off x="6556249" y="454495"/>
            <a:ext cx="5178552" cy="536106"/>
          </a:xfrm>
        </p:spPr>
        <p:txBody>
          <a:bodyPr/>
          <a:lstStyle/>
          <a:p>
            <a:r>
              <a:rPr dirty="0"/>
              <a:t>Use sentence case for slide titles</a:t>
            </a:r>
          </a:p>
        </p:txBody>
      </p:sp>
      <p:sp>
        <p:nvSpPr>
          <p:cNvPr id="8" name="Text Placeholder 15">
            <a:extLst>
              <a:ext uri="{FF2B5EF4-FFF2-40B4-BE49-F238E27FC236}">
                <a16:creationId xmlns:a16="http://schemas.microsoft.com/office/drawing/2014/main" id="{379A38D2-64C8-E910-4B36-2F3313D158D8}"/>
              </a:ext>
            </a:extLst>
          </p:cNvPr>
          <p:cNvSpPr>
            <a:spLocks noGrp="1"/>
          </p:cNvSpPr>
          <p:nvPr>
            <p:ph type="body" sz="quarter" idx="14" hasCustomPrompt="1"/>
          </p:nvPr>
        </p:nvSpPr>
        <p:spPr>
          <a:xfrm>
            <a:off x="6556248" y="998773"/>
            <a:ext cx="517855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0" name="Content Placeholder 9">
            <a:extLst>
              <a:ext uri="{FF2B5EF4-FFF2-40B4-BE49-F238E27FC236}">
                <a16:creationId xmlns:a16="http://schemas.microsoft.com/office/drawing/2014/main" id="{29B53405-545B-53EB-48C9-D653EB389D6B}"/>
              </a:ext>
            </a:extLst>
          </p:cNvPr>
          <p:cNvSpPr>
            <a:spLocks noGrp="1"/>
          </p:cNvSpPr>
          <p:nvPr>
            <p:ph sz="quarter" idx="15" hasCustomPrompt="1"/>
          </p:nvPr>
        </p:nvSpPr>
        <p:spPr>
          <a:xfrm>
            <a:off x="6556249" y="1828801"/>
            <a:ext cx="5178552" cy="4038600"/>
          </a:xfrm>
        </p:spPr>
        <p:txBody>
          <a:bodyPr/>
          <a:lstStyle>
            <a:lvl1pPr marL="356616" indent="-356616">
              <a:defRPr/>
            </a:lvl1pPr>
            <a:lvl2pPr marL="731520" indent="-2743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95912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Layouts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99060" y="428179"/>
            <a:ext cx="11993880" cy="6001643"/>
          </a:xfrm>
          <a:prstGeom prst="rect">
            <a:avLst/>
          </a:prstGeom>
          <a:noFill/>
        </p:spPr>
        <p:txBody>
          <a:bodyPr wrap="square" rtlCol="0">
            <a:spAutoFit/>
          </a:bodyPr>
          <a:lstStyle/>
          <a:p>
            <a:pPr algn="ctr"/>
            <a:r>
              <a:rPr sz="9600">
                <a:solidFill>
                  <a:schemeClr val="tx1"/>
                </a:solidFill>
              </a:rPr>
              <a:t>Title &amp; Divider </a:t>
            </a:r>
            <a:br>
              <a:rPr sz="9600">
                <a:solidFill>
                  <a:schemeClr val="tx1"/>
                </a:solidFill>
              </a:rPr>
            </a:br>
            <a:r>
              <a:rPr sz="9600">
                <a:solidFill>
                  <a:schemeClr val="tx1"/>
                </a:solidFill>
              </a:rPr>
              <a:t>Slide Layouts</a:t>
            </a:r>
          </a:p>
          <a:p>
            <a:pPr algn="ctr"/>
            <a:r>
              <a:rPr sz="9600">
                <a:solidFill>
                  <a:schemeClr val="tx1"/>
                </a:solidFill>
              </a:rPr>
              <a:t>(more available</a:t>
            </a:r>
            <a:br>
              <a:rPr sz="9600">
                <a:solidFill>
                  <a:schemeClr val="tx1"/>
                </a:solidFill>
              </a:rPr>
            </a:br>
            <a:r>
              <a:rPr sz="9600">
                <a:solidFill>
                  <a:schemeClr val="tx1"/>
                </a:solidFill>
              </a:rPr>
              <a:t>on </a:t>
            </a:r>
            <a:r>
              <a:rPr sz="9600" b="1">
                <a:solidFill>
                  <a:schemeClr val="tx1"/>
                </a:solidFill>
              </a:rPr>
              <a:t>RGA Connect</a:t>
            </a:r>
            <a:r>
              <a:rPr sz="9600">
                <a:solidFill>
                  <a:schemeClr val="tx1"/>
                </a:solidFill>
              </a:rPr>
              <a:t>)</a:t>
            </a:r>
          </a:p>
        </p:txBody>
      </p:sp>
    </p:spTree>
    <p:extLst>
      <p:ext uri="{BB962C8B-B14F-4D97-AF65-F5344CB8AC3E}">
        <p14:creationId xmlns:p14="http://schemas.microsoft.com/office/powerpoint/2010/main" val="96450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 + Picture + Takeaway">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4B074FF-F761-E77B-0F05-111CBDD94086}"/>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C2911D8A-B651-2530-FB9B-7995DC22D147}"/>
              </a:ext>
            </a:extLst>
          </p:cNvPr>
          <p:cNvSpPr>
            <a:spLocks noGrp="1"/>
          </p:cNvSpPr>
          <p:nvPr>
            <p:ph type="dt" sz="half" idx="10"/>
          </p:nvPr>
        </p:nvSpPr>
        <p:spPr/>
        <p:txBody>
          <a:bodyPr/>
          <a:lstStyle/>
          <a:p>
            <a:fld id="{298381FF-7ADB-4696-B15E-E15577CA955C}" type="datetime1">
              <a:rPr lang="en-US" smtClean="0"/>
              <a:t>9/22/2025</a:t>
            </a:fld>
            <a:endParaRPr/>
          </a:p>
        </p:txBody>
      </p:sp>
      <p:sp>
        <p:nvSpPr>
          <p:cNvPr id="4" name="Footer Placeholder 3">
            <a:extLst>
              <a:ext uri="{FF2B5EF4-FFF2-40B4-BE49-F238E27FC236}">
                <a16:creationId xmlns:a16="http://schemas.microsoft.com/office/drawing/2014/main" id="{CF57AFD9-5935-F7E3-1ABD-905BC5DB8A39}"/>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249D469E-FE24-7FA3-ED04-6749A1D97044}"/>
              </a:ext>
            </a:extLst>
          </p:cNvPr>
          <p:cNvSpPr>
            <a:spLocks noGrp="1"/>
          </p:cNvSpPr>
          <p:nvPr>
            <p:ph type="title" hasCustomPrompt="1"/>
          </p:nvPr>
        </p:nvSpPr>
        <p:spPr>
          <a:xfrm>
            <a:off x="457199" y="454495"/>
            <a:ext cx="7098031" cy="536106"/>
          </a:xfrm>
        </p:spPr>
        <p:txBody>
          <a:bodyPr/>
          <a:lstStyle/>
          <a:p>
            <a:r>
              <a:t>Use sentence case for slide titles</a:t>
            </a:r>
          </a:p>
        </p:txBody>
      </p:sp>
      <p:sp>
        <p:nvSpPr>
          <p:cNvPr id="10" name="Text Placeholder 15">
            <a:extLst>
              <a:ext uri="{FF2B5EF4-FFF2-40B4-BE49-F238E27FC236}">
                <a16:creationId xmlns:a16="http://schemas.microsoft.com/office/drawing/2014/main" id="{B23CBF65-E9BB-5D6F-2C38-4919075296D5}"/>
              </a:ext>
            </a:extLst>
          </p:cNvPr>
          <p:cNvSpPr>
            <a:spLocks noGrp="1"/>
          </p:cNvSpPr>
          <p:nvPr>
            <p:ph type="body" sz="quarter" idx="15" hasCustomPrompt="1"/>
          </p:nvPr>
        </p:nvSpPr>
        <p:spPr>
          <a:xfrm>
            <a:off x="457199" y="998773"/>
            <a:ext cx="7098031"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9" name="Content Placeholder 8">
            <a:extLst>
              <a:ext uri="{FF2B5EF4-FFF2-40B4-BE49-F238E27FC236}">
                <a16:creationId xmlns:a16="http://schemas.microsoft.com/office/drawing/2014/main" id="{CB4D2CA3-588F-3977-D9FB-F50D6B34AA2A}"/>
              </a:ext>
            </a:extLst>
          </p:cNvPr>
          <p:cNvSpPr>
            <a:spLocks noGrp="1"/>
          </p:cNvSpPr>
          <p:nvPr>
            <p:ph sz="quarter" idx="14" hasCustomPrompt="1"/>
          </p:nvPr>
        </p:nvSpPr>
        <p:spPr>
          <a:xfrm>
            <a:off x="455613" y="1828800"/>
            <a:ext cx="4932362" cy="4038600"/>
          </a:xfrm>
        </p:spPr>
        <p:txBody>
          <a:bodyPr/>
          <a:lstStyle>
            <a:lvl1pPr marL="356616" indent="-356616">
              <a:defRPr/>
            </a:lvl1pPr>
            <a:lvl2pPr marL="731520">
              <a:defRPr/>
            </a:lvl2pPr>
            <a:lvl3pPr marL="1005840">
              <a:defRPr/>
            </a:lvl3pPr>
            <a:lvl4pPr marL="1005840">
              <a:defRPr/>
            </a:lvl4pPr>
            <a:lvl5pPr marL="1005840">
              <a:defRPr/>
            </a:lvl5pPr>
            <a:lvl6pPr marL="1005840">
              <a:defRPr/>
            </a:lvl6pPr>
            <a:lvl7pPr marL="1005840">
              <a:defRPr/>
            </a:lvl7pPr>
            <a:lvl8pPr marL="1005840">
              <a:defRPr/>
            </a:lvl8pPr>
            <a:lvl9pPr marL="1005840">
              <a:defRPr/>
            </a:lvl9pPr>
          </a:lstStyle>
          <a:p>
            <a:pPr lvl="0"/>
            <a:r>
              <a:rPr dirty="0"/>
              <a:t>Click to add text or choose an icon below to insert other content</a:t>
            </a:r>
            <a:r>
              <a:rPr lang="en-US" dirty="0"/>
              <a:t>, sentence case preferred</a:t>
            </a:r>
            <a:endParaRPr dirty="0"/>
          </a:p>
          <a:p>
            <a:pPr lvl="1"/>
            <a:r>
              <a:rPr dirty="0"/>
              <a:t>Second level</a:t>
            </a:r>
          </a:p>
          <a:p>
            <a:pPr lvl="2"/>
            <a:r>
              <a:rPr dirty="0"/>
              <a:t>Third level</a:t>
            </a:r>
          </a:p>
          <a:p>
            <a:pPr lvl="3"/>
            <a:r>
              <a:rPr dirty="0"/>
              <a:t>Fourth level</a:t>
            </a:r>
          </a:p>
          <a:p>
            <a:pPr lvl="4"/>
            <a:r>
              <a:rPr dirty="0"/>
              <a:t>Fifth level</a:t>
            </a:r>
          </a:p>
        </p:txBody>
      </p:sp>
      <p:sp>
        <p:nvSpPr>
          <p:cNvPr id="14" name="Picture Placeholder 13">
            <a:extLst>
              <a:ext uri="{FF2B5EF4-FFF2-40B4-BE49-F238E27FC236}">
                <a16:creationId xmlns:a16="http://schemas.microsoft.com/office/drawing/2014/main" id="{C50FCFB3-23D7-0F1B-F932-19D4D0EC3EE7}"/>
              </a:ext>
            </a:extLst>
          </p:cNvPr>
          <p:cNvSpPr>
            <a:spLocks noGrp="1"/>
          </p:cNvSpPr>
          <p:nvPr>
            <p:ph type="pic" sz="quarter" idx="22" hasCustomPrompt="1"/>
          </p:nvPr>
        </p:nvSpPr>
        <p:spPr>
          <a:xfrm>
            <a:off x="7975600" y="0"/>
            <a:ext cx="4216400" cy="6858000"/>
          </a:xfrm>
          <a:custGeom>
            <a:avLst/>
            <a:gdLst>
              <a:gd name="connsiteX0" fmla="*/ 0 w 4216400"/>
              <a:gd name="connsiteY0" fmla="*/ 0 h 6858000"/>
              <a:gd name="connsiteX1" fmla="*/ 4216400 w 4216400"/>
              <a:gd name="connsiteY1" fmla="*/ 0 h 6858000"/>
              <a:gd name="connsiteX2" fmla="*/ 4216400 w 4216400"/>
              <a:gd name="connsiteY2" fmla="*/ 6858000 h 6858000"/>
              <a:gd name="connsiteX3" fmla="*/ 0 w 4216400"/>
              <a:gd name="connsiteY3" fmla="*/ 6858000 h 6858000"/>
              <a:gd name="connsiteX4" fmla="*/ 0 w 4216400"/>
              <a:gd name="connsiteY4" fmla="*/ 5926455 h 6858000"/>
              <a:gd name="connsiteX5" fmla="*/ 517523 w 4216400"/>
              <a:gd name="connsiteY5" fmla="*/ 5926455 h 6858000"/>
              <a:gd name="connsiteX6" fmla="*/ 517523 w 4216400"/>
              <a:gd name="connsiteY6" fmla="*/ 3607667 h 6858000"/>
              <a:gd name="connsiteX7" fmla="*/ 135995 w 4216400"/>
              <a:gd name="connsiteY7" fmla="*/ 3226139 h 6858000"/>
              <a:gd name="connsiteX8" fmla="*/ 0 w 4216400"/>
              <a:gd name="connsiteY8" fmla="*/ 32261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6400" h="6858000">
                <a:moveTo>
                  <a:pt x="0" y="0"/>
                </a:moveTo>
                <a:lnTo>
                  <a:pt x="4216400" y="0"/>
                </a:lnTo>
                <a:lnTo>
                  <a:pt x="4216400" y="6858000"/>
                </a:lnTo>
                <a:lnTo>
                  <a:pt x="0" y="6858000"/>
                </a:lnTo>
                <a:lnTo>
                  <a:pt x="0" y="5926455"/>
                </a:lnTo>
                <a:lnTo>
                  <a:pt x="517523" y="5926455"/>
                </a:lnTo>
                <a:lnTo>
                  <a:pt x="517523" y="3607667"/>
                </a:lnTo>
                <a:cubicBezTo>
                  <a:pt x="517523" y="3396955"/>
                  <a:pt x="346707" y="3226139"/>
                  <a:pt x="135995" y="3226139"/>
                </a:cubicBezTo>
                <a:lnTo>
                  <a:pt x="0" y="3226139"/>
                </a:lnTo>
                <a:close/>
              </a:path>
            </a:pathLst>
          </a:custGeom>
          <a:solidFill>
            <a:schemeClr val="accent1"/>
          </a:solidFill>
        </p:spPr>
        <p:txBody>
          <a:bodyPr wrap="square" bIns="1463040" anchor="ctr">
            <a:noAutofit/>
          </a:bodyPr>
          <a:lstStyle>
            <a:lvl1pPr marL="0" indent="0" algn="ctr">
              <a:buNone/>
              <a:defRPr sz="1800"/>
            </a:lvl1pPr>
          </a:lstStyle>
          <a:p>
            <a:pPr marL="0" marR="0" lvl="0" indent="0" algn="ctr" defTabSz="914400" rtl="0" eaLnBrk="1" fontAlgn="auto" latinLnBrk="0" hangingPunct="1">
              <a:lnSpc>
                <a:spcPct val="100000"/>
              </a:lnSpc>
              <a:spcBef>
                <a:spcPts val="1800"/>
              </a:spcBef>
              <a:spcAft>
                <a:spcPts val="0"/>
              </a:spcAft>
              <a:buClr>
                <a:schemeClr val="tx1">
                  <a:lumMod val="65000"/>
                  <a:lumOff val="35000"/>
                </a:schemeClr>
              </a:buClr>
              <a:buSzTx/>
              <a:buFont typeface="Wingdings" panose="05000000000000000000" pitchFamily="2" charset="2"/>
              <a:buNone/>
              <a:tabLst/>
              <a:defRPr/>
            </a:pPr>
            <a:r>
              <a:t>Use approved pictures from </a:t>
            </a:r>
            <a:br>
              <a:rPr/>
            </a:br>
            <a:r>
              <a:t>RGA Connect</a:t>
            </a:r>
          </a:p>
        </p:txBody>
      </p:sp>
      <p:sp>
        <p:nvSpPr>
          <p:cNvPr id="16" name="Text Placeholder 15">
            <a:extLst>
              <a:ext uri="{FF2B5EF4-FFF2-40B4-BE49-F238E27FC236}">
                <a16:creationId xmlns:a16="http://schemas.microsoft.com/office/drawing/2014/main" id="{7E51423B-A9B3-3881-71A9-B453F4F78280}"/>
              </a:ext>
            </a:extLst>
          </p:cNvPr>
          <p:cNvSpPr>
            <a:spLocks noGrp="1"/>
          </p:cNvSpPr>
          <p:nvPr>
            <p:ph type="body" sz="quarter" idx="21" hasCustomPrompt="1"/>
          </p:nvPr>
        </p:nvSpPr>
        <p:spPr>
          <a:xfrm>
            <a:off x="6023208" y="3457405"/>
            <a:ext cx="2225443" cy="2244091"/>
          </a:xfrm>
        </p:spPr>
        <p:txBody>
          <a:bodyPr/>
          <a:lstStyle>
            <a:lvl1pPr marL="0" indent="0">
              <a:spcBef>
                <a:spcPts val="1800"/>
              </a:spcBef>
              <a:buFont typeface="Arial" panose="020B0604020202020204" pitchFamily="34" charset="0"/>
              <a:buChar char="​"/>
              <a:defRPr sz="1800">
                <a:solidFill>
                  <a:schemeClr val="bg1"/>
                </a:solidFill>
              </a:defRPr>
            </a:lvl1pPr>
            <a:lvl2pPr marL="228600" indent="-228600">
              <a:spcBef>
                <a:spcPts val="1200"/>
              </a:spcBef>
              <a:buClr>
                <a:schemeClr val="bg1"/>
              </a:buClr>
              <a:buFont typeface="Wingdings" panose="05000000000000000000" pitchFamily="2" charset="2"/>
              <a:buChar char="§"/>
              <a:defRPr sz="1600">
                <a:solidFill>
                  <a:schemeClr val="bg1"/>
                </a:solidFill>
              </a:defRPr>
            </a:lvl2pPr>
            <a:lvl3pPr marL="228600" indent="-228600">
              <a:spcBef>
                <a:spcPts val="1200"/>
              </a:spcBef>
              <a:buClr>
                <a:schemeClr val="bg1"/>
              </a:buClr>
              <a:buFont typeface="Wingdings" panose="05000000000000000000" pitchFamily="2" charset="2"/>
              <a:buChar char="§"/>
              <a:defRPr sz="1600">
                <a:solidFill>
                  <a:schemeClr val="bg1"/>
                </a:solidFill>
              </a:defRPr>
            </a:lvl3pPr>
            <a:lvl4pPr marL="228600" indent="-228600">
              <a:spcBef>
                <a:spcPts val="1200"/>
              </a:spcBef>
              <a:buClr>
                <a:schemeClr val="bg1"/>
              </a:buClr>
              <a:buFont typeface="Wingdings" panose="05000000000000000000" pitchFamily="2" charset="2"/>
              <a:buChar char="§"/>
              <a:defRPr sz="1600">
                <a:solidFill>
                  <a:schemeClr val="bg1"/>
                </a:solidFill>
              </a:defRPr>
            </a:lvl4pPr>
            <a:lvl5pPr marL="228600" indent="-228600">
              <a:spcBef>
                <a:spcPts val="1200"/>
              </a:spcBef>
              <a:buClr>
                <a:schemeClr val="bg1"/>
              </a:buClr>
              <a:buFont typeface="Wingdings" panose="05000000000000000000" pitchFamily="2" charset="2"/>
              <a:buChar char="§"/>
              <a:defRPr sz="1600">
                <a:solidFill>
                  <a:schemeClr val="bg1"/>
                </a:solidFill>
              </a:defRPr>
            </a:lvl5pPr>
            <a:lvl6pPr marL="228600" indent="-228600">
              <a:spcBef>
                <a:spcPts val="1200"/>
              </a:spcBef>
              <a:buClr>
                <a:schemeClr val="bg1"/>
              </a:buClr>
              <a:buFont typeface="Wingdings" panose="05000000000000000000" pitchFamily="2" charset="2"/>
              <a:buChar char="§"/>
              <a:defRPr sz="1600">
                <a:solidFill>
                  <a:schemeClr val="bg1"/>
                </a:solidFill>
              </a:defRPr>
            </a:lvl6pPr>
            <a:lvl7pPr marL="228600" indent="-228600">
              <a:spcBef>
                <a:spcPts val="1200"/>
              </a:spcBef>
              <a:buClr>
                <a:schemeClr val="bg1"/>
              </a:buClr>
              <a:buFont typeface="Wingdings" panose="05000000000000000000" pitchFamily="2" charset="2"/>
              <a:buChar char="§"/>
              <a:defRPr sz="1600">
                <a:solidFill>
                  <a:schemeClr val="bg1"/>
                </a:solidFill>
              </a:defRPr>
            </a:lvl7pPr>
            <a:lvl8pPr marL="228600" indent="-228600">
              <a:spcBef>
                <a:spcPts val="1200"/>
              </a:spcBef>
              <a:buClr>
                <a:schemeClr val="bg1"/>
              </a:buClr>
              <a:buFont typeface="Wingdings" panose="05000000000000000000" pitchFamily="2" charset="2"/>
              <a:buChar char="§"/>
              <a:defRPr sz="1600">
                <a:solidFill>
                  <a:schemeClr val="bg1"/>
                </a:solidFill>
              </a:defRPr>
            </a:lvl8pPr>
            <a:lvl9pPr marL="228600" indent="-228600">
              <a:spcBef>
                <a:spcPts val="1200"/>
              </a:spcBef>
              <a:buClr>
                <a:schemeClr val="bg1"/>
              </a:buClr>
              <a:buFont typeface="Wingdings" panose="05000000000000000000" pitchFamily="2" charset="2"/>
              <a:buChar char="§"/>
              <a:defRPr sz="1600">
                <a:solidFill>
                  <a:schemeClr val="bg1"/>
                </a:solidFill>
              </a:defRPr>
            </a:lvl9pPr>
          </a:lstStyle>
          <a:p>
            <a:pPr lvl="0"/>
            <a:r>
              <a:rPr dirty="0"/>
              <a:t>Key takeaway or statement</a:t>
            </a:r>
            <a:r>
              <a:rPr lang="en-US" dirty="0"/>
              <a:t>, use sentence case</a:t>
            </a:r>
            <a:endParaRPr dirty="0"/>
          </a:p>
          <a:p>
            <a:pPr lvl="1"/>
            <a:r>
              <a:rPr dirty="0"/>
              <a:t>Second level</a:t>
            </a:r>
          </a:p>
        </p:txBody>
      </p:sp>
    </p:spTree>
    <p:extLst>
      <p:ext uri="{BB962C8B-B14F-4D97-AF65-F5344CB8AC3E}">
        <p14:creationId xmlns:p14="http://schemas.microsoft.com/office/powerpoint/2010/main" val="1867126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s + Captions 1">
    <p:spTree>
      <p:nvGrpSpPr>
        <p:cNvPr id="1" name=""/>
        <p:cNvGrpSpPr/>
        <p:nvPr/>
      </p:nvGrpSpPr>
      <p:grpSpPr>
        <a:xfrm>
          <a:off x="0" y="0"/>
          <a:ext cx="0" cy="0"/>
          <a:chOff x="0" y="0"/>
          <a:chExt cx="0" cy="0"/>
        </a:xfrm>
      </p:grpSpPr>
      <p:sp>
        <p:nvSpPr>
          <p:cNvPr id="6" name="Do not remove" hidden="1">
            <a:extLst>
              <a:ext uri="{FF2B5EF4-FFF2-40B4-BE49-F238E27FC236}">
                <a16:creationId xmlns:a16="http://schemas.microsoft.com/office/drawing/2014/main" id="{C71FF667-B936-6054-4A28-5A3F0BA3C5D8}"/>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ABB369-86EC-B202-D205-4E9E178AD56D}"/>
              </a:ext>
            </a:extLst>
          </p:cNvPr>
          <p:cNvSpPr>
            <a:spLocks noGrp="1"/>
          </p:cNvSpPr>
          <p:nvPr>
            <p:ph type="title" hasCustomPrompt="1"/>
          </p:nvPr>
        </p:nvSpPr>
        <p:spPr/>
        <p:txBody>
          <a:bodyPr/>
          <a:lstStyle/>
          <a:p>
            <a:r>
              <a:t>Use sentence case for slide titles</a:t>
            </a:r>
          </a:p>
        </p:txBody>
      </p:sp>
      <p:sp>
        <p:nvSpPr>
          <p:cNvPr id="20" name="Text Placeholder 15">
            <a:extLst>
              <a:ext uri="{FF2B5EF4-FFF2-40B4-BE49-F238E27FC236}">
                <a16:creationId xmlns:a16="http://schemas.microsoft.com/office/drawing/2014/main" id="{81082B8A-83EF-2B26-3603-975E135724A9}"/>
              </a:ext>
            </a:extLst>
          </p:cNvPr>
          <p:cNvSpPr>
            <a:spLocks noGrp="1"/>
          </p:cNvSpPr>
          <p:nvPr>
            <p:ph type="body" sz="quarter" idx="15" hasCustomPrompt="1"/>
          </p:nvPr>
        </p:nvSpPr>
        <p:spPr>
          <a:xfrm>
            <a:off x="457198" y="998773"/>
            <a:ext cx="1127455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7" name="Text Placeholder 15">
            <a:extLst>
              <a:ext uri="{FF2B5EF4-FFF2-40B4-BE49-F238E27FC236}">
                <a16:creationId xmlns:a16="http://schemas.microsoft.com/office/drawing/2014/main" id="{2F47FA80-D938-E2EB-09C8-F215F1168E9B}"/>
              </a:ext>
            </a:extLst>
          </p:cNvPr>
          <p:cNvSpPr>
            <a:spLocks noGrp="1"/>
          </p:cNvSpPr>
          <p:nvPr>
            <p:ph type="body" sz="quarter" idx="13" hasCustomPrompt="1"/>
          </p:nvPr>
        </p:nvSpPr>
        <p:spPr>
          <a:xfrm>
            <a:off x="457200" y="1676399"/>
            <a:ext cx="3424210" cy="990601"/>
          </a:xfrm>
        </p:spPr>
        <p:txBody>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4" name="Picture Placeholder 6">
            <a:extLst>
              <a:ext uri="{FF2B5EF4-FFF2-40B4-BE49-F238E27FC236}">
                <a16:creationId xmlns:a16="http://schemas.microsoft.com/office/drawing/2014/main" id="{F6D42540-A7E4-B4D5-24E0-D1BB910D3E8A}"/>
              </a:ext>
            </a:extLst>
          </p:cNvPr>
          <p:cNvSpPr>
            <a:spLocks noGrp="1"/>
          </p:cNvSpPr>
          <p:nvPr>
            <p:ph type="pic" sz="quarter" idx="26" hasCustomPrompt="1"/>
          </p:nvPr>
        </p:nvSpPr>
        <p:spPr>
          <a:xfrm>
            <a:off x="0" y="2819399"/>
            <a:ext cx="4041648" cy="40386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8" name="Text Placeholder 15">
            <a:extLst>
              <a:ext uri="{FF2B5EF4-FFF2-40B4-BE49-F238E27FC236}">
                <a16:creationId xmlns:a16="http://schemas.microsoft.com/office/drawing/2014/main" id="{4E2F4F3D-C8B6-CB75-3F41-CCAF78752F73}"/>
              </a:ext>
            </a:extLst>
          </p:cNvPr>
          <p:cNvSpPr>
            <a:spLocks noGrp="1"/>
          </p:cNvSpPr>
          <p:nvPr>
            <p:ph type="body" sz="quarter" idx="29" hasCustomPrompt="1"/>
          </p:nvPr>
        </p:nvSpPr>
        <p:spPr>
          <a:xfrm>
            <a:off x="4230910" y="1676399"/>
            <a:ext cx="3541485" cy="990601"/>
          </a:xfrm>
        </p:spPr>
        <p:txBody>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5" name="Picture Placeholder 6">
            <a:extLst>
              <a:ext uri="{FF2B5EF4-FFF2-40B4-BE49-F238E27FC236}">
                <a16:creationId xmlns:a16="http://schemas.microsoft.com/office/drawing/2014/main" id="{BD424D0B-766B-19A9-E370-E4DDF13AF9B8}"/>
              </a:ext>
            </a:extLst>
          </p:cNvPr>
          <p:cNvSpPr>
            <a:spLocks noGrp="1"/>
          </p:cNvSpPr>
          <p:nvPr>
            <p:ph type="pic" sz="quarter" idx="27" hasCustomPrompt="1"/>
          </p:nvPr>
        </p:nvSpPr>
        <p:spPr>
          <a:xfrm>
            <a:off x="4075176" y="2819400"/>
            <a:ext cx="4041648" cy="4038600"/>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9" name="Text Placeholder 15">
            <a:extLst>
              <a:ext uri="{FF2B5EF4-FFF2-40B4-BE49-F238E27FC236}">
                <a16:creationId xmlns:a16="http://schemas.microsoft.com/office/drawing/2014/main" id="{D7B9AE3F-C0F0-881D-F7B1-37D903B5A24E}"/>
              </a:ext>
            </a:extLst>
          </p:cNvPr>
          <p:cNvSpPr>
            <a:spLocks noGrp="1"/>
          </p:cNvSpPr>
          <p:nvPr>
            <p:ph type="body" sz="quarter" idx="30" hasCustomPrompt="1"/>
          </p:nvPr>
        </p:nvSpPr>
        <p:spPr>
          <a:xfrm>
            <a:off x="8323938" y="1676399"/>
            <a:ext cx="3429000" cy="990601"/>
          </a:xfrm>
        </p:spPr>
        <p:txBody>
          <a:bodyPr/>
          <a:lstStyle>
            <a:lvl1pPr marL="0" indent="0">
              <a:spcBef>
                <a:spcPts val="0"/>
              </a:spcBef>
              <a:buNone/>
              <a:defRPr sz="20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6" name="Picture Placeholder 6">
            <a:extLst>
              <a:ext uri="{FF2B5EF4-FFF2-40B4-BE49-F238E27FC236}">
                <a16:creationId xmlns:a16="http://schemas.microsoft.com/office/drawing/2014/main" id="{FB5470EE-9C30-08BB-8E5D-AFCA4DFED2D8}"/>
              </a:ext>
            </a:extLst>
          </p:cNvPr>
          <p:cNvSpPr>
            <a:spLocks noGrp="1"/>
          </p:cNvSpPr>
          <p:nvPr>
            <p:ph type="pic" sz="quarter" idx="28" hasCustomPrompt="1"/>
          </p:nvPr>
        </p:nvSpPr>
        <p:spPr>
          <a:xfrm>
            <a:off x="8150352" y="2819400"/>
            <a:ext cx="4041648" cy="4038600"/>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5" name="Slide Number Placeholder 4">
            <a:extLst>
              <a:ext uri="{FF2B5EF4-FFF2-40B4-BE49-F238E27FC236}">
                <a16:creationId xmlns:a16="http://schemas.microsoft.com/office/drawing/2014/main" id="{463D9CCE-0A8B-D9CF-3F68-53DEBC82425D}"/>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9762122F-3EA3-C250-1A57-C0BAEEF06EA6}"/>
              </a:ext>
            </a:extLst>
          </p:cNvPr>
          <p:cNvSpPr>
            <a:spLocks noGrp="1"/>
          </p:cNvSpPr>
          <p:nvPr>
            <p:ph type="dt" sz="half" idx="10"/>
          </p:nvPr>
        </p:nvSpPr>
        <p:spPr/>
        <p:txBody>
          <a:bodyPr/>
          <a:lstStyle/>
          <a:p>
            <a:fld id="{DAA2605C-CE76-4327-AFAB-38AE54ABA9A9}" type="datetime1">
              <a:rPr lang="en-US" smtClean="0"/>
              <a:t>9/22/2025</a:t>
            </a:fld>
            <a:endParaRPr/>
          </a:p>
        </p:txBody>
      </p:sp>
      <p:sp>
        <p:nvSpPr>
          <p:cNvPr id="4" name="Footer Placeholder 3">
            <a:extLst>
              <a:ext uri="{FF2B5EF4-FFF2-40B4-BE49-F238E27FC236}">
                <a16:creationId xmlns:a16="http://schemas.microsoft.com/office/drawing/2014/main" id="{F7A9B8BB-0500-23D7-0768-9E811BBFE724}"/>
              </a:ext>
            </a:extLst>
          </p:cNvPr>
          <p:cNvSpPr>
            <a:spLocks noGrp="1"/>
          </p:cNvSpPr>
          <p:nvPr>
            <p:ph type="ftr" sz="quarter" idx="11"/>
          </p:nvPr>
        </p:nvSpPr>
        <p:spPr/>
        <p:txBody>
          <a:bodyPr/>
          <a:lstStyle/>
          <a:p>
            <a:endParaRPr/>
          </a:p>
        </p:txBody>
      </p:sp>
      <p:cxnSp>
        <p:nvCxnSpPr>
          <p:cNvPr id="12" name="Straight Connector 11">
            <a:extLst>
              <a:ext uri="{FF2B5EF4-FFF2-40B4-BE49-F238E27FC236}">
                <a16:creationId xmlns:a16="http://schemas.microsoft.com/office/drawing/2014/main" id="{3FE84BA8-4C40-8E87-9ABE-AC61C42EC8CE}"/>
              </a:ext>
              <a:ext uri="{C183D7F6-B498-43B3-948B-1728B52AA6E4}">
                <adec:decorative xmlns:adec="http://schemas.microsoft.com/office/drawing/2017/decorative" val="1"/>
              </a:ext>
            </a:extLst>
          </p:cNvPr>
          <p:cNvCxnSpPr/>
          <p:nvPr/>
        </p:nvCxnSpPr>
        <p:spPr>
          <a:xfrm flipV="1">
            <a:off x="4058412" y="1644650"/>
            <a:ext cx="0" cy="1022350"/>
          </a:xfrm>
          <a:prstGeom prst="line">
            <a:avLst/>
          </a:prstGeom>
          <a:ln w="12700">
            <a:solidFill>
              <a:srgbClr val="D1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398977-7D07-8A5E-6786-81E35D9257A2}"/>
              </a:ext>
              <a:ext uri="{C183D7F6-B498-43B3-948B-1728B52AA6E4}">
                <adec:decorative xmlns:adec="http://schemas.microsoft.com/office/drawing/2017/decorative" val="1"/>
              </a:ext>
            </a:extLst>
          </p:cNvPr>
          <p:cNvCxnSpPr/>
          <p:nvPr/>
        </p:nvCxnSpPr>
        <p:spPr>
          <a:xfrm flipV="1">
            <a:off x="8133588" y="1644650"/>
            <a:ext cx="0" cy="1022350"/>
          </a:xfrm>
          <a:prstGeom prst="line">
            <a:avLst/>
          </a:prstGeom>
          <a:ln w="12700">
            <a:solidFill>
              <a:srgbClr val="D1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338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s + Captions 2">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DD37E31E-4B36-2AF5-10F6-43670CCB7249}"/>
              </a:ext>
            </a:extLst>
          </p:cNvPr>
          <p:cNvSpPr/>
          <p:nvPr>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lide Number Placeholder 4">
            <a:extLst>
              <a:ext uri="{FF2B5EF4-FFF2-40B4-BE49-F238E27FC236}">
                <a16:creationId xmlns:a16="http://schemas.microsoft.com/office/drawing/2014/main" id="{463D9CCE-0A8B-D9CF-3F68-53DEBC82425D}"/>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9762122F-3EA3-C250-1A57-C0BAEEF06EA6}"/>
              </a:ext>
            </a:extLst>
          </p:cNvPr>
          <p:cNvSpPr>
            <a:spLocks noGrp="1"/>
          </p:cNvSpPr>
          <p:nvPr>
            <p:ph type="dt" sz="half" idx="10"/>
          </p:nvPr>
        </p:nvSpPr>
        <p:spPr/>
        <p:txBody>
          <a:bodyPr/>
          <a:lstStyle/>
          <a:p>
            <a:fld id="{3237CF78-85A9-4E91-B28B-6C77C48E6745}" type="datetime1">
              <a:rPr lang="en-US" smtClean="0"/>
              <a:t>9/22/2025</a:t>
            </a:fld>
            <a:endParaRPr/>
          </a:p>
        </p:txBody>
      </p:sp>
      <p:sp>
        <p:nvSpPr>
          <p:cNvPr id="4" name="Footer Placeholder 3">
            <a:extLst>
              <a:ext uri="{FF2B5EF4-FFF2-40B4-BE49-F238E27FC236}">
                <a16:creationId xmlns:a16="http://schemas.microsoft.com/office/drawing/2014/main" id="{F7A9B8BB-0500-23D7-0768-9E811BBFE724}"/>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59ABB369-86EC-B202-D205-4E9E178AD56D}"/>
              </a:ext>
            </a:extLst>
          </p:cNvPr>
          <p:cNvSpPr>
            <a:spLocks noGrp="1"/>
          </p:cNvSpPr>
          <p:nvPr>
            <p:ph type="title" hasCustomPrompt="1"/>
          </p:nvPr>
        </p:nvSpPr>
        <p:spPr/>
        <p:txBody>
          <a:bodyPr/>
          <a:lstStyle/>
          <a:p>
            <a:r>
              <a:t>Use sentence case for slide titles</a:t>
            </a:r>
          </a:p>
        </p:txBody>
      </p:sp>
      <p:sp>
        <p:nvSpPr>
          <p:cNvPr id="22" name="Text Placeholder 15">
            <a:extLst>
              <a:ext uri="{FF2B5EF4-FFF2-40B4-BE49-F238E27FC236}">
                <a16:creationId xmlns:a16="http://schemas.microsoft.com/office/drawing/2014/main" id="{90FB0641-3DB2-BBC6-A092-A5401FB633D1}"/>
              </a:ext>
            </a:extLst>
          </p:cNvPr>
          <p:cNvSpPr>
            <a:spLocks noGrp="1"/>
          </p:cNvSpPr>
          <p:nvPr>
            <p:ph type="body" sz="quarter" idx="15" hasCustomPrompt="1"/>
          </p:nvPr>
        </p:nvSpPr>
        <p:spPr>
          <a:xfrm>
            <a:off x="457198" y="998773"/>
            <a:ext cx="11274552"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14" name="Picture Placeholder 6">
            <a:extLst>
              <a:ext uri="{FF2B5EF4-FFF2-40B4-BE49-F238E27FC236}">
                <a16:creationId xmlns:a16="http://schemas.microsoft.com/office/drawing/2014/main" id="{F6D42540-A7E4-B4D5-24E0-D1BB910D3E8A}"/>
              </a:ext>
            </a:extLst>
          </p:cNvPr>
          <p:cNvSpPr>
            <a:spLocks noGrp="1"/>
          </p:cNvSpPr>
          <p:nvPr>
            <p:ph type="pic" sz="quarter" idx="26" hasCustomPrompt="1"/>
          </p:nvPr>
        </p:nvSpPr>
        <p:spPr>
          <a:xfrm>
            <a:off x="0" y="1659164"/>
            <a:ext cx="4041648" cy="35814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7" name="Text Placeholder 15">
            <a:extLst>
              <a:ext uri="{FF2B5EF4-FFF2-40B4-BE49-F238E27FC236}">
                <a16:creationId xmlns:a16="http://schemas.microsoft.com/office/drawing/2014/main" id="{2F47FA80-D938-E2EB-09C8-F215F1168E9B}"/>
              </a:ext>
            </a:extLst>
          </p:cNvPr>
          <p:cNvSpPr>
            <a:spLocks noGrp="1"/>
          </p:cNvSpPr>
          <p:nvPr>
            <p:ph type="body" sz="quarter" idx="13" hasCustomPrompt="1"/>
          </p:nvPr>
        </p:nvSpPr>
        <p:spPr>
          <a:xfrm>
            <a:off x="457200" y="5364480"/>
            <a:ext cx="3424210" cy="588646"/>
          </a:xfrm>
        </p:spPr>
        <p:txBody>
          <a:bodyPr/>
          <a:lstStyle>
            <a:lvl1pPr marL="0" indent="0">
              <a:spcBef>
                <a:spcPts val="0"/>
              </a:spcBef>
              <a:buNone/>
              <a:defRPr sz="18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dirty="0"/>
              <a:t>Heading / topic / caption</a:t>
            </a:r>
            <a:r>
              <a:rPr lang="en-US" dirty="0"/>
              <a:t>, use sentence case</a:t>
            </a:r>
            <a:endParaRPr dirty="0"/>
          </a:p>
        </p:txBody>
      </p:sp>
      <p:sp>
        <p:nvSpPr>
          <p:cNvPr id="15" name="Picture Placeholder 6">
            <a:extLst>
              <a:ext uri="{FF2B5EF4-FFF2-40B4-BE49-F238E27FC236}">
                <a16:creationId xmlns:a16="http://schemas.microsoft.com/office/drawing/2014/main" id="{BD424D0B-766B-19A9-E370-E4DDF13AF9B8}"/>
              </a:ext>
            </a:extLst>
          </p:cNvPr>
          <p:cNvSpPr>
            <a:spLocks noGrp="1"/>
          </p:cNvSpPr>
          <p:nvPr>
            <p:ph type="pic" sz="quarter" idx="27" hasCustomPrompt="1"/>
          </p:nvPr>
        </p:nvSpPr>
        <p:spPr>
          <a:xfrm>
            <a:off x="4075176" y="1659164"/>
            <a:ext cx="4041648" cy="35814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8" name="Text Placeholder 15">
            <a:extLst>
              <a:ext uri="{FF2B5EF4-FFF2-40B4-BE49-F238E27FC236}">
                <a16:creationId xmlns:a16="http://schemas.microsoft.com/office/drawing/2014/main" id="{4E2F4F3D-C8B6-CB75-3F41-CCAF78752F73}"/>
              </a:ext>
            </a:extLst>
          </p:cNvPr>
          <p:cNvSpPr>
            <a:spLocks noGrp="1"/>
          </p:cNvSpPr>
          <p:nvPr>
            <p:ph type="body" sz="quarter" idx="29" hasCustomPrompt="1"/>
          </p:nvPr>
        </p:nvSpPr>
        <p:spPr>
          <a:xfrm>
            <a:off x="4230910" y="5364480"/>
            <a:ext cx="3541485" cy="588646"/>
          </a:xfrm>
        </p:spPr>
        <p:txBody>
          <a:bodyPr/>
          <a:lstStyle>
            <a:lvl1pPr marL="0" indent="0">
              <a:spcBef>
                <a:spcPts val="0"/>
              </a:spcBef>
              <a:buNone/>
              <a:defRPr sz="18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
        <p:nvSpPr>
          <p:cNvPr id="16" name="Picture Placeholder 6">
            <a:extLst>
              <a:ext uri="{FF2B5EF4-FFF2-40B4-BE49-F238E27FC236}">
                <a16:creationId xmlns:a16="http://schemas.microsoft.com/office/drawing/2014/main" id="{FB5470EE-9C30-08BB-8E5D-AFCA4DFED2D8}"/>
              </a:ext>
            </a:extLst>
          </p:cNvPr>
          <p:cNvSpPr>
            <a:spLocks noGrp="1"/>
          </p:cNvSpPr>
          <p:nvPr>
            <p:ph type="pic" sz="quarter" idx="28" hasCustomPrompt="1"/>
          </p:nvPr>
        </p:nvSpPr>
        <p:spPr>
          <a:xfrm>
            <a:off x="8150352" y="1659164"/>
            <a:ext cx="4041648" cy="3581401"/>
          </a:xfrm>
          <a:solidFill>
            <a:schemeClr val="accent1"/>
          </a:solidFill>
        </p:spPr>
        <p:txBody>
          <a:bodyPr bIns="1463040" anchor="ctr"/>
          <a:lstStyle>
            <a:lvl1pPr marL="0" indent="0" algn="ctr">
              <a:buNone/>
              <a:defRPr sz="1800"/>
            </a:lvl1pPr>
          </a:lstStyle>
          <a:p>
            <a:r>
              <a:t>Use approved pictures from </a:t>
            </a:r>
            <a:br>
              <a:rPr/>
            </a:br>
            <a:r>
              <a:t>RGA Connect</a:t>
            </a:r>
          </a:p>
        </p:txBody>
      </p:sp>
      <p:sp>
        <p:nvSpPr>
          <p:cNvPr id="19" name="Text Placeholder 15">
            <a:extLst>
              <a:ext uri="{FF2B5EF4-FFF2-40B4-BE49-F238E27FC236}">
                <a16:creationId xmlns:a16="http://schemas.microsoft.com/office/drawing/2014/main" id="{D7B9AE3F-C0F0-881D-F7B1-37D903B5A24E}"/>
              </a:ext>
            </a:extLst>
          </p:cNvPr>
          <p:cNvSpPr>
            <a:spLocks noGrp="1"/>
          </p:cNvSpPr>
          <p:nvPr>
            <p:ph type="body" sz="quarter" idx="30" hasCustomPrompt="1"/>
          </p:nvPr>
        </p:nvSpPr>
        <p:spPr>
          <a:xfrm>
            <a:off x="8323938" y="5364480"/>
            <a:ext cx="3429000" cy="588646"/>
          </a:xfrm>
        </p:spPr>
        <p:txBody>
          <a:bodyPr/>
          <a:lstStyle>
            <a:lvl1pPr marL="0" indent="0">
              <a:spcBef>
                <a:spcPts val="0"/>
              </a:spcBef>
              <a:buNone/>
              <a:defRPr sz="1800"/>
            </a:lvl1pPr>
            <a:lvl2pPr marL="0" indent="0">
              <a:spcBef>
                <a:spcPts val="0"/>
              </a:spcBef>
              <a:buNone/>
              <a:defRPr sz="2000"/>
            </a:lvl2pPr>
            <a:lvl3pPr marL="0" indent="0">
              <a:spcBef>
                <a:spcPts val="0"/>
              </a:spcBef>
              <a:buNone/>
              <a:defRPr sz="2000"/>
            </a:lvl3pPr>
            <a:lvl4pPr marL="0" indent="0">
              <a:spcBef>
                <a:spcPts val="0"/>
              </a:spcBef>
              <a:buNone/>
              <a:defRPr sz="2000"/>
            </a:lvl4pPr>
            <a:lvl5pPr marL="0" indent="0">
              <a:spcBef>
                <a:spcPts val="0"/>
              </a:spcBef>
              <a:buNone/>
              <a:defRPr sz="2000"/>
            </a:lvl5pPr>
            <a:lvl6pPr marL="0" indent="0">
              <a:spcBef>
                <a:spcPts val="0"/>
              </a:spcBef>
              <a:buNone/>
              <a:defRPr sz="2000"/>
            </a:lvl6pPr>
            <a:lvl7pPr marL="0" indent="0">
              <a:spcBef>
                <a:spcPts val="0"/>
              </a:spcBef>
              <a:buNone/>
              <a:defRPr sz="2000"/>
            </a:lvl7pPr>
            <a:lvl8pPr marL="0" indent="0">
              <a:spcBef>
                <a:spcPts val="0"/>
              </a:spcBef>
              <a:buNone/>
              <a:defRPr sz="2000"/>
            </a:lvl8pPr>
            <a:lvl9pPr marL="0" indent="0">
              <a:spcBef>
                <a:spcPts val="0"/>
              </a:spcBef>
              <a:buNone/>
              <a:defRPr sz="2000"/>
            </a:lvl9pPr>
          </a:lstStyle>
          <a:p>
            <a:pPr lvl="0"/>
            <a:r>
              <a:rPr lang="en-US" dirty="0"/>
              <a:t>Heading / topic / caption, use sentence case</a:t>
            </a:r>
          </a:p>
        </p:txBody>
      </p:sp>
    </p:spTree>
    <p:extLst>
      <p:ext uri="{BB962C8B-B14F-4D97-AF65-F5344CB8AC3E}">
        <p14:creationId xmlns:p14="http://schemas.microsoft.com/office/powerpoint/2010/main" val="2314987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cked Sta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71CAEA-8F8E-312F-E2DE-64877C417816}"/>
              </a:ext>
            </a:extLst>
          </p:cNvPr>
          <p:cNvSpPr>
            <a:spLocks noGrp="1"/>
          </p:cNvSpPr>
          <p:nvPr>
            <p:ph type="sldNum" sz="quarter" idx="12"/>
          </p:nvPr>
        </p:nvSpPr>
        <p:spPr/>
        <p:txBody>
          <a:bodyPr/>
          <a:lstStyle/>
          <a:p>
            <a:fld id="{A7D4F30D-40DB-4D14-92A8-71EC94CA5371}" type="slidenum">
              <a:rPr/>
              <a:pPr/>
              <a:t>‹#›</a:t>
            </a:fld>
            <a:endParaRPr/>
          </a:p>
        </p:txBody>
      </p:sp>
      <p:sp>
        <p:nvSpPr>
          <p:cNvPr id="3" name="Date Placeholder 2">
            <a:extLst>
              <a:ext uri="{FF2B5EF4-FFF2-40B4-BE49-F238E27FC236}">
                <a16:creationId xmlns:a16="http://schemas.microsoft.com/office/drawing/2014/main" id="{580A87D4-9E57-E920-24C4-BC3B2A6657B8}"/>
              </a:ext>
            </a:extLst>
          </p:cNvPr>
          <p:cNvSpPr>
            <a:spLocks noGrp="1"/>
          </p:cNvSpPr>
          <p:nvPr>
            <p:ph type="dt" sz="half" idx="10"/>
          </p:nvPr>
        </p:nvSpPr>
        <p:spPr/>
        <p:txBody>
          <a:bodyPr/>
          <a:lstStyle/>
          <a:p>
            <a:fld id="{C08B3531-7211-4B14-9C21-A09AAA35F375}" type="datetime1">
              <a:rPr lang="en-US" smtClean="0"/>
              <a:t>9/22/2025</a:t>
            </a:fld>
            <a:endParaRPr/>
          </a:p>
        </p:txBody>
      </p:sp>
      <p:sp>
        <p:nvSpPr>
          <p:cNvPr id="4" name="Footer Placeholder 3">
            <a:extLst>
              <a:ext uri="{FF2B5EF4-FFF2-40B4-BE49-F238E27FC236}">
                <a16:creationId xmlns:a16="http://schemas.microsoft.com/office/drawing/2014/main" id="{4423DE77-553E-0F34-B1F0-6FFA0553F8A8}"/>
              </a:ext>
            </a:extLst>
          </p:cNvPr>
          <p:cNvSpPr>
            <a:spLocks noGrp="1"/>
          </p:cNvSpPr>
          <p:nvPr>
            <p:ph type="ftr" sz="quarter" idx="11"/>
          </p:nvPr>
        </p:nvSpPr>
        <p:spPr/>
        <p:txBody>
          <a:bodyPr/>
          <a:lstStyle/>
          <a:p>
            <a:endParaRPr/>
          </a:p>
        </p:txBody>
      </p:sp>
      <p:sp>
        <p:nvSpPr>
          <p:cNvPr id="2" name="Title 1">
            <a:extLst>
              <a:ext uri="{FF2B5EF4-FFF2-40B4-BE49-F238E27FC236}">
                <a16:creationId xmlns:a16="http://schemas.microsoft.com/office/drawing/2014/main" id="{23C0EC01-2961-4A4C-D12C-7F5C934B0E87}"/>
              </a:ext>
            </a:extLst>
          </p:cNvPr>
          <p:cNvSpPr>
            <a:spLocks noGrp="1"/>
          </p:cNvSpPr>
          <p:nvPr>
            <p:ph type="title" hasCustomPrompt="1"/>
          </p:nvPr>
        </p:nvSpPr>
        <p:spPr>
          <a:xfrm>
            <a:off x="6985002" y="1600200"/>
            <a:ext cx="4749797" cy="1121645"/>
          </a:xfrm>
        </p:spPr>
        <p:txBody>
          <a:bodyPr/>
          <a:lstStyle/>
          <a:p>
            <a:r>
              <a:t>Use sentence case for slide titles</a:t>
            </a:r>
          </a:p>
        </p:txBody>
      </p:sp>
      <p:sp>
        <p:nvSpPr>
          <p:cNvPr id="18" name="Text Placeholder 15">
            <a:extLst>
              <a:ext uri="{FF2B5EF4-FFF2-40B4-BE49-F238E27FC236}">
                <a16:creationId xmlns:a16="http://schemas.microsoft.com/office/drawing/2014/main" id="{E378C0A7-8CE5-7FCA-FBAF-A76925AA430C}"/>
              </a:ext>
            </a:extLst>
          </p:cNvPr>
          <p:cNvSpPr>
            <a:spLocks noGrp="1"/>
          </p:cNvSpPr>
          <p:nvPr>
            <p:ph type="body" sz="quarter" idx="15" hasCustomPrompt="1"/>
          </p:nvPr>
        </p:nvSpPr>
        <p:spPr>
          <a:xfrm>
            <a:off x="6985002" y="2721845"/>
            <a:ext cx="4745736" cy="416352"/>
          </a:xfrm>
        </p:spPr>
        <p:txBody>
          <a:bodyPr/>
          <a:lstStyle>
            <a:lvl1pPr marL="0" indent="0">
              <a:spcBef>
                <a:spcPts val="0"/>
              </a:spcBef>
              <a:buNone/>
              <a:defRPr sz="2000">
                <a:solidFill>
                  <a:schemeClr val="accent3">
                    <a:lumMod val="75000"/>
                  </a:schemeClr>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Optional subtitle, use sentence case</a:t>
            </a:r>
          </a:p>
        </p:txBody>
      </p:sp>
      <p:sp>
        <p:nvSpPr>
          <p:cNvPr id="21" name="Text Placeholder 20">
            <a:extLst>
              <a:ext uri="{FF2B5EF4-FFF2-40B4-BE49-F238E27FC236}">
                <a16:creationId xmlns:a16="http://schemas.microsoft.com/office/drawing/2014/main" id="{B37B4D63-DDDD-5FF1-95F5-0EEBA053B8B3}"/>
              </a:ext>
            </a:extLst>
          </p:cNvPr>
          <p:cNvSpPr>
            <a:spLocks noGrp="1"/>
          </p:cNvSpPr>
          <p:nvPr>
            <p:ph type="body" sz="quarter" idx="13" hasCustomPrompt="1"/>
          </p:nvPr>
        </p:nvSpPr>
        <p:spPr>
          <a:xfrm>
            <a:off x="1" y="484615"/>
            <a:ext cx="5552185" cy="1676400"/>
          </a:xfrm>
          <a:custGeom>
            <a:avLst/>
            <a:gdLst>
              <a:gd name="connsiteX0" fmla="*/ 0 w 5552185"/>
              <a:gd name="connsiteY0" fmla="*/ 0 h 1676400"/>
              <a:gd name="connsiteX1" fmla="*/ 5124049 w 5552185"/>
              <a:gd name="connsiteY1" fmla="*/ 0 h 1676400"/>
              <a:gd name="connsiteX2" fmla="*/ 5552185 w 5552185"/>
              <a:gd name="connsiteY2" fmla="*/ 428136 h 1676400"/>
              <a:gd name="connsiteX3" fmla="*/ 5552185 w 5552185"/>
              <a:gd name="connsiteY3" fmla="*/ 1676400 h 1676400"/>
              <a:gd name="connsiteX4" fmla="*/ 0 w 5552185"/>
              <a:gd name="connsiteY4" fmla="*/ 1676400 h 167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2185" h="1676400">
                <a:moveTo>
                  <a:pt x="0" y="0"/>
                </a:moveTo>
                <a:lnTo>
                  <a:pt x="5124049" y="0"/>
                </a:lnTo>
                <a:cubicBezTo>
                  <a:pt x="5360502" y="0"/>
                  <a:pt x="5552185" y="191683"/>
                  <a:pt x="5552185" y="428136"/>
                </a:cubicBezTo>
                <a:lnTo>
                  <a:pt x="5552185" y="1676400"/>
                </a:lnTo>
                <a:lnTo>
                  <a:pt x="0" y="1676400"/>
                </a:lnTo>
                <a:close/>
              </a:path>
            </a:pathLst>
          </a:custGeom>
          <a:solidFill>
            <a:srgbClr val="E8E5E3"/>
          </a:solidFill>
        </p:spPr>
        <p:txBody>
          <a:bodyPr wrap="square" lIns="1097280" tIns="228600" rIns="91440">
            <a:noAutofit/>
          </a:bodyPr>
          <a:lstStyle>
            <a:lvl1pPr marL="0" indent="0">
              <a:spcBef>
                <a:spcPts val="0"/>
              </a:spcBef>
              <a:buNone/>
              <a:defRPr sz="36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a:t>
            </a:r>
          </a:p>
        </p:txBody>
      </p:sp>
      <p:sp>
        <p:nvSpPr>
          <p:cNvPr id="34" name="Text Placeholder 15">
            <a:extLst>
              <a:ext uri="{FF2B5EF4-FFF2-40B4-BE49-F238E27FC236}">
                <a16:creationId xmlns:a16="http://schemas.microsoft.com/office/drawing/2014/main" id="{52DFC2E8-3483-9CE8-3D55-7F94C15E912C}"/>
              </a:ext>
            </a:extLst>
          </p:cNvPr>
          <p:cNvSpPr>
            <a:spLocks noGrp="1"/>
          </p:cNvSpPr>
          <p:nvPr>
            <p:ph type="body" sz="quarter" idx="25" hasCustomPrompt="1"/>
          </p:nvPr>
        </p:nvSpPr>
        <p:spPr>
          <a:xfrm>
            <a:off x="1104901" y="1223283"/>
            <a:ext cx="4447286" cy="769485"/>
          </a:xfrm>
        </p:spPr>
        <p:txBody>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Change shape colors to other RGA colors as needed</a:t>
            </a:r>
          </a:p>
        </p:txBody>
      </p:sp>
      <p:sp>
        <p:nvSpPr>
          <p:cNvPr id="24" name="Text Placeholder 23">
            <a:extLst>
              <a:ext uri="{FF2B5EF4-FFF2-40B4-BE49-F238E27FC236}">
                <a16:creationId xmlns:a16="http://schemas.microsoft.com/office/drawing/2014/main" id="{F1CBA710-9619-745C-C0BA-7AD4C6534491}"/>
              </a:ext>
            </a:extLst>
          </p:cNvPr>
          <p:cNvSpPr>
            <a:spLocks noGrp="1"/>
          </p:cNvSpPr>
          <p:nvPr>
            <p:ph type="body" sz="quarter" idx="18" hasCustomPrompt="1"/>
          </p:nvPr>
        </p:nvSpPr>
        <p:spPr>
          <a:xfrm>
            <a:off x="1" y="1992768"/>
            <a:ext cx="5945885" cy="1646237"/>
          </a:xfrm>
          <a:custGeom>
            <a:avLst/>
            <a:gdLst>
              <a:gd name="connsiteX0" fmla="*/ 0 w 5945885"/>
              <a:gd name="connsiteY0" fmla="*/ 0 h 1646237"/>
              <a:gd name="connsiteX1" fmla="*/ 5525453 w 5945885"/>
              <a:gd name="connsiteY1" fmla="*/ 0 h 1646237"/>
              <a:gd name="connsiteX2" fmla="*/ 5945885 w 5945885"/>
              <a:gd name="connsiteY2" fmla="*/ 420432 h 1646237"/>
              <a:gd name="connsiteX3" fmla="*/ 5945885 w 5945885"/>
              <a:gd name="connsiteY3" fmla="*/ 1646237 h 1646237"/>
              <a:gd name="connsiteX4" fmla="*/ 0 w 5945885"/>
              <a:gd name="connsiteY4" fmla="*/ 1646237 h 1646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5885" h="1646237">
                <a:moveTo>
                  <a:pt x="0" y="0"/>
                </a:moveTo>
                <a:lnTo>
                  <a:pt x="5525453" y="0"/>
                </a:lnTo>
                <a:cubicBezTo>
                  <a:pt x="5757651" y="0"/>
                  <a:pt x="5945885" y="188234"/>
                  <a:pt x="5945885" y="420432"/>
                </a:cubicBezTo>
                <a:lnTo>
                  <a:pt x="5945885" y="1646237"/>
                </a:lnTo>
                <a:lnTo>
                  <a:pt x="0" y="1646237"/>
                </a:lnTo>
                <a:close/>
              </a:path>
            </a:pathLst>
          </a:custGeom>
          <a:solidFill>
            <a:schemeClr val="tx2"/>
          </a:solidFill>
        </p:spPr>
        <p:txBody>
          <a:bodyPr wrap="square" lIns="1097280" tIns="228600" rIns="91440">
            <a:noAutofit/>
          </a:bodyPr>
          <a:lstStyle>
            <a:lvl1pPr marL="0" indent="0">
              <a:spcBef>
                <a:spcPts val="0"/>
              </a:spcBef>
              <a:buNone/>
              <a:defRPr sz="3600" b="1">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t>###</a:t>
            </a:r>
          </a:p>
        </p:txBody>
      </p:sp>
      <p:sp>
        <p:nvSpPr>
          <p:cNvPr id="35" name="Text Placeholder 15">
            <a:extLst>
              <a:ext uri="{FF2B5EF4-FFF2-40B4-BE49-F238E27FC236}">
                <a16:creationId xmlns:a16="http://schemas.microsoft.com/office/drawing/2014/main" id="{29813823-4DF8-EE10-89A5-D241E81AB355}"/>
              </a:ext>
            </a:extLst>
          </p:cNvPr>
          <p:cNvSpPr>
            <a:spLocks noGrp="1"/>
          </p:cNvSpPr>
          <p:nvPr>
            <p:ph type="body" sz="quarter" idx="26" hasCustomPrompt="1"/>
          </p:nvPr>
        </p:nvSpPr>
        <p:spPr bwMode="white">
          <a:xfrm>
            <a:off x="1104901" y="2734708"/>
            <a:ext cx="4447286" cy="769485"/>
          </a:xfrm>
        </p:spPr>
        <p:txBody>
          <a:bodyPr/>
          <a:lstStyle>
            <a:lvl1pPr marL="0" indent="0">
              <a:spcBef>
                <a:spcPts val="0"/>
              </a:spcBef>
              <a:buNone/>
              <a:defRPr sz="240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Use white text on red; use black text on all other colors</a:t>
            </a:r>
          </a:p>
        </p:txBody>
      </p:sp>
      <p:sp>
        <p:nvSpPr>
          <p:cNvPr id="28" name="Text Placeholder 27">
            <a:extLst>
              <a:ext uri="{FF2B5EF4-FFF2-40B4-BE49-F238E27FC236}">
                <a16:creationId xmlns:a16="http://schemas.microsoft.com/office/drawing/2014/main" id="{68D6C2E3-8CE4-379D-9CA5-45DACAB562C5}"/>
              </a:ext>
            </a:extLst>
          </p:cNvPr>
          <p:cNvSpPr>
            <a:spLocks noGrp="1"/>
          </p:cNvSpPr>
          <p:nvPr>
            <p:ph type="body" sz="quarter" idx="20" hasCustomPrompt="1"/>
          </p:nvPr>
        </p:nvSpPr>
        <p:spPr>
          <a:xfrm>
            <a:off x="0" y="3470759"/>
            <a:ext cx="6338483" cy="1776383"/>
          </a:xfrm>
          <a:custGeom>
            <a:avLst/>
            <a:gdLst>
              <a:gd name="connsiteX0" fmla="*/ 0 w 6338483"/>
              <a:gd name="connsiteY0" fmla="*/ 0 h 1776383"/>
              <a:gd name="connsiteX1" fmla="*/ 5884813 w 6338483"/>
              <a:gd name="connsiteY1" fmla="*/ 0 h 1776383"/>
              <a:gd name="connsiteX2" fmla="*/ 6338483 w 6338483"/>
              <a:gd name="connsiteY2" fmla="*/ 453670 h 1776383"/>
              <a:gd name="connsiteX3" fmla="*/ 6338483 w 6338483"/>
              <a:gd name="connsiteY3" fmla="*/ 1776383 h 1776383"/>
              <a:gd name="connsiteX4" fmla="*/ 0 w 6338483"/>
              <a:gd name="connsiteY4" fmla="*/ 1776383 h 177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8483" h="1776383">
                <a:moveTo>
                  <a:pt x="0" y="0"/>
                </a:moveTo>
                <a:lnTo>
                  <a:pt x="5884813" y="0"/>
                </a:lnTo>
                <a:cubicBezTo>
                  <a:pt x="6135368" y="0"/>
                  <a:pt x="6338483" y="203115"/>
                  <a:pt x="6338483" y="453670"/>
                </a:cubicBezTo>
                <a:lnTo>
                  <a:pt x="6338483" y="1776383"/>
                </a:lnTo>
                <a:lnTo>
                  <a:pt x="0" y="1776383"/>
                </a:lnTo>
                <a:close/>
              </a:path>
            </a:pathLst>
          </a:custGeom>
          <a:solidFill>
            <a:srgbClr val="AECFE6"/>
          </a:solidFill>
        </p:spPr>
        <p:txBody>
          <a:bodyPr wrap="square" lIns="1097280" tIns="228600" rIns="91440">
            <a:noAutofit/>
          </a:bodyPr>
          <a:lstStyle>
            <a:lvl1pPr marL="0" indent="0">
              <a:spcBef>
                <a:spcPts val="0"/>
              </a:spcBef>
              <a:buNone/>
              <a:defRPr sz="36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a:t>
            </a:r>
          </a:p>
        </p:txBody>
      </p:sp>
      <p:sp>
        <p:nvSpPr>
          <p:cNvPr id="36" name="Text Placeholder 15">
            <a:extLst>
              <a:ext uri="{FF2B5EF4-FFF2-40B4-BE49-F238E27FC236}">
                <a16:creationId xmlns:a16="http://schemas.microsoft.com/office/drawing/2014/main" id="{FAA9F852-ED4B-AF3F-60FA-C61E13B98FC0}"/>
              </a:ext>
            </a:extLst>
          </p:cNvPr>
          <p:cNvSpPr>
            <a:spLocks noGrp="1"/>
          </p:cNvSpPr>
          <p:nvPr>
            <p:ph type="body" sz="quarter" idx="27" hasCustomPrompt="1"/>
          </p:nvPr>
        </p:nvSpPr>
        <p:spPr>
          <a:xfrm>
            <a:off x="1104900" y="4214373"/>
            <a:ext cx="4840986" cy="769485"/>
          </a:xfrm>
        </p:spPr>
        <p:txBody>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Change shape colors to other RGA colors as needed</a:t>
            </a:r>
          </a:p>
        </p:txBody>
      </p:sp>
      <p:sp>
        <p:nvSpPr>
          <p:cNvPr id="30" name="Text Placeholder 29">
            <a:extLst>
              <a:ext uri="{FF2B5EF4-FFF2-40B4-BE49-F238E27FC236}">
                <a16:creationId xmlns:a16="http://schemas.microsoft.com/office/drawing/2014/main" id="{9444A39B-1BE8-8108-DF97-EDE3B719C03E}"/>
              </a:ext>
            </a:extLst>
          </p:cNvPr>
          <p:cNvSpPr>
            <a:spLocks noGrp="1"/>
          </p:cNvSpPr>
          <p:nvPr>
            <p:ph type="body" sz="quarter" idx="16" hasCustomPrompt="1"/>
          </p:nvPr>
        </p:nvSpPr>
        <p:spPr>
          <a:xfrm>
            <a:off x="1" y="5081618"/>
            <a:ext cx="6827433" cy="1776383"/>
          </a:xfrm>
          <a:custGeom>
            <a:avLst/>
            <a:gdLst>
              <a:gd name="connsiteX0" fmla="*/ 0 w 6827433"/>
              <a:gd name="connsiteY0" fmla="*/ 0 h 1776383"/>
              <a:gd name="connsiteX1" fmla="*/ 6373763 w 6827433"/>
              <a:gd name="connsiteY1" fmla="*/ 0 h 1776383"/>
              <a:gd name="connsiteX2" fmla="*/ 6827433 w 6827433"/>
              <a:gd name="connsiteY2" fmla="*/ 453670 h 1776383"/>
              <a:gd name="connsiteX3" fmla="*/ 6827433 w 6827433"/>
              <a:gd name="connsiteY3" fmla="*/ 1776383 h 1776383"/>
              <a:gd name="connsiteX4" fmla="*/ 0 w 6827433"/>
              <a:gd name="connsiteY4" fmla="*/ 1776383 h 177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33" h="1776383">
                <a:moveTo>
                  <a:pt x="0" y="0"/>
                </a:moveTo>
                <a:lnTo>
                  <a:pt x="6373763" y="0"/>
                </a:lnTo>
                <a:cubicBezTo>
                  <a:pt x="6624318" y="0"/>
                  <a:pt x="6827433" y="203115"/>
                  <a:pt x="6827433" y="453670"/>
                </a:cubicBezTo>
                <a:lnTo>
                  <a:pt x="6827433" y="1776383"/>
                </a:lnTo>
                <a:lnTo>
                  <a:pt x="0" y="1776383"/>
                </a:lnTo>
                <a:close/>
              </a:path>
            </a:pathLst>
          </a:custGeom>
          <a:solidFill>
            <a:schemeClr val="accent1"/>
          </a:solidFill>
        </p:spPr>
        <p:txBody>
          <a:bodyPr wrap="square" lIns="1097280" tIns="228600" rIns="91440">
            <a:noAutofit/>
          </a:bodyPr>
          <a:lstStyle>
            <a:lvl1pPr marL="0" indent="0">
              <a:spcBef>
                <a:spcPts val="0"/>
              </a:spcBef>
              <a:buNone/>
              <a:defRPr sz="3600" b="1"/>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a:t>
            </a:r>
          </a:p>
        </p:txBody>
      </p:sp>
      <p:sp>
        <p:nvSpPr>
          <p:cNvPr id="37" name="Text Placeholder 15">
            <a:extLst>
              <a:ext uri="{FF2B5EF4-FFF2-40B4-BE49-F238E27FC236}">
                <a16:creationId xmlns:a16="http://schemas.microsoft.com/office/drawing/2014/main" id="{99524106-0679-7BF9-E34D-DC1B03C437E9}"/>
              </a:ext>
            </a:extLst>
          </p:cNvPr>
          <p:cNvSpPr>
            <a:spLocks noGrp="1"/>
          </p:cNvSpPr>
          <p:nvPr>
            <p:ph type="body" sz="quarter" idx="28" hasCustomPrompt="1"/>
          </p:nvPr>
        </p:nvSpPr>
        <p:spPr>
          <a:xfrm>
            <a:off x="1104900" y="5824098"/>
            <a:ext cx="5077385" cy="769485"/>
          </a:xfrm>
        </p:spPr>
        <p:txBody>
          <a:bodyPr/>
          <a:lstStyle>
            <a:lvl1pPr marL="0" indent="0">
              <a:spcBef>
                <a:spcPts val="0"/>
              </a:spcBef>
              <a:buNone/>
              <a:defRPr sz="240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Use white text on red; use black text on all other colors</a:t>
            </a:r>
          </a:p>
        </p:txBody>
      </p:sp>
    </p:spTree>
    <p:extLst>
      <p:ext uri="{BB962C8B-B14F-4D97-AF65-F5344CB8AC3E}">
        <p14:creationId xmlns:p14="http://schemas.microsoft.com/office/powerpoint/2010/main" val="852565889"/>
      </p:ext>
    </p:extLst>
  </p:cSld>
  <p:clrMapOvr>
    <a:masterClrMapping/>
  </p:clrMapOvr>
  <p:extLst>
    <p:ext uri="{DCECCB84-F9BA-43D5-87BE-67443E8EF086}">
      <p15:sldGuideLst xmlns:p15="http://schemas.microsoft.com/office/powerpoint/2012/main">
        <p15:guide id="1" orient="horz" pos="1008">
          <p15:clr>
            <a:srgbClr val="A4A3A4"/>
          </p15:clr>
        </p15:guide>
        <p15:guide id="2" pos="696">
          <p15:clr>
            <a:srgbClr val="00000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Slide Layouts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1442085" y="728261"/>
            <a:ext cx="9307830" cy="5401479"/>
          </a:xfrm>
          <a:prstGeom prst="rect">
            <a:avLst/>
          </a:prstGeom>
          <a:noFill/>
        </p:spPr>
        <p:txBody>
          <a:bodyPr wrap="square" rtlCol="0">
            <a:spAutoFit/>
          </a:bodyPr>
          <a:lstStyle/>
          <a:p>
            <a:pPr algn="ctr"/>
            <a:r>
              <a:rPr sz="11500">
                <a:solidFill>
                  <a:schemeClr val="tx1"/>
                </a:solidFill>
              </a:rPr>
              <a:t>Closing Slide Layouts</a:t>
            </a:r>
          </a:p>
        </p:txBody>
      </p:sp>
    </p:spTree>
    <p:extLst>
      <p:ext uri="{BB962C8B-B14F-4D97-AF65-F5344CB8AC3E}">
        <p14:creationId xmlns:p14="http://schemas.microsoft.com/office/powerpoint/2010/main" val="173217074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ontacts 1">
    <p:bg bwMode="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EFB6B603-7769-FC79-D7FA-7F241747016E}"/>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8BB2F44-A16D-A478-1D79-338CE64ABAF5}"/>
              </a:ext>
              <a:ext uri="{C183D7F6-B498-43B3-948B-1728B52AA6E4}">
                <adec:decorative xmlns:adec="http://schemas.microsoft.com/office/drawing/2017/decorative" val="1"/>
              </a:ext>
            </a:extLst>
          </p:cNvPr>
          <p:cNvSpPr/>
          <p:nvPr/>
        </p:nvSpPr>
        <p:spPr>
          <a:xfrm>
            <a:off x="4267201" y="4876608"/>
            <a:ext cx="7924800" cy="1981392"/>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a:xfrm>
            <a:off x="4667250" y="5230813"/>
            <a:ext cx="7067550" cy="1284287"/>
          </a:xfrm>
        </p:spPr>
        <p:txBody>
          <a:bodyPr/>
          <a:lstStyle>
            <a:lvl1pPr marL="0" indent="0">
              <a:spcBef>
                <a:spcPts val="0"/>
              </a:spcBef>
              <a:buFont typeface="Arial" panose="020B0604020202020204" pitchFamily="34" charset="0"/>
              <a:buChar char="​"/>
              <a:defRPr sz="2000" b="1">
                <a:latin typeface="Poppins SemiBold" pitchFamily="50" charset="0"/>
              </a:defRPr>
            </a:lvl1pPr>
            <a:lvl2pPr marL="0" indent="0">
              <a:spcBef>
                <a:spcPts val="0"/>
              </a:spcBef>
              <a:buFont typeface="Arial" panose="020B0604020202020204" pitchFamily="34" charset="0"/>
              <a:buChar char="​"/>
              <a:defRPr sz="20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and phone not bold)</a:t>
            </a:r>
            <a:br>
              <a:rPr dirty="0"/>
            </a:br>
            <a:r>
              <a:rPr dirty="0"/>
              <a:t>phone (make email and phone not bold)</a:t>
            </a:r>
          </a:p>
          <a:p>
            <a:pPr lvl="1"/>
            <a:r>
              <a:rPr dirty="0"/>
              <a:t>Second level</a:t>
            </a:r>
          </a:p>
        </p:txBody>
      </p:sp>
      <p:sp>
        <p:nvSpPr>
          <p:cNvPr id="2" name="TextBox 1">
            <a:extLst>
              <a:ext uri="{FF2B5EF4-FFF2-40B4-BE49-F238E27FC236}">
                <a16:creationId xmlns:a16="http://schemas.microsoft.com/office/drawing/2014/main" id="{4099372E-D741-8E59-0E30-4B0E6F75BB41}"/>
              </a:ext>
            </a:extLst>
          </p:cNvPr>
          <p:cNvSpPr txBox="1"/>
          <p:nvPr/>
        </p:nvSpPr>
        <p:spPr>
          <a:xfrm>
            <a:off x="6885665" y="441669"/>
            <a:ext cx="4876800" cy="701331"/>
          </a:xfrm>
          <a:prstGeom prst="rect">
            <a:avLst/>
          </a:prstGeom>
          <a:noFill/>
        </p:spPr>
        <p:txBody>
          <a:bodyPr wrap="square" lIns="0" tIns="0" rIns="0" bIns="0" rtlCol="0">
            <a:noAutofit/>
          </a:bodyPr>
          <a:lstStyle/>
          <a:p>
            <a:pPr>
              <a:lnSpc>
                <a:spcPct val="110000"/>
              </a:lnSpc>
            </a:pPr>
            <a:r>
              <a:rPr sz="800"/>
              <a:t>©</a:t>
            </a:r>
            <a:fld id="{AF92F411-A55A-41BB-84DD-0B9B051BFFF2}" type="datetimeyyyy">
              <a:rPr lang="en-US" sz="800"/>
              <a:t>2025</a:t>
            </a:fld>
            <a:r>
              <a:rPr sz="800"/>
              <a:t> RGA. All rights reserved.</a:t>
            </a:r>
          </a:p>
          <a:p>
            <a:pPr>
              <a:lnSpc>
                <a:spcPct val="110000"/>
              </a:lnSpc>
            </a:pPr>
            <a:r>
              <a:rPr sz="800"/>
              <a:t>No part of this publication may be reproduced in any form without the prior permission of RGA.</a:t>
            </a:r>
          </a:p>
          <a:p>
            <a:pPr>
              <a:lnSpc>
                <a:spcPct val="110000"/>
              </a:lnSpc>
            </a:pPr>
            <a:r>
              <a:rPr sz="800"/>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pic>
        <p:nvPicPr>
          <p:cNvPr id="4" name="Graphic 3">
            <a:extLst>
              <a:ext uri="{FF2B5EF4-FFF2-40B4-BE49-F238E27FC236}">
                <a16:creationId xmlns:a16="http://schemas.microsoft.com/office/drawing/2014/main" id="{6E3D6EE7-32F1-3BA4-019D-5FF66DC5FA31}"/>
              </a:ext>
            </a:extLst>
          </p:cNvPr>
          <p:cNvPicPr>
            <a:picLocks noChangeAspect="1"/>
          </p:cNvPicPr>
          <p:nvPr userDrawn="1">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2506980" y="3116387"/>
            <a:ext cx="1760221" cy="1760221"/>
          </a:xfrm>
          <a:prstGeom prst="rect">
            <a:avLst/>
          </a:prstGeom>
        </p:spPr>
      </p:pic>
    </p:spTree>
    <p:extLst>
      <p:ext uri="{BB962C8B-B14F-4D97-AF65-F5344CB8AC3E}">
        <p14:creationId xmlns:p14="http://schemas.microsoft.com/office/powerpoint/2010/main" val="1211838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Contacts 2">
    <p:bg bwMode="gray">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0DE92D1B-09BB-77CC-7C6B-A0EDE6C147A3}"/>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DECDB4E-F732-206A-2D91-5AD435864EAC}"/>
              </a:ext>
              <a:ext uri="{C183D7F6-B498-43B3-948B-1728B52AA6E4}">
                <adec:decorative xmlns:adec="http://schemas.microsoft.com/office/drawing/2017/decorative" val="1"/>
              </a:ext>
            </a:extLst>
          </p:cNvPr>
          <p:cNvSpPr/>
          <p:nvPr/>
        </p:nvSpPr>
        <p:spPr>
          <a:xfrm>
            <a:off x="3834765" y="4876608"/>
            <a:ext cx="8357235" cy="1981392"/>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a:xfrm>
            <a:off x="4234815" y="5230813"/>
            <a:ext cx="7527650" cy="1132703"/>
          </a:xfrm>
        </p:spPr>
        <p:txBody>
          <a:bodyPr/>
          <a:lstStyle>
            <a:lvl1pPr marL="0" indent="0">
              <a:spcBef>
                <a:spcPts val="0"/>
              </a:spcBef>
              <a:buFont typeface="Arial" panose="020B0604020202020204" pitchFamily="34" charset="0"/>
              <a:buChar char="​"/>
              <a:defRPr sz="2000" b="1">
                <a:latin typeface="Poppins SemiBold" pitchFamily="50" charset="0"/>
              </a:defRPr>
            </a:lvl1pPr>
            <a:lvl2pPr marL="0" indent="0">
              <a:spcBef>
                <a:spcPts val="0"/>
              </a:spcBef>
              <a:buFont typeface="Arial" panose="020B0604020202020204" pitchFamily="34" charset="0"/>
              <a:buChar char="​"/>
              <a:defRPr sz="20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and phone not bold)</a:t>
            </a:r>
            <a:br>
              <a:rPr dirty="0"/>
            </a:br>
            <a:r>
              <a:rPr dirty="0"/>
              <a:t>phone (make email and phone not bold)</a:t>
            </a:r>
          </a:p>
          <a:p>
            <a:pPr lvl="1"/>
            <a:r>
              <a:rPr dirty="0"/>
              <a:t>Second level</a:t>
            </a: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457200" y="5334000"/>
            <a:ext cx="3048000" cy="1143000"/>
          </a:xfrm>
          <a:prstGeom prst="rect">
            <a:avLst/>
          </a:prstGeom>
          <a:noFill/>
        </p:spPr>
        <p:txBody>
          <a:bodyPr wrap="square" lIns="0" tIns="0" rIns="0" bIns="0" rtlCol="0">
            <a:noAutofit/>
          </a:bodyPr>
          <a:lstStyle/>
          <a:p>
            <a:pPr>
              <a:lnSpc>
                <a:spcPct val="110000"/>
              </a:lnSpc>
            </a:pPr>
            <a:r>
              <a:rPr sz="800">
                <a:solidFill>
                  <a:schemeClr val="bg1"/>
                </a:solidFill>
              </a:rPr>
              <a:t>©</a:t>
            </a:r>
            <a:fld id="{5BC8CA40-B031-4A36-BDB5-F3276E6C33C6}" type="datetimeyyyy">
              <a:rPr lang="en-US" sz="800">
                <a:solidFill>
                  <a:schemeClr val="bg1"/>
                </a:solidFill>
              </a:rPr>
              <a:t>2025</a:t>
            </a:fld>
            <a:r>
              <a:rPr sz="800">
                <a:solidFill>
                  <a:schemeClr val="bg1"/>
                </a:solidFill>
              </a:rPr>
              <a:t> RGA. All rights reserved.</a:t>
            </a:r>
          </a:p>
          <a:p>
            <a:pPr>
              <a:lnSpc>
                <a:spcPct val="110000"/>
              </a:lnSpc>
            </a:pPr>
            <a:r>
              <a:rPr sz="800">
                <a:solidFill>
                  <a:schemeClr val="bg1"/>
                </a:solidFill>
              </a:rPr>
              <a:t>No part of this publication may be reproduced in any form without the prior permission of RGA.</a:t>
            </a:r>
          </a:p>
          <a:p>
            <a:pPr>
              <a:lnSpc>
                <a:spcPct val="110000"/>
              </a:lnSpc>
            </a:pPr>
            <a:r>
              <a:rPr sz="800">
                <a:solidFill>
                  <a:schemeClr val="bg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pic>
        <p:nvPicPr>
          <p:cNvPr id="3" name="Graphic 2">
            <a:extLst>
              <a:ext uri="{FF2B5EF4-FFF2-40B4-BE49-F238E27FC236}">
                <a16:creationId xmlns:a16="http://schemas.microsoft.com/office/drawing/2014/main" id="{FFBB7680-49BA-9D1B-09D4-7166D09EB9F9}"/>
              </a:ext>
            </a:extLst>
          </p:cNvPr>
          <p:cNvPicPr>
            <a:picLocks noChangeAspect="1"/>
          </p:cNvPicPr>
          <p:nvPr userDrawn="1">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1792796" y="2834639"/>
            <a:ext cx="2041969" cy="2041969"/>
          </a:xfrm>
          <a:prstGeom prst="rect">
            <a:avLst/>
          </a:prstGeom>
        </p:spPr>
      </p:pic>
    </p:spTree>
    <p:extLst>
      <p:ext uri="{BB962C8B-B14F-4D97-AF65-F5344CB8AC3E}">
        <p14:creationId xmlns:p14="http://schemas.microsoft.com/office/powerpoint/2010/main" val="897741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Contacts 3">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674332AE-9877-6A3F-01BD-FCBCF97C578A}"/>
              </a:ext>
            </a:extLst>
          </p:cNvPr>
          <p:cNvSpPr/>
          <p:nvPr userDrawn="1"/>
        </p:nvSpPr>
        <p:spPr>
          <a:xfrm>
            <a:off x="7358206" y="1"/>
            <a:ext cx="4833794" cy="4078533"/>
          </a:xfrm>
          <a:custGeom>
            <a:avLst/>
            <a:gdLst>
              <a:gd name="connsiteX0" fmla="*/ 0 w 4833794"/>
              <a:gd name="connsiteY0" fmla="*/ 0 h 4078533"/>
              <a:gd name="connsiteX1" fmla="*/ 4833794 w 4833794"/>
              <a:gd name="connsiteY1" fmla="*/ 0 h 4078533"/>
              <a:gd name="connsiteX2" fmla="*/ 4833794 w 4833794"/>
              <a:gd name="connsiteY2" fmla="*/ 4078533 h 4078533"/>
              <a:gd name="connsiteX3" fmla="*/ 752489 w 4833794"/>
              <a:gd name="connsiteY3" fmla="*/ 4078533 h 4078533"/>
              <a:gd name="connsiteX4" fmla="*/ 0 w 4833794"/>
              <a:gd name="connsiteY4" fmla="*/ 3326044 h 4078533"/>
              <a:gd name="connsiteX5" fmla="*/ 0 w 4833794"/>
              <a:gd name="connsiteY5" fmla="*/ 44833 h 407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3794" h="4078533">
                <a:moveTo>
                  <a:pt x="0" y="0"/>
                </a:moveTo>
                <a:lnTo>
                  <a:pt x="4833794" y="0"/>
                </a:lnTo>
                <a:lnTo>
                  <a:pt x="4833794" y="4078533"/>
                </a:lnTo>
                <a:lnTo>
                  <a:pt x="752489" y="4078533"/>
                </a:lnTo>
                <a:cubicBezTo>
                  <a:pt x="337038" y="4078533"/>
                  <a:pt x="0" y="3741495"/>
                  <a:pt x="0" y="3326044"/>
                </a:cubicBezTo>
                <a:cubicBezTo>
                  <a:pt x="0" y="3326044"/>
                  <a:pt x="0" y="1381623"/>
                  <a:pt x="0" y="44833"/>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dirty="0" err="1"/>
          </a:p>
        </p:txBody>
      </p:sp>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bwMode="ltGray">
          <a:xfrm>
            <a:off x="7975601" y="1447801"/>
            <a:ext cx="3726543" cy="822960"/>
          </a:xfrm>
        </p:spPr>
        <p:txBody>
          <a:bodyPr/>
          <a:lstStyle>
            <a:lvl1pPr marL="0" indent="0">
              <a:spcBef>
                <a:spcPts val="0"/>
              </a:spcBef>
              <a:buFont typeface="Arial" panose="020B0604020202020204" pitchFamily="34" charset="0"/>
              <a:buChar char="​"/>
              <a:defRPr sz="1800" b="1">
                <a:latin typeface="Poppins SemiBold" pitchFamily="50" charset="0"/>
              </a:defRPr>
            </a:lvl1pPr>
            <a:lvl2pPr marL="0" indent="0">
              <a:spcBef>
                <a:spcPts val="0"/>
              </a:spcBef>
              <a:buFont typeface="Arial" panose="020B0604020202020204" pitchFamily="34" charset="0"/>
              <a:buNone/>
              <a:defRPr sz="18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not bold)</a:t>
            </a:r>
          </a:p>
          <a:p>
            <a:pPr lvl="1"/>
            <a:r>
              <a:rPr dirty="0"/>
              <a:t>Second level</a:t>
            </a:r>
          </a:p>
        </p:txBody>
      </p:sp>
      <p:sp>
        <p:nvSpPr>
          <p:cNvPr id="3" name="Text Placeholder 15">
            <a:extLst>
              <a:ext uri="{FF2B5EF4-FFF2-40B4-BE49-F238E27FC236}">
                <a16:creationId xmlns:a16="http://schemas.microsoft.com/office/drawing/2014/main" id="{FCC65637-568A-B770-D72C-C08F5772C2E8}"/>
              </a:ext>
            </a:extLst>
          </p:cNvPr>
          <p:cNvSpPr>
            <a:spLocks noGrp="1"/>
          </p:cNvSpPr>
          <p:nvPr>
            <p:ph type="body" sz="quarter" idx="14" hasCustomPrompt="1"/>
          </p:nvPr>
        </p:nvSpPr>
        <p:spPr bwMode="ltGray">
          <a:xfrm>
            <a:off x="7975600" y="2228851"/>
            <a:ext cx="3726543" cy="822960"/>
          </a:xfrm>
        </p:spPr>
        <p:txBody>
          <a:bodyPr/>
          <a:lstStyle>
            <a:lvl1pPr marL="0" indent="0">
              <a:spcBef>
                <a:spcPts val="0"/>
              </a:spcBef>
              <a:buFont typeface="Arial" panose="020B0604020202020204" pitchFamily="34" charset="0"/>
              <a:buChar char="​"/>
              <a:defRPr sz="1800" b="1">
                <a:latin typeface="Poppins SemiBold" pitchFamily="50" charset="0"/>
              </a:defRPr>
            </a:lvl1pPr>
            <a:lvl2pPr marL="0" indent="0">
              <a:spcBef>
                <a:spcPts val="0"/>
              </a:spcBef>
              <a:buFont typeface="Arial" panose="020B0604020202020204" pitchFamily="34" charset="0"/>
              <a:buNone/>
              <a:defRPr sz="18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not bold)</a:t>
            </a:r>
          </a:p>
          <a:p>
            <a:pPr lvl="1"/>
            <a:r>
              <a:rPr dirty="0"/>
              <a:t>Second level</a:t>
            </a: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9158514" y="5227224"/>
            <a:ext cx="2590800" cy="1295400"/>
          </a:xfrm>
          <a:prstGeom prst="rect">
            <a:avLst/>
          </a:prstGeom>
          <a:noFill/>
        </p:spPr>
        <p:txBody>
          <a:bodyPr wrap="square" lIns="0" tIns="0" rIns="0" bIns="0" rtlCol="0">
            <a:noAutofit/>
          </a:bodyPr>
          <a:lstStyle/>
          <a:p>
            <a:pPr>
              <a:lnSpc>
                <a:spcPct val="110000"/>
              </a:lnSpc>
            </a:pPr>
            <a:r>
              <a:rPr sz="800">
                <a:solidFill>
                  <a:schemeClr val="tx1"/>
                </a:solidFill>
              </a:rPr>
              <a:t>©</a:t>
            </a:r>
            <a:fld id="{3D63E20B-9FDA-4CF4-9739-B77C31B77179}"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pic>
        <p:nvPicPr>
          <p:cNvPr id="2" name="Graphic 1">
            <a:extLst>
              <a:ext uri="{FF2B5EF4-FFF2-40B4-BE49-F238E27FC236}">
                <a16:creationId xmlns:a16="http://schemas.microsoft.com/office/drawing/2014/main" id="{5C206C86-BD91-545E-6A42-E292D6FC0E7F}"/>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442687" y="4686300"/>
            <a:ext cx="1714500" cy="1714500"/>
          </a:xfrm>
          <a:prstGeom prst="rect">
            <a:avLst/>
          </a:prstGeom>
        </p:spPr>
      </p:pic>
    </p:spTree>
    <p:extLst>
      <p:ext uri="{BB962C8B-B14F-4D97-AF65-F5344CB8AC3E}">
        <p14:creationId xmlns:p14="http://schemas.microsoft.com/office/powerpoint/2010/main" val="223647530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ontacts 4">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0ADD0B08-0F8B-DC45-954D-E7B59DC62C2B}"/>
              </a:ext>
            </a:extLst>
          </p:cNvPr>
          <p:cNvSpPr>
            <a:spLocks noGrp="1"/>
          </p:cNvSpPr>
          <p:nvPr>
            <p:ph type="body" sz="quarter" idx="13" hasCustomPrompt="1"/>
          </p:nvPr>
        </p:nvSpPr>
        <p:spPr bwMode="ltGray">
          <a:xfrm>
            <a:off x="6553200" y="2526445"/>
            <a:ext cx="5181600" cy="902555"/>
          </a:xfrm>
        </p:spPr>
        <p:txBody>
          <a:bodyPr/>
          <a:lstStyle>
            <a:lvl1pPr marL="0" indent="0">
              <a:spcBef>
                <a:spcPts val="0"/>
              </a:spcBef>
              <a:buFont typeface="Arial" panose="020B0604020202020204" pitchFamily="34" charset="0"/>
              <a:buChar char="​"/>
              <a:defRPr sz="1800" b="1"/>
            </a:lvl1pPr>
            <a:lvl2pPr marL="0" indent="0">
              <a:spcBef>
                <a:spcPts val="0"/>
              </a:spcBef>
              <a:buFont typeface="Arial" panose="020B0604020202020204" pitchFamily="34" charset="0"/>
              <a:buNone/>
              <a:defRPr sz="18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br>
              <a:rPr dirty="0"/>
            </a:br>
            <a:r>
              <a:rPr dirty="0"/>
              <a:t>email (make email not bold)</a:t>
            </a:r>
            <a:br>
              <a:rPr dirty="0"/>
            </a:br>
            <a:r>
              <a:rPr dirty="0"/>
              <a:t>phone (make phone not bold)</a:t>
            </a:r>
          </a:p>
          <a:p>
            <a:pPr lvl="1"/>
            <a:r>
              <a:rPr dirty="0"/>
              <a:t>Second level</a:t>
            </a: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476250" y="5867401"/>
            <a:ext cx="7524750" cy="603249"/>
          </a:xfrm>
          <a:prstGeom prst="rect">
            <a:avLst/>
          </a:prstGeom>
          <a:noFill/>
        </p:spPr>
        <p:txBody>
          <a:bodyPr wrap="square" lIns="0" tIns="0" rIns="0" bIns="0" rtlCol="0">
            <a:noAutofit/>
          </a:bodyPr>
          <a:lstStyle/>
          <a:p>
            <a:pPr>
              <a:lnSpc>
                <a:spcPct val="110000"/>
              </a:lnSpc>
            </a:pPr>
            <a:r>
              <a:rPr sz="800">
                <a:solidFill>
                  <a:schemeClr val="tx1"/>
                </a:solidFill>
              </a:rPr>
              <a:t>©</a:t>
            </a:r>
            <a:fld id="{79DB1213-2F3C-411B-B535-E86091B3A04E}"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spTree>
    <p:extLst>
      <p:ext uri="{BB962C8B-B14F-4D97-AF65-F5344CB8AC3E}">
        <p14:creationId xmlns:p14="http://schemas.microsoft.com/office/powerpoint/2010/main" val="388608603"/>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End slide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2O] TextBox 11" descr="Trusted partner.">
            <a:extLst>
              <a:ext uri="{FF2B5EF4-FFF2-40B4-BE49-F238E27FC236}">
                <a16:creationId xmlns:a16="http://schemas.microsoft.com/office/drawing/2014/main" id="{D8F55534-C045-3D92-7DBE-B61CA5151574}"/>
              </a:ext>
            </a:extLst>
          </p:cNvPr>
          <p:cNvSpPr/>
          <p:nvPr/>
        </p:nvSpPr>
        <p:spPr>
          <a:xfrm>
            <a:off x="6418139" y="2362998"/>
            <a:ext cx="4408056" cy="561975"/>
          </a:xfrm>
          <a:custGeom>
            <a:avLst/>
            <a:gdLst/>
            <a:ahLst/>
            <a:cxnLst/>
            <a:rect l="l" t="t" r="r" b="b"/>
            <a:pathLst>
              <a:path w="4408056" h="561975">
                <a:moveTo>
                  <a:pt x="4374337" y="349548"/>
                </a:moveTo>
                <a:cubicBezTo>
                  <a:pt x="4383703" y="349548"/>
                  <a:pt x="4391665" y="352920"/>
                  <a:pt x="4398221" y="359664"/>
                </a:cubicBezTo>
                <a:cubicBezTo>
                  <a:pt x="4404777" y="366407"/>
                  <a:pt x="4408056" y="374650"/>
                  <a:pt x="4408056" y="384390"/>
                </a:cubicBezTo>
                <a:cubicBezTo>
                  <a:pt x="4408056" y="394131"/>
                  <a:pt x="4404777" y="402374"/>
                  <a:pt x="4398221" y="409117"/>
                </a:cubicBezTo>
                <a:cubicBezTo>
                  <a:pt x="4391665" y="415861"/>
                  <a:pt x="4383703" y="419233"/>
                  <a:pt x="4374337" y="419233"/>
                </a:cubicBezTo>
                <a:cubicBezTo>
                  <a:pt x="4364597" y="419233"/>
                  <a:pt x="4356354" y="415861"/>
                  <a:pt x="4349611" y="409117"/>
                </a:cubicBezTo>
                <a:cubicBezTo>
                  <a:pt x="4342867" y="402374"/>
                  <a:pt x="4339495" y="394131"/>
                  <a:pt x="4339495" y="384390"/>
                </a:cubicBezTo>
                <a:cubicBezTo>
                  <a:pt x="4339495" y="374650"/>
                  <a:pt x="4342867" y="366407"/>
                  <a:pt x="4349611" y="359664"/>
                </a:cubicBezTo>
                <a:cubicBezTo>
                  <a:pt x="4356354" y="352920"/>
                  <a:pt x="4364597" y="349548"/>
                  <a:pt x="4374337" y="349548"/>
                </a:cubicBezTo>
                <a:close/>
                <a:moveTo>
                  <a:pt x="2780662" y="147237"/>
                </a:moveTo>
                <a:cubicBezTo>
                  <a:pt x="2761555" y="147237"/>
                  <a:pt x="2744134" y="151733"/>
                  <a:pt x="2728398" y="160724"/>
                </a:cubicBezTo>
                <a:cubicBezTo>
                  <a:pt x="2712663" y="169716"/>
                  <a:pt x="2700112" y="182829"/>
                  <a:pt x="2690746" y="200063"/>
                </a:cubicBezTo>
                <a:cubicBezTo>
                  <a:pt x="2681380" y="217297"/>
                  <a:pt x="2676697" y="237528"/>
                  <a:pt x="2676697" y="260756"/>
                </a:cubicBezTo>
                <a:cubicBezTo>
                  <a:pt x="2676697" y="284359"/>
                  <a:pt x="2681380" y="304871"/>
                  <a:pt x="2690746" y="322292"/>
                </a:cubicBezTo>
                <a:cubicBezTo>
                  <a:pt x="2700112" y="339713"/>
                  <a:pt x="2712663" y="353013"/>
                  <a:pt x="2728398" y="362192"/>
                </a:cubicBezTo>
                <a:cubicBezTo>
                  <a:pt x="2744134" y="371371"/>
                  <a:pt x="2761555" y="375961"/>
                  <a:pt x="2780662" y="375961"/>
                </a:cubicBezTo>
                <a:cubicBezTo>
                  <a:pt x="2799769" y="375961"/>
                  <a:pt x="2817284" y="371371"/>
                  <a:pt x="2833207" y="362192"/>
                </a:cubicBezTo>
                <a:cubicBezTo>
                  <a:pt x="2849129" y="353013"/>
                  <a:pt x="2861774" y="339713"/>
                  <a:pt x="2871140" y="322292"/>
                </a:cubicBezTo>
                <a:cubicBezTo>
                  <a:pt x="2880506" y="304871"/>
                  <a:pt x="2885189" y="284546"/>
                  <a:pt x="2885189" y="261318"/>
                </a:cubicBezTo>
                <a:cubicBezTo>
                  <a:pt x="2885189" y="238090"/>
                  <a:pt x="2880506" y="217859"/>
                  <a:pt x="2871140" y="200625"/>
                </a:cubicBezTo>
                <a:cubicBezTo>
                  <a:pt x="2861774" y="183391"/>
                  <a:pt x="2849129" y="170184"/>
                  <a:pt x="2833207" y="161005"/>
                </a:cubicBezTo>
                <a:cubicBezTo>
                  <a:pt x="2817284" y="151826"/>
                  <a:pt x="2799769" y="147237"/>
                  <a:pt x="2780662" y="147237"/>
                </a:cubicBezTo>
                <a:close/>
                <a:moveTo>
                  <a:pt x="2418207" y="147237"/>
                </a:moveTo>
                <a:cubicBezTo>
                  <a:pt x="2399475" y="147237"/>
                  <a:pt x="2382147" y="151826"/>
                  <a:pt x="2366225" y="161005"/>
                </a:cubicBezTo>
                <a:cubicBezTo>
                  <a:pt x="2350302" y="170184"/>
                  <a:pt x="2337564" y="183484"/>
                  <a:pt x="2328010" y="200906"/>
                </a:cubicBezTo>
                <a:cubicBezTo>
                  <a:pt x="2318457" y="218327"/>
                  <a:pt x="2313680" y="238464"/>
                  <a:pt x="2313680" y="261318"/>
                </a:cubicBezTo>
                <a:cubicBezTo>
                  <a:pt x="2313680" y="284546"/>
                  <a:pt x="2318457" y="304871"/>
                  <a:pt x="2328010" y="322292"/>
                </a:cubicBezTo>
                <a:cubicBezTo>
                  <a:pt x="2337564" y="339713"/>
                  <a:pt x="2350302" y="353013"/>
                  <a:pt x="2366225" y="362192"/>
                </a:cubicBezTo>
                <a:cubicBezTo>
                  <a:pt x="2382147" y="371371"/>
                  <a:pt x="2399475" y="375961"/>
                  <a:pt x="2418207" y="375961"/>
                </a:cubicBezTo>
                <a:cubicBezTo>
                  <a:pt x="2437314" y="375961"/>
                  <a:pt x="2454829" y="371371"/>
                  <a:pt x="2470752" y="362192"/>
                </a:cubicBezTo>
                <a:cubicBezTo>
                  <a:pt x="2486675" y="353013"/>
                  <a:pt x="2499319" y="339713"/>
                  <a:pt x="2508685" y="322292"/>
                </a:cubicBezTo>
                <a:cubicBezTo>
                  <a:pt x="2518051" y="304871"/>
                  <a:pt x="2522735" y="284359"/>
                  <a:pt x="2522735" y="260756"/>
                </a:cubicBezTo>
                <a:cubicBezTo>
                  <a:pt x="2522735" y="237528"/>
                  <a:pt x="2518051" y="217297"/>
                  <a:pt x="2508685" y="200063"/>
                </a:cubicBezTo>
                <a:cubicBezTo>
                  <a:pt x="2499319" y="182829"/>
                  <a:pt x="2486675" y="169716"/>
                  <a:pt x="2470752" y="160724"/>
                </a:cubicBezTo>
                <a:cubicBezTo>
                  <a:pt x="2454829" y="151733"/>
                  <a:pt x="2437314" y="147237"/>
                  <a:pt x="2418207" y="147237"/>
                </a:cubicBezTo>
                <a:close/>
                <a:moveTo>
                  <a:pt x="1885312" y="147237"/>
                </a:moveTo>
                <a:cubicBezTo>
                  <a:pt x="1866205" y="147237"/>
                  <a:pt x="1848784" y="151733"/>
                  <a:pt x="1833049" y="160724"/>
                </a:cubicBezTo>
                <a:cubicBezTo>
                  <a:pt x="1817313" y="169716"/>
                  <a:pt x="1804763" y="182829"/>
                  <a:pt x="1795396" y="200063"/>
                </a:cubicBezTo>
                <a:cubicBezTo>
                  <a:pt x="1786030" y="217297"/>
                  <a:pt x="1781347" y="237528"/>
                  <a:pt x="1781347" y="260756"/>
                </a:cubicBezTo>
                <a:cubicBezTo>
                  <a:pt x="1781347" y="284359"/>
                  <a:pt x="1786030" y="304871"/>
                  <a:pt x="1795396" y="322292"/>
                </a:cubicBezTo>
                <a:cubicBezTo>
                  <a:pt x="1804763" y="339713"/>
                  <a:pt x="1817313" y="353013"/>
                  <a:pt x="1833049" y="362192"/>
                </a:cubicBezTo>
                <a:cubicBezTo>
                  <a:pt x="1848784" y="371371"/>
                  <a:pt x="1866205" y="375961"/>
                  <a:pt x="1885312" y="375961"/>
                </a:cubicBezTo>
                <a:cubicBezTo>
                  <a:pt x="1904420" y="375961"/>
                  <a:pt x="1921934" y="371371"/>
                  <a:pt x="1937857" y="362192"/>
                </a:cubicBezTo>
                <a:cubicBezTo>
                  <a:pt x="1953780" y="353013"/>
                  <a:pt x="1966424" y="339713"/>
                  <a:pt x="1975790" y="322292"/>
                </a:cubicBezTo>
                <a:cubicBezTo>
                  <a:pt x="1985157" y="304871"/>
                  <a:pt x="1989839" y="284546"/>
                  <a:pt x="1989839" y="261318"/>
                </a:cubicBezTo>
                <a:cubicBezTo>
                  <a:pt x="1989839" y="238090"/>
                  <a:pt x="1985157" y="217859"/>
                  <a:pt x="1975790" y="200625"/>
                </a:cubicBezTo>
                <a:cubicBezTo>
                  <a:pt x="1966424" y="183391"/>
                  <a:pt x="1953780" y="170184"/>
                  <a:pt x="1937857" y="161005"/>
                </a:cubicBezTo>
                <a:cubicBezTo>
                  <a:pt x="1921934" y="151826"/>
                  <a:pt x="1904420" y="147237"/>
                  <a:pt x="1885312" y="147237"/>
                </a:cubicBezTo>
                <a:close/>
                <a:moveTo>
                  <a:pt x="3927005" y="146113"/>
                </a:moveTo>
                <a:cubicBezTo>
                  <a:pt x="3901154" y="146113"/>
                  <a:pt x="3879144" y="154355"/>
                  <a:pt x="3860973" y="170840"/>
                </a:cubicBezTo>
                <a:cubicBezTo>
                  <a:pt x="3842803" y="187325"/>
                  <a:pt x="3832406" y="210178"/>
                  <a:pt x="3829783" y="239401"/>
                </a:cubicBezTo>
                <a:lnTo>
                  <a:pt x="4024227" y="239401"/>
                </a:lnTo>
                <a:cubicBezTo>
                  <a:pt x="4024227" y="219919"/>
                  <a:pt x="4019919" y="203153"/>
                  <a:pt x="4011301" y="189104"/>
                </a:cubicBezTo>
                <a:cubicBezTo>
                  <a:pt x="4002685" y="175055"/>
                  <a:pt x="3990977" y="164377"/>
                  <a:pt x="3976178" y="157072"/>
                </a:cubicBezTo>
                <a:cubicBezTo>
                  <a:pt x="3961379" y="149766"/>
                  <a:pt x="3944988" y="146113"/>
                  <a:pt x="3927005" y="146113"/>
                </a:cubicBezTo>
                <a:close/>
                <a:moveTo>
                  <a:pt x="1526705" y="146113"/>
                </a:moveTo>
                <a:cubicBezTo>
                  <a:pt x="1500855" y="146113"/>
                  <a:pt x="1478844" y="154355"/>
                  <a:pt x="1460673" y="170840"/>
                </a:cubicBezTo>
                <a:cubicBezTo>
                  <a:pt x="1442503" y="187325"/>
                  <a:pt x="1432106" y="210178"/>
                  <a:pt x="1429484" y="239401"/>
                </a:cubicBezTo>
                <a:lnTo>
                  <a:pt x="1623927" y="239401"/>
                </a:lnTo>
                <a:cubicBezTo>
                  <a:pt x="1623927" y="219919"/>
                  <a:pt x="1619619" y="203153"/>
                  <a:pt x="1611002" y="189104"/>
                </a:cubicBezTo>
                <a:cubicBezTo>
                  <a:pt x="1602385" y="175055"/>
                  <a:pt x="1590677" y="164377"/>
                  <a:pt x="1575878" y="157072"/>
                </a:cubicBezTo>
                <a:cubicBezTo>
                  <a:pt x="1561080" y="149766"/>
                  <a:pt x="1544689" y="146113"/>
                  <a:pt x="1526705" y="146113"/>
                </a:cubicBezTo>
                <a:close/>
                <a:moveTo>
                  <a:pt x="535705" y="107899"/>
                </a:moveTo>
                <a:lnTo>
                  <a:pt x="586283" y="107899"/>
                </a:lnTo>
                <a:lnTo>
                  <a:pt x="586283" y="281549"/>
                </a:lnTo>
                <a:cubicBezTo>
                  <a:pt x="586283" y="311896"/>
                  <a:pt x="593964" y="335218"/>
                  <a:pt x="609324" y="351515"/>
                </a:cubicBezTo>
                <a:cubicBezTo>
                  <a:pt x="624685" y="367812"/>
                  <a:pt x="645665" y="375961"/>
                  <a:pt x="672265" y="375961"/>
                </a:cubicBezTo>
                <a:cubicBezTo>
                  <a:pt x="699615" y="375961"/>
                  <a:pt x="721157" y="367531"/>
                  <a:pt x="736893" y="350672"/>
                </a:cubicBezTo>
                <a:cubicBezTo>
                  <a:pt x="752628" y="333813"/>
                  <a:pt x="760495" y="309273"/>
                  <a:pt x="760495" y="277053"/>
                </a:cubicBezTo>
                <a:lnTo>
                  <a:pt x="760495" y="107899"/>
                </a:lnTo>
                <a:lnTo>
                  <a:pt x="811635" y="107899"/>
                </a:lnTo>
                <a:lnTo>
                  <a:pt x="811635" y="415861"/>
                </a:lnTo>
                <a:lnTo>
                  <a:pt x="760495" y="415861"/>
                </a:lnTo>
                <a:lnTo>
                  <a:pt x="760495" y="370341"/>
                </a:lnTo>
                <a:cubicBezTo>
                  <a:pt x="750755" y="386076"/>
                  <a:pt x="737174" y="398346"/>
                  <a:pt x="719752" y="407150"/>
                </a:cubicBezTo>
                <a:cubicBezTo>
                  <a:pt x="702331" y="415955"/>
                  <a:pt x="683130" y="420357"/>
                  <a:pt x="662150" y="420357"/>
                </a:cubicBezTo>
                <a:cubicBezTo>
                  <a:pt x="638172" y="420357"/>
                  <a:pt x="616630" y="415393"/>
                  <a:pt x="597523" y="405464"/>
                </a:cubicBezTo>
                <a:cubicBezTo>
                  <a:pt x="578416" y="395536"/>
                  <a:pt x="563336" y="380644"/>
                  <a:pt x="552284" y="360788"/>
                </a:cubicBezTo>
                <a:cubicBezTo>
                  <a:pt x="541232" y="340931"/>
                  <a:pt x="535705" y="316766"/>
                  <a:pt x="535705" y="288293"/>
                </a:cubicBezTo>
                <a:close/>
                <a:moveTo>
                  <a:pt x="3929253" y="102841"/>
                </a:moveTo>
                <a:cubicBezTo>
                  <a:pt x="3958476" y="102841"/>
                  <a:pt x="3984327" y="109210"/>
                  <a:pt x="4006806" y="121948"/>
                </a:cubicBezTo>
                <a:cubicBezTo>
                  <a:pt x="4029285" y="134686"/>
                  <a:pt x="4046612" y="152201"/>
                  <a:pt x="4058788" y="174493"/>
                </a:cubicBezTo>
                <a:cubicBezTo>
                  <a:pt x="4070965" y="196784"/>
                  <a:pt x="4077053" y="221980"/>
                  <a:pt x="4077053" y="250078"/>
                </a:cubicBezTo>
                <a:cubicBezTo>
                  <a:pt x="4077053" y="259819"/>
                  <a:pt x="4076491" y="270122"/>
                  <a:pt x="4075367" y="280987"/>
                </a:cubicBezTo>
                <a:lnTo>
                  <a:pt x="3829221" y="280987"/>
                </a:lnTo>
                <a:cubicBezTo>
                  <a:pt x="3831095" y="311334"/>
                  <a:pt x="3841491" y="335030"/>
                  <a:pt x="3860411" y="352077"/>
                </a:cubicBezTo>
                <a:cubicBezTo>
                  <a:pt x="3879331" y="369123"/>
                  <a:pt x="3902279" y="377647"/>
                  <a:pt x="3929253" y="377647"/>
                </a:cubicBezTo>
                <a:cubicBezTo>
                  <a:pt x="3951358" y="377647"/>
                  <a:pt x="3969809" y="372495"/>
                  <a:pt x="3984608" y="362192"/>
                </a:cubicBezTo>
                <a:cubicBezTo>
                  <a:pt x="3999407" y="351890"/>
                  <a:pt x="4009803" y="338121"/>
                  <a:pt x="4015797" y="320887"/>
                </a:cubicBezTo>
                <a:lnTo>
                  <a:pt x="4070871" y="320887"/>
                </a:lnTo>
                <a:cubicBezTo>
                  <a:pt x="4062629" y="350485"/>
                  <a:pt x="4046144" y="374556"/>
                  <a:pt x="4021417" y="393101"/>
                </a:cubicBezTo>
                <a:cubicBezTo>
                  <a:pt x="3996690" y="411646"/>
                  <a:pt x="3965969" y="420919"/>
                  <a:pt x="3929253" y="420919"/>
                </a:cubicBezTo>
                <a:cubicBezTo>
                  <a:pt x="3900030" y="420919"/>
                  <a:pt x="3873899" y="414362"/>
                  <a:pt x="3850858" y="401250"/>
                </a:cubicBezTo>
                <a:cubicBezTo>
                  <a:pt x="3827817" y="388137"/>
                  <a:pt x="3809740" y="369498"/>
                  <a:pt x="3796627" y="345333"/>
                </a:cubicBezTo>
                <a:cubicBezTo>
                  <a:pt x="3783515" y="321168"/>
                  <a:pt x="3776958" y="293163"/>
                  <a:pt x="3776958" y="261318"/>
                </a:cubicBezTo>
                <a:cubicBezTo>
                  <a:pt x="3776958" y="229473"/>
                  <a:pt x="3783327" y="201561"/>
                  <a:pt x="3796065" y="177584"/>
                </a:cubicBezTo>
                <a:cubicBezTo>
                  <a:pt x="3808803" y="153606"/>
                  <a:pt x="3826693" y="135155"/>
                  <a:pt x="3849734" y="122229"/>
                </a:cubicBezTo>
                <a:cubicBezTo>
                  <a:pt x="3872775" y="109304"/>
                  <a:pt x="3899281" y="102841"/>
                  <a:pt x="3929253" y="102841"/>
                </a:cubicBezTo>
                <a:close/>
                <a:moveTo>
                  <a:pt x="2770547" y="102841"/>
                </a:moveTo>
                <a:cubicBezTo>
                  <a:pt x="2797522" y="102841"/>
                  <a:pt x="2820937" y="108648"/>
                  <a:pt x="2840794" y="120262"/>
                </a:cubicBezTo>
                <a:cubicBezTo>
                  <a:pt x="2860650" y="131876"/>
                  <a:pt x="2875448" y="146488"/>
                  <a:pt x="2885189" y="164096"/>
                </a:cubicBezTo>
                <a:lnTo>
                  <a:pt x="2885189" y="107899"/>
                </a:lnTo>
                <a:lnTo>
                  <a:pt x="2936891" y="107899"/>
                </a:lnTo>
                <a:lnTo>
                  <a:pt x="2936891" y="415861"/>
                </a:lnTo>
                <a:lnTo>
                  <a:pt x="2885189" y="415861"/>
                </a:lnTo>
                <a:lnTo>
                  <a:pt x="2885189" y="358540"/>
                </a:lnTo>
                <a:cubicBezTo>
                  <a:pt x="2875074" y="376523"/>
                  <a:pt x="2859994" y="391415"/>
                  <a:pt x="2839951" y="403217"/>
                </a:cubicBezTo>
                <a:cubicBezTo>
                  <a:pt x="2819907" y="415018"/>
                  <a:pt x="2796585" y="420919"/>
                  <a:pt x="2769985" y="420919"/>
                </a:cubicBezTo>
                <a:cubicBezTo>
                  <a:pt x="2742635" y="420919"/>
                  <a:pt x="2717908" y="414175"/>
                  <a:pt x="2695804" y="400688"/>
                </a:cubicBezTo>
                <a:cubicBezTo>
                  <a:pt x="2673699" y="387200"/>
                  <a:pt x="2656278" y="368280"/>
                  <a:pt x="2643540" y="343928"/>
                </a:cubicBezTo>
                <a:cubicBezTo>
                  <a:pt x="2630802" y="319576"/>
                  <a:pt x="2624433" y="291852"/>
                  <a:pt x="2624433" y="260756"/>
                </a:cubicBezTo>
                <a:cubicBezTo>
                  <a:pt x="2624433" y="229285"/>
                  <a:pt x="2630802" y="201655"/>
                  <a:pt x="2643540" y="177865"/>
                </a:cubicBezTo>
                <a:cubicBezTo>
                  <a:pt x="2656278" y="154074"/>
                  <a:pt x="2673793" y="135623"/>
                  <a:pt x="2696085" y="122510"/>
                </a:cubicBezTo>
                <a:cubicBezTo>
                  <a:pt x="2718377" y="109397"/>
                  <a:pt x="2743197" y="102841"/>
                  <a:pt x="2770547" y="102841"/>
                </a:cubicBezTo>
                <a:close/>
                <a:moveTo>
                  <a:pt x="2428885" y="102841"/>
                </a:moveTo>
                <a:cubicBezTo>
                  <a:pt x="2456234" y="102841"/>
                  <a:pt x="2481055" y="109397"/>
                  <a:pt x="2503346" y="122510"/>
                </a:cubicBezTo>
                <a:cubicBezTo>
                  <a:pt x="2525638" y="135623"/>
                  <a:pt x="2543153" y="154074"/>
                  <a:pt x="2555891" y="177865"/>
                </a:cubicBezTo>
                <a:cubicBezTo>
                  <a:pt x="2568629" y="201655"/>
                  <a:pt x="2574998" y="229285"/>
                  <a:pt x="2574998" y="260756"/>
                </a:cubicBezTo>
                <a:cubicBezTo>
                  <a:pt x="2574998" y="291852"/>
                  <a:pt x="2568629" y="319576"/>
                  <a:pt x="2555891" y="343928"/>
                </a:cubicBezTo>
                <a:cubicBezTo>
                  <a:pt x="2543153" y="368280"/>
                  <a:pt x="2525638" y="387200"/>
                  <a:pt x="2503346" y="400688"/>
                </a:cubicBezTo>
                <a:cubicBezTo>
                  <a:pt x="2481055" y="414175"/>
                  <a:pt x="2456234" y="420919"/>
                  <a:pt x="2428885" y="420919"/>
                </a:cubicBezTo>
                <a:cubicBezTo>
                  <a:pt x="2402659" y="420919"/>
                  <a:pt x="2379524" y="415018"/>
                  <a:pt x="2359481" y="403217"/>
                </a:cubicBezTo>
                <a:cubicBezTo>
                  <a:pt x="2339437" y="391415"/>
                  <a:pt x="2324170" y="376710"/>
                  <a:pt x="2313680" y="359102"/>
                </a:cubicBezTo>
                <a:lnTo>
                  <a:pt x="2313680" y="561975"/>
                </a:lnTo>
                <a:lnTo>
                  <a:pt x="2262540" y="561975"/>
                </a:lnTo>
                <a:lnTo>
                  <a:pt x="2262540" y="107899"/>
                </a:lnTo>
                <a:lnTo>
                  <a:pt x="2313680" y="107899"/>
                </a:lnTo>
                <a:lnTo>
                  <a:pt x="2313680" y="164658"/>
                </a:lnTo>
                <a:cubicBezTo>
                  <a:pt x="2323796" y="147050"/>
                  <a:pt x="2338875" y="132345"/>
                  <a:pt x="2358919" y="120543"/>
                </a:cubicBezTo>
                <a:cubicBezTo>
                  <a:pt x="2378963" y="108742"/>
                  <a:pt x="2402285" y="102841"/>
                  <a:pt x="2428885" y="102841"/>
                </a:cubicBezTo>
                <a:close/>
                <a:moveTo>
                  <a:pt x="1528954" y="102841"/>
                </a:moveTo>
                <a:cubicBezTo>
                  <a:pt x="1558176" y="102841"/>
                  <a:pt x="1584027" y="109210"/>
                  <a:pt x="1606506" y="121948"/>
                </a:cubicBezTo>
                <a:cubicBezTo>
                  <a:pt x="1628985" y="134686"/>
                  <a:pt x="1646313" y="152201"/>
                  <a:pt x="1658489" y="174493"/>
                </a:cubicBezTo>
                <a:cubicBezTo>
                  <a:pt x="1670665" y="196784"/>
                  <a:pt x="1676753" y="221980"/>
                  <a:pt x="1676753" y="250078"/>
                </a:cubicBezTo>
                <a:cubicBezTo>
                  <a:pt x="1676753" y="259819"/>
                  <a:pt x="1676191" y="270122"/>
                  <a:pt x="1675067" y="280987"/>
                </a:cubicBezTo>
                <a:lnTo>
                  <a:pt x="1428922" y="280987"/>
                </a:lnTo>
                <a:cubicBezTo>
                  <a:pt x="1430795" y="311334"/>
                  <a:pt x="1441192" y="335030"/>
                  <a:pt x="1460112" y="352077"/>
                </a:cubicBezTo>
                <a:cubicBezTo>
                  <a:pt x="1479031" y="369123"/>
                  <a:pt x="1501979" y="377647"/>
                  <a:pt x="1528954" y="377647"/>
                </a:cubicBezTo>
                <a:cubicBezTo>
                  <a:pt x="1551058" y="377647"/>
                  <a:pt x="1569509" y="372495"/>
                  <a:pt x="1584308" y="362192"/>
                </a:cubicBezTo>
                <a:cubicBezTo>
                  <a:pt x="1599107" y="351890"/>
                  <a:pt x="1609503" y="338121"/>
                  <a:pt x="1615498" y="320887"/>
                </a:cubicBezTo>
                <a:lnTo>
                  <a:pt x="1670571" y="320887"/>
                </a:lnTo>
                <a:cubicBezTo>
                  <a:pt x="1662329" y="350485"/>
                  <a:pt x="1645844" y="374556"/>
                  <a:pt x="1621117" y="393101"/>
                </a:cubicBezTo>
                <a:cubicBezTo>
                  <a:pt x="1596390" y="411646"/>
                  <a:pt x="1565669" y="420919"/>
                  <a:pt x="1528954" y="420919"/>
                </a:cubicBezTo>
                <a:cubicBezTo>
                  <a:pt x="1499731" y="420919"/>
                  <a:pt x="1473599" y="414362"/>
                  <a:pt x="1450558" y="401250"/>
                </a:cubicBezTo>
                <a:cubicBezTo>
                  <a:pt x="1427517" y="388137"/>
                  <a:pt x="1409440" y="369498"/>
                  <a:pt x="1396327" y="345333"/>
                </a:cubicBezTo>
                <a:cubicBezTo>
                  <a:pt x="1383215" y="321168"/>
                  <a:pt x="1376658" y="293163"/>
                  <a:pt x="1376658" y="261318"/>
                </a:cubicBezTo>
                <a:cubicBezTo>
                  <a:pt x="1376658" y="229473"/>
                  <a:pt x="1383027" y="201561"/>
                  <a:pt x="1395765" y="177584"/>
                </a:cubicBezTo>
                <a:cubicBezTo>
                  <a:pt x="1408503" y="153606"/>
                  <a:pt x="1426393" y="135155"/>
                  <a:pt x="1449434" y="122229"/>
                </a:cubicBezTo>
                <a:cubicBezTo>
                  <a:pt x="1472475" y="109304"/>
                  <a:pt x="1498982" y="102841"/>
                  <a:pt x="1528954" y="102841"/>
                </a:cubicBezTo>
                <a:close/>
                <a:moveTo>
                  <a:pt x="1002745" y="102841"/>
                </a:moveTo>
                <a:cubicBezTo>
                  <a:pt x="1036838" y="102841"/>
                  <a:pt x="1064375" y="111458"/>
                  <a:pt x="1085355" y="128692"/>
                </a:cubicBezTo>
                <a:cubicBezTo>
                  <a:pt x="1106336" y="145926"/>
                  <a:pt x="1117575" y="169529"/>
                  <a:pt x="1119074" y="199501"/>
                </a:cubicBezTo>
                <a:lnTo>
                  <a:pt x="1067934" y="199501"/>
                </a:lnTo>
                <a:cubicBezTo>
                  <a:pt x="1066810" y="183391"/>
                  <a:pt x="1060347" y="170465"/>
                  <a:pt x="1048546" y="160724"/>
                </a:cubicBezTo>
                <a:cubicBezTo>
                  <a:pt x="1036744" y="150983"/>
                  <a:pt x="1020915" y="146113"/>
                  <a:pt x="1001059" y="146113"/>
                </a:cubicBezTo>
                <a:cubicBezTo>
                  <a:pt x="982701" y="146113"/>
                  <a:pt x="968090" y="150047"/>
                  <a:pt x="957225" y="157914"/>
                </a:cubicBezTo>
                <a:cubicBezTo>
                  <a:pt x="946360" y="165782"/>
                  <a:pt x="940928" y="176085"/>
                  <a:pt x="940928" y="188823"/>
                </a:cubicBezTo>
                <a:cubicBezTo>
                  <a:pt x="940928" y="198939"/>
                  <a:pt x="944206" y="207275"/>
                  <a:pt x="950762" y="213831"/>
                </a:cubicBezTo>
                <a:cubicBezTo>
                  <a:pt x="957318" y="220387"/>
                  <a:pt x="965561" y="225632"/>
                  <a:pt x="975489" y="229566"/>
                </a:cubicBezTo>
                <a:cubicBezTo>
                  <a:pt x="985417" y="233500"/>
                  <a:pt x="999186" y="237902"/>
                  <a:pt x="1016794" y="242773"/>
                </a:cubicBezTo>
                <a:cubicBezTo>
                  <a:pt x="1038899" y="248767"/>
                  <a:pt x="1056882" y="254668"/>
                  <a:pt x="1070744" y="260475"/>
                </a:cubicBezTo>
                <a:cubicBezTo>
                  <a:pt x="1084606" y="266282"/>
                  <a:pt x="1096501" y="274993"/>
                  <a:pt x="1106429" y="286607"/>
                </a:cubicBezTo>
                <a:cubicBezTo>
                  <a:pt x="1116357" y="298221"/>
                  <a:pt x="1121509" y="313394"/>
                  <a:pt x="1121883" y="332127"/>
                </a:cubicBezTo>
                <a:cubicBezTo>
                  <a:pt x="1121883" y="348986"/>
                  <a:pt x="1117200" y="364159"/>
                  <a:pt x="1107834" y="377647"/>
                </a:cubicBezTo>
                <a:cubicBezTo>
                  <a:pt x="1098468" y="391134"/>
                  <a:pt x="1085261" y="401718"/>
                  <a:pt x="1068215" y="409398"/>
                </a:cubicBezTo>
                <a:cubicBezTo>
                  <a:pt x="1051168" y="417079"/>
                  <a:pt x="1031593" y="420919"/>
                  <a:pt x="1009488" y="420919"/>
                </a:cubicBezTo>
                <a:cubicBezTo>
                  <a:pt x="985886" y="420919"/>
                  <a:pt x="964718" y="416891"/>
                  <a:pt x="945985" y="408836"/>
                </a:cubicBezTo>
                <a:cubicBezTo>
                  <a:pt x="927253" y="400781"/>
                  <a:pt x="912454" y="389542"/>
                  <a:pt x="901589" y="375118"/>
                </a:cubicBezTo>
                <a:cubicBezTo>
                  <a:pt x="890724" y="360694"/>
                  <a:pt x="884730" y="344116"/>
                  <a:pt x="883606" y="325383"/>
                </a:cubicBezTo>
                <a:lnTo>
                  <a:pt x="936432" y="325383"/>
                </a:lnTo>
                <a:cubicBezTo>
                  <a:pt x="937930" y="340744"/>
                  <a:pt x="945142" y="353295"/>
                  <a:pt x="958068" y="363035"/>
                </a:cubicBezTo>
                <a:cubicBezTo>
                  <a:pt x="970993" y="372776"/>
                  <a:pt x="987946" y="377647"/>
                  <a:pt x="1008926" y="377647"/>
                </a:cubicBezTo>
                <a:cubicBezTo>
                  <a:pt x="1028408" y="377647"/>
                  <a:pt x="1043769" y="373338"/>
                  <a:pt x="1055008" y="364721"/>
                </a:cubicBezTo>
                <a:cubicBezTo>
                  <a:pt x="1066248" y="356104"/>
                  <a:pt x="1071868" y="345240"/>
                  <a:pt x="1071868" y="332127"/>
                </a:cubicBezTo>
                <a:cubicBezTo>
                  <a:pt x="1071868" y="318639"/>
                  <a:pt x="1065873" y="308617"/>
                  <a:pt x="1053885" y="302061"/>
                </a:cubicBezTo>
                <a:cubicBezTo>
                  <a:pt x="1041896" y="295505"/>
                  <a:pt x="1023350" y="289042"/>
                  <a:pt x="998249" y="282673"/>
                </a:cubicBezTo>
                <a:cubicBezTo>
                  <a:pt x="975395" y="276679"/>
                  <a:pt x="956756" y="270591"/>
                  <a:pt x="942332" y="264409"/>
                </a:cubicBezTo>
                <a:cubicBezTo>
                  <a:pt x="927909" y="258227"/>
                  <a:pt x="915545" y="249048"/>
                  <a:pt x="905242" y="236872"/>
                </a:cubicBezTo>
                <a:cubicBezTo>
                  <a:pt x="894939" y="224696"/>
                  <a:pt x="889788" y="208680"/>
                  <a:pt x="889788" y="188823"/>
                </a:cubicBezTo>
                <a:cubicBezTo>
                  <a:pt x="889788" y="173088"/>
                  <a:pt x="894471" y="158664"/>
                  <a:pt x="903837" y="145551"/>
                </a:cubicBezTo>
                <a:cubicBezTo>
                  <a:pt x="913203" y="132438"/>
                  <a:pt x="926504" y="122042"/>
                  <a:pt x="943737" y="114361"/>
                </a:cubicBezTo>
                <a:cubicBezTo>
                  <a:pt x="960971" y="106681"/>
                  <a:pt x="980640" y="102841"/>
                  <a:pt x="1002745" y="102841"/>
                </a:cubicBezTo>
                <a:close/>
                <a:moveTo>
                  <a:pt x="4299099" y="102279"/>
                </a:moveTo>
                <a:lnTo>
                  <a:pt x="4299099" y="155105"/>
                </a:lnTo>
                <a:lnTo>
                  <a:pt x="4285612" y="155105"/>
                </a:lnTo>
                <a:cubicBezTo>
                  <a:pt x="4228291" y="155105"/>
                  <a:pt x="4199629" y="186201"/>
                  <a:pt x="4199629" y="248393"/>
                </a:cubicBezTo>
                <a:lnTo>
                  <a:pt x="4199629" y="415861"/>
                </a:lnTo>
                <a:lnTo>
                  <a:pt x="4148490" y="415861"/>
                </a:lnTo>
                <a:lnTo>
                  <a:pt x="4148490" y="107899"/>
                </a:lnTo>
                <a:lnTo>
                  <a:pt x="4199629" y="107899"/>
                </a:lnTo>
                <a:lnTo>
                  <a:pt x="4199629" y="157914"/>
                </a:lnTo>
                <a:cubicBezTo>
                  <a:pt x="4208621" y="140306"/>
                  <a:pt x="4221453" y="126631"/>
                  <a:pt x="4238125" y="116890"/>
                </a:cubicBezTo>
                <a:cubicBezTo>
                  <a:pt x="4254797" y="107149"/>
                  <a:pt x="4275122" y="102279"/>
                  <a:pt x="4299099" y="102279"/>
                </a:cubicBezTo>
                <a:close/>
                <a:moveTo>
                  <a:pt x="3584162" y="102279"/>
                </a:moveTo>
                <a:cubicBezTo>
                  <a:pt x="3621627" y="102279"/>
                  <a:pt x="3651974" y="113612"/>
                  <a:pt x="3675202" y="136278"/>
                </a:cubicBezTo>
                <a:cubicBezTo>
                  <a:pt x="3698431" y="158945"/>
                  <a:pt x="3710045" y="191633"/>
                  <a:pt x="3710045" y="234343"/>
                </a:cubicBezTo>
                <a:lnTo>
                  <a:pt x="3710045" y="415861"/>
                </a:lnTo>
                <a:lnTo>
                  <a:pt x="3659467" y="415861"/>
                </a:lnTo>
                <a:lnTo>
                  <a:pt x="3659467" y="241649"/>
                </a:lnTo>
                <a:cubicBezTo>
                  <a:pt x="3659467" y="210928"/>
                  <a:pt x="3651787" y="187418"/>
                  <a:pt x="3636426" y="171121"/>
                </a:cubicBezTo>
                <a:cubicBezTo>
                  <a:pt x="3621066" y="154824"/>
                  <a:pt x="3600085" y="146675"/>
                  <a:pt x="3573485" y="146675"/>
                </a:cubicBezTo>
                <a:cubicBezTo>
                  <a:pt x="3546510" y="146675"/>
                  <a:pt x="3525061" y="155105"/>
                  <a:pt x="3509139" y="171964"/>
                </a:cubicBezTo>
                <a:cubicBezTo>
                  <a:pt x="3493216" y="188823"/>
                  <a:pt x="3485255" y="213363"/>
                  <a:pt x="3485255" y="245583"/>
                </a:cubicBezTo>
                <a:lnTo>
                  <a:pt x="3485255" y="415861"/>
                </a:lnTo>
                <a:lnTo>
                  <a:pt x="3434115" y="415861"/>
                </a:lnTo>
                <a:lnTo>
                  <a:pt x="3434115" y="107899"/>
                </a:lnTo>
                <a:lnTo>
                  <a:pt x="3485255" y="107899"/>
                </a:lnTo>
                <a:lnTo>
                  <a:pt x="3485255" y="151733"/>
                </a:lnTo>
                <a:cubicBezTo>
                  <a:pt x="3495371" y="135997"/>
                  <a:pt x="3509139" y="123821"/>
                  <a:pt x="3526560" y="115204"/>
                </a:cubicBezTo>
                <a:cubicBezTo>
                  <a:pt x="3543981" y="106587"/>
                  <a:pt x="3563182" y="102279"/>
                  <a:pt x="3584162" y="102279"/>
                </a:cubicBezTo>
                <a:close/>
                <a:moveTo>
                  <a:pt x="3175149" y="102279"/>
                </a:moveTo>
                <a:lnTo>
                  <a:pt x="3175149" y="155105"/>
                </a:lnTo>
                <a:lnTo>
                  <a:pt x="3161662" y="155105"/>
                </a:lnTo>
                <a:cubicBezTo>
                  <a:pt x="3104341" y="155105"/>
                  <a:pt x="3075680" y="186201"/>
                  <a:pt x="3075680" y="248393"/>
                </a:cubicBezTo>
                <a:lnTo>
                  <a:pt x="3075680" y="415861"/>
                </a:lnTo>
                <a:lnTo>
                  <a:pt x="3024540" y="415861"/>
                </a:lnTo>
                <a:lnTo>
                  <a:pt x="3024540" y="107899"/>
                </a:lnTo>
                <a:lnTo>
                  <a:pt x="3075680" y="107899"/>
                </a:lnTo>
                <a:lnTo>
                  <a:pt x="3075680" y="157914"/>
                </a:lnTo>
                <a:cubicBezTo>
                  <a:pt x="3084671" y="140306"/>
                  <a:pt x="3097503" y="126631"/>
                  <a:pt x="3114175" y="116890"/>
                </a:cubicBezTo>
                <a:cubicBezTo>
                  <a:pt x="3130847" y="107149"/>
                  <a:pt x="3151172" y="102279"/>
                  <a:pt x="3175149" y="102279"/>
                </a:cubicBezTo>
                <a:close/>
                <a:moveTo>
                  <a:pt x="479575" y="102279"/>
                </a:moveTo>
                <a:lnTo>
                  <a:pt x="479575" y="155105"/>
                </a:lnTo>
                <a:lnTo>
                  <a:pt x="466087" y="155105"/>
                </a:lnTo>
                <a:cubicBezTo>
                  <a:pt x="408766" y="155105"/>
                  <a:pt x="380105" y="186201"/>
                  <a:pt x="380105" y="248393"/>
                </a:cubicBezTo>
                <a:lnTo>
                  <a:pt x="380105" y="415861"/>
                </a:lnTo>
                <a:lnTo>
                  <a:pt x="328965" y="415861"/>
                </a:lnTo>
                <a:lnTo>
                  <a:pt x="328965" y="107899"/>
                </a:lnTo>
                <a:lnTo>
                  <a:pt x="380105" y="107899"/>
                </a:lnTo>
                <a:lnTo>
                  <a:pt x="380105" y="157914"/>
                </a:lnTo>
                <a:cubicBezTo>
                  <a:pt x="389097" y="140306"/>
                  <a:pt x="401928" y="126631"/>
                  <a:pt x="418600" y="116890"/>
                </a:cubicBezTo>
                <a:cubicBezTo>
                  <a:pt x="435272" y="107149"/>
                  <a:pt x="455597" y="102279"/>
                  <a:pt x="479575" y="102279"/>
                </a:cubicBezTo>
                <a:close/>
                <a:moveTo>
                  <a:pt x="3245330" y="30346"/>
                </a:moveTo>
                <a:lnTo>
                  <a:pt x="3296469" y="30346"/>
                </a:lnTo>
                <a:lnTo>
                  <a:pt x="3296469" y="107899"/>
                </a:lnTo>
                <a:lnTo>
                  <a:pt x="3376832" y="107899"/>
                </a:lnTo>
                <a:lnTo>
                  <a:pt x="3376832" y="150047"/>
                </a:lnTo>
                <a:lnTo>
                  <a:pt x="3296469" y="150047"/>
                </a:lnTo>
                <a:lnTo>
                  <a:pt x="3296469" y="331565"/>
                </a:lnTo>
                <a:cubicBezTo>
                  <a:pt x="3296469" y="346551"/>
                  <a:pt x="3299654" y="357135"/>
                  <a:pt x="3306023" y="363316"/>
                </a:cubicBezTo>
                <a:cubicBezTo>
                  <a:pt x="3312392" y="369498"/>
                  <a:pt x="3323444" y="372589"/>
                  <a:pt x="3339179" y="372589"/>
                </a:cubicBezTo>
                <a:lnTo>
                  <a:pt x="3376832" y="372589"/>
                </a:lnTo>
                <a:lnTo>
                  <a:pt x="3376832" y="415861"/>
                </a:lnTo>
                <a:lnTo>
                  <a:pt x="3330750" y="415861"/>
                </a:lnTo>
                <a:cubicBezTo>
                  <a:pt x="3302276" y="415861"/>
                  <a:pt x="3280921" y="409305"/>
                  <a:pt x="3266685" y="396192"/>
                </a:cubicBezTo>
                <a:cubicBezTo>
                  <a:pt x="3252448" y="383079"/>
                  <a:pt x="3245330" y="361537"/>
                  <a:pt x="3245330" y="331565"/>
                </a:cubicBezTo>
                <a:lnTo>
                  <a:pt x="3245330" y="150047"/>
                </a:lnTo>
                <a:lnTo>
                  <a:pt x="3205430" y="150047"/>
                </a:lnTo>
                <a:lnTo>
                  <a:pt x="3205430" y="107899"/>
                </a:lnTo>
                <a:lnTo>
                  <a:pt x="3245330" y="107899"/>
                </a:lnTo>
                <a:close/>
                <a:moveTo>
                  <a:pt x="1206980" y="30346"/>
                </a:moveTo>
                <a:lnTo>
                  <a:pt x="1258120" y="30346"/>
                </a:lnTo>
                <a:lnTo>
                  <a:pt x="1258120" y="107899"/>
                </a:lnTo>
                <a:lnTo>
                  <a:pt x="1338482" y="107899"/>
                </a:lnTo>
                <a:lnTo>
                  <a:pt x="1338482" y="150047"/>
                </a:lnTo>
                <a:lnTo>
                  <a:pt x="1258120" y="150047"/>
                </a:lnTo>
                <a:lnTo>
                  <a:pt x="1258120" y="331565"/>
                </a:lnTo>
                <a:cubicBezTo>
                  <a:pt x="1258120" y="346551"/>
                  <a:pt x="1261304" y="357135"/>
                  <a:pt x="1267673" y="363316"/>
                </a:cubicBezTo>
                <a:cubicBezTo>
                  <a:pt x="1274042" y="369498"/>
                  <a:pt x="1285095" y="372589"/>
                  <a:pt x="1300830" y="372589"/>
                </a:cubicBezTo>
                <a:lnTo>
                  <a:pt x="1338482" y="372589"/>
                </a:lnTo>
                <a:lnTo>
                  <a:pt x="1338482" y="415861"/>
                </a:lnTo>
                <a:lnTo>
                  <a:pt x="1292400" y="415861"/>
                </a:lnTo>
                <a:cubicBezTo>
                  <a:pt x="1263927" y="415861"/>
                  <a:pt x="1242572" y="409305"/>
                  <a:pt x="1228335" y="396192"/>
                </a:cubicBezTo>
                <a:cubicBezTo>
                  <a:pt x="1214098" y="383079"/>
                  <a:pt x="1206980" y="361537"/>
                  <a:pt x="1206980" y="331565"/>
                </a:cubicBezTo>
                <a:lnTo>
                  <a:pt x="1206980" y="150047"/>
                </a:lnTo>
                <a:lnTo>
                  <a:pt x="1167080" y="150047"/>
                </a:lnTo>
                <a:lnTo>
                  <a:pt x="1167080" y="107899"/>
                </a:lnTo>
                <a:lnTo>
                  <a:pt x="1206980" y="107899"/>
                </a:lnTo>
                <a:close/>
                <a:moveTo>
                  <a:pt x="0" y="24164"/>
                </a:moveTo>
                <a:lnTo>
                  <a:pt x="265253" y="24164"/>
                </a:lnTo>
                <a:lnTo>
                  <a:pt x="265253" y="65751"/>
                </a:lnTo>
                <a:lnTo>
                  <a:pt x="158477" y="65751"/>
                </a:lnTo>
                <a:lnTo>
                  <a:pt x="158477" y="415861"/>
                </a:lnTo>
                <a:lnTo>
                  <a:pt x="107338" y="415861"/>
                </a:lnTo>
                <a:lnTo>
                  <a:pt x="107338" y="65751"/>
                </a:lnTo>
                <a:lnTo>
                  <a:pt x="0" y="65751"/>
                </a:lnTo>
                <a:close/>
                <a:moveTo>
                  <a:pt x="1989839" y="0"/>
                </a:moveTo>
                <a:lnTo>
                  <a:pt x="2041541" y="0"/>
                </a:lnTo>
                <a:lnTo>
                  <a:pt x="2041541" y="415861"/>
                </a:lnTo>
                <a:lnTo>
                  <a:pt x="1989839" y="415861"/>
                </a:lnTo>
                <a:lnTo>
                  <a:pt x="1989839" y="357978"/>
                </a:lnTo>
                <a:cubicBezTo>
                  <a:pt x="1979724" y="376335"/>
                  <a:pt x="1964738" y="391415"/>
                  <a:pt x="1944882" y="403217"/>
                </a:cubicBezTo>
                <a:cubicBezTo>
                  <a:pt x="1925025" y="415018"/>
                  <a:pt x="1901797" y="420919"/>
                  <a:pt x="1875197" y="420919"/>
                </a:cubicBezTo>
                <a:cubicBezTo>
                  <a:pt x="1847847" y="420919"/>
                  <a:pt x="1823027" y="414175"/>
                  <a:pt x="1800735" y="400688"/>
                </a:cubicBezTo>
                <a:cubicBezTo>
                  <a:pt x="1778443" y="387200"/>
                  <a:pt x="1760928" y="368280"/>
                  <a:pt x="1748190" y="343928"/>
                </a:cubicBezTo>
                <a:cubicBezTo>
                  <a:pt x="1735452" y="319576"/>
                  <a:pt x="1729083" y="291852"/>
                  <a:pt x="1729083" y="260756"/>
                </a:cubicBezTo>
                <a:cubicBezTo>
                  <a:pt x="1729083" y="229285"/>
                  <a:pt x="1735452" y="201655"/>
                  <a:pt x="1748190" y="177865"/>
                </a:cubicBezTo>
                <a:cubicBezTo>
                  <a:pt x="1760928" y="154074"/>
                  <a:pt x="1778443" y="135623"/>
                  <a:pt x="1800735" y="122510"/>
                </a:cubicBezTo>
                <a:cubicBezTo>
                  <a:pt x="1823027" y="109397"/>
                  <a:pt x="1848035" y="102841"/>
                  <a:pt x="1875759" y="102841"/>
                </a:cubicBezTo>
                <a:cubicBezTo>
                  <a:pt x="1899736" y="102841"/>
                  <a:pt x="1922028" y="108367"/>
                  <a:pt x="1942634" y="119419"/>
                </a:cubicBezTo>
                <a:cubicBezTo>
                  <a:pt x="1963240" y="130471"/>
                  <a:pt x="1978975" y="144989"/>
                  <a:pt x="1989839" y="162972"/>
                </a:cubicBezTo>
                <a:close/>
              </a:path>
            </a:pathLst>
          </a:custGeom>
          <a:solidFill>
            <a:srgbClr val="D1000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2O] TextBox 12" descr="Proven results.">
            <a:extLst>
              <a:ext uri="{FF2B5EF4-FFF2-40B4-BE49-F238E27FC236}">
                <a16:creationId xmlns:a16="http://schemas.microsoft.com/office/drawing/2014/main" id="{5806A3CA-BE31-972C-C053-C1FBB3B48CAC}"/>
              </a:ext>
            </a:extLst>
          </p:cNvPr>
          <p:cNvSpPr/>
          <p:nvPr/>
        </p:nvSpPr>
        <p:spPr>
          <a:xfrm>
            <a:off x="6443150" y="3102993"/>
            <a:ext cx="3964791" cy="420919"/>
          </a:xfrm>
          <a:custGeom>
            <a:avLst/>
            <a:gdLst/>
            <a:ahLst/>
            <a:cxnLst/>
            <a:rect l="l" t="t" r="r" b="b"/>
            <a:pathLst>
              <a:path w="3964791" h="420919">
                <a:moveTo>
                  <a:pt x="3931072" y="349548"/>
                </a:moveTo>
                <a:cubicBezTo>
                  <a:pt x="3940439" y="349548"/>
                  <a:pt x="3948400" y="352920"/>
                  <a:pt x="3954956" y="359664"/>
                </a:cubicBezTo>
                <a:cubicBezTo>
                  <a:pt x="3961513" y="366407"/>
                  <a:pt x="3964791" y="374650"/>
                  <a:pt x="3964791" y="384390"/>
                </a:cubicBezTo>
                <a:cubicBezTo>
                  <a:pt x="3964791" y="394131"/>
                  <a:pt x="3961513" y="402374"/>
                  <a:pt x="3954956" y="409117"/>
                </a:cubicBezTo>
                <a:cubicBezTo>
                  <a:pt x="3948400" y="415861"/>
                  <a:pt x="3940439" y="419233"/>
                  <a:pt x="3931072" y="419233"/>
                </a:cubicBezTo>
                <a:cubicBezTo>
                  <a:pt x="3921332" y="419233"/>
                  <a:pt x="3913089" y="415861"/>
                  <a:pt x="3906346" y="409117"/>
                </a:cubicBezTo>
                <a:cubicBezTo>
                  <a:pt x="3899602" y="402374"/>
                  <a:pt x="3896230" y="394131"/>
                  <a:pt x="3896230" y="384390"/>
                </a:cubicBezTo>
                <a:cubicBezTo>
                  <a:pt x="3896230" y="374650"/>
                  <a:pt x="3899602" y="366407"/>
                  <a:pt x="3906346" y="359664"/>
                </a:cubicBezTo>
                <a:cubicBezTo>
                  <a:pt x="3913089" y="352920"/>
                  <a:pt x="3921332" y="349548"/>
                  <a:pt x="3931072" y="349548"/>
                </a:cubicBezTo>
                <a:close/>
                <a:moveTo>
                  <a:pt x="669398" y="147237"/>
                </a:moveTo>
                <a:cubicBezTo>
                  <a:pt x="650666" y="147237"/>
                  <a:pt x="633526" y="151452"/>
                  <a:pt x="617978" y="159881"/>
                </a:cubicBezTo>
                <a:cubicBezTo>
                  <a:pt x="602430" y="168311"/>
                  <a:pt x="589972" y="181143"/>
                  <a:pt x="580606" y="198377"/>
                </a:cubicBezTo>
                <a:cubicBezTo>
                  <a:pt x="571240" y="215611"/>
                  <a:pt x="566557" y="236591"/>
                  <a:pt x="566557" y="261318"/>
                </a:cubicBezTo>
                <a:cubicBezTo>
                  <a:pt x="566557" y="286420"/>
                  <a:pt x="571146" y="307587"/>
                  <a:pt x="580325" y="324821"/>
                </a:cubicBezTo>
                <a:cubicBezTo>
                  <a:pt x="589504" y="342055"/>
                  <a:pt x="601774" y="354887"/>
                  <a:pt x="617135" y="363316"/>
                </a:cubicBezTo>
                <a:cubicBezTo>
                  <a:pt x="632495" y="371746"/>
                  <a:pt x="649355" y="375961"/>
                  <a:pt x="667712" y="375961"/>
                </a:cubicBezTo>
                <a:cubicBezTo>
                  <a:pt x="686070" y="375961"/>
                  <a:pt x="703304" y="371652"/>
                  <a:pt x="719414" y="363035"/>
                </a:cubicBezTo>
                <a:cubicBezTo>
                  <a:pt x="735524" y="354418"/>
                  <a:pt x="748543" y="341493"/>
                  <a:pt x="758471" y="324259"/>
                </a:cubicBezTo>
                <a:cubicBezTo>
                  <a:pt x="768400" y="307025"/>
                  <a:pt x="773364" y="286045"/>
                  <a:pt x="773364" y="261318"/>
                </a:cubicBezTo>
                <a:cubicBezTo>
                  <a:pt x="773364" y="236591"/>
                  <a:pt x="768493" y="215611"/>
                  <a:pt x="758752" y="198377"/>
                </a:cubicBezTo>
                <a:cubicBezTo>
                  <a:pt x="749011" y="181143"/>
                  <a:pt x="736273" y="168311"/>
                  <a:pt x="720538" y="159881"/>
                </a:cubicBezTo>
                <a:cubicBezTo>
                  <a:pt x="704803" y="151452"/>
                  <a:pt x="687756" y="147237"/>
                  <a:pt x="669398" y="147237"/>
                </a:cubicBezTo>
                <a:close/>
                <a:moveTo>
                  <a:pt x="2397891" y="146113"/>
                </a:moveTo>
                <a:cubicBezTo>
                  <a:pt x="2372039" y="146113"/>
                  <a:pt x="2350029" y="154355"/>
                  <a:pt x="2331858" y="170840"/>
                </a:cubicBezTo>
                <a:cubicBezTo>
                  <a:pt x="2313688" y="187325"/>
                  <a:pt x="2303291" y="210178"/>
                  <a:pt x="2300669" y="239401"/>
                </a:cubicBezTo>
                <a:lnTo>
                  <a:pt x="2495112" y="239401"/>
                </a:lnTo>
                <a:cubicBezTo>
                  <a:pt x="2495112" y="219919"/>
                  <a:pt x="2490803" y="203154"/>
                  <a:pt x="2482187" y="189104"/>
                </a:cubicBezTo>
                <a:cubicBezTo>
                  <a:pt x="2473570" y="175055"/>
                  <a:pt x="2461862" y="164377"/>
                  <a:pt x="2447063" y="157072"/>
                </a:cubicBezTo>
                <a:cubicBezTo>
                  <a:pt x="2432265" y="149766"/>
                  <a:pt x="2415874" y="146113"/>
                  <a:pt x="2397891" y="146113"/>
                </a:cubicBezTo>
                <a:close/>
                <a:moveTo>
                  <a:pt x="1340616" y="146113"/>
                </a:moveTo>
                <a:cubicBezTo>
                  <a:pt x="1314765" y="146113"/>
                  <a:pt x="1292754" y="154355"/>
                  <a:pt x="1274584" y="170840"/>
                </a:cubicBezTo>
                <a:cubicBezTo>
                  <a:pt x="1256413" y="187325"/>
                  <a:pt x="1246016" y="210178"/>
                  <a:pt x="1243394" y="239401"/>
                </a:cubicBezTo>
                <a:lnTo>
                  <a:pt x="1437837" y="239401"/>
                </a:lnTo>
                <a:cubicBezTo>
                  <a:pt x="1437837" y="219919"/>
                  <a:pt x="1433529" y="203154"/>
                  <a:pt x="1424912" y="189104"/>
                </a:cubicBezTo>
                <a:cubicBezTo>
                  <a:pt x="1416295" y="175055"/>
                  <a:pt x="1404587" y="164377"/>
                  <a:pt x="1389788" y="157072"/>
                </a:cubicBezTo>
                <a:cubicBezTo>
                  <a:pt x="1374990" y="149766"/>
                  <a:pt x="1358599" y="146113"/>
                  <a:pt x="1340616" y="146113"/>
                </a:cubicBezTo>
                <a:close/>
                <a:moveTo>
                  <a:pt x="2911841" y="107899"/>
                </a:moveTo>
                <a:lnTo>
                  <a:pt x="2962418" y="107899"/>
                </a:lnTo>
                <a:lnTo>
                  <a:pt x="2962418" y="281549"/>
                </a:lnTo>
                <a:cubicBezTo>
                  <a:pt x="2962418" y="311896"/>
                  <a:pt x="2970099" y="335218"/>
                  <a:pt x="2985459" y="351515"/>
                </a:cubicBezTo>
                <a:cubicBezTo>
                  <a:pt x="3000820" y="367812"/>
                  <a:pt x="3021800" y="375961"/>
                  <a:pt x="3048401" y="375961"/>
                </a:cubicBezTo>
                <a:cubicBezTo>
                  <a:pt x="3075750" y="375961"/>
                  <a:pt x="3097292" y="367531"/>
                  <a:pt x="3113028" y="350672"/>
                </a:cubicBezTo>
                <a:cubicBezTo>
                  <a:pt x="3128763" y="333813"/>
                  <a:pt x="3136631" y="309273"/>
                  <a:pt x="3136631" y="277053"/>
                </a:cubicBezTo>
                <a:lnTo>
                  <a:pt x="3136631" y="107899"/>
                </a:lnTo>
                <a:lnTo>
                  <a:pt x="3187770" y="107899"/>
                </a:lnTo>
                <a:lnTo>
                  <a:pt x="3187770" y="415861"/>
                </a:lnTo>
                <a:lnTo>
                  <a:pt x="3136631" y="415861"/>
                </a:lnTo>
                <a:lnTo>
                  <a:pt x="3136631" y="370341"/>
                </a:lnTo>
                <a:cubicBezTo>
                  <a:pt x="3126890" y="386076"/>
                  <a:pt x="3113308" y="398346"/>
                  <a:pt x="3095887" y="407150"/>
                </a:cubicBezTo>
                <a:cubicBezTo>
                  <a:pt x="3078466" y="415955"/>
                  <a:pt x="3059265" y="420357"/>
                  <a:pt x="3038285" y="420357"/>
                </a:cubicBezTo>
                <a:cubicBezTo>
                  <a:pt x="3014307" y="420357"/>
                  <a:pt x="2992765" y="415393"/>
                  <a:pt x="2973658" y="405465"/>
                </a:cubicBezTo>
                <a:cubicBezTo>
                  <a:pt x="2954551" y="395536"/>
                  <a:pt x="2939471" y="380644"/>
                  <a:pt x="2928419" y="360788"/>
                </a:cubicBezTo>
                <a:cubicBezTo>
                  <a:pt x="2917366" y="340931"/>
                  <a:pt x="2911841" y="316766"/>
                  <a:pt x="2911841" y="288293"/>
                </a:cubicBezTo>
                <a:close/>
                <a:moveTo>
                  <a:pt x="858822" y="107899"/>
                </a:moveTo>
                <a:lnTo>
                  <a:pt x="913895" y="107899"/>
                </a:lnTo>
                <a:lnTo>
                  <a:pt x="1009993" y="368655"/>
                </a:lnTo>
                <a:lnTo>
                  <a:pt x="1105529" y="107899"/>
                </a:lnTo>
                <a:lnTo>
                  <a:pt x="1160041" y="107899"/>
                </a:lnTo>
                <a:lnTo>
                  <a:pt x="1039216" y="415861"/>
                </a:lnTo>
                <a:lnTo>
                  <a:pt x="979647" y="415861"/>
                </a:lnTo>
                <a:close/>
                <a:moveTo>
                  <a:pt x="3721779" y="102841"/>
                </a:moveTo>
                <a:cubicBezTo>
                  <a:pt x="3755873" y="102841"/>
                  <a:pt x="3783410" y="111458"/>
                  <a:pt x="3804390" y="128692"/>
                </a:cubicBezTo>
                <a:cubicBezTo>
                  <a:pt x="3825370" y="145926"/>
                  <a:pt x="3836610" y="169529"/>
                  <a:pt x="3838108" y="199501"/>
                </a:cubicBezTo>
                <a:lnTo>
                  <a:pt x="3786969" y="199501"/>
                </a:lnTo>
                <a:cubicBezTo>
                  <a:pt x="3785844" y="183391"/>
                  <a:pt x="3779382" y="170465"/>
                  <a:pt x="3767580" y="160724"/>
                </a:cubicBezTo>
                <a:cubicBezTo>
                  <a:pt x="3755779" y="150984"/>
                  <a:pt x="3739950" y="146113"/>
                  <a:pt x="3720094" y="146113"/>
                </a:cubicBezTo>
                <a:cubicBezTo>
                  <a:pt x="3701736" y="146113"/>
                  <a:pt x="3687124" y="150047"/>
                  <a:pt x="3676260" y="157915"/>
                </a:cubicBezTo>
                <a:cubicBezTo>
                  <a:pt x="3665395" y="165782"/>
                  <a:pt x="3659962" y="176085"/>
                  <a:pt x="3659962" y="188823"/>
                </a:cubicBezTo>
                <a:cubicBezTo>
                  <a:pt x="3659962" y="198939"/>
                  <a:pt x="3663240" y="207275"/>
                  <a:pt x="3669797" y="213831"/>
                </a:cubicBezTo>
                <a:cubicBezTo>
                  <a:pt x="3676353" y="220387"/>
                  <a:pt x="3684596" y="225633"/>
                  <a:pt x="3694524" y="229566"/>
                </a:cubicBezTo>
                <a:cubicBezTo>
                  <a:pt x="3704452" y="233500"/>
                  <a:pt x="3718220" y="237902"/>
                  <a:pt x="3735829" y="242773"/>
                </a:cubicBezTo>
                <a:cubicBezTo>
                  <a:pt x="3757933" y="248767"/>
                  <a:pt x="3775916" y="254668"/>
                  <a:pt x="3789778" y="260475"/>
                </a:cubicBezTo>
                <a:cubicBezTo>
                  <a:pt x="3803641" y="266282"/>
                  <a:pt x="3815536" y="274993"/>
                  <a:pt x="3825464" y="286607"/>
                </a:cubicBezTo>
                <a:cubicBezTo>
                  <a:pt x="3835392" y="298221"/>
                  <a:pt x="3840544" y="313394"/>
                  <a:pt x="3840918" y="332127"/>
                </a:cubicBezTo>
                <a:cubicBezTo>
                  <a:pt x="3840918" y="348986"/>
                  <a:pt x="3836235" y="364159"/>
                  <a:pt x="3826869" y="377647"/>
                </a:cubicBezTo>
                <a:cubicBezTo>
                  <a:pt x="3817502" y="391134"/>
                  <a:pt x="3804296" y="401718"/>
                  <a:pt x="3787250" y="409398"/>
                </a:cubicBezTo>
                <a:cubicBezTo>
                  <a:pt x="3770203" y="417079"/>
                  <a:pt x="3750628" y="420919"/>
                  <a:pt x="3728523" y="420919"/>
                </a:cubicBezTo>
                <a:cubicBezTo>
                  <a:pt x="3704920" y="420919"/>
                  <a:pt x="3683752" y="416891"/>
                  <a:pt x="3665020" y="408836"/>
                </a:cubicBezTo>
                <a:cubicBezTo>
                  <a:pt x="3646288" y="400781"/>
                  <a:pt x="3631489" y="389542"/>
                  <a:pt x="3620624" y="375118"/>
                </a:cubicBezTo>
                <a:cubicBezTo>
                  <a:pt x="3609759" y="360694"/>
                  <a:pt x="3603765" y="344116"/>
                  <a:pt x="3602641" y="325383"/>
                </a:cubicBezTo>
                <a:lnTo>
                  <a:pt x="3655466" y="325383"/>
                </a:lnTo>
                <a:cubicBezTo>
                  <a:pt x="3656965" y="340744"/>
                  <a:pt x="3664177" y="353295"/>
                  <a:pt x="3677102" y="363035"/>
                </a:cubicBezTo>
                <a:cubicBezTo>
                  <a:pt x="3690028" y="372776"/>
                  <a:pt x="3706981" y="377647"/>
                  <a:pt x="3727961" y="377647"/>
                </a:cubicBezTo>
                <a:cubicBezTo>
                  <a:pt x="3747443" y="377647"/>
                  <a:pt x="3762804" y="373338"/>
                  <a:pt x="3774043" y="364721"/>
                </a:cubicBezTo>
                <a:cubicBezTo>
                  <a:pt x="3785283" y="356104"/>
                  <a:pt x="3790902" y="345240"/>
                  <a:pt x="3790902" y="332127"/>
                </a:cubicBezTo>
                <a:cubicBezTo>
                  <a:pt x="3790902" y="318639"/>
                  <a:pt x="3784908" y="308618"/>
                  <a:pt x="3772919" y="302061"/>
                </a:cubicBezTo>
                <a:cubicBezTo>
                  <a:pt x="3760930" y="295505"/>
                  <a:pt x="3742385" y="289042"/>
                  <a:pt x="3717284" y="282673"/>
                </a:cubicBezTo>
                <a:cubicBezTo>
                  <a:pt x="3694430" y="276679"/>
                  <a:pt x="3675792" y="270591"/>
                  <a:pt x="3661367" y="264409"/>
                </a:cubicBezTo>
                <a:cubicBezTo>
                  <a:pt x="3646943" y="258227"/>
                  <a:pt x="3634580" y="249048"/>
                  <a:pt x="3624277" y="236872"/>
                </a:cubicBezTo>
                <a:cubicBezTo>
                  <a:pt x="3613974" y="224696"/>
                  <a:pt x="3608822" y="208680"/>
                  <a:pt x="3608822" y="188823"/>
                </a:cubicBezTo>
                <a:cubicBezTo>
                  <a:pt x="3608822" y="173088"/>
                  <a:pt x="3613506" y="158664"/>
                  <a:pt x="3622872" y="145551"/>
                </a:cubicBezTo>
                <a:cubicBezTo>
                  <a:pt x="3632238" y="132438"/>
                  <a:pt x="3645538" y="122042"/>
                  <a:pt x="3662772" y="114361"/>
                </a:cubicBezTo>
                <a:cubicBezTo>
                  <a:pt x="3680006" y="106681"/>
                  <a:pt x="3699675" y="102841"/>
                  <a:pt x="3721779" y="102841"/>
                </a:cubicBezTo>
                <a:close/>
                <a:moveTo>
                  <a:pt x="2721655" y="102841"/>
                </a:moveTo>
                <a:cubicBezTo>
                  <a:pt x="2755748" y="102841"/>
                  <a:pt x="2783285" y="111458"/>
                  <a:pt x="2804265" y="128692"/>
                </a:cubicBezTo>
                <a:cubicBezTo>
                  <a:pt x="2825245" y="145926"/>
                  <a:pt x="2836485" y="169529"/>
                  <a:pt x="2837984" y="199501"/>
                </a:cubicBezTo>
                <a:lnTo>
                  <a:pt x="2786844" y="199501"/>
                </a:lnTo>
                <a:cubicBezTo>
                  <a:pt x="2785720" y="183391"/>
                  <a:pt x="2779257" y="170465"/>
                  <a:pt x="2767456" y="160724"/>
                </a:cubicBezTo>
                <a:cubicBezTo>
                  <a:pt x="2755654" y="150984"/>
                  <a:pt x="2739825" y="146113"/>
                  <a:pt x="2719969" y="146113"/>
                </a:cubicBezTo>
                <a:cubicBezTo>
                  <a:pt x="2701611" y="146113"/>
                  <a:pt x="2687000" y="150047"/>
                  <a:pt x="2676135" y="157915"/>
                </a:cubicBezTo>
                <a:cubicBezTo>
                  <a:pt x="2665270" y="165782"/>
                  <a:pt x="2659838" y="176085"/>
                  <a:pt x="2659838" y="188823"/>
                </a:cubicBezTo>
                <a:cubicBezTo>
                  <a:pt x="2659838" y="198939"/>
                  <a:pt x="2663116" y="207275"/>
                  <a:pt x="2669672" y="213831"/>
                </a:cubicBezTo>
                <a:cubicBezTo>
                  <a:pt x="2676228" y="220387"/>
                  <a:pt x="2684471" y="225633"/>
                  <a:pt x="2694399" y="229566"/>
                </a:cubicBezTo>
                <a:cubicBezTo>
                  <a:pt x="2704327" y="233500"/>
                  <a:pt x="2718095" y="237902"/>
                  <a:pt x="2735704" y="242773"/>
                </a:cubicBezTo>
                <a:cubicBezTo>
                  <a:pt x="2757808" y="248767"/>
                  <a:pt x="2775792" y="254668"/>
                  <a:pt x="2789654" y="260475"/>
                </a:cubicBezTo>
                <a:cubicBezTo>
                  <a:pt x="2803516" y="266282"/>
                  <a:pt x="2815411" y="274993"/>
                  <a:pt x="2825339" y="286607"/>
                </a:cubicBezTo>
                <a:cubicBezTo>
                  <a:pt x="2835267" y="298221"/>
                  <a:pt x="2840419" y="313394"/>
                  <a:pt x="2840793" y="332127"/>
                </a:cubicBezTo>
                <a:cubicBezTo>
                  <a:pt x="2840793" y="348986"/>
                  <a:pt x="2836110" y="364159"/>
                  <a:pt x="2826744" y="377647"/>
                </a:cubicBezTo>
                <a:cubicBezTo>
                  <a:pt x="2817378" y="391134"/>
                  <a:pt x="2804171" y="401718"/>
                  <a:pt x="2787125" y="409398"/>
                </a:cubicBezTo>
                <a:cubicBezTo>
                  <a:pt x="2770078" y="417079"/>
                  <a:pt x="2750503" y="420919"/>
                  <a:pt x="2728399" y="420919"/>
                </a:cubicBezTo>
                <a:cubicBezTo>
                  <a:pt x="2704796" y="420919"/>
                  <a:pt x="2683628" y="416891"/>
                  <a:pt x="2664895" y="408836"/>
                </a:cubicBezTo>
                <a:cubicBezTo>
                  <a:pt x="2646163" y="400781"/>
                  <a:pt x="2631364" y="389542"/>
                  <a:pt x="2620499" y="375118"/>
                </a:cubicBezTo>
                <a:cubicBezTo>
                  <a:pt x="2609634" y="360694"/>
                  <a:pt x="2603640" y="344116"/>
                  <a:pt x="2602516" y="325383"/>
                </a:cubicBezTo>
                <a:lnTo>
                  <a:pt x="2655342" y="325383"/>
                </a:lnTo>
                <a:cubicBezTo>
                  <a:pt x="2656840" y="340744"/>
                  <a:pt x="2664052" y="353295"/>
                  <a:pt x="2676978" y="363035"/>
                </a:cubicBezTo>
                <a:cubicBezTo>
                  <a:pt x="2689903" y="372776"/>
                  <a:pt x="2706856" y="377647"/>
                  <a:pt x="2727837" y="377647"/>
                </a:cubicBezTo>
                <a:cubicBezTo>
                  <a:pt x="2747318" y="377647"/>
                  <a:pt x="2762679" y="373338"/>
                  <a:pt x="2773918" y="364721"/>
                </a:cubicBezTo>
                <a:cubicBezTo>
                  <a:pt x="2785158" y="356104"/>
                  <a:pt x="2790778" y="345240"/>
                  <a:pt x="2790778" y="332127"/>
                </a:cubicBezTo>
                <a:cubicBezTo>
                  <a:pt x="2790778" y="318639"/>
                  <a:pt x="2784783" y="308618"/>
                  <a:pt x="2772794" y="302061"/>
                </a:cubicBezTo>
                <a:cubicBezTo>
                  <a:pt x="2760806" y="295505"/>
                  <a:pt x="2742260" y="289042"/>
                  <a:pt x="2717159" y="282673"/>
                </a:cubicBezTo>
                <a:cubicBezTo>
                  <a:pt x="2694305" y="276679"/>
                  <a:pt x="2675666" y="270591"/>
                  <a:pt x="2661242" y="264409"/>
                </a:cubicBezTo>
                <a:cubicBezTo>
                  <a:pt x="2646818" y="258227"/>
                  <a:pt x="2634455" y="249048"/>
                  <a:pt x="2624152" y="236872"/>
                </a:cubicBezTo>
                <a:cubicBezTo>
                  <a:pt x="2613849" y="224696"/>
                  <a:pt x="2608698" y="208680"/>
                  <a:pt x="2608698" y="188823"/>
                </a:cubicBezTo>
                <a:cubicBezTo>
                  <a:pt x="2608698" y="173088"/>
                  <a:pt x="2613381" y="158664"/>
                  <a:pt x="2622747" y="145551"/>
                </a:cubicBezTo>
                <a:cubicBezTo>
                  <a:pt x="2632113" y="132438"/>
                  <a:pt x="2645413" y="122042"/>
                  <a:pt x="2662647" y="114361"/>
                </a:cubicBezTo>
                <a:cubicBezTo>
                  <a:pt x="2679881" y="106681"/>
                  <a:pt x="2699550" y="102841"/>
                  <a:pt x="2721655" y="102841"/>
                </a:cubicBezTo>
                <a:close/>
                <a:moveTo>
                  <a:pt x="2400138" y="102841"/>
                </a:moveTo>
                <a:cubicBezTo>
                  <a:pt x="2429361" y="102841"/>
                  <a:pt x="2455212" y="109210"/>
                  <a:pt x="2477691" y="121948"/>
                </a:cubicBezTo>
                <a:cubicBezTo>
                  <a:pt x="2500170" y="134686"/>
                  <a:pt x="2517497" y="152201"/>
                  <a:pt x="2529674" y="174493"/>
                </a:cubicBezTo>
                <a:cubicBezTo>
                  <a:pt x="2541850" y="196784"/>
                  <a:pt x="2547938" y="221980"/>
                  <a:pt x="2547938" y="250078"/>
                </a:cubicBezTo>
                <a:cubicBezTo>
                  <a:pt x="2547938" y="259819"/>
                  <a:pt x="2547376" y="270122"/>
                  <a:pt x="2546252" y="280987"/>
                </a:cubicBezTo>
                <a:lnTo>
                  <a:pt x="2300107" y="280987"/>
                </a:lnTo>
                <a:cubicBezTo>
                  <a:pt x="2301980" y="311334"/>
                  <a:pt x="2312376" y="335030"/>
                  <a:pt x="2331296" y="352077"/>
                </a:cubicBezTo>
                <a:cubicBezTo>
                  <a:pt x="2350216" y="369123"/>
                  <a:pt x="2373164" y="377647"/>
                  <a:pt x="2400138" y="377647"/>
                </a:cubicBezTo>
                <a:cubicBezTo>
                  <a:pt x="2422243" y="377647"/>
                  <a:pt x="2440694" y="372495"/>
                  <a:pt x="2455493" y="362192"/>
                </a:cubicBezTo>
                <a:cubicBezTo>
                  <a:pt x="2470291" y="351890"/>
                  <a:pt x="2480688" y="338121"/>
                  <a:pt x="2486682" y="320887"/>
                </a:cubicBezTo>
                <a:lnTo>
                  <a:pt x="2541756" y="320887"/>
                </a:lnTo>
                <a:cubicBezTo>
                  <a:pt x="2533514" y="350485"/>
                  <a:pt x="2517029" y="374556"/>
                  <a:pt x="2492302" y="393101"/>
                </a:cubicBezTo>
                <a:cubicBezTo>
                  <a:pt x="2467576" y="411646"/>
                  <a:pt x="2436854" y="420919"/>
                  <a:pt x="2400138" y="420919"/>
                </a:cubicBezTo>
                <a:cubicBezTo>
                  <a:pt x="2370916" y="420919"/>
                  <a:pt x="2344784" y="414362"/>
                  <a:pt x="2321743" y="401250"/>
                </a:cubicBezTo>
                <a:cubicBezTo>
                  <a:pt x="2298702" y="388137"/>
                  <a:pt x="2280625" y="369498"/>
                  <a:pt x="2267512" y="345333"/>
                </a:cubicBezTo>
                <a:cubicBezTo>
                  <a:pt x="2254399" y="321168"/>
                  <a:pt x="2247843" y="293163"/>
                  <a:pt x="2247843" y="261318"/>
                </a:cubicBezTo>
                <a:cubicBezTo>
                  <a:pt x="2247843" y="229473"/>
                  <a:pt x="2254212" y="201561"/>
                  <a:pt x="2266950" y="177584"/>
                </a:cubicBezTo>
                <a:cubicBezTo>
                  <a:pt x="2279688" y="153606"/>
                  <a:pt x="2297578" y="135155"/>
                  <a:pt x="2320619" y="122229"/>
                </a:cubicBezTo>
                <a:cubicBezTo>
                  <a:pt x="2343660" y="109304"/>
                  <a:pt x="2370166" y="102841"/>
                  <a:pt x="2400138" y="102841"/>
                </a:cubicBezTo>
                <a:close/>
                <a:moveTo>
                  <a:pt x="1342863" y="102841"/>
                </a:moveTo>
                <a:cubicBezTo>
                  <a:pt x="1372086" y="102841"/>
                  <a:pt x="1397937" y="109210"/>
                  <a:pt x="1420416" y="121948"/>
                </a:cubicBezTo>
                <a:cubicBezTo>
                  <a:pt x="1442895" y="134686"/>
                  <a:pt x="1460223" y="152201"/>
                  <a:pt x="1472399" y="174493"/>
                </a:cubicBezTo>
                <a:cubicBezTo>
                  <a:pt x="1484575" y="196784"/>
                  <a:pt x="1490663" y="221980"/>
                  <a:pt x="1490663" y="250078"/>
                </a:cubicBezTo>
                <a:cubicBezTo>
                  <a:pt x="1490663" y="259819"/>
                  <a:pt x="1490101" y="270122"/>
                  <a:pt x="1488977" y="280987"/>
                </a:cubicBezTo>
                <a:lnTo>
                  <a:pt x="1242832" y="280987"/>
                </a:lnTo>
                <a:cubicBezTo>
                  <a:pt x="1244705" y="311334"/>
                  <a:pt x="1255102" y="335030"/>
                  <a:pt x="1274022" y="352077"/>
                </a:cubicBezTo>
                <a:cubicBezTo>
                  <a:pt x="1292941" y="369123"/>
                  <a:pt x="1315889" y="377647"/>
                  <a:pt x="1342863" y="377647"/>
                </a:cubicBezTo>
                <a:cubicBezTo>
                  <a:pt x="1364968" y="377647"/>
                  <a:pt x="1383419" y="372495"/>
                  <a:pt x="1398218" y="362192"/>
                </a:cubicBezTo>
                <a:cubicBezTo>
                  <a:pt x="1413017" y="351890"/>
                  <a:pt x="1423413" y="338121"/>
                  <a:pt x="1429408" y="320887"/>
                </a:cubicBezTo>
                <a:lnTo>
                  <a:pt x="1484481" y="320887"/>
                </a:lnTo>
                <a:cubicBezTo>
                  <a:pt x="1476239" y="350485"/>
                  <a:pt x="1459754" y="374556"/>
                  <a:pt x="1435027" y="393101"/>
                </a:cubicBezTo>
                <a:cubicBezTo>
                  <a:pt x="1410300" y="411646"/>
                  <a:pt x="1379579" y="420919"/>
                  <a:pt x="1342863" y="420919"/>
                </a:cubicBezTo>
                <a:cubicBezTo>
                  <a:pt x="1313641" y="420919"/>
                  <a:pt x="1287509" y="414362"/>
                  <a:pt x="1264468" y="401250"/>
                </a:cubicBezTo>
                <a:cubicBezTo>
                  <a:pt x="1241427" y="388137"/>
                  <a:pt x="1223350" y="369498"/>
                  <a:pt x="1210237" y="345333"/>
                </a:cubicBezTo>
                <a:cubicBezTo>
                  <a:pt x="1197124" y="321168"/>
                  <a:pt x="1190568" y="293163"/>
                  <a:pt x="1190568" y="261318"/>
                </a:cubicBezTo>
                <a:cubicBezTo>
                  <a:pt x="1190568" y="229473"/>
                  <a:pt x="1196937" y="201561"/>
                  <a:pt x="1209675" y="177584"/>
                </a:cubicBezTo>
                <a:cubicBezTo>
                  <a:pt x="1222413" y="153606"/>
                  <a:pt x="1240303" y="135155"/>
                  <a:pt x="1263344" y="122229"/>
                </a:cubicBezTo>
                <a:cubicBezTo>
                  <a:pt x="1286385" y="109304"/>
                  <a:pt x="1312891" y="102841"/>
                  <a:pt x="1342863" y="102841"/>
                </a:cubicBezTo>
                <a:close/>
                <a:moveTo>
                  <a:pt x="669960" y="102841"/>
                </a:moveTo>
                <a:cubicBezTo>
                  <a:pt x="699183" y="102841"/>
                  <a:pt x="725596" y="109304"/>
                  <a:pt x="749199" y="122229"/>
                </a:cubicBezTo>
                <a:cubicBezTo>
                  <a:pt x="772802" y="135155"/>
                  <a:pt x="791440" y="153606"/>
                  <a:pt x="805115" y="177584"/>
                </a:cubicBezTo>
                <a:cubicBezTo>
                  <a:pt x="818790" y="201561"/>
                  <a:pt x="825627" y="229473"/>
                  <a:pt x="825627" y="261318"/>
                </a:cubicBezTo>
                <a:cubicBezTo>
                  <a:pt x="825627" y="293163"/>
                  <a:pt x="818603" y="321168"/>
                  <a:pt x="804553" y="345333"/>
                </a:cubicBezTo>
                <a:cubicBezTo>
                  <a:pt x="790504" y="369498"/>
                  <a:pt x="771490" y="388137"/>
                  <a:pt x="747513" y="401250"/>
                </a:cubicBezTo>
                <a:cubicBezTo>
                  <a:pt x="723535" y="414362"/>
                  <a:pt x="696935" y="420919"/>
                  <a:pt x="667712" y="420919"/>
                </a:cubicBezTo>
                <a:cubicBezTo>
                  <a:pt x="638864" y="420919"/>
                  <a:pt x="612732" y="414362"/>
                  <a:pt x="589317" y="401250"/>
                </a:cubicBezTo>
                <a:cubicBezTo>
                  <a:pt x="565901" y="388137"/>
                  <a:pt x="547543" y="369498"/>
                  <a:pt x="534243" y="345333"/>
                </a:cubicBezTo>
                <a:cubicBezTo>
                  <a:pt x="520943" y="321168"/>
                  <a:pt x="514293" y="293163"/>
                  <a:pt x="514293" y="261318"/>
                </a:cubicBezTo>
                <a:cubicBezTo>
                  <a:pt x="514293" y="229847"/>
                  <a:pt x="521131" y="202030"/>
                  <a:pt x="534805" y="177865"/>
                </a:cubicBezTo>
                <a:cubicBezTo>
                  <a:pt x="548480" y="153700"/>
                  <a:pt x="567119" y="135155"/>
                  <a:pt x="590722" y="122229"/>
                </a:cubicBezTo>
                <a:cubicBezTo>
                  <a:pt x="614325" y="109304"/>
                  <a:pt x="640738" y="102841"/>
                  <a:pt x="669960" y="102841"/>
                </a:cubicBezTo>
                <a:close/>
                <a:moveTo>
                  <a:pt x="2208010" y="102279"/>
                </a:moveTo>
                <a:lnTo>
                  <a:pt x="2208010" y="155105"/>
                </a:lnTo>
                <a:lnTo>
                  <a:pt x="2194522" y="155105"/>
                </a:lnTo>
                <a:cubicBezTo>
                  <a:pt x="2137201" y="155105"/>
                  <a:pt x="2108540" y="186201"/>
                  <a:pt x="2108540" y="248393"/>
                </a:cubicBezTo>
                <a:lnTo>
                  <a:pt x="2108540" y="415861"/>
                </a:lnTo>
                <a:lnTo>
                  <a:pt x="2057400" y="415861"/>
                </a:lnTo>
                <a:lnTo>
                  <a:pt x="2057400" y="107899"/>
                </a:lnTo>
                <a:lnTo>
                  <a:pt x="2108540" y="107899"/>
                </a:lnTo>
                <a:lnTo>
                  <a:pt x="2108540" y="157915"/>
                </a:lnTo>
                <a:cubicBezTo>
                  <a:pt x="2117531" y="140306"/>
                  <a:pt x="2130363" y="126631"/>
                  <a:pt x="2147035" y="116890"/>
                </a:cubicBezTo>
                <a:cubicBezTo>
                  <a:pt x="2163707" y="107149"/>
                  <a:pt x="2184032" y="102279"/>
                  <a:pt x="2208010" y="102279"/>
                </a:cubicBezTo>
                <a:close/>
                <a:moveTo>
                  <a:pt x="1712148" y="102279"/>
                </a:moveTo>
                <a:cubicBezTo>
                  <a:pt x="1749613" y="102279"/>
                  <a:pt x="1779959" y="113612"/>
                  <a:pt x="1803188" y="136278"/>
                </a:cubicBezTo>
                <a:cubicBezTo>
                  <a:pt x="1826416" y="158945"/>
                  <a:pt x="1838030" y="191633"/>
                  <a:pt x="1838030" y="234343"/>
                </a:cubicBezTo>
                <a:lnTo>
                  <a:pt x="1838030" y="415861"/>
                </a:lnTo>
                <a:lnTo>
                  <a:pt x="1787452" y="415861"/>
                </a:lnTo>
                <a:lnTo>
                  <a:pt x="1787452" y="241649"/>
                </a:lnTo>
                <a:cubicBezTo>
                  <a:pt x="1787452" y="210928"/>
                  <a:pt x="1779772" y="187418"/>
                  <a:pt x="1764411" y="171121"/>
                </a:cubicBezTo>
                <a:cubicBezTo>
                  <a:pt x="1749051" y="154824"/>
                  <a:pt x="1728070" y="146675"/>
                  <a:pt x="1701470" y="146675"/>
                </a:cubicBezTo>
                <a:cubicBezTo>
                  <a:pt x="1674495" y="146675"/>
                  <a:pt x="1653047" y="155105"/>
                  <a:pt x="1637124" y="171964"/>
                </a:cubicBezTo>
                <a:cubicBezTo>
                  <a:pt x="1621202" y="188823"/>
                  <a:pt x="1613240" y="213363"/>
                  <a:pt x="1613240" y="245583"/>
                </a:cubicBezTo>
                <a:lnTo>
                  <a:pt x="1613240" y="415861"/>
                </a:lnTo>
                <a:lnTo>
                  <a:pt x="1562100" y="415861"/>
                </a:lnTo>
                <a:lnTo>
                  <a:pt x="1562100" y="107899"/>
                </a:lnTo>
                <a:lnTo>
                  <a:pt x="1613240" y="107899"/>
                </a:lnTo>
                <a:lnTo>
                  <a:pt x="1613240" y="151733"/>
                </a:lnTo>
                <a:cubicBezTo>
                  <a:pt x="1623356" y="135998"/>
                  <a:pt x="1637124" y="123821"/>
                  <a:pt x="1654545" y="115204"/>
                </a:cubicBezTo>
                <a:cubicBezTo>
                  <a:pt x="1671967" y="106587"/>
                  <a:pt x="1691167" y="102279"/>
                  <a:pt x="1712148" y="102279"/>
                </a:cubicBezTo>
                <a:close/>
                <a:moveTo>
                  <a:pt x="474460" y="102279"/>
                </a:moveTo>
                <a:lnTo>
                  <a:pt x="474460" y="155105"/>
                </a:lnTo>
                <a:lnTo>
                  <a:pt x="460972" y="155105"/>
                </a:lnTo>
                <a:cubicBezTo>
                  <a:pt x="403651" y="155105"/>
                  <a:pt x="374990" y="186201"/>
                  <a:pt x="374990" y="248393"/>
                </a:cubicBezTo>
                <a:lnTo>
                  <a:pt x="374990" y="415861"/>
                </a:lnTo>
                <a:lnTo>
                  <a:pt x="323850" y="415861"/>
                </a:lnTo>
                <a:lnTo>
                  <a:pt x="323850" y="107899"/>
                </a:lnTo>
                <a:lnTo>
                  <a:pt x="374990" y="107899"/>
                </a:lnTo>
                <a:lnTo>
                  <a:pt x="374990" y="157915"/>
                </a:lnTo>
                <a:cubicBezTo>
                  <a:pt x="383982" y="140306"/>
                  <a:pt x="396813" y="126631"/>
                  <a:pt x="413485" y="116890"/>
                </a:cubicBezTo>
                <a:cubicBezTo>
                  <a:pt x="430157" y="107149"/>
                  <a:pt x="450482" y="102279"/>
                  <a:pt x="474460" y="102279"/>
                </a:cubicBezTo>
                <a:close/>
                <a:moveTo>
                  <a:pt x="51140" y="66313"/>
                </a:moveTo>
                <a:lnTo>
                  <a:pt x="51140" y="210178"/>
                </a:lnTo>
                <a:lnTo>
                  <a:pt x="126445" y="210178"/>
                </a:lnTo>
                <a:cubicBezTo>
                  <a:pt x="154918" y="210178"/>
                  <a:pt x="175899" y="203996"/>
                  <a:pt x="189386" y="191633"/>
                </a:cubicBezTo>
                <a:cubicBezTo>
                  <a:pt x="202873" y="179270"/>
                  <a:pt x="209617" y="161661"/>
                  <a:pt x="209617" y="138807"/>
                </a:cubicBezTo>
                <a:cubicBezTo>
                  <a:pt x="209617" y="90478"/>
                  <a:pt x="181893" y="66313"/>
                  <a:pt x="126445" y="66313"/>
                </a:cubicBezTo>
                <a:close/>
                <a:moveTo>
                  <a:pt x="3430715" y="30346"/>
                </a:moveTo>
                <a:lnTo>
                  <a:pt x="3481854" y="30346"/>
                </a:lnTo>
                <a:lnTo>
                  <a:pt x="3481854" y="107899"/>
                </a:lnTo>
                <a:lnTo>
                  <a:pt x="3562217" y="107899"/>
                </a:lnTo>
                <a:lnTo>
                  <a:pt x="3562217" y="150047"/>
                </a:lnTo>
                <a:lnTo>
                  <a:pt x="3481854" y="150047"/>
                </a:lnTo>
                <a:lnTo>
                  <a:pt x="3481854" y="331565"/>
                </a:lnTo>
                <a:cubicBezTo>
                  <a:pt x="3481854" y="346551"/>
                  <a:pt x="3485039" y="357135"/>
                  <a:pt x="3491408" y="363316"/>
                </a:cubicBezTo>
                <a:cubicBezTo>
                  <a:pt x="3497777" y="369498"/>
                  <a:pt x="3508829" y="372589"/>
                  <a:pt x="3524564" y="372589"/>
                </a:cubicBezTo>
                <a:lnTo>
                  <a:pt x="3562217" y="372589"/>
                </a:lnTo>
                <a:lnTo>
                  <a:pt x="3562217" y="415861"/>
                </a:lnTo>
                <a:lnTo>
                  <a:pt x="3516135" y="415861"/>
                </a:lnTo>
                <a:cubicBezTo>
                  <a:pt x="3487661" y="415861"/>
                  <a:pt x="3466306" y="409305"/>
                  <a:pt x="3452070" y="396192"/>
                </a:cubicBezTo>
                <a:cubicBezTo>
                  <a:pt x="3437833" y="383079"/>
                  <a:pt x="3430715" y="361537"/>
                  <a:pt x="3430715" y="331565"/>
                </a:cubicBezTo>
                <a:lnTo>
                  <a:pt x="3430715" y="150047"/>
                </a:lnTo>
                <a:lnTo>
                  <a:pt x="3390815" y="150047"/>
                </a:lnTo>
                <a:lnTo>
                  <a:pt x="3390815" y="107899"/>
                </a:lnTo>
                <a:lnTo>
                  <a:pt x="3430715" y="107899"/>
                </a:lnTo>
                <a:close/>
                <a:moveTo>
                  <a:pt x="0" y="24164"/>
                </a:moveTo>
                <a:lnTo>
                  <a:pt x="126445" y="24164"/>
                </a:lnTo>
                <a:cubicBezTo>
                  <a:pt x="170653" y="24164"/>
                  <a:pt x="204278" y="34842"/>
                  <a:pt x="227319" y="56197"/>
                </a:cubicBezTo>
                <a:cubicBezTo>
                  <a:pt x="250360" y="77552"/>
                  <a:pt x="261881" y="105089"/>
                  <a:pt x="261881" y="138807"/>
                </a:cubicBezTo>
                <a:cubicBezTo>
                  <a:pt x="261881" y="171402"/>
                  <a:pt x="250735" y="198470"/>
                  <a:pt x="228443" y="220013"/>
                </a:cubicBezTo>
                <a:cubicBezTo>
                  <a:pt x="206152" y="241555"/>
                  <a:pt x="172152" y="252326"/>
                  <a:pt x="126445" y="252326"/>
                </a:cubicBezTo>
                <a:lnTo>
                  <a:pt x="51140" y="252326"/>
                </a:lnTo>
                <a:lnTo>
                  <a:pt x="51140" y="415861"/>
                </a:lnTo>
                <a:lnTo>
                  <a:pt x="0" y="415861"/>
                </a:lnTo>
                <a:close/>
                <a:moveTo>
                  <a:pt x="3276600" y="0"/>
                </a:moveTo>
                <a:lnTo>
                  <a:pt x="3327740" y="0"/>
                </a:lnTo>
                <a:lnTo>
                  <a:pt x="3327740" y="415861"/>
                </a:lnTo>
                <a:lnTo>
                  <a:pt x="3276600" y="415861"/>
                </a:lnTo>
                <a:close/>
              </a:path>
            </a:pathLst>
          </a:custGeom>
          <a:solidFill>
            <a:srgbClr val="D10000"/>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TextBox 5">
            <a:extLst>
              <a:ext uri="{FF2B5EF4-FFF2-40B4-BE49-F238E27FC236}">
                <a16:creationId xmlns:a16="http://schemas.microsoft.com/office/drawing/2014/main" id="{BB162C5B-8118-5450-C5D8-7145568F608A}"/>
              </a:ext>
            </a:extLst>
          </p:cNvPr>
          <p:cNvSpPr txBox="1"/>
          <p:nvPr/>
        </p:nvSpPr>
        <p:spPr>
          <a:xfrm>
            <a:off x="476250" y="5867401"/>
            <a:ext cx="7524750" cy="603249"/>
          </a:xfrm>
          <a:prstGeom prst="rect">
            <a:avLst/>
          </a:prstGeom>
          <a:noFill/>
        </p:spPr>
        <p:txBody>
          <a:bodyPr wrap="square" lIns="0" tIns="0" rIns="0" bIns="0" rtlCol="0">
            <a:noAutofit/>
          </a:bodyPr>
          <a:lstStyle/>
          <a:p>
            <a:pPr>
              <a:lnSpc>
                <a:spcPct val="110000"/>
              </a:lnSpc>
            </a:pPr>
            <a:r>
              <a:rPr sz="800">
                <a:solidFill>
                  <a:schemeClr val="tx1"/>
                </a:solidFill>
              </a:rPr>
              <a:t>©</a:t>
            </a:r>
            <a:fld id="{F219F77C-5E31-4913-A011-E9150621E093}"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spTree>
    <p:extLst>
      <p:ext uri="{BB962C8B-B14F-4D97-AF65-F5344CB8AC3E}">
        <p14:creationId xmlns:p14="http://schemas.microsoft.com/office/powerpoint/2010/main" val="225823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2">
    <p:bg bwMode="gray">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41D4F824-5F0D-3414-AD37-F53E43FD9EC5}"/>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E24CB0-2288-A7E3-2472-0C52DA8A08EA}"/>
              </a:ext>
            </a:extLst>
          </p:cNvPr>
          <p:cNvSpPr/>
          <p:nvPr/>
        </p:nvSpPr>
        <p:spPr>
          <a:xfrm>
            <a:off x="1828800" y="1828800"/>
            <a:ext cx="6146800" cy="5029200"/>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Slide Number Placeholder 6">
            <a:extLst>
              <a:ext uri="{FF2B5EF4-FFF2-40B4-BE49-F238E27FC236}">
                <a16:creationId xmlns:a16="http://schemas.microsoft.com/office/drawing/2014/main" id="{3E59BB20-297D-3D80-6AAD-0A149D4C6C05}"/>
              </a:ext>
            </a:extLst>
          </p:cNvPr>
          <p:cNvSpPr>
            <a:spLocks noGrp="1"/>
          </p:cNvSpPr>
          <p:nvPr>
            <p:ph type="sldNum" sz="quarter" idx="18"/>
          </p:nvPr>
        </p:nvSpPr>
        <p:spPr>
          <a:xfrm>
            <a:off x="1883167" y="6653254"/>
            <a:ext cx="381001" cy="151613"/>
          </a:xfrm>
        </p:spPr>
        <p:txBody>
          <a:bodyPr/>
          <a:lstStyle>
            <a:lvl1pPr>
              <a:defRPr>
                <a:solidFill>
                  <a:srgbClr val="A5D0E9"/>
                </a:solidFill>
              </a:defRPr>
            </a:lvl1pPr>
          </a:lstStyle>
          <a:p>
            <a:fld id="{A7D4F30D-40DB-4D14-92A8-71EC94CA5371}" type="slidenum">
              <a:rPr/>
              <a:pPr/>
              <a:t>‹#›</a:t>
            </a:fld>
            <a:endParaRPr/>
          </a:p>
        </p:txBody>
      </p:sp>
      <p:sp>
        <p:nvSpPr>
          <p:cNvPr id="4" name="Date Placeholder 3">
            <a:extLst>
              <a:ext uri="{FF2B5EF4-FFF2-40B4-BE49-F238E27FC236}">
                <a16:creationId xmlns:a16="http://schemas.microsoft.com/office/drawing/2014/main" id="{63FDE2DA-68CF-EDB9-2DAF-D5B12499AF4C}"/>
              </a:ext>
            </a:extLst>
          </p:cNvPr>
          <p:cNvSpPr>
            <a:spLocks noGrp="1"/>
          </p:cNvSpPr>
          <p:nvPr>
            <p:ph type="dt" sz="half" idx="16"/>
          </p:nvPr>
        </p:nvSpPr>
        <p:spPr>
          <a:xfrm>
            <a:off x="6836168" y="6653254"/>
            <a:ext cx="1097280" cy="151613"/>
          </a:xfrm>
        </p:spPr>
        <p:txBody>
          <a:bodyPr/>
          <a:lstStyle>
            <a:lvl1pPr>
              <a:defRPr>
                <a:solidFill>
                  <a:srgbClr val="A5D0E9"/>
                </a:solidFill>
              </a:defRPr>
            </a:lvl1pPr>
          </a:lstStyle>
          <a:p>
            <a:fld id="{911FA694-0C86-42F5-B44E-DEA13F5AC235}" type="datetime1">
              <a:rPr lang="en-US" smtClean="0"/>
              <a:t>9/22/2025</a:t>
            </a:fld>
            <a:endParaRPr/>
          </a:p>
        </p:txBody>
      </p:sp>
      <p:sp>
        <p:nvSpPr>
          <p:cNvPr id="6" name="Footer Placeholder 5">
            <a:extLst>
              <a:ext uri="{FF2B5EF4-FFF2-40B4-BE49-F238E27FC236}">
                <a16:creationId xmlns:a16="http://schemas.microsoft.com/office/drawing/2014/main" id="{B6276DCF-448B-982D-DF39-F33018CA4BD9}"/>
              </a:ext>
            </a:extLst>
          </p:cNvPr>
          <p:cNvSpPr>
            <a:spLocks noGrp="1"/>
          </p:cNvSpPr>
          <p:nvPr>
            <p:ph type="ftr" sz="quarter" idx="17"/>
          </p:nvPr>
        </p:nvSpPr>
        <p:spPr>
          <a:xfrm>
            <a:off x="2264168" y="6653254"/>
            <a:ext cx="4572000" cy="151613"/>
          </a:xfrm>
        </p:spPr>
        <p:txBody>
          <a:bodyPr/>
          <a:lstStyle>
            <a:lvl1pPr>
              <a:defRPr>
                <a:solidFill>
                  <a:srgbClr val="A5D0E9"/>
                </a:solidFill>
              </a:defRPr>
            </a:lvl1pPr>
          </a:lstStyle>
          <a:p>
            <a:endParaRPr/>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2330211" y="2371277"/>
            <a:ext cx="5261213" cy="1107996"/>
          </a:xfrm>
        </p:spPr>
        <p:txBody>
          <a:bodyPr anchor="t"/>
          <a:lstStyle>
            <a:lvl1pPr algn="l">
              <a:spcBef>
                <a:spcPts val="0"/>
              </a:spcBef>
              <a:defRPr sz="3600">
                <a:solidFill>
                  <a:schemeClr val="tx1"/>
                </a:solidFill>
              </a:defRPr>
            </a:lvl1pPr>
          </a:lstStyle>
          <a:p>
            <a:r>
              <a:rPr lang="en-US" dirty="0"/>
              <a:t>Presentation title, use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2330211" y="3617976"/>
            <a:ext cx="526121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subtitle</a:t>
            </a:r>
            <a:r>
              <a:rPr lang="en-US" dirty="0"/>
              <a:t>,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2330211" y="427601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endParaRPr dirty="0"/>
          </a:p>
          <a:p>
            <a:pPr lvl="1"/>
            <a:r>
              <a:rPr dirty="0"/>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2330211" y="495487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rPr dirty="0"/>
              <a:t>First </a:t>
            </a:r>
            <a:r>
              <a:rPr dirty="0" err="1"/>
              <a:t>Lastname</a:t>
            </a:r>
            <a:endParaRPr dirty="0"/>
          </a:p>
          <a:p>
            <a:pPr lvl="1"/>
            <a:r>
              <a:rPr dirty="0"/>
              <a:t>Second level</a:t>
            </a:r>
          </a:p>
        </p:txBody>
      </p:sp>
      <p:sp>
        <p:nvSpPr>
          <p:cNvPr id="5" name="Text Placeholder 15">
            <a:extLst>
              <a:ext uri="{FF2B5EF4-FFF2-40B4-BE49-F238E27FC236}">
                <a16:creationId xmlns:a16="http://schemas.microsoft.com/office/drawing/2014/main" id="{91F4A7CE-244C-1456-AEDB-43E24F4B5C45}"/>
              </a:ext>
            </a:extLst>
          </p:cNvPr>
          <p:cNvSpPr>
            <a:spLocks noGrp="1"/>
          </p:cNvSpPr>
          <p:nvPr>
            <p:ph type="body" sz="quarter" idx="15" hasCustomPrompt="1"/>
          </p:nvPr>
        </p:nvSpPr>
        <p:spPr>
          <a:xfrm>
            <a:off x="2330211" y="6224428"/>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pic>
        <p:nvPicPr>
          <p:cNvPr id="11" name="Graphic 10">
            <a:extLst>
              <a:ext uri="{FF2B5EF4-FFF2-40B4-BE49-F238E27FC236}">
                <a16:creationId xmlns:a16="http://schemas.microsoft.com/office/drawing/2014/main" id="{B51524BB-B032-7478-9003-572511753C4D}"/>
              </a:ext>
            </a:extLst>
          </p:cNvPr>
          <p:cNvPicPr>
            <a:picLocks noChangeAspect="1"/>
          </p:cNvPicPr>
          <p:nvPr userDrawn="1">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57200" y="457200"/>
            <a:ext cx="1371600" cy="1371600"/>
          </a:xfrm>
          <a:prstGeom prst="rect">
            <a:avLst/>
          </a:prstGeom>
        </p:spPr>
      </p:pic>
    </p:spTree>
    <p:extLst>
      <p:ext uri="{BB962C8B-B14F-4D97-AF65-F5344CB8AC3E}">
        <p14:creationId xmlns:p14="http://schemas.microsoft.com/office/powerpoint/2010/main" val="19363608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End slide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2O] TextBox 11" descr="Trusted partner.">
            <a:extLst>
              <a:ext uri="{FF2B5EF4-FFF2-40B4-BE49-F238E27FC236}">
                <a16:creationId xmlns:a16="http://schemas.microsoft.com/office/drawing/2014/main" id="{3370E638-7870-CF25-9E68-56A570A06D6C}"/>
              </a:ext>
            </a:extLst>
          </p:cNvPr>
          <p:cNvSpPr/>
          <p:nvPr/>
        </p:nvSpPr>
        <p:spPr>
          <a:xfrm>
            <a:off x="6418139" y="2362998"/>
            <a:ext cx="4408056" cy="561975"/>
          </a:xfrm>
          <a:custGeom>
            <a:avLst/>
            <a:gdLst/>
            <a:ahLst/>
            <a:cxnLst/>
            <a:rect l="l" t="t" r="r" b="b"/>
            <a:pathLst>
              <a:path w="4408056" h="561975">
                <a:moveTo>
                  <a:pt x="4374337" y="349548"/>
                </a:moveTo>
                <a:cubicBezTo>
                  <a:pt x="4383703" y="349548"/>
                  <a:pt x="4391665" y="352920"/>
                  <a:pt x="4398221" y="359664"/>
                </a:cubicBezTo>
                <a:cubicBezTo>
                  <a:pt x="4404777" y="366407"/>
                  <a:pt x="4408056" y="374650"/>
                  <a:pt x="4408056" y="384390"/>
                </a:cubicBezTo>
                <a:cubicBezTo>
                  <a:pt x="4408056" y="394131"/>
                  <a:pt x="4404777" y="402374"/>
                  <a:pt x="4398221" y="409117"/>
                </a:cubicBezTo>
                <a:cubicBezTo>
                  <a:pt x="4391665" y="415861"/>
                  <a:pt x="4383703" y="419233"/>
                  <a:pt x="4374337" y="419233"/>
                </a:cubicBezTo>
                <a:cubicBezTo>
                  <a:pt x="4364597" y="419233"/>
                  <a:pt x="4356354" y="415861"/>
                  <a:pt x="4349611" y="409117"/>
                </a:cubicBezTo>
                <a:cubicBezTo>
                  <a:pt x="4342867" y="402374"/>
                  <a:pt x="4339495" y="394131"/>
                  <a:pt x="4339495" y="384390"/>
                </a:cubicBezTo>
                <a:cubicBezTo>
                  <a:pt x="4339495" y="374650"/>
                  <a:pt x="4342867" y="366407"/>
                  <a:pt x="4349611" y="359664"/>
                </a:cubicBezTo>
                <a:cubicBezTo>
                  <a:pt x="4356354" y="352920"/>
                  <a:pt x="4364597" y="349548"/>
                  <a:pt x="4374337" y="349548"/>
                </a:cubicBezTo>
                <a:close/>
                <a:moveTo>
                  <a:pt x="2780662" y="147237"/>
                </a:moveTo>
                <a:cubicBezTo>
                  <a:pt x="2761555" y="147237"/>
                  <a:pt x="2744134" y="151733"/>
                  <a:pt x="2728398" y="160724"/>
                </a:cubicBezTo>
                <a:cubicBezTo>
                  <a:pt x="2712663" y="169716"/>
                  <a:pt x="2700112" y="182829"/>
                  <a:pt x="2690746" y="200063"/>
                </a:cubicBezTo>
                <a:cubicBezTo>
                  <a:pt x="2681380" y="217297"/>
                  <a:pt x="2676697" y="237528"/>
                  <a:pt x="2676697" y="260756"/>
                </a:cubicBezTo>
                <a:cubicBezTo>
                  <a:pt x="2676697" y="284359"/>
                  <a:pt x="2681380" y="304871"/>
                  <a:pt x="2690746" y="322292"/>
                </a:cubicBezTo>
                <a:cubicBezTo>
                  <a:pt x="2700112" y="339713"/>
                  <a:pt x="2712663" y="353013"/>
                  <a:pt x="2728398" y="362192"/>
                </a:cubicBezTo>
                <a:cubicBezTo>
                  <a:pt x="2744134" y="371371"/>
                  <a:pt x="2761555" y="375961"/>
                  <a:pt x="2780662" y="375961"/>
                </a:cubicBezTo>
                <a:cubicBezTo>
                  <a:pt x="2799769" y="375961"/>
                  <a:pt x="2817284" y="371371"/>
                  <a:pt x="2833207" y="362192"/>
                </a:cubicBezTo>
                <a:cubicBezTo>
                  <a:pt x="2849129" y="353013"/>
                  <a:pt x="2861774" y="339713"/>
                  <a:pt x="2871140" y="322292"/>
                </a:cubicBezTo>
                <a:cubicBezTo>
                  <a:pt x="2880506" y="304871"/>
                  <a:pt x="2885189" y="284546"/>
                  <a:pt x="2885189" y="261318"/>
                </a:cubicBezTo>
                <a:cubicBezTo>
                  <a:pt x="2885189" y="238090"/>
                  <a:pt x="2880506" y="217859"/>
                  <a:pt x="2871140" y="200625"/>
                </a:cubicBezTo>
                <a:cubicBezTo>
                  <a:pt x="2861774" y="183391"/>
                  <a:pt x="2849129" y="170184"/>
                  <a:pt x="2833207" y="161005"/>
                </a:cubicBezTo>
                <a:cubicBezTo>
                  <a:pt x="2817284" y="151826"/>
                  <a:pt x="2799769" y="147237"/>
                  <a:pt x="2780662" y="147237"/>
                </a:cubicBezTo>
                <a:close/>
                <a:moveTo>
                  <a:pt x="2418207" y="147237"/>
                </a:moveTo>
                <a:cubicBezTo>
                  <a:pt x="2399475" y="147237"/>
                  <a:pt x="2382147" y="151826"/>
                  <a:pt x="2366225" y="161005"/>
                </a:cubicBezTo>
                <a:cubicBezTo>
                  <a:pt x="2350302" y="170184"/>
                  <a:pt x="2337564" y="183484"/>
                  <a:pt x="2328010" y="200906"/>
                </a:cubicBezTo>
                <a:cubicBezTo>
                  <a:pt x="2318457" y="218327"/>
                  <a:pt x="2313680" y="238464"/>
                  <a:pt x="2313680" y="261318"/>
                </a:cubicBezTo>
                <a:cubicBezTo>
                  <a:pt x="2313680" y="284546"/>
                  <a:pt x="2318457" y="304871"/>
                  <a:pt x="2328010" y="322292"/>
                </a:cubicBezTo>
                <a:cubicBezTo>
                  <a:pt x="2337564" y="339713"/>
                  <a:pt x="2350302" y="353013"/>
                  <a:pt x="2366225" y="362192"/>
                </a:cubicBezTo>
                <a:cubicBezTo>
                  <a:pt x="2382147" y="371371"/>
                  <a:pt x="2399475" y="375961"/>
                  <a:pt x="2418207" y="375961"/>
                </a:cubicBezTo>
                <a:cubicBezTo>
                  <a:pt x="2437314" y="375961"/>
                  <a:pt x="2454829" y="371371"/>
                  <a:pt x="2470752" y="362192"/>
                </a:cubicBezTo>
                <a:cubicBezTo>
                  <a:pt x="2486675" y="353013"/>
                  <a:pt x="2499319" y="339713"/>
                  <a:pt x="2508685" y="322292"/>
                </a:cubicBezTo>
                <a:cubicBezTo>
                  <a:pt x="2518051" y="304871"/>
                  <a:pt x="2522735" y="284359"/>
                  <a:pt x="2522735" y="260756"/>
                </a:cubicBezTo>
                <a:cubicBezTo>
                  <a:pt x="2522735" y="237528"/>
                  <a:pt x="2518051" y="217297"/>
                  <a:pt x="2508685" y="200063"/>
                </a:cubicBezTo>
                <a:cubicBezTo>
                  <a:pt x="2499319" y="182829"/>
                  <a:pt x="2486675" y="169716"/>
                  <a:pt x="2470752" y="160724"/>
                </a:cubicBezTo>
                <a:cubicBezTo>
                  <a:pt x="2454829" y="151733"/>
                  <a:pt x="2437314" y="147237"/>
                  <a:pt x="2418207" y="147237"/>
                </a:cubicBezTo>
                <a:close/>
                <a:moveTo>
                  <a:pt x="1885312" y="147237"/>
                </a:moveTo>
                <a:cubicBezTo>
                  <a:pt x="1866205" y="147237"/>
                  <a:pt x="1848784" y="151733"/>
                  <a:pt x="1833049" y="160724"/>
                </a:cubicBezTo>
                <a:cubicBezTo>
                  <a:pt x="1817313" y="169716"/>
                  <a:pt x="1804763" y="182829"/>
                  <a:pt x="1795396" y="200063"/>
                </a:cubicBezTo>
                <a:cubicBezTo>
                  <a:pt x="1786030" y="217297"/>
                  <a:pt x="1781347" y="237528"/>
                  <a:pt x="1781347" y="260756"/>
                </a:cubicBezTo>
                <a:cubicBezTo>
                  <a:pt x="1781347" y="284359"/>
                  <a:pt x="1786030" y="304871"/>
                  <a:pt x="1795396" y="322292"/>
                </a:cubicBezTo>
                <a:cubicBezTo>
                  <a:pt x="1804763" y="339713"/>
                  <a:pt x="1817313" y="353013"/>
                  <a:pt x="1833049" y="362192"/>
                </a:cubicBezTo>
                <a:cubicBezTo>
                  <a:pt x="1848784" y="371371"/>
                  <a:pt x="1866205" y="375961"/>
                  <a:pt x="1885312" y="375961"/>
                </a:cubicBezTo>
                <a:cubicBezTo>
                  <a:pt x="1904420" y="375961"/>
                  <a:pt x="1921934" y="371371"/>
                  <a:pt x="1937857" y="362192"/>
                </a:cubicBezTo>
                <a:cubicBezTo>
                  <a:pt x="1953780" y="353013"/>
                  <a:pt x="1966424" y="339713"/>
                  <a:pt x="1975790" y="322292"/>
                </a:cubicBezTo>
                <a:cubicBezTo>
                  <a:pt x="1985157" y="304871"/>
                  <a:pt x="1989839" y="284546"/>
                  <a:pt x="1989839" y="261318"/>
                </a:cubicBezTo>
                <a:cubicBezTo>
                  <a:pt x="1989839" y="238090"/>
                  <a:pt x="1985157" y="217859"/>
                  <a:pt x="1975790" y="200625"/>
                </a:cubicBezTo>
                <a:cubicBezTo>
                  <a:pt x="1966424" y="183391"/>
                  <a:pt x="1953780" y="170184"/>
                  <a:pt x="1937857" y="161005"/>
                </a:cubicBezTo>
                <a:cubicBezTo>
                  <a:pt x="1921934" y="151826"/>
                  <a:pt x="1904420" y="147237"/>
                  <a:pt x="1885312" y="147237"/>
                </a:cubicBezTo>
                <a:close/>
                <a:moveTo>
                  <a:pt x="3927005" y="146113"/>
                </a:moveTo>
                <a:cubicBezTo>
                  <a:pt x="3901154" y="146113"/>
                  <a:pt x="3879144" y="154355"/>
                  <a:pt x="3860973" y="170840"/>
                </a:cubicBezTo>
                <a:cubicBezTo>
                  <a:pt x="3842803" y="187325"/>
                  <a:pt x="3832406" y="210178"/>
                  <a:pt x="3829783" y="239401"/>
                </a:cubicBezTo>
                <a:lnTo>
                  <a:pt x="4024227" y="239401"/>
                </a:lnTo>
                <a:cubicBezTo>
                  <a:pt x="4024227" y="219919"/>
                  <a:pt x="4019919" y="203153"/>
                  <a:pt x="4011301" y="189104"/>
                </a:cubicBezTo>
                <a:cubicBezTo>
                  <a:pt x="4002685" y="175055"/>
                  <a:pt x="3990977" y="164377"/>
                  <a:pt x="3976178" y="157072"/>
                </a:cubicBezTo>
                <a:cubicBezTo>
                  <a:pt x="3961379" y="149766"/>
                  <a:pt x="3944988" y="146113"/>
                  <a:pt x="3927005" y="146113"/>
                </a:cubicBezTo>
                <a:close/>
                <a:moveTo>
                  <a:pt x="1526705" y="146113"/>
                </a:moveTo>
                <a:cubicBezTo>
                  <a:pt x="1500855" y="146113"/>
                  <a:pt x="1478844" y="154355"/>
                  <a:pt x="1460673" y="170840"/>
                </a:cubicBezTo>
                <a:cubicBezTo>
                  <a:pt x="1442503" y="187325"/>
                  <a:pt x="1432106" y="210178"/>
                  <a:pt x="1429484" y="239401"/>
                </a:cubicBezTo>
                <a:lnTo>
                  <a:pt x="1623927" y="239401"/>
                </a:lnTo>
                <a:cubicBezTo>
                  <a:pt x="1623927" y="219919"/>
                  <a:pt x="1619619" y="203153"/>
                  <a:pt x="1611002" y="189104"/>
                </a:cubicBezTo>
                <a:cubicBezTo>
                  <a:pt x="1602385" y="175055"/>
                  <a:pt x="1590677" y="164377"/>
                  <a:pt x="1575878" y="157072"/>
                </a:cubicBezTo>
                <a:cubicBezTo>
                  <a:pt x="1561080" y="149766"/>
                  <a:pt x="1544689" y="146113"/>
                  <a:pt x="1526705" y="146113"/>
                </a:cubicBezTo>
                <a:close/>
                <a:moveTo>
                  <a:pt x="535705" y="107899"/>
                </a:moveTo>
                <a:lnTo>
                  <a:pt x="586283" y="107899"/>
                </a:lnTo>
                <a:lnTo>
                  <a:pt x="586283" y="281549"/>
                </a:lnTo>
                <a:cubicBezTo>
                  <a:pt x="586283" y="311896"/>
                  <a:pt x="593964" y="335218"/>
                  <a:pt x="609324" y="351515"/>
                </a:cubicBezTo>
                <a:cubicBezTo>
                  <a:pt x="624685" y="367812"/>
                  <a:pt x="645665" y="375961"/>
                  <a:pt x="672265" y="375961"/>
                </a:cubicBezTo>
                <a:cubicBezTo>
                  <a:pt x="699615" y="375961"/>
                  <a:pt x="721157" y="367531"/>
                  <a:pt x="736893" y="350672"/>
                </a:cubicBezTo>
                <a:cubicBezTo>
                  <a:pt x="752628" y="333813"/>
                  <a:pt x="760495" y="309273"/>
                  <a:pt x="760495" y="277053"/>
                </a:cubicBezTo>
                <a:lnTo>
                  <a:pt x="760495" y="107899"/>
                </a:lnTo>
                <a:lnTo>
                  <a:pt x="811635" y="107899"/>
                </a:lnTo>
                <a:lnTo>
                  <a:pt x="811635" y="415861"/>
                </a:lnTo>
                <a:lnTo>
                  <a:pt x="760495" y="415861"/>
                </a:lnTo>
                <a:lnTo>
                  <a:pt x="760495" y="370341"/>
                </a:lnTo>
                <a:cubicBezTo>
                  <a:pt x="750755" y="386076"/>
                  <a:pt x="737174" y="398346"/>
                  <a:pt x="719752" y="407150"/>
                </a:cubicBezTo>
                <a:cubicBezTo>
                  <a:pt x="702331" y="415955"/>
                  <a:pt x="683130" y="420357"/>
                  <a:pt x="662150" y="420357"/>
                </a:cubicBezTo>
                <a:cubicBezTo>
                  <a:pt x="638172" y="420357"/>
                  <a:pt x="616630" y="415393"/>
                  <a:pt x="597523" y="405464"/>
                </a:cubicBezTo>
                <a:cubicBezTo>
                  <a:pt x="578416" y="395536"/>
                  <a:pt x="563336" y="380644"/>
                  <a:pt x="552284" y="360788"/>
                </a:cubicBezTo>
                <a:cubicBezTo>
                  <a:pt x="541232" y="340931"/>
                  <a:pt x="535705" y="316766"/>
                  <a:pt x="535705" y="288293"/>
                </a:cubicBezTo>
                <a:close/>
                <a:moveTo>
                  <a:pt x="3929253" y="102841"/>
                </a:moveTo>
                <a:cubicBezTo>
                  <a:pt x="3958476" y="102841"/>
                  <a:pt x="3984327" y="109210"/>
                  <a:pt x="4006806" y="121948"/>
                </a:cubicBezTo>
                <a:cubicBezTo>
                  <a:pt x="4029285" y="134686"/>
                  <a:pt x="4046612" y="152201"/>
                  <a:pt x="4058788" y="174493"/>
                </a:cubicBezTo>
                <a:cubicBezTo>
                  <a:pt x="4070965" y="196784"/>
                  <a:pt x="4077053" y="221980"/>
                  <a:pt x="4077053" y="250078"/>
                </a:cubicBezTo>
                <a:cubicBezTo>
                  <a:pt x="4077053" y="259819"/>
                  <a:pt x="4076491" y="270122"/>
                  <a:pt x="4075367" y="280987"/>
                </a:cubicBezTo>
                <a:lnTo>
                  <a:pt x="3829221" y="280987"/>
                </a:lnTo>
                <a:cubicBezTo>
                  <a:pt x="3831095" y="311334"/>
                  <a:pt x="3841491" y="335030"/>
                  <a:pt x="3860411" y="352077"/>
                </a:cubicBezTo>
                <a:cubicBezTo>
                  <a:pt x="3879331" y="369123"/>
                  <a:pt x="3902279" y="377647"/>
                  <a:pt x="3929253" y="377647"/>
                </a:cubicBezTo>
                <a:cubicBezTo>
                  <a:pt x="3951358" y="377647"/>
                  <a:pt x="3969809" y="372495"/>
                  <a:pt x="3984608" y="362192"/>
                </a:cubicBezTo>
                <a:cubicBezTo>
                  <a:pt x="3999407" y="351890"/>
                  <a:pt x="4009803" y="338121"/>
                  <a:pt x="4015797" y="320887"/>
                </a:cubicBezTo>
                <a:lnTo>
                  <a:pt x="4070871" y="320887"/>
                </a:lnTo>
                <a:cubicBezTo>
                  <a:pt x="4062629" y="350485"/>
                  <a:pt x="4046144" y="374556"/>
                  <a:pt x="4021417" y="393101"/>
                </a:cubicBezTo>
                <a:cubicBezTo>
                  <a:pt x="3996690" y="411646"/>
                  <a:pt x="3965969" y="420919"/>
                  <a:pt x="3929253" y="420919"/>
                </a:cubicBezTo>
                <a:cubicBezTo>
                  <a:pt x="3900030" y="420919"/>
                  <a:pt x="3873899" y="414362"/>
                  <a:pt x="3850858" y="401250"/>
                </a:cubicBezTo>
                <a:cubicBezTo>
                  <a:pt x="3827817" y="388137"/>
                  <a:pt x="3809740" y="369498"/>
                  <a:pt x="3796627" y="345333"/>
                </a:cubicBezTo>
                <a:cubicBezTo>
                  <a:pt x="3783515" y="321168"/>
                  <a:pt x="3776958" y="293163"/>
                  <a:pt x="3776958" y="261318"/>
                </a:cubicBezTo>
                <a:cubicBezTo>
                  <a:pt x="3776958" y="229473"/>
                  <a:pt x="3783327" y="201561"/>
                  <a:pt x="3796065" y="177584"/>
                </a:cubicBezTo>
                <a:cubicBezTo>
                  <a:pt x="3808803" y="153606"/>
                  <a:pt x="3826693" y="135155"/>
                  <a:pt x="3849734" y="122229"/>
                </a:cubicBezTo>
                <a:cubicBezTo>
                  <a:pt x="3872775" y="109304"/>
                  <a:pt x="3899281" y="102841"/>
                  <a:pt x="3929253" y="102841"/>
                </a:cubicBezTo>
                <a:close/>
                <a:moveTo>
                  <a:pt x="2770547" y="102841"/>
                </a:moveTo>
                <a:cubicBezTo>
                  <a:pt x="2797522" y="102841"/>
                  <a:pt x="2820937" y="108648"/>
                  <a:pt x="2840794" y="120262"/>
                </a:cubicBezTo>
                <a:cubicBezTo>
                  <a:pt x="2860650" y="131876"/>
                  <a:pt x="2875448" y="146488"/>
                  <a:pt x="2885189" y="164096"/>
                </a:cubicBezTo>
                <a:lnTo>
                  <a:pt x="2885189" y="107899"/>
                </a:lnTo>
                <a:lnTo>
                  <a:pt x="2936891" y="107899"/>
                </a:lnTo>
                <a:lnTo>
                  <a:pt x="2936891" y="415861"/>
                </a:lnTo>
                <a:lnTo>
                  <a:pt x="2885189" y="415861"/>
                </a:lnTo>
                <a:lnTo>
                  <a:pt x="2885189" y="358540"/>
                </a:lnTo>
                <a:cubicBezTo>
                  <a:pt x="2875074" y="376523"/>
                  <a:pt x="2859994" y="391415"/>
                  <a:pt x="2839951" y="403217"/>
                </a:cubicBezTo>
                <a:cubicBezTo>
                  <a:pt x="2819907" y="415018"/>
                  <a:pt x="2796585" y="420919"/>
                  <a:pt x="2769985" y="420919"/>
                </a:cubicBezTo>
                <a:cubicBezTo>
                  <a:pt x="2742635" y="420919"/>
                  <a:pt x="2717908" y="414175"/>
                  <a:pt x="2695804" y="400688"/>
                </a:cubicBezTo>
                <a:cubicBezTo>
                  <a:pt x="2673699" y="387200"/>
                  <a:pt x="2656278" y="368280"/>
                  <a:pt x="2643540" y="343928"/>
                </a:cubicBezTo>
                <a:cubicBezTo>
                  <a:pt x="2630802" y="319576"/>
                  <a:pt x="2624433" y="291852"/>
                  <a:pt x="2624433" y="260756"/>
                </a:cubicBezTo>
                <a:cubicBezTo>
                  <a:pt x="2624433" y="229285"/>
                  <a:pt x="2630802" y="201655"/>
                  <a:pt x="2643540" y="177865"/>
                </a:cubicBezTo>
                <a:cubicBezTo>
                  <a:pt x="2656278" y="154074"/>
                  <a:pt x="2673793" y="135623"/>
                  <a:pt x="2696085" y="122510"/>
                </a:cubicBezTo>
                <a:cubicBezTo>
                  <a:pt x="2718377" y="109397"/>
                  <a:pt x="2743197" y="102841"/>
                  <a:pt x="2770547" y="102841"/>
                </a:cubicBezTo>
                <a:close/>
                <a:moveTo>
                  <a:pt x="2428885" y="102841"/>
                </a:moveTo>
                <a:cubicBezTo>
                  <a:pt x="2456234" y="102841"/>
                  <a:pt x="2481055" y="109397"/>
                  <a:pt x="2503346" y="122510"/>
                </a:cubicBezTo>
                <a:cubicBezTo>
                  <a:pt x="2525638" y="135623"/>
                  <a:pt x="2543153" y="154074"/>
                  <a:pt x="2555891" y="177865"/>
                </a:cubicBezTo>
                <a:cubicBezTo>
                  <a:pt x="2568629" y="201655"/>
                  <a:pt x="2574998" y="229285"/>
                  <a:pt x="2574998" y="260756"/>
                </a:cubicBezTo>
                <a:cubicBezTo>
                  <a:pt x="2574998" y="291852"/>
                  <a:pt x="2568629" y="319576"/>
                  <a:pt x="2555891" y="343928"/>
                </a:cubicBezTo>
                <a:cubicBezTo>
                  <a:pt x="2543153" y="368280"/>
                  <a:pt x="2525638" y="387200"/>
                  <a:pt x="2503346" y="400688"/>
                </a:cubicBezTo>
                <a:cubicBezTo>
                  <a:pt x="2481055" y="414175"/>
                  <a:pt x="2456234" y="420919"/>
                  <a:pt x="2428885" y="420919"/>
                </a:cubicBezTo>
                <a:cubicBezTo>
                  <a:pt x="2402659" y="420919"/>
                  <a:pt x="2379524" y="415018"/>
                  <a:pt x="2359481" y="403217"/>
                </a:cubicBezTo>
                <a:cubicBezTo>
                  <a:pt x="2339437" y="391415"/>
                  <a:pt x="2324170" y="376710"/>
                  <a:pt x="2313680" y="359102"/>
                </a:cubicBezTo>
                <a:lnTo>
                  <a:pt x="2313680" y="561975"/>
                </a:lnTo>
                <a:lnTo>
                  <a:pt x="2262540" y="561975"/>
                </a:lnTo>
                <a:lnTo>
                  <a:pt x="2262540" y="107899"/>
                </a:lnTo>
                <a:lnTo>
                  <a:pt x="2313680" y="107899"/>
                </a:lnTo>
                <a:lnTo>
                  <a:pt x="2313680" y="164658"/>
                </a:lnTo>
                <a:cubicBezTo>
                  <a:pt x="2323796" y="147050"/>
                  <a:pt x="2338875" y="132345"/>
                  <a:pt x="2358919" y="120543"/>
                </a:cubicBezTo>
                <a:cubicBezTo>
                  <a:pt x="2378963" y="108742"/>
                  <a:pt x="2402285" y="102841"/>
                  <a:pt x="2428885" y="102841"/>
                </a:cubicBezTo>
                <a:close/>
                <a:moveTo>
                  <a:pt x="1528954" y="102841"/>
                </a:moveTo>
                <a:cubicBezTo>
                  <a:pt x="1558176" y="102841"/>
                  <a:pt x="1584027" y="109210"/>
                  <a:pt x="1606506" y="121948"/>
                </a:cubicBezTo>
                <a:cubicBezTo>
                  <a:pt x="1628985" y="134686"/>
                  <a:pt x="1646313" y="152201"/>
                  <a:pt x="1658489" y="174493"/>
                </a:cubicBezTo>
                <a:cubicBezTo>
                  <a:pt x="1670665" y="196784"/>
                  <a:pt x="1676753" y="221980"/>
                  <a:pt x="1676753" y="250078"/>
                </a:cubicBezTo>
                <a:cubicBezTo>
                  <a:pt x="1676753" y="259819"/>
                  <a:pt x="1676191" y="270122"/>
                  <a:pt x="1675067" y="280987"/>
                </a:cubicBezTo>
                <a:lnTo>
                  <a:pt x="1428922" y="280987"/>
                </a:lnTo>
                <a:cubicBezTo>
                  <a:pt x="1430795" y="311334"/>
                  <a:pt x="1441192" y="335030"/>
                  <a:pt x="1460112" y="352077"/>
                </a:cubicBezTo>
                <a:cubicBezTo>
                  <a:pt x="1479031" y="369123"/>
                  <a:pt x="1501979" y="377647"/>
                  <a:pt x="1528954" y="377647"/>
                </a:cubicBezTo>
                <a:cubicBezTo>
                  <a:pt x="1551058" y="377647"/>
                  <a:pt x="1569509" y="372495"/>
                  <a:pt x="1584308" y="362192"/>
                </a:cubicBezTo>
                <a:cubicBezTo>
                  <a:pt x="1599107" y="351890"/>
                  <a:pt x="1609503" y="338121"/>
                  <a:pt x="1615498" y="320887"/>
                </a:cubicBezTo>
                <a:lnTo>
                  <a:pt x="1670571" y="320887"/>
                </a:lnTo>
                <a:cubicBezTo>
                  <a:pt x="1662329" y="350485"/>
                  <a:pt x="1645844" y="374556"/>
                  <a:pt x="1621117" y="393101"/>
                </a:cubicBezTo>
                <a:cubicBezTo>
                  <a:pt x="1596390" y="411646"/>
                  <a:pt x="1565669" y="420919"/>
                  <a:pt x="1528954" y="420919"/>
                </a:cubicBezTo>
                <a:cubicBezTo>
                  <a:pt x="1499731" y="420919"/>
                  <a:pt x="1473599" y="414362"/>
                  <a:pt x="1450558" y="401250"/>
                </a:cubicBezTo>
                <a:cubicBezTo>
                  <a:pt x="1427517" y="388137"/>
                  <a:pt x="1409440" y="369498"/>
                  <a:pt x="1396327" y="345333"/>
                </a:cubicBezTo>
                <a:cubicBezTo>
                  <a:pt x="1383215" y="321168"/>
                  <a:pt x="1376658" y="293163"/>
                  <a:pt x="1376658" y="261318"/>
                </a:cubicBezTo>
                <a:cubicBezTo>
                  <a:pt x="1376658" y="229473"/>
                  <a:pt x="1383027" y="201561"/>
                  <a:pt x="1395765" y="177584"/>
                </a:cubicBezTo>
                <a:cubicBezTo>
                  <a:pt x="1408503" y="153606"/>
                  <a:pt x="1426393" y="135155"/>
                  <a:pt x="1449434" y="122229"/>
                </a:cubicBezTo>
                <a:cubicBezTo>
                  <a:pt x="1472475" y="109304"/>
                  <a:pt x="1498982" y="102841"/>
                  <a:pt x="1528954" y="102841"/>
                </a:cubicBezTo>
                <a:close/>
                <a:moveTo>
                  <a:pt x="1002745" y="102841"/>
                </a:moveTo>
                <a:cubicBezTo>
                  <a:pt x="1036838" y="102841"/>
                  <a:pt x="1064375" y="111458"/>
                  <a:pt x="1085355" y="128692"/>
                </a:cubicBezTo>
                <a:cubicBezTo>
                  <a:pt x="1106336" y="145926"/>
                  <a:pt x="1117575" y="169529"/>
                  <a:pt x="1119074" y="199501"/>
                </a:cubicBezTo>
                <a:lnTo>
                  <a:pt x="1067934" y="199501"/>
                </a:lnTo>
                <a:cubicBezTo>
                  <a:pt x="1066810" y="183391"/>
                  <a:pt x="1060347" y="170465"/>
                  <a:pt x="1048546" y="160724"/>
                </a:cubicBezTo>
                <a:cubicBezTo>
                  <a:pt x="1036744" y="150983"/>
                  <a:pt x="1020915" y="146113"/>
                  <a:pt x="1001059" y="146113"/>
                </a:cubicBezTo>
                <a:cubicBezTo>
                  <a:pt x="982701" y="146113"/>
                  <a:pt x="968090" y="150047"/>
                  <a:pt x="957225" y="157914"/>
                </a:cubicBezTo>
                <a:cubicBezTo>
                  <a:pt x="946360" y="165782"/>
                  <a:pt x="940928" y="176085"/>
                  <a:pt x="940928" y="188823"/>
                </a:cubicBezTo>
                <a:cubicBezTo>
                  <a:pt x="940928" y="198939"/>
                  <a:pt x="944206" y="207275"/>
                  <a:pt x="950762" y="213831"/>
                </a:cubicBezTo>
                <a:cubicBezTo>
                  <a:pt x="957318" y="220387"/>
                  <a:pt x="965561" y="225632"/>
                  <a:pt x="975489" y="229566"/>
                </a:cubicBezTo>
                <a:cubicBezTo>
                  <a:pt x="985417" y="233500"/>
                  <a:pt x="999186" y="237902"/>
                  <a:pt x="1016794" y="242773"/>
                </a:cubicBezTo>
                <a:cubicBezTo>
                  <a:pt x="1038899" y="248767"/>
                  <a:pt x="1056882" y="254668"/>
                  <a:pt x="1070744" y="260475"/>
                </a:cubicBezTo>
                <a:cubicBezTo>
                  <a:pt x="1084606" y="266282"/>
                  <a:pt x="1096501" y="274993"/>
                  <a:pt x="1106429" y="286607"/>
                </a:cubicBezTo>
                <a:cubicBezTo>
                  <a:pt x="1116357" y="298221"/>
                  <a:pt x="1121509" y="313394"/>
                  <a:pt x="1121883" y="332127"/>
                </a:cubicBezTo>
                <a:cubicBezTo>
                  <a:pt x="1121883" y="348986"/>
                  <a:pt x="1117200" y="364159"/>
                  <a:pt x="1107834" y="377647"/>
                </a:cubicBezTo>
                <a:cubicBezTo>
                  <a:pt x="1098468" y="391134"/>
                  <a:pt x="1085261" y="401718"/>
                  <a:pt x="1068215" y="409398"/>
                </a:cubicBezTo>
                <a:cubicBezTo>
                  <a:pt x="1051168" y="417079"/>
                  <a:pt x="1031593" y="420919"/>
                  <a:pt x="1009488" y="420919"/>
                </a:cubicBezTo>
                <a:cubicBezTo>
                  <a:pt x="985886" y="420919"/>
                  <a:pt x="964718" y="416891"/>
                  <a:pt x="945985" y="408836"/>
                </a:cubicBezTo>
                <a:cubicBezTo>
                  <a:pt x="927253" y="400781"/>
                  <a:pt x="912454" y="389542"/>
                  <a:pt x="901589" y="375118"/>
                </a:cubicBezTo>
                <a:cubicBezTo>
                  <a:pt x="890724" y="360694"/>
                  <a:pt x="884730" y="344116"/>
                  <a:pt x="883606" y="325383"/>
                </a:cubicBezTo>
                <a:lnTo>
                  <a:pt x="936432" y="325383"/>
                </a:lnTo>
                <a:cubicBezTo>
                  <a:pt x="937930" y="340744"/>
                  <a:pt x="945142" y="353295"/>
                  <a:pt x="958068" y="363035"/>
                </a:cubicBezTo>
                <a:cubicBezTo>
                  <a:pt x="970993" y="372776"/>
                  <a:pt x="987946" y="377647"/>
                  <a:pt x="1008926" y="377647"/>
                </a:cubicBezTo>
                <a:cubicBezTo>
                  <a:pt x="1028408" y="377647"/>
                  <a:pt x="1043769" y="373338"/>
                  <a:pt x="1055008" y="364721"/>
                </a:cubicBezTo>
                <a:cubicBezTo>
                  <a:pt x="1066248" y="356104"/>
                  <a:pt x="1071868" y="345240"/>
                  <a:pt x="1071868" y="332127"/>
                </a:cubicBezTo>
                <a:cubicBezTo>
                  <a:pt x="1071868" y="318639"/>
                  <a:pt x="1065873" y="308617"/>
                  <a:pt x="1053885" y="302061"/>
                </a:cubicBezTo>
                <a:cubicBezTo>
                  <a:pt x="1041896" y="295505"/>
                  <a:pt x="1023350" y="289042"/>
                  <a:pt x="998249" y="282673"/>
                </a:cubicBezTo>
                <a:cubicBezTo>
                  <a:pt x="975395" y="276679"/>
                  <a:pt x="956756" y="270591"/>
                  <a:pt x="942332" y="264409"/>
                </a:cubicBezTo>
                <a:cubicBezTo>
                  <a:pt x="927909" y="258227"/>
                  <a:pt x="915545" y="249048"/>
                  <a:pt x="905242" y="236872"/>
                </a:cubicBezTo>
                <a:cubicBezTo>
                  <a:pt x="894939" y="224696"/>
                  <a:pt x="889788" y="208680"/>
                  <a:pt x="889788" y="188823"/>
                </a:cubicBezTo>
                <a:cubicBezTo>
                  <a:pt x="889788" y="173088"/>
                  <a:pt x="894471" y="158664"/>
                  <a:pt x="903837" y="145551"/>
                </a:cubicBezTo>
                <a:cubicBezTo>
                  <a:pt x="913203" y="132438"/>
                  <a:pt x="926504" y="122042"/>
                  <a:pt x="943737" y="114361"/>
                </a:cubicBezTo>
                <a:cubicBezTo>
                  <a:pt x="960971" y="106681"/>
                  <a:pt x="980640" y="102841"/>
                  <a:pt x="1002745" y="102841"/>
                </a:cubicBezTo>
                <a:close/>
                <a:moveTo>
                  <a:pt x="4299099" y="102279"/>
                </a:moveTo>
                <a:lnTo>
                  <a:pt x="4299099" y="155105"/>
                </a:lnTo>
                <a:lnTo>
                  <a:pt x="4285612" y="155105"/>
                </a:lnTo>
                <a:cubicBezTo>
                  <a:pt x="4228291" y="155105"/>
                  <a:pt x="4199629" y="186201"/>
                  <a:pt x="4199629" y="248393"/>
                </a:cubicBezTo>
                <a:lnTo>
                  <a:pt x="4199629" y="415861"/>
                </a:lnTo>
                <a:lnTo>
                  <a:pt x="4148490" y="415861"/>
                </a:lnTo>
                <a:lnTo>
                  <a:pt x="4148490" y="107899"/>
                </a:lnTo>
                <a:lnTo>
                  <a:pt x="4199629" y="107899"/>
                </a:lnTo>
                <a:lnTo>
                  <a:pt x="4199629" y="157914"/>
                </a:lnTo>
                <a:cubicBezTo>
                  <a:pt x="4208621" y="140306"/>
                  <a:pt x="4221453" y="126631"/>
                  <a:pt x="4238125" y="116890"/>
                </a:cubicBezTo>
                <a:cubicBezTo>
                  <a:pt x="4254797" y="107149"/>
                  <a:pt x="4275122" y="102279"/>
                  <a:pt x="4299099" y="102279"/>
                </a:cubicBezTo>
                <a:close/>
                <a:moveTo>
                  <a:pt x="3584162" y="102279"/>
                </a:moveTo>
                <a:cubicBezTo>
                  <a:pt x="3621627" y="102279"/>
                  <a:pt x="3651974" y="113612"/>
                  <a:pt x="3675202" y="136278"/>
                </a:cubicBezTo>
                <a:cubicBezTo>
                  <a:pt x="3698431" y="158945"/>
                  <a:pt x="3710045" y="191633"/>
                  <a:pt x="3710045" y="234343"/>
                </a:cubicBezTo>
                <a:lnTo>
                  <a:pt x="3710045" y="415861"/>
                </a:lnTo>
                <a:lnTo>
                  <a:pt x="3659467" y="415861"/>
                </a:lnTo>
                <a:lnTo>
                  <a:pt x="3659467" y="241649"/>
                </a:lnTo>
                <a:cubicBezTo>
                  <a:pt x="3659467" y="210928"/>
                  <a:pt x="3651787" y="187418"/>
                  <a:pt x="3636426" y="171121"/>
                </a:cubicBezTo>
                <a:cubicBezTo>
                  <a:pt x="3621066" y="154824"/>
                  <a:pt x="3600085" y="146675"/>
                  <a:pt x="3573485" y="146675"/>
                </a:cubicBezTo>
                <a:cubicBezTo>
                  <a:pt x="3546510" y="146675"/>
                  <a:pt x="3525061" y="155105"/>
                  <a:pt x="3509139" y="171964"/>
                </a:cubicBezTo>
                <a:cubicBezTo>
                  <a:pt x="3493216" y="188823"/>
                  <a:pt x="3485255" y="213363"/>
                  <a:pt x="3485255" y="245583"/>
                </a:cubicBezTo>
                <a:lnTo>
                  <a:pt x="3485255" y="415861"/>
                </a:lnTo>
                <a:lnTo>
                  <a:pt x="3434115" y="415861"/>
                </a:lnTo>
                <a:lnTo>
                  <a:pt x="3434115" y="107899"/>
                </a:lnTo>
                <a:lnTo>
                  <a:pt x="3485255" y="107899"/>
                </a:lnTo>
                <a:lnTo>
                  <a:pt x="3485255" y="151733"/>
                </a:lnTo>
                <a:cubicBezTo>
                  <a:pt x="3495371" y="135997"/>
                  <a:pt x="3509139" y="123821"/>
                  <a:pt x="3526560" y="115204"/>
                </a:cubicBezTo>
                <a:cubicBezTo>
                  <a:pt x="3543981" y="106587"/>
                  <a:pt x="3563182" y="102279"/>
                  <a:pt x="3584162" y="102279"/>
                </a:cubicBezTo>
                <a:close/>
                <a:moveTo>
                  <a:pt x="3175149" y="102279"/>
                </a:moveTo>
                <a:lnTo>
                  <a:pt x="3175149" y="155105"/>
                </a:lnTo>
                <a:lnTo>
                  <a:pt x="3161662" y="155105"/>
                </a:lnTo>
                <a:cubicBezTo>
                  <a:pt x="3104341" y="155105"/>
                  <a:pt x="3075680" y="186201"/>
                  <a:pt x="3075680" y="248393"/>
                </a:cubicBezTo>
                <a:lnTo>
                  <a:pt x="3075680" y="415861"/>
                </a:lnTo>
                <a:lnTo>
                  <a:pt x="3024540" y="415861"/>
                </a:lnTo>
                <a:lnTo>
                  <a:pt x="3024540" y="107899"/>
                </a:lnTo>
                <a:lnTo>
                  <a:pt x="3075680" y="107899"/>
                </a:lnTo>
                <a:lnTo>
                  <a:pt x="3075680" y="157914"/>
                </a:lnTo>
                <a:cubicBezTo>
                  <a:pt x="3084671" y="140306"/>
                  <a:pt x="3097503" y="126631"/>
                  <a:pt x="3114175" y="116890"/>
                </a:cubicBezTo>
                <a:cubicBezTo>
                  <a:pt x="3130847" y="107149"/>
                  <a:pt x="3151172" y="102279"/>
                  <a:pt x="3175149" y="102279"/>
                </a:cubicBezTo>
                <a:close/>
                <a:moveTo>
                  <a:pt x="479575" y="102279"/>
                </a:moveTo>
                <a:lnTo>
                  <a:pt x="479575" y="155105"/>
                </a:lnTo>
                <a:lnTo>
                  <a:pt x="466087" y="155105"/>
                </a:lnTo>
                <a:cubicBezTo>
                  <a:pt x="408766" y="155105"/>
                  <a:pt x="380105" y="186201"/>
                  <a:pt x="380105" y="248393"/>
                </a:cubicBezTo>
                <a:lnTo>
                  <a:pt x="380105" y="415861"/>
                </a:lnTo>
                <a:lnTo>
                  <a:pt x="328965" y="415861"/>
                </a:lnTo>
                <a:lnTo>
                  <a:pt x="328965" y="107899"/>
                </a:lnTo>
                <a:lnTo>
                  <a:pt x="380105" y="107899"/>
                </a:lnTo>
                <a:lnTo>
                  <a:pt x="380105" y="157914"/>
                </a:lnTo>
                <a:cubicBezTo>
                  <a:pt x="389097" y="140306"/>
                  <a:pt x="401928" y="126631"/>
                  <a:pt x="418600" y="116890"/>
                </a:cubicBezTo>
                <a:cubicBezTo>
                  <a:pt x="435272" y="107149"/>
                  <a:pt x="455597" y="102279"/>
                  <a:pt x="479575" y="102279"/>
                </a:cubicBezTo>
                <a:close/>
                <a:moveTo>
                  <a:pt x="3245330" y="30346"/>
                </a:moveTo>
                <a:lnTo>
                  <a:pt x="3296469" y="30346"/>
                </a:lnTo>
                <a:lnTo>
                  <a:pt x="3296469" y="107899"/>
                </a:lnTo>
                <a:lnTo>
                  <a:pt x="3376832" y="107899"/>
                </a:lnTo>
                <a:lnTo>
                  <a:pt x="3376832" y="150047"/>
                </a:lnTo>
                <a:lnTo>
                  <a:pt x="3296469" y="150047"/>
                </a:lnTo>
                <a:lnTo>
                  <a:pt x="3296469" y="331565"/>
                </a:lnTo>
                <a:cubicBezTo>
                  <a:pt x="3296469" y="346551"/>
                  <a:pt x="3299654" y="357135"/>
                  <a:pt x="3306023" y="363316"/>
                </a:cubicBezTo>
                <a:cubicBezTo>
                  <a:pt x="3312392" y="369498"/>
                  <a:pt x="3323444" y="372589"/>
                  <a:pt x="3339179" y="372589"/>
                </a:cubicBezTo>
                <a:lnTo>
                  <a:pt x="3376832" y="372589"/>
                </a:lnTo>
                <a:lnTo>
                  <a:pt x="3376832" y="415861"/>
                </a:lnTo>
                <a:lnTo>
                  <a:pt x="3330750" y="415861"/>
                </a:lnTo>
                <a:cubicBezTo>
                  <a:pt x="3302276" y="415861"/>
                  <a:pt x="3280921" y="409305"/>
                  <a:pt x="3266685" y="396192"/>
                </a:cubicBezTo>
                <a:cubicBezTo>
                  <a:pt x="3252448" y="383079"/>
                  <a:pt x="3245330" y="361537"/>
                  <a:pt x="3245330" y="331565"/>
                </a:cubicBezTo>
                <a:lnTo>
                  <a:pt x="3245330" y="150047"/>
                </a:lnTo>
                <a:lnTo>
                  <a:pt x="3205430" y="150047"/>
                </a:lnTo>
                <a:lnTo>
                  <a:pt x="3205430" y="107899"/>
                </a:lnTo>
                <a:lnTo>
                  <a:pt x="3245330" y="107899"/>
                </a:lnTo>
                <a:close/>
                <a:moveTo>
                  <a:pt x="1206980" y="30346"/>
                </a:moveTo>
                <a:lnTo>
                  <a:pt x="1258120" y="30346"/>
                </a:lnTo>
                <a:lnTo>
                  <a:pt x="1258120" y="107899"/>
                </a:lnTo>
                <a:lnTo>
                  <a:pt x="1338482" y="107899"/>
                </a:lnTo>
                <a:lnTo>
                  <a:pt x="1338482" y="150047"/>
                </a:lnTo>
                <a:lnTo>
                  <a:pt x="1258120" y="150047"/>
                </a:lnTo>
                <a:lnTo>
                  <a:pt x="1258120" y="331565"/>
                </a:lnTo>
                <a:cubicBezTo>
                  <a:pt x="1258120" y="346551"/>
                  <a:pt x="1261304" y="357135"/>
                  <a:pt x="1267673" y="363316"/>
                </a:cubicBezTo>
                <a:cubicBezTo>
                  <a:pt x="1274042" y="369498"/>
                  <a:pt x="1285095" y="372589"/>
                  <a:pt x="1300830" y="372589"/>
                </a:cubicBezTo>
                <a:lnTo>
                  <a:pt x="1338482" y="372589"/>
                </a:lnTo>
                <a:lnTo>
                  <a:pt x="1338482" y="415861"/>
                </a:lnTo>
                <a:lnTo>
                  <a:pt x="1292400" y="415861"/>
                </a:lnTo>
                <a:cubicBezTo>
                  <a:pt x="1263927" y="415861"/>
                  <a:pt x="1242572" y="409305"/>
                  <a:pt x="1228335" y="396192"/>
                </a:cubicBezTo>
                <a:cubicBezTo>
                  <a:pt x="1214098" y="383079"/>
                  <a:pt x="1206980" y="361537"/>
                  <a:pt x="1206980" y="331565"/>
                </a:cubicBezTo>
                <a:lnTo>
                  <a:pt x="1206980" y="150047"/>
                </a:lnTo>
                <a:lnTo>
                  <a:pt x="1167080" y="150047"/>
                </a:lnTo>
                <a:lnTo>
                  <a:pt x="1167080" y="107899"/>
                </a:lnTo>
                <a:lnTo>
                  <a:pt x="1206980" y="107899"/>
                </a:lnTo>
                <a:close/>
                <a:moveTo>
                  <a:pt x="0" y="24164"/>
                </a:moveTo>
                <a:lnTo>
                  <a:pt x="265253" y="24164"/>
                </a:lnTo>
                <a:lnTo>
                  <a:pt x="265253" y="65751"/>
                </a:lnTo>
                <a:lnTo>
                  <a:pt x="158477" y="65751"/>
                </a:lnTo>
                <a:lnTo>
                  <a:pt x="158477" y="415861"/>
                </a:lnTo>
                <a:lnTo>
                  <a:pt x="107338" y="415861"/>
                </a:lnTo>
                <a:lnTo>
                  <a:pt x="107338" y="65751"/>
                </a:lnTo>
                <a:lnTo>
                  <a:pt x="0" y="65751"/>
                </a:lnTo>
                <a:close/>
                <a:moveTo>
                  <a:pt x="1989839" y="0"/>
                </a:moveTo>
                <a:lnTo>
                  <a:pt x="2041541" y="0"/>
                </a:lnTo>
                <a:lnTo>
                  <a:pt x="2041541" y="415861"/>
                </a:lnTo>
                <a:lnTo>
                  <a:pt x="1989839" y="415861"/>
                </a:lnTo>
                <a:lnTo>
                  <a:pt x="1989839" y="357978"/>
                </a:lnTo>
                <a:cubicBezTo>
                  <a:pt x="1979724" y="376335"/>
                  <a:pt x="1964738" y="391415"/>
                  <a:pt x="1944882" y="403217"/>
                </a:cubicBezTo>
                <a:cubicBezTo>
                  <a:pt x="1925025" y="415018"/>
                  <a:pt x="1901797" y="420919"/>
                  <a:pt x="1875197" y="420919"/>
                </a:cubicBezTo>
                <a:cubicBezTo>
                  <a:pt x="1847847" y="420919"/>
                  <a:pt x="1823027" y="414175"/>
                  <a:pt x="1800735" y="400688"/>
                </a:cubicBezTo>
                <a:cubicBezTo>
                  <a:pt x="1778443" y="387200"/>
                  <a:pt x="1760928" y="368280"/>
                  <a:pt x="1748190" y="343928"/>
                </a:cubicBezTo>
                <a:cubicBezTo>
                  <a:pt x="1735452" y="319576"/>
                  <a:pt x="1729083" y="291852"/>
                  <a:pt x="1729083" y="260756"/>
                </a:cubicBezTo>
                <a:cubicBezTo>
                  <a:pt x="1729083" y="229285"/>
                  <a:pt x="1735452" y="201655"/>
                  <a:pt x="1748190" y="177865"/>
                </a:cubicBezTo>
                <a:cubicBezTo>
                  <a:pt x="1760928" y="154074"/>
                  <a:pt x="1778443" y="135623"/>
                  <a:pt x="1800735" y="122510"/>
                </a:cubicBezTo>
                <a:cubicBezTo>
                  <a:pt x="1823027" y="109397"/>
                  <a:pt x="1848035" y="102841"/>
                  <a:pt x="1875759" y="102841"/>
                </a:cubicBezTo>
                <a:cubicBezTo>
                  <a:pt x="1899736" y="102841"/>
                  <a:pt x="1922028" y="108367"/>
                  <a:pt x="1942634" y="119419"/>
                </a:cubicBezTo>
                <a:cubicBezTo>
                  <a:pt x="1963240" y="130471"/>
                  <a:pt x="1978975" y="144989"/>
                  <a:pt x="1989839" y="162972"/>
                </a:cubicBezTo>
                <a:close/>
              </a:path>
            </a:pathLst>
          </a:custGeom>
          <a:solidFill>
            <a:srgbClr val="FFFFFF"/>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5" name="[T2O] TextBox 12" descr="Proven results.">
            <a:extLst>
              <a:ext uri="{FF2B5EF4-FFF2-40B4-BE49-F238E27FC236}">
                <a16:creationId xmlns:a16="http://schemas.microsoft.com/office/drawing/2014/main" id="{BC25BF90-CDAC-CD63-BD9D-9BDF6E5EF84A}"/>
              </a:ext>
            </a:extLst>
          </p:cNvPr>
          <p:cNvSpPr/>
          <p:nvPr/>
        </p:nvSpPr>
        <p:spPr>
          <a:xfrm>
            <a:off x="6443150" y="3102993"/>
            <a:ext cx="3964791" cy="420919"/>
          </a:xfrm>
          <a:custGeom>
            <a:avLst/>
            <a:gdLst/>
            <a:ahLst/>
            <a:cxnLst/>
            <a:rect l="l" t="t" r="r" b="b"/>
            <a:pathLst>
              <a:path w="3964791" h="420919">
                <a:moveTo>
                  <a:pt x="3931072" y="349548"/>
                </a:moveTo>
                <a:cubicBezTo>
                  <a:pt x="3940439" y="349548"/>
                  <a:pt x="3948400" y="352920"/>
                  <a:pt x="3954956" y="359664"/>
                </a:cubicBezTo>
                <a:cubicBezTo>
                  <a:pt x="3961513" y="366407"/>
                  <a:pt x="3964791" y="374650"/>
                  <a:pt x="3964791" y="384390"/>
                </a:cubicBezTo>
                <a:cubicBezTo>
                  <a:pt x="3964791" y="394131"/>
                  <a:pt x="3961513" y="402374"/>
                  <a:pt x="3954956" y="409117"/>
                </a:cubicBezTo>
                <a:cubicBezTo>
                  <a:pt x="3948400" y="415861"/>
                  <a:pt x="3940439" y="419233"/>
                  <a:pt x="3931072" y="419233"/>
                </a:cubicBezTo>
                <a:cubicBezTo>
                  <a:pt x="3921332" y="419233"/>
                  <a:pt x="3913089" y="415861"/>
                  <a:pt x="3906346" y="409117"/>
                </a:cubicBezTo>
                <a:cubicBezTo>
                  <a:pt x="3899602" y="402374"/>
                  <a:pt x="3896230" y="394131"/>
                  <a:pt x="3896230" y="384390"/>
                </a:cubicBezTo>
                <a:cubicBezTo>
                  <a:pt x="3896230" y="374650"/>
                  <a:pt x="3899602" y="366407"/>
                  <a:pt x="3906346" y="359664"/>
                </a:cubicBezTo>
                <a:cubicBezTo>
                  <a:pt x="3913089" y="352920"/>
                  <a:pt x="3921332" y="349548"/>
                  <a:pt x="3931072" y="349548"/>
                </a:cubicBezTo>
                <a:close/>
                <a:moveTo>
                  <a:pt x="669398" y="147237"/>
                </a:moveTo>
                <a:cubicBezTo>
                  <a:pt x="650666" y="147237"/>
                  <a:pt x="633526" y="151452"/>
                  <a:pt x="617978" y="159881"/>
                </a:cubicBezTo>
                <a:cubicBezTo>
                  <a:pt x="602430" y="168311"/>
                  <a:pt x="589972" y="181143"/>
                  <a:pt x="580606" y="198377"/>
                </a:cubicBezTo>
                <a:cubicBezTo>
                  <a:pt x="571240" y="215611"/>
                  <a:pt x="566557" y="236591"/>
                  <a:pt x="566557" y="261318"/>
                </a:cubicBezTo>
                <a:cubicBezTo>
                  <a:pt x="566557" y="286420"/>
                  <a:pt x="571146" y="307587"/>
                  <a:pt x="580325" y="324821"/>
                </a:cubicBezTo>
                <a:cubicBezTo>
                  <a:pt x="589504" y="342055"/>
                  <a:pt x="601774" y="354887"/>
                  <a:pt x="617135" y="363316"/>
                </a:cubicBezTo>
                <a:cubicBezTo>
                  <a:pt x="632495" y="371746"/>
                  <a:pt x="649355" y="375961"/>
                  <a:pt x="667712" y="375961"/>
                </a:cubicBezTo>
                <a:cubicBezTo>
                  <a:pt x="686070" y="375961"/>
                  <a:pt x="703304" y="371652"/>
                  <a:pt x="719414" y="363035"/>
                </a:cubicBezTo>
                <a:cubicBezTo>
                  <a:pt x="735524" y="354418"/>
                  <a:pt x="748543" y="341493"/>
                  <a:pt x="758471" y="324259"/>
                </a:cubicBezTo>
                <a:cubicBezTo>
                  <a:pt x="768400" y="307025"/>
                  <a:pt x="773364" y="286045"/>
                  <a:pt x="773364" y="261318"/>
                </a:cubicBezTo>
                <a:cubicBezTo>
                  <a:pt x="773364" y="236591"/>
                  <a:pt x="768493" y="215611"/>
                  <a:pt x="758752" y="198377"/>
                </a:cubicBezTo>
                <a:cubicBezTo>
                  <a:pt x="749011" y="181143"/>
                  <a:pt x="736273" y="168311"/>
                  <a:pt x="720538" y="159881"/>
                </a:cubicBezTo>
                <a:cubicBezTo>
                  <a:pt x="704803" y="151452"/>
                  <a:pt x="687756" y="147237"/>
                  <a:pt x="669398" y="147237"/>
                </a:cubicBezTo>
                <a:close/>
                <a:moveTo>
                  <a:pt x="2397891" y="146113"/>
                </a:moveTo>
                <a:cubicBezTo>
                  <a:pt x="2372039" y="146113"/>
                  <a:pt x="2350029" y="154355"/>
                  <a:pt x="2331858" y="170840"/>
                </a:cubicBezTo>
                <a:cubicBezTo>
                  <a:pt x="2313688" y="187325"/>
                  <a:pt x="2303291" y="210178"/>
                  <a:pt x="2300669" y="239401"/>
                </a:cubicBezTo>
                <a:lnTo>
                  <a:pt x="2495112" y="239401"/>
                </a:lnTo>
                <a:cubicBezTo>
                  <a:pt x="2495112" y="219919"/>
                  <a:pt x="2490803" y="203154"/>
                  <a:pt x="2482187" y="189104"/>
                </a:cubicBezTo>
                <a:cubicBezTo>
                  <a:pt x="2473570" y="175055"/>
                  <a:pt x="2461862" y="164377"/>
                  <a:pt x="2447063" y="157072"/>
                </a:cubicBezTo>
                <a:cubicBezTo>
                  <a:pt x="2432265" y="149766"/>
                  <a:pt x="2415874" y="146113"/>
                  <a:pt x="2397891" y="146113"/>
                </a:cubicBezTo>
                <a:close/>
                <a:moveTo>
                  <a:pt x="1340616" y="146113"/>
                </a:moveTo>
                <a:cubicBezTo>
                  <a:pt x="1314765" y="146113"/>
                  <a:pt x="1292754" y="154355"/>
                  <a:pt x="1274584" y="170840"/>
                </a:cubicBezTo>
                <a:cubicBezTo>
                  <a:pt x="1256413" y="187325"/>
                  <a:pt x="1246016" y="210178"/>
                  <a:pt x="1243394" y="239401"/>
                </a:cubicBezTo>
                <a:lnTo>
                  <a:pt x="1437837" y="239401"/>
                </a:lnTo>
                <a:cubicBezTo>
                  <a:pt x="1437837" y="219919"/>
                  <a:pt x="1433529" y="203154"/>
                  <a:pt x="1424912" y="189104"/>
                </a:cubicBezTo>
                <a:cubicBezTo>
                  <a:pt x="1416295" y="175055"/>
                  <a:pt x="1404587" y="164377"/>
                  <a:pt x="1389788" y="157072"/>
                </a:cubicBezTo>
                <a:cubicBezTo>
                  <a:pt x="1374990" y="149766"/>
                  <a:pt x="1358599" y="146113"/>
                  <a:pt x="1340616" y="146113"/>
                </a:cubicBezTo>
                <a:close/>
                <a:moveTo>
                  <a:pt x="2911841" y="107899"/>
                </a:moveTo>
                <a:lnTo>
                  <a:pt x="2962418" y="107899"/>
                </a:lnTo>
                <a:lnTo>
                  <a:pt x="2962418" y="281549"/>
                </a:lnTo>
                <a:cubicBezTo>
                  <a:pt x="2962418" y="311896"/>
                  <a:pt x="2970099" y="335218"/>
                  <a:pt x="2985459" y="351515"/>
                </a:cubicBezTo>
                <a:cubicBezTo>
                  <a:pt x="3000820" y="367812"/>
                  <a:pt x="3021800" y="375961"/>
                  <a:pt x="3048401" y="375961"/>
                </a:cubicBezTo>
                <a:cubicBezTo>
                  <a:pt x="3075750" y="375961"/>
                  <a:pt x="3097292" y="367531"/>
                  <a:pt x="3113028" y="350672"/>
                </a:cubicBezTo>
                <a:cubicBezTo>
                  <a:pt x="3128763" y="333813"/>
                  <a:pt x="3136631" y="309273"/>
                  <a:pt x="3136631" y="277053"/>
                </a:cubicBezTo>
                <a:lnTo>
                  <a:pt x="3136631" y="107899"/>
                </a:lnTo>
                <a:lnTo>
                  <a:pt x="3187770" y="107899"/>
                </a:lnTo>
                <a:lnTo>
                  <a:pt x="3187770" y="415861"/>
                </a:lnTo>
                <a:lnTo>
                  <a:pt x="3136631" y="415861"/>
                </a:lnTo>
                <a:lnTo>
                  <a:pt x="3136631" y="370341"/>
                </a:lnTo>
                <a:cubicBezTo>
                  <a:pt x="3126890" y="386076"/>
                  <a:pt x="3113308" y="398346"/>
                  <a:pt x="3095887" y="407150"/>
                </a:cubicBezTo>
                <a:cubicBezTo>
                  <a:pt x="3078466" y="415955"/>
                  <a:pt x="3059265" y="420357"/>
                  <a:pt x="3038285" y="420357"/>
                </a:cubicBezTo>
                <a:cubicBezTo>
                  <a:pt x="3014307" y="420357"/>
                  <a:pt x="2992765" y="415393"/>
                  <a:pt x="2973658" y="405465"/>
                </a:cubicBezTo>
                <a:cubicBezTo>
                  <a:pt x="2954551" y="395536"/>
                  <a:pt x="2939471" y="380644"/>
                  <a:pt x="2928419" y="360788"/>
                </a:cubicBezTo>
                <a:cubicBezTo>
                  <a:pt x="2917366" y="340931"/>
                  <a:pt x="2911841" y="316766"/>
                  <a:pt x="2911841" y="288293"/>
                </a:cubicBezTo>
                <a:close/>
                <a:moveTo>
                  <a:pt x="858822" y="107899"/>
                </a:moveTo>
                <a:lnTo>
                  <a:pt x="913895" y="107899"/>
                </a:lnTo>
                <a:lnTo>
                  <a:pt x="1009993" y="368655"/>
                </a:lnTo>
                <a:lnTo>
                  <a:pt x="1105529" y="107899"/>
                </a:lnTo>
                <a:lnTo>
                  <a:pt x="1160041" y="107899"/>
                </a:lnTo>
                <a:lnTo>
                  <a:pt x="1039216" y="415861"/>
                </a:lnTo>
                <a:lnTo>
                  <a:pt x="979647" y="415861"/>
                </a:lnTo>
                <a:close/>
                <a:moveTo>
                  <a:pt x="3721779" y="102841"/>
                </a:moveTo>
                <a:cubicBezTo>
                  <a:pt x="3755873" y="102841"/>
                  <a:pt x="3783410" y="111458"/>
                  <a:pt x="3804390" y="128692"/>
                </a:cubicBezTo>
                <a:cubicBezTo>
                  <a:pt x="3825370" y="145926"/>
                  <a:pt x="3836610" y="169529"/>
                  <a:pt x="3838108" y="199501"/>
                </a:cubicBezTo>
                <a:lnTo>
                  <a:pt x="3786969" y="199501"/>
                </a:lnTo>
                <a:cubicBezTo>
                  <a:pt x="3785844" y="183391"/>
                  <a:pt x="3779382" y="170465"/>
                  <a:pt x="3767580" y="160724"/>
                </a:cubicBezTo>
                <a:cubicBezTo>
                  <a:pt x="3755779" y="150984"/>
                  <a:pt x="3739950" y="146113"/>
                  <a:pt x="3720094" y="146113"/>
                </a:cubicBezTo>
                <a:cubicBezTo>
                  <a:pt x="3701736" y="146113"/>
                  <a:pt x="3687124" y="150047"/>
                  <a:pt x="3676260" y="157915"/>
                </a:cubicBezTo>
                <a:cubicBezTo>
                  <a:pt x="3665395" y="165782"/>
                  <a:pt x="3659962" y="176085"/>
                  <a:pt x="3659962" y="188823"/>
                </a:cubicBezTo>
                <a:cubicBezTo>
                  <a:pt x="3659962" y="198939"/>
                  <a:pt x="3663240" y="207275"/>
                  <a:pt x="3669797" y="213831"/>
                </a:cubicBezTo>
                <a:cubicBezTo>
                  <a:pt x="3676353" y="220387"/>
                  <a:pt x="3684596" y="225633"/>
                  <a:pt x="3694524" y="229566"/>
                </a:cubicBezTo>
                <a:cubicBezTo>
                  <a:pt x="3704452" y="233500"/>
                  <a:pt x="3718220" y="237902"/>
                  <a:pt x="3735829" y="242773"/>
                </a:cubicBezTo>
                <a:cubicBezTo>
                  <a:pt x="3757933" y="248767"/>
                  <a:pt x="3775916" y="254668"/>
                  <a:pt x="3789778" y="260475"/>
                </a:cubicBezTo>
                <a:cubicBezTo>
                  <a:pt x="3803641" y="266282"/>
                  <a:pt x="3815536" y="274993"/>
                  <a:pt x="3825464" y="286607"/>
                </a:cubicBezTo>
                <a:cubicBezTo>
                  <a:pt x="3835392" y="298221"/>
                  <a:pt x="3840544" y="313394"/>
                  <a:pt x="3840918" y="332127"/>
                </a:cubicBezTo>
                <a:cubicBezTo>
                  <a:pt x="3840918" y="348986"/>
                  <a:pt x="3836235" y="364159"/>
                  <a:pt x="3826869" y="377647"/>
                </a:cubicBezTo>
                <a:cubicBezTo>
                  <a:pt x="3817502" y="391134"/>
                  <a:pt x="3804296" y="401718"/>
                  <a:pt x="3787250" y="409398"/>
                </a:cubicBezTo>
                <a:cubicBezTo>
                  <a:pt x="3770203" y="417079"/>
                  <a:pt x="3750628" y="420919"/>
                  <a:pt x="3728523" y="420919"/>
                </a:cubicBezTo>
                <a:cubicBezTo>
                  <a:pt x="3704920" y="420919"/>
                  <a:pt x="3683752" y="416891"/>
                  <a:pt x="3665020" y="408836"/>
                </a:cubicBezTo>
                <a:cubicBezTo>
                  <a:pt x="3646288" y="400781"/>
                  <a:pt x="3631489" y="389542"/>
                  <a:pt x="3620624" y="375118"/>
                </a:cubicBezTo>
                <a:cubicBezTo>
                  <a:pt x="3609759" y="360694"/>
                  <a:pt x="3603765" y="344116"/>
                  <a:pt x="3602641" y="325383"/>
                </a:cubicBezTo>
                <a:lnTo>
                  <a:pt x="3655466" y="325383"/>
                </a:lnTo>
                <a:cubicBezTo>
                  <a:pt x="3656965" y="340744"/>
                  <a:pt x="3664177" y="353295"/>
                  <a:pt x="3677102" y="363035"/>
                </a:cubicBezTo>
                <a:cubicBezTo>
                  <a:pt x="3690028" y="372776"/>
                  <a:pt x="3706981" y="377647"/>
                  <a:pt x="3727961" y="377647"/>
                </a:cubicBezTo>
                <a:cubicBezTo>
                  <a:pt x="3747443" y="377647"/>
                  <a:pt x="3762804" y="373338"/>
                  <a:pt x="3774043" y="364721"/>
                </a:cubicBezTo>
                <a:cubicBezTo>
                  <a:pt x="3785283" y="356104"/>
                  <a:pt x="3790902" y="345240"/>
                  <a:pt x="3790902" y="332127"/>
                </a:cubicBezTo>
                <a:cubicBezTo>
                  <a:pt x="3790902" y="318639"/>
                  <a:pt x="3784908" y="308618"/>
                  <a:pt x="3772919" y="302061"/>
                </a:cubicBezTo>
                <a:cubicBezTo>
                  <a:pt x="3760930" y="295505"/>
                  <a:pt x="3742385" y="289042"/>
                  <a:pt x="3717284" y="282673"/>
                </a:cubicBezTo>
                <a:cubicBezTo>
                  <a:pt x="3694430" y="276679"/>
                  <a:pt x="3675792" y="270591"/>
                  <a:pt x="3661367" y="264409"/>
                </a:cubicBezTo>
                <a:cubicBezTo>
                  <a:pt x="3646943" y="258227"/>
                  <a:pt x="3634580" y="249048"/>
                  <a:pt x="3624277" y="236872"/>
                </a:cubicBezTo>
                <a:cubicBezTo>
                  <a:pt x="3613974" y="224696"/>
                  <a:pt x="3608822" y="208680"/>
                  <a:pt x="3608822" y="188823"/>
                </a:cubicBezTo>
                <a:cubicBezTo>
                  <a:pt x="3608822" y="173088"/>
                  <a:pt x="3613506" y="158664"/>
                  <a:pt x="3622872" y="145551"/>
                </a:cubicBezTo>
                <a:cubicBezTo>
                  <a:pt x="3632238" y="132438"/>
                  <a:pt x="3645538" y="122042"/>
                  <a:pt x="3662772" y="114361"/>
                </a:cubicBezTo>
                <a:cubicBezTo>
                  <a:pt x="3680006" y="106681"/>
                  <a:pt x="3699675" y="102841"/>
                  <a:pt x="3721779" y="102841"/>
                </a:cubicBezTo>
                <a:close/>
                <a:moveTo>
                  <a:pt x="2721655" y="102841"/>
                </a:moveTo>
                <a:cubicBezTo>
                  <a:pt x="2755748" y="102841"/>
                  <a:pt x="2783285" y="111458"/>
                  <a:pt x="2804265" y="128692"/>
                </a:cubicBezTo>
                <a:cubicBezTo>
                  <a:pt x="2825245" y="145926"/>
                  <a:pt x="2836485" y="169529"/>
                  <a:pt x="2837984" y="199501"/>
                </a:cubicBezTo>
                <a:lnTo>
                  <a:pt x="2786844" y="199501"/>
                </a:lnTo>
                <a:cubicBezTo>
                  <a:pt x="2785720" y="183391"/>
                  <a:pt x="2779257" y="170465"/>
                  <a:pt x="2767456" y="160724"/>
                </a:cubicBezTo>
                <a:cubicBezTo>
                  <a:pt x="2755654" y="150984"/>
                  <a:pt x="2739825" y="146113"/>
                  <a:pt x="2719969" y="146113"/>
                </a:cubicBezTo>
                <a:cubicBezTo>
                  <a:pt x="2701611" y="146113"/>
                  <a:pt x="2687000" y="150047"/>
                  <a:pt x="2676135" y="157915"/>
                </a:cubicBezTo>
                <a:cubicBezTo>
                  <a:pt x="2665270" y="165782"/>
                  <a:pt x="2659838" y="176085"/>
                  <a:pt x="2659838" y="188823"/>
                </a:cubicBezTo>
                <a:cubicBezTo>
                  <a:pt x="2659838" y="198939"/>
                  <a:pt x="2663116" y="207275"/>
                  <a:pt x="2669672" y="213831"/>
                </a:cubicBezTo>
                <a:cubicBezTo>
                  <a:pt x="2676228" y="220387"/>
                  <a:pt x="2684471" y="225633"/>
                  <a:pt x="2694399" y="229566"/>
                </a:cubicBezTo>
                <a:cubicBezTo>
                  <a:pt x="2704327" y="233500"/>
                  <a:pt x="2718095" y="237902"/>
                  <a:pt x="2735704" y="242773"/>
                </a:cubicBezTo>
                <a:cubicBezTo>
                  <a:pt x="2757808" y="248767"/>
                  <a:pt x="2775792" y="254668"/>
                  <a:pt x="2789654" y="260475"/>
                </a:cubicBezTo>
                <a:cubicBezTo>
                  <a:pt x="2803516" y="266282"/>
                  <a:pt x="2815411" y="274993"/>
                  <a:pt x="2825339" y="286607"/>
                </a:cubicBezTo>
                <a:cubicBezTo>
                  <a:pt x="2835267" y="298221"/>
                  <a:pt x="2840419" y="313394"/>
                  <a:pt x="2840793" y="332127"/>
                </a:cubicBezTo>
                <a:cubicBezTo>
                  <a:pt x="2840793" y="348986"/>
                  <a:pt x="2836110" y="364159"/>
                  <a:pt x="2826744" y="377647"/>
                </a:cubicBezTo>
                <a:cubicBezTo>
                  <a:pt x="2817378" y="391134"/>
                  <a:pt x="2804171" y="401718"/>
                  <a:pt x="2787125" y="409398"/>
                </a:cubicBezTo>
                <a:cubicBezTo>
                  <a:pt x="2770078" y="417079"/>
                  <a:pt x="2750503" y="420919"/>
                  <a:pt x="2728399" y="420919"/>
                </a:cubicBezTo>
                <a:cubicBezTo>
                  <a:pt x="2704796" y="420919"/>
                  <a:pt x="2683628" y="416891"/>
                  <a:pt x="2664895" y="408836"/>
                </a:cubicBezTo>
                <a:cubicBezTo>
                  <a:pt x="2646163" y="400781"/>
                  <a:pt x="2631364" y="389542"/>
                  <a:pt x="2620499" y="375118"/>
                </a:cubicBezTo>
                <a:cubicBezTo>
                  <a:pt x="2609634" y="360694"/>
                  <a:pt x="2603640" y="344116"/>
                  <a:pt x="2602516" y="325383"/>
                </a:cubicBezTo>
                <a:lnTo>
                  <a:pt x="2655342" y="325383"/>
                </a:lnTo>
                <a:cubicBezTo>
                  <a:pt x="2656840" y="340744"/>
                  <a:pt x="2664052" y="353295"/>
                  <a:pt x="2676978" y="363035"/>
                </a:cubicBezTo>
                <a:cubicBezTo>
                  <a:pt x="2689903" y="372776"/>
                  <a:pt x="2706856" y="377647"/>
                  <a:pt x="2727837" y="377647"/>
                </a:cubicBezTo>
                <a:cubicBezTo>
                  <a:pt x="2747318" y="377647"/>
                  <a:pt x="2762679" y="373338"/>
                  <a:pt x="2773918" y="364721"/>
                </a:cubicBezTo>
                <a:cubicBezTo>
                  <a:pt x="2785158" y="356104"/>
                  <a:pt x="2790778" y="345240"/>
                  <a:pt x="2790778" y="332127"/>
                </a:cubicBezTo>
                <a:cubicBezTo>
                  <a:pt x="2790778" y="318639"/>
                  <a:pt x="2784783" y="308618"/>
                  <a:pt x="2772794" y="302061"/>
                </a:cubicBezTo>
                <a:cubicBezTo>
                  <a:pt x="2760806" y="295505"/>
                  <a:pt x="2742260" y="289042"/>
                  <a:pt x="2717159" y="282673"/>
                </a:cubicBezTo>
                <a:cubicBezTo>
                  <a:pt x="2694305" y="276679"/>
                  <a:pt x="2675666" y="270591"/>
                  <a:pt x="2661242" y="264409"/>
                </a:cubicBezTo>
                <a:cubicBezTo>
                  <a:pt x="2646818" y="258227"/>
                  <a:pt x="2634455" y="249048"/>
                  <a:pt x="2624152" y="236872"/>
                </a:cubicBezTo>
                <a:cubicBezTo>
                  <a:pt x="2613849" y="224696"/>
                  <a:pt x="2608698" y="208680"/>
                  <a:pt x="2608698" y="188823"/>
                </a:cubicBezTo>
                <a:cubicBezTo>
                  <a:pt x="2608698" y="173088"/>
                  <a:pt x="2613381" y="158664"/>
                  <a:pt x="2622747" y="145551"/>
                </a:cubicBezTo>
                <a:cubicBezTo>
                  <a:pt x="2632113" y="132438"/>
                  <a:pt x="2645413" y="122042"/>
                  <a:pt x="2662647" y="114361"/>
                </a:cubicBezTo>
                <a:cubicBezTo>
                  <a:pt x="2679881" y="106681"/>
                  <a:pt x="2699550" y="102841"/>
                  <a:pt x="2721655" y="102841"/>
                </a:cubicBezTo>
                <a:close/>
                <a:moveTo>
                  <a:pt x="2400138" y="102841"/>
                </a:moveTo>
                <a:cubicBezTo>
                  <a:pt x="2429361" y="102841"/>
                  <a:pt x="2455212" y="109210"/>
                  <a:pt x="2477691" y="121948"/>
                </a:cubicBezTo>
                <a:cubicBezTo>
                  <a:pt x="2500170" y="134686"/>
                  <a:pt x="2517497" y="152201"/>
                  <a:pt x="2529674" y="174493"/>
                </a:cubicBezTo>
                <a:cubicBezTo>
                  <a:pt x="2541850" y="196784"/>
                  <a:pt x="2547938" y="221980"/>
                  <a:pt x="2547938" y="250078"/>
                </a:cubicBezTo>
                <a:cubicBezTo>
                  <a:pt x="2547938" y="259819"/>
                  <a:pt x="2547376" y="270122"/>
                  <a:pt x="2546252" y="280987"/>
                </a:cubicBezTo>
                <a:lnTo>
                  <a:pt x="2300107" y="280987"/>
                </a:lnTo>
                <a:cubicBezTo>
                  <a:pt x="2301980" y="311334"/>
                  <a:pt x="2312376" y="335030"/>
                  <a:pt x="2331296" y="352077"/>
                </a:cubicBezTo>
                <a:cubicBezTo>
                  <a:pt x="2350216" y="369123"/>
                  <a:pt x="2373164" y="377647"/>
                  <a:pt x="2400138" y="377647"/>
                </a:cubicBezTo>
                <a:cubicBezTo>
                  <a:pt x="2422243" y="377647"/>
                  <a:pt x="2440694" y="372495"/>
                  <a:pt x="2455493" y="362192"/>
                </a:cubicBezTo>
                <a:cubicBezTo>
                  <a:pt x="2470291" y="351890"/>
                  <a:pt x="2480688" y="338121"/>
                  <a:pt x="2486682" y="320887"/>
                </a:cubicBezTo>
                <a:lnTo>
                  <a:pt x="2541756" y="320887"/>
                </a:lnTo>
                <a:cubicBezTo>
                  <a:pt x="2533514" y="350485"/>
                  <a:pt x="2517029" y="374556"/>
                  <a:pt x="2492302" y="393101"/>
                </a:cubicBezTo>
                <a:cubicBezTo>
                  <a:pt x="2467576" y="411646"/>
                  <a:pt x="2436854" y="420919"/>
                  <a:pt x="2400138" y="420919"/>
                </a:cubicBezTo>
                <a:cubicBezTo>
                  <a:pt x="2370916" y="420919"/>
                  <a:pt x="2344784" y="414362"/>
                  <a:pt x="2321743" y="401250"/>
                </a:cubicBezTo>
                <a:cubicBezTo>
                  <a:pt x="2298702" y="388137"/>
                  <a:pt x="2280625" y="369498"/>
                  <a:pt x="2267512" y="345333"/>
                </a:cubicBezTo>
                <a:cubicBezTo>
                  <a:pt x="2254399" y="321168"/>
                  <a:pt x="2247843" y="293163"/>
                  <a:pt x="2247843" y="261318"/>
                </a:cubicBezTo>
                <a:cubicBezTo>
                  <a:pt x="2247843" y="229473"/>
                  <a:pt x="2254212" y="201561"/>
                  <a:pt x="2266950" y="177584"/>
                </a:cubicBezTo>
                <a:cubicBezTo>
                  <a:pt x="2279688" y="153606"/>
                  <a:pt x="2297578" y="135155"/>
                  <a:pt x="2320619" y="122229"/>
                </a:cubicBezTo>
                <a:cubicBezTo>
                  <a:pt x="2343660" y="109304"/>
                  <a:pt x="2370166" y="102841"/>
                  <a:pt x="2400138" y="102841"/>
                </a:cubicBezTo>
                <a:close/>
                <a:moveTo>
                  <a:pt x="1342863" y="102841"/>
                </a:moveTo>
                <a:cubicBezTo>
                  <a:pt x="1372086" y="102841"/>
                  <a:pt x="1397937" y="109210"/>
                  <a:pt x="1420416" y="121948"/>
                </a:cubicBezTo>
                <a:cubicBezTo>
                  <a:pt x="1442895" y="134686"/>
                  <a:pt x="1460223" y="152201"/>
                  <a:pt x="1472399" y="174493"/>
                </a:cubicBezTo>
                <a:cubicBezTo>
                  <a:pt x="1484575" y="196784"/>
                  <a:pt x="1490663" y="221980"/>
                  <a:pt x="1490663" y="250078"/>
                </a:cubicBezTo>
                <a:cubicBezTo>
                  <a:pt x="1490663" y="259819"/>
                  <a:pt x="1490101" y="270122"/>
                  <a:pt x="1488977" y="280987"/>
                </a:cubicBezTo>
                <a:lnTo>
                  <a:pt x="1242832" y="280987"/>
                </a:lnTo>
                <a:cubicBezTo>
                  <a:pt x="1244705" y="311334"/>
                  <a:pt x="1255102" y="335030"/>
                  <a:pt x="1274022" y="352077"/>
                </a:cubicBezTo>
                <a:cubicBezTo>
                  <a:pt x="1292941" y="369123"/>
                  <a:pt x="1315889" y="377647"/>
                  <a:pt x="1342863" y="377647"/>
                </a:cubicBezTo>
                <a:cubicBezTo>
                  <a:pt x="1364968" y="377647"/>
                  <a:pt x="1383419" y="372495"/>
                  <a:pt x="1398218" y="362192"/>
                </a:cubicBezTo>
                <a:cubicBezTo>
                  <a:pt x="1413017" y="351890"/>
                  <a:pt x="1423413" y="338121"/>
                  <a:pt x="1429408" y="320887"/>
                </a:cubicBezTo>
                <a:lnTo>
                  <a:pt x="1484481" y="320887"/>
                </a:lnTo>
                <a:cubicBezTo>
                  <a:pt x="1476239" y="350485"/>
                  <a:pt x="1459754" y="374556"/>
                  <a:pt x="1435027" y="393101"/>
                </a:cubicBezTo>
                <a:cubicBezTo>
                  <a:pt x="1410300" y="411646"/>
                  <a:pt x="1379579" y="420919"/>
                  <a:pt x="1342863" y="420919"/>
                </a:cubicBezTo>
                <a:cubicBezTo>
                  <a:pt x="1313641" y="420919"/>
                  <a:pt x="1287509" y="414362"/>
                  <a:pt x="1264468" y="401250"/>
                </a:cubicBezTo>
                <a:cubicBezTo>
                  <a:pt x="1241427" y="388137"/>
                  <a:pt x="1223350" y="369498"/>
                  <a:pt x="1210237" y="345333"/>
                </a:cubicBezTo>
                <a:cubicBezTo>
                  <a:pt x="1197124" y="321168"/>
                  <a:pt x="1190568" y="293163"/>
                  <a:pt x="1190568" y="261318"/>
                </a:cubicBezTo>
                <a:cubicBezTo>
                  <a:pt x="1190568" y="229473"/>
                  <a:pt x="1196937" y="201561"/>
                  <a:pt x="1209675" y="177584"/>
                </a:cubicBezTo>
                <a:cubicBezTo>
                  <a:pt x="1222413" y="153606"/>
                  <a:pt x="1240303" y="135155"/>
                  <a:pt x="1263344" y="122229"/>
                </a:cubicBezTo>
                <a:cubicBezTo>
                  <a:pt x="1286385" y="109304"/>
                  <a:pt x="1312891" y="102841"/>
                  <a:pt x="1342863" y="102841"/>
                </a:cubicBezTo>
                <a:close/>
                <a:moveTo>
                  <a:pt x="669960" y="102841"/>
                </a:moveTo>
                <a:cubicBezTo>
                  <a:pt x="699183" y="102841"/>
                  <a:pt x="725596" y="109304"/>
                  <a:pt x="749199" y="122229"/>
                </a:cubicBezTo>
                <a:cubicBezTo>
                  <a:pt x="772802" y="135155"/>
                  <a:pt x="791440" y="153606"/>
                  <a:pt x="805115" y="177584"/>
                </a:cubicBezTo>
                <a:cubicBezTo>
                  <a:pt x="818790" y="201561"/>
                  <a:pt x="825627" y="229473"/>
                  <a:pt x="825627" y="261318"/>
                </a:cubicBezTo>
                <a:cubicBezTo>
                  <a:pt x="825627" y="293163"/>
                  <a:pt x="818603" y="321168"/>
                  <a:pt x="804553" y="345333"/>
                </a:cubicBezTo>
                <a:cubicBezTo>
                  <a:pt x="790504" y="369498"/>
                  <a:pt x="771490" y="388137"/>
                  <a:pt x="747513" y="401250"/>
                </a:cubicBezTo>
                <a:cubicBezTo>
                  <a:pt x="723535" y="414362"/>
                  <a:pt x="696935" y="420919"/>
                  <a:pt x="667712" y="420919"/>
                </a:cubicBezTo>
                <a:cubicBezTo>
                  <a:pt x="638864" y="420919"/>
                  <a:pt x="612732" y="414362"/>
                  <a:pt x="589317" y="401250"/>
                </a:cubicBezTo>
                <a:cubicBezTo>
                  <a:pt x="565901" y="388137"/>
                  <a:pt x="547543" y="369498"/>
                  <a:pt x="534243" y="345333"/>
                </a:cubicBezTo>
                <a:cubicBezTo>
                  <a:pt x="520943" y="321168"/>
                  <a:pt x="514293" y="293163"/>
                  <a:pt x="514293" y="261318"/>
                </a:cubicBezTo>
                <a:cubicBezTo>
                  <a:pt x="514293" y="229847"/>
                  <a:pt x="521131" y="202030"/>
                  <a:pt x="534805" y="177865"/>
                </a:cubicBezTo>
                <a:cubicBezTo>
                  <a:pt x="548480" y="153700"/>
                  <a:pt x="567119" y="135155"/>
                  <a:pt x="590722" y="122229"/>
                </a:cubicBezTo>
                <a:cubicBezTo>
                  <a:pt x="614325" y="109304"/>
                  <a:pt x="640738" y="102841"/>
                  <a:pt x="669960" y="102841"/>
                </a:cubicBezTo>
                <a:close/>
                <a:moveTo>
                  <a:pt x="2208010" y="102279"/>
                </a:moveTo>
                <a:lnTo>
                  <a:pt x="2208010" y="155105"/>
                </a:lnTo>
                <a:lnTo>
                  <a:pt x="2194522" y="155105"/>
                </a:lnTo>
                <a:cubicBezTo>
                  <a:pt x="2137201" y="155105"/>
                  <a:pt x="2108540" y="186201"/>
                  <a:pt x="2108540" y="248393"/>
                </a:cubicBezTo>
                <a:lnTo>
                  <a:pt x="2108540" y="415861"/>
                </a:lnTo>
                <a:lnTo>
                  <a:pt x="2057400" y="415861"/>
                </a:lnTo>
                <a:lnTo>
                  <a:pt x="2057400" y="107899"/>
                </a:lnTo>
                <a:lnTo>
                  <a:pt x="2108540" y="107899"/>
                </a:lnTo>
                <a:lnTo>
                  <a:pt x="2108540" y="157915"/>
                </a:lnTo>
                <a:cubicBezTo>
                  <a:pt x="2117531" y="140306"/>
                  <a:pt x="2130363" y="126631"/>
                  <a:pt x="2147035" y="116890"/>
                </a:cubicBezTo>
                <a:cubicBezTo>
                  <a:pt x="2163707" y="107149"/>
                  <a:pt x="2184032" y="102279"/>
                  <a:pt x="2208010" y="102279"/>
                </a:cubicBezTo>
                <a:close/>
                <a:moveTo>
                  <a:pt x="1712148" y="102279"/>
                </a:moveTo>
                <a:cubicBezTo>
                  <a:pt x="1749613" y="102279"/>
                  <a:pt x="1779959" y="113612"/>
                  <a:pt x="1803188" y="136278"/>
                </a:cubicBezTo>
                <a:cubicBezTo>
                  <a:pt x="1826416" y="158945"/>
                  <a:pt x="1838030" y="191633"/>
                  <a:pt x="1838030" y="234343"/>
                </a:cubicBezTo>
                <a:lnTo>
                  <a:pt x="1838030" y="415861"/>
                </a:lnTo>
                <a:lnTo>
                  <a:pt x="1787452" y="415861"/>
                </a:lnTo>
                <a:lnTo>
                  <a:pt x="1787452" y="241649"/>
                </a:lnTo>
                <a:cubicBezTo>
                  <a:pt x="1787452" y="210928"/>
                  <a:pt x="1779772" y="187418"/>
                  <a:pt x="1764411" y="171121"/>
                </a:cubicBezTo>
                <a:cubicBezTo>
                  <a:pt x="1749051" y="154824"/>
                  <a:pt x="1728070" y="146675"/>
                  <a:pt x="1701470" y="146675"/>
                </a:cubicBezTo>
                <a:cubicBezTo>
                  <a:pt x="1674495" y="146675"/>
                  <a:pt x="1653047" y="155105"/>
                  <a:pt x="1637124" y="171964"/>
                </a:cubicBezTo>
                <a:cubicBezTo>
                  <a:pt x="1621202" y="188823"/>
                  <a:pt x="1613240" y="213363"/>
                  <a:pt x="1613240" y="245583"/>
                </a:cubicBezTo>
                <a:lnTo>
                  <a:pt x="1613240" y="415861"/>
                </a:lnTo>
                <a:lnTo>
                  <a:pt x="1562100" y="415861"/>
                </a:lnTo>
                <a:lnTo>
                  <a:pt x="1562100" y="107899"/>
                </a:lnTo>
                <a:lnTo>
                  <a:pt x="1613240" y="107899"/>
                </a:lnTo>
                <a:lnTo>
                  <a:pt x="1613240" y="151733"/>
                </a:lnTo>
                <a:cubicBezTo>
                  <a:pt x="1623356" y="135998"/>
                  <a:pt x="1637124" y="123821"/>
                  <a:pt x="1654545" y="115204"/>
                </a:cubicBezTo>
                <a:cubicBezTo>
                  <a:pt x="1671967" y="106587"/>
                  <a:pt x="1691167" y="102279"/>
                  <a:pt x="1712148" y="102279"/>
                </a:cubicBezTo>
                <a:close/>
                <a:moveTo>
                  <a:pt x="474460" y="102279"/>
                </a:moveTo>
                <a:lnTo>
                  <a:pt x="474460" y="155105"/>
                </a:lnTo>
                <a:lnTo>
                  <a:pt x="460972" y="155105"/>
                </a:lnTo>
                <a:cubicBezTo>
                  <a:pt x="403651" y="155105"/>
                  <a:pt x="374990" y="186201"/>
                  <a:pt x="374990" y="248393"/>
                </a:cubicBezTo>
                <a:lnTo>
                  <a:pt x="374990" y="415861"/>
                </a:lnTo>
                <a:lnTo>
                  <a:pt x="323850" y="415861"/>
                </a:lnTo>
                <a:lnTo>
                  <a:pt x="323850" y="107899"/>
                </a:lnTo>
                <a:lnTo>
                  <a:pt x="374990" y="107899"/>
                </a:lnTo>
                <a:lnTo>
                  <a:pt x="374990" y="157915"/>
                </a:lnTo>
                <a:cubicBezTo>
                  <a:pt x="383982" y="140306"/>
                  <a:pt x="396813" y="126631"/>
                  <a:pt x="413485" y="116890"/>
                </a:cubicBezTo>
                <a:cubicBezTo>
                  <a:pt x="430157" y="107149"/>
                  <a:pt x="450482" y="102279"/>
                  <a:pt x="474460" y="102279"/>
                </a:cubicBezTo>
                <a:close/>
                <a:moveTo>
                  <a:pt x="51140" y="66313"/>
                </a:moveTo>
                <a:lnTo>
                  <a:pt x="51140" y="210178"/>
                </a:lnTo>
                <a:lnTo>
                  <a:pt x="126445" y="210178"/>
                </a:lnTo>
                <a:cubicBezTo>
                  <a:pt x="154918" y="210178"/>
                  <a:pt x="175899" y="203996"/>
                  <a:pt x="189386" y="191633"/>
                </a:cubicBezTo>
                <a:cubicBezTo>
                  <a:pt x="202873" y="179270"/>
                  <a:pt x="209617" y="161661"/>
                  <a:pt x="209617" y="138807"/>
                </a:cubicBezTo>
                <a:cubicBezTo>
                  <a:pt x="209617" y="90478"/>
                  <a:pt x="181893" y="66313"/>
                  <a:pt x="126445" y="66313"/>
                </a:cubicBezTo>
                <a:close/>
                <a:moveTo>
                  <a:pt x="3430715" y="30346"/>
                </a:moveTo>
                <a:lnTo>
                  <a:pt x="3481854" y="30346"/>
                </a:lnTo>
                <a:lnTo>
                  <a:pt x="3481854" y="107899"/>
                </a:lnTo>
                <a:lnTo>
                  <a:pt x="3562217" y="107899"/>
                </a:lnTo>
                <a:lnTo>
                  <a:pt x="3562217" y="150047"/>
                </a:lnTo>
                <a:lnTo>
                  <a:pt x="3481854" y="150047"/>
                </a:lnTo>
                <a:lnTo>
                  <a:pt x="3481854" y="331565"/>
                </a:lnTo>
                <a:cubicBezTo>
                  <a:pt x="3481854" y="346551"/>
                  <a:pt x="3485039" y="357135"/>
                  <a:pt x="3491408" y="363316"/>
                </a:cubicBezTo>
                <a:cubicBezTo>
                  <a:pt x="3497777" y="369498"/>
                  <a:pt x="3508829" y="372589"/>
                  <a:pt x="3524564" y="372589"/>
                </a:cubicBezTo>
                <a:lnTo>
                  <a:pt x="3562217" y="372589"/>
                </a:lnTo>
                <a:lnTo>
                  <a:pt x="3562217" y="415861"/>
                </a:lnTo>
                <a:lnTo>
                  <a:pt x="3516135" y="415861"/>
                </a:lnTo>
                <a:cubicBezTo>
                  <a:pt x="3487661" y="415861"/>
                  <a:pt x="3466306" y="409305"/>
                  <a:pt x="3452070" y="396192"/>
                </a:cubicBezTo>
                <a:cubicBezTo>
                  <a:pt x="3437833" y="383079"/>
                  <a:pt x="3430715" y="361537"/>
                  <a:pt x="3430715" y="331565"/>
                </a:cubicBezTo>
                <a:lnTo>
                  <a:pt x="3430715" y="150047"/>
                </a:lnTo>
                <a:lnTo>
                  <a:pt x="3390815" y="150047"/>
                </a:lnTo>
                <a:lnTo>
                  <a:pt x="3390815" y="107899"/>
                </a:lnTo>
                <a:lnTo>
                  <a:pt x="3430715" y="107899"/>
                </a:lnTo>
                <a:close/>
                <a:moveTo>
                  <a:pt x="0" y="24164"/>
                </a:moveTo>
                <a:lnTo>
                  <a:pt x="126445" y="24164"/>
                </a:lnTo>
                <a:cubicBezTo>
                  <a:pt x="170653" y="24164"/>
                  <a:pt x="204278" y="34842"/>
                  <a:pt x="227319" y="56197"/>
                </a:cubicBezTo>
                <a:cubicBezTo>
                  <a:pt x="250360" y="77552"/>
                  <a:pt x="261881" y="105089"/>
                  <a:pt x="261881" y="138807"/>
                </a:cubicBezTo>
                <a:cubicBezTo>
                  <a:pt x="261881" y="171402"/>
                  <a:pt x="250735" y="198470"/>
                  <a:pt x="228443" y="220013"/>
                </a:cubicBezTo>
                <a:cubicBezTo>
                  <a:pt x="206152" y="241555"/>
                  <a:pt x="172152" y="252326"/>
                  <a:pt x="126445" y="252326"/>
                </a:cubicBezTo>
                <a:lnTo>
                  <a:pt x="51140" y="252326"/>
                </a:lnTo>
                <a:lnTo>
                  <a:pt x="51140" y="415861"/>
                </a:lnTo>
                <a:lnTo>
                  <a:pt x="0" y="415861"/>
                </a:lnTo>
                <a:close/>
                <a:moveTo>
                  <a:pt x="3276600" y="0"/>
                </a:moveTo>
                <a:lnTo>
                  <a:pt x="3327740" y="0"/>
                </a:lnTo>
                <a:lnTo>
                  <a:pt x="3327740" y="415861"/>
                </a:lnTo>
                <a:lnTo>
                  <a:pt x="3276600" y="415861"/>
                </a:lnTo>
                <a:close/>
              </a:path>
            </a:pathLst>
          </a:custGeom>
          <a:solidFill>
            <a:srgbClr val="FFFFFF"/>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solidFill>
                <a:schemeClr val="tx1"/>
              </a:solidFill>
            </a:endParaRPr>
          </a:p>
        </p:txBody>
      </p:sp>
      <p:sp>
        <p:nvSpPr>
          <p:cNvPr id="8" name="TextBox 7">
            <a:extLst>
              <a:ext uri="{FF2B5EF4-FFF2-40B4-BE49-F238E27FC236}">
                <a16:creationId xmlns:a16="http://schemas.microsoft.com/office/drawing/2014/main" id="{C36E2A19-D7C7-C762-334C-8C2D38E2983C}"/>
              </a:ext>
            </a:extLst>
          </p:cNvPr>
          <p:cNvSpPr txBox="1"/>
          <p:nvPr/>
        </p:nvSpPr>
        <p:spPr bwMode="ltGray">
          <a:xfrm>
            <a:off x="476250" y="5867401"/>
            <a:ext cx="7524750" cy="603249"/>
          </a:xfrm>
          <a:prstGeom prst="rect">
            <a:avLst/>
          </a:prstGeom>
          <a:noFill/>
        </p:spPr>
        <p:txBody>
          <a:bodyPr wrap="square" lIns="0" tIns="0" rIns="0" bIns="0" rtlCol="0">
            <a:noAutofit/>
          </a:bodyPr>
          <a:lstStyle/>
          <a:p>
            <a:pPr>
              <a:lnSpc>
                <a:spcPct val="110000"/>
              </a:lnSpc>
            </a:pPr>
            <a:r>
              <a:rPr sz="800">
                <a:solidFill>
                  <a:schemeClr val="tx1"/>
                </a:solidFill>
              </a:rPr>
              <a:t>©</a:t>
            </a:r>
            <a:fld id="{CCAC9A29-DAB7-46A6-865D-1734D6118848}" type="datetimeyyyy">
              <a:rPr lang="en-US" sz="800">
                <a:solidFill>
                  <a:schemeClr val="tx1"/>
                </a:solidFill>
              </a:rPr>
              <a:t>2025</a:t>
            </a:fld>
            <a:r>
              <a:rPr sz="800">
                <a:solidFill>
                  <a:schemeClr val="tx1"/>
                </a:solidFill>
              </a:rPr>
              <a:t> RGA. All rights reserved.</a:t>
            </a:r>
          </a:p>
          <a:p>
            <a:pPr>
              <a:lnSpc>
                <a:spcPct val="110000"/>
              </a:lnSpc>
            </a:pPr>
            <a:r>
              <a:rPr sz="800">
                <a:solidFill>
                  <a:schemeClr val="tx1"/>
                </a:solidFill>
              </a:rPr>
              <a:t>No part of this publication may be reproduced in any form without the prior permission of RGA.</a:t>
            </a:r>
          </a:p>
          <a:p>
            <a:pPr>
              <a:lnSpc>
                <a:spcPct val="110000"/>
              </a:lnSpc>
            </a:pPr>
            <a:r>
              <a:rPr sz="800">
                <a:solidFill>
                  <a:schemeClr val="tx1"/>
                </a:solidFill>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of RGA.</a:t>
            </a:r>
          </a:p>
        </p:txBody>
      </p:sp>
    </p:spTree>
    <p:extLst>
      <p:ext uri="{BB962C8B-B14F-4D97-AF65-F5344CB8AC3E}">
        <p14:creationId xmlns:p14="http://schemas.microsoft.com/office/powerpoint/2010/main" val="2916953898"/>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Branded Layouts End Here (don't use this layout)">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CD2C0D-0161-E03C-9C45-7E909083A29B}"/>
              </a:ext>
            </a:extLst>
          </p:cNvPr>
          <p:cNvSpPr txBox="1"/>
          <p:nvPr/>
        </p:nvSpPr>
        <p:spPr>
          <a:xfrm>
            <a:off x="1442085" y="728261"/>
            <a:ext cx="9307830" cy="5401479"/>
          </a:xfrm>
          <a:prstGeom prst="rect">
            <a:avLst/>
          </a:prstGeom>
          <a:noFill/>
        </p:spPr>
        <p:txBody>
          <a:bodyPr wrap="square" rtlCol="0">
            <a:spAutoFit/>
          </a:bodyPr>
          <a:lstStyle/>
          <a:p>
            <a:pPr algn="ctr"/>
            <a:r>
              <a:rPr lang="en-US" sz="11500" dirty="0">
                <a:solidFill>
                  <a:schemeClr val="tx1"/>
                </a:solidFill>
              </a:rPr>
              <a:t>Branded Layouts </a:t>
            </a:r>
            <a:br>
              <a:rPr lang="en-US" sz="11500" dirty="0">
                <a:solidFill>
                  <a:schemeClr val="tx1"/>
                </a:solidFill>
              </a:rPr>
            </a:br>
            <a:r>
              <a:rPr lang="en-US" sz="11500" dirty="0">
                <a:solidFill>
                  <a:schemeClr val="tx1"/>
                </a:solidFill>
              </a:rPr>
              <a:t>End Here</a:t>
            </a:r>
            <a:endParaRPr sz="11500" dirty="0">
              <a:solidFill>
                <a:schemeClr val="tx1"/>
              </a:solidFill>
            </a:endParaRPr>
          </a:p>
        </p:txBody>
      </p:sp>
    </p:spTree>
    <p:extLst>
      <p:ext uri="{BB962C8B-B14F-4D97-AF65-F5344CB8AC3E}">
        <p14:creationId xmlns:p14="http://schemas.microsoft.com/office/powerpoint/2010/main" val="193516382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3">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0B0F48-063B-29FF-8D7B-358DD92C1331}"/>
              </a:ext>
              <a:ext uri="{C183D7F6-B498-43B3-948B-1728B52AA6E4}">
                <adec:decorative xmlns:adec="http://schemas.microsoft.com/office/drawing/2017/decorative" val="1"/>
              </a:ext>
            </a:extLst>
          </p:cNvPr>
          <p:cNvSpPr/>
          <p:nvPr/>
        </p:nvSpPr>
        <p:spPr>
          <a:xfrm>
            <a:off x="4268002" y="0"/>
            <a:ext cx="7923998" cy="6858000"/>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a:extLst>
              <a:ext uri="{FF2B5EF4-FFF2-40B4-BE49-F238E27FC236}">
                <a16:creationId xmlns:a16="http://schemas.microsoft.com/office/drawing/2014/main" id="{38BD8EEA-ECE3-CAF9-E1D3-F2BEF7B01DC6}"/>
              </a:ext>
              <a:ext uri="{C183D7F6-B498-43B3-948B-1728B52AA6E4}">
                <adec:decorative xmlns:adec="http://schemas.microsoft.com/office/drawing/2017/decorative" val="1"/>
              </a:ext>
            </a:extLst>
          </p:cNvPr>
          <p:cNvSpPr/>
          <p:nvPr/>
        </p:nvSpPr>
        <p:spPr>
          <a:xfrm flipH="1">
            <a:off x="1828799" y="1828800"/>
            <a:ext cx="6172201" cy="4574706"/>
          </a:xfrm>
          <a:prstGeom prst="rect">
            <a:avLst/>
          </a:prstGeom>
          <a:solidFill>
            <a:srgbClr val="E8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a:p>
        </p:txBody>
      </p:sp>
      <p:sp>
        <p:nvSpPr>
          <p:cNvPr id="15" name="Rectangle 14">
            <a:extLst>
              <a:ext uri="{FF2B5EF4-FFF2-40B4-BE49-F238E27FC236}">
                <a16:creationId xmlns:a16="http://schemas.microsoft.com/office/drawing/2014/main" id="{BBEC9A72-7E53-0C9F-E81A-74B7C24E90FA}"/>
              </a:ext>
              <a:ext uri="{C183D7F6-B498-43B3-948B-1728B52AA6E4}">
                <adec:decorative xmlns:adec="http://schemas.microsoft.com/office/drawing/2017/decorative" val="1"/>
              </a:ext>
            </a:extLst>
          </p:cNvPr>
          <p:cNvSpPr/>
          <p:nvPr/>
        </p:nvSpPr>
        <p:spPr>
          <a:xfrm>
            <a:off x="8001000" y="6400800"/>
            <a:ext cx="4191000" cy="457200"/>
          </a:xfrm>
          <a:prstGeom prst="rect">
            <a:avLst/>
          </a:prstGeom>
          <a:solidFill>
            <a:srgbClr val="5A2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Slide Number Placeholder 6">
            <a:extLst>
              <a:ext uri="{FF2B5EF4-FFF2-40B4-BE49-F238E27FC236}">
                <a16:creationId xmlns:a16="http://schemas.microsoft.com/office/drawing/2014/main" id="{B8205195-79C9-3742-AE6C-54D8C3FCB5A7}"/>
              </a:ext>
            </a:extLst>
          </p:cNvPr>
          <p:cNvSpPr>
            <a:spLocks noGrp="1"/>
          </p:cNvSpPr>
          <p:nvPr>
            <p:ph type="sldNum" sz="quarter" idx="18"/>
          </p:nvPr>
        </p:nvSpPr>
        <p:spPr bwMode="white">
          <a:xfrm>
            <a:off x="455245" y="6355080"/>
            <a:ext cx="381001" cy="151613"/>
          </a:xfrm>
        </p:spPr>
        <p:txBody>
          <a:bodyPr/>
          <a:lstStyle>
            <a:lvl1pPr>
              <a:defRPr>
                <a:solidFill>
                  <a:schemeClr val="bg1"/>
                </a:solidFill>
              </a:defRPr>
            </a:lvl1pPr>
          </a:lstStyle>
          <a:p>
            <a:fld id="{A7D4F30D-40DB-4D14-92A8-71EC94CA5371}" type="slidenum">
              <a:rPr/>
              <a:pPr/>
              <a:t>‹#›</a:t>
            </a:fld>
            <a:endParaRPr/>
          </a:p>
        </p:txBody>
      </p:sp>
      <p:sp>
        <p:nvSpPr>
          <p:cNvPr id="5" name="Date Placeholder 4">
            <a:extLst>
              <a:ext uri="{FF2B5EF4-FFF2-40B4-BE49-F238E27FC236}">
                <a16:creationId xmlns:a16="http://schemas.microsoft.com/office/drawing/2014/main" id="{8CDAB103-1ED0-19F5-ED47-F993BF46B415}"/>
              </a:ext>
            </a:extLst>
          </p:cNvPr>
          <p:cNvSpPr>
            <a:spLocks noGrp="1"/>
          </p:cNvSpPr>
          <p:nvPr>
            <p:ph type="dt" sz="half" idx="16"/>
          </p:nvPr>
        </p:nvSpPr>
        <p:spPr bwMode="white">
          <a:xfrm>
            <a:off x="455245" y="6522389"/>
            <a:ext cx="1304923" cy="151613"/>
          </a:xfrm>
        </p:spPr>
        <p:txBody>
          <a:bodyPr/>
          <a:lstStyle>
            <a:lvl1pPr>
              <a:defRPr>
                <a:solidFill>
                  <a:schemeClr val="bg1"/>
                </a:solidFill>
              </a:defRPr>
            </a:lvl1pPr>
          </a:lstStyle>
          <a:p>
            <a:fld id="{AFEFACF0-F0C3-4A93-A4F6-553277BA7C41}" type="datetime1">
              <a:rPr lang="en-US" smtClean="0"/>
              <a:t>9/22/2025</a:t>
            </a:fld>
            <a:endParaRPr/>
          </a:p>
        </p:txBody>
      </p:sp>
      <p:sp>
        <p:nvSpPr>
          <p:cNvPr id="6" name="Footer Placeholder 5">
            <a:extLst>
              <a:ext uri="{FF2B5EF4-FFF2-40B4-BE49-F238E27FC236}">
                <a16:creationId xmlns:a16="http://schemas.microsoft.com/office/drawing/2014/main" id="{E83F4D09-A758-58FF-2FCB-81BE5FF2D32C}"/>
              </a:ext>
            </a:extLst>
          </p:cNvPr>
          <p:cNvSpPr>
            <a:spLocks noGrp="1"/>
          </p:cNvSpPr>
          <p:nvPr>
            <p:ph type="ftr" sz="quarter" idx="17"/>
          </p:nvPr>
        </p:nvSpPr>
        <p:spPr bwMode="white">
          <a:xfrm>
            <a:off x="836246" y="6355080"/>
            <a:ext cx="3383280" cy="151613"/>
          </a:xfrm>
        </p:spPr>
        <p:txBody>
          <a:bodyPr/>
          <a:lstStyle>
            <a:lvl1pPr>
              <a:defRPr>
                <a:solidFill>
                  <a:schemeClr val="bg1"/>
                </a:solidFill>
              </a:defRPr>
            </a:lvl1pPr>
          </a:lstStyle>
          <a:p>
            <a:endParaRPr/>
          </a:p>
        </p:txBody>
      </p:sp>
      <p:sp>
        <p:nvSpPr>
          <p:cNvPr id="2" name="Title 1">
            <a:extLst>
              <a:ext uri="{FF2B5EF4-FFF2-40B4-BE49-F238E27FC236}">
                <a16:creationId xmlns:a16="http://schemas.microsoft.com/office/drawing/2014/main" id="{4BB6E70D-8A27-E654-1D38-4DDB2B121441}"/>
              </a:ext>
            </a:extLst>
          </p:cNvPr>
          <p:cNvSpPr>
            <a:spLocks noGrp="1"/>
          </p:cNvSpPr>
          <p:nvPr>
            <p:ph type="ctrTitle" hasCustomPrompt="1"/>
          </p:nvPr>
        </p:nvSpPr>
        <p:spPr>
          <a:xfrm>
            <a:off x="2330211" y="2371277"/>
            <a:ext cx="5261213" cy="1107996"/>
          </a:xfrm>
        </p:spPr>
        <p:txBody>
          <a:bodyPr anchor="t"/>
          <a:lstStyle>
            <a:lvl1pPr algn="l">
              <a:spcBef>
                <a:spcPts val="0"/>
              </a:spcBef>
              <a:defRPr sz="3600">
                <a:solidFill>
                  <a:schemeClr val="tx1"/>
                </a:solidFill>
              </a:defRPr>
            </a:lvl1pPr>
          </a:lstStyle>
          <a:p>
            <a:r>
              <a:rPr lang="en-US" dirty="0"/>
              <a:t>Presentation title, use sentence case</a:t>
            </a:r>
            <a:endParaRPr dirty="0"/>
          </a:p>
        </p:txBody>
      </p:sp>
      <p:sp>
        <p:nvSpPr>
          <p:cNvPr id="3" name="Subtitle 2">
            <a:extLst>
              <a:ext uri="{FF2B5EF4-FFF2-40B4-BE49-F238E27FC236}">
                <a16:creationId xmlns:a16="http://schemas.microsoft.com/office/drawing/2014/main" id="{7B0CDDC0-A8C7-B067-CAAC-BB378AF87966}"/>
              </a:ext>
            </a:extLst>
          </p:cNvPr>
          <p:cNvSpPr>
            <a:spLocks noGrp="1"/>
          </p:cNvSpPr>
          <p:nvPr>
            <p:ph type="subTitle" idx="1" hasCustomPrompt="1"/>
          </p:nvPr>
        </p:nvSpPr>
        <p:spPr>
          <a:xfrm>
            <a:off x="2330211" y="3617976"/>
            <a:ext cx="5261213" cy="378859"/>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dirty="0"/>
              <a:t>Optional subtitle</a:t>
            </a:r>
            <a:r>
              <a:rPr lang="en-US" dirty="0"/>
              <a:t>, use sentence case</a:t>
            </a:r>
            <a:endParaRPr dirty="0"/>
          </a:p>
        </p:txBody>
      </p:sp>
      <p:sp>
        <p:nvSpPr>
          <p:cNvPr id="8" name="Text Placeholder 15">
            <a:extLst>
              <a:ext uri="{FF2B5EF4-FFF2-40B4-BE49-F238E27FC236}">
                <a16:creationId xmlns:a16="http://schemas.microsoft.com/office/drawing/2014/main" id="{AAFFB82B-6DCD-A13A-48AD-AD54B8860765}"/>
              </a:ext>
            </a:extLst>
          </p:cNvPr>
          <p:cNvSpPr>
            <a:spLocks noGrp="1"/>
          </p:cNvSpPr>
          <p:nvPr>
            <p:ph type="body" sz="quarter" idx="13" hasCustomPrompt="1"/>
          </p:nvPr>
        </p:nvSpPr>
        <p:spPr>
          <a:xfrm>
            <a:off x="2330211" y="427601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9" name="Text Placeholder 15">
            <a:extLst>
              <a:ext uri="{FF2B5EF4-FFF2-40B4-BE49-F238E27FC236}">
                <a16:creationId xmlns:a16="http://schemas.microsoft.com/office/drawing/2014/main" id="{697CB211-FC8B-7C00-CF6F-6B918CA4E852}"/>
              </a:ext>
            </a:extLst>
          </p:cNvPr>
          <p:cNvSpPr>
            <a:spLocks noGrp="1"/>
          </p:cNvSpPr>
          <p:nvPr>
            <p:ph type="body" sz="quarter" idx="14" hasCustomPrompt="1"/>
          </p:nvPr>
        </p:nvSpPr>
        <p:spPr>
          <a:xfrm>
            <a:off x="2330211" y="4954875"/>
            <a:ext cx="4315061" cy="542812"/>
          </a:xfrm>
        </p:spPr>
        <p:txBody>
          <a:bodyPr/>
          <a:lstStyle>
            <a:lvl1pPr marL="0" indent="0">
              <a:spcBef>
                <a:spcPts val="0"/>
              </a:spcBef>
              <a:buFont typeface="Arial" panose="020B0604020202020204" pitchFamily="34" charset="0"/>
              <a:buChar char="​"/>
              <a:defRPr sz="1600" b="1"/>
            </a:lvl1pPr>
            <a:lvl2pPr marL="0" indent="0">
              <a:spcBef>
                <a:spcPts val="0"/>
              </a:spcBef>
              <a:buFont typeface="Arial" panose="020B0604020202020204" pitchFamily="34" charset="0"/>
              <a:buChar char="​"/>
              <a:defRPr sz="160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First Lastname</a:t>
            </a:r>
          </a:p>
          <a:p>
            <a:pPr lvl="1"/>
            <a:r>
              <a:t>Second level</a:t>
            </a:r>
          </a:p>
        </p:txBody>
      </p:sp>
      <p:sp>
        <p:nvSpPr>
          <p:cNvPr id="4" name="Text Placeholder 15">
            <a:extLst>
              <a:ext uri="{FF2B5EF4-FFF2-40B4-BE49-F238E27FC236}">
                <a16:creationId xmlns:a16="http://schemas.microsoft.com/office/drawing/2014/main" id="{0BE61060-15AC-013E-260E-5487958C4A46}"/>
              </a:ext>
            </a:extLst>
          </p:cNvPr>
          <p:cNvSpPr>
            <a:spLocks noGrp="1"/>
          </p:cNvSpPr>
          <p:nvPr>
            <p:ph type="body" sz="quarter" idx="15" hasCustomPrompt="1"/>
          </p:nvPr>
        </p:nvSpPr>
        <p:spPr>
          <a:xfrm>
            <a:off x="2330211" y="5877718"/>
            <a:ext cx="4315062" cy="176372"/>
          </a:xfrm>
        </p:spPr>
        <p:txBody>
          <a:bodyPr/>
          <a:lstStyle>
            <a:lvl1pPr marL="0" indent="0">
              <a:spcBef>
                <a:spcPts val="0"/>
              </a:spcBef>
              <a:buFont typeface="Arial" panose="020B0604020202020204" pitchFamily="34" charset="0"/>
              <a:buChar char="​"/>
              <a:defRPr sz="1050" b="0"/>
            </a:lvl1pPr>
            <a:lvl2pPr marL="0" indent="0">
              <a:spcBef>
                <a:spcPts val="0"/>
              </a:spcBef>
              <a:buFont typeface="Arial" panose="020B0604020202020204" pitchFamily="34" charset="0"/>
              <a:buChar char="​"/>
              <a:defRPr sz="1050" b="0"/>
            </a:lvl2pPr>
            <a:lvl3pPr marL="0" indent="0">
              <a:spcBef>
                <a:spcPts val="0"/>
              </a:spcBef>
              <a:buFont typeface="Arial" panose="020B0604020202020204" pitchFamily="34" charset="0"/>
              <a:buChar char="​"/>
              <a:defRPr sz="1600" b="0"/>
            </a:lvl3pPr>
            <a:lvl4pPr marL="0" indent="0">
              <a:spcBef>
                <a:spcPts val="0"/>
              </a:spcBef>
              <a:buFont typeface="Arial" panose="020B0604020202020204" pitchFamily="34" charset="0"/>
              <a:buChar char="​"/>
              <a:defRPr sz="1600" b="0"/>
            </a:lvl4pPr>
            <a:lvl5pPr marL="0" indent="0">
              <a:spcBef>
                <a:spcPts val="0"/>
              </a:spcBef>
              <a:buFont typeface="Arial" panose="020B0604020202020204" pitchFamily="34" charset="0"/>
              <a:buChar char="​"/>
              <a:defRPr sz="1600" b="0"/>
            </a:lvl5pPr>
            <a:lvl6pPr marL="0" indent="0">
              <a:spcBef>
                <a:spcPts val="0"/>
              </a:spcBef>
              <a:buFont typeface="Arial" panose="020B0604020202020204" pitchFamily="34" charset="0"/>
              <a:buChar char="​"/>
              <a:defRPr sz="1600" b="0"/>
            </a:lvl6pPr>
            <a:lvl7pPr marL="0" indent="0">
              <a:spcBef>
                <a:spcPts val="0"/>
              </a:spcBef>
              <a:buFont typeface="Arial" panose="020B0604020202020204" pitchFamily="34" charset="0"/>
              <a:buChar char="​"/>
              <a:defRPr sz="1600" b="0"/>
            </a:lvl7pPr>
            <a:lvl8pPr marL="0" indent="0">
              <a:spcBef>
                <a:spcPts val="0"/>
              </a:spcBef>
              <a:buFont typeface="Arial" panose="020B0604020202020204" pitchFamily="34" charset="0"/>
              <a:buChar char="​"/>
              <a:defRPr sz="1600" b="0"/>
            </a:lvl8pPr>
            <a:lvl9pPr marL="0" indent="0">
              <a:spcBef>
                <a:spcPts val="0"/>
              </a:spcBef>
              <a:buFont typeface="Arial" panose="020B0604020202020204" pitchFamily="34" charset="0"/>
              <a:buChar char="​"/>
              <a:defRPr sz="1600" b="0"/>
            </a:lvl9pPr>
          </a:lstStyle>
          <a:p>
            <a:pPr lvl="0"/>
            <a:r>
              <a:t>Optional date (MM.DD.YYYY)</a:t>
            </a:r>
          </a:p>
          <a:p>
            <a:pPr lvl="1"/>
            <a:r>
              <a:t>Second level</a:t>
            </a:r>
          </a:p>
        </p:txBody>
      </p:sp>
    </p:spTree>
    <p:extLst>
      <p:ext uri="{BB962C8B-B14F-4D97-AF65-F5344CB8AC3E}">
        <p14:creationId xmlns:p14="http://schemas.microsoft.com/office/powerpoint/2010/main" val="369540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reaker slide 1">
    <p:bg bwMode="auto">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3DD387CF-A27D-7C80-29AC-A8C287F050EC}"/>
              </a:ext>
            </a:extLst>
          </p:cNvPr>
          <p:cNvSpPr/>
          <p:nvPr userDrawn="1">
            <p:custDataLst>
              <p:tags r:id="rId2"/>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13">
            <a:extLst>
              <a:ext uri="{FF2B5EF4-FFF2-40B4-BE49-F238E27FC236}">
                <a16:creationId xmlns:a16="http://schemas.microsoft.com/office/drawing/2014/main" id="{A4B9F7FC-BEEB-287D-4119-F0CDF47FE2AE}"/>
              </a:ext>
            </a:extLst>
          </p:cNvPr>
          <p:cNvSpPr>
            <a:spLocks noGrp="1"/>
          </p:cNvSpPr>
          <p:nvPr>
            <p:ph type="sldNum" sz="quarter" idx="16"/>
          </p:nvPr>
        </p:nvSpPr>
        <p:spPr bwMode="white"/>
        <p:txBody>
          <a:bodyPr>
            <a:noAutofit/>
          </a:bodyPr>
          <a:lstStyle>
            <a:lvl1pPr>
              <a:defRPr>
                <a:solidFill>
                  <a:schemeClr val="bg1"/>
                </a:solidFill>
              </a:defRPr>
            </a:lvl1pPr>
          </a:lstStyle>
          <a:p>
            <a:fld id="{A7D4F30D-40DB-4D14-92A8-71EC94CA5371}" type="slidenum">
              <a:rPr/>
              <a:pPr/>
              <a:t>‹#›</a:t>
            </a:fld>
            <a:endParaRPr/>
          </a:p>
        </p:txBody>
      </p:sp>
      <p:sp>
        <p:nvSpPr>
          <p:cNvPr id="12" name="Date Placeholder 11">
            <a:extLst>
              <a:ext uri="{FF2B5EF4-FFF2-40B4-BE49-F238E27FC236}">
                <a16:creationId xmlns:a16="http://schemas.microsoft.com/office/drawing/2014/main" id="{849F7D46-228B-3225-33F3-183D1CBAD9DD}"/>
              </a:ext>
            </a:extLst>
          </p:cNvPr>
          <p:cNvSpPr>
            <a:spLocks noGrp="1"/>
          </p:cNvSpPr>
          <p:nvPr>
            <p:ph type="dt" sz="half" idx="14"/>
          </p:nvPr>
        </p:nvSpPr>
        <p:spPr bwMode="white"/>
        <p:txBody>
          <a:bodyPr>
            <a:noAutofit/>
          </a:bodyPr>
          <a:lstStyle>
            <a:lvl1pPr>
              <a:defRPr>
                <a:solidFill>
                  <a:schemeClr val="bg1"/>
                </a:solidFill>
              </a:defRPr>
            </a:lvl1pPr>
          </a:lstStyle>
          <a:p>
            <a:fld id="{27F2CF65-4456-40DE-AD75-5C9E9199F745}" type="datetime1">
              <a:rPr lang="en-US" smtClean="0"/>
              <a:t>9/22/2025</a:t>
            </a:fld>
            <a:endParaRPr/>
          </a:p>
        </p:txBody>
      </p:sp>
      <p:sp>
        <p:nvSpPr>
          <p:cNvPr id="13" name="Footer Placeholder 12">
            <a:extLst>
              <a:ext uri="{FF2B5EF4-FFF2-40B4-BE49-F238E27FC236}">
                <a16:creationId xmlns:a16="http://schemas.microsoft.com/office/drawing/2014/main" id="{1F5BF31C-CC29-EFD5-6270-1645CCC1B12A}"/>
              </a:ext>
            </a:extLst>
          </p:cNvPr>
          <p:cNvSpPr>
            <a:spLocks noGrp="1"/>
          </p:cNvSpPr>
          <p:nvPr>
            <p:ph type="ftr" sz="quarter" idx="15"/>
          </p:nvPr>
        </p:nvSpPr>
        <p:spPr bwMode="white"/>
        <p:txBody>
          <a:bodyPr>
            <a:noAutofit/>
          </a:bodyPr>
          <a:lstStyle>
            <a:lvl1pPr>
              <a:defRPr>
                <a:solidFill>
                  <a:schemeClr val="bg1"/>
                </a:solidFill>
              </a:defRPr>
            </a:lvl1pPr>
          </a:lstStyle>
          <a:p>
            <a:endParaRPr/>
          </a:p>
        </p:txBody>
      </p:sp>
      <p:sp>
        <p:nvSpPr>
          <p:cNvPr id="3" name="Rectangle 2">
            <a:extLst>
              <a:ext uri="{FF2B5EF4-FFF2-40B4-BE49-F238E27FC236}">
                <a16:creationId xmlns:a16="http://schemas.microsoft.com/office/drawing/2014/main" id="{9D30F30F-4CA6-45C1-0223-DBA6B8207B6A}"/>
              </a:ext>
              <a:ext uri="{C183D7F6-B498-43B3-948B-1728B52AA6E4}">
                <adec:decorative xmlns:adec="http://schemas.microsoft.com/office/drawing/2017/decorative" val="1"/>
              </a:ext>
            </a:extLst>
          </p:cNvPr>
          <p:cNvSpPr/>
          <p:nvPr/>
        </p:nvSpPr>
        <p:spPr bwMode="invGray">
          <a:xfrm flipH="1">
            <a:off x="0" y="0"/>
            <a:ext cx="10544053" cy="5211763"/>
          </a:xfrm>
          <a:prstGeom prst="rect">
            <a:avLst/>
          </a:prstGeom>
          <a:solidFill>
            <a:srgbClr val="5A23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23" name="Text Placeholder 22">
            <a:extLst>
              <a:ext uri="{FF2B5EF4-FFF2-40B4-BE49-F238E27FC236}">
                <a16:creationId xmlns:a16="http://schemas.microsoft.com/office/drawing/2014/main" id="{B34AA3BF-7937-456C-8520-54211C32903E}"/>
              </a:ext>
            </a:extLst>
          </p:cNvPr>
          <p:cNvSpPr>
            <a:spLocks noGrp="1"/>
          </p:cNvSpPr>
          <p:nvPr>
            <p:ph type="body" sz="quarter" idx="13" hasCustomPrompt="1"/>
          </p:nvPr>
        </p:nvSpPr>
        <p:spPr>
          <a:xfrm>
            <a:off x="952262" y="942736"/>
            <a:ext cx="6040209" cy="2029869"/>
          </a:xfrm>
        </p:spPr>
        <p:txBody>
          <a:bodyPr>
            <a:noAutofit/>
          </a:bodyPr>
          <a:lstStyle>
            <a:lvl1pPr marL="0" indent="0">
              <a:lnSpc>
                <a:spcPct val="100000"/>
              </a:lnSpc>
              <a:spcBef>
                <a:spcPts val="0"/>
              </a:spcBef>
              <a:buNone/>
              <a:defRPr sz="4000" b="0">
                <a:solidFill>
                  <a:schemeClr val="bg1"/>
                </a:solidFill>
              </a:defRPr>
            </a:lvl1pPr>
          </a:lstStyle>
          <a:p>
            <a:pPr lvl="0"/>
            <a:r>
              <a:rPr dirty="0"/>
              <a:t>Breaker slide</a:t>
            </a:r>
            <a:r>
              <a:rPr lang="en-US" dirty="0"/>
              <a:t>,</a:t>
            </a:r>
            <a:r>
              <a:rPr dirty="0"/>
              <a:t> use sentence case</a:t>
            </a:r>
          </a:p>
        </p:txBody>
      </p:sp>
    </p:spTree>
    <p:custDataLst>
      <p:tags r:id="rId1"/>
    </p:custDataLst>
    <p:extLst>
      <p:ext uri="{BB962C8B-B14F-4D97-AF65-F5344CB8AC3E}">
        <p14:creationId xmlns:p14="http://schemas.microsoft.com/office/powerpoint/2010/main" val="133046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reaker slide 2">
    <p:bg bwMode="auto">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0F28C94B-928E-1B45-4928-D55A2416A784}"/>
              </a:ext>
            </a:extLst>
          </p:cNvPr>
          <p:cNvSpPr>
            <a:spLocks noGrp="1"/>
          </p:cNvSpPr>
          <p:nvPr>
            <p:ph type="sldNum" sz="quarter" idx="16"/>
          </p:nvPr>
        </p:nvSpPr>
        <p:spPr bwMode="white"/>
        <p:txBody>
          <a:bodyPr>
            <a:noAutofit/>
          </a:bodyPr>
          <a:lstStyle>
            <a:lvl1pPr>
              <a:defRPr>
                <a:solidFill>
                  <a:schemeClr val="bg1"/>
                </a:solidFill>
              </a:defRPr>
            </a:lvl1pPr>
          </a:lstStyle>
          <a:p>
            <a:fld id="{A7D4F30D-40DB-4D14-92A8-71EC94CA5371}" type="slidenum">
              <a:rPr/>
              <a:pPr/>
              <a:t>‹#›</a:t>
            </a:fld>
            <a:endParaRPr/>
          </a:p>
        </p:txBody>
      </p:sp>
      <p:sp>
        <p:nvSpPr>
          <p:cNvPr id="6" name="Date Placeholder 5">
            <a:extLst>
              <a:ext uri="{FF2B5EF4-FFF2-40B4-BE49-F238E27FC236}">
                <a16:creationId xmlns:a16="http://schemas.microsoft.com/office/drawing/2014/main" id="{F2135072-8314-BDAB-7BE2-8670EED5B406}"/>
              </a:ext>
            </a:extLst>
          </p:cNvPr>
          <p:cNvSpPr>
            <a:spLocks noGrp="1"/>
          </p:cNvSpPr>
          <p:nvPr>
            <p:ph type="dt" sz="half" idx="14"/>
          </p:nvPr>
        </p:nvSpPr>
        <p:spPr bwMode="white"/>
        <p:txBody>
          <a:bodyPr>
            <a:noAutofit/>
          </a:bodyPr>
          <a:lstStyle>
            <a:lvl1pPr>
              <a:defRPr>
                <a:solidFill>
                  <a:schemeClr val="bg1"/>
                </a:solidFill>
              </a:defRPr>
            </a:lvl1pPr>
          </a:lstStyle>
          <a:p>
            <a:fld id="{05E7464A-A416-4C99-9FA5-E206BC557454}" type="datetime1">
              <a:rPr lang="en-US" smtClean="0"/>
              <a:t>9/22/2025</a:t>
            </a:fld>
            <a:endParaRPr/>
          </a:p>
        </p:txBody>
      </p:sp>
      <p:sp>
        <p:nvSpPr>
          <p:cNvPr id="9" name="Footer Placeholder 8">
            <a:extLst>
              <a:ext uri="{FF2B5EF4-FFF2-40B4-BE49-F238E27FC236}">
                <a16:creationId xmlns:a16="http://schemas.microsoft.com/office/drawing/2014/main" id="{651FA0B9-A100-60A9-819C-A0CA0FF4DD44}"/>
              </a:ext>
            </a:extLst>
          </p:cNvPr>
          <p:cNvSpPr>
            <a:spLocks noGrp="1"/>
          </p:cNvSpPr>
          <p:nvPr>
            <p:ph type="ftr" sz="quarter" idx="15"/>
          </p:nvPr>
        </p:nvSpPr>
        <p:spPr bwMode="white"/>
        <p:txBody>
          <a:bodyPr>
            <a:noAutofit/>
          </a:bodyPr>
          <a:lstStyle>
            <a:lvl1pPr>
              <a:defRPr>
                <a:solidFill>
                  <a:schemeClr val="bg1"/>
                </a:solidFill>
              </a:defRPr>
            </a:lvl1pPr>
          </a:lstStyle>
          <a:p>
            <a:endParaRPr/>
          </a:p>
        </p:txBody>
      </p:sp>
      <p:sp>
        <p:nvSpPr>
          <p:cNvPr id="5" name="Rectangle 4">
            <a:extLst>
              <a:ext uri="{FF2B5EF4-FFF2-40B4-BE49-F238E27FC236}">
                <a16:creationId xmlns:a16="http://schemas.microsoft.com/office/drawing/2014/main" id="{BC760842-1E43-F227-17AE-91DF79F2AD7B}"/>
              </a:ext>
              <a:ext uri="{C183D7F6-B498-43B3-948B-1728B52AA6E4}">
                <adec:decorative xmlns:adec="http://schemas.microsoft.com/office/drawing/2017/decorative" val="1"/>
              </a:ext>
            </a:extLst>
          </p:cNvPr>
          <p:cNvSpPr/>
          <p:nvPr/>
        </p:nvSpPr>
        <p:spPr bwMode="ltGray">
          <a:xfrm flipH="1">
            <a:off x="0" y="0"/>
            <a:ext cx="10544053" cy="5211763"/>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23" name="Text Placeholder 22">
            <a:extLst>
              <a:ext uri="{FF2B5EF4-FFF2-40B4-BE49-F238E27FC236}">
                <a16:creationId xmlns:a16="http://schemas.microsoft.com/office/drawing/2014/main" id="{B34AA3BF-7937-456C-8520-54211C32903E}"/>
              </a:ext>
            </a:extLst>
          </p:cNvPr>
          <p:cNvSpPr>
            <a:spLocks noGrp="1"/>
          </p:cNvSpPr>
          <p:nvPr>
            <p:ph type="body" sz="quarter" idx="13" hasCustomPrompt="1"/>
          </p:nvPr>
        </p:nvSpPr>
        <p:spPr>
          <a:xfrm>
            <a:off x="952262" y="942736"/>
            <a:ext cx="6040209" cy="2029869"/>
          </a:xfrm>
        </p:spPr>
        <p:txBody>
          <a:bodyPr>
            <a:noAutofit/>
          </a:bodyPr>
          <a:lstStyle>
            <a:lvl1pPr marL="0" indent="0">
              <a:lnSpc>
                <a:spcPct val="100000"/>
              </a:lnSpc>
              <a:spcBef>
                <a:spcPts val="0"/>
              </a:spcBef>
              <a:buNone/>
              <a:defRPr sz="4000" b="0">
                <a:solidFill>
                  <a:schemeClr val="tx1"/>
                </a:solidFill>
              </a:defRPr>
            </a:lvl1pPr>
          </a:lstStyle>
          <a:p>
            <a:pPr lvl="0"/>
            <a:r>
              <a:rPr dirty="0"/>
              <a:t>Breaker slide</a:t>
            </a:r>
            <a:r>
              <a:rPr lang="en-US" dirty="0"/>
              <a:t>,</a:t>
            </a:r>
            <a:r>
              <a:rPr dirty="0"/>
              <a:t> use sentence case</a:t>
            </a:r>
          </a:p>
        </p:txBody>
      </p:sp>
    </p:spTree>
    <p:custDataLst>
      <p:tags r:id="rId1"/>
    </p:custDataLst>
    <p:extLst>
      <p:ext uri="{BB962C8B-B14F-4D97-AF65-F5344CB8AC3E}">
        <p14:creationId xmlns:p14="http://schemas.microsoft.com/office/powerpoint/2010/main" val="142006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or Statement 3">
    <p:bg>
      <p:bgPr>
        <a:solidFill>
          <a:schemeClr val="accent2"/>
        </a:solidFill>
        <a:effectLst/>
      </p:bgPr>
    </p:bg>
    <p:spTree>
      <p:nvGrpSpPr>
        <p:cNvPr id="1" name=""/>
        <p:cNvGrpSpPr/>
        <p:nvPr/>
      </p:nvGrpSpPr>
      <p:grpSpPr>
        <a:xfrm>
          <a:off x="0" y="0"/>
          <a:ext cx="0" cy="0"/>
          <a:chOff x="0" y="0"/>
          <a:chExt cx="0" cy="0"/>
        </a:xfrm>
      </p:grpSpPr>
      <p:sp>
        <p:nvSpPr>
          <p:cNvPr id="10" name="Do not remove" hidden="1">
            <a:extLst>
              <a:ext uri="{FF2B5EF4-FFF2-40B4-BE49-F238E27FC236}">
                <a16:creationId xmlns:a16="http://schemas.microsoft.com/office/drawing/2014/main" id="{1990EA2E-37C7-1F42-1DC9-E0C4D3C15108}"/>
              </a:ext>
            </a:extLst>
          </p:cNvPr>
          <p:cNvSpPr/>
          <p:nvPr userDrawn="1">
            <p:custDataLst>
              <p:tags r:id="rId1"/>
            </p:custDataLst>
          </p:nvPr>
        </p:nvSpPr>
        <p:spPr>
          <a:xfrm>
            <a:off x="0" y="0"/>
            <a:ext cx="12700" cy="12700"/>
          </a:xfrm>
          <a:prstGeom prst="octagon">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7ADD80A1-3E1A-1DD0-9C94-4B0E591D3401}"/>
              </a:ext>
            </a:extLst>
          </p:cNvPr>
          <p:cNvSpPr>
            <a:spLocks noGrp="1"/>
          </p:cNvSpPr>
          <p:nvPr>
            <p:ph type="sldNum" sz="quarter" idx="12"/>
          </p:nvPr>
        </p:nvSpPr>
        <p:spPr/>
        <p:txBody>
          <a:bodyPr/>
          <a:lstStyle>
            <a:lvl1pPr>
              <a:defRPr>
                <a:solidFill>
                  <a:schemeClr val="accent2"/>
                </a:solidFill>
              </a:defRPr>
            </a:lvl1pPr>
          </a:lstStyle>
          <a:p>
            <a:fld id="{A7D4F30D-40DB-4D14-92A8-71EC94CA5371}" type="slidenum">
              <a:rPr/>
              <a:pPr/>
              <a:t>‹#›</a:t>
            </a:fld>
            <a:endParaRPr/>
          </a:p>
        </p:txBody>
      </p:sp>
      <p:sp>
        <p:nvSpPr>
          <p:cNvPr id="7" name="Date Placeholder 6">
            <a:extLst>
              <a:ext uri="{FF2B5EF4-FFF2-40B4-BE49-F238E27FC236}">
                <a16:creationId xmlns:a16="http://schemas.microsoft.com/office/drawing/2014/main" id="{B2D6C699-1489-D612-FA05-338BF2D72910}"/>
              </a:ext>
            </a:extLst>
          </p:cNvPr>
          <p:cNvSpPr>
            <a:spLocks noGrp="1"/>
          </p:cNvSpPr>
          <p:nvPr>
            <p:ph type="dt" sz="half" idx="10"/>
          </p:nvPr>
        </p:nvSpPr>
        <p:spPr/>
        <p:txBody>
          <a:bodyPr/>
          <a:lstStyle>
            <a:lvl1pPr>
              <a:defRPr>
                <a:solidFill>
                  <a:schemeClr val="accent2"/>
                </a:solidFill>
              </a:defRPr>
            </a:lvl1pPr>
          </a:lstStyle>
          <a:p>
            <a:fld id="{C7A02A38-8A6A-43AC-9611-329DF16AFF57}" type="datetime1">
              <a:rPr lang="en-US" smtClean="0"/>
              <a:t>9/22/2025</a:t>
            </a:fld>
            <a:endParaRPr/>
          </a:p>
        </p:txBody>
      </p:sp>
      <p:sp>
        <p:nvSpPr>
          <p:cNvPr id="8" name="Footer Placeholder 7">
            <a:extLst>
              <a:ext uri="{FF2B5EF4-FFF2-40B4-BE49-F238E27FC236}">
                <a16:creationId xmlns:a16="http://schemas.microsoft.com/office/drawing/2014/main" id="{005759B8-6727-923A-DA4F-0126C3F7244B}"/>
              </a:ext>
            </a:extLst>
          </p:cNvPr>
          <p:cNvSpPr>
            <a:spLocks noGrp="1"/>
          </p:cNvSpPr>
          <p:nvPr>
            <p:ph type="ftr" sz="quarter" idx="11"/>
          </p:nvPr>
        </p:nvSpPr>
        <p:spPr/>
        <p:txBody>
          <a:bodyPr/>
          <a:lstStyle>
            <a:lvl1pPr>
              <a:defRPr>
                <a:solidFill>
                  <a:schemeClr val="accent2"/>
                </a:solidFill>
              </a:defRPr>
            </a:lvl1pPr>
          </a:lstStyle>
          <a:p>
            <a:endParaRPr/>
          </a:p>
        </p:txBody>
      </p:sp>
      <p:sp>
        <p:nvSpPr>
          <p:cNvPr id="2" name="Title 1">
            <a:extLst>
              <a:ext uri="{FF2B5EF4-FFF2-40B4-BE49-F238E27FC236}">
                <a16:creationId xmlns:a16="http://schemas.microsoft.com/office/drawing/2014/main" id="{FFE385B4-7D3E-0877-37EB-697A1CCAC2B2}"/>
              </a:ext>
            </a:extLst>
          </p:cNvPr>
          <p:cNvSpPr>
            <a:spLocks noGrp="1"/>
          </p:cNvSpPr>
          <p:nvPr>
            <p:ph type="title" hasCustomPrompt="1"/>
          </p:nvPr>
        </p:nvSpPr>
        <p:spPr>
          <a:xfrm>
            <a:off x="458724" y="2931133"/>
            <a:ext cx="11274552" cy="995733"/>
          </a:xfrm>
        </p:spPr>
        <p:txBody>
          <a:bodyPr anchor="ctr"/>
          <a:lstStyle>
            <a:lvl1pPr algn="ctr">
              <a:spcBef>
                <a:spcPts val="0"/>
              </a:spcBef>
              <a:defRPr sz="3600">
                <a:solidFill>
                  <a:schemeClr val="tx1"/>
                </a:solidFill>
              </a:defRPr>
            </a:lvl1pPr>
          </a:lstStyle>
          <a:p>
            <a:r>
              <a:rPr dirty="0"/>
              <a:t>Divider topic or statement text</a:t>
            </a:r>
            <a:r>
              <a:rPr lang="en-US" dirty="0"/>
              <a:t>, </a:t>
            </a:r>
            <a:br>
              <a:rPr lang="en-US" dirty="0"/>
            </a:br>
            <a:r>
              <a:rPr lang="en-US" dirty="0"/>
              <a:t>use sentence case</a:t>
            </a:r>
            <a:endParaRPr dirty="0"/>
          </a:p>
        </p:txBody>
      </p:sp>
      <p:sp>
        <p:nvSpPr>
          <p:cNvPr id="3" name="Text Placeholder 2">
            <a:extLst>
              <a:ext uri="{FF2B5EF4-FFF2-40B4-BE49-F238E27FC236}">
                <a16:creationId xmlns:a16="http://schemas.microsoft.com/office/drawing/2014/main" id="{49BE226D-D9B1-F364-2BEE-7A29E5B04D8F}"/>
              </a:ext>
            </a:extLst>
          </p:cNvPr>
          <p:cNvSpPr>
            <a:spLocks noGrp="1"/>
          </p:cNvSpPr>
          <p:nvPr>
            <p:ph type="body" idx="1" hasCustomPrompt="1"/>
          </p:nvPr>
        </p:nvSpPr>
        <p:spPr>
          <a:xfrm>
            <a:off x="458724" y="4022725"/>
            <a:ext cx="11274552" cy="995733"/>
          </a:xfrm>
        </p:spPr>
        <p:txBody>
          <a:bodyPr/>
          <a:lstStyle>
            <a:lvl1pPr marL="0" indent="0" algn="ctr">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dirty="0"/>
              <a:t>Optional subtitle</a:t>
            </a:r>
            <a:r>
              <a:rPr lang="en-US" dirty="0"/>
              <a:t>, use sentence case</a:t>
            </a:r>
            <a:endParaRPr dirty="0"/>
          </a:p>
        </p:txBody>
      </p:sp>
    </p:spTree>
    <p:extLst>
      <p:ext uri="{BB962C8B-B14F-4D97-AF65-F5344CB8AC3E}">
        <p14:creationId xmlns:p14="http://schemas.microsoft.com/office/powerpoint/2010/main" val="16480333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1449F3A-AB3A-FDD2-B17D-5D21EFC68482}"/>
              </a:ext>
            </a:extLst>
          </p:cNvPr>
          <p:cNvSpPr>
            <a:spLocks noGrp="1"/>
          </p:cNvSpPr>
          <p:nvPr>
            <p:ph type="sldNum" sz="quarter" idx="4"/>
          </p:nvPr>
        </p:nvSpPr>
        <p:spPr>
          <a:xfrm>
            <a:off x="455245" y="6355080"/>
            <a:ext cx="381001" cy="151613"/>
          </a:xfrm>
          <a:prstGeom prst="rect">
            <a:avLst/>
          </a:prstGeom>
        </p:spPr>
        <p:txBody>
          <a:bodyPr vert="horz" lIns="0" tIns="0" rIns="0" bIns="0" rtlCol="0" anchor="b">
            <a:noAutofit/>
          </a:bodyPr>
          <a:lstStyle>
            <a:lvl1pPr algn="l">
              <a:defRPr sz="800">
                <a:solidFill>
                  <a:schemeClr val="bg1">
                    <a:lumMod val="50000"/>
                  </a:schemeClr>
                </a:solidFill>
              </a:defRPr>
            </a:lvl1pPr>
          </a:lstStyle>
          <a:p>
            <a:fld id="{A7D4F30D-40DB-4D14-92A8-71EC94CA5371}" type="slidenum">
              <a:rPr/>
              <a:pPr/>
              <a:t>‹#›</a:t>
            </a:fld>
            <a:endParaRPr/>
          </a:p>
        </p:txBody>
      </p:sp>
      <p:sp>
        <p:nvSpPr>
          <p:cNvPr id="4" name="Date Placeholder 3">
            <a:extLst>
              <a:ext uri="{FF2B5EF4-FFF2-40B4-BE49-F238E27FC236}">
                <a16:creationId xmlns:a16="http://schemas.microsoft.com/office/drawing/2014/main" id="{2603B470-EB15-3B56-08AB-8E52D34DED0B}"/>
              </a:ext>
            </a:extLst>
          </p:cNvPr>
          <p:cNvSpPr>
            <a:spLocks noGrp="1"/>
          </p:cNvSpPr>
          <p:nvPr>
            <p:ph type="dt" sz="half" idx="2"/>
          </p:nvPr>
        </p:nvSpPr>
        <p:spPr>
          <a:xfrm>
            <a:off x="8561022" y="6355080"/>
            <a:ext cx="1304923" cy="151613"/>
          </a:xfrm>
          <a:prstGeom prst="rect">
            <a:avLst/>
          </a:prstGeom>
        </p:spPr>
        <p:txBody>
          <a:bodyPr vert="horz" lIns="0" tIns="0" rIns="0" bIns="0" rtlCol="0" anchor="b">
            <a:noAutofit/>
          </a:bodyPr>
          <a:lstStyle>
            <a:lvl1pPr algn="l">
              <a:defRPr sz="800">
                <a:solidFill>
                  <a:schemeClr val="bg1">
                    <a:lumMod val="50000"/>
                  </a:schemeClr>
                </a:solidFill>
              </a:defRPr>
            </a:lvl1pPr>
          </a:lstStyle>
          <a:p>
            <a:fld id="{F20DFDD7-CAE7-4A4D-BA0C-D1AE0ACA787C}" type="datetime1">
              <a:rPr lang="en-US" smtClean="0"/>
              <a:t>9/22/2025</a:t>
            </a:fld>
            <a:endParaRPr/>
          </a:p>
        </p:txBody>
      </p:sp>
      <p:sp>
        <p:nvSpPr>
          <p:cNvPr id="5" name="Footer Placeholder 4">
            <a:extLst>
              <a:ext uri="{FF2B5EF4-FFF2-40B4-BE49-F238E27FC236}">
                <a16:creationId xmlns:a16="http://schemas.microsoft.com/office/drawing/2014/main" id="{EC822FCE-CC24-28C0-48C1-3075BFE48586}"/>
              </a:ext>
            </a:extLst>
          </p:cNvPr>
          <p:cNvSpPr>
            <a:spLocks noGrp="1"/>
          </p:cNvSpPr>
          <p:nvPr>
            <p:ph type="ftr" sz="quarter" idx="3"/>
          </p:nvPr>
        </p:nvSpPr>
        <p:spPr>
          <a:xfrm>
            <a:off x="836246" y="6355080"/>
            <a:ext cx="7724776" cy="151613"/>
          </a:xfrm>
          <a:prstGeom prst="rect">
            <a:avLst/>
          </a:prstGeom>
        </p:spPr>
        <p:txBody>
          <a:bodyPr vert="horz" lIns="0" tIns="0" rIns="0" bIns="0" rtlCol="0" anchor="b">
            <a:noAutofit/>
          </a:bodyPr>
          <a:lstStyle>
            <a:lvl1pPr algn="l">
              <a:defRPr sz="800">
                <a:solidFill>
                  <a:schemeClr val="bg1">
                    <a:lumMod val="50000"/>
                  </a:schemeClr>
                </a:solidFill>
              </a:defRPr>
            </a:lvl1pPr>
          </a:lstStyle>
          <a:p>
            <a:endParaRPr/>
          </a:p>
        </p:txBody>
      </p:sp>
      <p:sp>
        <p:nvSpPr>
          <p:cNvPr id="2" name="Title Placeholder 1">
            <a:extLst>
              <a:ext uri="{FF2B5EF4-FFF2-40B4-BE49-F238E27FC236}">
                <a16:creationId xmlns:a16="http://schemas.microsoft.com/office/drawing/2014/main" id="{23BAF4FF-139E-335A-3F7D-FFDBD5546731}"/>
              </a:ext>
            </a:extLst>
          </p:cNvPr>
          <p:cNvSpPr>
            <a:spLocks noGrp="1"/>
          </p:cNvSpPr>
          <p:nvPr>
            <p:ph type="title"/>
          </p:nvPr>
        </p:nvSpPr>
        <p:spPr>
          <a:xfrm>
            <a:off x="457199" y="454495"/>
            <a:ext cx="11274552" cy="536106"/>
          </a:xfrm>
          <a:prstGeom prst="rect">
            <a:avLst/>
          </a:prstGeom>
        </p:spPr>
        <p:txBody>
          <a:bodyPr vert="horz" lIns="0" tIns="0" rIns="0" bIns="0" rtlCol="0" anchor="t">
            <a:noAutofit/>
          </a:bodyPr>
          <a:lstStyle/>
          <a:p>
            <a:r>
              <a:rPr lang="en-US"/>
              <a:t>Click to edit Master title style</a:t>
            </a:r>
            <a:endParaRPr/>
          </a:p>
        </p:txBody>
      </p:sp>
      <p:sp>
        <p:nvSpPr>
          <p:cNvPr id="3" name="Text Placeholder 2">
            <a:extLst>
              <a:ext uri="{FF2B5EF4-FFF2-40B4-BE49-F238E27FC236}">
                <a16:creationId xmlns:a16="http://schemas.microsoft.com/office/drawing/2014/main" id="{AE6AB05E-887F-6C4F-F932-0791D44FA9BB}"/>
              </a:ext>
            </a:extLst>
          </p:cNvPr>
          <p:cNvSpPr>
            <a:spLocks noGrp="1"/>
          </p:cNvSpPr>
          <p:nvPr>
            <p:ph type="body" idx="1"/>
          </p:nvPr>
        </p:nvSpPr>
        <p:spPr>
          <a:xfrm>
            <a:off x="457199" y="1825625"/>
            <a:ext cx="11274551" cy="40417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grpSp>
        <p:nvGrpSpPr>
          <p:cNvPr id="7" name="Logo">
            <a:extLst>
              <a:ext uri="{FF2B5EF4-FFF2-40B4-BE49-F238E27FC236}">
                <a16:creationId xmlns:a16="http://schemas.microsoft.com/office/drawing/2014/main" id="{32FE4C37-65BC-8E7F-B4FF-A0836CE3A99B}"/>
              </a:ext>
              <a:ext uri="{C183D7F6-B498-43B3-948B-1728B52AA6E4}">
                <adec:decorative xmlns:adec="http://schemas.microsoft.com/office/drawing/2017/decorative" val="1"/>
              </a:ext>
            </a:extLst>
          </p:cNvPr>
          <p:cNvGrpSpPr>
            <a:grpSpLocks noChangeAspect="1"/>
          </p:cNvGrpSpPr>
          <p:nvPr>
            <p:custDataLst>
              <p:tags r:id="rId53"/>
            </p:custDataLst>
          </p:nvPr>
        </p:nvGrpSpPr>
        <p:grpSpPr>
          <a:xfrm>
            <a:off x="11370469" y="6150768"/>
            <a:ext cx="366286" cy="365760"/>
            <a:chOff x="10544053" y="454493"/>
            <a:chExt cx="1190747" cy="1189037"/>
          </a:xfrm>
        </p:grpSpPr>
        <p:sp>
          <p:nvSpPr>
            <p:cNvPr id="8" name="Rectangle 7">
              <a:extLst>
                <a:ext uri="{FF2B5EF4-FFF2-40B4-BE49-F238E27FC236}">
                  <a16:creationId xmlns:a16="http://schemas.microsoft.com/office/drawing/2014/main" id="{B0115FD4-D579-9A78-5109-2A5C31560DF3}"/>
                </a:ext>
              </a:extLst>
            </p:cNvPr>
            <p:cNvSpPr/>
            <p:nvPr/>
          </p:nvSpPr>
          <p:spPr>
            <a:xfrm>
              <a:off x="10544053" y="741363"/>
              <a:ext cx="1190747" cy="5873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a:p>
          </p:txBody>
        </p:sp>
        <p:sp>
          <p:nvSpPr>
            <p:cNvPr id="9" name="Freeform: Shape 8">
              <a:extLst>
                <a:ext uri="{FF2B5EF4-FFF2-40B4-BE49-F238E27FC236}">
                  <a16:creationId xmlns:a16="http://schemas.microsoft.com/office/drawing/2014/main" id="{2DE44BA3-B993-6962-BB76-6B334B9CEBF8}"/>
                </a:ext>
              </a:extLst>
            </p:cNvPr>
            <p:cNvSpPr/>
            <p:nvPr/>
          </p:nvSpPr>
          <p:spPr>
            <a:xfrm>
              <a:off x="10544053" y="454493"/>
              <a:ext cx="1190747" cy="1189037"/>
            </a:xfrm>
            <a:custGeom>
              <a:avLst/>
              <a:gdLst>
                <a:gd name="connsiteX0" fmla="*/ 2055668 w 2411557"/>
                <a:gd name="connsiteY0" fmla="*/ 982807 h 2408093"/>
                <a:gd name="connsiteX1" fmla="*/ 2158712 w 2411557"/>
                <a:gd name="connsiteY1" fmla="*/ 1294534 h 2408093"/>
                <a:gd name="connsiteX2" fmla="*/ 1951759 w 2411557"/>
                <a:gd name="connsiteY2" fmla="*/ 1294534 h 2408093"/>
                <a:gd name="connsiteX3" fmla="*/ 197427 w 2411557"/>
                <a:gd name="connsiteY3" fmla="*/ 944707 h 2408093"/>
                <a:gd name="connsiteX4" fmla="*/ 353291 w 2411557"/>
                <a:gd name="connsiteY4" fmla="*/ 944707 h 2408093"/>
                <a:gd name="connsiteX5" fmla="*/ 472786 w 2411557"/>
                <a:gd name="connsiteY5" fmla="*/ 1059007 h 2408093"/>
                <a:gd name="connsiteX6" fmla="*/ 353291 w 2411557"/>
                <a:gd name="connsiteY6" fmla="*/ 1174173 h 2408093"/>
                <a:gd name="connsiteX7" fmla="*/ 197427 w 2411557"/>
                <a:gd name="connsiteY7" fmla="*/ 1174173 h 2408093"/>
                <a:gd name="connsiteX8" fmla="*/ 1222664 w 2411557"/>
                <a:gd name="connsiteY8" fmla="*/ 740352 h 2408093"/>
                <a:gd name="connsiteX9" fmla="*/ 755073 w 2411557"/>
                <a:gd name="connsiteY9" fmla="*/ 1203614 h 2408093"/>
                <a:gd name="connsiteX10" fmla="*/ 1223530 w 2411557"/>
                <a:gd name="connsiteY10" fmla="*/ 1666875 h 2408093"/>
                <a:gd name="connsiteX11" fmla="*/ 1655618 w 2411557"/>
                <a:gd name="connsiteY11" fmla="*/ 1224395 h 2408093"/>
                <a:gd name="connsiteX12" fmla="*/ 1655618 w 2411557"/>
                <a:gd name="connsiteY12" fmla="*/ 1140402 h 2408093"/>
                <a:gd name="connsiteX13" fmla="*/ 1642630 w 2411557"/>
                <a:gd name="connsiteY13" fmla="*/ 1127414 h 2408093"/>
                <a:gd name="connsiteX14" fmla="*/ 1219200 w 2411557"/>
                <a:gd name="connsiteY14" fmla="*/ 1127414 h 2408093"/>
                <a:gd name="connsiteX15" fmla="*/ 1206212 w 2411557"/>
                <a:gd name="connsiteY15" fmla="*/ 1140402 h 2408093"/>
                <a:gd name="connsiteX16" fmla="*/ 1206212 w 2411557"/>
                <a:gd name="connsiteY16" fmla="*/ 1302327 h 2408093"/>
                <a:gd name="connsiteX17" fmla="*/ 1219200 w 2411557"/>
                <a:gd name="connsiteY17" fmla="*/ 1315316 h 2408093"/>
                <a:gd name="connsiteX18" fmla="*/ 1426153 w 2411557"/>
                <a:gd name="connsiteY18" fmla="*/ 1315316 h 2408093"/>
                <a:gd name="connsiteX19" fmla="*/ 1220932 w 2411557"/>
                <a:gd name="connsiteY19" fmla="*/ 1463386 h 2408093"/>
                <a:gd name="connsiteX20" fmla="*/ 973282 w 2411557"/>
                <a:gd name="connsiteY20" fmla="*/ 1203614 h 2408093"/>
                <a:gd name="connsiteX21" fmla="*/ 1224396 w 2411557"/>
                <a:gd name="connsiteY21" fmla="*/ 943841 h 2408093"/>
                <a:gd name="connsiteX22" fmla="*/ 1407102 w 2411557"/>
                <a:gd name="connsiteY22" fmla="*/ 1028700 h 2408093"/>
                <a:gd name="connsiteX23" fmla="*/ 1426153 w 2411557"/>
                <a:gd name="connsiteY23" fmla="*/ 1029566 h 2408093"/>
                <a:gd name="connsiteX24" fmla="*/ 1570759 w 2411557"/>
                <a:gd name="connsiteY24" fmla="*/ 910071 h 2408093"/>
                <a:gd name="connsiteX25" fmla="*/ 1570759 w 2411557"/>
                <a:gd name="connsiteY25" fmla="*/ 891020 h 2408093"/>
                <a:gd name="connsiteX26" fmla="*/ 1222664 w 2411557"/>
                <a:gd name="connsiteY26" fmla="*/ 740352 h 2408093"/>
                <a:gd name="connsiteX27" fmla="*/ 0 w 2411557"/>
                <a:gd name="connsiteY27" fmla="*/ 0 h 2408093"/>
                <a:gd name="connsiteX28" fmla="*/ 2067791 w 2411557"/>
                <a:gd name="connsiteY28" fmla="*/ 0 h 2408093"/>
                <a:gd name="connsiteX29" fmla="*/ 2411557 w 2411557"/>
                <a:gd name="connsiteY29" fmla="*/ 343766 h 2408093"/>
                <a:gd name="connsiteX30" fmla="*/ 2411557 w 2411557"/>
                <a:gd name="connsiteY30" fmla="*/ 1376796 h 2408093"/>
                <a:gd name="connsiteX31" fmla="*/ 2201141 w 2411557"/>
                <a:gd name="connsiteY31" fmla="*/ 765464 h 2408093"/>
                <a:gd name="connsiteX32" fmla="*/ 2182957 w 2411557"/>
                <a:gd name="connsiteY32" fmla="*/ 752475 h 2408093"/>
                <a:gd name="connsiteX33" fmla="*/ 1944832 w 2411557"/>
                <a:gd name="connsiteY33" fmla="*/ 752475 h 2408093"/>
                <a:gd name="connsiteX34" fmla="*/ 1926648 w 2411557"/>
                <a:gd name="connsiteY34" fmla="*/ 765464 h 2408093"/>
                <a:gd name="connsiteX35" fmla="*/ 1626178 w 2411557"/>
                <a:gd name="connsiteY35" fmla="*/ 1638300 h 2408093"/>
                <a:gd name="connsiteX36" fmla="*/ 1637434 w 2411557"/>
                <a:gd name="connsiteY36" fmla="*/ 1653886 h 2408093"/>
                <a:gd name="connsiteX37" fmla="*/ 1821873 w 2411557"/>
                <a:gd name="connsiteY37" fmla="*/ 1653886 h 2408093"/>
                <a:gd name="connsiteX38" fmla="*/ 1838325 w 2411557"/>
                <a:gd name="connsiteY38" fmla="*/ 1642629 h 2408093"/>
                <a:gd name="connsiteX39" fmla="*/ 1892012 w 2411557"/>
                <a:gd name="connsiteY39" fmla="*/ 1478973 h 2408093"/>
                <a:gd name="connsiteX40" fmla="*/ 2220191 w 2411557"/>
                <a:gd name="connsiteY40" fmla="*/ 1478973 h 2408093"/>
                <a:gd name="connsiteX41" fmla="*/ 2273878 w 2411557"/>
                <a:gd name="connsiteY41" fmla="*/ 1642629 h 2408093"/>
                <a:gd name="connsiteX42" fmla="*/ 2290330 w 2411557"/>
                <a:gd name="connsiteY42" fmla="*/ 1653886 h 2408093"/>
                <a:gd name="connsiteX43" fmla="*/ 2290330 w 2411557"/>
                <a:gd name="connsiteY43" fmla="*/ 1653020 h 2408093"/>
                <a:gd name="connsiteX44" fmla="*/ 2408094 w 2411557"/>
                <a:gd name="connsiteY44" fmla="*/ 1653020 h 2408093"/>
                <a:gd name="connsiteX45" fmla="*/ 2408094 w 2411557"/>
                <a:gd name="connsiteY45" fmla="*/ 2408093 h 2408093"/>
                <a:gd name="connsiteX46" fmla="*/ 343766 w 2411557"/>
                <a:gd name="connsiteY46" fmla="*/ 2408093 h 2408093"/>
                <a:gd name="connsiteX47" fmla="*/ 0 w 2411557"/>
                <a:gd name="connsiteY47" fmla="*/ 2064327 h 2408093"/>
                <a:gd name="connsiteX48" fmla="*/ 0 w 2411557"/>
                <a:gd name="connsiteY48" fmla="*/ 1654752 h 2408093"/>
                <a:gd name="connsiteX49" fmla="*/ 181841 w 2411557"/>
                <a:gd name="connsiteY49" fmla="*/ 1654752 h 2408093"/>
                <a:gd name="connsiteX50" fmla="*/ 197427 w 2411557"/>
                <a:gd name="connsiteY50" fmla="*/ 1639166 h 2408093"/>
                <a:gd name="connsiteX51" fmla="*/ 197427 w 2411557"/>
                <a:gd name="connsiteY51" fmla="*/ 1361209 h 2408093"/>
                <a:gd name="connsiteX52" fmla="*/ 300471 w 2411557"/>
                <a:gd name="connsiteY52" fmla="*/ 1361209 h 2408093"/>
                <a:gd name="connsiteX53" fmla="*/ 464993 w 2411557"/>
                <a:gd name="connsiteY53" fmla="*/ 1641764 h 2408093"/>
                <a:gd name="connsiteX54" fmla="*/ 488373 w 2411557"/>
                <a:gd name="connsiteY54" fmla="*/ 1654752 h 2408093"/>
                <a:gd name="connsiteX55" fmla="*/ 702252 w 2411557"/>
                <a:gd name="connsiteY55" fmla="*/ 1654752 h 2408093"/>
                <a:gd name="connsiteX56" fmla="*/ 712643 w 2411557"/>
                <a:gd name="connsiteY56" fmla="*/ 1633970 h 2408093"/>
                <a:gd name="connsiteX57" fmla="*/ 515216 w 2411557"/>
                <a:gd name="connsiteY57" fmla="*/ 1324841 h 2408093"/>
                <a:gd name="connsiteX58" fmla="*/ 690130 w 2411557"/>
                <a:gd name="connsiteY58" fmla="*/ 1052946 h 2408093"/>
                <a:gd name="connsiteX59" fmla="*/ 359352 w 2411557"/>
                <a:gd name="connsiteY59" fmla="*/ 752475 h 2408093"/>
                <a:gd name="connsiteX60" fmla="*/ 0 w 2411557"/>
                <a:gd name="connsiteY60" fmla="*/ 752475 h 240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11557" h="2408093">
                  <a:moveTo>
                    <a:pt x="2055668" y="982807"/>
                  </a:moveTo>
                  <a:lnTo>
                    <a:pt x="2158712" y="1294534"/>
                  </a:lnTo>
                  <a:lnTo>
                    <a:pt x="1951759" y="1294534"/>
                  </a:lnTo>
                  <a:close/>
                  <a:moveTo>
                    <a:pt x="197427" y="944707"/>
                  </a:moveTo>
                  <a:lnTo>
                    <a:pt x="353291" y="944707"/>
                  </a:lnTo>
                  <a:cubicBezTo>
                    <a:pt x="420832" y="944707"/>
                    <a:pt x="472786" y="989734"/>
                    <a:pt x="472786" y="1059007"/>
                  </a:cubicBezTo>
                  <a:cubicBezTo>
                    <a:pt x="472786" y="1128280"/>
                    <a:pt x="421698" y="1173307"/>
                    <a:pt x="353291" y="1174173"/>
                  </a:cubicBezTo>
                  <a:lnTo>
                    <a:pt x="197427" y="1174173"/>
                  </a:lnTo>
                  <a:close/>
                  <a:moveTo>
                    <a:pt x="1222664" y="740352"/>
                  </a:moveTo>
                  <a:cubicBezTo>
                    <a:pt x="949902" y="740352"/>
                    <a:pt x="755073" y="937779"/>
                    <a:pt x="755073" y="1203614"/>
                  </a:cubicBezTo>
                  <a:cubicBezTo>
                    <a:pt x="755073" y="1469448"/>
                    <a:pt x="950768" y="1666875"/>
                    <a:pt x="1223530" y="1666875"/>
                  </a:cubicBezTo>
                  <a:cubicBezTo>
                    <a:pt x="1467716" y="1666875"/>
                    <a:pt x="1653887" y="1474643"/>
                    <a:pt x="1655618" y="1224395"/>
                  </a:cubicBezTo>
                  <a:lnTo>
                    <a:pt x="1655618" y="1140402"/>
                  </a:lnTo>
                  <a:cubicBezTo>
                    <a:pt x="1655618" y="1132609"/>
                    <a:pt x="1650423" y="1127414"/>
                    <a:pt x="1642630" y="1127414"/>
                  </a:cubicBezTo>
                  <a:lnTo>
                    <a:pt x="1219200" y="1127414"/>
                  </a:lnTo>
                  <a:cubicBezTo>
                    <a:pt x="1211407" y="1127414"/>
                    <a:pt x="1206212" y="1132609"/>
                    <a:pt x="1206212" y="1140402"/>
                  </a:cubicBezTo>
                  <a:lnTo>
                    <a:pt x="1206212" y="1302327"/>
                  </a:lnTo>
                  <a:cubicBezTo>
                    <a:pt x="1206212" y="1310120"/>
                    <a:pt x="1211407" y="1315316"/>
                    <a:pt x="1219200" y="1315316"/>
                  </a:cubicBezTo>
                  <a:lnTo>
                    <a:pt x="1426153" y="1315316"/>
                  </a:lnTo>
                  <a:cubicBezTo>
                    <a:pt x="1401041" y="1407102"/>
                    <a:pt x="1326573" y="1463386"/>
                    <a:pt x="1220932" y="1463386"/>
                  </a:cubicBezTo>
                  <a:cubicBezTo>
                    <a:pt x="1075459" y="1463386"/>
                    <a:pt x="973282" y="1356014"/>
                    <a:pt x="973282" y="1203614"/>
                  </a:cubicBezTo>
                  <a:cubicBezTo>
                    <a:pt x="973282" y="1052946"/>
                    <a:pt x="1076325" y="943841"/>
                    <a:pt x="1224396" y="943841"/>
                  </a:cubicBezTo>
                  <a:cubicBezTo>
                    <a:pt x="1301462" y="943841"/>
                    <a:pt x="1362941" y="975014"/>
                    <a:pt x="1407102" y="1028700"/>
                  </a:cubicBezTo>
                  <a:cubicBezTo>
                    <a:pt x="1412298" y="1034761"/>
                    <a:pt x="1420091" y="1034761"/>
                    <a:pt x="1426153" y="1029566"/>
                  </a:cubicBezTo>
                  <a:lnTo>
                    <a:pt x="1570759" y="910071"/>
                  </a:lnTo>
                  <a:cubicBezTo>
                    <a:pt x="1575955" y="904875"/>
                    <a:pt x="1575955" y="897082"/>
                    <a:pt x="1570759" y="891020"/>
                  </a:cubicBezTo>
                  <a:cubicBezTo>
                    <a:pt x="1498023" y="800966"/>
                    <a:pt x="1369868" y="740352"/>
                    <a:pt x="1222664" y="740352"/>
                  </a:cubicBezTo>
                  <a:close/>
                  <a:moveTo>
                    <a:pt x="0" y="0"/>
                  </a:moveTo>
                  <a:lnTo>
                    <a:pt x="2067791" y="0"/>
                  </a:lnTo>
                  <a:cubicBezTo>
                    <a:pt x="2257425" y="0"/>
                    <a:pt x="2411557" y="154132"/>
                    <a:pt x="2411557" y="343766"/>
                  </a:cubicBezTo>
                  <a:lnTo>
                    <a:pt x="2411557" y="1376796"/>
                  </a:lnTo>
                  <a:lnTo>
                    <a:pt x="2201141" y="765464"/>
                  </a:lnTo>
                  <a:cubicBezTo>
                    <a:pt x="2198543" y="757670"/>
                    <a:pt x="2193348" y="752475"/>
                    <a:pt x="2182957" y="752475"/>
                  </a:cubicBezTo>
                  <a:lnTo>
                    <a:pt x="1944832" y="752475"/>
                  </a:lnTo>
                  <a:cubicBezTo>
                    <a:pt x="1934441" y="752475"/>
                    <a:pt x="1929246" y="757670"/>
                    <a:pt x="1926648" y="765464"/>
                  </a:cubicBezTo>
                  <a:lnTo>
                    <a:pt x="1626178" y="1638300"/>
                  </a:lnTo>
                  <a:cubicBezTo>
                    <a:pt x="1623580" y="1647825"/>
                    <a:pt x="1627043" y="1653886"/>
                    <a:pt x="1637434" y="1653886"/>
                  </a:cubicBezTo>
                  <a:lnTo>
                    <a:pt x="1821873" y="1653886"/>
                  </a:lnTo>
                  <a:cubicBezTo>
                    <a:pt x="1830532" y="1653886"/>
                    <a:pt x="1835727" y="1650423"/>
                    <a:pt x="1838325" y="1642629"/>
                  </a:cubicBezTo>
                  <a:lnTo>
                    <a:pt x="1892012" y="1478973"/>
                  </a:lnTo>
                  <a:lnTo>
                    <a:pt x="2220191" y="1478973"/>
                  </a:lnTo>
                  <a:lnTo>
                    <a:pt x="2273878" y="1642629"/>
                  </a:lnTo>
                  <a:cubicBezTo>
                    <a:pt x="2276475" y="1650423"/>
                    <a:pt x="2281671" y="1653886"/>
                    <a:pt x="2290330" y="1653886"/>
                  </a:cubicBezTo>
                  <a:lnTo>
                    <a:pt x="2290330" y="1653020"/>
                  </a:lnTo>
                  <a:lnTo>
                    <a:pt x="2408094" y="1653020"/>
                  </a:lnTo>
                  <a:lnTo>
                    <a:pt x="2408094" y="2408093"/>
                  </a:lnTo>
                  <a:lnTo>
                    <a:pt x="343766" y="2408093"/>
                  </a:lnTo>
                  <a:cubicBezTo>
                    <a:pt x="154132" y="2408093"/>
                    <a:pt x="0" y="2253962"/>
                    <a:pt x="0" y="2064327"/>
                  </a:cubicBezTo>
                  <a:lnTo>
                    <a:pt x="0" y="1654752"/>
                  </a:lnTo>
                  <a:lnTo>
                    <a:pt x="181841" y="1654752"/>
                  </a:lnTo>
                  <a:cubicBezTo>
                    <a:pt x="191366" y="1654752"/>
                    <a:pt x="197427" y="1647825"/>
                    <a:pt x="197427" y="1639166"/>
                  </a:cubicBezTo>
                  <a:lnTo>
                    <a:pt x="197427" y="1361209"/>
                  </a:lnTo>
                  <a:lnTo>
                    <a:pt x="300471" y="1361209"/>
                  </a:lnTo>
                  <a:lnTo>
                    <a:pt x="464993" y="1641764"/>
                  </a:lnTo>
                  <a:cubicBezTo>
                    <a:pt x="470189" y="1651289"/>
                    <a:pt x="477116" y="1654752"/>
                    <a:pt x="488373" y="1654752"/>
                  </a:cubicBezTo>
                  <a:lnTo>
                    <a:pt x="702252" y="1654752"/>
                  </a:lnTo>
                  <a:cubicBezTo>
                    <a:pt x="713509" y="1654752"/>
                    <a:pt x="718705" y="1644361"/>
                    <a:pt x="712643" y="1633970"/>
                  </a:cubicBezTo>
                  <a:lnTo>
                    <a:pt x="515216" y="1324841"/>
                  </a:lnTo>
                  <a:cubicBezTo>
                    <a:pt x="626052" y="1278082"/>
                    <a:pt x="690130" y="1180234"/>
                    <a:pt x="690130" y="1052946"/>
                  </a:cubicBezTo>
                  <a:cubicBezTo>
                    <a:pt x="690130" y="874568"/>
                    <a:pt x="562841" y="752475"/>
                    <a:pt x="359352" y="752475"/>
                  </a:cubicBezTo>
                  <a:lnTo>
                    <a:pt x="0" y="752475"/>
                  </a:lnTo>
                  <a:close/>
                </a:path>
              </a:pathLst>
            </a:custGeom>
            <a:solidFill>
              <a:srgbClr val="D10000"/>
            </a:solidFill>
            <a:ln w="8653" cap="flat">
              <a:noFill/>
              <a:prstDash val="solid"/>
              <a:miter/>
            </a:ln>
          </p:spPr>
          <p:txBody>
            <a:bodyPr rtlCol="0" anchor="ctr">
              <a:noAutofit/>
            </a:bodyPr>
            <a:lstStyle/>
            <a:p>
              <a:endParaRPr/>
            </a:p>
          </p:txBody>
        </p:sp>
      </p:grpSp>
    </p:spTree>
    <p:extLst>
      <p:ext uri="{BB962C8B-B14F-4D97-AF65-F5344CB8AC3E}">
        <p14:creationId xmlns:p14="http://schemas.microsoft.com/office/powerpoint/2010/main" val="3182099046"/>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650" r:id="rId3"/>
    <p:sldLayoutId id="2147483680" r:id="rId4"/>
    <p:sldLayoutId id="2147483671" r:id="rId5"/>
    <p:sldLayoutId id="2147483672" r:id="rId6"/>
    <p:sldLayoutId id="2147483664" r:id="rId7"/>
    <p:sldLayoutId id="2147483663" r:id="rId8"/>
    <p:sldLayoutId id="2147483668" r:id="rId9"/>
    <p:sldLayoutId id="2147483669" r:id="rId10"/>
    <p:sldLayoutId id="2147483670" r:id="rId11"/>
    <p:sldLayoutId id="2147483660" r:id="rId12"/>
    <p:sldLayoutId id="2147483659" r:id="rId13"/>
    <p:sldLayoutId id="2147483682" r:id="rId14"/>
    <p:sldLayoutId id="2147483661" r:id="rId15"/>
    <p:sldLayoutId id="2147483690" r:id="rId16"/>
    <p:sldLayoutId id="2147483681" r:id="rId17"/>
    <p:sldLayoutId id="2147483696" r:id="rId18"/>
    <p:sldLayoutId id="2147483697" r:id="rId19"/>
    <p:sldLayoutId id="2147483691" r:id="rId20"/>
    <p:sldLayoutId id="2147483693" r:id="rId21"/>
    <p:sldLayoutId id="2147483714" r:id="rId22"/>
    <p:sldLayoutId id="2147483684" r:id="rId23"/>
    <p:sldLayoutId id="2147483685" r:id="rId24"/>
    <p:sldLayoutId id="2147483686" r:id="rId25"/>
    <p:sldLayoutId id="2147483654" r:id="rId26"/>
    <p:sldLayoutId id="2147483688" r:id="rId27"/>
    <p:sldLayoutId id="2147483655" r:id="rId28"/>
    <p:sldLayoutId id="2147483687" r:id="rId29"/>
    <p:sldLayoutId id="2147483689" r:id="rId30"/>
    <p:sldLayoutId id="2147483692" r:id="rId31"/>
    <p:sldLayoutId id="2147483700" r:id="rId32"/>
    <p:sldLayoutId id="2147483694" r:id="rId33"/>
    <p:sldLayoutId id="2147483702" r:id="rId34"/>
    <p:sldLayoutId id="2147483695" r:id="rId35"/>
    <p:sldLayoutId id="2147483703" r:id="rId36"/>
    <p:sldLayoutId id="2147483704" r:id="rId37"/>
    <p:sldLayoutId id="2147483705" r:id="rId38"/>
    <p:sldLayoutId id="2147483698" r:id="rId39"/>
    <p:sldLayoutId id="2147483699" r:id="rId40"/>
    <p:sldLayoutId id="2147483706" r:id="rId41"/>
    <p:sldLayoutId id="2147483707" r:id="rId42"/>
    <p:sldLayoutId id="2147483708" r:id="rId43"/>
    <p:sldLayoutId id="2147483679" r:id="rId44"/>
    <p:sldLayoutId id="2147483674" r:id="rId45"/>
    <p:sldLayoutId id="2147483673" r:id="rId46"/>
    <p:sldLayoutId id="2147483675" r:id="rId47"/>
    <p:sldLayoutId id="2147483676" r:id="rId48"/>
    <p:sldLayoutId id="2147483709" r:id="rId49"/>
    <p:sldLayoutId id="2147483710" r:id="rId50"/>
    <p:sldLayoutId id="2147483711" r:id="rId51"/>
  </p:sldLayoutIdLst>
  <p:hf hdr="0" ftr="0" dt="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800"/>
        </a:spcBef>
        <a:buClr>
          <a:schemeClr val="tx1">
            <a:lumMod val="65000"/>
            <a:lumOff val="35000"/>
          </a:schemeClr>
        </a:buClr>
        <a:buFont typeface="Wingdings" panose="05000000000000000000" pitchFamily="2" charset="2"/>
        <a:buChar char="§"/>
        <a:defRPr sz="2400" kern="1200">
          <a:solidFill>
            <a:schemeClr val="tx1"/>
          </a:solidFill>
          <a:latin typeface="+mn-lt"/>
          <a:ea typeface="+mn-ea"/>
          <a:cs typeface="+mn-cs"/>
        </a:defRPr>
      </a:lvl1pPr>
      <a:lvl2pPr marL="512064" indent="-228600" algn="l" defTabSz="914400" rtl="0" eaLnBrk="1" latinLnBrk="0" hangingPunct="1">
        <a:lnSpc>
          <a:spcPct val="100000"/>
        </a:lnSpc>
        <a:spcBef>
          <a:spcPts val="1200"/>
        </a:spcBef>
        <a:buClr>
          <a:schemeClr val="tx1">
            <a:lumMod val="65000"/>
            <a:lumOff val="35000"/>
          </a:schemeClr>
        </a:buClr>
        <a:buFont typeface="Arial" panose="020B0604020202020204"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buClr>
          <a:schemeClr val="tx1">
            <a:lumMod val="65000"/>
            <a:lumOff val="35000"/>
          </a:schemeClr>
        </a:buClr>
        <a:buFont typeface="Wingdings" panose="05000000000000000000"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5ACBF0"/>
          </p15:clr>
        </p15:guide>
        <p15:guide id="4" pos="2656">
          <p15:clr>
            <a:srgbClr val="A4A3A4"/>
          </p15:clr>
        </p15:guide>
        <p15:guide id="5" pos="5024">
          <p15:clr>
            <a:srgbClr val="A4A3A4"/>
          </p15:clr>
        </p15:guide>
        <p15:guide id="6" pos="7392">
          <p15:clr>
            <a:srgbClr val="5ACBF0"/>
          </p15:clr>
        </p15:guide>
        <p15:guide id="9" orient="horz" pos="288">
          <p15:clr>
            <a:srgbClr val="5ACBF0"/>
          </p15:clr>
        </p15:guide>
        <p15:guide id="14" orient="horz" pos="4032">
          <p15:clr>
            <a:srgbClr val="5ACBF0"/>
          </p15:clr>
        </p15:guide>
        <p15:guide id="15" orient="horz" pos="4104">
          <p15:clr>
            <a:srgbClr val="A4A3A4"/>
          </p15:clr>
        </p15:guide>
        <p15:guide id="16" orient="horz" pos="3696">
          <p15:clr>
            <a:srgbClr val="5ACBF0"/>
          </p15:clr>
        </p15:guide>
        <p15:guide id="17" orient="horz" pos="1152">
          <p15:clr>
            <a:srgbClr val="5ACBF0"/>
          </p15:clr>
        </p15:guide>
        <p15:guide id="18" orient="horz" pos="624">
          <p15:clr>
            <a:srgbClr val="5ACBF0"/>
          </p15:clr>
        </p15:guide>
        <p15:guide id="19" orient="horz" pos="1536">
          <p15:clr>
            <a:srgbClr val="A4A3A4"/>
          </p15:clr>
        </p15:guide>
        <p15:guide id="20" orient="horz" pos="100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52.xml"/><Relationship Id="rId7" Type="http://schemas.openxmlformats.org/officeDocument/2006/relationships/image" Target="../media/image21.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6.xml"/><Relationship Id="rId1" Type="http://schemas.openxmlformats.org/officeDocument/2006/relationships/tags" Target="../tags/tag6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5.emf"/><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6.xml"/><Relationship Id="rId1" Type="http://schemas.openxmlformats.org/officeDocument/2006/relationships/tags" Target="../tags/tag6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6.xml"/><Relationship Id="rId1" Type="http://schemas.openxmlformats.org/officeDocument/2006/relationships/tags" Target="../tags/tag68.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39.emf"/><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40.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41.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43.emf"/><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6.xml"/><Relationship Id="rId1" Type="http://schemas.openxmlformats.org/officeDocument/2006/relationships/tags" Target="../tags/tag79.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45.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tags" Target="../tags/tag8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47.emf"/><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48.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49.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6.xml"/><Relationship Id="rId1" Type="http://schemas.openxmlformats.org/officeDocument/2006/relationships/tags" Target="../tags/tag89.x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52.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6.xml"/><Relationship Id="rId1" Type="http://schemas.openxmlformats.org/officeDocument/2006/relationships/tags" Target="../tags/tag9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24.jpeg"/><Relationship Id="rId18" Type="http://schemas.openxmlformats.org/officeDocument/2006/relationships/image" Target="../media/image46.png"/><Relationship Id="rId3" Type="http://schemas.openxmlformats.org/officeDocument/2006/relationships/tags" Target="../tags/tag95.xml"/><Relationship Id="rId21" Type="http://schemas.openxmlformats.org/officeDocument/2006/relationships/image" Target="../media/image55.emf"/><Relationship Id="rId7" Type="http://schemas.openxmlformats.org/officeDocument/2006/relationships/tags" Target="../tags/tag99.xml"/><Relationship Id="rId12" Type="http://schemas.openxmlformats.org/officeDocument/2006/relationships/image" Target="../media/image22.png"/><Relationship Id="rId17" Type="http://schemas.openxmlformats.org/officeDocument/2006/relationships/image" Target="../media/image42.png"/><Relationship Id="rId2" Type="http://schemas.openxmlformats.org/officeDocument/2006/relationships/tags" Target="../tags/tag94.xml"/><Relationship Id="rId16" Type="http://schemas.openxmlformats.org/officeDocument/2006/relationships/image" Target="../media/image38.png"/><Relationship Id="rId20" Type="http://schemas.openxmlformats.org/officeDocument/2006/relationships/image" Target="../media/image54.emf"/><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slideLayout" Target="../slideLayouts/slideLayout26.xml"/><Relationship Id="rId5" Type="http://schemas.openxmlformats.org/officeDocument/2006/relationships/tags" Target="../tags/tag97.xml"/><Relationship Id="rId15" Type="http://schemas.openxmlformats.org/officeDocument/2006/relationships/image" Target="../media/image34.png"/><Relationship Id="rId10" Type="http://schemas.openxmlformats.org/officeDocument/2006/relationships/tags" Target="../tags/tag102.xml"/><Relationship Id="rId19" Type="http://schemas.openxmlformats.org/officeDocument/2006/relationships/image" Target="../media/image50.pn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24.jpeg"/><Relationship Id="rId18" Type="http://schemas.openxmlformats.org/officeDocument/2006/relationships/image" Target="../media/image46.pn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22.png"/><Relationship Id="rId17" Type="http://schemas.openxmlformats.org/officeDocument/2006/relationships/image" Target="../media/image42.png"/><Relationship Id="rId2" Type="http://schemas.openxmlformats.org/officeDocument/2006/relationships/tags" Target="../tags/tag104.xml"/><Relationship Id="rId16" Type="http://schemas.openxmlformats.org/officeDocument/2006/relationships/image" Target="../media/image38.pn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56.png"/><Relationship Id="rId5" Type="http://schemas.openxmlformats.org/officeDocument/2006/relationships/tags" Target="../tags/tag107.xml"/><Relationship Id="rId15" Type="http://schemas.openxmlformats.org/officeDocument/2006/relationships/image" Target="../media/image34.png"/><Relationship Id="rId10" Type="http://schemas.openxmlformats.org/officeDocument/2006/relationships/slideLayout" Target="../slideLayouts/slideLayout26.xml"/><Relationship Id="rId19" Type="http://schemas.openxmlformats.org/officeDocument/2006/relationships/image" Target="../media/image50.png"/><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24.jpeg"/><Relationship Id="rId18" Type="http://schemas.openxmlformats.org/officeDocument/2006/relationships/image" Target="../media/image46.pn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22.png"/><Relationship Id="rId17" Type="http://schemas.openxmlformats.org/officeDocument/2006/relationships/image" Target="../media/image42.png"/><Relationship Id="rId2" Type="http://schemas.openxmlformats.org/officeDocument/2006/relationships/tags" Target="../tags/tag113.xml"/><Relationship Id="rId16" Type="http://schemas.openxmlformats.org/officeDocument/2006/relationships/image" Target="../media/image38.png"/><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image" Target="../media/image57.png"/><Relationship Id="rId5" Type="http://schemas.openxmlformats.org/officeDocument/2006/relationships/tags" Target="../tags/tag116.xml"/><Relationship Id="rId15" Type="http://schemas.openxmlformats.org/officeDocument/2006/relationships/image" Target="../media/image34.png"/><Relationship Id="rId10" Type="http://schemas.openxmlformats.org/officeDocument/2006/relationships/slideLayout" Target="../slideLayouts/slideLayout26.xml"/><Relationship Id="rId19" Type="http://schemas.openxmlformats.org/officeDocument/2006/relationships/image" Target="../media/image50.png"/><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25.emf"/><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26.pn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7.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30.emf"/><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6.xml"/><Relationship Id="rId1" Type="http://schemas.openxmlformats.org/officeDocument/2006/relationships/tags" Target="../tags/tag6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 29">
            <a:extLst>
              <a:ext uri="{FF2B5EF4-FFF2-40B4-BE49-F238E27FC236}">
                <a16:creationId xmlns:a16="http://schemas.microsoft.com/office/drawing/2014/main" id="{58956E5F-059C-FECC-EE17-24ABF4D7D420}"/>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0521637" y="5199063"/>
            <a:ext cx="1200166" cy="1200166"/>
          </a:xfrm>
          <a:prstGeom prst="rect">
            <a:avLst/>
          </a:prstGeom>
        </p:spPr>
      </p:pic>
      <p:grpSp>
        <p:nvGrpSpPr>
          <p:cNvPr id="29" name="Group 28">
            <a:extLst>
              <a:ext uri="{FF2B5EF4-FFF2-40B4-BE49-F238E27FC236}">
                <a16:creationId xmlns:a16="http://schemas.microsoft.com/office/drawing/2014/main" id="{F4040DFE-1646-C179-EFCF-0FC9B2769746}"/>
              </a:ext>
            </a:extLst>
          </p:cNvPr>
          <p:cNvGrpSpPr/>
          <p:nvPr/>
        </p:nvGrpSpPr>
        <p:grpSpPr>
          <a:xfrm>
            <a:off x="0" y="0"/>
            <a:ext cx="4476208" cy="6858000"/>
            <a:chOff x="0" y="0"/>
            <a:chExt cx="4476208" cy="6858000"/>
          </a:xfrm>
        </p:grpSpPr>
        <p:sp>
          <p:nvSpPr>
            <p:cNvPr id="23" name="Rectangle 22">
              <a:extLst>
                <a:ext uri="{FF2B5EF4-FFF2-40B4-BE49-F238E27FC236}">
                  <a16:creationId xmlns:a16="http://schemas.microsoft.com/office/drawing/2014/main" id="{A7C34953-25F5-E3E4-249F-3423BF1A18F7}"/>
                </a:ext>
              </a:extLst>
            </p:cNvPr>
            <p:cNvSpPr/>
            <p:nvPr/>
          </p:nvSpPr>
          <p:spPr>
            <a:xfrm>
              <a:off x="0" y="0"/>
              <a:ext cx="205254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err="1"/>
            </a:p>
          </p:txBody>
        </p:sp>
        <p:sp>
          <p:nvSpPr>
            <p:cNvPr id="22" name="Rectangle 21">
              <a:extLst>
                <a:ext uri="{FF2B5EF4-FFF2-40B4-BE49-F238E27FC236}">
                  <a16:creationId xmlns:a16="http://schemas.microsoft.com/office/drawing/2014/main" id="{1556E62B-82B3-04B2-4A08-D8722DAA1F63}"/>
                </a:ext>
              </a:extLst>
            </p:cNvPr>
            <p:cNvSpPr/>
            <p:nvPr/>
          </p:nvSpPr>
          <p:spPr>
            <a:xfrm>
              <a:off x="4169437" y="0"/>
              <a:ext cx="306771"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err="1"/>
            </a:p>
          </p:txBody>
        </p:sp>
        <p:sp>
          <p:nvSpPr>
            <p:cNvPr id="16" name="Rectangle 15">
              <a:extLst>
                <a:ext uri="{FF2B5EF4-FFF2-40B4-BE49-F238E27FC236}">
                  <a16:creationId xmlns:a16="http://schemas.microsoft.com/office/drawing/2014/main" id="{68EC91B3-5A02-0351-A1BF-CCC38B0312CA}"/>
                </a:ext>
              </a:extLst>
            </p:cNvPr>
            <p:cNvSpPr/>
            <p:nvPr/>
          </p:nvSpPr>
          <p:spPr>
            <a:xfrm>
              <a:off x="2040831" y="0"/>
              <a:ext cx="1440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err="1"/>
            </a:p>
          </p:txBody>
        </p:sp>
        <p:sp>
          <p:nvSpPr>
            <p:cNvPr id="21" name="Rectangle 20">
              <a:extLst>
                <a:ext uri="{FF2B5EF4-FFF2-40B4-BE49-F238E27FC236}">
                  <a16:creationId xmlns:a16="http://schemas.microsoft.com/office/drawing/2014/main" id="{0F27EF71-CC72-2EA2-82F2-9FB9E9263920}"/>
                </a:ext>
              </a:extLst>
            </p:cNvPr>
            <p:cNvSpPr/>
            <p:nvPr/>
          </p:nvSpPr>
          <p:spPr>
            <a:xfrm>
              <a:off x="3462137" y="0"/>
              <a:ext cx="720000" cy="6858000"/>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err="1"/>
            </a:p>
          </p:txBody>
        </p:sp>
      </p:grpSp>
      <p:pic>
        <p:nvPicPr>
          <p:cNvPr id="7" name="Graphic 6" descr="Graphic 6">
            <a:extLst>
              <a:ext uri="{FF2B5EF4-FFF2-40B4-BE49-F238E27FC236}">
                <a16:creationId xmlns:a16="http://schemas.microsoft.com/office/drawing/2014/main" id="{D3B64E25-C140-F54A-88F7-DA72AC816B6D}"/>
              </a:ext>
            </a:extLst>
          </p:cNvPr>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455757" y="455878"/>
            <a:ext cx="5259243" cy="5259243"/>
          </a:xfrm>
          <a:prstGeom prst="rect">
            <a:avLst/>
          </a:prstGeom>
        </p:spPr>
      </p:pic>
      <p:sp>
        <p:nvSpPr>
          <p:cNvPr id="24" name="Subtitle 23">
            <a:extLst>
              <a:ext uri="{FF2B5EF4-FFF2-40B4-BE49-F238E27FC236}">
                <a16:creationId xmlns:a16="http://schemas.microsoft.com/office/drawing/2014/main" id="{E6707327-7561-0657-8F4A-6F2001511289}"/>
              </a:ext>
            </a:extLst>
          </p:cNvPr>
          <p:cNvSpPr>
            <a:spLocks noGrp="1"/>
          </p:cNvSpPr>
          <p:nvPr>
            <p:ph type="subTitle" idx="1"/>
          </p:nvPr>
        </p:nvSpPr>
        <p:spPr>
          <a:xfrm>
            <a:off x="927846" y="2579292"/>
            <a:ext cx="4315063" cy="378859"/>
          </a:xfrm>
        </p:spPr>
        <p:txBody>
          <a:bodyPr/>
          <a:lstStyle/>
          <a:p>
            <a:r>
              <a:rPr lang="en-US" dirty="0"/>
              <a:t>2017-2024</a:t>
            </a:r>
          </a:p>
          <a:p>
            <a:endParaRPr lang="en-CA" dirty="0"/>
          </a:p>
        </p:txBody>
      </p:sp>
      <p:sp>
        <p:nvSpPr>
          <p:cNvPr id="25" name="Text Placeholder 24">
            <a:extLst>
              <a:ext uri="{FF2B5EF4-FFF2-40B4-BE49-F238E27FC236}">
                <a16:creationId xmlns:a16="http://schemas.microsoft.com/office/drawing/2014/main" id="{81CFE22B-B9BB-6F8C-60DA-DE8B63D42841}"/>
              </a:ext>
            </a:extLst>
          </p:cNvPr>
          <p:cNvSpPr>
            <a:spLocks noGrp="1"/>
          </p:cNvSpPr>
          <p:nvPr>
            <p:ph type="body" sz="quarter" idx="13"/>
          </p:nvPr>
        </p:nvSpPr>
        <p:spPr>
          <a:xfrm>
            <a:off x="952263" y="3601839"/>
            <a:ext cx="4315062" cy="542812"/>
          </a:xfrm>
        </p:spPr>
        <p:txBody>
          <a:bodyPr/>
          <a:lstStyle/>
          <a:p>
            <a:r>
              <a:rPr lang="en-CA" sz="1400" dirty="0"/>
              <a:t>Luis Garcia</a:t>
            </a:r>
          </a:p>
          <a:p>
            <a:r>
              <a:rPr lang="en-US" sz="1400" b="0" dirty="0"/>
              <a:t>Chief Actuary Life, Latin America</a:t>
            </a:r>
          </a:p>
          <a:p>
            <a:endParaRPr lang="en-CA" dirty="0"/>
          </a:p>
        </p:txBody>
      </p:sp>
      <p:sp>
        <p:nvSpPr>
          <p:cNvPr id="26" name="Text Placeholder 25">
            <a:extLst>
              <a:ext uri="{FF2B5EF4-FFF2-40B4-BE49-F238E27FC236}">
                <a16:creationId xmlns:a16="http://schemas.microsoft.com/office/drawing/2014/main" id="{C22E2DF6-E20A-6ED7-E9D0-FC2B296AE557}"/>
              </a:ext>
            </a:extLst>
          </p:cNvPr>
          <p:cNvSpPr>
            <a:spLocks noGrp="1"/>
          </p:cNvSpPr>
          <p:nvPr>
            <p:ph type="body" sz="quarter" idx="14"/>
          </p:nvPr>
        </p:nvSpPr>
        <p:spPr>
          <a:xfrm>
            <a:off x="952263" y="4260627"/>
            <a:ext cx="4315061" cy="542812"/>
          </a:xfrm>
        </p:spPr>
        <p:txBody>
          <a:bodyPr/>
          <a:lstStyle/>
          <a:p>
            <a:r>
              <a:rPr lang="en-CA" sz="1400" dirty="0"/>
              <a:t>Mayra Suárez</a:t>
            </a:r>
          </a:p>
          <a:p>
            <a:r>
              <a:rPr lang="en-US" sz="1400" b="0" dirty="0"/>
              <a:t>Senior Actuary Life</a:t>
            </a:r>
            <a:endParaRPr lang="en-CA" sz="1400" dirty="0"/>
          </a:p>
        </p:txBody>
      </p:sp>
      <p:sp>
        <p:nvSpPr>
          <p:cNvPr id="27" name="Text Placeholder 26">
            <a:extLst>
              <a:ext uri="{FF2B5EF4-FFF2-40B4-BE49-F238E27FC236}">
                <a16:creationId xmlns:a16="http://schemas.microsoft.com/office/drawing/2014/main" id="{479AF6D7-B968-FEBC-50AF-049613BCE65F}"/>
              </a:ext>
            </a:extLst>
          </p:cNvPr>
          <p:cNvSpPr>
            <a:spLocks noGrp="1"/>
          </p:cNvSpPr>
          <p:nvPr>
            <p:ph type="body" sz="quarter" idx="15"/>
          </p:nvPr>
        </p:nvSpPr>
        <p:spPr/>
        <p:txBody>
          <a:bodyPr/>
          <a:lstStyle/>
          <a:p>
            <a:r>
              <a:rPr lang="en-CA" dirty="0"/>
              <a:t>09.25.2025</a:t>
            </a:r>
          </a:p>
        </p:txBody>
      </p:sp>
      <p:sp>
        <p:nvSpPr>
          <p:cNvPr id="12" name="Text Placeholder 3">
            <a:extLst>
              <a:ext uri="{FF2B5EF4-FFF2-40B4-BE49-F238E27FC236}">
                <a16:creationId xmlns:a16="http://schemas.microsoft.com/office/drawing/2014/main" id="{F44C8ACC-F425-0C68-E517-A8AF9DD0EF33}"/>
              </a:ext>
            </a:extLst>
          </p:cNvPr>
          <p:cNvSpPr txBox="1">
            <a:spLocks/>
          </p:cNvSpPr>
          <p:nvPr/>
        </p:nvSpPr>
        <p:spPr>
          <a:xfrm>
            <a:off x="9265107" y="547165"/>
            <a:ext cx="2458436" cy="54281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2pPr>
            <a:lvl3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3pPr>
            <a:lvl4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5pPr>
            <a:lvl6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6pPr>
            <a:lvl7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7pPr>
            <a:lvl8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8pPr>
            <a:lvl9pPr marL="0" indent="0" algn="l" defTabSz="914400" rtl="0" eaLnBrk="1" latinLnBrk="0" hangingPunct="1">
              <a:lnSpc>
                <a:spcPct val="100000"/>
              </a:lnSpc>
              <a:spcBef>
                <a:spcPts val="0"/>
              </a:spcBef>
              <a:buClr>
                <a:schemeClr val="tx1">
                  <a:lumMod val="65000"/>
                  <a:lumOff val="35000"/>
                </a:schemeClr>
              </a:buClr>
              <a:buFont typeface="Arial" panose="020B0604020202020204" pitchFamily="34" charset="0"/>
              <a:buChar char="​"/>
              <a:defRPr sz="1600" b="0" kern="1200">
                <a:solidFill>
                  <a:schemeClr val="tx1"/>
                </a:solidFill>
                <a:latin typeface="+mn-lt"/>
                <a:ea typeface="+mn-ea"/>
                <a:cs typeface="+mn-cs"/>
              </a:defRPr>
            </a:lvl9pPr>
          </a:lstStyle>
          <a:p>
            <a:pPr algn="r"/>
            <a:r>
              <a:rPr lang="en-US" sz="2000" b="0">
                <a:solidFill>
                  <a:schemeClr val="accent3">
                    <a:lumMod val="50000"/>
                  </a:schemeClr>
                </a:solidFill>
                <a:latin typeface="Poppins Light" pitchFamily="50" charset="0"/>
              </a:rPr>
              <a:t>Trusted partner.</a:t>
            </a:r>
          </a:p>
          <a:p>
            <a:pPr algn="r"/>
            <a:r>
              <a:rPr lang="en-US" sz="2000" b="0">
                <a:solidFill>
                  <a:schemeClr val="accent3">
                    <a:lumMod val="50000"/>
                  </a:schemeClr>
                </a:solidFill>
                <a:latin typeface="Poppins Light" pitchFamily="50" charset="0"/>
              </a:rPr>
              <a:t>Proven results.</a:t>
            </a:r>
          </a:p>
          <a:p>
            <a:pPr algn="r"/>
            <a:endParaRPr lang="en-US" sz="2000" b="0">
              <a:solidFill>
                <a:schemeClr val="accent3">
                  <a:lumMod val="50000"/>
                </a:schemeClr>
              </a:solidFill>
              <a:latin typeface="Poppins Light" pitchFamily="50" charset="0"/>
            </a:endParaRPr>
          </a:p>
        </p:txBody>
      </p:sp>
      <p:sp>
        <p:nvSpPr>
          <p:cNvPr id="2" name="Title 5">
            <a:extLst>
              <a:ext uri="{FF2B5EF4-FFF2-40B4-BE49-F238E27FC236}">
                <a16:creationId xmlns:a16="http://schemas.microsoft.com/office/drawing/2014/main" id="{1740CFB3-67EC-CE8D-BEA9-A26BD6FB7B65}"/>
              </a:ext>
            </a:extLst>
          </p:cNvPr>
          <p:cNvSpPr>
            <a:spLocks noGrp="1"/>
          </p:cNvSpPr>
          <p:nvPr>
            <p:ph type="ctrTitle"/>
          </p:nvPr>
        </p:nvSpPr>
        <p:spPr>
          <a:xfrm>
            <a:off x="927846" y="818571"/>
            <a:ext cx="4314825" cy="1886987"/>
          </a:xfrm>
        </p:spPr>
        <p:txBody>
          <a:bodyPr/>
          <a:lstStyle/>
          <a:p>
            <a:r>
              <a:rPr lang="en-US" sz="3600" dirty="0" err="1"/>
              <a:t>Resultados</a:t>
            </a:r>
            <a:r>
              <a:rPr lang="en-US" sz="3600" dirty="0"/>
              <a:t> </a:t>
            </a:r>
            <a:r>
              <a:rPr lang="en-US" sz="3600" dirty="0" err="1"/>
              <a:t>Contratos</a:t>
            </a:r>
            <a:r>
              <a:rPr lang="en-US" sz="3600" dirty="0"/>
              <a:t> de Reaseguro WXL </a:t>
            </a:r>
            <a:br>
              <a:rPr lang="en-US" sz="3600" dirty="0"/>
            </a:br>
            <a:endParaRPr lang="en-US" sz="3600" dirty="0"/>
          </a:p>
        </p:txBody>
      </p:sp>
      <p:pic>
        <p:nvPicPr>
          <p:cNvPr id="2050" name="Picture 2" descr="grupolarg">
            <a:extLst>
              <a:ext uri="{FF2B5EF4-FFF2-40B4-BE49-F238E27FC236}">
                <a16:creationId xmlns:a16="http://schemas.microsoft.com/office/drawing/2014/main" id="{EEADE5CE-847E-2975-157C-265334908364}"/>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6090399" y="2661636"/>
            <a:ext cx="24193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D499-3682-48A2-0F50-ECC7FCEA48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FE29E9-3527-0AB3-7F87-DA53F3AA33BB}"/>
              </a:ext>
            </a:extLst>
          </p:cNvPr>
          <p:cNvSpPr>
            <a:spLocks noGrp="1"/>
          </p:cNvSpPr>
          <p:nvPr>
            <p:ph type="sldNum" sz="quarter" idx="12"/>
          </p:nvPr>
        </p:nvSpPr>
        <p:spPr/>
        <p:txBody>
          <a:bodyPr/>
          <a:lstStyle/>
          <a:p>
            <a:fld id="{A7D4F30D-40DB-4D14-92A8-71EC94CA5371}" type="slidenum">
              <a:rPr lang="en-CA" smtClean="0"/>
              <a:t>10</a:t>
            </a:fld>
            <a:endParaRPr lang="en-CA"/>
          </a:p>
        </p:txBody>
      </p:sp>
      <p:pic>
        <p:nvPicPr>
          <p:cNvPr id="4" name="Picture 3" descr="A logo with an hourglass&#10;&#10;AI-generated content may be incorrect.">
            <a:extLst>
              <a:ext uri="{FF2B5EF4-FFF2-40B4-BE49-F238E27FC236}">
                <a16:creationId xmlns:a16="http://schemas.microsoft.com/office/drawing/2014/main" id="{7992172F-AD3E-5147-C044-148D9CB17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90532" cy="1033652"/>
          </a:xfrm>
          <a:prstGeom prst="rect">
            <a:avLst/>
          </a:prstGeom>
        </p:spPr>
      </p:pic>
      <p:pic>
        <p:nvPicPr>
          <p:cNvPr id="6" name="Picture 5">
            <a:extLst>
              <a:ext uri="{FF2B5EF4-FFF2-40B4-BE49-F238E27FC236}">
                <a16:creationId xmlns:a16="http://schemas.microsoft.com/office/drawing/2014/main" id="{7C5E6736-52C7-077E-5314-AA17DA84BCE1}"/>
              </a:ext>
            </a:extLst>
          </p:cNvPr>
          <p:cNvPicPr>
            <a:picLocks noChangeAspect="1"/>
          </p:cNvPicPr>
          <p:nvPr>
            <p:custDataLst>
              <p:tags r:id="rId1"/>
            </p:custDataLst>
          </p:nvPr>
        </p:nvPicPr>
        <p:blipFill>
          <a:blip r:embed="rId4"/>
          <a:stretch>
            <a:fillRect/>
          </a:stretch>
        </p:blipFill>
        <p:spPr>
          <a:xfrm>
            <a:off x="1910733" y="1154995"/>
            <a:ext cx="8370533" cy="4548010"/>
          </a:xfrm>
          <a:prstGeom prst="rect">
            <a:avLst/>
          </a:prstGeom>
        </p:spPr>
      </p:pic>
    </p:spTree>
    <p:extLst>
      <p:ext uri="{BB962C8B-B14F-4D97-AF65-F5344CB8AC3E}">
        <p14:creationId xmlns:p14="http://schemas.microsoft.com/office/powerpoint/2010/main" val="243519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058A-8EA7-2876-60DF-20FBCA5A1BE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389BE5-C13F-5EF2-91F7-E6032B7A862D}"/>
              </a:ext>
            </a:extLst>
          </p:cNvPr>
          <p:cNvSpPr>
            <a:spLocks noGrp="1"/>
          </p:cNvSpPr>
          <p:nvPr>
            <p:ph type="sldNum" sz="quarter" idx="18"/>
          </p:nvPr>
        </p:nvSpPr>
        <p:spPr/>
        <p:txBody>
          <a:bodyPr/>
          <a:lstStyle/>
          <a:p>
            <a:fld id="{A7D4F30D-40DB-4D14-92A8-71EC94CA5371}" type="slidenum">
              <a:rPr lang="es-ES" smtClean="0"/>
              <a:pPr/>
              <a:t>11</a:t>
            </a:fld>
            <a:endParaRPr lang="es-ES"/>
          </a:p>
        </p:txBody>
      </p:sp>
      <p:pic>
        <p:nvPicPr>
          <p:cNvPr id="8" name="Picture 7" descr="A logo for a company&#10;&#10;AI-generated content may be incorrect.">
            <a:extLst>
              <a:ext uri="{FF2B5EF4-FFF2-40B4-BE49-F238E27FC236}">
                <a16:creationId xmlns:a16="http://schemas.microsoft.com/office/drawing/2014/main" id="{FFF9A860-BBB8-BF99-EF1F-CFE744E31F00}"/>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1781" y="2776949"/>
            <a:ext cx="3561518" cy="2610233"/>
          </a:xfrm>
          <a:prstGeom prst="rect">
            <a:avLst/>
          </a:prstGeom>
        </p:spPr>
      </p:pic>
    </p:spTree>
    <p:extLst>
      <p:ext uri="{BB962C8B-B14F-4D97-AF65-F5344CB8AC3E}">
        <p14:creationId xmlns:p14="http://schemas.microsoft.com/office/powerpoint/2010/main" val="3795946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D89EB-A7DC-3BEA-67A8-79DD3705E91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39E19-D19D-30E7-E4ED-7F51DFEDF1B9}"/>
              </a:ext>
            </a:extLst>
          </p:cNvPr>
          <p:cNvSpPr>
            <a:spLocks noGrp="1"/>
          </p:cNvSpPr>
          <p:nvPr>
            <p:ph type="sldNum" sz="quarter" idx="12"/>
          </p:nvPr>
        </p:nvSpPr>
        <p:spPr/>
        <p:txBody>
          <a:bodyPr/>
          <a:lstStyle/>
          <a:p>
            <a:fld id="{A7D4F30D-40DB-4D14-92A8-71EC94CA5371}" type="slidenum">
              <a:rPr lang="en-CA" smtClean="0"/>
              <a:t>12</a:t>
            </a:fld>
            <a:endParaRPr lang="en-CA"/>
          </a:p>
        </p:txBody>
      </p:sp>
      <p:pic>
        <p:nvPicPr>
          <p:cNvPr id="3" name="Picture 2" descr="A logo for a company&#10;&#10;AI-generated content may be incorrect.">
            <a:extLst>
              <a:ext uri="{FF2B5EF4-FFF2-40B4-BE49-F238E27FC236}">
                <a16:creationId xmlns:a16="http://schemas.microsoft.com/office/drawing/2014/main" id="{D8820E06-0663-4E45-A8E7-017BE2F7456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1694477" cy="1090244"/>
          </a:xfrm>
          <a:prstGeom prst="rect">
            <a:avLst/>
          </a:prstGeom>
        </p:spPr>
      </p:pic>
      <p:sp>
        <p:nvSpPr>
          <p:cNvPr id="7" name="TextBox 6">
            <a:extLst>
              <a:ext uri="{FF2B5EF4-FFF2-40B4-BE49-F238E27FC236}">
                <a16:creationId xmlns:a16="http://schemas.microsoft.com/office/drawing/2014/main" id="{9F11F78F-64C5-BD0C-29C1-9D70BD034DFC}"/>
              </a:ext>
            </a:extLst>
          </p:cNvPr>
          <p:cNvSpPr txBox="1"/>
          <p:nvPr/>
        </p:nvSpPr>
        <p:spPr>
          <a:xfrm>
            <a:off x="945640" y="5597449"/>
            <a:ext cx="801501" cy="215444"/>
          </a:xfrm>
          <a:prstGeom prst="rect">
            <a:avLst/>
          </a:prstGeom>
          <a:noFill/>
        </p:spPr>
        <p:txBody>
          <a:bodyPr wrap="none" lIns="0" tIns="0" rIns="0" bIns="0" rtlCol="0">
            <a:spAutoFit/>
          </a:bodyPr>
          <a:lstStyle/>
          <a:p>
            <a:pPr algn="l"/>
            <a:r>
              <a:rPr lang="es-MX" sz="1400" dirty="0"/>
              <a:t>*T.C. 7.53</a:t>
            </a:r>
            <a:endParaRPr lang="es-ES" sz="1400" dirty="0" err="1"/>
          </a:p>
        </p:txBody>
      </p:sp>
      <p:pic>
        <p:nvPicPr>
          <p:cNvPr id="5" name="Picture 4">
            <a:extLst>
              <a:ext uri="{FF2B5EF4-FFF2-40B4-BE49-F238E27FC236}">
                <a16:creationId xmlns:a16="http://schemas.microsoft.com/office/drawing/2014/main" id="{F5641CF4-591E-3C49-324D-D4A6190B2FCB}"/>
              </a:ext>
            </a:extLst>
          </p:cNvPr>
          <p:cNvPicPr>
            <a:picLocks noChangeAspect="1"/>
          </p:cNvPicPr>
          <p:nvPr>
            <p:custDataLst>
              <p:tags r:id="rId2"/>
            </p:custDataLst>
          </p:nvPr>
        </p:nvPicPr>
        <p:blipFill>
          <a:blip r:embed="rId5"/>
          <a:stretch>
            <a:fillRect/>
          </a:stretch>
        </p:blipFill>
        <p:spPr>
          <a:xfrm>
            <a:off x="945640" y="1727256"/>
            <a:ext cx="10300719" cy="3654000"/>
          </a:xfrm>
          <a:prstGeom prst="rect">
            <a:avLst/>
          </a:prstGeom>
        </p:spPr>
      </p:pic>
    </p:spTree>
    <p:extLst>
      <p:ext uri="{BB962C8B-B14F-4D97-AF65-F5344CB8AC3E}">
        <p14:creationId xmlns:p14="http://schemas.microsoft.com/office/powerpoint/2010/main" val="77726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33DA8-54FE-5D0B-07E8-9C7E43A71F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33842-A055-8D29-2FA7-22824B822220}"/>
              </a:ext>
            </a:extLst>
          </p:cNvPr>
          <p:cNvSpPr>
            <a:spLocks noGrp="1"/>
          </p:cNvSpPr>
          <p:nvPr>
            <p:ph type="sldNum" sz="quarter" idx="12"/>
          </p:nvPr>
        </p:nvSpPr>
        <p:spPr/>
        <p:txBody>
          <a:bodyPr/>
          <a:lstStyle/>
          <a:p>
            <a:fld id="{A7D4F30D-40DB-4D14-92A8-71EC94CA5371}" type="slidenum">
              <a:rPr lang="en-CA" smtClean="0"/>
              <a:t>13</a:t>
            </a:fld>
            <a:endParaRPr lang="en-CA"/>
          </a:p>
        </p:txBody>
      </p:sp>
      <p:pic>
        <p:nvPicPr>
          <p:cNvPr id="3" name="Picture 2" descr="A logo for a company&#10;&#10;AI-generated content may be incorrect.">
            <a:extLst>
              <a:ext uri="{FF2B5EF4-FFF2-40B4-BE49-F238E27FC236}">
                <a16:creationId xmlns:a16="http://schemas.microsoft.com/office/drawing/2014/main" id="{88E083FE-10F1-1AB4-FECB-069F41EEA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94477" cy="1090244"/>
          </a:xfrm>
          <a:prstGeom prst="rect">
            <a:avLst/>
          </a:prstGeom>
        </p:spPr>
      </p:pic>
      <p:pic>
        <p:nvPicPr>
          <p:cNvPr id="5" name="Picture 4">
            <a:extLst>
              <a:ext uri="{FF2B5EF4-FFF2-40B4-BE49-F238E27FC236}">
                <a16:creationId xmlns:a16="http://schemas.microsoft.com/office/drawing/2014/main" id="{4C36A0A4-CFA7-8E31-B396-8460CD75139E}"/>
              </a:ext>
            </a:extLst>
          </p:cNvPr>
          <p:cNvPicPr>
            <a:picLocks noChangeAspect="1"/>
          </p:cNvPicPr>
          <p:nvPr>
            <p:custDataLst>
              <p:tags r:id="rId1"/>
            </p:custDataLst>
          </p:nvPr>
        </p:nvPicPr>
        <p:blipFill>
          <a:blip r:embed="rId4"/>
          <a:stretch>
            <a:fillRect/>
          </a:stretch>
        </p:blipFill>
        <p:spPr>
          <a:xfrm>
            <a:off x="1764416" y="1301311"/>
            <a:ext cx="8663167" cy="4255377"/>
          </a:xfrm>
          <a:prstGeom prst="rect">
            <a:avLst/>
          </a:prstGeom>
        </p:spPr>
      </p:pic>
    </p:spTree>
    <p:extLst>
      <p:ext uri="{BB962C8B-B14F-4D97-AF65-F5344CB8AC3E}">
        <p14:creationId xmlns:p14="http://schemas.microsoft.com/office/powerpoint/2010/main" val="1225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EE97C-D4C5-C069-8045-5C18D3C3332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C732D-81BD-0FCB-626A-85A022B46E7B}"/>
              </a:ext>
            </a:extLst>
          </p:cNvPr>
          <p:cNvSpPr>
            <a:spLocks noGrp="1"/>
          </p:cNvSpPr>
          <p:nvPr>
            <p:ph type="sldNum" sz="quarter" idx="12"/>
          </p:nvPr>
        </p:nvSpPr>
        <p:spPr/>
        <p:txBody>
          <a:bodyPr/>
          <a:lstStyle/>
          <a:p>
            <a:fld id="{A7D4F30D-40DB-4D14-92A8-71EC94CA5371}" type="slidenum">
              <a:rPr lang="en-CA" smtClean="0"/>
              <a:t>14</a:t>
            </a:fld>
            <a:endParaRPr lang="en-CA"/>
          </a:p>
        </p:txBody>
      </p:sp>
      <p:pic>
        <p:nvPicPr>
          <p:cNvPr id="3" name="Picture 2" descr="A logo for a company&#10;&#10;AI-generated content may be incorrect.">
            <a:extLst>
              <a:ext uri="{FF2B5EF4-FFF2-40B4-BE49-F238E27FC236}">
                <a16:creationId xmlns:a16="http://schemas.microsoft.com/office/drawing/2014/main" id="{5A0080B3-9EBF-04EE-837F-97C55F383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94477" cy="1090244"/>
          </a:xfrm>
          <a:prstGeom prst="rect">
            <a:avLst/>
          </a:prstGeom>
        </p:spPr>
      </p:pic>
      <p:pic>
        <p:nvPicPr>
          <p:cNvPr id="4" name="Picture 3">
            <a:extLst>
              <a:ext uri="{FF2B5EF4-FFF2-40B4-BE49-F238E27FC236}">
                <a16:creationId xmlns:a16="http://schemas.microsoft.com/office/drawing/2014/main" id="{0DD9AA98-A449-674A-76BD-B13D308A0428}"/>
              </a:ext>
            </a:extLst>
          </p:cNvPr>
          <p:cNvPicPr>
            <a:picLocks noChangeAspect="1"/>
          </p:cNvPicPr>
          <p:nvPr>
            <p:custDataLst>
              <p:tags r:id="rId1"/>
            </p:custDataLst>
          </p:nvPr>
        </p:nvPicPr>
        <p:blipFill>
          <a:blip r:embed="rId4"/>
          <a:stretch>
            <a:fillRect/>
          </a:stretch>
        </p:blipFill>
        <p:spPr>
          <a:xfrm>
            <a:off x="1712596" y="1154995"/>
            <a:ext cx="8766808" cy="4548010"/>
          </a:xfrm>
          <a:prstGeom prst="rect">
            <a:avLst/>
          </a:prstGeom>
        </p:spPr>
      </p:pic>
    </p:spTree>
    <p:extLst>
      <p:ext uri="{BB962C8B-B14F-4D97-AF65-F5344CB8AC3E}">
        <p14:creationId xmlns:p14="http://schemas.microsoft.com/office/powerpoint/2010/main" val="295997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C246-6761-C3FC-C622-7DE9DE2F83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0619AD-F760-ABC0-811B-A96DBECEB06D}"/>
              </a:ext>
            </a:extLst>
          </p:cNvPr>
          <p:cNvSpPr>
            <a:spLocks noGrp="1"/>
          </p:cNvSpPr>
          <p:nvPr>
            <p:ph type="sldNum" sz="quarter" idx="18"/>
          </p:nvPr>
        </p:nvSpPr>
        <p:spPr/>
        <p:txBody>
          <a:bodyPr/>
          <a:lstStyle/>
          <a:p>
            <a:fld id="{A7D4F30D-40DB-4D14-92A8-71EC94CA5371}" type="slidenum">
              <a:rPr lang="es-ES" smtClean="0"/>
              <a:pPr/>
              <a:t>15</a:t>
            </a:fld>
            <a:endParaRPr lang="es-ES"/>
          </a:p>
        </p:txBody>
      </p:sp>
      <p:pic>
        <p:nvPicPr>
          <p:cNvPr id="8194" name="Picture 2" descr="Correduría de Seguros Andina - Facilitamos tu seguro">
            <a:extLst>
              <a:ext uri="{FF2B5EF4-FFF2-40B4-BE49-F238E27FC236}">
                <a16:creationId xmlns:a16="http://schemas.microsoft.com/office/drawing/2014/main" id="{394F1137-54C4-DA6F-612F-03063CF3E0D8}"/>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507973" y="2862468"/>
            <a:ext cx="4664766" cy="233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75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FA178-9C3B-9746-F8E5-1EB6E05E3D7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1D41A5-453C-95BA-5AAD-92D58ADA8492}"/>
              </a:ext>
            </a:extLst>
          </p:cNvPr>
          <p:cNvSpPr>
            <a:spLocks noGrp="1"/>
          </p:cNvSpPr>
          <p:nvPr>
            <p:ph type="sldNum" sz="quarter" idx="12"/>
          </p:nvPr>
        </p:nvSpPr>
        <p:spPr/>
        <p:txBody>
          <a:bodyPr/>
          <a:lstStyle/>
          <a:p>
            <a:fld id="{A7D4F30D-40DB-4D14-92A8-71EC94CA5371}" type="slidenum">
              <a:rPr lang="en-CA" smtClean="0"/>
              <a:t>16</a:t>
            </a:fld>
            <a:endParaRPr lang="en-CA"/>
          </a:p>
        </p:txBody>
      </p:sp>
      <p:pic>
        <p:nvPicPr>
          <p:cNvPr id="3" name="Picture 4" descr="Correduría de Seguros Andina - Facilitamos tu seguro">
            <a:extLst>
              <a:ext uri="{FF2B5EF4-FFF2-40B4-BE49-F238E27FC236}">
                <a16:creationId xmlns:a16="http://schemas.microsoft.com/office/drawing/2014/main" id="{EC4DFCA1-8A2F-C578-29E6-3463352AC647}"/>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189915"/>
            <a:ext cx="2263979" cy="1131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2FE440-87F1-52AF-6617-965A49EA270D}"/>
              </a:ext>
            </a:extLst>
          </p:cNvPr>
          <p:cNvSpPr txBox="1"/>
          <p:nvPr/>
        </p:nvSpPr>
        <p:spPr>
          <a:xfrm>
            <a:off x="1131989" y="5536095"/>
            <a:ext cx="926536" cy="215444"/>
          </a:xfrm>
          <a:prstGeom prst="rect">
            <a:avLst/>
          </a:prstGeom>
          <a:noFill/>
        </p:spPr>
        <p:txBody>
          <a:bodyPr wrap="none" lIns="0" tIns="0" rIns="0" bIns="0" rtlCol="0">
            <a:spAutoFit/>
          </a:bodyPr>
          <a:lstStyle/>
          <a:p>
            <a:pPr algn="l"/>
            <a:r>
              <a:rPr lang="es-MX" sz="1400" dirty="0"/>
              <a:t>*T.C. 25.85</a:t>
            </a:r>
            <a:endParaRPr lang="es-ES" sz="1400" dirty="0" err="1"/>
          </a:p>
        </p:txBody>
      </p:sp>
      <p:pic>
        <p:nvPicPr>
          <p:cNvPr id="4" name="Picture 3">
            <a:extLst>
              <a:ext uri="{FF2B5EF4-FFF2-40B4-BE49-F238E27FC236}">
                <a16:creationId xmlns:a16="http://schemas.microsoft.com/office/drawing/2014/main" id="{8300B219-511C-6ABB-1B84-BB5EE7FA3454}"/>
              </a:ext>
            </a:extLst>
          </p:cNvPr>
          <p:cNvPicPr>
            <a:picLocks noChangeAspect="1"/>
          </p:cNvPicPr>
          <p:nvPr>
            <p:custDataLst>
              <p:tags r:id="rId2"/>
            </p:custDataLst>
          </p:nvPr>
        </p:nvPicPr>
        <p:blipFill>
          <a:blip r:embed="rId5"/>
          <a:stretch>
            <a:fillRect/>
          </a:stretch>
        </p:blipFill>
        <p:spPr>
          <a:xfrm>
            <a:off x="1131989" y="1602000"/>
            <a:ext cx="10300719" cy="3654000"/>
          </a:xfrm>
          <a:prstGeom prst="rect">
            <a:avLst/>
          </a:prstGeom>
        </p:spPr>
      </p:pic>
    </p:spTree>
    <p:extLst>
      <p:ext uri="{BB962C8B-B14F-4D97-AF65-F5344CB8AC3E}">
        <p14:creationId xmlns:p14="http://schemas.microsoft.com/office/powerpoint/2010/main" val="261510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E3131-598E-0450-068A-707F381B23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DBC55E-2F19-4FF4-52EF-E0E2AA21AF8C}"/>
              </a:ext>
            </a:extLst>
          </p:cNvPr>
          <p:cNvSpPr>
            <a:spLocks noGrp="1"/>
          </p:cNvSpPr>
          <p:nvPr>
            <p:ph type="sldNum" sz="quarter" idx="12"/>
          </p:nvPr>
        </p:nvSpPr>
        <p:spPr/>
        <p:txBody>
          <a:bodyPr/>
          <a:lstStyle/>
          <a:p>
            <a:fld id="{A7D4F30D-40DB-4D14-92A8-71EC94CA5371}" type="slidenum">
              <a:rPr lang="en-CA" smtClean="0"/>
              <a:t>17</a:t>
            </a:fld>
            <a:endParaRPr lang="en-CA"/>
          </a:p>
        </p:txBody>
      </p:sp>
      <p:pic>
        <p:nvPicPr>
          <p:cNvPr id="3" name="Picture 4" descr="Correduría de Seguros Andina - Facilitamos tu seguro">
            <a:extLst>
              <a:ext uri="{FF2B5EF4-FFF2-40B4-BE49-F238E27FC236}">
                <a16:creationId xmlns:a16="http://schemas.microsoft.com/office/drawing/2014/main" id="{6A622ADA-7BF1-9ECD-A1CC-904AF1E65A43}"/>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189915"/>
            <a:ext cx="2263979" cy="11319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F3FFCC5-6C2A-5831-523C-08BE437DFB69}"/>
              </a:ext>
            </a:extLst>
          </p:cNvPr>
          <p:cNvPicPr>
            <a:picLocks noChangeAspect="1"/>
          </p:cNvPicPr>
          <p:nvPr>
            <p:custDataLst>
              <p:tags r:id="rId2"/>
            </p:custDataLst>
          </p:nvPr>
        </p:nvPicPr>
        <p:blipFill>
          <a:blip r:embed="rId5"/>
          <a:stretch>
            <a:fillRect/>
          </a:stretch>
        </p:blipFill>
        <p:spPr>
          <a:xfrm>
            <a:off x="1962554" y="1301311"/>
            <a:ext cx="8266892" cy="4255377"/>
          </a:xfrm>
          <a:prstGeom prst="rect">
            <a:avLst/>
          </a:prstGeom>
        </p:spPr>
      </p:pic>
    </p:spTree>
    <p:extLst>
      <p:ext uri="{BB962C8B-B14F-4D97-AF65-F5344CB8AC3E}">
        <p14:creationId xmlns:p14="http://schemas.microsoft.com/office/powerpoint/2010/main" val="157148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F4B3-F6A5-4110-7EFA-D6CB29AAEF1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84D175-ECEA-1EEF-1339-D4B17D27C2EE}"/>
              </a:ext>
            </a:extLst>
          </p:cNvPr>
          <p:cNvSpPr>
            <a:spLocks noGrp="1"/>
          </p:cNvSpPr>
          <p:nvPr>
            <p:ph type="sldNum" sz="quarter" idx="12"/>
          </p:nvPr>
        </p:nvSpPr>
        <p:spPr/>
        <p:txBody>
          <a:bodyPr/>
          <a:lstStyle/>
          <a:p>
            <a:fld id="{A7D4F30D-40DB-4D14-92A8-71EC94CA5371}" type="slidenum">
              <a:rPr lang="en-CA" smtClean="0"/>
              <a:t>18</a:t>
            </a:fld>
            <a:endParaRPr lang="en-CA"/>
          </a:p>
        </p:txBody>
      </p:sp>
      <p:pic>
        <p:nvPicPr>
          <p:cNvPr id="3" name="Picture 4" descr="Correduría de Seguros Andina - Facilitamos tu seguro">
            <a:extLst>
              <a:ext uri="{FF2B5EF4-FFF2-40B4-BE49-F238E27FC236}">
                <a16:creationId xmlns:a16="http://schemas.microsoft.com/office/drawing/2014/main" id="{002A78AD-4A31-C61A-BFE7-33283E32CC90}"/>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189915"/>
            <a:ext cx="2263979" cy="1131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57E6A84-0913-84F5-2584-9E4C352F882A}"/>
              </a:ext>
            </a:extLst>
          </p:cNvPr>
          <p:cNvPicPr>
            <a:picLocks noChangeAspect="1"/>
          </p:cNvPicPr>
          <p:nvPr>
            <p:custDataLst>
              <p:tags r:id="rId2"/>
            </p:custDataLst>
          </p:nvPr>
        </p:nvPicPr>
        <p:blipFill>
          <a:blip r:embed="rId5"/>
          <a:stretch>
            <a:fillRect/>
          </a:stretch>
        </p:blipFill>
        <p:spPr>
          <a:xfrm>
            <a:off x="1910733" y="1154995"/>
            <a:ext cx="8370533" cy="4548010"/>
          </a:xfrm>
          <a:prstGeom prst="rect">
            <a:avLst/>
          </a:prstGeom>
        </p:spPr>
      </p:pic>
    </p:spTree>
    <p:extLst>
      <p:ext uri="{BB962C8B-B14F-4D97-AF65-F5344CB8AC3E}">
        <p14:creationId xmlns:p14="http://schemas.microsoft.com/office/powerpoint/2010/main" val="1196645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484ED-639C-83C0-CE35-45DCC9F9E9A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19E592-7124-AF8F-C93C-2B85797D154C}"/>
              </a:ext>
            </a:extLst>
          </p:cNvPr>
          <p:cNvSpPr>
            <a:spLocks noGrp="1"/>
          </p:cNvSpPr>
          <p:nvPr>
            <p:ph type="sldNum" sz="quarter" idx="18"/>
          </p:nvPr>
        </p:nvSpPr>
        <p:spPr/>
        <p:txBody>
          <a:bodyPr/>
          <a:lstStyle/>
          <a:p>
            <a:fld id="{A7D4F30D-40DB-4D14-92A8-71EC94CA5371}" type="slidenum">
              <a:rPr lang="es-ES" smtClean="0"/>
              <a:pPr/>
              <a:t>19</a:t>
            </a:fld>
            <a:endParaRPr lang="es-ES"/>
          </a:p>
        </p:txBody>
      </p:sp>
      <p:pic>
        <p:nvPicPr>
          <p:cNvPr id="9218" name="Picture 2" descr="Inicio - Seguros Lemar">
            <a:extLst>
              <a:ext uri="{FF2B5EF4-FFF2-40B4-BE49-F238E27FC236}">
                <a16:creationId xmlns:a16="http://schemas.microsoft.com/office/drawing/2014/main" id="{95430ED0-244A-9C50-2E1A-C704F6D47B8A}"/>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2534478" y="1798982"/>
            <a:ext cx="4581939" cy="458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643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4E4B9F-98C3-D5F0-0CEB-7C782E20F36B}"/>
              </a:ext>
            </a:extLst>
          </p:cNvPr>
          <p:cNvSpPr>
            <a:spLocks noGrp="1"/>
          </p:cNvSpPr>
          <p:nvPr>
            <p:ph type="sldNum" sz="quarter" idx="12"/>
          </p:nvPr>
        </p:nvSpPr>
        <p:spPr/>
        <p:txBody>
          <a:bodyPr/>
          <a:lstStyle/>
          <a:p>
            <a:fld id="{A7D4F30D-40DB-4D14-92A8-71EC94CA5371}" type="slidenum">
              <a:rPr lang="en-GB" smtClean="0"/>
              <a:t>2</a:t>
            </a:fld>
            <a:endParaRPr lang="en-GB"/>
          </a:p>
        </p:txBody>
      </p:sp>
      <p:sp>
        <p:nvSpPr>
          <p:cNvPr id="3" name="Title 2">
            <a:extLst>
              <a:ext uri="{FF2B5EF4-FFF2-40B4-BE49-F238E27FC236}">
                <a16:creationId xmlns:a16="http://schemas.microsoft.com/office/drawing/2014/main" id="{4FBE3793-FCDC-2020-D808-1803D8F2D0DB}"/>
              </a:ext>
            </a:extLst>
          </p:cNvPr>
          <p:cNvSpPr>
            <a:spLocks noGrp="1"/>
          </p:cNvSpPr>
          <p:nvPr>
            <p:ph type="title"/>
          </p:nvPr>
        </p:nvSpPr>
        <p:spPr/>
        <p:txBody>
          <a:bodyPr/>
          <a:lstStyle/>
          <a:p>
            <a:r>
              <a:rPr lang="en-US" dirty="0"/>
              <a:t>Cuentas </a:t>
            </a:r>
            <a:r>
              <a:rPr lang="en-US" dirty="0" err="1"/>
              <a:t>Trimestrales</a:t>
            </a:r>
            <a:r>
              <a:rPr lang="en-US" dirty="0"/>
              <a:t> </a:t>
            </a:r>
            <a:r>
              <a:rPr lang="en-US" b="1" dirty="0" err="1"/>
              <a:t>Contratos</a:t>
            </a:r>
            <a:r>
              <a:rPr lang="en-US" b="1" dirty="0"/>
              <a:t> </a:t>
            </a:r>
            <a:r>
              <a:rPr lang="en-US" b="1" dirty="0" err="1"/>
              <a:t>Automáticos</a:t>
            </a:r>
            <a:r>
              <a:rPr lang="en-US" b="1" dirty="0"/>
              <a:t> WXL</a:t>
            </a:r>
          </a:p>
        </p:txBody>
      </p:sp>
      <p:sp>
        <p:nvSpPr>
          <p:cNvPr id="5" name="Content Placeholder 4">
            <a:extLst>
              <a:ext uri="{FF2B5EF4-FFF2-40B4-BE49-F238E27FC236}">
                <a16:creationId xmlns:a16="http://schemas.microsoft.com/office/drawing/2014/main" id="{AC6A595B-5F45-56B7-C681-2174A14B9D31}"/>
              </a:ext>
            </a:extLst>
          </p:cNvPr>
          <p:cNvSpPr>
            <a:spLocks noGrp="1"/>
          </p:cNvSpPr>
          <p:nvPr>
            <p:ph idx="1"/>
          </p:nvPr>
        </p:nvSpPr>
        <p:spPr>
          <a:xfrm>
            <a:off x="455245" y="1192730"/>
            <a:ext cx="11358528" cy="4648233"/>
          </a:xfrm>
        </p:spPr>
        <p:txBody>
          <a:bodyPr/>
          <a:lstStyle/>
          <a:p>
            <a:pPr marL="914400" lvl="1" indent="-457200">
              <a:buClr>
                <a:schemeClr val="accent1"/>
              </a:buClr>
              <a:buFont typeface="Wingdings" panose="05000000000000000000" pitchFamily="2" charset="2"/>
              <a:buChar char="Ø"/>
            </a:pPr>
            <a:r>
              <a:rPr lang="es-MX" sz="2450" dirty="0"/>
              <a:t>Cifras al 100% en </a:t>
            </a:r>
            <a:r>
              <a:rPr lang="es-MX" sz="2450" b="1" dirty="0"/>
              <a:t>dólares</a:t>
            </a:r>
          </a:p>
          <a:p>
            <a:pPr marL="914400" lvl="1" indent="-457200">
              <a:buClr>
                <a:schemeClr val="accent1"/>
              </a:buClr>
              <a:buFont typeface="Wingdings" panose="05000000000000000000" pitchFamily="2" charset="2"/>
              <a:buChar char="Ø"/>
            </a:pPr>
            <a:r>
              <a:rPr lang="es-MX" sz="2450" dirty="0"/>
              <a:t>Resultados de las vigencias 2017 al 2024.</a:t>
            </a:r>
          </a:p>
          <a:p>
            <a:pPr marL="914400" lvl="1" indent="-457200">
              <a:buClr>
                <a:schemeClr val="accent1"/>
              </a:buClr>
              <a:buFont typeface="Wingdings" panose="05000000000000000000" pitchFamily="2" charset="2"/>
              <a:buChar char="Ø"/>
            </a:pPr>
            <a:r>
              <a:rPr lang="es-MX" sz="2450" dirty="0"/>
              <a:t>Reporte al 2T2025 -&gt; incluyen ajustes de la vigencia 2024</a:t>
            </a:r>
          </a:p>
          <a:p>
            <a:pPr marL="914400" lvl="1" indent="-457200">
              <a:buClr>
                <a:schemeClr val="accent1"/>
              </a:buClr>
              <a:buFont typeface="Wingdings" panose="05000000000000000000" pitchFamily="2" charset="2"/>
              <a:buChar char="Ø"/>
            </a:pPr>
            <a:r>
              <a:rPr lang="es-MX" sz="2450" dirty="0"/>
              <a:t>No se considera estimación de IBNR de RGA, sin embargo, prima de ajuste estimada de RGA incluye IBNR.</a:t>
            </a:r>
          </a:p>
          <a:p>
            <a:pPr marL="914400" lvl="1" indent="-457200">
              <a:buClr>
                <a:schemeClr val="accent1"/>
              </a:buClr>
              <a:buFont typeface="Wingdings" panose="05000000000000000000" pitchFamily="2" charset="2"/>
              <a:buChar char="Ø"/>
            </a:pPr>
            <a:r>
              <a:rPr lang="es-MX" sz="2450" dirty="0"/>
              <a:t>Considera siniestros pagados y pendientes, prima de ajuste también incluye siniestros pendientes.</a:t>
            </a:r>
          </a:p>
          <a:p>
            <a:pPr marL="914400" lvl="1" indent="-457200">
              <a:buClr>
                <a:schemeClr val="accent1"/>
              </a:buClr>
              <a:buFont typeface="Wingdings" panose="05000000000000000000" pitchFamily="2" charset="2"/>
              <a:buChar char="Ø"/>
            </a:pPr>
            <a:r>
              <a:rPr lang="es-MX" sz="2450" dirty="0"/>
              <a:t>Se muestran la evolución de forma trimestral desde el primer trimestre de 2022 hasta el segundo trimestre de 2025. El análisis considera el resultado acumulado desde la vigencia 2017 a la fecha de corte (considerando hasta la última vigencia completa).</a:t>
            </a:r>
          </a:p>
          <a:p>
            <a:endParaRPr lang="en-US" dirty="0"/>
          </a:p>
        </p:txBody>
      </p:sp>
    </p:spTree>
    <p:extLst>
      <p:ext uri="{BB962C8B-B14F-4D97-AF65-F5344CB8AC3E}">
        <p14:creationId xmlns:p14="http://schemas.microsoft.com/office/powerpoint/2010/main" val="2310813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1871-7D9D-ED86-5CB2-F449F6A433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B468F7-C0E9-109B-827E-69223BE0D926}"/>
              </a:ext>
            </a:extLst>
          </p:cNvPr>
          <p:cNvSpPr>
            <a:spLocks noGrp="1"/>
          </p:cNvSpPr>
          <p:nvPr>
            <p:ph type="sldNum" sz="quarter" idx="12"/>
          </p:nvPr>
        </p:nvSpPr>
        <p:spPr/>
        <p:txBody>
          <a:bodyPr/>
          <a:lstStyle/>
          <a:p>
            <a:fld id="{A7D4F30D-40DB-4D14-92A8-71EC94CA5371}" type="slidenum">
              <a:rPr lang="en-CA" smtClean="0"/>
              <a:t>20</a:t>
            </a:fld>
            <a:endParaRPr lang="en-CA"/>
          </a:p>
        </p:txBody>
      </p:sp>
      <p:pic>
        <p:nvPicPr>
          <p:cNvPr id="3" name="Picture 2" descr="Inicio - Seguros Lemar">
            <a:extLst>
              <a:ext uri="{FF2B5EF4-FFF2-40B4-BE49-F238E27FC236}">
                <a16:creationId xmlns:a16="http://schemas.microsoft.com/office/drawing/2014/main" id="{76F80968-B565-D819-2128-E259BD8CF5AE}"/>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t="27821" b="31670"/>
          <a:stretch>
            <a:fillRect/>
          </a:stretch>
        </p:blipFill>
        <p:spPr bwMode="auto">
          <a:xfrm>
            <a:off x="0" y="0"/>
            <a:ext cx="2035898" cy="824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2E3CFC-F59A-CC15-B19D-87D1026A7766}"/>
              </a:ext>
            </a:extLst>
          </p:cNvPr>
          <p:cNvSpPr txBox="1"/>
          <p:nvPr/>
        </p:nvSpPr>
        <p:spPr>
          <a:xfrm>
            <a:off x="945640" y="5495533"/>
            <a:ext cx="504946" cy="215444"/>
          </a:xfrm>
          <a:prstGeom prst="rect">
            <a:avLst/>
          </a:prstGeom>
          <a:noFill/>
        </p:spPr>
        <p:txBody>
          <a:bodyPr wrap="none" lIns="0" tIns="0" rIns="0" bIns="0" rtlCol="0">
            <a:spAutoFit/>
          </a:bodyPr>
          <a:lstStyle/>
          <a:p>
            <a:pPr algn="l"/>
            <a:r>
              <a:rPr lang="es-MX" sz="1400" dirty="0"/>
              <a:t>*T.C. 1</a:t>
            </a:r>
            <a:endParaRPr lang="es-ES" sz="1400" dirty="0" err="1"/>
          </a:p>
        </p:txBody>
      </p:sp>
      <p:pic>
        <p:nvPicPr>
          <p:cNvPr id="4" name="Picture 3">
            <a:extLst>
              <a:ext uri="{FF2B5EF4-FFF2-40B4-BE49-F238E27FC236}">
                <a16:creationId xmlns:a16="http://schemas.microsoft.com/office/drawing/2014/main" id="{8ACE907E-CF86-4568-3BF4-9C08826F9BD1}"/>
              </a:ext>
            </a:extLst>
          </p:cNvPr>
          <p:cNvPicPr>
            <a:picLocks noChangeAspect="1"/>
          </p:cNvPicPr>
          <p:nvPr>
            <p:custDataLst>
              <p:tags r:id="rId2"/>
            </p:custDataLst>
          </p:nvPr>
        </p:nvPicPr>
        <p:blipFill>
          <a:blip r:embed="rId5"/>
          <a:stretch>
            <a:fillRect/>
          </a:stretch>
        </p:blipFill>
        <p:spPr>
          <a:xfrm>
            <a:off x="945640" y="1602000"/>
            <a:ext cx="10300720" cy="3654000"/>
          </a:xfrm>
          <a:prstGeom prst="rect">
            <a:avLst/>
          </a:prstGeom>
        </p:spPr>
      </p:pic>
    </p:spTree>
    <p:extLst>
      <p:ext uri="{BB962C8B-B14F-4D97-AF65-F5344CB8AC3E}">
        <p14:creationId xmlns:p14="http://schemas.microsoft.com/office/powerpoint/2010/main" val="227826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3171A-B09B-062F-54E7-5D09E289E9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220749-D76A-013D-119A-8D0249C7E20C}"/>
              </a:ext>
            </a:extLst>
          </p:cNvPr>
          <p:cNvSpPr>
            <a:spLocks noGrp="1"/>
          </p:cNvSpPr>
          <p:nvPr>
            <p:ph type="sldNum" sz="quarter" idx="12"/>
          </p:nvPr>
        </p:nvSpPr>
        <p:spPr/>
        <p:txBody>
          <a:bodyPr/>
          <a:lstStyle/>
          <a:p>
            <a:fld id="{A7D4F30D-40DB-4D14-92A8-71EC94CA5371}" type="slidenum">
              <a:rPr lang="en-CA" smtClean="0"/>
              <a:t>21</a:t>
            </a:fld>
            <a:endParaRPr lang="en-CA"/>
          </a:p>
        </p:txBody>
      </p:sp>
      <p:pic>
        <p:nvPicPr>
          <p:cNvPr id="3" name="Picture 2" descr="Inicio - Seguros Lemar">
            <a:extLst>
              <a:ext uri="{FF2B5EF4-FFF2-40B4-BE49-F238E27FC236}">
                <a16:creationId xmlns:a16="http://schemas.microsoft.com/office/drawing/2014/main" id="{FE9B516D-BE99-CC7F-9594-18920F19C8CD}"/>
              </a:ext>
            </a:extLst>
          </p:cNvPr>
          <p:cNvPicPr>
            <a:picLocks noChangeAspect="1" noChangeArrowheads="1"/>
          </p:cNvPicPr>
          <p:nvPr>
            <p:custDataLst>
              <p:tags r:id="rId1"/>
            </p:custDataLst>
          </p:nvPr>
        </p:nvPicPr>
        <p:blipFill rotWithShape="1">
          <a:blip r:embed="rId3">
            <a:extLst>
              <a:ext uri="{28A0092B-C50C-407E-A947-70E740481C1C}">
                <a14:useLocalDpi xmlns:a14="http://schemas.microsoft.com/office/drawing/2010/main" val="0"/>
              </a:ext>
            </a:extLst>
          </a:blip>
          <a:srcRect t="27821" b="31670"/>
          <a:stretch>
            <a:fillRect/>
          </a:stretch>
        </p:blipFill>
        <p:spPr bwMode="auto">
          <a:xfrm>
            <a:off x="0" y="0"/>
            <a:ext cx="2035898" cy="8247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645BC2-A6BB-5B50-619B-3D83E6E8C545}"/>
              </a:ext>
            </a:extLst>
          </p:cNvPr>
          <p:cNvPicPr>
            <a:picLocks noChangeAspect="1"/>
          </p:cNvPicPr>
          <p:nvPr/>
        </p:nvPicPr>
        <p:blipFill>
          <a:blip r:embed="rId4"/>
          <a:stretch>
            <a:fillRect/>
          </a:stretch>
        </p:blipFill>
        <p:spPr>
          <a:xfrm>
            <a:off x="1764416" y="1301311"/>
            <a:ext cx="8663167" cy="4255377"/>
          </a:xfrm>
          <a:prstGeom prst="rect">
            <a:avLst/>
          </a:prstGeom>
        </p:spPr>
      </p:pic>
    </p:spTree>
    <p:extLst>
      <p:ext uri="{BB962C8B-B14F-4D97-AF65-F5344CB8AC3E}">
        <p14:creationId xmlns:p14="http://schemas.microsoft.com/office/powerpoint/2010/main" val="125260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10CC5-A65D-EEB4-BFA4-EA0D3710560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E497C-DB5E-0BC9-3519-D3FC5927AEA9}"/>
              </a:ext>
            </a:extLst>
          </p:cNvPr>
          <p:cNvSpPr>
            <a:spLocks noGrp="1"/>
          </p:cNvSpPr>
          <p:nvPr>
            <p:ph type="sldNum" sz="quarter" idx="12"/>
          </p:nvPr>
        </p:nvSpPr>
        <p:spPr/>
        <p:txBody>
          <a:bodyPr/>
          <a:lstStyle/>
          <a:p>
            <a:fld id="{A7D4F30D-40DB-4D14-92A8-71EC94CA5371}" type="slidenum">
              <a:rPr lang="en-CA" smtClean="0"/>
              <a:t>22</a:t>
            </a:fld>
            <a:endParaRPr lang="en-CA"/>
          </a:p>
        </p:txBody>
      </p:sp>
      <p:pic>
        <p:nvPicPr>
          <p:cNvPr id="3" name="Picture 2" descr="Inicio - Seguros Lemar">
            <a:extLst>
              <a:ext uri="{FF2B5EF4-FFF2-40B4-BE49-F238E27FC236}">
                <a16:creationId xmlns:a16="http://schemas.microsoft.com/office/drawing/2014/main" id="{201851EF-62E6-AFD2-572B-5008480720F7}"/>
              </a:ext>
            </a:extLst>
          </p:cNvPr>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t="27821" b="31670"/>
          <a:stretch>
            <a:fillRect/>
          </a:stretch>
        </p:blipFill>
        <p:spPr bwMode="auto">
          <a:xfrm>
            <a:off x="0" y="0"/>
            <a:ext cx="2035898" cy="8247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A4EA4AA-79A1-E392-EAF2-7F4D35C7C8C0}"/>
              </a:ext>
            </a:extLst>
          </p:cNvPr>
          <p:cNvPicPr>
            <a:picLocks noChangeAspect="1"/>
          </p:cNvPicPr>
          <p:nvPr>
            <p:custDataLst>
              <p:tags r:id="rId2"/>
            </p:custDataLst>
          </p:nvPr>
        </p:nvPicPr>
        <p:blipFill>
          <a:blip r:embed="rId5"/>
          <a:stretch>
            <a:fillRect/>
          </a:stretch>
        </p:blipFill>
        <p:spPr>
          <a:xfrm>
            <a:off x="1712596" y="1154995"/>
            <a:ext cx="8766808" cy="4548010"/>
          </a:xfrm>
          <a:prstGeom prst="rect">
            <a:avLst/>
          </a:prstGeom>
        </p:spPr>
      </p:pic>
    </p:spTree>
    <p:extLst>
      <p:ext uri="{BB962C8B-B14F-4D97-AF65-F5344CB8AC3E}">
        <p14:creationId xmlns:p14="http://schemas.microsoft.com/office/powerpoint/2010/main" val="385573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ACA00-56BB-03C8-E65B-15254EFB16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0B4FEF-3AA9-C76A-E8A7-A8894EEF3DB3}"/>
              </a:ext>
            </a:extLst>
          </p:cNvPr>
          <p:cNvSpPr>
            <a:spLocks noGrp="1"/>
          </p:cNvSpPr>
          <p:nvPr>
            <p:ph type="sldNum" sz="quarter" idx="18"/>
          </p:nvPr>
        </p:nvSpPr>
        <p:spPr/>
        <p:txBody>
          <a:bodyPr/>
          <a:lstStyle/>
          <a:p>
            <a:fld id="{A7D4F30D-40DB-4D14-92A8-71EC94CA5371}" type="slidenum">
              <a:rPr lang="es-ES" smtClean="0"/>
              <a:pPr/>
              <a:t>23</a:t>
            </a:fld>
            <a:endParaRPr lang="es-ES"/>
          </a:p>
        </p:txBody>
      </p:sp>
      <p:pic>
        <p:nvPicPr>
          <p:cNvPr id="4" name="Picture 3" descr="C:\Users\s0042850\AppData\Local\Microsoft\Windows\Temporary Internet Files\Content.Outlook\PHY16JTX\Logo Aseguradora Tajy.png">
            <a:extLst>
              <a:ext uri="{FF2B5EF4-FFF2-40B4-BE49-F238E27FC236}">
                <a16:creationId xmlns:a16="http://schemas.microsoft.com/office/drawing/2014/main" id="{AA8444B2-6FA8-22A5-09C9-DB09AA4E93B5}"/>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309743" y="2856533"/>
            <a:ext cx="3225265" cy="1993948"/>
          </a:xfrm>
          <a:prstGeom prst="rect">
            <a:avLst/>
          </a:prstGeom>
          <a:noFill/>
          <a:ln>
            <a:noFill/>
          </a:ln>
        </p:spPr>
      </p:pic>
    </p:spTree>
    <p:extLst>
      <p:ext uri="{BB962C8B-B14F-4D97-AF65-F5344CB8AC3E}">
        <p14:creationId xmlns:p14="http://schemas.microsoft.com/office/powerpoint/2010/main" val="37343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B8BA-4691-C4D5-58E5-C3D0A2C05C2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6076E5-60CB-5E08-3D45-399CE86F5614}"/>
              </a:ext>
            </a:extLst>
          </p:cNvPr>
          <p:cNvSpPr>
            <a:spLocks noGrp="1"/>
          </p:cNvSpPr>
          <p:nvPr>
            <p:ph type="sldNum" sz="quarter" idx="12"/>
          </p:nvPr>
        </p:nvSpPr>
        <p:spPr/>
        <p:txBody>
          <a:bodyPr/>
          <a:lstStyle/>
          <a:p>
            <a:fld id="{A7D4F30D-40DB-4D14-92A8-71EC94CA5371}" type="slidenum">
              <a:rPr lang="en-CA" smtClean="0"/>
              <a:t>24</a:t>
            </a:fld>
            <a:endParaRPr lang="en-CA"/>
          </a:p>
        </p:txBody>
      </p:sp>
      <p:pic>
        <p:nvPicPr>
          <p:cNvPr id="3" name="Picture 2" descr="C:\Users\s0042850\AppData\Local\Microsoft\Windows\Temporary Internet Files\Content.Outlook\PHY16JTX\Logo Aseguradora Tajy.png">
            <a:extLst>
              <a:ext uri="{FF2B5EF4-FFF2-40B4-BE49-F238E27FC236}">
                <a16:creationId xmlns:a16="http://schemas.microsoft.com/office/drawing/2014/main" id="{5F7AE1A9-70E4-C77C-547F-AB7AFB61916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36602" y="153089"/>
            <a:ext cx="1199287" cy="741432"/>
          </a:xfrm>
          <a:prstGeom prst="rect">
            <a:avLst/>
          </a:prstGeom>
          <a:noFill/>
          <a:ln>
            <a:noFill/>
          </a:ln>
        </p:spPr>
      </p:pic>
      <p:sp>
        <p:nvSpPr>
          <p:cNvPr id="7" name="TextBox 6">
            <a:extLst>
              <a:ext uri="{FF2B5EF4-FFF2-40B4-BE49-F238E27FC236}">
                <a16:creationId xmlns:a16="http://schemas.microsoft.com/office/drawing/2014/main" id="{96CC705B-6364-FC61-BB61-9FCCF20E71ED}"/>
              </a:ext>
            </a:extLst>
          </p:cNvPr>
          <p:cNvSpPr txBox="1"/>
          <p:nvPr/>
        </p:nvSpPr>
        <p:spPr>
          <a:xfrm>
            <a:off x="945640" y="5393094"/>
            <a:ext cx="1181414" cy="215444"/>
          </a:xfrm>
          <a:prstGeom prst="rect">
            <a:avLst/>
          </a:prstGeom>
          <a:noFill/>
        </p:spPr>
        <p:txBody>
          <a:bodyPr wrap="none" lIns="0" tIns="0" rIns="0" bIns="0" rtlCol="0">
            <a:spAutoFit/>
          </a:bodyPr>
          <a:lstStyle/>
          <a:p>
            <a:pPr algn="l"/>
            <a:r>
              <a:rPr lang="es-MX" sz="1400" dirty="0"/>
              <a:t>*T.C. 7,044.58</a:t>
            </a:r>
            <a:endParaRPr lang="es-ES" sz="1400" dirty="0" err="1"/>
          </a:p>
        </p:txBody>
      </p:sp>
      <p:pic>
        <p:nvPicPr>
          <p:cNvPr id="4" name="Picture 3">
            <a:extLst>
              <a:ext uri="{FF2B5EF4-FFF2-40B4-BE49-F238E27FC236}">
                <a16:creationId xmlns:a16="http://schemas.microsoft.com/office/drawing/2014/main" id="{E7B1C4EB-0B18-4BDC-78B4-18863D9D80D6}"/>
              </a:ext>
            </a:extLst>
          </p:cNvPr>
          <p:cNvPicPr>
            <a:picLocks noChangeAspect="1"/>
          </p:cNvPicPr>
          <p:nvPr>
            <p:custDataLst>
              <p:tags r:id="rId2"/>
            </p:custDataLst>
          </p:nvPr>
        </p:nvPicPr>
        <p:blipFill>
          <a:blip r:embed="rId5"/>
          <a:stretch>
            <a:fillRect/>
          </a:stretch>
        </p:blipFill>
        <p:spPr>
          <a:xfrm>
            <a:off x="945640" y="1464906"/>
            <a:ext cx="10300719" cy="3654000"/>
          </a:xfrm>
          <a:prstGeom prst="rect">
            <a:avLst/>
          </a:prstGeom>
        </p:spPr>
      </p:pic>
    </p:spTree>
    <p:extLst>
      <p:ext uri="{BB962C8B-B14F-4D97-AF65-F5344CB8AC3E}">
        <p14:creationId xmlns:p14="http://schemas.microsoft.com/office/powerpoint/2010/main" val="542127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F8717-97F2-F2D0-4B49-68AE566A76F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1F1362-0033-E25E-7F14-415F37EA9390}"/>
              </a:ext>
            </a:extLst>
          </p:cNvPr>
          <p:cNvSpPr>
            <a:spLocks noGrp="1"/>
          </p:cNvSpPr>
          <p:nvPr>
            <p:ph type="sldNum" sz="quarter" idx="12"/>
          </p:nvPr>
        </p:nvSpPr>
        <p:spPr/>
        <p:txBody>
          <a:bodyPr/>
          <a:lstStyle/>
          <a:p>
            <a:fld id="{A7D4F30D-40DB-4D14-92A8-71EC94CA5371}" type="slidenum">
              <a:rPr lang="en-CA" smtClean="0"/>
              <a:t>25</a:t>
            </a:fld>
            <a:endParaRPr lang="en-CA"/>
          </a:p>
        </p:txBody>
      </p:sp>
      <p:pic>
        <p:nvPicPr>
          <p:cNvPr id="3" name="Picture 2" descr="C:\Users\s0042850\AppData\Local\Microsoft\Windows\Temporary Internet Files\Content.Outlook\PHY16JTX\Logo Aseguradora Tajy.png">
            <a:extLst>
              <a:ext uri="{FF2B5EF4-FFF2-40B4-BE49-F238E27FC236}">
                <a16:creationId xmlns:a16="http://schemas.microsoft.com/office/drawing/2014/main" id="{E3ADE70D-32A5-1B4B-693B-F40C336A36E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36602" y="153089"/>
            <a:ext cx="1199287" cy="741432"/>
          </a:xfrm>
          <a:prstGeom prst="rect">
            <a:avLst/>
          </a:prstGeom>
          <a:noFill/>
          <a:ln>
            <a:noFill/>
          </a:ln>
        </p:spPr>
      </p:pic>
      <p:pic>
        <p:nvPicPr>
          <p:cNvPr id="5" name="Picture 4">
            <a:extLst>
              <a:ext uri="{FF2B5EF4-FFF2-40B4-BE49-F238E27FC236}">
                <a16:creationId xmlns:a16="http://schemas.microsoft.com/office/drawing/2014/main" id="{BDB5A593-C336-ACD0-D930-AD17A8969499}"/>
              </a:ext>
            </a:extLst>
          </p:cNvPr>
          <p:cNvPicPr>
            <a:picLocks noChangeAspect="1"/>
          </p:cNvPicPr>
          <p:nvPr>
            <p:custDataLst>
              <p:tags r:id="rId2"/>
            </p:custDataLst>
          </p:nvPr>
        </p:nvPicPr>
        <p:blipFill>
          <a:blip r:embed="rId5"/>
          <a:stretch>
            <a:fillRect/>
          </a:stretch>
        </p:blipFill>
        <p:spPr>
          <a:xfrm>
            <a:off x="1764416" y="1301311"/>
            <a:ext cx="8663167" cy="4255377"/>
          </a:xfrm>
          <a:prstGeom prst="rect">
            <a:avLst/>
          </a:prstGeom>
        </p:spPr>
      </p:pic>
    </p:spTree>
    <p:extLst>
      <p:ext uri="{BB962C8B-B14F-4D97-AF65-F5344CB8AC3E}">
        <p14:creationId xmlns:p14="http://schemas.microsoft.com/office/powerpoint/2010/main" val="3372293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E74A-D39F-E510-5AD9-253BBA1534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C70A92-C279-7466-C170-3913010B8AF0}"/>
              </a:ext>
            </a:extLst>
          </p:cNvPr>
          <p:cNvSpPr>
            <a:spLocks noGrp="1"/>
          </p:cNvSpPr>
          <p:nvPr>
            <p:ph type="sldNum" sz="quarter" idx="12"/>
          </p:nvPr>
        </p:nvSpPr>
        <p:spPr/>
        <p:txBody>
          <a:bodyPr/>
          <a:lstStyle/>
          <a:p>
            <a:fld id="{A7D4F30D-40DB-4D14-92A8-71EC94CA5371}" type="slidenum">
              <a:rPr lang="en-CA" smtClean="0"/>
              <a:t>26</a:t>
            </a:fld>
            <a:endParaRPr lang="en-CA"/>
          </a:p>
        </p:txBody>
      </p:sp>
      <p:pic>
        <p:nvPicPr>
          <p:cNvPr id="3" name="Picture 2" descr="C:\Users\s0042850\AppData\Local\Microsoft\Windows\Temporary Internet Files\Content.Outlook\PHY16JTX\Logo Aseguradora Tajy.png">
            <a:extLst>
              <a:ext uri="{FF2B5EF4-FFF2-40B4-BE49-F238E27FC236}">
                <a16:creationId xmlns:a16="http://schemas.microsoft.com/office/drawing/2014/main" id="{8A24AF5E-2783-6E4F-6AB1-8673AE9AB9F6}"/>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36602" y="153089"/>
            <a:ext cx="1199287" cy="741432"/>
          </a:xfrm>
          <a:prstGeom prst="rect">
            <a:avLst/>
          </a:prstGeom>
          <a:noFill/>
          <a:ln>
            <a:noFill/>
          </a:ln>
        </p:spPr>
      </p:pic>
      <p:pic>
        <p:nvPicPr>
          <p:cNvPr id="4" name="Picture 3">
            <a:extLst>
              <a:ext uri="{FF2B5EF4-FFF2-40B4-BE49-F238E27FC236}">
                <a16:creationId xmlns:a16="http://schemas.microsoft.com/office/drawing/2014/main" id="{E0F442FA-A5BD-3912-E933-1E41A474AD6B}"/>
              </a:ext>
            </a:extLst>
          </p:cNvPr>
          <p:cNvPicPr>
            <a:picLocks noChangeAspect="1"/>
          </p:cNvPicPr>
          <p:nvPr>
            <p:custDataLst>
              <p:tags r:id="rId2"/>
            </p:custDataLst>
          </p:nvPr>
        </p:nvPicPr>
        <p:blipFill>
          <a:blip r:embed="rId5"/>
          <a:stretch>
            <a:fillRect/>
          </a:stretch>
        </p:blipFill>
        <p:spPr>
          <a:xfrm>
            <a:off x="1712596" y="1154995"/>
            <a:ext cx="8766808" cy="4548010"/>
          </a:xfrm>
          <a:prstGeom prst="rect">
            <a:avLst/>
          </a:prstGeom>
        </p:spPr>
      </p:pic>
    </p:spTree>
    <p:extLst>
      <p:ext uri="{BB962C8B-B14F-4D97-AF65-F5344CB8AC3E}">
        <p14:creationId xmlns:p14="http://schemas.microsoft.com/office/powerpoint/2010/main" val="1286609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3A00-60F2-98C3-643E-A6A5C74B084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03DF0-91B6-87BC-D743-8861BFF10AD3}"/>
              </a:ext>
            </a:extLst>
          </p:cNvPr>
          <p:cNvSpPr>
            <a:spLocks noGrp="1"/>
          </p:cNvSpPr>
          <p:nvPr>
            <p:ph type="sldNum" sz="quarter" idx="18"/>
          </p:nvPr>
        </p:nvSpPr>
        <p:spPr/>
        <p:txBody>
          <a:bodyPr/>
          <a:lstStyle/>
          <a:p>
            <a:fld id="{A7D4F30D-40DB-4D14-92A8-71EC94CA5371}" type="slidenum">
              <a:rPr lang="es-ES" smtClean="0"/>
              <a:pPr/>
              <a:t>27</a:t>
            </a:fld>
            <a:endParaRPr lang="es-ES"/>
          </a:p>
        </p:txBody>
      </p:sp>
      <p:pic>
        <p:nvPicPr>
          <p:cNvPr id="5" name="Picture 4" descr="A blue text on a white background&#10;&#10;AI-generated content may be incorrect.">
            <a:extLst>
              <a:ext uri="{FF2B5EF4-FFF2-40B4-BE49-F238E27FC236}">
                <a16:creationId xmlns:a16="http://schemas.microsoft.com/office/drawing/2014/main" id="{E21464A2-DDEE-B69A-6FC3-B7B06AE3D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101" y="3091543"/>
            <a:ext cx="4917689" cy="1569344"/>
          </a:xfrm>
          <a:prstGeom prst="rect">
            <a:avLst/>
          </a:prstGeom>
        </p:spPr>
      </p:pic>
    </p:spTree>
    <p:extLst>
      <p:ext uri="{BB962C8B-B14F-4D97-AF65-F5344CB8AC3E}">
        <p14:creationId xmlns:p14="http://schemas.microsoft.com/office/powerpoint/2010/main" val="1083747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C82C5-2457-89A6-E17F-8D849EF4F71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5DA64F-2D6E-2B5E-9E17-648018610BF0}"/>
              </a:ext>
            </a:extLst>
          </p:cNvPr>
          <p:cNvSpPr>
            <a:spLocks noGrp="1"/>
          </p:cNvSpPr>
          <p:nvPr>
            <p:ph type="sldNum" sz="quarter" idx="12"/>
          </p:nvPr>
        </p:nvSpPr>
        <p:spPr/>
        <p:txBody>
          <a:bodyPr/>
          <a:lstStyle/>
          <a:p>
            <a:fld id="{A7D4F30D-40DB-4D14-92A8-71EC94CA5371}" type="slidenum">
              <a:rPr lang="en-CA" smtClean="0"/>
              <a:t>28</a:t>
            </a:fld>
            <a:endParaRPr lang="en-CA"/>
          </a:p>
        </p:txBody>
      </p:sp>
      <p:pic>
        <p:nvPicPr>
          <p:cNvPr id="6" name="Picture 5" descr="A blue text on a white background&#10;&#10;AI-generated content may be incorrect.">
            <a:extLst>
              <a:ext uri="{FF2B5EF4-FFF2-40B4-BE49-F238E27FC236}">
                <a16:creationId xmlns:a16="http://schemas.microsoft.com/office/drawing/2014/main" id="{DCC55CE3-2908-025A-8DA0-13AD689BE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050"/>
            <a:ext cx="3048000" cy="972685"/>
          </a:xfrm>
          <a:prstGeom prst="rect">
            <a:avLst/>
          </a:prstGeom>
        </p:spPr>
      </p:pic>
      <p:sp>
        <p:nvSpPr>
          <p:cNvPr id="4" name="TextBox 3">
            <a:extLst>
              <a:ext uri="{FF2B5EF4-FFF2-40B4-BE49-F238E27FC236}">
                <a16:creationId xmlns:a16="http://schemas.microsoft.com/office/drawing/2014/main" id="{623D3035-8466-699D-2152-BD661366110B}"/>
              </a:ext>
            </a:extLst>
          </p:cNvPr>
          <p:cNvSpPr txBox="1"/>
          <p:nvPr/>
        </p:nvSpPr>
        <p:spPr>
          <a:xfrm>
            <a:off x="927182" y="5311705"/>
            <a:ext cx="883255" cy="215444"/>
          </a:xfrm>
          <a:prstGeom prst="rect">
            <a:avLst/>
          </a:prstGeom>
          <a:noFill/>
        </p:spPr>
        <p:txBody>
          <a:bodyPr wrap="none" lIns="0" tIns="0" rIns="0" bIns="0" rtlCol="0">
            <a:spAutoFit/>
          </a:bodyPr>
          <a:lstStyle/>
          <a:p>
            <a:pPr algn="l"/>
            <a:r>
              <a:rPr lang="es-MX" sz="1400" dirty="0"/>
              <a:t>*T.C. 61.95</a:t>
            </a:r>
            <a:endParaRPr lang="es-ES" sz="1400" dirty="0" err="1"/>
          </a:p>
        </p:txBody>
      </p:sp>
      <p:pic>
        <p:nvPicPr>
          <p:cNvPr id="7" name="Picture 6">
            <a:extLst>
              <a:ext uri="{FF2B5EF4-FFF2-40B4-BE49-F238E27FC236}">
                <a16:creationId xmlns:a16="http://schemas.microsoft.com/office/drawing/2014/main" id="{FEE7A76D-D3D5-1169-C212-BBB337B0F5A4}"/>
              </a:ext>
            </a:extLst>
          </p:cNvPr>
          <p:cNvPicPr>
            <a:picLocks noChangeAspect="1"/>
          </p:cNvPicPr>
          <p:nvPr>
            <p:custDataLst>
              <p:tags r:id="rId1"/>
            </p:custDataLst>
          </p:nvPr>
        </p:nvPicPr>
        <p:blipFill>
          <a:blip r:embed="rId4"/>
          <a:stretch>
            <a:fillRect/>
          </a:stretch>
        </p:blipFill>
        <p:spPr>
          <a:xfrm>
            <a:off x="945639" y="1325720"/>
            <a:ext cx="10300721" cy="3654000"/>
          </a:xfrm>
          <a:prstGeom prst="rect">
            <a:avLst/>
          </a:prstGeom>
        </p:spPr>
      </p:pic>
    </p:spTree>
    <p:extLst>
      <p:ext uri="{BB962C8B-B14F-4D97-AF65-F5344CB8AC3E}">
        <p14:creationId xmlns:p14="http://schemas.microsoft.com/office/powerpoint/2010/main" val="3381580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B2EC-7599-572F-C97D-38EFD541AD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B4E18-A88D-C95D-B795-D09546CA6B57}"/>
              </a:ext>
            </a:extLst>
          </p:cNvPr>
          <p:cNvSpPr>
            <a:spLocks noGrp="1"/>
          </p:cNvSpPr>
          <p:nvPr>
            <p:ph type="sldNum" sz="quarter" idx="12"/>
          </p:nvPr>
        </p:nvSpPr>
        <p:spPr/>
        <p:txBody>
          <a:bodyPr/>
          <a:lstStyle/>
          <a:p>
            <a:fld id="{A7D4F30D-40DB-4D14-92A8-71EC94CA5371}" type="slidenum">
              <a:rPr lang="en-CA" smtClean="0"/>
              <a:t>29</a:t>
            </a:fld>
            <a:endParaRPr lang="en-CA"/>
          </a:p>
        </p:txBody>
      </p:sp>
      <p:pic>
        <p:nvPicPr>
          <p:cNvPr id="6" name="Picture 5" descr="A blue text on a white background&#10;&#10;AI-generated content may be incorrect.">
            <a:extLst>
              <a:ext uri="{FF2B5EF4-FFF2-40B4-BE49-F238E27FC236}">
                <a16:creationId xmlns:a16="http://schemas.microsoft.com/office/drawing/2014/main" id="{42B6F839-F00C-2EB6-62AF-9D4F4F74817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 y="21050"/>
            <a:ext cx="3048000" cy="972685"/>
          </a:xfrm>
          <a:prstGeom prst="rect">
            <a:avLst/>
          </a:prstGeom>
        </p:spPr>
      </p:pic>
      <p:pic>
        <p:nvPicPr>
          <p:cNvPr id="3" name="Picture 2">
            <a:extLst>
              <a:ext uri="{FF2B5EF4-FFF2-40B4-BE49-F238E27FC236}">
                <a16:creationId xmlns:a16="http://schemas.microsoft.com/office/drawing/2014/main" id="{C6342525-8074-6593-39F5-B7460FA941A0}"/>
              </a:ext>
            </a:extLst>
          </p:cNvPr>
          <p:cNvPicPr>
            <a:picLocks noChangeAspect="1"/>
          </p:cNvPicPr>
          <p:nvPr>
            <p:custDataLst>
              <p:tags r:id="rId2"/>
            </p:custDataLst>
          </p:nvPr>
        </p:nvPicPr>
        <p:blipFill>
          <a:blip r:embed="rId5"/>
          <a:stretch>
            <a:fillRect/>
          </a:stretch>
        </p:blipFill>
        <p:spPr>
          <a:xfrm>
            <a:off x="1764416" y="1301311"/>
            <a:ext cx="8663167" cy="4255377"/>
          </a:xfrm>
          <a:prstGeom prst="rect">
            <a:avLst/>
          </a:prstGeom>
        </p:spPr>
      </p:pic>
    </p:spTree>
    <p:extLst>
      <p:ext uri="{BB962C8B-B14F-4D97-AF65-F5344CB8AC3E}">
        <p14:creationId xmlns:p14="http://schemas.microsoft.com/office/powerpoint/2010/main" val="219064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F5089F-E602-96DA-526C-10230C47EB9B}"/>
              </a:ext>
            </a:extLst>
          </p:cNvPr>
          <p:cNvSpPr>
            <a:spLocks noGrp="1"/>
          </p:cNvSpPr>
          <p:nvPr>
            <p:ph type="sldNum" sz="quarter" idx="18"/>
          </p:nvPr>
        </p:nvSpPr>
        <p:spPr/>
        <p:txBody>
          <a:bodyPr/>
          <a:lstStyle/>
          <a:p>
            <a:fld id="{A7D4F30D-40DB-4D14-92A8-71EC94CA5371}" type="slidenum">
              <a:rPr lang="es-ES" smtClean="0"/>
              <a:pPr/>
              <a:t>3</a:t>
            </a:fld>
            <a:endParaRPr lang="es-ES"/>
          </a:p>
        </p:txBody>
      </p:sp>
      <p:pic>
        <p:nvPicPr>
          <p:cNvPr id="8" name="Picture 7" descr="C:\Users\s0042850\AppData\Local\Microsoft\Windows\Temporary Internet Files\Content.Outlook\PHY16JTX\Logo Seguros Magisterio.jpg">
            <a:extLst>
              <a:ext uri="{FF2B5EF4-FFF2-40B4-BE49-F238E27FC236}">
                <a16:creationId xmlns:a16="http://schemas.microsoft.com/office/drawing/2014/main" id="{177D960F-8CEF-80F9-736F-7F67FB99FD62}"/>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2539524" y="2890277"/>
            <a:ext cx="4819453" cy="2189758"/>
          </a:xfrm>
          <a:prstGeom prst="rect">
            <a:avLst/>
          </a:prstGeom>
          <a:noFill/>
          <a:ln>
            <a:noFill/>
          </a:ln>
        </p:spPr>
      </p:pic>
    </p:spTree>
    <p:extLst>
      <p:ext uri="{BB962C8B-B14F-4D97-AF65-F5344CB8AC3E}">
        <p14:creationId xmlns:p14="http://schemas.microsoft.com/office/powerpoint/2010/main" val="4294820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57A5D-0B23-5FE9-7E9F-F613096DCBD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F927CE-A282-9C36-C339-85A97BA57987}"/>
              </a:ext>
            </a:extLst>
          </p:cNvPr>
          <p:cNvSpPr>
            <a:spLocks noGrp="1"/>
          </p:cNvSpPr>
          <p:nvPr>
            <p:ph type="sldNum" sz="quarter" idx="12"/>
          </p:nvPr>
        </p:nvSpPr>
        <p:spPr/>
        <p:txBody>
          <a:bodyPr/>
          <a:lstStyle/>
          <a:p>
            <a:fld id="{A7D4F30D-40DB-4D14-92A8-71EC94CA5371}" type="slidenum">
              <a:rPr lang="en-CA" smtClean="0"/>
              <a:t>30</a:t>
            </a:fld>
            <a:endParaRPr lang="en-CA"/>
          </a:p>
        </p:txBody>
      </p:sp>
      <p:pic>
        <p:nvPicPr>
          <p:cNvPr id="6" name="Picture 5" descr="A blue text on a white background&#10;&#10;AI-generated content may be incorrect.">
            <a:extLst>
              <a:ext uri="{FF2B5EF4-FFF2-40B4-BE49-F238E27FC236}">
                <a16:creationId xmlns:a16="http://schemas.microsoft.com/office/drawing/2014/main" id="{ADD05D21-E228-63AD-F0BC-36EF68595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050"/>
            <a:ext cx="3048000" cy="972685"/>
          </a:xfrm>
          <a:prstGeom prst="rect">
            <a:avLst/>
          </a:prstGeom>
        </p:spPr>
      </p:pic>
      <p:pic>
        <p:nvPicPr>
          <p:cNvPr id="3" name="Picture 2">
            <a:extLst>
              <a:ext uri="{FF2B5EF4-FFF2-40B4-BE49-F238E27FC236}">
                <a16:creationId xmlns:a16="http://schemas.microsoft.com/office/drawing/2014/main" id="{0ECC368D-A867-D5C4-71FC-D5E9F0248B62}"/>
              </a:ext>
            </a:extLst>
          </p:cNvPr>
          <p:cNvPicPr>
            <a:picLocks noChangeAspect="1"/>
          </p:cNvPicPr>
          <p:nvPr>
            <p:custDataLst>
              <p:tags r:id="rId1"/>
            </p:custDataLst>
          </p:nvPr>
        </p:nvPicPr>
        <p:blipFill>
          <a:blip r:embed="rId4"/>
          <a:stretch>
            <a:fillRect/>
          </a:stretch>
        </p:blipFill>
        <p:spPr>
          <a:xfrm>
            <a:off x="1712596" y="1154995"/>
            <a:ext cx="8766808" cy="4548010"/>
          </a:xfrm>
          <a:prstGeom prst="rect">
            <a:avLst/>
          </a:prstGeom>
        </p:spPr>
      </p:pic>
    </p:spTree>
    <p:extLst>
      <p:ext uri="{BB962C8B-B14F-4D97-AF65-F5344CB8AC3E}">
        <p14:creationId xmlns:p14="http://schemas.microsoft.com/office/powerpoint/2010/main" val="317133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7DE5DF-0C16-3CB4-F765-BE361277B7DF}"/>
              </a:ext>
            </a:extLst>
          </p:cNvPr>
          <p:cNvSpPr>
            <a:spLocks noGrp="1"/>
          </p:cNvSpPr>
          <p:nvPr>
            <p:ph type="sldNum" sz="quarter" idx="16"/>
          </p:nvPr>
        </p:nvSpPr>
        <p:spPr/>
        <p:txBody>
          <a:bodyPr/>
          <a:lstStyle/>
          <a:p>
            <a:fld id="{A7D4F30D-40DB-4D14-92A8-71EC94CA5371}" type="slidenum">
              <a:rPr lang="es-ES" smtClean="0"/>
              <a:pPr/>
              <a:t>31</a:t>
            </a:fld>
            <a:endParaRPr lang="es-ES"/>
          </a:p>
        </p:txBody>
      </p:sp>
      <p:sp>
        <p:nvSpPr>
          <p:cNvPr id="3" name="Text Placeholder 2">
            <a:extLst>
              <a:ext uri="{FF2B5EF4-FFF2-40B4-BE49-F238E27FC236}">
                <a16:creationId xmlns:a16="http://schemas.microsoft.com/office/drawing/2014/main" id="{AEB2DA4C-F28B-BEDB-34D2-43BAE579E14D}"/>
              </a:ext>
            </a:extLst>
          </p:cNvPr>
          <p:cNvSpPr>
            <a:spLocks noGrp="1"/>
          </p:cNvSpPr>
          <p:nvPr>
            <p:ph type="body" sz="quarter" idx="13"/>
          </p:nvPr>
        </p:nvSpPr>
        <p:spPr>
          <a:xfrm>
            <a:off x="531848" y="1399131"/>
            <a:ext cx="8401945" cy="2029869"/>
          </a:xfrm>
        </p:spPr>
        <p:txBody>
          <a:bodyPr/>
          <a:lstStyle/>
          <a:p>
            <a:r>
              <a:rPr lang="es-MX" sz="6000" dirty="0"/>
              <a:t>Cifras Consolidadas</a:t>
            </a:r>
            <a:endParaRPr lang="es-ES" sz="6000" dirty="0"/>
          </a:p>
        </p:txBody>
      </p:sp>
    </p:spTree>
    <p:extLst>
      <p:ext uri="{BB962C8B-B14F-4D97-AF65-F5344CB8AC3E}">
        <p14:creationId xmlns:p14="http://schemas.microsoft.com/office/powerpoint/2010/main" val="2279890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C6954-5CF0-254C-8857-85CB4DB4437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DE427-B866-58BF-D99F-AEB0327D4C82}"/>
              </a:ext>
            </a:extLst>
          </p:cNvPr>
          <p:cNvSpPr>
            <a:spLocks noGrp="1"/>
          </p:cNvSpPr>
          <p:nvPr>
            <p:ph type="sldNum" sz="quarter" idx="12"/>
          </p:nvPr>
        </p:nvSpPr>
        <p:spPr/>
        <p:txBody>
          <a:bodyPr/>
          <a:lstStyle/>
          <a:p>
            <a:fld id="{A7D4F30D-40DB-4D14-92A8-71EC94CA5371}" type="slidenum">
              <a:rPr lang="en-CA" smtClean="0"/>
              <a:t>32</a:t>
            </a:fld>
            <a:endParaRPr lang="en-CA"/>
          </a:p>
        </p:txBody>
      </p:sp>
      <p:pic>
        <p:nvPicPr>
          <p:cNvPr id="9" name="Picture 2" descr="grupolarg">
            <a:extLst>
              <a:ext uri="{FF2B5EF4-FFF2-40B4-BE49-F238E27FC236}">
                <a16:creationId xmlns:a16="http://schemas.microsoft.com/office/drawing/2014/main" id="{F1FD76FD-6224-5A59-3C82-5E76381DF251}"/>
              </a:ext>
            </a:extLst>
          </p:cNvPr>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257175" y="186792"/>
            <a:ext cx="24193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s0042850\AppData\Local\Microsoft\Windows\Temporary Internet Files\Content.Outlook\PHY16JTX\Logo Seguros Magisterio.jpg">
            <a:extLst>
              <a:ext uri="{FF2B5EF4-FFF2-40B4-BE49-F238E27FC236}">
                <a16:creationId xmlns:a16="http://schemas.microsoft.com/office/drawing/2014/main" id="{1CF964AC-1BF0-FCD9-5F67-C3782CA6E0A3}"/>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0914545" y="413510"/>
            <a:ext cx="1044671" cy="443807"/>
          </a:xfrm>
          <a:prstGeom prst="rect">
            <a:avLst/>
          </a:prstGeom>
          <a:noFill/>
          <a:ln>
            <a:noFill/>
          </a:ln>
        </p:spPr>
      </p:pic>
      <p:pic>
        <p:nvPicPr>
          <p:cNvPr id="12" name="Picture 11" descr="A logo with an hourglass&#10;&#10;AI-generated content may be incorrect.">
            <a:extLst>
              <a:ext uri="{FF2B5EF4-FFF2-40B4-BE49-F238E27FC236}">
                <a16:creationId xmlns:a16="http://schemas.microsoft.com/office/drawing/2014/main" id="{521103BE-3DAD-475B-4195-66F9E447889C}"/>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10934355" y="1124594"/>
            <a:ext cx="1164599" cy="672309"/>
          </a:xfrm>
          <a:prstGeom prst="rect">
            <a:avLst/>
          </a:prstGeom>
        </p:spPr>
      </p:pic>
      <p:pic>
        <p:nvPicPr>
          <p:cNvPr id="13" name="Picture 12" descr="A logo for a company&#10;&#10;AI-generated content may be incorrect.">
            <a:extLst>
              <a:ext uri="{FF2B5EF4-FFF2-40B4-BE49-F238E27FC236}">
                <a16:creationId xmlns:a16="http://schemas.microsoft.com/office/drawing/2014/main" id="{E306D1C6-25DC-21FC-98A9-D1B58C60B0E5}"/>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0787415" y="2139148"/>
            <a:ext cx="1249273" cy="803795"/>
          </a:xfrm>
          <a:prstGeom prst="rect">
            <a:avLst/>
          </a:prstGeom>
        </p:spPr>
      </p:pic>
      <p:pic>
        <p:nvPicPr>
          <p:cNvPr id="14" name="Picture 4" descr="Correduría de Seguros Andina - Facilitamos tu seguro">
            <a:extLst>
              <a:ext uri="{FF2B5EF4-FFF2-40B4-BE49-F238E27FC236}">
                <a16:creationId xmlns:a16="http://schemas.microsoft.com/office/drawing/2014/main" id="{175725C0-3904-7D3B-A208-9D713F792CF7}"/>
              </a:ext>
            </a:extLst>
          </p:cNvPr>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10787415" y="3266183"/>
            <a:ext cx="1297749" cy="6488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nicio - Seguros Lemar">
            <a:extLst>
              <a:ext uri="{FF2B5EF4-FFF2-40B4-BE49-F238E27FC236}">
                <a16:creationId xmlns:a16="http://schemas.microsoft.com/office/drawing/2014/main" id="{40406847-E068-BB4C-CF71-B7D41C506AB0}"/>
              </a:ext>
            </a:extLst>
          </p:cNvPr>
          <p:cNvPicPr>
            <a:picLocks noChangeAspect="1" noChangeArrowheads="1"/>
          </p:cNvPicPr>
          <p:nvPr>
            <p:custDataLst>
              <p:tags r:id="rId6"/>
            </p:custDataLst>
          </p:nvPr>
        </p:nvPicPr>
        <p:blipFill rotWithShape="1">
          <a:blip r:embed="rId17">
            <a:extLst>
              <a:ext uri="{28A0092B-C50C-407E-A947-70E740481C1C}">
                <a14:useLocalDpi xmlns:a14="http://schemas.microsoft.com/office/drawing/2010/main" val="0"/>
              </a:ext>
            </a:extLst>
          </a:blip>
          <a:srcRect t="27821" b="31670"/>
          <a:stretch>
            <a:fillRect/>
          </a:stretch>
        </p:blipFill>
        <p:spPr bwMode="auto">
          <a:xfrm>
            <a:off x="10787414" y="4182335"/>
            <a:ext cx="1297749" cy="5257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Users\s0042850\AppData\Local\Microsoft\Windows\Temporary Internet Files\Content.Outlook\PHY16JTX\Logo Aseguradora Tajy.png">
            <a:extLst>
              <a:ext uri="{FF2B5EF4-FFF2-40B4-BE49-F238E27FC236}">
                <a16:creationId xmlns:a16="http://schemas.microsoft.com/office/drawing/2014/main" id="{C25A6AD4-B823-BF16-CC14-9B5239F080F8}"/>
              </a:ext>
            </a:extLst>
          </p:cNvPr>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986367" y="4975316"/>
            <a:ext cx="898862" cy="555701"/>
          </a:xfrm>
          <a:prstGeom prst="rect">
            <a:avLst/>
          </a:prstGeom>
          <a:noFill/>
          <a:ln>
            <a:noFill/>
          </a:ln>
        </p:spPr>
      </p:pic>
      <p:pic>
        <p:nvPicPr>
          <p:cNvPr id="17" name="Picture 16" descr="A blue text on a white background&#10;&#10;AI-generated content may be incorrect.">
            <a:extLst>
              <a:ext uri="{FF2B5EF4-FFF2-40B4-BE49-F238E27FC236}">
                <a16:creationId xmlns:a16="http://schemas.microsoft.com/office/drawing/2014/main" id="{8F8026D2-F214-CCD1-7E3E-76782398B1D2}"/>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10780209" y="5708220"/>
            <a:ext cx="1179007" cy="376248"/>
          </a:xfrm>
          <a:prstGeom prst="rect">
            <a:avLst/>
          </a:prstGeom>
        </p:spPr>
      </p:pic>
      <p:pic>
        <p:nvPicPr>
          <p:cNvPr id="19" name="Picture 18">
            <a:extLst>
              <a:ext uri="{FF2B5EF4-FFF2-40B4-BE49-F238E27FC236}">
                <a16:creationId xmlns:a16="http://schemas.microsoft.com/office/drawing/2014/main" id="{9482F0CE-F0B3-BA03-CE91-215F4877737E}"/>
              </a:ext>
            </a:extLst>
          </p:cNvPr>
          <p:cNvPicPr>
            <a:picLocks noChangeAspect="1"/>
          </p:cNvPicPr>
          <p:nvPr>
            <p:custDataLst>
              <p:tags r:id="rId9"/>
            </p:custDataLst>
          </p:nvPr>
        </p:nvPicPr>
        <p:blipFill>
          <a:blip r:embed="rId20"/>
          <a:stretch>
            <a:fillRect/>
          </a:stretch>
        </p:blipFill>
        <p:spPr>
          <a:xfrm>
            <a:off x="9381095" y="5253166"/>
            <a:ext cx="1209675" cy="1137095"/>
          </a:xfrm>
          <a:prstGeom prst="rect">
            <a:avLst/>
          </a:prstGeom>
        </p:spPr>
      </p:pic>
      <p:pic>
        <p:nvPicPr>
          <p:cNvPr id="3" name="Picture 2">
            <a:extLst>
              <a:ext uri="{FF2B5EF4-FFF2-40B4-BE49-F238E27FC236}">
                <a16:creationId xmlns:a16="http://schemas.microsoft.com/office/drawing/2014/main" id="{16CBAFC0-6EC4-62B4-8AF8-E832D83AFA86}"/>
              </a:ext>
            </a:extLst>
          </p:cNvPr>
          <p:cNvPicPr>
            <a:picLocks noChangeAspect="1"/>
          </p:cNvPicPr>
          <p:nvPr>
            <p:custDataLst>
              <p:tags r:id="rId10"/>
            </p:custDataLst>
          </p:nvPr>
        </p:nvPicPr>
        <p:blipFill>
          <a:blip r:embed="rId21"/>
          <a:stretch>
            <a:fillRect/>
          </a:stretch>
        </p:blipFill>
        <p:spPr>
          <a:xfrm>
            <a:off x="306771" y="1439183"/>
            <a:ext cx="10300719" cy="3654000"/>
          </a:xfrm>
          <a:prstGeom prst="rect">
            <a:avLst/>
          </a:prstGeom>
        </p:spPr>
      </p:pic>
    </p:spTree>
    <p:extLst>
      <p:ext uri="{BB962C8B-B14F-4D97-AF65-F5344CB8AC3E}">
        <p14:creationId xmlns:p14="http://schemas.microsoft.com/office/powerpoint/2010/main" val="82448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9AB5-1EC4-1EB2-E816-F0F22FAF2D6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543AF5-F449-F317-A825-D41D286DF8CE}"/>
              </a:ext>
            </a:extLst>
          </p:cNvPr>
          <p:cNvSpPr>
            <a:spLocks noGrp="1"/>
          </p:cNvSpPr>
          <p:nvPr>
            <p:ph type="sldNum" sz="quarter" idx="12"/>
          </p:nvPr>
        </p:nvSpPr>
        <p:spPr/>
        <p:txBody>
          <a:bodyPr/>
          <a:lstStyle/>
          <a:p>
            <a:fld id="{A7D4F30D-40DB-4D14-92A8-71EC94CA5371}" type="slidenum">
              <a:rPr lang="en-CA" smtClean="0"/>
              <a:t>33</a:t>
            </a:fld>
            <a:endParaRPr lang="en-CA"/>
          </a:p>
        </p:txBody>
      </p:sp>
      <p:pic>
        <p:nvPicPr>
          <p:cNvPr id="3" name="Picture 2">
            <a:extLst>
              <a:ext uri="{FF2B5EF4-FFF2-40B4-BE49-F238E27FC236}">
                <a16:creationId xmlns:a16="http://schemas.microsoft.com/office/drawing/2014/main" id="{39D9385D-9951-A30C-B89D-1E49D823F702}"/>
              </a:ext>
            </a:extLst>
          </p:cNvPr>
          <p:cNvPicPr>
            <a:picLocks noChangeAspect="1"/>
          </p:cNvPicPr>
          <p:nvPr>
            <p:custDataLst>
              <p:tags r:id="rId1"/>
            </p:custDataLst>
          </p:nvPr>
        </p:nvPicPr>
        <p:blipFill>
          <a:blip r:embed="rId11"/>
          <a:stretch>
            <a:fillRect/>
          </a:stretch>
        </p:blipFill>
        <p:spPr>
          <a:xfrm>
            <a:off x="1197886" y="1439795"/>
            <a:ext cx="8663167" cy="4255377"/>
          </a:xfrm>
          <a:prstGeom prst="rect">
            <a:avLst/>
          </a:prstGeom>
        </p:spPr>
      </p:pic>
      <p:pic>
        <p:nvPicPr>
          <p:cNvPr id="5" name="Picture 2" descr="grupolarg">
            <a:extLst>
              <a:ext uri="{FF2B5EF4-FFF2-40B4-BE49-F238E27FC236}">
                <a16:creationId xmlns:a16="http://schemas.microsoft.com/office/drawing/2014/main" id="{E8C9E8AB-A4C0-6522-0AE9-89846D0A4125}"/>
              </a:ext>
            </a:extLst>
          </p:cNvPr>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257175" y="186792"/>
            <a:ext cx="24193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s0042850\AppData\Local\Microsoft\Windows\Temporary Internet Files\Content.Outlook\PHY16JTX\Logo Seguros Magisterio.jpg">
            <a:extLst>
              <a:ext uri="{FF2B5EF4-FFF2-40B4-BE49-F238E27FC236}">
                <a16:creationId xmlns:a16="http://schemas.microsoft.com/office/drawing/2014/main" id="{D4174720-FBE2-64C5-7B15-86C08840E6A3}"/>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0914545" y="413510"/>
            <a:ext cx="1044671" cy="443807"/>
          </a:xfrm>
          <a:prstGeom prst="rect">
            <a:avLst/>
          </a:prstGeom>
          <a:noFill/>
          <a:ln>
            <a:noFill/>
          </a:ln>
        </p:spPr>
      </p:pic>
      <p:pic>
        <p:nvPicPr>
          <p:cNvPr id="8" name="Picture 7" descr="A logo with an hourglass&#10;&#10;AI-generated content may be incorrect.">
            <a:extLst>
              <a:ext uri="{FF2B5EF4-FFF2-40B4-BE49-F238E27FC236}">
                <a16:creationId xmlns:a16="http://schemas.microsoft.com/office/drawing/2014/main" id="{4AAE9A62-6CEC-F494-3BF3-A460F1DFD800}"/>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0934355" y="1124594"/>
            <a:ext cx="1164599" cy="672309"/>
          </a:xfrm>
          <a:prstGeom prst="rect">
            <a:avLst/>
          </a:prstGeom>
        </p:spPr>
      </p:pic>
      <p:pic>
        <p:nvPicPr>
          <p:cNvPr id="9" name="Picture 8" descr="A logo for a company&#10;&#10;AI-generated content may be incorrect.">
            <a:extLst>
              <a:ext uri="{FF2B5EF4-FFF2-40B4-BE49-F238E27FC236}">
                <a16:creationId xmlns:a16="http://schemas.microsoft.com/office/drawing/2014/main" id="{B0C38F65-5230-A43F-5EDC-2EF4959B3064}"/>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0787415" y="2139148"/>
            <a:ext cx="1249273" cy="803795"/>
          </a:xfrm>
          <a:prstGeom prst="rect">
            <a:avLst/>
          </a:prstGeom>
        </p:spPr>
      </p:pic>
      <p:pic>
        <p:nvPicPr>
          <p:cNvPr id="10" name="Picture 4" descr="Correduría de Seguros Andina - Facilitamos tu seguro">
            <a:extLst>
              <a:ext uri="{FF2B5EF4-FFF2-40B4-BE49-F238E27FC236}">
                <a16:creationId xmlns:a16="http://schemas.microsoft.com/office/drawing/2014/main" id="{045EEC77-5CF7-428E-62DF-372D1A60934A}"/>
              </a:ext>
            </a:extLst>
          </p:cNvPr>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10787415" y="3266183"/>
            <a:ext cx="1297749" cy="648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nicio - Seguros Lemar">
            <a:extLst>
              <a:ext uri="{FF2B5EF4-FFF2-40B4-BE49-F238E27FC236}">
                <a16:creationId xmlns:a16="http://schemas.microsoft.com/office/drawing/2014/main" id="{988F63EF-3113-8ED7-8C20-2CA357C974CC}"/>
              </a:ext>
            </a:extLst>
          </p:cNvPr>
          <p:cNvPicPr>
            <a:picLocks noChangeAspect="1" noChangeArrowheads="1"/>
          </p:cNvPicPr>
          <p:nvPr>
            <p:custDataLst>
              <p:tags r:id="rId7"/>
            </p:custDataLst>
          </p:nvPr>
        </p:nvPicPr>
        <p:blipFill rotWithShape="1">
          <a:blip r:embed="rId17">
            <a:extLst>
              <a:ext uri="{28A0092B-C50C-407E-A947-70E740481C1C}">
                <a14:useLocalDpi xmlns:a14="http://schemas.microsoft.com/office/drawing/2010/main" val="0"/>
              </a:ext>
            </a:extLst>
          </a:blip>
          <a:srcRect t="27821" b="31670"/>
          <a:stretch>
            <a:fillRect/>
          </a:stretch>
        </p:blipFill>
        <p:spPr bwMode="auto">
          <a:xfrm>
            <a:off x="10787414" y="4182335"/>
            <a:ext cx="1297749" cy="525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s0042850\AppData\Local\Microsoft\Windows\Temporary Internet Files\Content.Outlook\PHY16JTX\Logo Aseguradora Tajy.png">
            <a:extLst>
              <a:ext uri="{FF2B5EF4-FFF2-40B4-BE49-F238E27FC236}">
                <a16:creationId xmlns:a16="http://schemas.microsoft.com/office/drawing/2014/main" id="{B55093BA-1303-2660-ECF4-EB2CCD334F59}"/>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986367" y="4975316"/>
            <a:ext cx="898862" cy="555701"/>
          </a:xfrm>
          <a:prstGeom prst="rect">
            <a:avLst/>
          </a:prstGeom>
          <a:noFill/>
          <a:ln>
            <a:noFill/>
          </a:ln>
        </p:spPr>
      </p:pic>
      <p:pic>
        <p:nvPicPr>
          <p:cNvPr id="13" name="Picture 12" descr="A blue text on a white background&#10;&#10;AI-generated content may be incorrect.">
            <a:extLst>
              <a:ext uri="{FF2B5EF4-FFF2-40B4-BE49-F238E27FC236}">
                <a16:creationId xmlns:a16="http://schemas.microsoft.com/office/drawing/2014/main" id="{0EE0A340-2038-FAA9-800E-0F0525466C8B}"/>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10780209" y="5708220"/>
            <a:ext cx="1179007" cy="376248"/>
          </a:xfrm>
          <a:prstGeom prst="rect">
            <a:avLst/>
          </a:prstGeom>
        </p:spPr>
      </p:pic>
    </p:spTree>
    <p:extLst>
      <p:ext uri="{BB962C8B-B14F-4D97-AF65-F5344CB8AC3E}">
        <p14:creationId xmlns:p14="http://schemas.microsoft.com/office/powerpoint/2010/main" val="2045027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3F434-7817-3A2D-7902-A7BEF43705A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C292DB-D5D9-4A88-719D-6CFB36BF90E7}"/>
              </a:ext>
            </a:extLst>
          </p:cNvPr>
          <p:cNvSpPr>
            <a:spLocks noGrp="1"/>
          </p:cNvSpPr>
          <p:nvPr>
            <p:ph type="sldNum" sz="quarter" idx="12"/>
          </p:nvPr>
        </p:nvSpPr>
        <p:spPr/>
        <p:txBody>
          <a:bodyPr/>
          <a:lstStyle/>
          <a:p>
            <a:fld id="{A7D4F30D-40DB-4D14-92A8-71EC94CA5371}" type="slidenum">
              <a:rPr lang="en-CA" smtClean="0"/>
              <a:t>34</a:t>
            </a:fld>
            <a:endParaRPr lang="en-CA"/>
          </a:p>
        </p:txBody>
      </p:sp>
      <p:pic>
        <p:nvPicPr>
          <p:cNvPr id="4" name="Picture 3">
            <a:extLst>
              <a:ext uri="{FF2B5EF4-FFF2-40B4-BE49-F238E27FC236}">
                <a16:creationId xmlns:a16="http://schemas.microsoft.com/office/drawing/2014/main" id="{3A2044CB-A4B2-9A2B-4284-75CFDB81B1D9}"/>
              </a:ext>
            </a:extLst>
          </p:cNvPr>
          <p:cNvPicPr>
            <a:picLocks noChangeAspect="1"/>
          </p:cNvPicPr>
          <p:nvPr>
            <p:custDataLst>
              <p:tags r:id="rId1"/>
            </p:custDataLst>
          </p:nvPr>
        </p:nvPicPr>
        <p:blipFill>
          <a:blip r:embed="rId11"/>
          <a:stretch>
            <a:fillRect/>
          </a:stretch>
        </p:blipFill>
        <p:spPr>
          <a:xfrm>
            <a:off x="1175883" y="1420793"/>
            <a:ext cx="8766808" cy="4548010"/>
          </a:xfrm>
          <a:prstGeom prst="rect">
            <a:avLst/>
          </a:prstGeom>
        </p:spPr>
      </p:pic>
      <p:pic>
        <p:nvPicPr>
          <p:cNvPr id="6" name="Picture 2" descr="grupolarg">
            <a:extLst>
              <a:ext uri="{FF2B5EF4-FFF2-40B4-BE49-F238E27FC236}">
                <a16:creationId xmlns:a16="http://schemas.microsoft.com/office/drawing/2014/main" id="{6D9B40D8-4F82-7C99-99E9-946D5B63383F}"/>
              </a:ext>
            </a:extLst>
          </p:cNvPr>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257175" y="186792"/>
            <a:ext cx="24193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0042850\AppData\Local\Microsoft\Windows\Temporary Internet Files\Content.Outlook\PHY16JTX\Logo Seguros Magisterio.jpg">
            <a:extLst>
              <a:ext uri="{FF2B5EF4-FFF2-40B4-BE49-F238E27FC236}">
                <a16:creationId xmlns:a16="http://schemas.microsoft.com/office/drawing/2014/main" id="{16F336EE-D4C3-9A3F-D1EC-42BB15988230}"/>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0914545" y="413510"/>
            <a:ext cx="1044671" cy="443807"/>
          </a:xfrm>
          <a:prstGeom prst="rect">
            <a:avLst/>
          </a:prstGeom>
          <a:noFill/>
          <a:ln>
            <a:noFill/>
          </a:ln>
        </p:spPr>
      </p:pic>
      <p:pic>
        <p:nvPicPr>
          <p:cNvPr id="8" name="Picture 7" descr="A logo with an hourglass&#10;&#10;AI-generated content may be incorrect.">
            <a:extLst>
              <a:ext uri="{FF2B5EF4-FFF2-40B4-BE49-F238E27FC236}">
                <a16:creationId xmlns:a16="http://schemas.microsoft.com/office/drawing/2014/main" id="{6D851349-030F-FB4E-DDFA-6981C9189EAE}"/>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0934355" y="1124594"/>
            <a:ext cx="1164599" cy="672309"/>
          </a:xfrm>
          <a:prstGeom prst="rect">
            <a:avLst/>
          </a:prstGeom>
        </p:spPr>
      </p:pic>
      <p:pic>
        <p:nvPicPr>
          <p:cNvPr id="9" name="Picture 8" descr="A logo for a company&#10;&#10;AI-generated content may be incorrect.">
            <a:extLst>
              <a:ext uri="{FF2B5EF4-FFF2-40B4-BE49-F238E27FC236}">
                <a16:creationId xmlns:a16="http://schemas.microsoft.com/office/drawing/2014/main" id="{35E35578-3452-C30C-C82D-26D677F91604}"/>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0787415" y="2139148"/>
            <a:ext cx="1249273" cy="803795"/>
          </a:xfrm>
          <a:prstGeom prst="rect">
            <a:avLst/>
          </a:prstGeom>
        </p:spPr>
      </p:pic>
      <p:pic>
        <p:nvPicPr>
          <p:cNvPr id="10" name="Picture 4" descr="Correduría de Seguros Andina - Facilitamos tu seguro">
            <a:extLst>
              <a:ext uri="{FF2B5EF4-FFF2-40B4-BE49-F238E27FC236}">
                <a16:creationId xmlns:a16="http://schemas.microsoft.com/office/drawing/2014/main" id="{A5D18C5B-9A04-1CBF-9E5F-7C4FDDEB35BA}"/>
              </a:ext>
            </a:extLst>
          </p:cNvPr>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10787415" y="3266183"/>
            <a:ext cx="1297749" cy="648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nicio - Seguros Lemar">
            <a:extLst>
              <a:ext uri="{FF2B5EF4-FFF2-40B4-BE49-F238E27FC236}">
                <a16:creationId xmlns:a16="http://schemas.microsoft.com/office/drawing/2014/main" id="{94BAE1BB-632F-7F3E-2257-702E6B1CA5AB}"/>
              </a:ext>
            </a:extLst>
          </p:cNvPr>
          <p:cNvPicPr>
            <a:picLocks noChangeAspect="1" noChangeArrowheads="1"/>
          </p:cNvPicPr>
          <p:nvPr>
            <p:custDataLst>
              <p:tags r:id="rId7"/>
            </p:custDataLst>
          </p:nvPr>
        </p:nvPicPr>
        <p:blipFill rotWithShape="1">
          <a:blip r:embed="rId17">
            <a:extLst>
              <a:ext uri="{28A0092B-C50C-407E-A947-70E740481C1C}">
                <a14:useLocalDpi xmlns:a14="http://schemas.microsoft.com/office/drawing/2010/main" val="0"/>
              </a:ext>
            </a:extLst>
          </a:blip>
          <a:srcRect t="27821" b="31670"/>
          <a:stretch>
            <a:fillRect/>
          </a:stretch>
        </p:blipFill>
        <p:spPr bwMode="auto">
          <a:xfrm>
            <a:off x="10787414" y="4182335"/>
            <a:ext cx="1297749" cy="5257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s0042850\AppData\Local\Microsoft\Windows\Temporary Internet Files\Content.Outlook\PHY16JTX\Logo Aseguradora Tajy.png">
            <a:extLst>
              <a:ext uri="{FF2B5EF4-FFF2-40B4-BE49-F238E27FC236}">
                <a16:creationId xmlns:a16="http://schemas.microsoft.com/office/drawing/2014/main" id="{5ACFCE6B-CF47-9CB5-FBD7-FB409BB01731}"/>
              </a:ext>
            </a:extLst>
          </p:cNvPr>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0986367" y="4975316"/>
            <a:ext cx="898862" cy="555701"/>
          </a:xfrm>
          <a:prstGeom prst="rect">
            <a:avLst/>
          </a:prstGeom>
          <a:noFill/>
          <a:ln>
            <a:noFill/>
          </a:ln>
        </p:spPr>
      </p:pic>
      <p:pic>
        <p:nvPicPr>
          <p:cNvPr id="13" name="Picture 12" descr="A blue text on a white background&#10;&#10;AI-generated content may be incorrect.">
            <a:extLst>
              <a:ext uri="{FF2B5EF4-FFF2-40B4-BE49-F238E27FC236}">
                <a16:creationId xmlns:a16="http://schemas.microsoft.com/office/drawing/2014/main" id="{C890CCE1-E314-60C0-C853-4DE5E7DB329D}"/>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10780209" y="5708220"/>
            <a:ext cx="1179007" cy="376248"/>
          </a:xfrm>
          <a:prstGeom prst="rect">
            <a:avLst/>
          </a:prstGeom>
        </p:spPr>
      </p:pic>
    </p:spTree>
    <p:extLst>
      <p:ext uri="{BB962C8B-B14F-4D97-AF65-F5344CB8AC3E}">
        <p14:creationId xmlns:p14="http://schemas.microsoft.com/office/powerpoint/2010/main" val="2112977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87FB44C-A268-C82A-F81E-F6D7DE50F90F}"/>
              </a:ext>
            </a:extLst>
          </p:cNvPr>
          <p:cNvPicPr>
            <a:picLocks noGrp="1" noChangeAspect="1"/>
          </p:cNvPicPr>
          <p:nvPr>
            <p:ph type="pic" sz="quarter" idx="16"/>
            <p:custDataLst>
              <p:tags r:id="rId1"/>
            </p:custDataLst>
          </p:nvPr>
        </p:nvPicPr>
        <p:blipFill>
          <a:blip r:embed="rId3">
            <a:extLst>
              <a:ext uri="{28A0092B-C50C-407E-A947-70E740481C1C}">
                <a14:useLocalDpi xmlns:a14="http://schemas.microsoft.com/office/drawing/2010/main" val="0"/>
              </a:ext>
            </a:extLst>
          </a:blip>
          <a:srcRect l="6" r="6"/>
          <a:stretch/>
        </p:blipFill>
        <p:spPr>
          <a:xfrm>
            <a:off x="0" y="0"/>
            <a:ext cx="12190648" cy="6858000"/>
          </a:xfrm>
        </p:spPr>
      </p:pic>
      <p:sp>
        <p:nvSpPr>
          <p:cNvPr id="3" name="Title 2">
            <a:extLst>
              <a:ext uri="{FF2B5EF4-FFF2-40B4-BE49-F238E27FC236}">
                <a16:creationId xmlns:a16="http://schemas.microsoft.com/office/drawing/2014/main" id="{88C45150-FFEC-9489-041F-479B0C5E69CB}"/>
              </a:ext>
            </a:extLst>
          </p:cNvPr>
          <p:cNvSpPr>
            <a:spLocks noGrp="1"/>
          </p:cNvSpPr>
          <p:nvPr>
            <p:ph type="ctrTitle"/>
          </p:nvPr>
        </p:nvSpPr>
        <p:spPr>
          <a:xfrm>
            <a:off x="634949" y="2551543"/>
            <a:ext cx="4810539" cy="1809141"/>
          </a:xfrm>
        </p:spPr>
        <p:txBody>
          <a:bodyPr/>
          <a:lstStyle/>
          <a:p>
            <a:r>
              <a:rPr lang="en-US" sz="4400" dirty="0"/>
              <a:t>¡</a:t>
            </a:r>
            <a:r>
              <a:rPr lang="en-US" sz="4400" dirty="0" err="1"/>
              <a:t>Muchas</a:t>
            </a:r>
            <a:r>
              <a:rPr lang="en-US" sz="4400" dirty="0"/>
              <a:t> gracias!</a:t>
            </a:r>
          </a:p>
        </p:txBody>
      </p:sp>
      <p:sp>
        <p:nvSpPr>
          <p:cNvPr id="11" name="Rectangle 10">
            <a:extLst>
              <a:ext uri="{FF2B5EF4-FFF2-40B4-BE49-F238E27FC236}">
                <a16:creationId xmlns:a16="http://schemas.microsoft.com/office/drawing/2014/main" id="{476224AF-C65F-8D6C-79B3-A154D17AD736}"/>
              </a:ext>
            </a:extLst>
          </p:cNvPr>
          <p:cNvSpPr/>
          <p:nvPr/>
        </p:nvSpPr>
        <p:spPr>
          <a:xfrm>
            <a:off x="-1" y="-594682"/>
            <a:ext cx="4223657" cy="477464"/>
          </a:xfrm>
          <a:prstGeom prst="rect">
            <a:avLst/>
          </a:prstGeom>
          <a:solidFill>
            <a:srgbClr val="AEC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2"/>
                </a:solidFill>
              </a:rPr>
              <a:t>Image Location: </a:t>
            </a:r>
          </a:p>
          <a:p>
            <a:r>
              <a:rPr lang="en-US" sz="1400" dirty="0">
                <a:solidFill>
                  <a:schemeClr val="tx1"/>
                </a:solidFill>
              </a:rPr>
              <a:t>Mexico City </a:t>
            </a:r>
          </a:p>
        </p:txBody>
      </p:sp>
      <p:sp>
        <p:nvSpPr>
          <p:cNvPr id="2" name="Rectangle 1">
            <a:extLst>
              <a:ext uri="{FF2B5EF4-FFF2-40B4-BE49-F238E27FC236}">
                <a16:creationId xmlns:a16="http://schemas.microsoft.com/office/drawing/2014/main" id="{9C0855B9-0653-CC34-7B39-D8AA7A71D237}"/>
              </a:ext>
            </a:extLst>
          </p:cNvPr>
          <p:cNvSpPr/>
          <p:nvPr/>
        </p:nvSpPr>
        <p:spPr>
          <a:xfrm>
            <a:off x="4359275" y="-596900"/>
            <a:ext cx="1685925" cy="47968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Americas</a:t>
            </a:r>
            <a:endParaRPr lang="en-CA" sz="1400" dirty="0" err="1">
              <a:solidFill>
                <a:schemeClr val="tx1"/>
              </a:solidFill>
            </a:endParaRPr>
          </a:p>
        </p:txBody>
      </p:sp>
    </p:spTree>
    <p:extLst>
      <p:ext uri="{BB962C8B-B14F-4D97-AF65-F5344CB8AC3E}">
        <p14:creationId xmlns:p14="http://schemas.microsoft.com/office/powerpoint/2010/main" val="44044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55AF6-0BBB-26A8-83E7-B7AD37D4DFB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A86C50-CDB3-5F63-1239-6A0FB9147634}"/>
              </a:ext>
            </a:extLst>
          </p:cNvPr>
          <p:cNvSpPr>
            <a:spLocks noGrp="1"/>
          </p:cNvSpPr>
          <p:nvPr>
            <p:ph type="sldNum" sz="quarter" idx="12"/>
          </p:nvPr>
        </p:nvSpPr>
        <p:spPr/>
        <p:txBody>
          <a:bodyPr/>
          <a:lstStyle/>
          <a:p>
            <a:fld id="{A7D4F30D-40DB-4D14-92A8-71EC94CA5371}" type="slidenum">
              <a:rPr lang="en-CA" smtClean="0"/>
              <a:t>4</a:t>
            </a:fld>
            <a:endParaRPr lang="en-CA"/>
          </a:p>
        </p:txBody>
      </p:sp>
      <p:pic>
        <p:nvPicPr>
          <p:cNvPr id="12" name="Picture 11" descr="C:\Users\s0042850\AppData\Local\Microsoft\Windows\Temporary Internet Files\Content.Outlook\PHY16JTX\Logo Seguros Magisterio.jpg">
            <a:extLst>
              <a:ext uri="{FF2B5EF4-FFF2-40B4-BE49-F238E27FC236}">
                <a16:creationId xmlns:a16="http://schemas.microsoft.com/office/drawing/2014/main" id="{F5D3A41C-E477-5267-4E55-D03E2E7501C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58624" y="63433"/>
            <a:ext cx="1355244" cy="575748"/>
          </a:xfrm>
          <a:prstGeom prst="rect">
            <a:avLst/>
          </a:prstGeom>
          <a:noFill/>
          <a:ln>
            <a:noFill/>
          </a:ln>
        </p:spPr>
      </p:pic>
      <p:sp>
        <p:nvSpPr>
          <p:cNvPr id="4" name="TextBox 3">
            <a:extLst>
              <a:ext uri="{FF2B5EF4-FFF2-40B4-BE49-F238E27FC236}">
                <a16:creationId xmlns:a16="http://schemas.microsoft.com/office/drawing/2014/main" id="{605A0335-8885-1515-09CD-FD5AAFF2FA3A}"/>
              </a:ext>
            </a:extLst>
          </p:cNvPr>
          <p:cNvSpPr txBox="1"/>
          <p:nvPr/>
        </p:nvSpPr>
        <p:spPr>
          <a:xfrm>
            <a:off x="945640" y="5301319"/>
            <a:ext cx="1049967" cy="215444"/>
          </a:xfrm>
          <a:prstGeom prst="rect">
            <a:avLst/>
          </a:prstGeom>
          <a:noFill/>
        </p:spPr>
        <p:txBody>
          <a:bodyPr wrap="none" lIns="0" tIns="0" rIns="0" bIns="0" rtlCol="0">
            <a:spAutoFit/>
          </a:bodyPr>
          <a:lstStyle/>
          <a:p>
            <a:pPr algn="l"/>
            <a:r>
              <a:rPr lang="es-MX" sz="1400" dirty="0"/>
              <a:t>*T.C. 496.55</a:t>
            </a:r>
            <a:endParaRPr lang="es-ES" sz="1400" dirty="0" err="1"/>
          </a:p>
        </p:txBody>
      </p:sp>
      <p:pic>
        <p:nvPicPr>
          <p:cNvPr id="3" name="Picture 2">
            <a:extLst>
              <a:ext uri="{FF2B5EF4-FFF2-40B4-BE49-F238E27FC236}">
                <a16:creationId xmlns:a16="http://schemas.microsoft.com/office/drawing/2014/main" id="{7562C528-B2A1-A023-5E07-6AE1A8A666C3}"/>
              </a:ext>
            </a:extLst>
          </p:cNvPr>
          <p:cNvPicPr>
            <a:picLocks noChangeAspect="1"/>
          </p:cNvPicPr>
          <p:nvPr>
            <p:custDataLst>
              <p:tags r:id="rId2"/>
            </p:custDataLst>
          </p:nvPr>
        </p:nvPicPr>
        <p:blipFill>
          <a:blip r:embed="rId5"/>
          <a:stretch>
            <a:fillRect/>
          </a:stretch>
        </p:blipFill>
        <p:spPr>
          <a:xfrm>
            <a:off x="945640" y="1448959"/>
            <a:ext cx="10300719" cy="3654000"/>
          </a:xfrm>
          <a:prstGeom prst="rect">
            <a:avLst/>
          </a:prstGeom>
        </p:spPr>
      </p:pic>
    </p:spTree>
    <p:extLst>
      <p:ext uri="{BB962C8B-B14F-4D97-AF65-F5344CB8AC3E}">
        <p14:creationId xmlns:p14="http://schemas.microsoft.com/office/powerpoint/2010/main" val="258259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4F3805-9326-0D61-6F06-75489B756124}"/>
              </a:ext>
            </a:extLst>
          </p:cNvPr>
          <p:cNvSpPr>
            <a:spLocks noGrp="1"/>
          </p:cNvSpPr>
          <p:nvPr>
            <p:ph type="sldNum" sz="quarter" idx="12"/>
          </p:nvPr>
        </p:nvSpPr>
        <p:spPr/>
        <p:txBody>
          <a:bodyPr/>
          <a:lstStyle/>
          <a:p>
            <a:fld id="{A7D4F30D-40DB-4D14-92A8-71EC94CA5371}" type="slidenum">
              <a:rPr lang="en-CA" smtClean="0"/>
              <a:t>5</a:t>
            </a:fld>
            <a:endParaRPr lang="en-CA"/>
          </a:p>
        </p:txBody>
      </p:sp>
      <p:pic>
        <p:nvPicPr>
          <p:cNvPr id="12" name="Picture 11" descr="C:\Users\s0042850\AppData\Local\Microsoft\Windows\Temporary Internet Files\Content.Outlook\PHY16JTX\Logo Seguros Magisterio.jpg">
            <a:extLst>
              <a:ext uri="{FF2B5EF4-FFF2-40B4-BE49-F238E27FC236}">
                <a16:creationId xmlns:a16="http://schemas.microsoft.com/office/drawing/2014/main" id="{F6387EF9-3145-BEBC-5D26-ED3D9CED526E}"/>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58624" y="63433"/>
            <a:ext cx="1355244" cy="575748"/>
          </a:xfrm>
          <a:prstGeom prst="rect">
            <a:avLst/>
          </a:prstGeom>
          <a:noFill/>
          <a:ln>
            <a:noFill/>
          </a:ln>
        </p:spPr>
      </p:pic>
      <p:pic>
        <p:nvPicPr>
          <p:cNvPr id="9" name="Picture 8">
            <a:extLst>
              <a:ext uri="{FF2B5EF4-FFF2-40B4-BE49-F238E27FC236}">
                <a16:creationId xmlns:a16="http://schemas.microsoft.com/office/drawing/2014/main" id="{14AE6E5B-90EB-1ABD-5FA1-E2055C93DFB3}"/>
              </a:ext>
            </a:extLst>
          </p:cNvPr>
          <p:cNvPicPr>
            <a:picLocks noChangeAspect="1"/>
          </p:cNvPicPr>
          <p:nvPr>
            <p:custDataLst>
              <p:tags r:id="rId2"/>
            </p:custDataLst>
          </p:nvPr>
        </p:nvPicPr>
        <p:blipFill>
          <a:blip r:embed="rId5"/>
          <a:stretch>
            <a:fillRect/>
          </a:stretch>
        </p:blipFill>
        <p:spPr>
          <a:xfrm>
            <a:off x="1962554" y="1301311"/>
            <a:ext cx="8266892" cy="4255377"/>
          </a:xfrm>
          <a:prstGeom prst="rect">
            <a:avLst/>
          </a:prstGeom>
        </p:spPr>
      </p:pic>
    </p:spTree>
    <p:extLst>
      <p:ext uri="{BB962C8B-B14F-4D97-AF65-F5344CB8AC3E}">
        <p14:creationId xmlns:p14="http://schemas.microsoft.com/office/powerpoint/2010/main" val="118853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EBC91-951D-BFA9-547C-D7B7ED44E3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889954-1D18-8D72-92E1-C4573053E3E9}"/>
              </a:ext>
            </a:extLst>
          </p:cNvPr>
          <p:cNvSpPr>
            <a:spLocks noGrp="1"/>
          </p:cNvSpPr>
          <p:nvPr>
            <p:ph type="sldNum" sz="quarter" idx="12"/>
          </p:nvPr>
        </p:nvSpPr>
        <p:spPr/>
        <p:txBody>
          <a:bodyPr/>
          <a:lstStyle/>
          <a:p>
            <a:fld id="{A7D4F30D-40DB-4D14-92A8-71EC94CA5371}" type="slidenum">
              <a:rPr lang="en-CA" smtClean="0"/>
              <a:t>6</a:t>
            </a:fld>
            <a:endParaRPr lang="en-CA"/>
          </a:p>
        </p:txBody>
      </p:sp>
      <p:pic>
        <p:nvPicPr>
          <p:cNvPr id="12" name="Picture 11" descr="C:\Users\s0042850\AppData\Local\Microsoft\Windows\Temporary Internet Files\Content.Outlook\PHY16JTX\Logo Seguros Magisterio.jpg">
            <a:extLst>
              <a:ext uri="{FF2B5EF4-FFF2-40B4-BE49-F238E27FC236}">
                <a16:creationId xmlns:a16="http://schemas.microsoft.com/office/drawing/2014/main" id="{49AAC4E2-807C-4BD3-A72C-246A7D6A5B43}"/>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58624" y="63433"/>
            <a:ext cx="1355244" cy="575748"/>
          </a:xfrm>
          <a:prstGeom prst="rect">
            <a:avLst/>
          </a:prstGeom>
          <a:noFill/>
          <a:ln>
            <a:noFill/>
          </a:ln>
        </p:spPr>
      </p:pic>
      <p:pic>
        <p:nvPicPr>
          <p:cNvPr id="7" name="Picture 6">
            <a:extLst>
              <a:ext uri="{FF2B5EF4-FFF2-40B4-BE49-F238E27FC236}">
                <a16:creationId xmlns:a16="http://schemas.microsoft.com/office/drawing/2014/main" id="{62354441-DE4A-40AB-D11A-7D543C8D9263}"/>
              </a:ext>
            </a:extLst>
          </p:cNvPr>
          <p:cNvPicPr>
            <a:picLocks noChangeAspect="1"/>
          </p:cNvPicPr>
          <p:nvPr>
            <p:custDataLst>
              <p:tags r:id="rId2"/>
            </p:custDataLst>
          </p:nvPr>
        </p:nvPicPr>
        <p:blipFill>
          <a:blip r:embed="rId5"/>
          <a:stretch>
            <a:fillRect/>
          </a:stretch>
        </p:blipFill>
        <p:spPr>
          <a:xfrm>
            <a:off x="1910733" y="1154995"/>
            <a:ext cx="8370533" cy="4548010"/>
          </a:xfrm>
          <a:prstGeom prst="rect">
            <a:avLst/>
          </a:prstGeom>
        </p:spPr>
      </p:pic>
    </p:spTree>
    <p:extLst>
      <p:ext uri="{BB962C8B-B14F-4D97-AF65-F5344CB8AC3E}">
        <p14:creationId xmlns:p14="http://schemas.microsoft.com/office/powerpoint/2010/main" val="401571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6B7EC-4532-17F9-E852-79ADDECD1AF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BDFB73-460E-2F3A-656E-EB27E1B944EF}"/>
              </a:ext>
            </a:extLst>
          </p:cNvPr>
          <p:cNvSpPr>
            <a:spLocks noGrp="1"/>
          </p:cNvSpPr>
          <p:nvPr>
            <p:ph type="sldNum" sz="quarter" idx="18"/>
          </p:nvPr>
        </p:nvSpPr>
        <p:spPr/>
        <p:txBody>
          <a:bodyPr/>
          <a:lstStyle/>
          <a:p>
            <a:fld id="{A7D4F30D-40DB-4D14-92A8-71EC94CA5371}" type="slidenum">
              <a:rPr lang="es-ES" smtClean="0"/>
              <a:pPr/>
              <a:t>7</a:t>
            </a:fld>
            <a:endParaRPr lang="es-ES"/>
          </a:p>
        </p:txBody>
      </p:sp>
      <p:pic>
        <p:nvPicPr>
          <p:cNvPr id="3074" name="Picture 2" descr="Seguros Futuro">
            <a:extLst>
              <a:ext uri="{FF2B5EF4-FFF2-40B4-BE49-F238E27FC236}">
                <a16:creationId xmlns:a16="http://schemas.microsoft.com/office/drawing/2014/main" id="{F3B52B54-40C9-3502-E338-1B1CE530A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408" y="2222240"/>
            <a:ext cx="3523861" cy="352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8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AAABA-B22D-34F7-4737-4503AAF66CD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C547BB-CF7A-9C8E-8EA0-E32165A8EB02}"/>
              </a:ext>
            </a:extLst>
          </p:cNvPr>
          <p:cNvSpPr>
            <a:spLocks noGrp="1"/>
          </p:cNvSpPr>
          <p:nvPr>
            <p:ph type="sldNum" sz="quarter" idx="12"/>
          </p:nvPr>
        </p:nvSpPr>
        <p:spPr/>
        <p:txBody>
          <a:bodyPr/>
          <a:lstStyle/>
          <a:p>
            <a:fld id="{A7D4F30D-40DB-4D14-92A8-71EC94CA5371}" type="slidenum">
              <a:rPr lang="en-CA" smtClean="0"/>
              <a:t>8</a:t>
            </a:fld>
            <a:endParaRPr lang="en-CA"/>
          </a:p>
        </p:txBody>
      </p:sp>
      <p:pic>
        <p:nvPicPr>
          <p:cNvPr id="4" name="Picture 3" descr="A logo with an hourglass&#10;&#10;AI-generated content may be incorrect.">
            <a:extLst>
              <a:ext uri="{FF2B5EF4-FFF2-40B4-BE49-F238E27FC236}">
                <a16:creationId xmlns:a16="http://schemas.microsoft.com/office/drawing/2014/main" id="{C85B7C1C-86A8-0EBD-0A78-1FDC416077C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1790532" cy="1033652"/>
          </a:xfrm>
          <a:prstGeom prst="rect">
            <a:avLst/>
          </a:prstGeom>
        </p:spPr>
      </p:pic>
      <p:sp>
        <p:nvSpPr>
          <p:cNvPr id="9" name="TextBox 8">
            <a:extLst>
              <a:ext uri="{FF2B5EF4-FFF2-40B4-BE49-F238E27FC236}">
                <a16:creationId xmlns:a16="http://schemas.microsoft.com/office/drawing/2014/main" id="{4185ECC9-B47C-F43E-A2E0-4E2171880D1A}"/>
              </a:ext>
            </a:extLst>
          </p:cNvPr>
          <p:cNvSpPr txBox="1"/>
          <p:nvPr/>
        </p:nvSpPr>
        <p:spPr>
          <a:xfrm>
            <a:off x="1035093" y="5527875"/>
            <a:ext cx="504946" cy="215444"/>
          </a:xfrm>
          <a:prstGeom prst="rect">
            <a:avLst/>
          </a:prstGeom>
          <a:noFill/>
        </p:spPr>
        <p:txBody>
          <a:bodyPr wrap="none" lIns="0" tIns="0" rIns="0" bIns="0" rtlCol="0">
            <a:spAutoFit/>
          </a:bodyPr>
          <a:lstStyle/>
          <a:p>
            <a:pPr algn="l"/>
            <a:r>
              <a:rPr lang="es-MX" sz="1400" dirty="0"/>
              <a:t>*T.C. 1</a:t>
            </a:r>
            <a:endParaRPr lang="es-ES" sz="1400" dirty="0" err="1"/>
          </a:p>
        </p:txBody>
      </p:sp>
      <p:pic>
        <p:nvPicPr>
          <p:cNvPr id="3" name="Picture 2">
            <a:extLst>
              <a:ext uri="{FF2B5EF4-FFF2-40B4-BE49-F238E27FC236}">
                <a16:creationId xmlns:a16="http://schemas.microsoft.com/office/drawing/2014/main" id="{13472686-6643-B896-AEC9-44EC710BC9F4}"/>
              </a:ext>
            </a:extLst>
          </p:cNvPr>
          <p:cNvPicPr>
            <a:picLocks noChangeAspect="1"/>
          </p:cNvPicPr>
          <p:nvPr>
            <p:custDataLst>
              <p:tags r:id="rId2"/>
            </p:custDataLst>
          </p:nvPr>
        </p:nvPicPr>
        <p:blipFill>
          <a:blip r:embed="rId5"/>
          <a:stretch>
            <a:fillRect/>
          </a:stretch>
        </p:blipFill>
        <p:spPr>
          <a:xfrm>
            <a:off x="945640" y="1677560"/>
            <a:ext cx="10300719" cy="3654000"/>
          </a:xfrm>
          <a:prstGeom prst="rect">
            <a:avLst/>
          </a:prstGeom>
        </p:spPr>
      </p:pic>
    </p:spTree>
    <p:extLst>
      <p:ext uri="{BB962C8B-B14F-4D97-AF65-F5344CB8AC3E}">
        <p14:creationId xmlns:p14="http://schemas.microsoft.com/office/powerpoint/2010/main" val="197894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6A2D2-CEFF-0AE5-DE8D-103A3F35C8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B6E1E9-7A35-0979-F065-513D33A61CD6}"/>
              </a:ext>
            </a:extLst>
          </p:cNvPr>
          <p:cNvSpPr>
            <a:spLocks noGrp="1"/>
          </p:cNvSpPr>
          <p:nvPr>
            <p:ph type="sldNum" sz="quarter" idx="12"/>
          </p:nvPr>
        </p:nvSpPr>
        <p:spPr/>
        <p:txBody>
          <a:bodyPr/>
          <a:lstStyle/>
          <a:p>
            <a:fld id="{A7D4F30D-40DB-4D14-92A8-71EC94CA5371}" type="slidenum">
              <a:rPr lang="en-CA" smtClean="0"/>
              <a:t>9</a:t>
            </a:fld>
            <a:endParaRPr lang="en-CA"/>
          </a:p>
        </p:txBody>
      </p:sp>
      <p:pic>
        <p:nvPicPr>
          <p:cNvPr id="4" name="Picture 3" descr="A logo with an hourglass&#10;&#10;AI-generated content may be incorrect.">
            <a:extLst>
              <a:ext uri="{FF2B5EF4-FFF2-40B4-BE49-F238E27FC236}">
                <a16:creationId xmlns:a16="http://schemas.microsoft.com/office/drawing/2014/main" id="{97FC8CF5-3288-B6D2-9CC0-E05B0F7C7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790532" cy="1033652"/>
          </a:xfrm>
          <a:prstGeom prst="rect">
            <a:avLst/>
          </a:prstGeom>
        </p:spPr>
      </p:pic>
      <p:pic>
        <p:nvPicPr>
          <p:cNvPr id="5" name="Picture 4">
            <a:extLst>
              <a:ext uri="{FF2B5EF4-FFF2-40B4-BE49-F238E27FC236}">
                <a16:creationId xmlns:a16="http://schemas.microsoft.com/office/drawing/2014/main" id="{BF6B18F1-CEF1-594D-57E9-F2AA832414AB}"/>
              </a:ext>
            </a:extLst>
          </p:cNvPr>
          <p:cNvPicPr>
            <a:picLocks noChangeAspect="1"/>
          </p:cNvPicPr>
          <p:nvPr>
            <p:custDataLst>
              <p:tags r:id="rId1"/>
            </p:custDataLst>
          </p:nvPr>
        </p:nvPicPr>
        <p:blipFill>
          <a:blip r:embed="rId4"/>
          <a:stretch>
            <a:fillRect/>
          </a:stretch>
        </p:blipFill>
        <p:spPr>
          <a:xfrm>
            <a:off x="1962554" y="1301311"/>
            <a:ext cx="8266892" cy="4255377"/>
          </a:xfrm>
          <a:prstGeom prst="rect">
            <a:avLst/>
          </a:prstGeom>
        </p:spPr>
      </p:pic>
    </p:spTree>
    <p:extLst>
      <p:ext uri="{BB962C8B-B14F-4D97-AF65-F5344CB8AC3E}">
        <p14:creationId xmlns:p14="http://schemas.microsoft.com/office/powerpoint/2010/main" val="1738776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BRANDIN_WORKSPACE_NAME" val="RGA"/>
  <p:tag name="BRANDIN_CONFIG" val="RGA Template.ini"/>
  <p:tag name="BRANDIN_RULES" val="RUN RULES"/>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SSET_SIZE_ON_INSERT" val="957.0829,305.4265"/>
</p:tagLst>
</file>

<file path=ppt/tags/tag101.xml><?xml version="1.0" encoding="utf-8"?>
<p:tagLst xmlns:a="http://schemas.openxmlformats.org/drawingml/2006/main" xmlns:r="http://schemas.openxmlformats.org/officeDocument/2006/relationships" xmlns:p="http://schemas.openxmlformats.org/presentationml/2006/main">
  <p:tag name="ASSET_SIZE_ON_INSERT" val="120,112.8"/>
</p:tagLst>
</file>

<file path=ppt/tags/tag102.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103.xml><?xml version="1.0" encoding="utf-8"?>
<p:tagLst xmlns:a="http://schemas.openxmlformats.org/drawingml/2006/main" xmlns:r="http://schemas.openxmlformats.org/officeDocument/2006/relationships" xmlns:p="http://schemas.openxmlformats.org/presentationml/2006/main">
  <p:tag name="ASSET_SIZE_ON_INSERT" val="682.1392,335.0691"/>
</p:tagLst>
</file>

<file path=ppt/tags/tag104.xml><?xml version="1.0" encoding="utf-8"?>
<p:tagLst xmlns:a="http://schemas.openxmlformats.org/drawingml/2006/main" xmlns:r="http://schemas.openxmlformats.org/officeDocument/2006/relationships" xmlns:p="http://schemas.openxmlformats.org/presentationml/2006/main">
  <p:tag name="ASSET_SIZE_ON_INSERT" val="190.5,66.75"/>
</p:tagLst>
</file>

<file path=ppt/tags/tag105.xml><?xml version="1.0" encoding="utf-8"?>
<p:tagLst xmlns:a="http://schemas.openxmlformats.org/drawingml/2006/main" xmlns:r="http://schemas.openxmlformats.org/officeDocument/2006/relationships" xmlns:p="http://schemas.openxmlformats.org/presentationml/2006/main">
  <p:tag name="ASSET_SIZE_ON_INSERT" val="106.6909,45.16362"/>
</p:tagLst>
</file>

<file path=ppt/tags/tag106.xml><?xml version="1.0" encoding="utf-8"?>
<p:tagLst xmlns:a="http://schemas.openxmlformats.org/drawingml/2006/main" xmlns:r="http://schemas.openxmlformats.org/officeDocument/2006/relationships" xmlns:p="http://schemas.openxmlformats.org/presentationml/2006/main">
  <p:tag name="ASSET_SIZE_ON_INSERT" val="190.2165,109.8095"/>
</p:tagLst>
</file>

<file path=ppt/tags/tag107.xml><?xml version="1.0" encoding="utf-8"?>
<p:tagLst xmlns:a="http://schemas.openxmlformats.org/drawingml/2006/main" xmlns:r="http://schemas.openxmlformats.org/officeDocument/2006/relationships" xmlns:p="http://schemas.openxmlformats.org/presentationml/2006/main">
  <p:tag name="ASSET_SIZE_ON_INSERT" val="232.2202,149.4129"/>
</p:tagLst>
</file>

<file path=ppt/tags/tag108.xml><?xml version="1.0" encoding="utf-8"?>
<p:tagLst xmlns:a="http://schemas.openxmlformats.org/drawingml/2006/main" xmlns:r="http://schemas.openxmlformats.org/officeDocument/2006/relationships" xmlns:p="http://schemas.openxmlformats.org/presentationml/2006/main">
  <p:tag name="ASSET_SIZE_ON_INSERT" val="600,300"/>
</p:tagLst>
</file>

<file path=ppt/tags/tag109.xml><?xml version="1.0" encoding="utf-8"?>
<p:tagLst xmlns:a="http://schemas.openxmlformats.org/drawingml/2006/main" xmlns:r="http://schemas.openxmlformats.org/officeDocument/2006/relationships" xmlns:p="http://schemas.openxmlformats.org/presentationml/2006/main">
  <p:tag name="ASSET_SIZE_ON_INSERT" val="240,240"/>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10.xml><?xml version="1.0" encoding="utf-8"?>
<p:tagLst xmlns:a="http://schemas.openxmlformats.org/drawingml/2006/main" xmlns:r="http://schemas.openxmlformats.org/officeDocument/2006/relationships" xmlns:p="http://schemas.openxmlformats.org/presentationml/2006/main">
  <p:tag name="ASSET_SIZE_ON_INSERT" val="206.8804,147.3603"/>
</p:tagLst>
</file>

<file path=ppt/tags/tag111.xml><?xml version="1.0" encoding="utf-8"?>
<p:tagLst xmlns:a="http://schemas.openxmlformats.org/drawingml/2006/main" xmlns:r="http://schemas.openxmlformats.org/officeDocument/2006/relationships" xmlns:p="http://schemas.openxmlformats.org/presentationml/2006/main">
  <p:tag name="ASSET_SIZE_ON_INSERT" val="957.0829,305.4265"/>
</p:tagLst>
</file>

<file path=ppt/tags/tag112.xml><?xml version="1.0" encoding="utf-8"?>
<p:tagLst xmlns:a="http://schemas.openxmlformats.org/drawingml/2006/main" xmlns:r="http://schemas.openxmlformats.org/officeDocument/2006/relationships" xmlns:p="http://schemas.openxmlformats.org/presentationml/2006/main">
  <p:tag name="ASSET_SIZE_ON_INSERT" val="690.2999,358.111"/>
</p:tagLst>
</file>

<file path=ppt/tags/tag113.xml><?xml version="1.0" encoding="utf-8"?>
<p:tagLst xmlns:a="http://schemas.openxmlformats.org/drawingml/2006/main" xmlns:r="http://schemas.openxmlformats.org/officeDocument/2006/relationships" xmlns:p="http://schemas.openxmlformats.org/presentationml/2006/main">
  <p:tag name="ASSET_SIZE_ON_INSERT" val="190.5,66.75"/>
</p:tagLst>
</file>

<file path=ppt/tags/tag114.xml><?xml version="1.0" encoding="utf-8"?>
<p:tagLst xmlns:a="http://schemas.openxmlformats.org/drawingml/2006/main" xmlns:r="http://schemas.openxmlformats.org/officeDocument/2006/relationships" xmlns:p="http://schemas.openxmlformats.org/presentationml/2006/main">
  <p:tag name="ASSET_SIZE_ON_INSERT" val="106.6909,45.16362"/>
</p:tagLst>
</file>

<file path=ppt/tags/tag115.xml><?xml version="1.0" encoding="utf-8"?>
<p:tagLst xmlns:a="http://schemas.openxmlformats.org/drawingml/2006/main" xmlns:r="http://schemas.openxmlformats.org/officeDocument/2006/relationships" xmlns:p="http://schemas.openxmlformats.org/presentationml/2006/main">
  <p:tag name="ASSET_SIZE_ON_INSERT" val="190.2165,109.8095"/>
</p:tagLst>
</file>

<file path=ppt/tags/tag116.xml><?xml version="1.0" encoding="utf-8"?>
<p:tagLst xmlns:a="http://schemas.openxmlformats.org/drawingml/2006/main" xmlns:r="http://schemas.openxmlformats.org/officeDocument/2006/relationships" xmlns:p="http://schemas.openxmlformats.org/presentationml/2006/main">
  <p:tag name="ASSET_SIZE_ON_INSERT" val="232.2202,149.4129"/>
</p:tagLst>
</file>

<file path=ppt/tags/tag117.xml><?xml version="1.0" encoding="utf-8"?>
<p:tagLst xmlns:a="http://schemas.openxmlformats.org/drawingml/2006/main" xmlns:r="http://schemas.openxmlformats.org/officeDocument/2006/relationships" xmlns:p="http://schemas.openxmlformats.org/presentationml/2006/main">
  <p:tag name="ASSET_SIZE_ON_INSERT" val="600,300"/>
</p:tagLst>
</file>

<file path=ppt/tags/tag118.xml><?xml version="1.0" encoding="utf-8"?>
<p:tagLst xmlns:a="http://schemas.openxmlformats.org/drawingml/2006/main" xmlns:r="http://schemas.openxmlformats.org/officeDocument/2006/relationships" xmlns:p="http://schemas.openxmlformats.org/presentationml/2006/main">
  <p:tag name="ASSET_SIZE_ON_INSERT" val="240,240"/>
</p:tagLst>
</file>

<file path=ppt/tags/tag119.xml><?xml version="1.0" encoding="utf-8"?>
<p:tagLst xmlns:a="http://schemas.openxmlformats.org/drawingml/2006/main" xmlns:r="http://schemas.openxmlformats.org/officeDocument/2006/relationships" xmlns:p="http://schemas.openxmlformats.org/presentationml/2006/main">
  <p:tag name="ASSET_SIZE_ON_INSERT" val="206.8804,147.3603"/>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20.xml><?xml version="1.0" encoding="utf-8"?>
<p:tagLst xmlns:a="http://schemas.openxmlformats.org/drawingml/2006/main" xmlns:r="http://schemas.openxmlformats.org/officeDocument/2006/relationships" xmlns:p="http://schemas.openxmlformats.org/presentationml/2006/main">
  <p:tag name="ASSET_SIZE_ON_INSERT" val="957.0829,305.4265"/>
</p:tagLst>
</file>

<file path=ppt/tags/tag121.xml><?xml version="1.0" encoding="utf-8"?>
<p:tagLst xmlns:a="http://schemas.openxmlformats.org/drawingml/2006/main" xmlns:r="http://schemas.openxmlformats.org/officeDocument/2006/relationships" xmlns:p="http://schemas.openxmlformats.org/presentationml/2006/main">
  <p:tag name="ASSET_SIZE_ON_INSERT" val="1440,810"/>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5.xml><?xml version="1.0" encoding="utf-8"?>
<p:tagLst xmlns:a="http://schemas.openxmlformats.org/drawingml/2006/main" xmlns:r="http://schemas.openxmlformats.org/officeDocument/2006/relationships" xmlns:p="http://schemas.openxmlformats.org/presentationml/2006/main">
  <p:tag name="ROW" val="1"/>
</p:tagLst>
</file>

<file path=ppt/tags/tag16.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17.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18.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19.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2.xml><?xml version="1.0" encoding="utf-8"?>
<p:tagLst xmlns:a="http://schemas.openxmlformats.org/drawingml/2006/main" xmlns:r="http://schemas.openxmlformats.org/officeDocument/2006/relationships" xmlns:p="http://schemas.openxmlformats.org/presentationml/2006/main">
  <p:tag name="ROW" val="1"/>
</p:tagLst>
</file>

<file path=ppt/tags/tag20.xml><?xml version="1.0" encoding="utf-8"?>
<p:tagLst xmlns:a="http://schemas.openxmlformats.org/drawingml/2006/main" xmlns:r="http://schemas.openxmlformats.org/officeDocument/2006/relationships" xmlns:p="http://schemas.openxmlformats.org/presentationml/2006/main">
  <p:tag name="BRANDIN_BRAND_CHECK" val="SHAPE CHECKED"/>
</p:tagLst>
</file>

<file path=ppt/tags/tag21.xml><?xml version="1.0" encoding="utf-8"?>
<p:tagLst xmlns:a="http://schemas.openxmlformats.org/drawingml/2006/main" xmlns:r="http://schemas.openxmlformats.org/officeDocument/2006/relationships" xmlns:p="http://schemas.openxmlformats.org/presentationml/2006/main">
  <p:tag name="MM_SLIDE_TYPE" val="6"/>
</p:tagLst>
</file>

<file path=ppt/tags/tag22.xml><?xml version="1.0" encoding="utf-8"?>
<p:tagLst xmlns:a="http://schemas.openxmlformats.org/drawingml/2006/main" xmlns:r="http://schemas.openxmlformats.org/officeDocument/2006/relationships" xmlns:p="http://schemas.openxmlformats.org/presentationml/2006/main">
  <p:tag name="ROW" val="1"/>
</p:tagLst>
</file>

<file path=ppt/tags/tag23.xml><?xml version="1.0" encoding="utf-8"?>
<p:tagLst xmlns:a="http://schemas.openxmlformats.org/drawingml/2006/main" xmlns:r="http://schemas.openxmlformats.org/officeDocument/2006/relationships" xmlns:p="http://schemas.openxmlformats.org/presentationml/2006/main">
  <p:tag name="MM_SLIDE_TYPE" val="6"/>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_SLIDE_TYPE" val="6"/>
</p:tagLst>
</file>

<file path=ppt/tags/tag26.xml><?xml version="1.0" encoding="utf-8"?>
<p:tagLst xmlns:a="http://schemas.openxmlformats.org/drawingml/2006/main" xmlns:r="http://schemas.openxmlformats.org/officeDocument/2006/relationships" xmlns:p="http://schemas.openxmlformats.org/presentationml/2006/main">
  <p:tag name="MM_SLIDE_TYPE" val="6"/>
</p:tagLst>
</file>

<file path=ppt/tags/tag27.xml><?xml version="1.0" encoding="utf-8"?>
<p:tagLst xmlns:a="http://schemas.openxmlformats.org/drawingml/2006/main" xmlns:r="http://schemas.openxmlformats.org/officeDocument/2006/relationships" xmlns:p="http://schemas.openxmlformats.org/presentationml/2006/main">
  <p:tag name="MM_SLIDE_TYPE" val="6"/>
</p:tagLst>
</file>

<file path=ppt/tags/tag28.xml><?xml version="1.0" encoding="utf-8"?>
<p:tagLst xmlns:a="http://schemas.openxmlformats.org/drawingml/2006/main" xmlns:r="http://schemas.openxmlformats.org/officeDocument/2006/relationships" xmlns:p="http://schemas.openxmlformats.org/presentationml/2006/main">
  <p:tag name="MM_SLIDE_TYPE" val="6"/>
</p:tagLst>
</file>

<file path=ppt/tags/tag29.xml><?xml version="1.0" encoding="utf-8"?>
<p:tagLst xmlns:a="http://schemas.openxmlformats.org/drawingml/2006/main" xmlns:r="http://schemas.openxmlformats.org/officeDocument/2006/relationships" xmlns:p="http://schemas.openxmlformats.org/presentationml/2006/main">
  <p:tag name="ROW" val="1"/>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30.xml><?xml version="1.0" encoding="utf-8"?>
<p:tagLst xmlns:a="http://schemas.openxmlformats.org/drawingml/2006/main" xmlns:r="http://schemas.openxmlformats.org/officeDocument/2006/relationships" xmlns:p="http://schemas.openxmlformats.org/presentationml/2006/main">
  <p:tag name="MM_SLIDE_TYPE" val="6"/>
</p:tagLst>
</file>

<file path=ppt/tags/tag31.xml><?xml version="1.0" encoding="utf-8"?>
<p:tagLst xmlns:a="http://schemas.openxmlformats.org/drawingml/2006/main" xmlns:r="http://schemas.openxmlformats.org/officeDocument/2006/relationships" xmlns:p="http://schemas.openxmlformats.org/presentationml/2006/main">
  <p:tag name="ROW" val="1"/>
</p:tagLst>
</file>

<file path=ppt/tags/tag32.xml><?xml version="1.0" encoding="utf-8"?>
<p:tagLst xmlns:a="http://schemas.openxmlformats.org/drawingml/2006/main" xmlns:r="http://schemas.openxmlformats.org/officeDocument/2006/relationships" xmlns:p="http://schemas.openxmlformats.org/presentationml/2006/main">
  <p:tag name="ROW" val="1"/>
</p:tagLst>
</file>

<file path=ppt/tags/tag33.xml><?xml version="1.0" encoding="utf-8"?>
<p:tagLst xmlns:a="http://schemas.openxmlformats.org/drawingml/2006/main" xmlns:r="http://schemas.openxmlformats.org/officeDocument/2006/relationships" xmlns:p="http://schemas.openxmlformats.org/presentationml/2006/main">
  <p:tag name="MM_SLIDE_TYPE" val="6"/>
</p:tagLst>
</file>

<file path=ppt/tags/tag34.xml><?xml version="1.0" encoding="utf-8"?>
<p:tagLst xmlns:a="http://schemas.openxmlformats.org/drawingml/2006/main" xmlns:r="http://schemas.openxmlformats.org/officeDocument/2006/relationships" xmlns:p="http://schemas.openxmlformats.org/presentationml/2006/main">
  <p:tag name="ROW" val="1"/>
</p:tagLst>
</file>

<file path=ppt/tags/tag35.xml><?xml version="1.0" encoding="utf-8"?>
<p:tagLst xmlns:a="http://schemas.openxmlformats.org/drawingml/2006/main" xmlns:r="http://schemas.openxmlformats.org/officeDocument/2006/relationships" xmlns:p="http://schemas.openxmlformats.org/presentationml/2006/main">
  <p:tag name="ROW" val="1"/>
</p:tagLst>
</file>

<file path=ppt/tags/tag36.xml><?xml version="1.0" encoding="utf-8"?>
<p:tagLst xmlns:a="http://schemas.openxmlformats.org/drawingml/2006/main" xmlns:r="http://schemas.openxmlformats.org/officeDocument/2006/relationships" xmlns:p="http://schemas.openxmlformats.org/presentationml/2006/main">
  <p:tag name="MM_SLIDE_TYPE" val="6"/>
</p:tagLst>
</file>

<file path=ppt/tags/tag37.xml><?xml version="1.0" encoding="utf-8"?>
<p:tagLst xmlns:a="http://schemas.openxmlformats.org/drawingml/2006/main" xmlns:r="http://schemas.openxmlformats.org/officeDocument/2006/relationships" xmlns:p="http://schemas.openxmlformats.org/presentationml/2006/main">
  <p:tag name="ROW" val="1"/>
</p:tagLst>
</file>

<file path=ppt/tags/tag38.xml><?xml version="1.0" encoding="utf-8"?>
<p:tagLst xmlns:a="http://schemas.openxmlformats.org/drawingml/2006/main" xmlns:r="http://schemas.openxmlformats.org/officeDocument/2006/relationships" xmlns:p="http://schemas.openxmlformats.org/presentationml/2006/main">
  <p:tag name="ROW" val="1"/>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40.xml><?xml version="1.0" encoding="utf-8"?>
<p:tagLst xmlns:a="http://schemas.openxmlformats.org/drawingml/2006/main" xmlns:r="http://schemas.openxmlformats.org/officeDocument/2006/relationships" xmlns:p="http://schemas.openxmlformats.org/presentationml/2006/main">
  <p:tag name="ROW" val="1"/>
</p:tagLst>
</file>

<file path=ppt/tags/tag41.xml><?xml version="1.0" encoding="utf-8"?>
<p:tagLst xmlns:a="http://schemas.openxmlformats.org/drawingml/2006/main" xmlns:r="http://schemas.openxmlformats.org/officeDocument/2006/relationships" xmlns:p="http://schemas.openxmlformats.org/presentationml/2006/main">
  <p:tag name="MM_SLIDE_TYPE" val="6"/>
</p:tagLst>
</file>

<file path=ppt/tags/tag42.xml><?xml version="1.0" encoding="utf-8"?>
<p:tagLst xmlns:a="http://schemas.openxmlformats.org/drawingml/2006/main" xmlns:r="http://schemas.openxmlformats.org/officeDocument/2006/relationships" xmlns:p="http://schemas.openxmlformats.org/presentationml/2006/main">
  <p:tag name="ROW" val="1"/>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_SLIDE_TYPE" val="6"/>
</p:tagLst>
</file>

<file path=ppt/tags/tag45.xml><?xml version="1.0" encoding="utf-8"?>
<p:tagLst xmlns:a="http://schemas.openxmlformats.org/drawingml/2006/main" xmlns:r="http://schemas.openxmlformats.org/officeDocument/2006/relationships" xmlns:p="http://schemas.openxmlformats.org/presentationml/2006/main">
  <p:tag name="MM_SLIDE_TYPE" val="6"/>
</p:tagLst>
</file>

<file path=ppt/tags/tag46.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47.xml><?xml version="1.0" encoding="utf-8"?>
<p:tagLst xmlns:a="http://schemas.openxmlformats.org/drawingml/2006/main" xmlns:r="http://schemas.openxmlformats.org/officeDocument/2006/relationships" xmlns:p="http://schemas.openxmlformats.org/presentationml/2006/main">
  <p:tag name="MM_SLIDE_TYPE" val="6"/>
</p:tagLst>
</file>

<file path=ppt/tags/tag48.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49.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50.xml><?xml version="1.0" encoding="utf-8"?>
<p:tagLst xmlns:a="http://schemas.openxmlformats.org/drawingml/2006/main" xmlns:r="http://schemas.openxmlformats.org/officeDocument/2006/relationships" xmlns:p="http://schemas.openxmlformats.org/presentationml/2006/main">
  <p:tag name="ASSET_SIZE_ON_INSERT" val="600,600"/>
  <p:tag name="BRANDIN_ASSET_PICTURE" val="TRUE"/>
</p:tagLst>
</file>

<file path=ppt/tags/tag51.xml><?xml version="1.0" encoding="utf-8"?>
<p:tagLst xmlns:a="http://schemas.openxmlformats.org/drawingml/2006/main" xmlns:r="http://schemas.openxmlformats.org/officeDocument/2006/relationships" xmlns:p="http://schemas.openxmlformats.org/presentationml/2006/main">
  <p:tag name="ASSET_SIZE_ON_INSERT" val="172.5,172.5"/>
  <p:tag name="BRANDIN_ASSET_PICTURE" val="TRUE"/>
</p:tagLst>
</file>

<file path=ppt/tags/tag52.xml><?xml version="1.0" encoding="utf-8"?>
<p:tagLst xmlns:a="http://schemas.openxmlformats.org/drawingml/2006/main" xmlns:r="http://schemas.openxmlformats.org/officeDocument/2006/relationships" xmlns:p="http://schemas.openxmlformats.org/presentationml/2006/main">
  <p:tag name="ASSET_SIZE_ON_INSERT" val="190.5,66.75"/>
</p:tagLst>
</file>

<file path=ppt/tags/tag53.xml><?xml version="1.0" encoding="utf-8"?>
<p:tagLst xmlns:a="http://schemas.openxmlformats.org/drawingml/2006/main" xmlns:r="http://schemas.openxmlformats.org/officeDocument/2006/relationships" xmlns:p="http://schemas.openxmlformats.org/presentationml/2006/main">
  <p:tag name="ASSET_SIZE_ON_INSERT" val="286.0364,121.7454"/>
</p:tagLst>
</file>

<file path=ppt/tags/tag54.xml><?xml version="1.0" encoding="utf-8"?>
<p:tagLst xmlns:a="http://schemas.openxmlformats.org/drawingml/2006/main" xmlns:r="http://schemas.openxmlformats.org/officeDocument/2006/relationships" xmlns:p="http://schemas.openxmlformats.org/presentationml/2006/main">
  <p:tag name="ASSET_SIZE_ON_INSERT" val="106.6909,45.16362"/>
</p:tagLst>
</file>

<file path=ppt/tags/tag55.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56.xml><?xml version="1.0" encoding="utf-8"?>
<p:tagLst xmlns:a="http://schemas.openxmlformats.org/drawingml/2006/main" xmlns:r="http://schemas.openxmlformats.org/officeDocument/2006/relationships" xmlns:p="http://schemas.openxmlformats.org/presentationml/2006/main">
  <p:tag name="ASSET_SIZE_ON_INSERT" val="106.6909,45.16362"/>
</p:tagLst>
</file>

<file path=ppt/tags/tag57.xml><?xml version="1.0" encoding="utf-8"?>
<p:tagLst xmlns:a="http://schemas.openxmlformats.org/drawingml/2006/main" xmlns:r="http://schemas.openxmlformats.org/officeDocument/2006/relationships" xmlns:p="http://schemas.openxmlformats.org/presentationml/2006/main">
  <p:tag name="ASSET_SIZE_ON_INSERT" val="650.9364,335.0691"/>
</p:tagLst>
</file>

<file path=ppt/tags/tag58.xml><?xml version="1.0" encoding="utf-8"?>
<p:tagLst xmlns:a="http://schemas.openxmlformats.org/drawingml/2006/main" xmlns:r="http://schemas.openxmlformats.org/officeDocument/2006/relationships" xmlns:p="http://schemas.openxmlformats.org/presentationml/2006/main">
  <p:tag name="ASSET_SIZE_ON_INSERT" val="106.6909,45.16362"/>
</p:tagLst>
</file>

<file path=ppt/tags/tag59.xml><?xml version="1.0" encoding="utf-8"?>
<p:tagLst xmlns:a="http://schemas.openxmlformats.org/drawingml/2006/main" xmlns:r="http://schemas.openxmlformats.org/officeDocument/2006/relationships" xmlns:p="http://schemas.openxmlformats.org/presentationml/2006/main">
  <p:tag name="ASSET_SIZE_ON_INSERT" val="659.0971,358.111"/>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60.xml><?xml version="1.0" encoding="utf-8"?>
<p:tagLst xmlns:a="http://schemas.openxmlformats.org/drawingml/2006/main" xmlns:r="http://schemas.openxmlformats.org/officeDocument/2006/relationships" xmlns:p="http://schemas.openxmlformats.org/presentationml/2006/main">
  <p:tag name="ASSET_SIZE_ON_INSERT" val="190.2165,109.8095"/>
</p:tagLst>
</file>

<file path=ppt/tags/tag61.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62.xml><?xml version="1.0" encoding="utf-8"?>
<p:tagLst xmlns:a="http://schemas.openxmlformats.org/drawingml/2006/main" xmlns:r="http://schemas.openxmlformats.org/officeDocument/2006/relationships" xmlns:p="http://schemas.openxmlformats.org/presentationml/2006/main">
  <p:tag name="ASSET_SIZE_ON_INSERT" val="650.9364,335.0691"/>
</p:tagLst>
</file>

<file path=ppt/tags/tag63.xml><?xml version="1.0" encoding="utf-8"?>
<p:tagLst xmlns:a="http://schemas.openxmlformats.org/drawingml/2006/main" xmlns:r="http://schemas.openxmlformats.org/officeDocument/2006/relationships" xmlns:p="http://schemas.openxmlformats.org/presentationml/2006/main">
  <p:tag name="ASSET_SIZE_ON_INSERT" val="659.0971,358.111"/>
</p:tagLst>
</file>

<file path=ppt/tags/tag64.xml><?xml version="1.0" encoding="utf-8"?>
<p:tagLst xmlns:a="http://schemas.openxmlformats.org/drawingml/2006/main" xmlns:r="http://schemas.openxmlformats.org/officeDocument/2006/relationships" xmlns:p="http://schemas.openxmlformats.org/presentationml/2006/main">
  <p:tag name="ASSET_SIZE_ON_INSERT" val="184.216,135.0117"/>
</p:tagLst>
</file>

<file path=ppt/tags/tag65.xml><?xml version="1.0" encoding="utf-8"?>
<p:tagLst xmlns:a="http://schemas.openxmlformats.org/drawingml/2006/main" xmlns:r="http://schemas.openxmlformats.org/officeDocument/2006/relationships" xmlns:p="http://schemas.openxmlformats.org/presentationml/2006/main">
  <p:tag name="ASSET_SIZE_ON_INSERT" val="232.2202,149.4129"/>
</p:tagLst>
</file>

<file path=ppt/tags/tag66.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67.xml><?xml version="1.0" encoding="utf-8"?>
<p:tagLst xmlns:a="http://schemas.openxmlformats.org/drawingml/2006/main" xmlns:r="http://schemas.openxmlformats.org/officeDocument/2006/relationships" xmlns:p="http://schemas.openxmlformats.org/presentationml/2006/main">
  <p:tag name="ASSET_SIZE_ON_INSERT" val="682.1392,335.0691"/>
</p:tagLst>
</file>

<file path=ppt/tags/tag68.xml><?xml version="1.0" encoding="utf-8"?>
<p:tagLst xmlns:a="http://schemas.openxmlformats.org/drawingml/2006/main" xmlns:r="http://schemas.openxmlformats.org/officeDocument/2006/relationships" xmlns:p="http://schemas.openxmlformats.org/presentationml/2006/main">
  <p:tag name="ASSET_SIZE_ON_INSERT" val="690.2999,358.111"/>
</p:tagLst>
</file>

<file path=ppt/tags/tag69.xml><?xml version="1.0" encoding="utf-8"?>
<p:tagLst xmlns:a="http://schemas.openxmlformats.org/drawingml/2006/main" xmlns:r="http://schemas.openxmlformats.org/officeDocument/2006/relationships" xmlns:p="http://schemas.openxmlformats.org/presentationml/2006/main">
  <p:tag name="ASSET_SIZE_ON_INSERT" val="600,300"/>
</p:tagLst>
</file>

<file path=ppt/tags/tag7.xml><?xml version="1.0" encoding="utf-8"?>
<p:tagLst xmlns:a="http://schemas.openxmlformats.org/drawingml/2006/main" xmlns:r="http://schemas.openxmlformats.org/officeDocument/2006/relationships" xmlns:p="http://schemas.openxmlformats.org/presentationml/2006/main">
  <p:tag name="ASSET_SIZE_ON_INSERT" val="63,63"/>
</p:tagLst>
</file>

<file path=ppt/tags/tag70.xml><?xml version="1.0" encoding="utf-8"?>
<p:tagLst xmlns:a="http://schemas.openxmlformats.org/drawingml/2006/main" xmlns:r="http://schemas.openxmlformats.org/officeDocument/2006/relationships" xmlns:p="http://schemas.openxmlformats.org/presentationml/2006/main">
  <p:tag name="ASSET_SIZE_ON_INSERT" val="600,300"/>
</p:tagLst>
</file>

<file path=ppt/tags/tag71.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72.xml><?xml version="1.0" encoding="utf-8"?>
<p:tagLst xmlns:a="http://schemas.openxmlformats.org/drawingml/2006/main" xmlns:r="http://schemas.openxmlformats.org/officeDocument/2006/relationships" xmlns:p="http://schemas.openxmlformats.org/presentationml/2006/main">
  <p:tag name="ASSET_SIZE_ON_INSERT" val="600,300"/>
</p:tagLst>
</file>

<file path=ppt/tags/tag73.xml><?xml version="1.0" encoding="utf-8"?>
<p:tagLst xmlns:a="http://schemas.openxmlformats.org/drawingml/2006/main" xmlns:r="http://schemas.openxmlformats.org/officeDocument/2006/relationships" xmlns:p="http://schemas.openxmlformats.org/presentationml/2006/main">
  <p:tag name="ASSET_SIZE_ON_INSERT" val="650.9364,335.0691"/>
</p:tagLst>
</file>

<file path=ppt/tags/tag74.xml><?xml version="1.0" encoding="utf-8"?>
<p:tagLst xmlns:a="http://schemas.openxmlformats.org/drawingml/2006/main" xmlns:r="http://schemas.openxmlformats.org/officeDocument/2006/relationships" xmlns:p="http://schemas.openxmlformats.org/presentationml/2006/main">
  <p:tag name="ASSET_SIZE_ON_INSERT" val="600,300"/>
</p:tagLst>
</file>

<file path=ppt/tags/tag75.xml><?xml version="1.0" encoding="utf-8"?>
<p:tagLst xmlns:a="http://schemas.openxmlformats.org/drawingml/2006/main" xmlns:r="http://schemas.openxmlformats.org/officeDocument/2006/relationships" xmlns:p="http://schemas.openxmlformats.org/presentationml/2006/main">
  <p:tag name="ASSET_SIZE_ON_INSERT" val="659.0971,358.111"/>
</p:tagLst>
</file>

<file path=ppt/tags/tag76.xml><?xml version="1.0" encoding="utf-8"?>
<p:tagLst xmlns:a="http://schemas.openxmlformats.org/drawingml/2006/main" xmlns:r="http://schemas.openxmlformats.org/officeDocument/2006/relationships" xmlns:p="http://schemas.openxmlformats.org/presentationml/2006/main">
  <p:tag name="ASSET_SIZE_ON_INSERT" val="240,240"/>
</p:tagLst>
</file>

<file path=ppt/tags/tag77.xml><?xml version="1.0" encoding="utf-8"?>
<p:tagLst xmlns:a="http://schemas.openxmlformats.org/drawingml/2006/main" xmlns:r="http://schemas.openxmlformats.org/officeDocument/2006/relationships" xmlns:p="http://schemas.openxmlformats.org/presentationml/2006/main">
  <p:tag name="ASSET_SIZE_ON_INSERT" val="240,240"/>
</p:tagLst>
</file>

<file path=ppt/tags/tag78.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79.xml><?xml version="1.0" encoding="utf-8"?>
<p:tagLst xmlns:a="http://schemas.openxmlformats.org/drawingml/2006/main" xmlns:r="http://schemas.openxmlformats.org/officeDocument/2006/relationships" xmlns:p="http://schemas.openxmlformats.org/presentationml/2006/main">
  <p:tag name="ASSET_SIZE_ON_INSERT" val="240,240"/>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SSET_SIZE_ON_INSERT" val="240,240"/>
</p:tagLst>
</file>

<file path=ppt/tags/tag81.xml><?xml version="1.0" encoding="utf-8"?>
<p:tagLst xmlns:a="http://schemas.openxmlformats.org/drawingml/2006/main" xmlns:r="http://schemas.openxmlformats.org/officeDocument/2006/relationships" xmlns:p="http://schemas.openxmlformats.org/presentationml/2006/main">
  <p:tag name="ASSET_SIZE_ON_INSERT" val="690.2999,358.111"/>
</p:tagLst>
</file>

<file path=ppt/tags/tag82.xml><?xml version="1.0" encoding="utf-8"?>
<p:tagLst xmlns:a="http://schemas.openxmlformats.org/drawingml/2006/main" xmlns:r="http://schemas.openxmlformats.org/officeDocument/2006/relationships" xmlns:p="http://schemas.openxmlformats.org/presentationml/2006/main">
  <p:tag name="ASSET_SIZE_ON_INSERT" val="206.8804,147.3603"/>
</p:tagLst>
</file>

<file path=ppt/tags/tag83.xml><?xml version="1.0" encoding="utf-8"?>
<p:tagLst xmlns:a="http://schemas.openxmlformats.org/drawingml/2006/main" xmlns:r="http://schemas.openxmlformats.org/officeDocument/2006/relationships" xmlns:p="http://schemas.openxmlformats.org/presentationml/2006/main">
  <p:tag name="ASSET_SIZE_ON_INSERT" val="206.8804,147.3603"/>
</p:tagLst>
</file>

<file path=ppt/tags/tag84.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85.xml><?xml version="1.0" encoding="utf-8"?>
<p:tagLst xmlns:a="http://schemas.openxmlformats.org/drawingml/2006/main" xmlns:r="http://schemas.openxmlformats.org/officeDocument/2006/relationships" xmlns:p="http://schemas.openxmlformats.org/presentationml/2006/main">
  <p:tag name="ASSET_SIZE_ON_INSERT" val="206.8804,147.3603"/>
</p:tagLst>
</file>

<file path=ppt/tags/tag86.xml><?xml version="1.0" encoding="utf-8"?>
<p:tagLst xmlns:a="http://schemas.openxmlformats.org/drawingml/2006/main" xmlns:r="http://schemas.openxmlformats.org/officeDocument/2006/relationships" xmlns:p="http://schemas.openxmlformats.org/presentationml/2006/main">
  <p:tag name="ASSET_SIZE_ON_INSERT" val="682.1392,335.0691"/>
</p:tagLst>
</file>

<file path=ppt/tags/tag87.xml><?xml version="1.0" encoding="utf-8"?>
<p:tagLst xmlns:a="http://schemas.openxmlformats.org/drawingml/2006/main" xmlns:r="http://schemas.openxmlformats.org/officeDocument/2006/relationships" xmlns:p="http://schemas.openxmlformats.org/presentationml/2006/main">
  <p:tag name="ASSET_SIZE_ON_INSERT" val="206.8804,147.3603"/>
</p:tagLst>
</file>

<file path=ppt/tags/tag88.xml><?xml version="1.0" encoding="utf-8"?>
<p:tagLst xmlns:a="http://schemas.openxmlformats.org/drawingml/2006/main" xmlns:r="http://schemas.openxmlformats.org/officeDocument/2006/relationships" xmlns:p="http://schemas.openxmlformats.org/presentationml/2006/main">
  <p:tag name="ASSET_SIZE_ON_INSERT" val="690.2999,358.111"/>
</p:tagLst>
</file>

<file path=ppt/tags/tag89.xml><?xml version="1.0" encoding="utf-8"?>
<p:tagLst xmlns:a="http://schemas.openxmlformats.org/drawingml/2006/main" xmlns:r="http://schemas.openxmlformats.org/officeDocument/2006/relationships" xmlns:p="http://schemas.openxmlformats.org/presentationml/2006/main">
  <p:tag name="ASSET_SIZE_ON_INSERT" val="729,258.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ASSET_SIZE_ON_INSERT" val="957.0829,305.4265"/>
</p:tagLst>
</file>

<file path=ppt/tags/tag91.xml><?xml version="1.0" encoding="utf-8"?>
<p:tagLst xmlns:a="http://schemas.openxmlformats.org/drawingml/2006/main" xmlns:r="http://schemas.openxmlformats.org/officeDocument/2006/relationships" xmlns:p="http://schemas.openxmlformats.org/presentationml/2006/main">
  <p:tag name="ASSET_SIZE_ON_INSERT" val="682.1392,335.0691"/>
</p:tagLst>
</file>

<file path=ppt/tags/tag92.xml><?xml version="1.0" encoding="utf-8"?>
<p:tagLst xmlns:a="http://schemas.openxmlformats.org/drawingml/2006/main" xmlns:r="http://schemas.openxmlformats.org/officeDocument/2006/relationships" xmlns:p="http://schemas.openxmlformats.org/presentationml/2006/main">
  <p:tag name="ASSET_SIZE_ON_INSERT" val="690.2999,358.111"/>
</p:tagLst>
</file>

<file path=ppt/tags/tag93.xml><?xml version="1.0" encoding="utf-8"?>
<p:tagLst xmlns:a="http://schemas.openxmlformats.org/drawingml/2006/main" xmlns:r="http://schemas.openxmlformats.org/officeDocument/2006/relationships" xmlns:p="http://schemas.openxmlformats.org/presentationml/2006/main">
  <p:tag name="ASSET_SIZE_ON_INSERT" val="190.5,66.75"/>
</p:tagLst>
</file>

<file path=ppt/tags/tag94.xml><?xml version="1.0" encoding="utf-8"?>
<p:tagLst xmlns:a="http://schemas.openxmlformats.org/drawingml/2006/main" xmlns:r="http://schemas.openxmlformats.org/officeDocument/2006/relationships" xmlns:p="http://schemas.openxmlformats.org/presentationml/2006/main">
  <p:tag name="ASSET_SIZE_ON_INSERT" val="106.6909,45.16362"/>
</p:tagLst>
</file>

<file path=ppt/tags/tag95.xml><?xml version="1.0" encoding="utf-8"?>
<p:tagLst xmlns:a="http://schemas.openxmlformats.org/drawingml/2006/main" xmlns:r="http://schemas.openxmlformats.org/officeDocument/2006/relationships" xmlns:p="http://schemas.openxmlformats.org/presentationml/2006/main">
  <p:tag name="ASSET_SIZE_ON_INSERT" val="190.2165,109.8095"/>
</p:tagLst>
</file>

<file path=ppt/tags/tag96.xml><?xml version="1.0" encoding="utf-8"?>
<p:tagLst xmlns:a="http://schemas.openxmlformats.org/drawingml/2006/main" xmlns:r="http://schemas.openxmlformats.org/officeDocument/2006/relationships" xmlns:p="http://schemas.openxmlformats.org/presentationml/2006/main">
  <p:tag name="ASSET_SIZE_ON_INSERT" val="232.2202,149.4129"/>
</p:tagLst>
</file>

<file path=ppt/tags/tag97.xml><?xml version="1.0" encoding="utf-8"?>
<p:tagLst xmlns:a="http://schemas.openxmlformats.org/drawingml/2006/main" xmlns:r="http://schemas.openxmlformats.org/officeDocument/2006/relationships" xmlns:p="http://schemas.openxmlformats.org/presentationml/2006/main">
  <p:tag name="ASSET_SIZE_ON_INSERT" val="600,300"/>
</p:tagLst>
</file>

<file path=ppt/tags/tag98.xml><?xml version="1.0" encoding="utf-8"?>
<p:tagLst xmlns:a="http://schemas.openxmlformats.org/drawingml/2006/main" xmlns:r="http://schemas.openxmlformats.org/officeDocument/2006/relationships" xmlns:p="http://schemas.openxmlformats.org/presentationml/2006/main">
  <p:tag name="ASSET_SIZE_ON_INSERT" val="240,240"/>
</p:tagLst>
</file>

<file path=ppt/tags/tag99.xml><?xml version="1.0" encoding="utf-8"?>
<p:tagLst xmlns:a="http://schemas.openxmlformats.org/drawingml/2006/main" xmlns:r="http://schemas.openxmlformats.org/officeDocument/2006/relationships" xmlns:p="http://schemas.openxmlformats.org/presentationml/2006/main">
  <p:tag name="ASSET_SIZE_ON_INSERT" val="206.8804,147.3603"/>
</p:tagLst>
</file>

<file path=ppt/theme/theme1.xml><?xml version="1.0" encoding="utf-8"?>
<a:theme xmlns:a="http://schemas.openxmlformats.org/drawingml/2006/main" name="RGA 2023">
  <a:themeElements>
    <a:clrScheme name="RGA 2023">
      <a:dk1>
        <a:sysClr val="windowText" lastClr="000000"/>
      </a:dk1>
      <a:lt1>
        <a:sysClr val="window" lastClr="FFFFFF"/>
      </a:lt1>
      <a:dk2>
        <a:srgbClr val="D10000"/>
      </a:dk2>
      <a:lt2>
        <a:srgbClr val="E8E5E3"/>
      </a:lt2>
      <a:accent1>
        <a:srgbClr val="75AED5"/>
      </a:accent1>
      <a:accent2>
        <a:srgbClr val="5A236F"/>
      </a:accent2>
      <a:accent3>
        <a:srgbClr val="A49992"/>
      </a:accent3>
      <a:accent4>
        <a:srgbClr val="2B639E"/>
      </a:accent4>
      <a:accent5>
        <a:srgbClr val="2E9C8C"/>
      </a:accent5>
      <a:accent6>
        <a:srgbClr val="FA631A"/>
      </a:accent6>
      <a:hlink>
        <a:srgbClr val="D10000"/>
      </a:hlink>
      <a:folHlink>
        <a:srgbClr val="777777"/>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ECFE6"/>
        </a:solidFill>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rgbClr val="A4999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RGA Yellow">
      <a:srgbClr val="FFB51C"/>
    </a:custClr>
    <a:custClr name="RGA Blue">
      <a:srgbClr val="AECFE6"/>
    </a:custClr>
  </a:custClrLst>
  <a:extLst>
    <a:ext uri="{05A4C25C-085E-4340-85A3-A5531E510DB2}">
      <thm15:themeFamily xmlns:thm15="http://schemas.microsoft.com/office/thememl/2012/main" name="RGA Template.potx" id="{07E7D19A-B975-4416-BA61-3219843D0F47}" vid="{83A40849-E788-460F-98AC-1261267A0FA3}"/>
    </a:ext>
  </a:extLst>
</a:theme>
</file>

<file path=ppt/theme/theme2.xml><?xml version="1.0" encoding="utf-8"?>
<a:theme xmlns:a="http://schemas.openxmlformats.org/drawingml/2006/main" name="Office Theme">
  <a:themeElements>
    <a:clrScheme name="RGA 2023">
      <a:dk1>
        <a:sysClr val="windowText" lastClr="000000"/>
      </a:dk1>
      <a:lt1>
        <a:sysClr val="window" lastClr="FFFFFF"/>
      </a:lt1>
      <a:dk2>
        <a:srgbClr val="D10000"/>
      </a:dk2>
      <a:lt2>
        <a:srgbClr val="E8E5E3"/>
      </a:lt2>
      <a:accent1>
        <a:srgbClr val="75AED5"/>
      </a:accent1>
      <a:accent2>
        <a:srgbClr val="5A236F"/>
      </a:accent2>
      <a:accent3>
        <a:srgbClr val="A49992"/>
      </a:accent3>
      <a:accent4>
        <a:srgbClr val="2B639E"/>
      </a:accent4>
      <a:accent5>
        <a:srgbClr val="2E9C8C"/>
      </a:accent5>
      <a:accent6>
        <a:srgbClr val="FA631A"/>
      </a:accent6>
      <a:hlink>
        <a:srgbClr val="D10000"/>
      </a:hlink>
      <a:folHlink>
        <a:srgbClr val="777777"/>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RGA Yellow">
      <a:srgbClr val="FFB51C"/>
    </a:custClr>
    <a:custClr name="RGA Blue">
      <a:srgbClr val="AECFE6"/>
    </a:custClr>
  </a:custClr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RGA 2023">
      <a:dk1>
        <a:sysClr val="windowText" lastClr="000000"/>
      </a:dk1>
      <a:lt1>
        <a:sysClr val="window" lastClr="FFFFFF"/>
      </a:lt1>
      <a:dk2>
        <a:srgbClr val="D10000"/>
      </a:dk2>
      <a:lt2>
        <a:srgbClr val="E8E5E3"/>
      </a:lt2>
      <a:accent1>
        <a:srgbClr val="75AED5"/>
      </a:accent1>
      <a:accent2>
        <a:srgbClr val="5A236F"/>
      </a:accent2>
      <a:accent3>
        <a:srgbClr val="A49992"/>
      </a:accent3>
      <a:accent4>
        <a:srgbClr val="2B639E"/>
      </a:accent4>
      <a:accent5>
        <a:srgbClr val="2E9C8C"/>
      </a:accent5>
      <a:accent6>
        <a:srgbClr val="FA631A"/>
      </a:accent6>
      <a:hlink>
        <a:srgbClr val="D10000"/>
      </a:hlink>
      <a:folHlink>
        <a:srgbClr val="777777"/>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RGA Yellow">
      <a:srgbClr val="FFB51C"/>
    </a:custClr>
    <a:custClr name="RGA Blue">
      <a:srgbClr val="AECFE6"/>
    </a:custClr>
  </a:custClr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85c927-9a2c-4762-ad19-edc36f4ba52e" xsi:nil="true"/>
    <lcf76f155ced4ddcb4097134ff3c332f xmlns="15a5c891-f285-4d42-aea6-2f0f6c53381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CA9980DAC0EF4EA5F1D5C270C0B8D3" ma:contentTypeVersion="14" ma:contentTypeDescription="Create a new document." ma:contentTypeScope="" ma:versionID="de25d6ad2d30337f78bdc0e7ec9b314b">
  <xsd:schema xmlns:xsd="http://www.w3.org/2001/XMLSchema" xmlns:xs="http://www.w3.org/2001/XMLSchema" xmlns:p="http://schemas.microsoft.com/office/2006/metadata/properties" xmlns:ns2="15a5c891-f285-4d42-aea6-2f0f6c53381c" xmlns:ns3="56e4a1bb-9316-4eee-b751-b22c14835313" xmlns:ns4="7585c927-9a2c-4762-ad19-edc36f4ba52e" targetNamespace="http://schemas.microsoft.com/office/2006/metadata/properties" ma:root="true" ma:fieldsID="2cd3022cb57480c985cbc915d2ee4d62" ns2:_="" ns3:_="" ns4:_="">
    <xsd:import namespace="15a5c891-f285-4d42-aea6-2f0f6c53381c"/>
    <xsd:import namespace="56e4a1bb-9316-4eee-b751-b22c14835313"/>
    <xsd:import namespace="7585c927-9a2c-4762-ad19-edc36f4ba52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5c891-f285-4d42-aea6-2f0f6c533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a9e0ff9-cc8a-4d87-908a-c408a967f69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4a1bb-9316-4eee-b751-b22c148353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85c927-9a2c-4762-ad19-edc36f4ba52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a94526-b52b-4dd2-b07a-328499a9711e}" ma:internalName="TaxCatchAll" ma:showField="CatchAllData" ma:web="56e4a1bb-9316-4eee-b751-b22c148353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14019-4B8A-411C-9649-846BF852CA97}">
  <ds:schemaRefs>
    <ds:schemaRef ds:uri="7585c927-9a2c-4762-ad19-edc36f4ba52e"/>
    <ds:schemaRef ds:uri="http://purl.org/dc/terms/"/>
    <ds:schemaRef ds:uri="http://purl.org/dc/elements/1.1/"/>
    <ds:schemaRef ds:uri="http://www.w3.org/XML/1998/namespace"/>
    <ds:schemaRef ds:uri="http://schemas.microsoft.com/office/infopath/2007/PartnerControls"/>
    <ds:schemaRef ds:uri="http://schemas.microsoft.com/office/2006/metadata/properties"/>
    <ds:schemaRef ds:uri="add84de9-e202-4f1a-9312-4457b3df0c42"/>
    <ds:schemaRef ds:uri="http://schemas.microsoft.com/office/2006/documentManagement/types"/>
    <ds:schemaRef ds:uri="http://schemas.openxmlformats.org/package/2006/metadata/core-properties"/>
    <ds:schemaRef ds:uri="48dfbc75-abd3-4049-a3a0-7f845b697ae4"/>
    <ds:schemaRef ds:uri="http://purl.org/dc/dcmitype/"/>
    <ds:schemaRef ds:uri="15a5c891-f285-4d42-aea6-2f0f6c53381c"/>
  </ds:schemaRefs>
</ds:datastoreItem>
</file>

<file path=customXml/itemProps2.xml><?xml version="1.0" encoding="utf-8"?>
<ds:datastoreItem xmlns:ds="http://schemas.openxmlformats.org/officeDocument/2006/customXml" ds:itemID="{83BF936A-AB93-4D0D-887E-C38E3357E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a5c891-f285-4d42-aea6-2f0f6c53381c"/>
    <ds:schemaRef ds:uri="56e4a1bb-9316-4eee-b751-b22c14835313"/>
    <ds:schemaRef ds:uri="7585c927-9a2c-4762-ad19-edc36f4ba5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AFE032-35D0-489F-8C9A-4FC2799CFC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RGA Template</Template>
  <TotalTime>2141</TotalTime>
  <Words>221</Words>
  <Application>Microsoft Office PowerPoint</Application>
  <PresentationFormat>Widescreen</PresentationFormat>
  <Paragraphs>61</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Poppins</vt:lpstr>
      <vt:lpstr>Poppins Light</vt:lpstr>
      <vt:lpstr>Poppins SemiBold</vt:lpstr>
      <vt:lpstr>Wingdings</vt:lpstr>
      <vt:lpstr>RGA 2023</vt:lpstr>
      <vt:lpstr>Resultados Contratos de Reaseguro WXL  </vt:lpstr>
      <vt:lpstr>Cuentas Trimestrales Contratos Automáticos WXL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vt:lpstr>
    </vt:vector>
  </TitlesOfParts>
  <Company>Reinsurance Group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Suarez, Mayra</dc:creator>
  <cp:lastModifiedBy>Suarez, Mayra</cp:lastModifiedBy>
  <cp:revision>19</cp:revision>
  <dcterms:created xsi:type="dcterms:W3CDTF">2025-09-18T13:56:07Z</dcterms:created>
  <dcterms:modified xsi:type="dcterms:W3CDTF">2025-09-22T15:49:10Z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7794570</vt:lpwstr>
  </property>
  <property fmtid="{D5CDD505-2E9C-101B-9397-08002B2CF9AE}" pid="3" name="NXPowerLiteSettings">
    <vt:lpwstr>E9000F7008E001</vt:lpwstr>
  </property>
  <property fmtid="{D5CDD505-2E9C-101B-9397-08002B2CF9AE}" pid="4" name="NXPowerLiteVersion">
    <vt:lpwstr>D9.1.6</vt:lpwstr>
  </property>
  <property fmtid="{D5CDD505-2E9C-101B-9397-08002B2CF9AE}" pid="5" name="MSIP_Label_0d0d896c-7307-4e3f-87b0-7d1d5d997a8c_Enabled">
    <vt:lpwstr>true</vt:lpwstr>
  </property>
  <property fmtid="{D5CDD505-2E9C-101B-9397-08002B2CF9AE}" pid="6" name="MSIP_Label_0d0d896c-7307-4e3f-87b0-7d1d5d997a8c_SetDate">
    <vt:lpwstr>2023-10-04T16:19:36Z</vt:lpwstr>
  </property>
  <property fmtid="{D5CDD505-2E9C-101B-9397-08002B2CF9AE}" pid="7" name="MSIP_Label_0d0d896c-7307-4e3f-87b0-7d1d5d997a8c_Method">
    <vt:lpwstr>Privileged</vt:lpwstr>
  </property>
  <property fmtid="{D5CDD505-2E9C-101B-9397-08002B2CF9AE}" pid="8" name="MSIP_Label_0d0d896c-7307-4e3f-87b0-7d1d5d997a8c_Name">
    <vt:lpwstr>Public</vt:lpwstr>
  </property>
  <property fmtid="{D5CDD505-2E9C-101B-9397-08002B2CF9AE}" pid="9" name="MSIP_Label_0d0d896c-7307-4e3f-87b0-7d1d5d997a8c_SiteId">
    <vt:lpwstr>3425dff1-3121-4de4-a918-893fc94ebbbc</vt:lpwstr>
  </property>
  <property fmtid="{D5CDD505-2E9C-101B-9397-08002B2CF9AE}" pid="10" name="MSIP_Label_0d0d896c-7307-4e3f-87b0-7d1d5d997a8c_ActionId">
    <vt:lpwstr>a8621857-3142-471b-8747-f96ff63c3387</vt:lpwstr>
  </property>
  <property fmtid="{D5CDD505-2E9C-101B-9397-08002B2CF9AE}" pid="11" name="MSIP_Label_0d0d896c-7307-4e3f-87b0-7d1d5d997a8c_ContentBits">
    <vt:lpwstr>0</vt:lpwstr>
  </property>
  <property fmtid="{D5CDD505-2E9C-101B-9397-08002B2CF9AE}" pid="12" name="ContentTypeId">
    <vt:lpwstr>0x01010001AF0EC533F84F4592AB22F9A81FE4DC</vt:lpwstr>
  </property>
  <property fmtid="{D5CDD505-2E9C-101B-9397-08002B2CF9AE}" pid="13" name="MediaServiceImageTags">
    <vt:lpwstr/>
  </property>
</Properties>
</file>