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67"/>
    <p:sldMasterId id="2147483730" r:id="rId68"/>
  </p:sldMasterIdLst>
  <p:notesMasterIdLst>
    <p:notesMasterId r:id="rId93"/>
  </p:notesMasterIdLst>
  <p:handoutMasterIdLst>
    <p:handoutMasterId r:id="rId94"/>
  </p:handoutMasterIdLst>
  <p:sldIdLst>
    <p:sldId id="256" r:id="rId69"/>
    <p:sldId id="263" r:id="rId70"/>
    <p:sldId id="268" r:id="rId71"/>
    <p:sldId id="290" r:id="rId72"/>
    <p:sldId id="291" r:id="rId73"/>
    <p:sldId id="292" r:id="rId74"/>
    <p:sldId id="293" r:id="rId75"/>
    <p:sldId id="295" r:id="rId76"/>
    <p:sldId id="270" r:id="rId77"/>
    <p:sldId id="294" r:id="rId78"/>
    <p:sldId id="260" r:id="rId79"/>
    <p:sldId id="298" r:id="rId80"/>
    <p:sldId id="267" r:id="rId81"/>
    <p:sldId id="299" r:id="rId82"/>
    <p:sldId id="317" r:id="rId83"/>
    <p:sldId id="318" r:id="rId84"/>
    <p:sldId id="337" r:id="rId85"/>
    <p:sldId id="320" r:id="rId86"/>
    <p:sldId id="266" r:id="rId87"/>
    <p:sldId id="264" r:id="rId88"/>
    <p:sldId id="265" r:id="rId89"/>
    <p:sldId id="336" r:id="rId90"/>
    <p:sldId id="335" r:id="rId91"/>
    <p:sldId id="259" r:id="rId92"/>
  </p:sldIdLst>
  <p:sldSz cx="12192000" cy="6858000"/>
  <p:notesSz cx="6858000" cy="9144000"/>
  <p:custDataLst>
    <p:custData r:id="rId61"/>
    <p:tags r:id="rId95"/>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7F105-F295-4E26-9C99-0979B27D9E6F}" v="40" dt="2025-09-22T14:19:06.313"/>
  </p1510:revLst>
</p1510:revInfo>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93792" autoAdjust="0"/>
  </p:normalViewPr>
  <p:slideViewPr>
    <p:cSldViewPr snapToGrid="0" snapToObjects="1">
      <p:cViewPr varScale="1">
        <p:scale>
          <a:sx n="71" d="100"/>
          <a:sy n="71" d="100"/>
        </p:scale>
        <p:origin x="36" y="36"/>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slideMaster" Target="slideMasters/slideMaster2.xml"/><Relationship Id="rId84" Type="http://schemas.openxmlformats.org/officeDocument/2006/relationships/slide" Target="slides/slide16.xml"/><Relationship Id="rId89" Type="http://schemas.openxmlformats.org/officeDocument/2006/relationships/slide" Target="slides/slide21.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6.xml"/><Relationship Id="rId79" Type="http://schemas.openxmlformats.org/officeDocument/2006/relationships/slide" Target="slides/slide11.xml"/><Relationship Id="rId5" Type="http://schemas.openxmlformats.org/officeDocument/2006/relationships/customXml" Target="../customXml/item5.xml"/><Relationship Id="rId90" Type="http://schemas.openxmlformats.org/officeDocument/2006/relationships/slide" Target="slides/slide22.xml"/><Relationship Id="rId95" Type="http://schemas.openxmlformats.org/officeDocument/2006/relationships/tags" Target="tags/tag1.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slide" Target="slides/slide1.xml"/><Relationship Id="rId80" Type="http://schemas.openxmlformats.org/officeDocument/2006/relationships/slide" Target="slides/slide12.xml"/><Relationship Id="rId85" Type="http://schemas.openxmlformats.org/officeDocument/2006/relationships/slide" Target="slides/slide1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Master" Target="slideMasters/slideMaster1.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slide" Target="slides/slide2.xml"/><Relationship Id="rId75" Type="http://schemas.openxmlformats.org/officeDocument/2006/relationships/slide" Target="slides/slide7.xml"/><Relationship Id="rId83" Type="http://schemas.openxmlformats.org/officeDocument/2006/relationships/slide" Target="slides/slide15.xml"/><Relationship Id="rId88" Type="http://schemas.openxmlformats.org/officeDocument/2006/relationships/slide" Target="slides/slide20.xml"/><Relationship Id="rId91" Type="http://schemas.openxmlformats.org/officeDocument/2006/relationships/slide" Target="slides/slide23.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5.xml"/><Relationship Id="rId78" Type="http://schemas.openxmlformats.org/officeDocument/2006/relationships/slide" Target="slides/slide10.xml"/><Relationship Id="rId81" Type="http://schemas.openxmlformats.org/officeDocument/2006/relationships/slide" Target="slides/slide13.xml"/><Relationship Id="rId86" Type="http://schemas.openxmlformats.org/officeDocument/2006/relationships/slide" Target="slides/slide18.xml"/><Relationship Id="rId94" Type="http://schemas.openxmlformats.org/officeDocument/2006/relationships/handoutMaster" Target="handoutMasters/handoutMaster1.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8.xml"/><Relationship Id="rId97" Type="http://schemas.openxmlformats.org/officeDocument/2006/relationships/presProps" Target="presProps.xml"/><Relationship Id="rId7" Type="http://schemas.openxmlformats.org/officeDocument/2006/relationships/customXml" Target="../customXml/item7.xml"/><Relationship Id="rId71" Type="http://schemas.openxmlformats.org/officeDocument/2006/relationships/slide" Target="slides/slide3.xml"/><Relationship Id="rId92" Type="http://schemas.openxmlformats.org/officeDocument/2006/relationships/slide" Target="slides/slide24.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19.xml"/><Relationship Id="rId61" Type="http://schemas.openxmlformats.org/officeDocument/2006/relationships/customXml" Target="../customXml/item61.xml"/><Relationship Id="rId82" Type="http://schemas.openxmlformats.org/officeDocument/2006/relationships/slide" Target="slides/slide14.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9.xml"/><Relationship Id="rId100"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4.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1223637\Documents\Clientes\LARG\2025\7.%20Misc\Conferencia%20LARG\Sesi&#243;n%20Reaseguradores\Worksheet%20in%20Sesion%20de%20Reasegurado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1223637\Documents\Clientes\LARG\2025\7.%20Misc\Conferencia%20LARG\Sesi&#243;n%20Reaseguradores\Worksheet%20in%20Sesion%20de%20Reasegurado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1223637\Documents\Clientes\LARG\2025\7.%20Misc\Conferencia%20LARG\Sesi&#243;n%20Reaseguradores\Worksheet%20in%20Sesion%20de%20Reasegurador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1223637\Documents\Clientes\LARG\2025\7.%20Misc\Conferencia%20LARG\Sesi&#243;n%20Reaseguradores\Worksheet%20in%20Sesion%20de%20Reasegurador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Prima</a:t>
            </a:r>
            <a:r>
              <a:rPr lang="en-GB" sz="1800" baseline="0"/>
              <a:t> vs Tasa</a:t>
            </a:r>
            <a:endParaRPr lang="en-GB"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Sheet1!$D$5</c:f>
              <c:strCache>
                <c:ptCount val="1"/>
                <c:pt idx="0">
                  <c:v>Prima</c:v>
                </c:pt>
              </c:strCache>
            </c:strRef>
          </c:tx>
          <c:spPr>
            <a:solidFill>
              <a:schemeClr val="accent1"/>
            </a:solidFill>
            <a:ln>
              <a:noFill/>
            </a:ln>
            <a:effectLst/>
          </c:spPr>
          <c:invertIfNegative val="0"/>
          <c:cat>
            <c:numRef>
              <c:f>Sheet1!$C$6:$C$19</c:f>
              <c:numCache>
                <c:formatCode>General</c:formatCod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Sheet1!$D$6:$D$19</c:f>
              <c:numCache>
                <c:formatCode>_-* #,##0_-;\-* #,##0_-;_-* "-"??_-;_-@_-</c:formatCode>
                <c:ptCount val="14"/>
                <c:pt idx="0">
                  <c:v>794279</c:v>
                </c:pt>
                <c:pt idx="1">
                  <c:v>738643</c:v>
                </c:pt>
                <c:pt idx="2">
                  <c:v>730526</c:v>
                </c:pt>
                <c:pt idx="3">
                  <c:v>751150</c:v>
                </c:pt>
                <c:pt idx="4">
                  <c:v>820050</c:v>
                </c:pt>
                <c:pt idx="5">
                  <c:v>755758</c:v>
                </c:pt>
                <c:pt idx="6">
                  <c:v>976794</c:v>
                </c:pt>
                <c:pt idx="7">
                  <c:v>1000806</c:v>
                </c:pt>
                <c:pt idx="8">
                  <c:v>1135012</c:v>
                </c:pt>
                <c:pt idx="9">
                  <c:v>1228694</c:v>
                </c:pt>
                <c:pt idx="10">
                  <c:v>1371610.6104789558</c:v>
                </c:pt>
                <c:pt idx="11">
                  <c:v>1785667.0644069551</c:v>
                </c:pt>
                <c:pt idx="12">
                  <c:v>2261728.8880000003</c:v>
                </c:pt>
                <c:pt idx="13">
                  <c:v>2350597.0235923743</c:v>
                </c:pt>
              </c:numCache>
            </c:numRef>
          </c:val>
          <c:extLst>
            <c:ext xmlns:c16="http://schemas.microsoft.com/office/drawing/2014/chart" uri="{C3380CC4-5D6E-409C-BE32-E72D297353CC}">
              <c16:uniqueId val="{00000000-AC29-47D7-ACCC-660A51D019BD}"/>
            </c:ext>
          </c:extLst>
        </c:ser>
        <c:dLbls>
          <c:showLegendKey val="0"/>
          <c:showVal val="0"/>
          <c:showCatName val="0"/>
          <c:showSerName val="0"/>
          <c:showPercent val="0"/>
          <c:showBubbleSize val="0"/>
        </c:dLbls>
        <c:gapWidth val="219"/>
        <c:overlap val="-27"/>
        <c:axId val="1364323759"/>
        <c:axId val="1364332495"/>
      </c:barChart>
      <c:lineChart>
        <c:grouping val="standard"/>
        <c:varyColors val="0"/>
        <c:ser>
          <c:idx val="1"/>
          <c:order val="1"/>
          <c:tx>
            <c:strRef>
              <c:f>Sheet1!$F$5</c:f>
              <c:strCache>
                <c:ptCount val="1"/>
                <c:pt idx="0">
                  <c:v>Tasa</c:v>
                </c:pt>
              </c:strCache>
            </c:strRef>
          </c:tx>
          <c:spPr>
            <a:ln w="28575" cap="rnd">
              <a:solidFill>
                <a:schemeClr val="accent2"/>
              </a:solidFill>
              <a:round/>
            </a:ln>
            <a:effectLst/>
          </c:spPr>
          <c:marker>
            <c:symbol val="none"/>
          </c:marker>
          <c:cat>
            <c:numRef>
              <c:f>Sheet1!$C$6:$C$19</c:f>
              <c:numCache>
                <c:formatCode>General</c:formatCode>
                <c:ptCount val="14"/>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numCache>
            </c:numRef>
          </c:cat>
          <c:val>
            <c:numRef>
              <c:f>Sheet1!$F$6:$F$19</c:f>
              <c:numCache>
                <c:formatCode>0.0000%</c:formatCode>
                <c:ptCount val="14"/>
                <c:pt idx="0">
                  <c:v>1.09E-3</c:v>
                </c:pt>
                <c:pt idx="1">
                  <c:v>9.7999999999999997E-4</c:v>
                </c:pt>
                <c:pt idx="2">
                  <c:v>9.3000000000000005E-4</c:v>
                </c:pt>
                <c:pt idx="3">
                  <c:v>8.7000000000000001E-4</c:v>
                </c:pt>
                <c:pt idx="4">
                  <c:v>8.4999999999999995E-4</c:v>
                </c:pt>
                <c:pt idx="5">
                  <c:v>7.7099999999999998E-4</c:v>
                </c:pt>
                <c:pt idx="6">
                  <c:v>8.8000000000000003E-4</c:v>
                </c:pt>
                <c:pt idx="7">
                  <c:v>8.5999999999999998E-4</c:v>
                </c:pt>
                <c:pt idx="8">
                  <c:v>9.2000000000000003E-4</c:v>
                </c:pt>
                <c:pt idx="9">
                  <c:v>9.4600000000000001E-4</c:v>
                </c:pt>
                <c:pt idx="10">
                  <c:v>9.6224883326601919E-4</c:v>
                </c:pt>
                <c:pt idx="11">
                  <c:v>1.1052517451617242E-3</c:v>
                </c:pt>
                <c:pt idx="12">
                  <c:v>1.1698450501195126E-3</c:v>
                </c:pt>
                <c:pt idx="13">
                  <c:v>1.1710038135880373E-3</c:v>
                </c:pt>
              </c:numCache>
            </c:numRef>
          </c:val>
          <c:smooth val="0"/>
          <c:extLst>
            <c:ext xmlns:c16="http://schemas.microsoft.com/office/drawing/2014/chart" uri="{C3380CC4-5D6E-409C-BE32-E72D297353CC}">
              <c16:uniqueId val="{00000001-AC29-47D7-ACCC-660A51D019BD}"/>
            </c:ext>
          </c:extLst>
        </c:ser>
        <c:dLbls>
          <c:showLegendKey val="0"/>
          <c:showVal val="0"/>
          <c:showCatName val="0"/>
          <c:showSerName val="0"/>
          <c:showPercent val="0"/>
          <c:showBubbleSize val="0"/>
        </c:dLbls>
        <c:marker val="1"/>
        <c:smooth val="0"/>
        <c:axId val="1465726463"/>
        <c:axId val="1364327919"/>
      </c:lineChart>
      <c:catAx>
        <c:axId val="136432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64332495"/>
        <c:crosses val="autoZero"/>
        <c:auto val="1"/>
        <c:lblAlgn val="ctr"/>
        <c:lblOffset val="100"/>
        <c:noMultiLvlLbl val="0"/>
      </c:catAx>
      <c:valAx>
        <c:axId val="1364332495"/>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64323759"/>
        <c:crosses val="autoZero"/>
        <c:crossBetween val="between"/>
      </c:valAx>
      <c:valAx>
        <c:axId val="1364327919"/>
        <c:scaling>
          <c:orientation val="minMax"/>
        </c:scaling>
        <c:delete val="0"/>
        <c:axPos val="r"/>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465726463"/>
        <c:crosses val="max"/>
        <c:crossBetween val="between"/>
      </c:valAx>
      <c:catAx>
        <c:axId val="1465726463"/>
        <c:scaling>
          <c:orientation val="minMax"/>
        </c:scaling>
        <c:delete val="1"/>
        <c:axPos val="b"/>
        <c:numFmt formatCode="General" sourceLinked="1"/>
        <c:majorTickMark val="none"/>
        <c:minorTickMark val="none"/>
        <c:tickLblPos val="nextTo"/>
        <c:crossAx val="13643279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Prima</a:t>
            </a:r>
            <a:r>
              <a:rPr lang="en-GB" sz="1800" baseline="0"/>
              <a:t> vs Tasa</a:t>
            </a:r>
            <a:endParaRPr lang="en-GB"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Sheet1!$D$27</c:f>
              <c:strCache>
                <c:ptCount val="1"/>
                <c:pt idx="0">
                  <c:v>Prima</c:v>
                </c:pt>
              </c:strCache>
            </c:strRef>
          </c:tx>
          <c:spPr>
            <a:solidFill>
              <a:schemeClr val="accent1"/>
            </a:solidFill>
            <a:ln>
              <a:noFill/>
            </a:ln>
            <a:effectLst/>
          </c:spPr>
          <c:invertIfNegative val="0"/>
          <c:cat>
            <c:strRef>
              <c:f>Sheet1!$C$6:$C$21</c:f>
              <c:strCach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5">
                  <c:v>* Aseguradora Tajy @15%</c:v>
                </c:pt>
              </c:strCache>
            </c:strRef>
          </c:cat>
          <c:val>
            <c:numRef>
              <c:f>Sheet1!$D$28:$D$41</c:f>
              <c:numCache>
                <c:formatCode>_-* #,##0_-;\-* #,##0_-;_-* "-"??_-;_-@_-</c:formatCode>
                <c:ptCount val="14"/>
                <c:pt idx="0">
                  <c:v>426218</c:v>
                </c:pt>
                <c:pt idx="1">
                  <c:v>418887</c:v>
                </c:pt>
                <c:pt idx="2">
                  <c:v>474327</c:v>
                </c:pt>
                <c:pt idx="3">
                  <c:v>555231</c:v>
                </c:pt>
                <c:pt idx="4">
                  <c:v>519250</c:v>
                </c:pt>
                <c:pt idx="5">
                  <c:v>502350</c:v>
                </c:pt>
                <c:pt idx="6">
                  <c:v>515850</c:v>
                </c:pt>
                <c:pt idx="7">
                  <c:v>392750</c:v>
                </c:pt>
                <c:pt idx="8">
                  <c:v>470797</c:v>
                </c:pt>
                <c:pt idx="9">
                  <c:v>582306</c:v>
                </c:pt>
                <c:pt idx="10">
                  <c:v>605752.33728504297</c:v>
                </c:pt>
                <c:pt idx="11">
                  <c:v>595494.66987442155</c:v>
                </c:pt>
                <c:pt idx="12">
                  <c:v>970177.8615928794</c:v>
                </c:pt>
                <c:pt idx="13">
                  <c:v>1031535.450132794</c:v>
                </c:pt>
              </c:numCache>
            </c:numRef>
          </c:val>
          <c:extLst>
            <c:ext xmlns:c16="http://schemas.microsoft.com/office/drawing/2014/chart" uri="{C3380CC4-5D6E-409C-BE32-E72D297353CC}">
              <c16:uniqueId val="{00000000-F31D-4009-84A7-71107440D0C4}"/>
            </c:ext>
          </c:extLst>
        </c:ser>
        <c:dLbls>
          <c:showLegendKey val="0"/>
          <c:showVal val="0"/>
          <c:showCatName val="0"/>
          <c:showSerName val="0"/>
          <c:showPercent val="0"/>
          <c:showBubbleSize val="0"/>
        </c:dLbls>
        <c:gapWidth val="219"/>
        <c:overlap val="-27"/>
        <c:axId val="1364323759"/>
        <c:axId val="1364332495"/>
      </c:barChart>
      <c:lineChart>
        <c:grouping val="standard"/>
        <c:varyColors val="0"/>
        <c:ser>
          <c:idx val="1"/>
          <c:order val="1"/>
          <c:tx>
            <c:strRef>
              <c:f>Sheet1!$F$27</c:f>
              <c:strCache>
                <c:ptCount val="1"/>
                <c:pt idx="0">
                  <c:v>Tasa</c:v>
                </c:pt>
              </c:strCache>
            </c:strRef>
          </c:tx>
          <c:spPr>
            <a:ln w="28575" cap="rnd">
              <a:solidFill>
                <a:schemeClr val="accent2"/>
              </a:solidFill>
              <a:round/>
            </a:ln>
            <a:effectLst/>
          </c:spPr>
          <c:marker>
            <c:symbol val="none"/>
          </c:marker>
          <c:cat>
            <c:strRef>
              <c:f>Sheet1!$C$6:$C$21</c:f>
              <c:strCach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5">
                  <c:v>* Aseguradora Tajy @15%</c:v>
                </c:pt>
              </c:strCache>
            </c:strRef>
          </c:cat>
          <c:val>
            <c:numRef>
              <c:f>Sheet1!$F$28:$F$41</c:f>
              <c:numCache>
                <c:formatCode>0.0000%</c:formatCode>
                <c:ptCount val="14"/>
                <c:pt idx="0">
                  <c:v>4.8999999999999998E-4</c:v>
                </c:pt>
                <c:pt idx="1">
                  <c:v>4.2000000000000002E-4</c:v>
                </c:pt>
                <c:pt idx="2">
                  <c:v>4.4999999999999999E-4</c:v>
                </c:pt>
                <c:pt idx="3">
                  <c:v>4.8000000000000001E-4</c:v>
                </c:pt>
                <c:pt idx="4">
                  <c:v>4.0999999999999999E-4</c:v>
                </c:pt>
                <c:pt idx="5">
                  <c:v>4.0000000000000002E-4</c:v>
                </c:pt>
                <c:pt idx="6">
                  <c:v>3.6000000000000002E-4</c:v>
                </c:pt>
                <c:pt idx="7">
                  <c:v>2.5999999999999998E-4</c:v>
                </c:pt>
                <c:pt idx="8">
                  <c:v>3.4000000000000002E-4</c:v>
                </c:pt>
                <c:pt idx="9">
                  <c:v>3.788641949746757E-4</c:v>
                </c:pt>
                <c:pt idx="10">
                  <c:v>3.4400130402986425E-4</c:v>
                </c:pt>
                <c:pt idx="11">
                  <c:v>3.2669451643769809E-4</c:v>
                </c:pt>
                <c:pt idx="12">
                  <c:v>4.0252668344261809E-4</c:v>
                </c:pt>
                <c:pt idx="13">
                  <c:v>4.2798393988676976E-4</c:v>
                </c:pt>
              </c:numCache>
            </c:numRef>
          </c:val>
          <c:smooth val="0"/>
          <c:extLst>
            <c:ext xmlns:c16="http://schemas.microsoft.com/office/drawing/2014/chart" uri="{C3380CC4-5D6E-409C-BE32-E72D297353CC}">
              <c16:uniqueId val="{00000001-F31D-4009-84A7-71107440D0C4}"/>
            </c:ext>
          </c:extLst>
        </c:ser>
        <c:dLbls>
          <c:showLegendKey val="0"/>
          <c:showVal val="0"/>
          <c:showCatName val="0"/>
          <c:showSerName val="0"/>
          <c:showPercent val="0"/>
          <c:showBubbleSize val="0"/>
        </c:dLbls>
        <c:marker val="1"/>
        <c:smooth val="0"/>
        <c:axId val="1465726463"/>
        <c:axId val="1364327919"/>
      </c:lineChart>
      <c:catAx>
        <c:axId val="136432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64332495"/>
        <c:crosses val="autoZero"/>
        <c:auto val="1"/>
        <c:lblAlgn val="ctr"/>
        <c:lblOffset val="100"/>
        <c:noMultiLvlLbl val="0"/>
      </c:catAx>
      <c:valAx>
        <c:axId val="1364332495"/>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64323759"/>
        <c:crosses val="autoZero"/>
        <c:crossBetween val="between"/>
      </c:valAx>
      <c:valAx>
        <c:axId val="1364327919"/>
        <c:scaling>
          <c:orientation val="minMax"/>
        </c:scaling>
        <c:delete val="0"/>
        <c:axPos val="r"/>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465726463"/>
        <c:crosses val="max"/>
        <c:crossBetween val="between"/>
      </c:valAx>
      <c:catAx>
        <c:axId val="1465726463"/>
        <c:scaling>
          <c:orientation val="minMax"/>
        </c:scaling>
        <c:delete val="1"/>
        <c:axPos val="b"/>
        <c:numFmt formatCode="General" sourceLinked="1"/>
        <c:majorTickMark val="none"/>
        <c:minorTickMark val="none"/>
        <c:tickLblPos val="nextTo"/>
        <c:crossAx val="13643279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Prima</a:t>
            </a:r>
            <a:r>
              <a:rPr lang="en-GB" sz="1800" baseline="0"/>
              <a:t> vs Tasa</a:t>
            </a:r>
            <a:endParaRPr lang="en-GB"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Sheet1!$D$45</c:f>
              <c:strCache>
                <c:ptCount val="1"/>
                <c:pt idx="0">
                  <c:v>Prima</c:v>
                </c:pt>
              </c:strCache>
            </c:strRef>
          </c:tx>
          <c:spPr>
            <a:solidFill>
              <a:schemeClr val="accent1"/>
            </a:solidFill>
            <a:ln>
              <a:noFill/>
            </a:ln>
            <a:effectLst/>
          </c:spPr>
          <c:invertIfNegative val="0"/>
          <c:cat>
            <c:strRef>
              <c:f>Sheet1!$C$6:$C$21</c:f>
              <c:strCach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5">
                  <c:v>* Aseguradora Tajy @15%</c:v>
                </c:pt>
              </c:strCache>
            </c:strRef>
          </c:cat>
          <c:val>
            <c:numRef>
              <c:f>Sheet1!$D$46:$D$59</c:f>
              <c:numCache>
                <c:formatCode>_-* #,##0_-;\-* #,##0_-;_-* "-"??_-;_-@_-</c:formatCode>
                <c:ptCount val="14"/>
                <c:pt idx="0">
                  <c:v>712020</c:v>
                </c:pt>
                <c:pt idx="1">
                  <c:v>825240</c:v>
                </c:pt>
                <c:pt idx="2">
                  <c:v>780894</c:v>
                </c:pt>
                <c:pt idx="3">
                  <c:v>776796</c:v>
                </c:pt>
                <c:pt idx="4">
                  <c:v>743978</c:v>
                </c:pt>
                <c:pt idx="5">
                  <c:v>806000</c:v>
                </c:pt>
                <c:pt idx="6">
                  <c:v>857325</c:v>
                </c:pt>
                <c:pt idx="7">
                  <c:v>857327</c:v>
                </c:pt>
                <c:pt idx="8">
                  <c:v>906473</c:v>
                </c:pt>
                <c:pt idx="9">
                  <c:v>808446</c:v>
                </c:pt>
                <c:pt idx="10">
                  <c:v>670701.10333424271</c:v>
                </c:pt>
                <c:pt idx="11">
                  <c:v>814928.79663388024</c:v>
                </c:pt>
                <c:pt idx="12">
                  <c:v>918347.19635442039</c:v>
                </c:pt>
                <c:pt idx="13">
                  <c:v>1243725.5451559068</c:v>
                </c:pt>
              </c:numCache>
            </c:numRef>
          </c:val>
          <c:extLst>
            <c:ext xmlns:c16="http://schemas.microsoft.com/office/drawing/2014/chart" uri="{C3380CC4-5D6E-409C-BE32-E72D297353CC}">
              <c16:uniqueId val="{00000000-D6AA-43A7-8775-8D7044609D0A}"/>
            </c:ext>
          </c:extLst>
        </c:ser>
        <c:dLbls>
          <c:showLegendKey val="0"/>
          <c:showVal val="0"/>
          <c:showCatName val="0"/>
          <c:showSerName val="0"/>
          <c:showPercent val="0"/>
          <c:showBubbleSize val="0"/>
        </c:dLbls>
        <c:gapWidth val="219"/>
        <c:overlap val="-27"/>
        <c:axId val="1364323759"/>
        <c:axId val="1364332495"/>
      </c:barChart>
      <c:lineChart>
        <c:grouping val="standard"/>
        <c:varyColors val="0"/>
        <c:ser>
          <c:idx val="1"/>
          <c:order val="1"/>
          <c:tx>
            <c:strRef>
              <c:f>Sheet1!$F$45</c:f>
              <c:strCache>
                <c:ptCount val="1"/>
                <c:pt idx="0">
                  <c:v>Tasa</c:v>
                </c:pt>
              </c:strCache>
            </c:strRef>
          </c:tx>
          <c:spPr>
            <a:ln w="28575" cap="rnd">
              <a:solidFill>
                <a:schemeClr val="accent2"/>
              </a:solidFill>
              <a:round/>
            </a:ln>
            <a:effectLst/>
          </c:spPr>
          <c:marker>
            <c:symbol val="none"/>
          </c:marker>
          <c:cat>
            <c:strRef>
              <c:f>Sheet1!$C$6:$C$21</c:f>
              <c:strCach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5">
                  <c:v>* Aseguradora Tajy @15%</c:v>
                </c:pt>
              </c:strCache>
            </c:strRef>
          </c:cat>
          <c:val>
            <c:numRef>
              <c:f>Sheet1!$F$46:$F$59</c:f>
              <c:numCache>
                <c:formatCode>0.0000%</c:formatCode>
                <c:ptCount val="14"/>
                <c:pt idx="0">
                  <c:v>2.8539999999999999E-2</c:v>
                </c:pt>
                <c:pt idx="1">
                  <c:v>2.9479999999999999E-2</c:v>
                </c:pt>
                <c:pt idx="2">
                  <c:v>2.9409999999999999E-2</c:v>
                </c:pt>
                <c:pt idx="3">
                  <c:v>3.049E-2</c:v>
                </c:pt>
                <c:pt idx="4">
                  <c:v>2.8559999999999999E-2</c:v>
                </c:pt>
                <c:pt idx="5">
                  <c:v>2.869E-2</c:v>
                </c:pt>
                <c:pt idx="6">
                  <c:v>2.8150000000000001E-2</c:v>
                </c:pt>
                <c:pt idx="7">
                  <c:v>2.598E-2</c:v>
                </c:pt>
                <c:pt idx="8">
                  <c:v>2.598E-2</c:v>
                </c:pt>
                <c:pt idx="9">
                  <c:v>2.4396000000000001E-2</c:v>
                </c:pt>
                <c:pt idx="10">
                  <c:v>1.8984700220824876E-2</c:v>
                </c:pt>
                <c:pt idx="11">
                  <c:v>2.0139600443459804E-2</c:v>
                </c:pt>
                <c:pt idx="12">
                  <c:v>1.7789377519107925E-2</c:v>
                </c:pt>
                <c:pt idx="13">
                  <c:v>2.0354750108809803E-2</c:v>
                </c:pt>
              </c:numCache>
            </c:numRef>
          </c:val>
          <c:smooth val="0"/>
          <c:extLst>
            <c:ext xmlns:c16="http://schemas.microsoft.com/office/drawing/2014/chart" uri="{C3380CC4-5D6E-409C-BE32-E72D297353CC}">
              <c16:uniqueId val="{00000001-D6AA-43A7-8775-8D7044609D0A}"/>
            </c:ext>
          </c:extLst>
        </c:ser>
        <c:dLbls>
          <c:showLegendKey val="0"/>
          <c:showVal val="0"/>
          <c:showCatName val="0"/>
          <c:showSerName val="0"/>
          <c:showPercent val="0"/>
          <c:showBubbleSize val="0"/>
        </c:dLbls>
        <c:marker val="1"/>
        <c:smooth val="0"/>
        <c:axId val="1465726463"/>
        <c:axId val="1364327919"/>
      </c:lineChart>
      <c:catAx>
        <c:axId val="136432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64332495"/>
        <c:crosses val="autoZero"/>
        <c:auto val="1"/>
        <c:lblAlgn val="ctr"/>
        <c:lblOffset val="100"/>
        <c:noMultiLvlLbl val="0"/>
      </c:catAx>
      <c:valAx>
        <c:axId val="1364332495"/>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64323759"/>
        <c:crosses val="autoZero"/>
        <c:crossBetween val="between"/>
      </c:valAx>
      <c:valAx>
        <c:axId val="1364327919"/>
        <c:scaling>
          <c:orientation val="minMax"/>
        </c:scaling>
        <c:delete val="0"/>
        <c:axPos val="r"/>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465726463"/>
        <c:crosses val="max"/>
        <c:crossBetween val="between"/>
      </c:valAx>
      <c:catAx>
        <c:axId val="1465726463"/>
        <c:scaling>
          <c:orientation val="minMax"/>
        </c:scaling>
        <c:delete val="1"/>
        <c:axPos val="b"/>
        <c:numFmt formatCode="General" sourceLinked="1"/>
        <c:majorTickMark val="none"/>
        <c:minorTickMark val="none"/>
        <c:tickLblPos val="nextTo"/>
        <c:crossAx val="13643279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a:t>Prima</a:t>
            </a:r>
            <a:r>
              <a:rPr lang="en-GB" sz="1800" baseline="0"/>
              <a:t> vs Tasa</a:t>
            </a:r>
            <a:endParaRPr lang="en-GB"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Sheet1!$D$63</c:f>
              <c:strCache>
                <c:ptCount val="1"/>
                <c:pt idx="0">
                  <c:v>Prima</c:v>
                </c:pt>
              </c:strCache>
            </c:strRef>
          </c:tx>
          <c:spPr>
            <a:solidFill>
              <a:schemeClr val="accent1"/>
            </a:solidFill>
            <a:ln>
              <a:noFill/>
            </a:ln>
            <a:effectLst/>
          </c:spPr>
          <c:invertIfNegative val="0"/>
          <c:cat>
            <c:strRef>
              <c:f>Sheet1!$C$6:$C$21</c:f>
              <c:strCach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5">
                  <c:v>* Aseguradora Tajy @15%</c:v>
                </c:pt>
              </c:strCache>
            </c:strRef>
          </c:cat>
          <c:val>
            <c:numRef>
              <c:f>Sheet1!$D$64:$D$77</c:f>
              <c:numCache>
                <c:formatCode>_-* #,##0_-;\-* #,##0_-;_-* "-"??_-;_-@_-</c:formatCode>
                <c:ptCount val="14"/>
                <c:pt idx="0">
                  <c:v>398310</c:v>
                </c:pt>
                <c:pt idx="1">
                  <c:v>457418</c:v>
                </c:pt>
                <c:pt idx="2">
                  <c:v>472430</c:v>
                </c:pt>
                <c:pt idx="3">
                  <c:v>504878</c:v>
                </c:pt>
                <c:pt idx="4">
                  <c:v>628414</c:v>
                </c:pt>
                <c:pt idx="5">
                  <c:v>644500</c:v>
                </c:pt>
                <c:pt idx="6">
                  <c:v>741176</c:v>
                </c:pt>
                <c:pt idx="7">
                  <c:v>799999</c:v>
                </c:pt>
                <c:pt idx="8">
                  <c:v>843212</c:v>
                </c:pt>
                <c:pt idx="9">
                  <c:v>893888</c:v>
                </c:pt>
                <c:pt idx="10">
                  <c:v>886627.45396650583</c:v>
                </c:pt>
                <c:pt idx="11">
                  <c:v>1022480.1634803301</c:v>
                </c:pt>
                <c:pt idx="12">
                  <c:v>1264887.8820401432</c:v>
                </c:pt>
                <c:pt idx="13">
                  <c:v>1243725.5451559068</c:v>
                </c:pt>
              </c:numCache>
            </c:numRef>
          </c:val>
          <c:extLst>
            <c:ext xmlns:c16="http://schemas.microsoft.com/office/drawing/2014/chart" uri="{C3380CC4-5D6E-409C-BE32-E72D297353CC}">
              <c16:uniqueId val="{00000000-6E14-4913-BE2D-6D5BFD6F7289}"/>
            </c:ext>
          </c:extLst>
        </c:ser>
        <c:dLbls>
          <c:showLegendKey val="0"/>
          <c:showVal val="0"/>
          <c:showCatName val="0"/>
          <c:showSerName val="0"/>
          <c:showPercent val="0"/>
          <c:showBubbleSize val="0"/>
        </c:dLbls>
        <c:gapWidth val="219"/>
        <c:overlap val="-27"/>
        <c:axId val="1364323759"/>
        <c:axId val="1364332495"/>
      </c:barChart>
      <c:lineChart>
        <c:grouping val="standard"/>
        <c:varyColors val="0"/>
        <c:ser>
          <c:idx val="1"/>
          <c:order val="1"/>
          <c:tx>
            <c:strRef>
              <c:f>Sheet1!$F$63</c:f>
              <c:strCache>
                <c:ptCount val="1"/>
                <c:pt idx="0">
                  <c:v>Tasa</c:v>
                </c:pt>
              </c:strCache>
            </c:strRef>
          </c:tx>
          <c:spPr>
            <a:ln w="28575" cap="rnd">
              <a:solidFill>
                <a:schemeClr val="accent2"/>
              </a:solidFill>
              <a:round/>
            </a:ln>
            <a:effectLst/>
          </c:spPr>
          <c:marker>
            <c:symbol val="none"/>
          </c:marker>
          <c:cat>
            <c:strRef>
              <c:f>Sheet1!$C$6:$C$21</c:f>
              <c:strCache>
                <c:ptCount val="16"/>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pt idx="13">
                  <c:v>2025</c:v>
                </c:pt>
                <c:pt idx="15">
                  <c:v>* Aseguradora Tajy @15%</c:v>
                </c:pt>
              </c:strCache>
            </c:strRef>
          </c:cat>
          <c:val>
            <c:numRef>
              <c:f>Sheet1!$F$64:$F$77</c:f>
              <c:numCache>
                <c:formatCode>0.0000%</c:formatCode>
                <c:ptCount val="14"/>
                <c:pt idx="0">
                  <c:v>0.11175</c:v>
                </c:pt>
                <c:pt idx="1">
                  <c:v>0.11409999999999999</c:v>
                </c:pt>
                <c:pt idx="2">
                  <c:v>0.11515</c:v>
                </c:pt>
                <c:pt idx="3">
                  <c:v>0.11948</c:v>
                </c:pt>
                <c:pt idx="4">
                  <c:v>0.13217000000000001</c:v>
                </c:pt>
                <c:pt idx="5">
                  <c:v>0.13514000000000001</c:v>
                </c:pt>
                <c:pt idx="6">
                  <c:v>0.1439</c:v>
                </c:pt>
                <c:pt idx="7">
                  <c:v>0.17258000000000001</c:v>
                </c:pt>
                <c:pt idx="8">
                  <c:v>0.17108999999999999</c:v>
                </c:pt>
                <c:pt idx="9">
                  <c:v>0.186698</c:v>
                </c:pt>
                <c:pt idx="10">
                  <c:v>0.16427998052915849</c:v>
                </c:pt>
                <c:pt idx="11">
                  <c:v>0.16946144436186564</c:v>
                </c:pt>
                <c:pt idx="12" formatCode="0.000%">
                  <c:v>0.17359882773336785</c:v>
                </c:pt>
                <c:pt idx="13">
                  <c:v>0.15247332382244042</c:v>
                </c:pt>
              </c:numCache>
            </c:numRef>
          </c:val>
          <c:smooth val="0"/>
          <c:extLst>
            <c:ext xmlns:c16="http://schemas.microsoft.com/office/drawing/2014/chart" uri="{C3380CC4-5D6E-409C-BE32-E72D297353CC}">
              <c16:uniqueId val="{00000001-6E14-4913-BE2D-6D5BFD6F7289}"/>
            </c:ext>
          </c:extLst>
        </c:ser>
        <c:dLbls>
          <c:showLegendKey val="0"/>
          <c:showVal val="0"/>
          <c:showCatName val="0"/>
          <c:showSerName val="0"/>
          <c:showPercent val="0"/>
          <c:showBubbleSize val="0"/>
        </c:dLbls>
        <c:marker val="1"/>
        <c:smooth val="0"/>
        <c:axId val="1465726463"/>
        <c:axId val="1364327919"/>
      </c:lineChart>
      <c:catAx>
        <c:axId val="13643237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64332495"/>
        <c:crosses val="autoZero"/>
        <c:auto val="1"/>
        <c:lblAlgn val="ctr"/>
        <c:lblOffset val="100"/>
        <c:noMultiLvlLbl val="0"/>
      </c:catAx>
      <c:valAx>
        <c:axId val="1364332495"/>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364323759"/>
        <c:crosses val="autoZero"/>
        <c:crossBetween val="between"/>
      </c:valAx>
      <c:valAx>
        <c:axId val="1364327919"/>
        <c:scaling>
          <c:orientation val="minMax"/>
        </c:scaling>
        <c:delete val="0"/>
        <c:axPos val="r"/>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crossAx val="1465726463"/>
        <c:crosses val="max"/>
        <c:crossBetween val="between"/>
      </c:valAx>
      <c:catAx>
        <c:axId val="1465726463"/>
        <c:scaling>
          <c:orientation val="minMax"/>
        </c:scaling>
        <c:delete val="1"/>
        <c:axPos val="b"/>
        <c:numFmt formatCode="General" sourceLinked="1"/>
        <c:majorTickMark val="none"/>
        <c:minorTickMark val="none"/>
        <c:tickLblPos val="nextTo"/>
        <c:crossAx val="13643279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MX"/>
        </a:p>
      </c:txPr>
    </c:legend>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23/09/2025</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23/09/2025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BF5AC0-C4B3-464D-8E9B-9D86370B7879}" type="slidenum">
              <a:rPr lang="en-GB" smtClean="0"/>
              <a:t>1</a:t>
            </a:fld>
            <a:endParaRPr lang="en-GB" dirty="0"/>
          </a:p>
        </p:txBody>
      </p:sp>
    </p:spTree>
    <p:extLst>
      <p:ext uri="{BB962C8B-B14F-4D97-AF65-F5344CB8AC3E}">
        <p14:creationId xmlns:p14="http://schemas.microsoft.com/office/powerpoint/2010/main" val="2649490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a:t>
            </a:r>
            <a:r>
              <a:rPr lang="en-US" baseline="0" dirty="0"/>
              <a:t> </a:t>
            </a:r>
            <a:r>
              <a:rPr lang="en-US" baseline="0" dirty="0" err="1"/>
              <a:t>simplificación</a:t>
            </a:r>
            <a:r>
              <a:rPr lang="en-US" baseline="0" dirty="0"/>
              <a:t> y </a:t>
            </a:r>
            <a:r>
              <a:rPr lang="en-US" baseline="0" dirty="0" err="1"/>
              <a:t>eficiencia</a:t>
            </a:r>
            <a:r>
              <a:rPr lang="en-US" baseline="0" dirty="0"/>
              <a:t> de los </a:t>
            </a:r>
            <a:r>
              <a:rPr lang="en-US" baseline="0" dirty="0" err="1"/>
              <a:t>programas</a:t>
            </a:r>
            <a:endParaRPr lang="en-US" dirty="0"/>
          </a:p>
        </p:txBody>
      </p:sp>
      <p:sp>
        <p:nvSpPr>
          <p:cNvPr id="4" name="Slide Number Placeholder 3"/>
          <p:cNvSpPr>
            <a:spLocks noGrp="1"/>
          </p:cNvSpPr>
          <p:nvPr>
            <p:ph type="sldNum" sz="quarter" idx="10"/>
          </p:nvPr>
        </p:nvSpPr>
        <p:spPr/>
        <p:txBody>
          <a:bodyPr/>
          <a:lstStyle/>
          <a:p>
            <a:fld id="{0E8EB13C-FBED-4872-A235-6F492E1AE190}" type="slidenum">
              <a:rPr lang="es-PE" smtClean="0"/>
              <a:t>10</a:t>
            </a:fld>
            <a:endParaRPr lang="es-PE" dirty="0"/>
          </a:p>
        </p:txBody>
      </p:sp>
    </p:spTree>
    <p:extLst>
      <p:ext uri="{BB962C8B-B14F-4D97-AF65-F5344CB8AC3E}">
        <p14:creationId xmlns:p14="http://schemas.microsoft.com/office/powerpoint/2010/main" val="17402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66618">
              <a:defRPr/>
            </a:pPr>
            <a:fld id="{FC7103BD-7701-48DF-80EF-9E6A00808F8F}" type="slidenum">
              <a:rPr lang="en-US">
                <a:solidFill>
                  <a:prstClr val="black"/>
                </a:solidFill>
                <a:latin typeface="Calibri" panose="020F0502020204030204"/>
              </a:rPr>
              <a:pPr defTabSz="466618">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1538693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BF5AC0-C4B3-464D-8E9B-9D86370B7879}" type="slidenum">
              <a:rPr lang="en-GB" smtClean="0"/>
              <a:t>22</a:t>
            </a:fld>
            <a:endParaRPr lang="en-GB" dirty="0"/>
          </a:p>
        </p:txBody>
      </p:sp>
    </p:spTree>
    <p:extLst>
      <p:ext uri="{BB962C8B-B14F-4D97-AF65-F5344CB8AC3E}">
        <p14:creationId xmlns:p14="http://schemas.microsoft.com/office/powerpoint/2010/main" val="18353693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customXml" Target="../../customXml/item15.xml"/><Relationship Id="rId7" Type="http://schemas.openxmlformats.org/officeDocument/2006/relationships/customXml" Target="../../customXml/item13.xml"/><Relationship Id="rId2" Type="http://schemas.openxmlformats.org/officeDocument/2006/relationships/customXml" Target="../../customXml/item59.xml"/><Relationship Id="rId1" Type="http://schemas.openxmlformats.org/officeDocument/2006/relationships/customXml" Target="../../customXml/item62.xml"/><Relationship Id="rId6" Type="http://schemas.openxmlformats.org/officeDocument/2006/relationships/customXml" Target="../../customXml/item21.xml"/><Relationship Id="rId11" Type="http://schemas.openxmlformats.org/officeDocument/2006/relationships/image" Target="../media/image5.png"/><Relationship Id="rId5" Type="http://schemas.openxmlformats.org/officeDocument/2006/relationships/customXml" Target="../../customXml/item20.xml"/><Relationship Id="rId10" Type="http://schemas.openxmlformats.org/officeDocument/2006/relationships/image" Target="../media/image4.png"/><Relationship Id="rId4" Type="http://schemas.openxmlformats.org/officeDocument/2006/relationships/customXml" Target="../../customXml/item46.xml"/><Relationship Id="rId9"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ustomXml" Target="../../customXml/item33.xml"/><Relationship Id="rId7" Type="http://schemas.openxmlformats.org/officeDocument/2006/relationships/slideMaster" Target="../slideMasters/slideMaster1.xml"/><Relationship Id="rId2" Type="http://schemas.openxmlformats.org/officeDocument/2006/relationships/customXml" Target="../../customXml/item53.xml"/><Relationship Id="rId1" Type="http://schemas.openxmlformats.org/officeDocument/2006/relationships/customXml" Target="../../customXml/item32.xml"/><Relationship Id="rId6" Type="http://schemas.openxmlformats.org/officeDocument/2006/relationships/customXml" Target="../../customXml/item3.xml"/><Relationship Id="rId5" Type="http://schemas.openxmlformats.org/officeDocument/2006/relationships/customXml" Target="../../customXml/item47.xml"/><Relationship Id="rId10" Type="http://schemas.openxmlformats.org/officeDocument/2006/relationships/image" Target="../media/image5.png"/><Relationship Id="rId4" Type="http://schemas.openxmlformats.org/officeDocument/2006/relationships/customXml" Target="../../customXml/item36.xml"/><Relationship Id="rId9"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25.xml"/><Relationship Id="rId2" Type="http://schemas.openxmlformats.org/officeDocument/2006/relationships/customXml" Target="../../customXml/item4.xml"/><Relationship Id="rId1" Type="http://schemas.openxmlformats.org/officeDocument/2006/relationships/customXml" Target="../../customXml/item50.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57.xml"/><Relationship Id="rId1" Type="http://schemas.openxmlformats.org/officeDocument/2006/relationships/customXml" Target="../../customXml/item2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30.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51.xml"/><Relationship Id="rId2" Type="http://schemas.openxmlformats.org/officeDocument/2006/relationships/customXml" Target="../../customXml/item6.xml"/><Relationship Id="rId1" Type="http://schemas.openxmlformats.org/officeDocument/2006/relationships/customXml" Target="../../customXml/item18.xml"/><Relationship Id="rId5" Type="http://schemas.openxmlformats.org/officeDocument/2006/relationships/slideMaster" Target="../slideMasters/slideMaster1.xml"/><Relationship Id="rId4" Type="http://schemas.openxmlformats.org/officeDocument/2006/relationships/customXml" Target="../../customXml/item19.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12.xml"/><Relationship Id="rId2" Type="http://schemas.openxmlformats.org/officeDocument/2006/relationships/customXml" Target="../../customXml/item17.xml"/><Relationship Id="rId1" Type="http://schemas.openxmlformats.org/officeDocument/2006/relationships/customXml" Target="../../customXml/item52.xml"/><Relationship Id="rId6" Type="http://schemas.openxmlformats.org/officeDocument/2006/relationships/slideMaster" Target="../slideMasters/slideMaster1.xml"/><Relationship Id="rId5" Type="http://schemas.openxmlformats.org/officeDocument/2006/relationships/customXml" Target="../../customXml/item40.xml"/><Relationship Id="rId4" Type="http://schemas.openxmlformats.org/officeDocument/2006/relationships/customXml" Target="../../customXml/item26.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66.xml"/><Relationship Id="rId7" Type="http://schemas.openxmlformats.org/officeDocument/2006/relationships/slideMaster" Target="../slideMasters/slideMaster1.xml"/><Relationship Id="rId2" Type="http://schemas.openxmlformats.org/officeDocument/2006/relationships/customXml" Target="../../customXml/item63.xml"/><Relationship Id="rId1" Type="http://schemas.openxmlformats.org/officeDocument/2006/relationships/customXml" Target="../../customXml/item29.xml"/><Relationship Id="rId6" Type="http://schemas.openxmlformats.org/officeDocument/2006/relationships/customXml" Target="../../customXml/item8.xml"/><Relationship Id="rId5" Type="http://schemas.openxmlformats.org/officeDocument/2006/relationships/customXml" Target="../../customXml/item27.xml"/><Relationship Id="rId4" Type="http://schemas.openxmlformats.org/officeDocument/2006/relationships/customXml" Target="../../customXml/item42.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39.xml"/><Relationship Id="rId2" Type="http://schemas.openxmlformats.org/officeDocument/2006/relationships/customXml" Target="../../customXml/item23.xml"/><Relationship Id="rId1" Type="http://schemas.openxmlformats.org/officeDocument/2006/relationships/customXml" Target="../../customXml/item54.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28.xml"/><Relationship Id="rId2" Type="http://schemas.openxmlformats.org/officeDocument/2006/relationships/customXml" Target="../../customXml/item2.xml"/><Relationship Id="rId1" Type="http://schemas.openxmlformats.org/officeDocument/2006/relationships/customXml" Target="../../customXml/item64.xml"/><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449961" y="1907921"/>
            <a:ext cx="9359900" cy="1601978"/>
          </a:xfrm>
        </p:spPr>
        <p:txBody>
          <a:bodyPr vert="horz"/>
          <a:lstStyle>
            <a:lvl1pPr>
              <a:lnSpc>
                <a:spcPct val="90000"/>
              </a:lnSpc>
              <a:defRPr sz="6000" b="1" i="0" cap="all" baseline="0">
                <a:solidFill>
                  <a:schemeClr val="lt1"/>
                </a:solidFill>
                <a:latin typeface="Arial Narrow" panose="020B0604020202020204" pitchFamily="34" charset="0"/>
                <a:cs typeface="Arial Narrow" panose="020B0604020202020204" pitchFamily="34" charset="0"/>
              </a:defRPr>
            </a:lvl1pPr>
          </a:lstStyle>
          <a:p>
            <a:r>
              <a:rPr lang="en-GB" dirty="0"/>
              <a:t>Main Title</a:t>
            </a:r>
          </a:p>
        </p:txBody>
      </p:sp>
      <p:sp>
        <p:nvSpPr>
          <p:cNvPr id="3" name="Subtitle 2"/>
          <p:cNvSpPr>
            <a:spLocks noGrp="1"/>
          </p:cNvSpPr>
          <p:nvPr>
            <p:ph type="subTitle" idx="1" hasCustomPrompt="1"/>
            <p:custDataLst>
              <p:custData r:id="rId3"/>
            </p:custDataLst>
          </p:nvPr>
        </p:nvSpPr>
        <p:spPr>
          <a:xfrm>
            <a:off x="467995" y="3708019"/>
            <a:ext cx="9323959" cy="791972"/>
          </a:xfrm>
        </p:spPr>
        <p:txBody>
          <a:bodyPr anchor="t"/>
          <a:lstStyle>
            <a:lvl1pPr marL="0" indent="0" algn="l">
              <a:buNone/>
              <a:defRPr sz="2400" cap="none">
                <a:solidFill>
                  <a:schemeClr val="l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a:t>
            </a:r>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GB" dirty="0">
                <a:effectLst/>
                <a:latin typeface="Arial" panose="020B0604020202020204" pitchFamily="34" charset="0"/>
              </a:rPr>
              <a:t>Client name (optional)</a:t>
            </a:r>
            <a:br>
              <a:rPr lang="en-GB" dirty="0">
                <a:effectLst/>
                <a:latin typeface="Arial" panose="020B0604020202020204" pitchFamily="34" charset="0"/>
              </a:rPr>
            </a:br>
            <a:r>
              <a:rPr lang="en-GB" dirty="0">
                <a:effectLst/>
                <a:latin typeface="Arial" panose="020B0604020202020204" pitchFamily="34" charset="0"/>
              </a:rPr>
              <a:t>Month 00, 20XX</a:t>
            </a:r>
            <a:br>
              <a:rPr lang="en-GB" dirty="0">
                <a:effectLst/>
                <a:latin typeface="Arial" panose="020B0604020202020204" pitchFamily="34" charset="0"/>
              </a:rPr>
            </a:br>
            <a:r>
              <a:rPr lang="en-GB" dirty="0">
                <a:effectLst/>
                <a:latin typeface="Arial" panose="020B0604020202020204" pitchFamily="34" charset="0"/>
              </a:rPr>
              <a:t>Presenter1, Job Title, location  |  Presenter2, Job Title, location</a:t>
            </a:r>
            <a:br>
              <a:rPr lang="en-GB" dirty="0">
                <a:effectLst/>
                <a:latin typeface="Arial" panose="020B0604020202020204" pitchFamily="34" charset="0"/>
              </a:rPr>
            </a:br>
            <a:br>
              <a:rPr lang="en-GB" dirty="0">
                <a:effectLst/>
                <a:latin typeface="Arial" panose="020B0604020202020204" pitchFamily="34" charset="0"/>
              </a:rPr>
            </a:br>
            <a:r>
              <a:rPr lang="en-GB" dirty="0">
                <a:effectLst/>
                <a:latin typeface="Arial" panose="020B0604020202020204" pitchFamily="34" charset="0"/>
              </a:rPr>
              <a:t>Tagline (optional)</a:t>
            </a: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485775" y="6257135"/>
            <a:ext cx="1785745" cy="153888"/>
          </a:xfrm>
          <a:prstGeom prst="rect">
            <a:avLst/>
          </a:prstGeom>
        </p:spPr>
        <p:txBody>
          <a:bodyPr wrap="none" lIns="0" tIns="0" rIns="0" bIns="0">
            <a:spAutoFit/>
          </a:bodyPr>
          <a:lstStyle/>
          <a:p>
            <a:r>
              <a:rPr lang="en-GB" sz="1000" dirty="0">
                <a:solidFill>
                  <a:schemeClr val="lt1"/>
                </a:solidFill>
                <a:effectLst/>
                <a:latin typeface="Arial" panose="020B0604020202020204" pitchFamily="34" charset="0"/>
              </a:rPr>
              <a:t>A business of Marsh McLennan</a:t>
            </a:r>
            <a:endParaRPr lang="en-GB"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GB" dirty="0">
              <a:solidFill>
                <a:schemeClr val="lt1"/>
              </a:solidFill>
            </a:endParaRPr>
          </a:p>
        </p:txBody>
      </p:sp>
      <p:sp>
        <p:nvSpPr>
          <p:cNvPr id="4" name="Tagline" hidden="1"/>
          <p:cNvSpPr txBox="1"/>
          <p:nvPr userDrawn="1">
            <p:custDataLst>
              <p:custData r:id="rId7"/>
            </p:custDataLst>
          </p:nvPr>
        </p:nvSpPr>
        <p:spPr>
          <a:xfrm>
            <a:off x="8128000" y="363600"/>
            <a:ext cx="3581400" cy="246221"/>
          </a:xfrm>
          <a:prstGeom prst="rect">
            <a:avLst/>
          </a:prstGeom>
          <a:noFill/>
        </p:spPr>
        <p:txBody>
          <a:bodyPr wrap="square" lIns="0" tIns="0" rIns="0" bIns="0" rtlCol="0">
            <a:spAutoFit/>
          </a:bodyPr>
          <a:lstStyle/>
          <a:p>
            <a:pPr algn="r"/>
            <a:endParaRPr lang="en-GB" sz="1600" dirty="0">
              <a:solidFill>
                <a:schemeClr val="accent1"/>
              </a:solidFill>
            </a:endParaRPr>
          </a:p>
        </p:txBody>
      </p:sp>
      <p:pic>
        <p:nvPicPr>
          <p:cNvPr id="5" name="CoverMainLogo_WHITE"/>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pic>
        <p:nvPicPr>
          <p:cNvPr id="7" name="CoverMainLogo_COLOUR" hidden="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85775" y="1609200"/>
            <a:ext cx="11223625" cy="3200400"/>
          </a:xfrm>
        </p:spPr>
        <p:txBody>
          <a:bodyPr anchor="t" anchorCtr="0">
            <a:normAutofit/>
          </a:bodyPr>
          <a:lstStyle>
            <a:lvl1pPr marL="0" indent="0">
              <a:spcBef>
                <a:spcPts val="400"/>
              </a:spcBef>
              <a:buNone/>
              <a:defRPr sz="800">
                <a:solidFill>
                  <a:schemeClr val="lt1"/>
                </a:solidFill>
              </a:defRPr>
            </a:lvl1pPr>
          </a:lstStyle>
          <a:p>
            <a:pPr lvl="0"/>
            <a:r>
              <a:rPr lang="en-GB" dirty="0"/>
              <a:t>Click to add optional disclaimer</a:t>
            </a:r>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GB" sz="800" dirty="0">
                <a:solidFill>
                  <a:schemeClr val="lt1"/>
                </a:solidFill>
              </a:rPr>
              <a:t>Copyright © 2022 Guy Carpenter &amp; Company Limited. All rights reserved.</a:t>
            </a: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GB" sz="800" dirty="0">
                <a:solidFill>
                  <a:schemeClr val="lt1"/>
                </a:solidFill>
              </a:rPr>
              <a:t>{</a:t>
            </a:r>
            <a:r>
              <a:rPr lang="en-GB" sz="800" dirty="0" err="1">
                <a:solidFill>
                  <a:schemeClr val="lt1"/>
                </a:solidFill>
              </a:rPr>
              <a:t>FileRef</a:t>
            </a:r>
            <a:r>
              <a:rPr lang="en-GB" sz="800" dirty="0">
                <a:solidFill>
                  <a:schemeClr val="lt1"/>
                </a:solidFill>
              </a:rPr>
              <a:t>}</a:t>
            </a: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kern="1200" dirty="0">
                <a:solidFill>
                  <a:schemeClr val="lt1"/>
                </a:solidFill>
                <a:effectLst/>
                <a:latin typeface="+mn-lt"/>
                <a:ea typeface="+mn-ea"/>
                <a:cs typeface="+mn-cs"/>
              </a:rPr>
              <a:t>A business of Marsh McLennan</a:t>
            </a:r>
          </a:p>
        </p:txBody>
      </p:sp>
      <p:pic>
        <p:nvPicPr>
          <p:cNvPr id="2" name="MainBackLogo_WHITE"/>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pic>
        <p:nvPicPr>
          <p:cNvPr id="3" name="MainBackLogo_COLOUR" hidden="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invGray">
          <a:xfrm>
            <a:off x="486029" y="345567"/>
            <a:ext cx="3044958" cy="335281"/>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 Circles">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28F8080-2DDB-8047-949E-EA88B51BED9A}"/>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428F8080-2DDB-8047-949E-EA88B51BED9A}"/>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10" name="Picture Placeholder 9">
            <a:extLst>
              <a:ext uri="{FF2B5EF4-FFF2-40B4-BE49-F238E27FC236}">
                <a16:creationId xmlns:a16="http://schemas.microsoft.com/office/drawing/2014/main" id="{B11D6A3E-C162-8842-B775-7875BEB0A85B}"/>
              </a:ext>
            </a:extLst>
          </p:cNvPr>
          <p:cNvSpPr>
            <a:spLocks noGrp="1" noChangeAspect="1"/>
          </p:cNvSpPr>
          <p:nvPr>
            <p:ph type="pic" sz="quarter" idx="10"/>
          </p:nvPr>
        </p:nvSpPr>
        <p:spPr>
          <a:xfrm>
            <a:off x="485776" y="1620838"/>
            <a:ext cx="1704974" cy="1704974"/>
          </a:xfrm>
          <a:prstGeom prst="ellipse">
            <a:avLst/>
          </a:prstGeom>
          <a:solidFill>
            <a:srgbClr val="F0F0F0"/>
          </a:solidFill>
        </p:spPr>
        <p:txBody>
          <a:bodyPr/>
          <a:lstStyle>
            <a:lvl1pPr algn="ctr">
              <a:defRPr sz="1200">
                <a:solidFill>
                  <a:srgbClr val="FF0000"/>
                </a:solidFill>
              </a:defRPr>
            </a:lvl1pPr>
          </a:lstStyle>
          <a:p>
            <a:r>
              <a:rPr lang="en-US"/>
              <a:t>Click icon to add picture</a:t>
            </a:r>
            <a:endParaRPr lang="en-US" dirty="0"/>
          </a:p>
        </p:txBody>
      </p:sp>
      <p:sp>
        <p:nvSpPr>
          <p:cNvPr id="13" name="Picture Placeholder 9">
            <a:extLst>
              <a:ext uri="{FF2B5EF4-FFF2-40B4-BE49-F238E27FC236}">
                <a16:creationId xmlns:a16="http://schemas.microsoft.com/office/drawing/2014/main" id="{81BCBFF4-D53A-EE49-B80C-42E4092B9A5D}"/>
              </a:ext>
            </a:extLst>
          </p:cNvPr>
          <p:cNvSpPr>
            <a:spLocks noGrp="1" noChangeAspect="1"/>
          </p:cNvSpPr>
          <p:nvPr>
            <p:ph type="pic" sz="quarter" idx="13"/>
          </p:nvPr>
        </p:nvSpPr>
        <p:spPr>
          <a:xfrm>
            <a:off x="4308478" y="1620838"/>
            <a:ext cx="1704974" cy="1704974"/>
          </a:xfrm>
          <a:prstGeom prst="ellipse">
            <a:avLst/>
          </a:prstGeom>
          <a:solidFill>
            <a:srgbClr val="F0F0F0"/>
          </a:solidFill>
        </p:spPr>
        <p:txBody>
          <a:bodyPr/>
          <a:lstStyle>
            <a:lvl1pPr algn="ctr">
              <a:defRPr sz="1200">
                <a:solidFill>
                  <a:srgbClr val="FF0000"/>
                </a:solidFill>
              </a:defRPr>
            </a:lvl1pPr>
          </a:lstStyle>
          <a:p>
            <a:r>
              <a:rPr lang="en-US"/>
              <a:t>Click icon to add picture</a:t>
            </a:r>
            <a:endParaRPr lang="en-US" dirty="0"/>
          </a:p>
        </p:txBody>
      </p:sp>
      <p:sp>
        <p:nvSpPr>
          <p:cNvPr id="19" name="Text Placeholder 3">
            <a:extLst>
              <a:ext uri="{FF2B5EF4-FFF2-40B4-BE49-F238E27FC236}">
                <a16:creationId xmlns:a16="http://schemas.microsoft.com/office/drawing/2014/main" id="{C6C837E2-475A-A145-AA15-49D3FF505DE4}"/>
              </a:ext>
            </a:extLst>
          </p:cNvPr>
          <p:cNvSpPr>
            <a:spLocks noGrp="1"/>
          </p:cNvSpPr>
          <p:nvPr>
            <p:ph type="body" sz="half" idx="16" hasCustomPrompt="1"/>
          </p:nvPr>
        </p:nvSpPr>
        <p:spPr>
          <a:xfrm>
            <a:off x="4305301" y="3548674"/>
            <a:ext cx="3581400" cy="318476"/>
          </a:xfrm>
        </p:spPr>
        <p:txBody>
          <a:bodyPr/>
          <a:lstStyle>
            <a:lvl1pPr marL="0" indent="0">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0" name="Text Placeholder 3">
            <a:extLst>
              <a:ext uri="{FF2B5EF4-FFF2-40B4-BE49-F238E27FC236}">
                <a16:creationId xmlns:a16="http://schemas.microsoft.com/office/drawing/2014/main" id="{0FBA2C31-7999-0247-BDEF-C988E29E50AE}"/>
              </a:ext>
            </a:extLst>
          </p:cNvPr>
          <p:cNvSpPr>
            <a:spLocks noGrp="1"/>
          </p:cNvSpPr>
          <p:nvPr>
            <p:ph type="body" sz="half" idx="17" hasCustomPrompt="1"/>
          </p:nvPr>
        </p:nvSpPr>
        <p:spPr>
          <a:xfrm>
            <a:off x="485777" y="3548674"/>
            <a:ext cx="3578223" cy="318476"/>
          </a:xfrm>
        </p:spPr>
        <p:txBody>
          <a:bodyPr/>
          <a:lstStyle>
            <a:lvl1pPr marL="0" indent="0">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14" name="Text Placeholder 13">
            <a:extLst>
              <a:ext uri="{FF2B5EF4-FFF2-40B4-BE49-F238E27FC236}">
                <a16:creationId xmlns:a16="http://schemas.microsoft.com/office/drawing/2014/main" id="{3BB99F62-7394-5640-BBA6-EEFDE0FDFFB8}"/>
              </a:ext>
            </a:extLst>
          </p:cNvPr>
          <p:cNvSpPr>
            <a:spLocks noGrp="1"/>
          </p:cNvSpPr>
          <p:nvPr>
            <p:ph type="body" sz="quarter" idx="11"/>
          </p:nvPr>
        </p:nvSpPr>
        <p:spPr>
          <a:xfrm>
            <a:off x="4305303" y="4319152"/>
            <a:ext cx="3581399" cy="1802248"/>
          </a:xfrm>
        </p:spPr>
        <p:txBody>
          <a:bodyPr/>
          <a:lstStyle>
            <a:lvl1pPr>
              <a:spcBef>
                <a:spcPts val="750"/>
              </a:spcBef>
              <a:defRPr sz="1500"/>
            </a:lvl1pPr>
            <a:lvl2pPr>
              <a:spcBef>
                <a:spcPts val="750"/>
              </a:spcBef>
              <a:defRPr sz="1500"/>
            </a:lvl2pPr>
            <a:lvl3pPr>
              <a:defRPr sz="1600"/>
            </a:lvl3pPr>
            <a:lvl4pPr>
              <a:defRPr sz="1600"/>
            </a:lvl4pPr>
            <a:lvl5pPr>
              <a:defRPr sz="1600"/>
            </a:lvl5pPr>
          </a:lstStyle>
          <a:p>
            <a:pPr lvl="0"/>
            <a:r>
              <a:rPr lang="en-US"/>
              <a:t>Edit Master text styles</a:t>
            </a:r>
          </a:p>
          <a:p>
            <a:pPr lvl="1"/>
            <a:r>
              <a:rPr lang="en-US"/>
              <a:t>Second level</a:t>
            </a:r>
          </a:p>
        </p:txBody>
      </p:sp>
      <p:sp>
        <p:nvSpPr>
          <p:cNvPr id="16" name="Text Placeholder 3">
            <a:extLst>
              <a:ext uri="{FF2B5EF4-FFF2-40B4-BE49-F238E27FC236}">
                <a16:creationId xmlns:a16="http://schemas.microsoft.com/office/drawing/2014/main" id="{92D024BC-BC46-BB43-97CB-B9F7AB6B5787}"/>
              </a:ext>
            </a:extLst>
          </p:cNvPr>
          <p:cNvSpPr>
            <a:spLocks noGrp="1"/>
          </p:cNvSpPr>
          <p:nvPr>
            <p:ph type="body" sz="half" idx="12" hasCustomPrompt="1"/>
          </p:nvPr>
        </p:nvSpPr>
        <p:spPr>
          <a:xfrm>
            <a:off x="4305301" y="3866329"/>
            <a:ext cx="3581400" cy="318476"/>
          </a:xfrm>
        </p:spPr>
        <p:txBody>
          <a:bodyPr/>
          <a:lstStyle>
            <a:lvl1pPr marL="0" indent="0">
              <a:buNone/>
              <a:defRPr sz="20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17" name="Text Placeholder 13">
            <a:extLst>
              <a:ext uri="{FF2B5EF4-FFF2-40B4-BE49-F238E27FC236}">
                <a16:creationId xmlns:a16="http://schemas.microsoft.com/office/drawing/2014/main" id="{FA11E823-0F61-B144-9A65-89A2F749C474}"/>
              </a:ext>
            </a:extLst>
          </p:cNvPr>
          <p:cNvSpPr>
            <a:spLocks noGrp="1"/>
          </p:cNvSpPr>
          <p:nvPr>
            <p:ph type="body" sz="quarter" idx="14"/>
          </p:nvPr>
        </p:nvSpPr>
        <p:spPr>
          <a:xfrm>
            <a:off x="485779" y="4319152"/>
            <a:ext cx="3578222" cy="1802248"/>
          </a:xfrm>
        </p:spPr>
        <p:txBody>
          <a:bodyPr/>
          <a:lstStyle>
            <a:lvl1pPr>
              <a:spcBef>
                <a:spcPts val="750"/>
              </a:spcBef>
              <a:defRPr sz="1500"/>
            </a:lvl1pPr>
            <a:lvl2pPr>
              <a:spcBef>
                <a:spcPts val="750"/>
              </a:spcBef>
              <a:defRPr sz="1500"/>
            </a:lvl2pPr>
            <a:lvl3pPr>
              <a:defRPr sz="1600"/>
            </a:lvl3pPr>
            <a:lvl4pPr>
              <a:defRPr sz="1600"/>
            </a:lvl4pPr>
            <a:lvl5pPr>
              <a:defRPr sz="1600"/>
            </a:lvl5pPr>
          </a:lstStyle>
          <a:p>
            <a:pPr lvl="0"/>
            <a:r>
              <a:rPr lang="en-US"/>
              <a:t>Edit Master text styles</a:t>
            </a:r>
          </a:p>
          <a:p>
            <a:pPr lvl="1"/>
            <a:r>
              <a:rPr lang="en-US"/>
              <a:t>Second level</a:t>
            </a:r>
          </a:p>
        </p:txBody>
      </p:sp>
      <p:sp>
        <p:nvSpPr>
          <p:cNvPr id="18" name="Text Placeholder 3">
            <a:extLst>
              <a:ext uri="{FF2B5EF4-FFF2-40B4-BE49-F238E27FC236}">
                <a16:creationId xmlns:a16="http://schemas.microsoft.com/office/drawing/2014/main" id="{0FB319D6-4FDF-8B4F-9021-D082FAC7B9B2}"/>
              </a:ext>
            </a:extLst>
          </p:cNvPr>
          <p:cNvSpPr>
            <a:spLocks noGrp="1"/>
          </p:cNvSpPr>
          <p:nvPr>
            <p:ph type="body" sz="half" idx="15" hasCustomPrompt="1"/>
          </p:nvPr>
        </p:nvSpPr>
        <p:spPr>
          <a:xfrm>
            <a:off x="485777" y="3866329"/>
            <a:ext cx="3578223" cy="318476"/>
          </a:xfrm>
        </p:spPr>
        <p:txBody>
          <a:bodyPr/>
          <a:lstStyle>
            <a:lvl1pPr marL="0" indent="0">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1" name="Text Placeholder 3">
            <a:extLst>
              <a:ext uri="{FF2B5EF4-FFF2-40B4-BE49-F238E27FC236}">
                <a16:creationId xmlns:a16="http://schemas.microsoft.com/office/drawing/2014/main" id="{AC0CDF27-1ADD-8342-879D-707AFEFCFEF8}"/>
              </a:ext>
            </a:extLst>
          </p:cNvPr>
          <p:cNvSpPr>
            <a:spLocks noGrp="1"/>
          </p:cNvSpPr>
          <p:nvPr>
            <p:ph type="body" sz="half" idx="18" hasCustomPrompt="1"/>
          </p:nvPr>
        </p:nvSpPr>
        <p:spPr>
          <a:xfrm>
            <a:off x="8130667" y="3548674"/>
            <a:ext cx="3578733" cy="318476"/>
          </a:xfrm>
        </p:spPr>
        <p:txBody>
          <a:bodyPr/>
          <a:lstStyle>
            <a:lvl1pPr marL="0" indent="0">
              <a:buNone/>
              <a:defRPr sz="1800" b="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name</a:t>
            </a:r>
          </a:p>
        </p:txBody>
      </p:sp>
      <p:sp>
        <p:nvSpPr>
          <p:cNvPr id="22" name="Text Placeholder 13">
            <a:extLst>
              <a:ext uri="{FF2B5EF4-FFF2-40B4-BE49-F238E27FC236}">
                <a16:creationId xmlns:a16="http://schemas.microsoft.com/office/drawing/2014/main" id="{E53B07F7-1C0A-6047-A541-C601FCBCE8EF}"/>
              </a:ext>
            </a:extLst>
          </p:cNvPr>
          <p:cNvSpPr>
            <a:spLocks noGrp="1"/>
          </p:cNvSpPr>
          <p:nvPr>
            <p:ph type="body" sz="quarter" idx="19"/>
          </p:nvPr>
        </p:nvSpPr>
        <p:spPr>
          <a:xfrm>
            <a:off x="8130670" y="4319152"/>
            <a:ext cx="3578732" cy="1802248"/>
          </a:xfrm>
        </p:spPr>
        <p:txBody>
          <a:bodyPr/>
          <a:lstStyle>
            <a:lvl1pPr>
              <a:spcBef>
                <a:spcPts val="750"/>
              </a:spcBef>
              <a:defRPr sz="1500"/>
            </a:lvl1pPr>
            <a:lvl2pPr>
              <a:spcBef>
                <a:spcPts val="750"/>
              </a:spcBef>
              <a:defRPr sz="1500"/>
            </a:lvl2pPr>
            <a:lvl3pPr>
              <a:defRPr sz="1600"/>
            </a:lvl3pPr>
            <a:lvl4pPr>
              <a:defRPr sz="1600"/>
            </a:lvl4pPr>
            <a:lvl5pPr>
              <a:defRPr sz="1600"/>
            </a:lvl5pPr>
          </a:lstStyle>
          <a:p>
            <a:pPr lvl="0"/>
            <a:r>
              <a:rPr lang="en-US"/>
              <a:t>Edit Master text styles</a:t>
            </a:r>
          </a:p>
          <a:p>
            <a:pPr lvl="1"/>
            <a:r>
              <a:rPr lang="en-US"/>
              <a:t>Second level</a:t>
            </a:r>
          </a:p>
        </p:txBody>
      </p:sp>
      <p:sp>
        <p:nvSpPr>
          <p:cNvPr id="23" name="Text Placeholder 3">
            <a:extLst>
              <a:ext uri="{FF2B5EF4-FFF2-40B4-BE49-F238E27FC236}">
                <a16:creationId xmlns:a16="http://schemas.microsoft.com/office/drawing/2014/main" id="{94746E12-3EC2-5141-8C5F-4B4265F409C4}"/>
              </a:ext>
            </a:extLst>
          </p:cNvPr>
          <p:cNvSpPr>
            <a:spLocks noGrp="1"/>
          </p:cNvSpPr>
          <p:nvPr>
            <p:ph type="body" sz="half" idx="20" hasCustomPrompt="1"/>
          </p:nvPr>
        </p:nvSpPr>
        <p:spPr>
          <a:xfrm>
            <a:off x="8130667" y="3866329"/>
            <a:ext cx="3578733" cy="318476"/>
          </a:xfrm>
        </p:spPr>
        <p:txBody>
          <a:bodyPr/>
          <a:lstStyle>
            <a:lvl1pPr marL="0" indent="0">
              <a:buNone/>
              <a:defRPr sz="1800" b="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title</a:t>
            </a:r>
          </a:p>
        </p:txBody>
      </p:sp>
      <p:sp>
        <p:nvSpPr>
          <p:cNvPr id="24" name="Picture Placeholder 9">
            <a:extLst>
              <a:ext uri="{FF2B5EF4-FFF2-40B4-BE49-F238E27FC236}">
                <a16:creationId xmlns:a16="http://schemas.microsoft.com/office/drawing/2014/main" id="{FF57ADCE-A8E0-014E-9057-FA914AC44AB6}"/>
              </a:ext>
            </a:extLst>
          </p:cNvPr>
          <p:cNvSpPr>
            <a:spLocks noGrp="1" noChangeAspect="1"/>
          </p:cNvSpPr>
          <p:nvPr>
            <p:ph type="pic" sz="quarter" idx="21"/>
          </p:nvPr>
        </p:nvSpPr>
        <p:spPr>
          <a:xfrm>
            <a:off x="8128001" y="1620838"/>
            <a:ext cx="1704974" cy="1704974"/>
          </a:xfrm>
          <a:prstGeom prst="ellipse">
            <a:avLst/>
          </a:prstGeom>
          <a:solidFill>
            <a:srgbClr val="F0F0F0"/>
          </a:solidFill>
        </p:spPr>
        <p:txBody>
          <a:bodyPr/>
          <a:lstStyle>
            <a:lvl1pPr algn="ctr">
              <a:defRPr sz="1200">
                <a:solidFill>
                  <a:srgbClr val="FF0000"/>
                </a:solidFill>
              </a:defRPr>
            </a:lvl1pPr>
          </a:lstStyle>
          <a:p>
            <a:r>
              <a:rPr lang="en-US"/>
              <a:t>Click icon to add picture</a:t>
            </a:r>
            <a:endParaRPr lang="en-US" dirty="0"/>
          </a:p>
        </p:txBody>
      </p:sp>
      <p:sp>
        <p:nvSpPr>
          <p:cNvPr id="25" name="Title 1">
            <a:extLst>
              <a:ext uri="{FF2B5EF4-FFF2-40B4-BE49-F238E27FC236}">
                <a16:creationId xmlns:a16="http://schemas.microsoft.com/office/drawing/2014/main" id="{1A557E69-B948-EE4F-8D3C-094A819B91FC}"/>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26" name="Text Placeholder 3">
            <a:extLst>
              <a:ext uri="{FF2B5EF4-FFF2-40B4-BE49-F238E27FC236}">
                <a16:creationId xmlns:a16="http://schemas.microsoft.com/office/drawing/2014/main" id="{E15F6C54-7BEE-0A47-9C13-2AD0DEE8A171}"/>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subtitle</a:t>
            </a:r>
          </a:p>
        </p:txBody>
      </p:sp>
    </p:spTree>
    <p:extLst>
      <p:ext uri="{BB962C8B-B14F-4D97-AF65-F5344CB8AC3E}">
        <p14:creationId xmlns:p14="http://schemas.microsoft.com/office/powerpoint/2010/main" val="3656941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3065FBC-B738-C54B-9BC4-18152E824057}"/>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4" name="Object 3" hidden="1">
                        <a:extLst>
                          <a:ext uri="{FF2B5EF4-FFF2-40B4-BE49-F238E27FC236}">
                            <a16:creationId xmlns:a16="http://schemas.microsoft.com/office/drawing/2014/main" id="{93065FBC-B738-C54B-9BC4-18152E824057}"/>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5" name="Text Placeholder 3">
            <a:extLst>
              <a:ext uri="{FF2B5EF4-FFF2-40B4-BE49-F238E27FC236}">
                <a16:creationId xmlns:a16="http://schemas.microsoft.com/office/drawing/2014/main" id="{73D6335A-B440-264A-ADCF-510226FDCEF3}"/>
              </a:ext>
            </a:extLst>
          </p:cNvPr>
          <p:cNvSpPr>
            <a:spLocks noGrp="1"/>
          </p:cNvSpPr>
          <p:nvPr>
            <p:ph type="body" sz="half" idx="15" hasCustomPrompt="1"/>
          </p:nvPr>
        </p:nvSpPr>
        <p:spPr>
          <a:xfrm>
            <a:off x="6210301" y="6388100"/>
            <a:ext cx="4546600" cy="247650"/>
          </a:xfrm>
        </p:spPr>
        <p:txBody>
          <a:bodyPr anchor="b"/>
          <a:lstStyle>
            <a:lvl1pPr marL="0" indent="0" algn="r">
              <a:buNone/>
              <a:defRPr sz="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a footnote</a:t>
            </a:r>
          </a:p>
        </p:txBody>
      </p:sp>
      <p:sp>
        <p:nvSpPr>
          <p:cNvPr id="7" name="Title 1">
            <a:extLst>
              <a:ext uri="{FF2B5EF4-FFF2-40B4-BE49-F238E27FC236}">
                <a16:creationId xmlns:a16="http://schemas.microsoft.com/office/drawing/2014/main" id="{354D9E00-BE79-044E-880B-B336004BBA7A}"/>
              </a:ext>
            </a:extLst>
          </p:cNvPr>
          <p:cNvSpPr>
            <a:spLocks noGrp="1"/>
          </p:cNvSpPr>
          <p:nvPr>
            <p:ph type="title" hasCustomPrompt="1"/>
          </p:nvPr>
        </p:nvSpPr>
        <p:spPr>
          <a:xfrm>
            <a:off x="457200" y="355601"/>
            <a:ext cx="11252199" cy="495299"/>
          </a:xfrm>
        </p:spPr>
        <p:txBody>
          <a:bodyPr vert="horz"/>
          <a:lstStyle/>
          <a:p>
            <a:r>
              <a:rPr lang="en-US" dirty="0"/>
              <a:t>Click to add title</a:t>
            </a:r>
          </a:p>
        </p:txBody>
      </p:sp>
      <p:sp>
        <p:nvSpPr>
          <p:cNvPr id="8" name="Text Placeholder 3">
            <a:extLst>
              <a:ext uri="{FF2B5EF4-FFF2-40B4-BE49-F238E27FC236}">
                <a16:creationId xmlns:a16="http://schemas.microsoft.com/office/drawing/2014/main" id="{93740D47-97C5-7046-A0ED-2FDCEE545EC7}"/>
              </a:ext>
            </a:extLst>
          </p:cNvPr>
          <p:cNvSpPr>
            <a:spLocks noGrp="1"/>
          </p:cNvSpPr>
          <p:nvPr>
            <p:ph type="body" sz="half" idx="2" hasCustomPrompt="1"/>
          </p:nvPr>
        </p:nvSpPr>
        <p:spPr>
          <a:xfrm>
            <a:off x="485776" y="806807"/>
            <a:ext cx="11223624" cy="318476"/>
          </a:xfrm>
        </p:spPr>
        <p:txBody>
          <a:bodyPr/>
          <a:lstStyle>
            <a:lvl1pPr marL="0" indent="0">
              <a:buNone/>
              <a:defRPr sz="1800" b="1">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add optional subtitle – remove if not needed</a:t>
            </a:r>
          </a:p>
        </p:txBody>
      </p:sp>
    </p:spTree>
    <p:extLst>
      <p:ext uri="{BB962C8B-B14F-4D97-AF65-F5344CB8AC3E}">
        <p14:creationId xmlns:p14="http://schemas.microsoft.com/office/powerpoint/2010/main" val="2224740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Slid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5F08A21-758C-E54D-910A-DBC68A2DD45D}"/>
              </a:ext>
            </a:extLst>
          </p:cNvPr>
          <p:cNvSpPr>
            <a:spLocks noGrp="1"/>
          </p:cNvSpPr>
          <p:nvPr>
            <p:ph type="sldNum" sz="quarter" idx="12"/>
          </p:nvPr>
        </p:nvSpPr>
        <p:spPr/>
        <p:txBody>
          <a:bodyPr/>
          <a:lstStyle/>
          <a:p>
            <a:fld id="{8AF60725-7912-C148-9DFD-008C13CEDD2C}" type="slidenum">
              <a:rPr lang="en-BE" smtClean="0"/>
              <a:t>‹#›</a:t>
            </a:fld>
            <a:endParaRPr lang="en-BE"/>
          </a:p>
        </p:txBody>
      </p:sp>
      <p:pic>
        <p:nvPicPr>
          <p:cNvPr id="9" name="Picture 8">
            <a:extLst>
              <a:ext uri="{FF2B5EF4-FFF2-40B4-BE49-F238E27FC236}">
                <a16:creationId xmlns:a16="http://schemas.microsoft.com/office/drawing/2014/main" id="{29B4B6F2-6147-74C4-DAAD-769328FCC0A0}"/>
              </a:ext>
            </a:extLst>
          </p:cNvPr>
          <p:cNvPicPr>
            <a:picLocks noChangeAspect="1"/>
          </p:cNvPicPr>
          <p:nvPr/>
        </p:nvPicPr>
        <p:blipFill>
          <a:blip r:embed="rId2"/>
          <a:srcRect t="1" r="196" b="-1"/>
          <a:stretch/>
        </p:blipFill>
        <p:spPr>
          <a:xfrm>
            <a:off x="1591" y="0"/>
            <a:ext cx="12179784" cy="133911"/>
          </a:xfrm>
          <a:prstGeom prst="rect">
            <a:avLst/>
          </a:prstGeom>
        </p:spPr>
      </p:pic>
      <p:sp>
        <p:nvSpPr>
          <p:cNvPr id="4" name="Title 1">
            <a:extLst>
              <a:ext uri="{FF2B5EF4-FFF2-40B4-BE49-F238E27FC236}">
                <a16:creationId xmlns:a16="http://schemas.microsoft.com/office/drawing/2014/main" id="{F3B3820F-2ADD-3372-D113-6C909E6E9C9D}"/>
              </a:ext>
            </a:extLst>
          </p:cNvPr>
          <p:cNvSpPr>
            <a:spLocks noGrp="1"/>
          </p:cNvSpPr>
          <p:nvPr>
            <p:ph type="title" hasCustomPrompt="1"/>
          </p:nvPr>
        </p:nvSpPr>
        <p:spPr>
          <a:xfrm>
            <a:off x="838200" y="365125"/>
            <a:ext cx="10515600" cy="1325563"/>
          </a:xfrm>
        </p:spPr>
        <p:txBody>
          <a:bodyPr/>
          <a:lstStyle>
            <a:lvl1pPr>
              <a:defRPr>
                <a:solidFill>
                  <a:schemeClr val="tx1"/>
                </a:solidFill>
              </a:defRPr>
            </a:lvl1pPr>
          </a:lstStyle>
          <a:p>
            <a:r>
              <a:rPr lang="en-US"/>
              <a:t>Click to edit title style</a:t>
            </a:r>
          </a:p>
        </p:txBody>
      </p:sp>
      <p:sp>
        <p:nvSpPr>
          <p:cNvPr id="7" name="Content Placeholder 2">
            <a:extLst>
              <a:ext uri="{FF2B5EF4-FFF2-40B4-BE49-F238E27FC236}">
                <a16:creationId xmlns:a16="http://schemas.microsoft.com/office/drawing/2014/main" id="{6FC64045-FB44-E5B0-7911-6258444BE9B9}"/>
              </a:ext>
            </a:extLst>
          </p:cNvPr>
          <p:cNvSpPr>
            <a:spLocks noGrp="1"/>
          </p:cNvSpPr>
          <p:nvPr>
            <p:ph idx="1" hasCustomPrompt="1"/>
          </p:nvPr>
        </p:nvSpPr>
        <p:spPr>
          <a:xfrm>
            <a:off x="838200" y="1821418"/>
            <a:ext cx="10515600" cy="4351338"/>
          </a:xfrm>
        </p:spPr>
        <p:txBody>
          <a:bodyPr/>
          <a:lstStyle/>
          <a:p>
            <a:pPr lvl="0"/>
            <a:r>
              <a:rPr lang="en-US"/>
              <a:t>Click to edit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94446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BCF0-4DB2-3F62-EB85-0345A888FA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C5D589-391A-72C0-3F54-F80B97A5EF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652D53-1C3D-3D38-BFD7-1020CE506A09}"/>
              </a:ext>
            </a:extLst>
          </p:cNvPr>
          <p:cNvSpPr>
            <a:spLocks noGrp="1"/>
          </p:cNvSpPr>
          <p:nvPr>
            <p:ph type="dt" sz="half" idx="10"/>
          </p:nvPr>
        </p:nvSpPr>
        <p:spPr/>
        <p:txBody>
          <a:bodyPr/>
          <a:lstStyle/>
          <a:p>
            <a:fld id="{C8F451E1-2AEE-4015-92AB-95A1ABE846AD}" type="datetimeFigureOut">
              <a:rPr lang="en-US" smtClean="0"/>
              <a:t>9/23/2025</a:t>
            </a:fld>
            <a:endParaRPr lang="en-US"/>
          </a:p>
        </p:txBody>
      </p:sp>
      <p:sp>
        <p:nvSpPr>
          <p:cNvPr id="5" name="Footer Placeholder 4">
            <a:extLst>
              <a:ext uri="{FF2B5EF4-FFF2-40B4-BE49-F238E27FC236}">
                <a16:creationId xmlns:a16="http://schemas.microsoft.com/office/drawing/2014/main" id="{66C5EADB-2AB2-DF80-A2D5-938EB5579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103A4C-803A-9990-7ED9-9AAAFFD3C33E}"/>
              </a:ext>
            </a:extLst>
          </p:cNvPr>
          <p:cNvSpPr>
            <a:spLocks noGrp="1"/>
          </p:cNvSpPr>
          <p:nvPr>
            <p:ph type="sldNum" sz="quarter" idx="12"/>
          </p:nvPr>
        </p:nvSpPr>
        <p:spPr/>
        <p:txBody>
          <a:bodyPr/>
          <a:lstStyle/>
          <a:p>
            <a:fld id="{A413023D-8955-4C7F-8FBF-7D811C204F21}" type="slidenum">
              <a:rPr lang="en-US" smtClean="0"/>
              <a:t>‹#›</a:t>
            </a:fld>
            <a:endParaRPr lang="en-US"/>
          </a:p>
        </p:txBody>
      </p:sp>
    </p:spTree>
    <p:extLst>
      <p:ext uri="{BB962C8B-B14F-4D97-AF65-F5344CB8AC3E}">
        <p14:creationId xmlns:p14="http://schemas.microsoft.com/office/powerpoint/2010/main" val="3801423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BB30-F8A2-BDB0-4E3C-E4BAB36914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1E36D9-DD58-5F17-289D-150835EB7A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BEBE9-2CE3-E493-2781-1541430DBAAF}"/>
              </a:ext>
            </a:extLst>
          </p:cNvPr>
          <p:cNvSpPr>
            <a:spLocks noGrp="1"/>
          </p:cNvSpPr>
          <p:nvPr>
            <p:ph type="dt" sz="half" idx="10"/>
          </p:nvPr>
        </p:nvSpPr>
        <p:spPr/>
        <p:txBody>
          <a:bodyPr/>
          <a:lstStyle/>
          <a:p>
            <a:fld id="{C8F451E1-2AEE-4015-92AB-95A1ABE846AD}" type="datetimeFigureOut">
              <a:rPr lang="en-US" smtClean="0"/>
              <a:t>9/23/2025</a:t>
            </a:fld>
            <a:endParaRPr lang="en-US"/>
          </a:p>
        </p:txBody>
      </p:sp>
      <p:sp>
        <p:nvSpPr>
          <p:cNvPr id="5" name="Footer Placeholder 4">
            <a:extLst>
              <a:ext uri="{FF2B5EF4-FFF2-40B4-BE49-F238E27FC236}">
                <a16:creationId xmlns:a16="http://schemas.microsoft.com/office/drawing/2014/main" id="{D7E26F18-48D3-9B52-A96B-B7C1E0960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93725-93A9-7159-AC00-DC072683B74D}"/>
              </a:ext>
            </a:extLst>
          </p:cNvPr>
          <p:cNvSpPr>
            <a:spLocks noGrp="1"/>
          </p:cNvSpPr>
          <p:nvPr>
            <p:ph type="sldNum" sz="quarter" idx="12"/>
          </p:nvPr>
        </p:nvSpPr>
        <p:spPr/>
        <p:txBody>
          <a:bodyPr/>
          <a:lstStyle/>
          <a:p>
            <a:fld id="{A413023D-8955-4C7F-8FBF-7D811C204F21}" type="slidenum">
              <a:rPr lang="en-US" smtClean="0"/>
              <a:t>‹#›</a:t>
            </a:fld>
            <a:endParaRPr lang="en-US"/>
          </a:p>
        </p:txBody>
      </p:sp>
    </p:spTree>
    <p:extLst>
      <p:ext uri="{BB962C8B-B14F-4D97-AF65-F5344CB8AC3E}">
        <p14:creationId xmlns:p14="http://schemas.microsoft.com/office/powerpoint/2010/main" val="1483461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79DA4-0D04-8FF3-93F9-4CAAF5DC7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CC182C-7E99-36BA-C44D-09DB4A0E72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717A67-504A-8233-83E1-1D53E8961446}"/>
              </a:ext>
            </a:extLst>
          </p:cNvPr>
          <p:cNvSpPr>
            <a:spLocks noGrp="1"/>
          </p:cNvSpPr>
          <p:nvPr>
            <p:ph type="dt" sz="half" idx="10"/>
          </p:nvPr>
        </p:nvSpPr>
        <p:spPr/>
        <p:txBody>
          <a:bodyPr/>
          <a:lstStyle/>
          <a:p>
            <a:fld id="{C8F451E1-2AEE-4015-92AB-95A1ABE846AD}" type="datetimeFigureOut">
              <a:rPr lang="en-US" smtClean="0"/>
              <a:t>9/23/2025</a:t>
            </a:fld>
            <a:endParaRPr lang="en-US"/>
          </a:p>
        </p:txBody>
      </p:sp>
      <p:sp>
        <p:nvSpPr>
          <p:cNvPr id="5" name="Footer Placeholder 4">
            <a:extLst>
              <a:ext uri="{FF2B5EF4-FFF2-40B4-BE49-F238E27FC236}">
                <a16:creationId xmlns:a16="http://schemas.microsoft.com/office/drawing/2014/main" id="{E0940F7D-2B54-9D5B-7D43-D3457D06A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B85035-E41C-0D07-B584-0241319F88A2}"/>
              </a:ext>
            </a:extLst>
          </p:cNvPr>
          <p:cNvSpPr>
            <a:spLocks noGrp="1"/>
          </p:cNvSpPr>
          <p:nvPr>
            <p:ph type="sldNum" sz="quarter" idx="12"/>
          </p:nvPr>
        </p:nvSpPr>
        <p:spPr/>
        <p:txBody>
          <a:bodyPr/>
          <a:lstStyle/>
          <a:p>
            <a:fld id="{A413023D-8955-4C7F-8FBF-7D811C204F21}" type="slidenum">
              <a:rPr lang="en-US" smtClean="0"/>
              <a:t>‹#›</a:t>
            </a:fld>
            <a:endParaRPr lang="en-US"/>
          </a:p>
        </p:txBody>
      </p:sp>
    </p:spTree>
    <p:extLst>
      <p:ext uri="{BB962C8B-B14F-4D97-AF65-F5344CB8AC3E}">
        <p14:creationId xmlns:p14="http://schemas.microsoft.com/office/powerpoint/2010/main" val="3648709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DDA6-08F1-0EA4-8EF5-BB6E6E9AB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53BC88-5AE8-48C4-7E4C-82CD67111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366A1-FFEC-C5E2-6570-0DB0F78FCA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476408-FCB6-CA29-A97B-00D19AF733F2}"/>
              </a:ext>
            </a:extLst>
          </p:cNvPr>
          <p:cNvSpPr>
            <a:spLocks noGrp="1"/>
          </p:cNvSpPr>
          <p:nvPr>
            <p:ph type="dt" sz="half" idx="10"/>
          </p:nvPr>
        </p:nvSpPr>
        <p:spPr/>
        <p:txBody>
          <a:bodyPr/>
          <a:lstStyle/>
          <a:p>
            <a:fld id="{C8F451E1-2AEE-4015-92AB-95A1ABE846AD}" type="datetimeFigureOut">
              <a:rPr lang="en-US" smtClean="0"/>
              <a:t>9/23/2025</a:t>
            </a:fld>
            <a:endParaRPr lang="en-US"/>
          </a:p>
        </p:txBody>
      </p:sp>
      <p:sp>
        <p:nvSpPr>
          <p:cNvPr id="6" name="Footer Placeholder 5">
            <a:extLst>
              <a:ext uri="{FF2B5EF4-FFF2-40B4-BE49-F238E27FC236}">
                <a16:creationId xmlns:a16="http://schemas.microsoft.com/office/drawing/2014/main" id="{DE77A0A4-2293-1E0E-A7FC-5AEB2A88D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2C6AB0-A6D1-A826-F8EE-F28ECBEE71FA}"/>
              </a:ext>
            </a:extLst>
          </p:cNvPr>
          <p:cNvSpPr>
            <a:spLocks noGrp="1"/>
          </p:cNvSpPr>
          <p:nvPr>
            <p:ph type="sldNum" sz="quarter" idx="12"/>
          </p:nvPr>
        </p:nvSpPr>
        <p:spPr/>
        <p:txBody>
          <a:bodyPr/>
          <a:lstStyle/>
          <a:p>
            <a:fld id="{A413023D-8955-4C7F-8FBF-7D811C204F21}" type="slidenum">
              <a:rPr lang="en-US" smtClean="0"/>
              <a:t>‹#›</a:t>
            </a:fld>
            <a:endParaRPr lang="en-US"/>
          </a:p>
        </p:txBody>
      </p:sp>
    </p:spTree>
    <p:extLst>
      <p:ext uri="{BB962C8B-B14F-4D97-AF65-F5344CB8AC3E}">
        <p14:creationId xmlns:p14="http://schemas.microsoft.com/office/powerpoint/2010/main" val="1519669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FCAE-07EC-885B-8C30-E4D369FC44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EC318F-D202-7286-8678-FAC5D4C9BA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255867-DC5B-9EAD-287F-5560D8EC5D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EF59E7-D689-2546-AEFB-424A7EE426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3D626-7564-FA2B-1E27-391FA4AD7E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1E8792-30C6-384C-2B1A-E7FF15156966}"/>
              </a:ext>
            </a:extLst>
          </p:cNvPr>
          <p:cNvSpPr>
            <a:spLocks noGrp="1"/>
          </p:cNvSpPr>
          <p:nvPr>
            <p:ph type="dt" sz="half" idx="10"/>
          </p:nvPr>
        </p:nvSpPr>
        <p:spPr/>
        <p:txBody>
          <a:bodyPr/>
          <a:lstStyle/>
          <a:p>
            <a:fld id="{C8F451E1-2AEE-4015-92AB-95A1ABE846AD}" type="datetimeFigureOut">
              <a:rPr lang="en-US" smtClean="0"/>
              <a:t>9/23/2025</a:t>
            </a:fld>
            <a:endParaRPr lang="en-US"/>
          </a:p>
        </p:txBody>
      </p:sp>
      <p:sp>
        <p:nvSpPr>
          <p:cNvPr id="8" name="Footer Placeholder 7">
            <a:extLst>
              <a:ext uri="{FF2B5EF4-FFF2-40B4-BE49-F238E27FC236}">
                <a16:creationId xmlns:a16="http://schemas.microsoft.com/office/drawing/2014/main" id="{A9F6CAC2-9855-8957-8453-4A0D8F95DB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281D45-B22A-0931-48D8-33A4C9B6E05A}"/>
              </a:ext>
            </a:extLst>
          </p:cNvPr>
          <p:cNvSpPr>
            <a:spLocks noGrp="1"/>
          </p:cNvSpPr>
          <p:nvPr>
            <p:ph type="sldNum" sz="quarter" idx="12"/>
          </p:nvPr>
        </p:nvSpPr>
        <p:spPr/>
        <p:txBody>
          <a:bodyPr/>
          <a:lstStyle/>
          <a:p>
            <a:fld id="{A413023D-8955-4C7F-8FBF-7D811C204F21}" type="slidenum">
              <a:rPr lang="en-US" smtClean="0"/>
              <a:t>‹#›</a:t>
            </a:fld>
            <a:endParaRPr lang="en-US"/>
          </a:p>
        </p:txBody>
      </p:sp>
    </p:spTree>
    <p:extLst>
      <p:ext uri="{BB962C8B-B14F-4D97-AF65-F5344CB8AC3E}">
        <p14:creationId xmlns:p14="http://schemas.microsoft.com/office/powerpoint/2010/main" val="3428659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B0B6-FA84-41F3-B9C1-0551962579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52B438-014F-685B-2B9B-551E6ED2ABA2}"/>
              </a:ext>
            </a:extLst>
          </p:cNvPr>
          <p:cNvSpPr>
            <a:spLocks noGrp="1"/>
          </p:cNvSpPr>
          <p:nvPr>
            <p:ph type="dt" sz="half" idx="10"/>
          </p:nvPr>
        </p:nvSpPr>
        <p:spPr/>
        <p:txBody>
          <a:bodyPr/>
          <a:lstStyle/>
          <a:p>
            <a:fld id="{C8F451E1-2AEE-4015-92AB-95A1ABE846AD}" type="datetimeFigureOut">
              <a:rPr lang="en-US" smtClean="0"/>
              <a:t>9/23/2025</a:t>
            </a:fld>
            <a:endParaRPr lang="en-US"/>
          </a:p>
        </p:txBody>
      </p:sp>
      <p:sp>
        <p:nvSpPr>
          <p:cNvPr id="4" name="Footer Placeholder 3">
            <a:extLst>
              <a:ext uri="{FF2B5EF4-FFF2-40B4-BE49-F238E27FC236}">
                <a16:creationId xmlns:a16="http://schemas.microsoft.com/office/drawing/2014/main" id="{29B403E5-BCA8-E60F-B490-977FFE2CE3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4C6DE5-E86F-F525-2268-BA97E95D5D18}"/>
              </a:ext>
            </a:extLst>
          </p:cNvPr>
          <p:cNvSpPr>
            <a:spLocks noGrp="1"/>
          </p:cNvSpPr>
          <p:nvPr>
            <p:ph type="sldNum" sz="quarter" idx="12"/>
          </p:nvPr>
        </p:nvSpPr>
        <p:spPr/>
        <p:txBody>
          <a:bodyPr/>
          <a:lstStyle/>
          <a:p>
            <a:fld id="{A413023D-8955-4C7F-8FBF-7D811C204F21}" type="slidenum">
              <a:rPr lang="en-US" smtClean="0"/>
              <a:t>‹#›</a:t>
            </a:fld>
            <a:endParaRPr lang="en-US"/>
          </a:p>
        </p:txBody>
      </p:sp>
    </p:spTree>
    <p:extLst>
      <p:ext uri="{BB962C8B-B14F-4D97-AF65-F5344CB8AC3E}">
        <p14:creationId xmlns:p14="http://schemas.microsoft.com/office/powerpoint/2010/main" val="363481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a:t>Click to add title</a:t>
            </a:r>
          </a:p>
        </p:txBody>
      </p:sp>
      <p:sp>
        <p:nvSpPr>
          <p:cNvPr id="3" name="Content Placeholder 2"/>
          <p:cNvSpPr>
            <a:spLocks noGrp="1"/>
          </p:cNvSpPr>
          <p:nvPr>
            <p:ph idx="1" hasCustomPrompt="1"/>
            <p:custDataLst>
              <p:custData r:id="rId2"/>
            </p:custDataLst>
          </p:nvPr>
        </p:nvSpPr>
        <p:spPr/>
        <p:txBody>
          <a:bodyPr/>
          <a:lstStyle/>
          <a:p>
            <a:pPr lvl="0"/>
            <a:r>
              <a:rPr lang="en-GB" dirty="0"/>
              <a:t>Click to add text</a:t>
            </a:r>
          </a:p>
        </p:txBody>
      </p:sp>
      <p:sp>
        <p:nvSpPr>
          <p:cNvPr id="4" name="Slide Number Placeholder 3"/>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760007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AB03BB-0E25-97FC-AAB0-61032B770628}"/>
              </a:ext>
            </a:extLst>
          </p:cNvPr>
          <p:cNvSpPr>
            <a:spLocks noGrp="1"/>
          </p:cNvSpPr>
          <p:nvPr>
            <p:ph type="dt" sz="half" idx="10"/>
          </p:nvPr>
        </p:nvSpPr>
        <p:spPr/>
        <p:txBody>
          <a:bodyPr/>
          <a:lstStyle/>
          <a:p>
            <a:fld id="{C8F451E1-2AEE-4015-92AB-95A1ABE846AD}" type="datetimeFigureOut">
              <a:rPr lang="en-US" smtClean="0"/>
              <a:t>9/23/2025</a:t>
            </a:fld>
            <a:endParaRPr lang="en-US"/>
          </a:p>
        </p:txBody>
      </p:sp>
      <p:sp>
        <p:nvSpPr>
          <p:cNvPr id="3" name="Footer Placeholder 2">
            <a:extLst>
              <a:ext uri="{FF2B5EF4-FFF2-40B4-BE49-F238E27FC236}">
                <a16:creationId xmlns:a16="http://schemas.microsoft.com/office/drawing/2014/main" id="{04EE07B1-CDB8-65E1-A5E9-AD4C438A85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E4BAE4-D044-2558-4F61-9572F157E070}"/>
              </a:ext>
            </a:extLst>
          </p:cNvPr>
          <p:cNvSpPr>
            <a:spLocks noGrp="1"/>
          </p:cNvSpPr>
          <p:nvPr>
            <p:ph type="sldNum" sz="quarter" idx="12"/>
          </p:nvPr>
        </p:nvSpPr>
        <p:spPr/>
        <p:txBody>
          <a:bodyPr/>
          <a:lstStyle/>
          <a:p>
            <a:fld id="{A413023D-8955-4C7F-8FBF-7D811C204F21}" type="slidenum">
              <a:rPr lang="en-US" smtClean="0"/>
              <a:t>‹#›</a:t>
            </a:fld>
            <a:endParaRPr lang="en-US"/>
          </a:p>
        </p:txBody>
      </p:sp>
    </p:spTree>
    <p:extLst>
      <p:ext uri="{BB962C8B-B14F-4D97-AF65-F5344CB8AC3E}">
        <p14:creationId xmlns:p14="http://schemas.microsoft.com/office/powerpoint/2010/main" val="1536048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E46B5-2526-197A-7E18-B6D834E26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BF0FEB-A4AF-9E49-D70F-1E80C0A9FC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66578D-172F-CC6E-4874-073E72F5D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8DA16-E369-703D-C61D-7A6E670165DA}"/>
              </a:ext>
            </a:extLst>
          </p:cNvPr>
          <p:cNvSpPr>
            <a:spLocks noGrp="1"/>
          </p:cNvSpPr>
          <p:nvPr>
            <p:ph type="dt" sz="half" idx="10"/>
          </p:nvPr>
        </p:nvSpPr>
        <p:spPr/>
        <p:txBody>
          <a:bodyPr/>
          <a:lstStyle/>
          <a:p>
            <a:fld id="{C8F451E1-2AEE-4015-92AB-95A1ABE846AD}" type="datetimeFigureOut">
              <a:rPr lang="en-US" smtClean="0"/>
              <a:t>9/23/2025</a:t>
            </a:fld>
            <a:endParaRPr lang="en-US"/>
          </a:p>
        </p:txBody>
      </p:sp>
      <p:sp>
        <p:nvSpPr>
          <p:cNvPr id="6" name="Footer Placeholder 5">
            <a:extLst>
              <a:ext uri="{FF2B5EF4-FFF2-40B4-BE49-F238E27FC236}">
                <a16:creationId xmlns:a16="http://schemas.microsoft.com/office/drawing/2014/main" id="{889121F5-38ED-C7DA-1915-F8158F3FFD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C77A4A-7E9E-562D-4231-EB07A4970CA8}"/>
              </a:ext>
            </a:extLst>
          </p:cNvPr>
          <p:cNvSpPr>
            <a:spLocks noGrp="1"/>
          </p:cNvSpPr>
          <p:nvPr>
            <p:ph type="sldNum" sz="quarter" idx="12"/>
          </p:nvPr>
        </p:nvSpPr>
        <p:spPr/>
        <p:txBody>
          <a:bodyPr/>
          <a:lstStyle/>
          <a:p>
            <a:fld id="{A413023D-8955-4C7F-8FBF-7D811C204F21}" type="slidenum">
              <a:rPr lang="en-US" smtClean="0"/>
              <a:t>‹#›</a:t>
            </a:fld>
            <a:endParaRPr lang="en-US"/>
          </a:p>
        </p:txBody>
      </p:sp>
    </p:spTree>
    <p:extLst>
      <p:ext uri="{BB962C8B-B14F-4D97-AF65-F5344CB8AC3E}">
        <p14:creationId xmlns:p14="http://schemas.microsoft.com/office/powerpoint/2010/main" val="3056059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D763C-AAB6-3118-AD93-DDAF086446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FCD344-E785-9580-F945-CBACDD4EFE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4BF1B5-7D3E-5A3D-0791-DF9297595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DF0F1-D262-A0F9-438E-489ADF06F9D1}"/>
              </a:ext>
            </a:extLst>
          </p:cNvPr>
          <p:cNvSpPr>
            <a:spLocks noGrp="1"/>
          </p:cNvSpPr>
          <p:nvPr>
            <p:ph type="dt" sz="half" idx="10"/>
          </p:nvPr>
        </p:nvSpPr>
        <p:spPr/>
        <p:txBody>
          <a:bodyPr/>
          <a:lstStyle/>
          <a:p>
            <a:fld id="{C8F451E1-2AEE-4015-92AB-95A1ABE846AD}" type="datetimeFigureOut">
              <a:rPr lang="en-US" smtClean="0"/>
              <a:t>9/23/2025</a:t>
            </a:fld>
            <a:endParaRPr lang="en-US"/>
          </a:p>
        </p:txBody>
      </p:sp>
      <p:sp>
        <p:nvSpPr>
          <p:cNvPr id="6" name="Footer Placeholder 5">
            <a:extLst>
              <a:ext uri="{FF2B5EF4-FFF2-40B4-BE49-F238E27FC236}">
                <a16:creationId xmlns:a16="http://schemas.microsoft.com/office/drawing/2014/main" id="{E974D69A-9AE0-9B11-0DB5-45643A68E3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83FDD-7495-0353-DD82-D999E347FEFB}"/>
              </a:ext>
            </a:extLst>
          </p:cNvPr>
          <p:cNvSpPr>
            <a:spLocks noGrp="1"/>
          </p:cNvSpPr>
          <p:nvPr>
            <p:ph type="sldNum" sz="quarter" idx="12"/>
          </p:nvPr>
        </p:nvSpPr>
        <p:spPr/>
        <p:txBody>
          <a:bodyPr/>
          <a:lstStyle/>
          <a:p>
            <a:fld id="{A413023D-8955-4C7F-8FBF-7D811C204F21}" type="slidenum">
              <a:rPr lang="en-US" smtClean="0"/>
              <a:t>‹#›</a:t>
            </a:fld>
            <a:endParaRPr lang="en-US"/>
          </a:p>
        </p:txBody>
      </p:sp>
    </p:spTree>
    <p:extLst>
      <p:ext uri="{BB962C8B-B14F-4D97-AF65-F5344CB8AC3E}">
        <p14:creationId xmlns:p14="http://schemas.microsoft.com/office/powerpoint/2010/main" val="1376870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388D2-FAD7-B107-EC0F-91C43B0F11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00305C-2A4D-35AD-CEDF-5EF968DB87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F25EF-EC01-DAEF-1751-7EABFB1CC236}"/>
              </a:ext>
            </a:extLst>
          </p:cNvPr>
          <p:cNvSpPr>
            <a:spLocks noGrp="1"/>
          </p:cNvSpPr>
          <p:nvPr>
            <p:ph type="dt" sz="half" idx="10"/>
          </p:nvPr>
        </p:nvSpPr>
        <p:spPr/>
        <p:txBody>
          <a:bodyPr/>
          <a:lstStyle/>
          <a:p>
            <a:fld id="{C8F451E1-2AEE-4015-92AB-95A1ABE846AD}" type="datetimeFigureOut">
              <a:rPr lang="en-US" smtClean="0"/>
              <a:t>9/23/2025</a:t>
            </a:fld>
            <a:endParaRPr lang="en-US"/>
          </a:p>
        </p:txBody>
      </p:sp>
      <p:sp>
        <p:nvSpPr>
          <p:cNvPr id="5" name="Footer Placeholder 4">
            <a:extLst>
              <a:ext uri="{FF2B5EF4-FFF2-40B4-BE49-F238E27FC236}">
                <a16:creationId xmlns:a16="http://schemas.microsoft.com/office/drawing/2014/main" id="{DF71C939-BC85-8C62-8278-607E28013F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B4A5F-18A0-59BB-34F5-DBD7B48B7CBC}"/>
              </a:ext>
            </a:extLst>
          </p:cNvPr>
          <p:cNvSpPr>
            <a:spLocks noGrp="1"/>
          </p:cNvSpPr>
          <p:nvPr>
            <p:ph type="sldNum" sz="quarter" idx="12"/>
          </p:nvPr>
        </p:nvSpPr>
        <p:spPr/>
        <p:txBody>
          <a:bodyPr/>
          <a:lstStyle/>
          <a:p>
            <a:fld id="{A413023D-8955-4C7F-8FBF-7D811C204F21}" type="slidenum">
              <a:rPr lang="en-US" smtClean="0"/>
              <a:t>‹#›</a:t>
            </a:fld>
            <a:endParaRPr lang="en-US"/>
          </a:p>
        </p:txBody>
      </p:sp>
    </p:spTree>
    <p:extLst>
      <p:ext uri="{BB962C8B-B14F-4D97-AF65-F5344CB8AC3E}">
        <p14:creationId xmlns:p14="http://schemas.microsoft.com/office/powerpoint/2010/main" val="491858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273886-A37D-F733-35DC-814251CCDF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93A4B8-962B-767F-8018-E505BB2840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AA842-CB72-8830-3E2C-C0EFE898B6B0}"/>
              </a:ext>
            </a:extLst>
          </p:cNvPr>
          <p:cNvSpPr>
            <a:spLocks noGrp="1"/>
          </p:cNvSpPr>
          <p:nvPr>
            <p:ph type="dt" sz="half" idx="10"/>
          </p:nvPr>
        </p:nvSpPr>
        <p:spPr/>
        <p:txBody>
          <a:bodyPr/>
          <a:lstStyle/>
          <a:p>
            <a:fld id="{C8F451E1-2AEE-4015-92AB-95A1ABE846AD}" type="datetimeFigureOut">
              <a:rPr lang="en-US" smtClean="0"/>
              <a:t>9/23/2025</a:t>
            </a:fld>
            <a:endParaRPr lang="en-US"/>
          </a:p>
        </p:txBody>
      </p:sp>
      <p:sp>
        <p:nvSpPr>
          <p:cNvPr id="5" name="Footer Placeholder 4">
            <a:extLst>
              <a:ext uri="{FF2B5EF4-FFF2-40B4-BE49-F238E27FC236}">
                <a16:creationId xmlns:a16="http://schemas.microsoft.com/office/drawing/2014/main" id="{107C83AB-8CEC-134E-B8C5-DFEF7BE48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B10C0-05B7-3DB5-50F9-7B3143BF8496}"/>
              </a:ext>
            </a:extLst>
          </p:cNvPr>
          <p:cNvSpPr>
            <a:spLocks noGrp="1"/>
          </p:cNvSpPr>
          <p:nvPr>
            <p:ph type="sldNum" sz="quarter" idx="12"/>
          </p:nvPr>
        </p:nvSpPr>
        <p:spPr/>
        <p:txBody>
          <a:bodyPr/>
          <a:lstStyle/>
          <a:p>
            <a:fld id="{A413023D-8955-4C7F-8FBF-7D811C204F21}" type="slidenum">
              <a:rPr lang="en-US" smtClean="0"/>
              <a:t>‹#›</a:t>
            </a:fld>
            <a:endParaRPr lang="en-US"/>
          </a:p>
        </p:txBody>
      </p:sp>
    </p:spTree>
    <p:extLst>
      <p:ext uri="{BB962C8B-B14F-4D97-AF65-F5344CB8AC3E}">
        <p14:creationId xmlns:p14="http://schemas.microsoft.com/office/powerpoint/2010/main" val="206408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a:t>Click to add title</a:t>
            </a:r>
          </a:p>
        </p:txBody>
      </p:sp>
      <p:sp>
        <p:nvSpPr>
          <p:cNvPr id="3" name="Slide Number Placeholder 2"/>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a:t>Click to add title</a:t>
            </a:r>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GB" dirty="0"/>
              <a:t>Click to add text</a:t>
            </a:r>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GB" dirty="0"/>
              <a:t>Click to add text</a:t>
            </a:r>
          </a:p>
        </p:txBody>
      </p:sp>
      <p:sp>
        <p:nvSpPr>
          <p:cNvPr id="5" name="Slide Number Placeholder 4"/>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6" name="Footer Placeholder 5"/>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GB" dirty="0"/>
              <a:t>Click to add title</a:t>
            </a:r>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GB" dirty="0"/>
              <a:t>Click to add text</a:t>
            </a:r>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GB" dirty="0"/>
              <a:t>Click to add text</a:t>
            </a:r>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GB" dirty="0"/>
              <a:t>Click to add text</a:t>
            </a:r>
          </a:p>
        </p:txBody>
      </p:sp>
      <p:sp>
        <p:nvSpPr>
          <p:cNvPr id="6" name="Slide Number Placeholder 5"/>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7" name="Footer Placeholder 6"/>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GB" dirty="0"/>
              <a:t>Click to add title</a:t>
            </a:r>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GB" dirty="0"/>
              <a:t>Click to add text</a:t>
            </a:r>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GB" dirty="0"/>
              <a:t>Click to add text</a:t>
            </a:r>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GB" dirty="0"/>
              <a:t>Click to add text</a:t>
            </a:r>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GB" dirty="0"/>
              <a:t>Click to add text</a:t>
            </a:r>
          </a:p>
        </p:txBody>
      </p:sp>
      <p:sp>
        <p:nvSpPr>
          <p:cNvPr id="7" name="Slide Number Placeholder 6"/>
          <p:cNvSpPr>
            <a:spLocks noGrp="1"/>
          </p:cNvSpPr>
          <p:nvPr>
            <p:ph type="sldNum" sz="quarter" idx="10"/>
          </p:nvPr>
        </p:nvSpPr>
        <p:spPr/>
        <p:txBody>
          <a:bodyPr/>
          <a:lstStyle/>
          <a:p>
            <a:pPr algn="r"/>
            <a:fld id="{DF66040D-6F20-4F4B-8995-856BEECD84BE}" type="slidenum">
              <a:rPr lang="en-GB" smtClean="0"/>
              <a:pPr algn="r"/>
              <a:t>‹#›</a:t>
            </a:fld>
            <a:endParaRPr lang="en-GB" dirty="0"/>
          </a:p>
        </p:txBody>
      </p:sp>
      <p:sp>
        <p:nvSpPr>
          <p:cNvPr id="8" name="Footer Placeholder 7"/>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1">
                <a:solidFill>
                  <a:schemeClr val="accent1"/>
                </a:solidFill>
              </a:defRPr>
            </a:lvl1pPr>
          </a:lstStyle>
          <a:p>
            <a:pPr lvl="0"/>
            <a:r>
              <a:rPr lang="en-GB" dirty="0"/>
              <a:t>Click to add subtitle</a:t>
            </a:r>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a:blip r:embed="rId5"/>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lt1"/>
                </a:solidFill>
              </a:defRPr>
            </a:lvl1pPr>
            <a:lvl2pPr>
              <a:buNone/>
              <a:defRPr/>
            </a:lvl2pPr>
          </a:lstStyle>
          <a:p>
            <a:pPr lvl="0"/>
            <a:r>
              <a:rPr lang="en-GB" dirty="0"/>
              <a:t>Click to add topic</a:t>
            </a:r>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lt1"/>
                </a:solidFill>
              </a:defRPr>
            </a:lvl1pPr>
          </a:lstStyle>
          <a:p>
            <a:pPr lvl="0"/>
            <a:r>
              <a:rPr lang="en-GB" dirty="0"/>
              <a:t>Agenda</a:t>
            </a:r>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a:blip r:embed="rId5"/>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t" anchorCtr="0"/>
          <a:lstStyle>
            <a:lvl1pPr>
              <a:defRPr sz="5400" b="1">
                <a:solidFill>
                  <a:schemeClr val="lt1"/>
                </a:solidFill>
                <a:latin typeface="+mj-lt"/>
              </a:defRPr>
            </a:lvl1pPr>
          </a:lstStyle>
          <a:p>
            <a:r>
              <a:rPr lang="en-GB" dirty="0"/>
              <a:t>Click to add title</a:t>
            </a:r>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l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a:t>
            </a:r>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customXml" Target="../../customXml/item31.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customXml" Target="../../customXml/item38.xml"/><Relationship Id="rId2" Type="http://schemas.openxmlformats.org/officeDocument/2006/relationships/slideLayout" Target="../slideLayouts/slideLayout2.xml"/><Relationship Id="rId16" Type="http://schemas.openxmlformats.org/officeDocument/2006/relationships/customXml" Target="../../customXml/item5.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customXml" Target="../../customXml/item35.xml"/><Relationship Id="rId10" Type="http://schemas.openxmlformats.org/officeDocument/2006/relationships/slideLayout" Target="../slideLayouts/slideLayout10.xml"/><Relationship Id="rId19" Type="http://schemas.openxmlformats.org/officeDocument/2006/relationships/customXml" Target="../../customXml/item4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6"/>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7"/>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8"/>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9"/>
            </p:custDataLst>
          </p:nvPr>
        </p:nvSpPr>
        <p:spPr>
          <a:xfrm>
            <a:off x="6210000" y="6390000"/>
            <a:ext cx="4546800" cy="248400"/>
          </a:xfrm>
          <a:prstGeom prst="rect">
            <a:avLst/>
          </a:prstGeom>
        </p:spPr>
        <p:txBody>
          <a:bodyPr vert="horz" lIns="0" tIns="0" rIns="0" bIns="0" rtlCol="0" anchor="b">
            <a:noAutofit/>
          </a:bodyPr>
          <a:lstStyle>
            <a:lvl1pPr algn="r">
              <a:defRPr lang="en-GB" sz="800" b="0"/>
            </a:lvl1pPr>
          </a:lstStyle>
          <a:p>
            <a:pPr algn="r">
              <a:spcAft>
                <a:spcPts val="600"/>
              </a:spcAft>
              <a:buFont typeface="Arial" panose="020B0604020202020204" pitchFamily="34" charset="0"/>
              <a:buNone/>
            </a:pPr>
            <a:endParaRPr lang="en-GB" dirty="0"/>
          </a:p>
        </p:txBody>
      </p:sp>
      <p:pic>
        <p:nvPicPr>
          <p:cNvPr id="6" name="ContentLogo_WHITE" hidden="1"/>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bwMode="invGray">
          <a:xfrm>
            <a:off x="486029" y="6515989"/>
            <a:ext cx="1240539" cy="137160"/>
          </a:xfrm>
          <a:prstGeom prst="rect">
            <a:avLst/>
          </a:prstGeom>
        </p:spPr>
      </p:pic>
      <p:pic>
        <p:nvPicPr>
          <p:cNvPr id="7" name="ContentLogo_COLOU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bwMode="invGray">
          <a:xfrm>
            <a:off x="486029" y="6515989"/>
            <a:ext cx="1240539" cy="137160"/>
          </a:xfrm>
          <a:prstGeom prst="rect">
            <a:avLst/>
          </a:prstGeom>
        </p:spPr>
      </p:pic>
    </p:spTree>
    <p:custDataLst>
      <p:custData r:id="rId15"/>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 id="2147483720" r:id="rId11"/>
    <p:sldLayoutId id="2147483724" r:id="rId12"/>
    <p:sldLayoutId id="2147483725" r:id="rId13"/>
  </p:sldLayoutIdLst>
  <p:hf hdr="0" dt="0"/>
  <p:txStyles>
    <p:titleStyle>
      <a:lvl1pPr algn="l" defTabSz="457200" rtl="0" eaLnBrk="1" latinLnBrk="0" hangingPunct="1">
        <a:lnSpc>
          <a:spcPct val="80000"/>
        </a:lnSpc>
        <a:spcBef>
          <a:spcPct val="0"/>
        </a:spcBef>
        <a:buNone/>
        <a:defRPr sz="3000" b="1" kern="1200">
          <a:solidFill>
            <a:schemeClr val="accent1"/>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C3D400-4408-29D8-D2FA-9A09888C05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7D9298-E2E8-12F1-FAEB-39CEECC444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456833-E73D-77C8-517E-0C12FAA8F5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F451E1-2AEE-4015-92AB-95A1ABE846AD}" type="datetimeFigureOut">
              <a:rPr lang="en-US" smtClean="0"/>
              <a:t>9/23/2025</a:t>
            </a:fld>
            <a:endParaRPr lang="en-US"/>
          </a:p>
        </p:txBody>
      </p:sp>
      <p:sp>
        <p:nvSpPr>
          <p:cNvPr id="5" name="Footer Placeholder 4">
            <a:extLst>
              <a:ext uri="{FF2B5EF4-FFF2-40B4-BE49-F238E27FC236}">
                <a16:creationId xmlns:a16="http://schemas.microsoft.com/office/drawing/2014/main" id="{D2124963-BBAE-A1DC-832B-513B5A048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04A1141-8746-4E68-1098-3675297395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13023D-8955-4C7F-8FBF-7D811C204F21}" type="slidenum">
              <a:rPr lang="en-US" smtClean="0"/>
              <a:t>‹#›</a:t>
            </a:fld>
            <a:endParaRPr lang="en-US"/>
          </a:p>
        </p:txBody>
      </p:sp>
    </p:spTree>
    <p:extLst>
      <p:ext uri="{BB962C8B-B14F-4D97-AF65-F5344CB8AC3E}">
        <p14:creationId xmlns:p14="http://schemas.microsoft.com/office/powerpoint/2010/main" val="334736108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customXml/item58.xml"/><Relationship Id="rId2" Type="http://schemas.openxmlformats.org/officeDocument/2006/relationships/customXml" Target="../../customXml/item1.xml"/><Relationship Id="rId1" Type="http://schemas.openxmlformats.org/officeDocument/2006/relationships/customXml" Target="../../customXml/item4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customXml" Target="../../customXml/item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customXml" Target="../../customXml/item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Excel_Worksheet4.xlsx"/><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customXml" Target="../../customXml/item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ww.wallpaperflare.com/people-woman-adult-portrait-hand-person-human-advice-wallpaper-gmcqu" TargetMode="External"/><Relationship Id="rId2" Type="http://schemas.openxmlformats.org/officeDocument/2006/relationships/image" Target="../media/image27.jpg"/><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customXml" Target="../../customXml/item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3.xml"/><Relationship Id="rId1" Type="http://schemas.openxmlformats.org/officeDocument/2006/relationships/customXml" Target="../../customXml/item24.xml"/><Relationship Id="rId6" Type="http://schemas.openxmlformats.org/officeDocument/2006/relationships/chart" Target="../charts/chart1.xml"/><Relationship Id="rId5" Type="http://schemas.openxmlformats.org/officeDocument/2006/relationships/image" Target="../media/image11.emf"/><Relationship Id="rId4" Type="http://schemas.openxmlformats.org/officeDocument/2006/relationships/package" Target="../embeddings/Microsoft_Excel_Worksheet.xlsx"/></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3.xml"/><Relationship Id="rId1" Type="http://schemas.openxmlformats.org/officeDocument/2006/relationships/customXml" Target="../../customXml/item7.xml"/><Relationship Id="rId6" Type="http://schemas.openxmlformats.org/officeDocument/2006/relationships/image" Target="../media/image13.emf"/><Relationship Id="rId5" Type="http://schemas.openxmlformats.org/officeDocument/2006/relationships/package" Target="../embeddings/Microsoft_Excel_Worksheet1.xlsx"/><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3.xml"/><Relationship Id="rId1" Type="http://schemas.openxmlformats.org/officeDocument/2006/relationships/customXml" Target="../../customXml/item44.xml"/><Relationship Id="rId6" Type="http://schemas.openxmlformats.org/officeDocument/2006/relationships/chart" Target="../charts/chart3.xml"/><Relationship Id="rId5" Type="http://schemas.openxmlformats.org/officeDocument/2006/relationships/image" Target="../media/image15.emf"/><Relationship Id="rId4" Type="http://schemas.openxmlformats.org/officeDocument/2006/relationships/package" Target="../embeddings/Microsoft_Excel_Worksheet2.xlsx"/></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3.xml"/><Relationship Id="rId1" Type="http://schemas.openxmlformats.org/officeDocument/2006/relationships/customXml" Target="../../customXml/item43.xml"/><Relationship Id="rId6" Type="http://schemas.openxmlformats.org/officeDocument/2006/relationships/image" Target="../media/image17.emf"/><Relationship Id="rId5" Type="http://schemas.openxmlformats.org/officeDocument/2006/relationships/package" Target="../embeddings/Microsoft_Excel_Worksheet3.xlsx"/><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a:xfrm>
            <a:off x="441415" y="1984834"/>
            <a:ext cx="9359900" cy="1601978"/>
          </a:xfrm>
        </p:spPr>
        <p:txBody>
          <a:bodyPr/>
          <a:lstStyle/>
          <a:p>
            <a:r>
              <a:rPr lang="en-GB" dirty="0"/>
              <a:t>GRUPO LARG</a:t>
            </a:r>
          </a:p>
        </p:txBody>
      </p:sp>
      <p:sp>
        <p:nvSpPr>
          <p:cNvPr id="3" name="Subtitle 2"/>
          <p:cNvSpPr>
            <a:spLocks noGrp="1"/>
          </p:cNvSpPr>
          <p:nvPr>
            <p:ph type="subTitle" idx="1"/>
            <p:custDataLst>
              <p:custData r:id="rId2"/>
            </p:custDataLst>
          </p:nvPr>
        </p:nvSpPr>
        <p:spPr>
          <a:xfrm>
            <a:off x="459449" y="3605463"/>
            <a:ext cx="9323959" cy="791972"/>
          </a:xfrm>
        </p:spPr>
        <p:txBody>
          <a:bodyPr/>
          <a:lstStyle/>
          <a:p>
            <a:r>
              <a:rPr lang="en-GB" b="1" dirty="0"/>
              <a:t>CONTRATOS DE DAÑOS</a:t>
            </a:r>
          </a:p>
          <a:p>
            <a:r>
              <a:rPr lang="en-GB" b="1" dirty="0"/>
              <a:t>Renovación 2025/2026 y </a:t>
            </a:r>
            <a:r>
              <a:rPr lang="en-GB" b="1" dirty="0" err="1"/>
              <a:t>Objetivos</a:t>
            </a:r>
            <a:r>
              <a:rPr lang="en-GB" b="1" dirty="0"/>
              <a:t> 2026/2027</a:t>
            </a:r>
          </a:p>
        </p:txBody>
      </p:sp>
      <p:sp>
        <p:nvSpPr>
          <p:cNvPr id="4" name="PresenterDetails"/>
          <p:cNvSpPr>
            <a:spLocks noGrp="1"/>
          </p:cNvSpPr>
          <p:nvPr>
            <p:ph type="body" sz="half" idx="2"/>
            <p:custDataLst>
              <p:custData r:id="rId3"/>
            </p:custDataLst>
          </p:nvPr>
        </p:nvSpPr>
        <p:spPr>
          <a:xfrm>
            <a:off x="485775" y="4862254"/>
            <a:ext cx="7400925" cy="1038525"/>
          </a:xfrm>
        </p:spPr>
        <p:txBody>
          <a:bodyPr/>
          <a:lstStyle/>
          <a:p>
            <a:endParaRPr lang="en-GB" dirty="0"/>
          </a:p>
          <a:p>
            <a:r>
              <a:rPr lang="en-GB" dirty="0"/>
              <a:t>24 de </a:t>
            </a:r>
            <a:r>
              <a:rPr lang="en-GB" dirty="0" err="1"/>
              <a:t>septiembre</a:t>
            </a:r>
            <a:r>
              <a:rPr lang="en-GB" dirty="0"/>
              <a:t> de 2025</a:t>
            </a:r>
          </a:p>
        </p:txBody>
      </p:sp>
      <p:sp>
        <p:nvSpPr>
          <p:cNvPr id="5" name="ClientLogo" hidden="1"/>
          <p:cNvSpPr/>
          <p:nvPr>
            <p:custDataLst>
              <p:custData r:id="rId4"/>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bg1"/>
                </a:solidFill>
              </a:rPr>
              <a:t>Placeholder for optional client logo</a:t>
            </a:r>
          </a:p>
        </p:txBody>
      </p:sp>
    </p:spTree>
    <p:extLst>
      <p:ext uri="{BB962C8B-B14F-4D97-AF65-F5344CB8AC3E}">
        <p14:creationId xmlns:p14="http://schemas.microsoft.com/office/powerpoint/2010/main" val="164481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8301"/>
            <a:ext cx="11252199" cy="495299"/>
          </a:xfrm>
        </p:spPr>
        <p:txBody>
          <a:bodyPr/>
          <a:lstStyle/>
          <a:p>
            <a:r>
              <a:rPr lang="es-ES" dirty="0"/>
              <a:t>Propuesta de objetivos para la renovación 2026/2027</a:t>
            </a:r>
          </a:p>
        </p:txBody>
      </p:sp>
      <p:cxnSp>
        <p:nvCxnSpPr>
          <p:cNvPr id="15" name="Straight Connector 14"/>
          <p:cNvCxnSpPr/>
          <p:nvPr/>
        </p:nvCxnSpPr>
        <p:spPr bwMode="auto">
          <a:xfrm flipH="1">
            <a:off x="935283" y="1945498"/>
            <a:ext cx="29942" cy="3931920"/>
          </a:xfrm>
          <a:prstGeom prst="line">
            <a:avLst/>
          </a:prstGeom>
          <a:noFill/>
          <a:ln w="2857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ectangle 15"/>
          <p:cNvSpPr/>
          <p:nvPr/>
        </p:nvSpPr>
        <p:spPr>
          <a:xfrm>
            <a:off x="1613471" y="1368963"/>
            <a:ext cx="10095928" cy="264688"/>
          </a:xfrm>
          <a:prstGeom prst="rect">
            <a:avLst/>
          </a:prstGeom>
        </p:spPr>
        <p:txBody>
          <a:bodyPr wrap="square" lIns="0" tIns="0" rIns="0" bIns="0">
            <a:spAutoFit/>
          </a:bodyPr>
          <a:lstStyle/>
          <a:p>
            <a:pPr defTabSz="914400" fontAlgn="base">
              <a:lnSpc>
                <a:spcPct val="86000"/>
              </a:lnSpc>
              <a:spcBef>
                <a:spcPct val="0"/>
              </a:spcBef>
              <a:spcAft>
                <a:spcPct val="0"/>
              </a:spcAft>
            </a:pPr>
            <a:r>
              <a:rPr lang="es-ES" sz="2000" b="1" dirty="0">
                <a:solidFill>
                  <a:schemeClr val="accent2"/>
                </a:solidFill>
                <a:ea typeface="MS PGothic"/>
              </a:rPr>
              <a:t>Con los procesos afianzados, nos enfocamos en EFICIENTAR LAS ESTRUCTURAS</a:t>
            </a:r>
          </a:p>
        </p:txBody>
      </p:sp>
      <p:sp>
        <p:nvSpPr>
          <p:cNvPr id="17" name="Rectangle 16"/>
          <p:cNvSpPr/>
          <p:nvPr/>
        </p:nvSpPr>
        <p:spPr>
          <a:xfrm>
            <a:off x="1293813" y="2261560"/>
            <a:ext cx="10157959" cy="423449"/>
          </a:xfrm>
          <a:prstGeom prst="rect">
            <a:avLst/>
          </a:prstGeom>
        </p:spPr>
        <p:txBody>
          <a:bodyPr wrap="square" lIns="0" tIns="0" rIns="0" bIns="0">
            <a:spAutoFit/>
          </a:bodyPr>
          <a:lstStyle/>
          <a:p>
            <a:pPr defTabSz="914400" fontAlgn="base">
              <a:lnSpc>
                <a:spcPct val="86000"/>
              </a:lnSpc>
              <a:spcAft>
                <a:spcPts val="2400"/>
              </a:spcAft>
            </a:pPr>
            <a:r>
              <a:rPr lang="es-ES" sz="1600" b="1" dirty="0">
                <a:solidFill>
                  <a:srgbClr val="000000"/>
                </a:solidFill>
                <a:ea typeface="MS PGothic"/>
              </a:rPr>
              <a:t>Modelación: </a:t>
            </a:r>
            <a:r>
              <a:rPr lang="es-ES" sz="1600" dirty="0">
                <a:solidFill>
                  <a:srgbClr val="000000"/>
                </a:solidFill>
                <a:ea typeface="MS PGothic"/>
              </a:rPr>
              <a:t>enviar las bases de datos detalladas con más anterioridad y de manera separada al resto de información para permitirnos hacer la modelación mientras terminan de preparar el resto de los datos. </a:t>
            </a:r>
          </a:p>
        </p:txBody>
      </p:sp>
      <p:sp>
        <p:nvSpPr>
          <p:cNvPr id="18" name="Rectangle 17"/>
          <p:cNvSpPr/>
          <p:nvPr/>
        </p:nvSpPr>
        <p:spPr>
          <a:xfrm>
            <a:off x="1293812" y="3056856"/>
            <a:ext cx="10157959" cy="423449"/>
          </a:xfrm>
          <a:prstGeom prst="rect">
            <a:avLst/>
          </a:prstGeom>
        </p:spPr>
        <p:txBody>
          <a:bodyPr wrap="square" lIns="0" tIns="0" rIns="0" bIns="0">
            <a:spAutoFit/>
          </a:bodyPr>
          <a:lstStyle/>
          <a:p>
            <a:pPr defTabSz="914400" fontAlgn="base">
              <a:lnSpc>
                <a:spcPct val="86000"/>
              </a:lnSpc>
              <a:spcAft>
                <a:spcPts val="2400"/>
              </a:spcAft>
            </a:pPr>
            <a:r>
              <a:rPr lang="es-ES" sz="1600" b="1" dirty="0">
                <a:solidFill>
                  <a:srgbClr val="000000"/>
                </a:solidFill>
                <a:ea typeface="MS PGothic"/>
              </a:rPr>
              <a:t>Límites y prioridades: </a:t>
            </a:r>
            <a:r>
              <a:rPr lang="es-ES" sz="1600" dirty="0">
                <a:solidFill>
                  <a:srgbClr val="000000"/>
                </a:solidFill>
                <a:ea typeface="MS PGothic"/>
              </a:rPr>
              <a:t>compra de capacidad de acuerdo con las necesidades de la compañía (crecimiento esperado, modelación, etc.) y revisión de las capacidades de retención.</a:t>
            </a:r>
          </a:p>
        </p:txBody>
      </p:sp>
      <p:sp>
        <p:nvSpPr>
          <p:cNvPr id="19" name="Rectangle 18"/>
          <p:cNvSpPr/>
          <p:nvPr/>
        </p:nvSpPr>
        <p:spPr>
          <a:xfrm>
            <a:off x="1293813" y="5630624"/>
            <a:ext cx="10157959" cy="423449"/>
          </a:xfrm>
          <a:prstGeom prst="rect">
            <a:avLst/>
          </a:prstGeom>
        </p:spPr>
        <p:txBody>
          <a:bodyPr wrap="square" lIns="0" tIns="0" rIns="0" bIns="0">
            <a:spAutoFit/>
          </a:bodyPr>
          <a:lstStyle/>
          <a:p>
            <a:pPr defTabSz="914400" fontAlgn="base">
              <a:lnSpc>
                <a:spcPct val="86000"/>
              </a:lnSpc>
              <a:spcAft>
                <a:spcPts val="2400"/>
              </a:spcAft>
            </a:pPr>
            <a:r>
              <a:rPr lang="es-ES" sz="1600" dirty="0">
                <a:solidFill>
                  <a:srgbClr val="000000"/>
                </a:solidFill>
                <a:ea typeface="MS PGothic"/>
              </a:rPr>
              <a:t>Contemplar la necesidad de comprar capacidad adicional (Top </a:t>
            </a:r>
            <a:r>
              <a:rPr lang="es-ES" sz="1600" dirty="0" err="1">
                <a:solidFill>
                  <a:srgbClr val="000000"/>
                </a:solidFill>
                <a:ea typeface="MS PGothic"/>
              </a:rPr>
              <a:t>Layer</a:t>
            </a:r>
            <a:r>
              <a:rPr lang="es-ES" sz="1600" dirty="0">
                <a:solidFill>
                  <a:srgbClr val="000000"/>
                </a:solidFill>
                <a:ea typeface="MS PGothic"/>
              </a:rPr>
              <a:t>, </a:t>
            </a:r>
            <a:r>
              <a:rPr lang="es-ES" sz="1600" dirty="0" err="1">
                <a:solidFill>
                  <a:srgbClr val="000000"/>
                </a:solidFill>
                <a:ea typeface="MS PGothic"/>
              </a:rPr>
              <a:t>Fac</a:t>
            </a:r>
            <a:r>
              <a:rPr lang="es-ES" sz="1600" dirty="0">
                <a:solidFill>
                  <a:srgbClr val="000000"/>
                </a:solidFill>
                <a:ea typeface="MS PGothic"/>
              </a:rPr>
              <a:t> </a:t>
            </a:r>
            <a:r>
              <a:rPr lang="es-ES" sz="1600" dirty="0" err="1">
                <a:solidFill>
                  <a:srgbClr val="000000"/>
                </a:solidFill>
                <a:ea typeface="MS PGothic"/>
              </a:rPr>
              <a:t>Facility</a:t>
            </a:r>
            <a:r>
              <a:rPr lang="es-ES" sz="1600" dirty="0">
                <a:solidFill>
                  <a:srgbClr val="000000"/>
                </a:solidFill>
                <a:ea typeface="MS PGothic"/>
              </a:rPr>
              <a:t>, etc.) en el Por Riesgo si fuera necesario.</a:t>
            </a:r>
          </a:p>
        </p:txBody>
      </p:sp>
      <p:sp>
        <p:nvSpPr>
          <p:cNvPr id="20" name="Rectangle 19"/>
          <p:cNvSpPr/>
          <p:nvPr/>
        </p:nvSpPr>
        <p:spPr>
          <a:xfrm>
            <a:off x="1293813" y="4716616"/>
            <a:ext cx="10157959" cy="423449"/>
          </a:xfrm>
          <a:prstGeom prst="rect">
            <a:avLst/>
          </a:prstGeom>
        </p:spPr>
        <p:txBody>
          <a:bodyPr wrap="square" lIns="0" tIns="0" rIns="0" bIns="0">
            <a:spAutoFit/>
          </a:bodyPr>
          <a:lstStyle/>
          <a:p>
            <a:pPr defTabSz="914400" fontAlgn="base">
              <a:lnSpc>
                <a:spcPct val="86000"/>
              </a:lnSpc>
              <a:spcAft>
                <a:spcPts val="2400"/>
              </a:spcAft>
            </a:pPr>
            <a:r>
              <a:rPr lang="es-ES" sz="1600" dirty="0">
                <a:solidFill>
                  <a:srgbClr val="000000"/>
                </a:solidFill>
                <a:ea typeface="MS PGothic"/>
              </a:rPr>
              <a:t>Analizar la conveniencia de una </a:t>
            </a:r>
            <a:r>
              <a:rPr lang="es-ES" sz="1600" b="1" dirty="0">
                <a:solidFill>
                  <a:srgbClr val="000000"/>
                </a:solidFill>
                <a:ea typeface="MS PGothic"/>
              </a:rPr>
              <a:t>estructura multianual con participación en beneficios</a:t>
            </a:r>
            <a:r>
              <a:rPr lang="es-ES" sz="1600" dirty="0">
                <a:solidFill>
                  <a:srgbClr val="000000"/>
                </a:solidFill>
                <a:ea typeface="MS PGothic"/>
              </a:rPr>
              <a:t> que ayude a incrementar las prioridades de los contratos.</a:t>
            </a:r>
          </a:p>
        </p:txBody>
      </p:sp>
      <p:grpSp>
        <p:nvGrpSpPr>
          <p:cNvPr id="22" name="Group 21"/>
          <p:cNvGrpSpPr/>
          <p:nvPr/>
        </p:nvGrpSpPr>
        <p:grpSpPr>
          <a:xfrm>
            <a:off x="788247" y="2210822"/>
            <a:ext cx="320740" cy="320740"/>
            <a:chOff x="619794" y="2685327"/>
            <a:chExt cx="625034" cy="625033"/>
          </a:xfrm>
        </p:grpSpPr>
        <p:sp>
          <p:nvSpPr>
            <p:cNvPr id="23" name="Oval 22"/>
            <p:cNvSpPr/>
            <p:nvPr/>
          </p:nvSpPr>
          <p:spPr>
            <a:xfrm>
              <a:off x="619794" y="2685327"/>
              <a:ext cx="625034" cy="625033"/>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4" name="Freeform 419"/>
            <p:cNvSpPr>
              <a:spLocks/>
            </p:cNvSpPr>
            <p:nvPr/>
          </p:nvSpPr>
          <p:spPr bwMode="auto">
            <a:xfrm>
              <a:off x="791438" y="2878708"/>
              <a:ext cx="280055" cy="251083"/>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solidFill>
              <a:schemeClr val="accent2"/>
            </a:solid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grpSp>
        <p:nvGrpSpPr>
          <p:cNvPr id="25" name="Group 24"/>
          <p:cNvGrpSpPr/>
          <p:nvPr/>
        </p:nvGrpSpPr>
        <p:grpSpPr>
          <a:xfrm>
            <a:off x="788247" y="3082934"/>
            <a:ext cx="320740" cy="320740"/>
            <a:chOff x="619794" y="2685327"/>
            <a:chExt cx="625034" cy="625033"/>
          </a:xfrm>
        </p:grpSpPr>
        <p:sp>
          <p:nvSpPr>
            <p:cNvPr id="26" name="Oval 25"/>
            <p:cNvSpPr/>
            <p:nvPr/>
          </p:nvSpPr>
          <p:spPr>
            <a:xfrm>
              <a:off x="619794" y="2685327"/>
              <a:ext cx="625034" cy="625033"/>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27" name="Freeform 419"/>
            <p:cNvSpPr>
              <a:spLocks/>
            </p:cNvSpPr>
            <p:nvPr/>
          </p:nvSpPr>
          <p:spPr bwMode="auto">
            <a:xfrm>
              <a:off x="791438" y="2878708"/>
              <a:ext cx="280055" cy="251083"/>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solidFill>
              <a:schemeClr val="accent2"/>
            </a:solid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grpSp>
        <p:nvGrpSpPr>
          <p:cNvPr id="28" name="Group 27"/>
          <p:cNvGrpSpPr/>
          <p:nvPr/>
        </p:nvGrpSpPr>
        <p:grpSpPr>
          <a:xfrm>
            <a:off x="788245" y="3877728"/>
            <a:ext cx="320740" cy="320740"/>
            <a:chOff x="619794" y="2685327"/>
            <a:chExt cx="625034" cy="625033"/>
          </a:xfrm>
        </p:grpSpPr>
        <p:sp>
          <p:nvSpPr>
            <p:cNvPr id="29" name="Oval 28"/>
            <p:cNvSpPr/>
            <p:nvPr/>
          </p:nvSpPr>
          <p:spPr>
            <a:xfrm>
              <a:off x="619794" y="2685327"/>
              <a:ext cx="625034" cy="625033"/>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0" name="Freeform 419"/>
            <p:cNvSpPr>
              <a:spLocks/>
            </p:cNvSpPr>
            <p:nvPr/>
          </p:nvSpPr>
          <p:spPr bwMode="auto">
            <a:xfrm>
              <a:off x="791438" y="2878708"/>
              <a:ext cx="280055" cy="251083"/>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solidFill>
              <a:schemeClr val="accent2"/>
            </a:solid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grpSp>
        <p:nvGrpSpPr>
          <p:cNvPr id="31" name="Group 30"/>
          <p:cNvGrpSpPr/>
          <p:nvPr/>
        </p:nvGrpSpPr>
        <p:grpSpPr>
          <a:xfrm>
            <a:off x="788247" y="4767971"/>
            <a:ext cx="320740" cy="320740"/>
            <a:chOff x="619794" y="2685327"/>
            <a:chExt cx="625034" cy="625033"/>
          </a:xfrm>
        </p:grpSpPr>
        <p:sp>
          <p:nvSpPr>
            <p:cNvPr id="32" name="Oval 31"/>
            <p:cNvSpPr/>
            <p:nvPr/>
          </p:nvSpPr>
          <p:spPr>
            <a:xfrm>
              <a:off x="619794" y="2685327"/>
              <a:ext cx="625034" cy="625033"/>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3" name="Freeform 419"/>
            <p:cNvSpPr>
              <a:spLocks/>
            </p:cNvSpPr>
            <p:nvPr/>
          </p:nvSpPr>
          <p:spPr bwMode="auto">
            <a:xfrm>
              <a:off x="791438" y="2878708"/>
              <a:ext cx="280055" cy="251083"/>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solidFill>
              <a:schemeClr val="accent2"/>
            </a:solid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sp>
        <p:nvSpPr>
          <p:cNvPr id="34" name="Freeform 247"/>
          <p:cNvSpPr>
            <a:spLocks noChangeAspect="1" noEditPoints="1"/>
          </p:cNvSpPr>
          <p:nvPr/>
        </p:nvSpPr>
        <p:spPr bwMode="auto">
          <a:xfrm>
            <a:off x="534549" y="957620"/>
            <a:ext cx="970979" cy="844283"/>
          </a:xfrm>
          <a:custGeom>
            <a:avLst/>
            <a:gdLst>
              <a:gd name="T0" fmla="*/ 376 w 386"/>
              <a:gd name="T1" fmla="*/ 170 h 336"/>
              <a:gd name="T2" fmla="*/ 385 w 386"/>
              <a:gd name="T3" fmla="*/ 142 h 336"/>
              <a:gd name="T4" fmla="*/ 332 w 386"/>
              <a:gd name="T5" fmla="*/ 139 h 336"/>
              <a:gd name="T6" fmla="*/ 332 w 386"/>
              <a:gd name="T7" fmla="*/ 137 h 336"/>
              <a:gd name="T8" fmla="*/ 141 w 386"/>
              <a:gd name="T9" fmla="*/ 10 h 336"/>
              <a:gd name="T10" fmla="*/ 9 w 386"/>
              <a:gd name="T11" fmla="*/ 201 h 336"/>
              <a:gd name="T12" fmla="*/ 155 w 386"/>
              <a:gd name="T13" fmla="*/ 335 h 336"/>
              <a:gd name="T14" fmla="*/ 205 w 386"/>
              <a:gd name="T15" fmla="*/ 333 h 336"/>
              <a:gd name="T16" fmla="*/ 332 w 386"/>
              <a:gd name="T17" fmla="*/ 206 h 336"/>
              <a:gd name="T18" fmla="*/ 348 w 386"/>
              <a:gd name="T19" fmla="*/ 204 h 336"/>
              <a:gd name="T20" fmla="*/ 368 w 386"/>
              <a:gd name="T21" fmla="*/ 204 h 336"/>
              <a:gd name="T22" fmla="*/ 386 w 386"/>
              <a:gd name="T23" fmla="*/ 199 h 336"/>
              <a:gd name="T24" fmla="*/ 376 w 386"/>
              <a:gd name="T25" fmla="*/ 173 h 336"/>
              <a:gd name="T26" fmla="*/ 164 w 386"/>
              <a:gd name="T27" fmla="*/ 167 h 336"/>
              <a:gd name="T28" fmla="*/ 169 w 386"/>
              <a:gd name="T29" fmla="*/ 178 h 336"/>
              <a:gd name="T30" fmla="*/ 203 w 386"/>
              <a:gd name="T31" fmla="*/ 178 h 336"/>
              <a:gd name="T32" fmla="*/ 171 w 386"/>
              <a:gd name="T33" fmla="*/ 205 h 336"/>
              <a:gd name="T34" fmla="*/ 137 w 386"/>
              <a:gd name="T35" fmla="*/ 170 h 336"/>
              <a:gd name="T36" fmla="*/ 171 w 386"/>
              <a:gd name="T37" fmla="*/ 138 h 336"/>
              <a:gd name="T38" fmla="*/ 169 w 386"/>
              <a:gd name="T39" fmla="*/ 165 h 336"/>
              <a:gd name="T40" fmla="*/ 164 w 386"/>
              <a:gd name="T41" fmla="*/ 126 h 336"/>
              <a:gd name="T42" fmla="*/ 167 w 386"/>
              <a:gd name="T43" fmla="*/ 218 h 336"/>
              <a:gd name="T44" fmla="*/ 260 w 386"/>
              <a:gd name="T45" fmla="*/ 178 h 336"/>
              <a:gd name="T46" fmla="*/ 114 w 386"/>
              <a:gd name="T47" fmla="*/ 242 h 336"/>
              <a:gd name="T48" fmla="*/ 106 w 386"/>
              <a:gd name="T49" fmla="*/ 109 h 336"/>
              <a:gd name="T50" fmla="*/ 174 w 386"/>
              <a:gd name="T51" fmla="*/ 82 h 336"/>
              <a:gd name="T52" fmla="*/ 217 w 386"/>
              <a:gd name="T53" fmla="*/ 165 h 336"/>
              <a:gd name="T54" fmla="*/ 370 w 386"/>
              <a:gd name="T55" fmla="*/ 154 h 336"/>
              <a:gd name="T56" fmla="*/ 363 w 386"/>
              <a:gd name="T57" fmla="*/ 165 h 336"/>
              <a:gd name="T58" fmla="*/ 301 w 386"/>
              <a:gd name="T59" fmla="*/ 165 h 336"/>
              <a:gd name="T60" fmla="*/ 356 w 386"/>
              <a:gd name="T61" fmla="*/ 152 h 336"/>
              <a:gd name="T62" fmla="*/ 370 w 386"/>
              <a:gd name="T63" fmla="*/ 154 h 336"/>
              <a:gd name="T64" fmla="*/ 312 w 386"/>
              <a:gd name="T65" fmla="*/ 140 h 336"/>
              <a:gd name="T66" fmla="*/ 289 w 386"/>
              <a:gd name="T67" fmla="*/ 164 h 336"/>
              <a:gd name="T68" fmla="*/ 275 w 386"/>
              <a:gd name="T69" fmla="*/ 165 h 336"/>
              <a:gd name="T70" fmla="*/ 191 w 386"/>
              <a:gd name="T71" fmla="*/ 71 h 336"/>
              <a:gd name="T72" fmla="*/ 85 w 386"/>
              <a:gd name="T73" fmla="*/ 228 h 336"/>
              <a:gd name="T74" fmla="*/ 271 w 386"/>
              <a:gd name="T75" fmla="*/ 195 h 336"/>
              <a:gd name="T76" fmla="*/ 273 w 386"/>
              <a:gd name="T77" fmla="*/ 179 h 336"/>
              <a:gd name="T78" fmla="*/ 280 w 386"/>
              <a:gd name="T79" fmla="*/ 178 h 336"/>
              <a:gd name="T80" fmla="*/ 289 w 386"/>
              <a:gd name="T81" fmla="*/ 179 h 336"/>
              <a:gd name="T82" fmla="*/ 293 w 386"/>
              <a:gd name="T83" fmla="*/ 189 h 336"/>
              <a:gd name="T84" fmla="*/ 319 w 386"/>
              <a:gd name="T85" fmla="*/ 204 h 336"/>
              <a:gd name="T86" fmla="*/ 19 w 386"/>
              <a:gd name="T87" fmla="*/ 170 h 336"/>
              <a:gd name="T88" fmla="*/ 171 w 386"/>
              <a:gd name="T89" fmla="*/ 20 h 336"/>
              <a:gd name="T90" fmla="*/ 317 w 386"/>
              <a:gd name="T91" fmla="*/ 139 h 336"/>
              <a:gd name="T92" fmla="*/ 303 w 386"/>
              <a:gd name="T93" fmla="*/ 182 h 336"/>
              <a:gd name="T94" fmla="*/ 301 w 386"/>
              <a:gd name="T95" fmla="*/ 178 h 336"/>
              <a:gd name="T96" fmla="*/ 363 w 386"/>
              <a:gd name="T97" fmla="*/ 178 h 336"/>
              <a:gd name="T98" fmla="*/ 366 w 386"/>
              <a:gd name="T99" fmla="*/ 180 h 336"/>
              <a:gd name="T100" fmla="*/ 371 w 386"/>
              <a:gd name="T101" fmla="*/ 191 h 336"/>
              <a:gd name="T102" fmla="*/ 318 w 386"/>
              <a:gd name="T103" fmla="*/ 19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6" h="336">
                <a:moveTo>
                  <a:pt x="376" y="173"/>
                </a:moveTo>
                <a:cubicBezTo>
                  <a:pt x="375" y="172"/>
                  <a:pt x="375" y="171"/>
                  <a:pt x="376" y="170"/>
                </a:cubicBezTo>
                <a:cubicBezTo>
                  <a:pt x="378" y="164"/>
                  <a:pt x="381" y="157"/>
                  <a:pt x="385" y="149"/>
                </a:cubicBezTo>
                <a:cubicBezTo>
                  <a:pt x="386" y="146"/>
                  <a:pt x="386" y="144"/>
                  <a:pt x="385" y="142"/>
                </a:cubicBezTo>
                <a:cubicBezTo>
                  <a:pt x="384" y="140"/>
                  <a:pt x="381" y="139"/>
                  <a:pt x="378" y="139"/>
                </a:cubicBezTo>
                <a:cubicBezTo>
                  <a:pt x="332" y="139"/>
                  <a:pt x="332" y="139"/>
                  <a:pt x="332" y="139"/>
                </a:cubicBezTo>
                <a:cubicBezTo>
                  <a:pt x="332" y="139"/>
                  <a:pt x="332" y="139"/>
                  <a:pt x="332" y="139"/>
                </a:cubicBezTo>
                <a:cubicBezTo>
                  <a:pt x="332" y="138"/>
                  <a:pt x="332" y="138"/>
                  <a:pt x="332" y="137"/>
                </a:cubicBezTo>
                <a:cubicBezTo>
                  <a:pt x="325" y="105"/>
                  <a:pt x="309" y="77"/>
                  <a:pt x="286" y="55"/>
                </a:cubicBezTo>
                <a:cubicBezTo>
                  <a:pt x="246" y="16"/>
                  <a:pt x="197" y="0"/>
                  <a:pt x="141" y="10"/>
                </a:cubicBezTo>
                <a:cubicBezTo>
                  <a:pt x="106" y="16"/>
                  <a:pt x="75" y="33"/>
                  <a:pt x="50" y="60"/>
                </a:cubicBezTo>
                <a:cubicBezTo>
                  <a:pt x="14" y="100"/>
                  <a:pt x="0" y="147"/>
                  <a:pt x="9" y="201"/>
                </a:cubicBezTo>
                <a:cubicBezTo>
                  <a:pt x="15" y="236"/>
                  <a:pt x="32" y="267"/>
                  <a:pt x="59" y="292"/>
                </a:cubicBezTo>
                <a:cubicBezTo>
                  <a:pt x="86" y="317"/>
                  <a:pt x="118" y="332"/>
                  <a:pt x="155" y="335"/>
                </a:cubicBezTo>
                <a:cubicBezTo>
                  <a:pt x="160" y="336"/>
                  <a:pt x="166" y="336"/>
                  <a:pt x="171" y="336"/>
                </a:cubicBezTo>
                <a:cubicBezTo>
                  <a:pt x="183" y="336"/>
                  <a:pt x="194" y="335"/>
                  <a:pt x="205" y="333"/>
                </a:cubicBezTo>
                <a:cubicBezTo>
                  <a:pt x="249" y="323"/>
                  <a:pt x="284" y="299"/>
                  <a:pt x="309" y="262"/>
                </a:cubicBezTo>
                <a:cubicBezTo>
                  <a:pt x="320" y="245"/>
                  <a:pt x="328" y="226"/>
                  <a:pt x="332" y="206"/>
                </a:cubicBezTo>
                <a:cubicBezTo>
                  <a:pt x="332" y="204"/>
                  <a:pt x="332" y="204"/>
                  <a:pt x="334" y="204"/>
                </a:cubicBezTo>
                <a:cubicBezTo>
                  <a:pt x="338" y="204"/>
                  <a:pt x="343" y="204"/>
                  <a:pt x="348" y="204"/>
                </a:cubicBezTo>
                <a:cubicBezTo>
                  <a:pt x="351" y="204"/>
                  <a:pt x="354" y="204"/>
                  <a:pt x="356" y="204"/>
                </a:cubicBezTo>
                <a:cubicBezTo>
                  <a:pt x="360" y="204"/>
                  <a:pt x="364" y="204"/>
                  <a:pt x="368" y="204"/>
                </a:cubicBezTo>
                <a:cubicBezTo>
                  <a:pt x="372" y="204"/>
                  <a:pt x="376" y="204"/>
                  <a:pt x="380" y="204"/>
                </a:cubicBezTo>
                <a:cubicBezTo>
                  <a:pt x="383" y="204"/>
                  <a:pt x="385" y="202"/>
                  <a:pt x="386" y="199"/>
                </a:cubicBezTo>
                <a:cubicBezTo>
                  <a:pt x="386" y="197"/>
                  <a:pt x="385" y="195"/>
                  <a:pt x="385" y="194"/>
                </a:cubicBezTo>
                <a:cubicBezTo>
                  <a:pt x="382" y="187"/>
                  <a:pt x="379" y="181"/>
                  <a:pt x="376" y="173"/>
                </a:cubicBezTo>
                <a:close/>
                <a:moveTo>
                  <a:pt x="169" y="165"/>
                </a:moveTo>
                <a:cubicBezTo>
                  <a:pt x="167" y="165"/>
                  <a:pt x="165" y="166"/>
                  <a:pt x="164" y="167"/>
                </a:cubicBezTo>
                <a:cubicBezTo>
                  <a:pt x="163" y="168"/>
                  <a:pt x="162" y="170"/>
                  <a:pt x="162" y="172"/>
                </a:cubicBezTo>
                <a:cubicBezTo>
                  <a:pt x="162" y="176"/>
                  <a:pt x="165" y="178"/>
                  <a:pt x="169" y="178"/>
                </a:cubicBezTo>
                <a:cubicBezTo>
                  <a:pt x="176" y="178"/>
                  <a:pt x="183" y="178"/>
                  <a:pt x="190" y="178"/>
                </a:cubicBezTo>
                <a:cubicBezTo>
                  <a:pt x="203" y="178"/>
                  <a:pt x="203" y="178"/>
                  <a:pt x="203" y="178"/>
                </a:cubicBezTo>
                <a:cubicBezTo>
                  <a:pt x="203" y="178"/>
                  <a:pt x="203" y="178"/>
                  <a:pt x="204" y="178"/>
                </a:cubicBezTo>
                <a:cubicBezTo>
                  <a:pt x="202" y="190"/>
                  <a:pt x="191" y="205"/>
                  <a:pt x="171" y="205"/>
                </a:cubicBezTo>
                <a:cubicBezTo>
                  <a:pt x="171" y="205"/>
                  <a:pt x="170" y="205"/>
                  <a:pt x="170" y="205"/>
                </a:cubicBezTo>
                <a:cubicBezTo>
                  <a:pt x="151" y="205"/>
                  <a:pt x="137" y="190"/>
                  <a:pt x="137" y="170"/>
                </a:cubicBezTo>
                <a:cubicBezTo>
                  <a:pt x="138" y="153"/>
                  <a:pt x="152" y="139"/>
                  <a:pt x="170" y="138"/>
                </a:cubicBezTo>
                <a:cubicBezTo>
                  <a:pt x="170" y="138"/>
                  <a:pt x="170" y="138"/>
                  <a:pt x="171" y="138"/>
                </a:cubicBezTo>
                <a:cubicBezTo>
                  <a:pt x="188" y="138"/>
                  <a:pt x="202" y="152"/>
                  <a:pt x="204" y="165"/>
                </a:cubicBezTo>
                <a:lnTo>
                  <a:pt x="169" y="165"/>
                </a:lnTo>
                <a:close/>
                <a:moveTo>
                  <a:pt x="199" y="134"/>
                </a:moveTo>
                <a:cubicBezTo>
                  <a:pt x="189" y="127"/>
                  <a:pt x="176" y="124"/>
                  <a:pt x="164" y="126"/>
                </a:cubicBezTo>
                <a:cubicBezTo>
                  <a:pt x="141" y="129"/>
                  <a:pt x="124" y="149"/>
                  <a:pt x="124" y="172"/>
                </a:cubicBezTo>
                <a:cubicBezTo>
                  <a:pt x="125" y="196"/>
                  <a:pt x="143" y="216"/>
                  <a:pt x="167" y="218"/>
                </a:cubicBezTo>
                <a:cubicBezTo>
                  <a:pt x="192" y="220"/>
                  <a:pt x="213" y="203"/>
                  <a:pt x="217" y="178"/>
                </a:cubicBezTo>
                <a:cubicBezTo>
                  <a:pt x="260" y="178"/>
                  <a:pt x="260" y="178"/>
                  <a:pt x="260" y="178"/>
                </a:cubicBezTo>
                <a:cubicBezTo>
                  <a:pt x="260" y="208"/>
                  <a:pt x="235" y="253"/>
                  <a:pt x="184" y="261"/>
                </a:cubicBezTo>
                <a:cubicBezTo>
                  <a:pt x="159" y="264"/>
                  <a:pt x="134" y="258"/>
                  <a:pt x="114" y="242"/>
                </a:cubicBezTo>
                <a:cubicBezTo>
                  <a:pt x="95" y="226"/>
                  <a:pt x="83" y="203"/>
                  <a:pt x="81" y="178"/>
                </a:cubicBezTo>
                <a:cubicBezTo>
                  <a:pt x="79" y="152"/>
                  <a:pt x="88" y="128"/>
                  <a:pt x="106" y="109"/>
                </a:cubicBezTo>
                <a:cubicBezTo>
                  <a:pt x="123" y="92"/>
                  <a:pt x="146" y="82"/>
                  <a:pt x="171" y="82"/>
                </a:cubicBezTo>
                <a:cubicBezTo>
                  <a:pt x="172" y="82"/>
                  <a:pt x="173" y="82"/>
                  <a:pt x="174" y="82"/>
                </a:cubicBezTo>
                <a:cubicBezTo>
                  <a:pt x="226" y="83"/>
                  <a:pt x="259" y="126"/>
                  <a:pt x="260" y="165"/>
                </a:cubicBezTo>
                <a:cubicBezTo>
                  <a:pt x="217" y="165"/>
                  <a:pt x="217" y="165"/>
                  <a:pt x="217" y="165"/>
                </a:cubicBezTo>
                <a:cubicBezTo>
                  <a:pt x="215" y="153"/>
                  <a:pt x="209" y="142"/>
                  <a:pt x="199" y="134"/>
                </a:cubicBezTo>
                <a:close/>
                <a:moveTo>
                  <a:pt x="370" y="154"/>
                </a:moveTo>
                <a:cubicBezTo>
                  <a:pt x="368" y="158"/>
                  <a:pt x="367" y="161"/>
                  <a:pt x="365" y="165"/>
                </a:cubicBezTo>
                <a:cubicBezTo>
                  <a:pt x="365" y="165"/>
                  <a:pt x="364" y="165"/>
                  <a:pt x="363" y="165"/>
                </a:cubicBezTo>
                <a:cubicBezTo>
                  <a:pt x="351" y="165"/>
                  <a:pt x="339" y="165"/>
                  <a:pt x="327" y="165"/>
                </a:cubicBezTo>
                <a:cubicBezTo>
                  <a:pt x="301" y="165"/>
                  <a:pt x="301" y="165"/>
                  <a:pt x="301" y="165"/>
                </a:cubicBezTo>
                <a:cubicBezTo>
                  <a:pt x="304" y="156"/>
                  <a:pt x="309" y="152"/>
                  <a:pt x="316" y="152"/>
                </a:cubicBezTo>
                <a:cubicBezTo>
                  <a:pt x="330" y="152"/>
                  <a:pt x="343" y="152"/>
                  <a:pt x="356" y="152"/>
                </a:cubicBezTo>
                <a:cubicBezTo>
                  <a:pt x="361" y="152"/>
                  <a:pt x="366" y="152"/>
                  <a:pt x="371" y="152"/>
                </a:cubicBezTo>
                <a:lnTo>
                  <a:pt x="370" y="154"/>
                </a:lnTo>
                <a:close/>
                <a:moveTo>
                  <a:pt x="317" y="139"/>
                </a:moveTo>
                <a:cubicBezTo>
                  <a:pt x="316" y="139"/>
                  <a:pt x="314" y="139"/>
                  <a:pt x="312" y="140"/>
                </a:cubicBezTo>
                <a:cubicBezTo>
                  <a:pt x="304" y="141"/>
                  <a:pt x="298" y="145"/>
                  <a:pt x="294" y="153"/>
                </a:cubicBezTo>
                <a:cubicBezTo>
                  <a:pt x="293" y="156"/>
                  <a:pt x="291" y="159"/>
                  <a:pt x="289" y="164"/>
                </a:cubicBezTo>
                <a:cubicBezTo>
                  <a:pt x="289" y="165"/>
                  <a:pt x="288" y="165"/>
                  <a:pt x="287" y="165"/>
                </a:cubicBezTo>
                <a:cubicBezTo>
                  <a:pt x="283" y="165"/>
                  <a:pt x="279" y="165"/>
                  <a:pt x="275" y="165"/>
                </a:cubicBezTo>
                <a:cubicBezTo>
                  <a:pt x="274" y="165"/>
                  <a:pt x="273" y="165"/>
                  <a:pt x="273" y="164"/>
                </a:cubicBezTo>
                <a:cubicBezTo>
                  <a:pt x="270" y="118"/>
                  <a:pt x="236" y="80"/>
                  <a:pt x="191" y="71"/>
                </a:cubicBezTo>
                <a:cubicBezTo>
                  <a:pt x="136" y="60"/>
                  <a:pt x="82" y="95"/>
                  <a:pt x="70" y="150"/>
                </a:cubicBezTo>
                <a:cubicBezTo>
                  <a:pt x="64" y="177"/>
                  <a:pt x="70" y="205"/>
                  <a:pt x="85" y="228"/>
                </a:cubicBezTo>
                <a:cubicBezTo>
                  <a:pt x="100" y="251"/>
                  <a:pt x="123" y="267"/>
                  <a:pt x="149" y="272"/>
                </a:cubicBezTo>
                <a:cubicBezTo>
                  <a:pt x="205" y="284"/>
                  <a:pt x="258" y="250"/>
                  <a:pt x="271" y="195"/>
                </a:cubicBezTo>
                <a:cubicBezTo>
                  <a:pt x="272" y="191"/>
                  <a:pt x="273" y="186"/>
                  <a:pt x="273" y="182"/>
                </a:cubicBezTo>
                <a:cubicBezTo>
                  <a:pt x="273" y="179"/>
                  <a:pt x="273" y="179"/>
                  <a:pt x="273" y="179"/>
                </a:cubicBezTo>
                <a:cubicBezTo>
                  <a:pt x="274" y="178"/>
                  <a:pt x="274" y="178"/>
                  <a:pt x="275" y="178"/>
                </a:cubicBezTo>
                <a:cubicBezTo>
                  <a:pt x="276" y="178"/>
                  <a:pt x="278" y="178"/>
                  <a:pt x="280" y="178"/>
                </a:cubicBezTo>
                <a:cubicBezTo>
                  <a:pt x="283" y="178"/>
                  <a:pt x="285" y="178"/>
                  <a:pt x="287" y="178"/>
                </a:cubicBezTo>
                <a:cubicBezTo>
                  <a:pt x="288" y="178"/>
                  <a:pt x="289" y="179"/>
                  <a:pt x="289" y="179"/>
                </a:cubicBezTo>
                <a:cubicBezTo>
                  <a:pt x="290" y="181"/>
                  <a:pt x="291" y="183"/>
                  <a:pt x="292" y="185"/>
                </a:cubicBezTo>
                <a:cubicBezTo>
                  <a:pt x="292" y="186"/>
                  <a:pt x="293" y="188"/>
                  <a:pt x="293" y="189"/>
                </a:cubicBezTo>
                <a:cubicBezTo>
                  <a:pt x="298" y="199"/>
                  <a:pt x="306" y="204"/>
                  <a:pt x="317" y="204"/>
                </a:cubicBezTo>
                <a:cubicBezTo>
                  <a:pt x="318" y="204"/>
                  <a:pt x="318" y="204"/>
                  <a:pt x="319" y="204"/>
                </a:cubicBezTo>
                <a:cubicBezTo>
                  <a:pt x="304" y="276"/>
                  <a:pt x="240" y="326"/>
                  <a:pt x="166" y="323"/>
                </a:cubicBezTo>
                <a:cubicBezTo>
                  <a:pt x="84" y="321"/>
                  <a:pt x="18" y="252"/>
                  <a:pt x="19" y="170"/>
                </a:cubicBezTo>
                <a:cubicBezTo>
                  <a:pt x="20" y="93"/>
                  <a:pt x="80" y="27"/>
                  <a:pt x="157" y="21"/>
                </a:cubicBezTo>
                <a:cubicBezTo>
                  <a:pt x="162" y="20"/>
                  <a:pt x="167" y="20"/>
                  <a:pt x="171" y="20"/>
                </a:cubicBezTo>
                <a:cubicBezTo>
                  <a:pt x="252" y="20"/>
                  <a:pt x="307" y="79"/>
                  <a:pt x="319" y="139"/>
                </a:cubicBezTo>
                <a:cubicBezTo>
                  <a:pt x="318" y="139"/>
                  <a:pt x="318" y="139"/>
                  <a:pt x="317" y="139"/>
                </a:cubicBezTo>
                <a:close/>
                <a:moveTo>
                  <a:pt x="318" y="191"/>
                </a:moveTo>
                <a:cubicBezTo>
                  <a:pt x="310" y="191"/>
                  <a:pt x="305" y="188"/>
                  <a:pt x="303" y="182"/>
                </a:cubicBezTo>
                <a:cubicBezTo>
                  <a:pt x="302" y="181"/>
                  <a:pt x="302" y="180"/>
                  <a:pt x="301" y="179"/>
                </a:cubicBezTo>
                <a:cubicBezTo>
                  <a:pt x="301" y="178"/>
                  <a:pt x="301" y="178"/>
                  <a:pt x="301" y="178"/>
                </a:cubicBezTo>
                <a:cubicBezTo>
                  <a:pt x="316" y="178"/>
                  <a:pt x="316" y="178"/>
                  <a:pt x="316" y="178"/>
                </a:cubicBezTo>
                <a:cubicBezTo>
                  <a:pt x="332" y="178"/>
                  <a:pt x="347" y="178"/>
                  <a:pt x="363" y="178"/>
                </a:cubicBezTo>
                <a:cubicBezTo>
                  <a:pt x="363" y="178"/>
                  <a:pt x="363" y="178"/>
                  <a:pt x="363" y="178"/>
                </a:cubicBezTo>
                <a:cubicBezTo>
                  <a:pt x="365" y="178"/>
                  <a:pt x="365" y="178"/>
                  <a:pt x="366" y="180"/>
                </a:cubicBezTo>
                <a:cubicBezTo>
                  <a:pt x="367" y="183"/>
                  <a:pt x="368" y="186"/>
                  <a:pt x="370" y="189"/>
                </a:cubicBezTo>
                <a:cubicBezTo>
                  <a:pt x="370" y="190"/>
                  <a:pt x="371" y="191"/>
                  <a:pt x="371" y="191"/>
                </a:cubicBezTo>
                <a:cubicBezTo>
                  <a:pt x="355" y="191"/>
                  <a:pt x="355" y="191"/>
                  <a:pt x="355" y="191"/>
                </a:cubicBezTo>
                <a:cubicBezTo>
                  <a:pt x="342" y="191"/>
                  <a:pt x="330" y="191"/>
                  <a:pt x="318" y="191"/>
                </a:cubicBezTo>
                <a:cubicBezTo>
                  <a:pt x="318" y="191"/>
                  <a:pt x="318" y="191"/>
                  <a:pt x="318" y="1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s-ES" dirty="0"/>
          </a:p>
        </p:txBody>
      </p:sp>
      <p:grpSp>
        <p:nvGrpSpPr>
          <p:cNvPr id="36" name="Group 35"/>
          <p:cNvGrpSpPr/>
          <p:nvPr/>
        </p:nvGrpSpPr>
        <p:grpSpPr>
          <a:xfrm>
            <a:off x="788247" y="5681979"/>
            <a:ext cx="320740" cy="320740"/>
            <a:chOff x="619794" y="2685327"/>
            <a:chExt cx="625034" cy="625033"/>
          </a:xfrm>
        </p:grpSpPr>
        <p:sp>
          <p:nvSpPr>
            <p:cNvPr id="37" name="Oval 36"/>
            <p:cNvSpPr/>
            <p:nvPr/>
          </p:nvSpPr>
          <p:spPr>
            <a:xfrm>
              <a:off x="619794" y="2685327"/>
              <a:ext cx="625034" cy="625033"/>
            </a:xfrm>
            <a:prstGeom prst="ellipse">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38" name="Freeform 419"/>
            <p:cNvSpPr>
              <a:spLocks/>
            </p:cNvSpPr>
            <p:nvPr/>
          </p:nvSpPr>
          <p:spPr bwMode="auto">
            <a:xfrm>
              <a:off x="791438" y="2878708"/>
              <a:ext cx="280055" cy="251083"/>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solidFill>
              <a:schemeClr val="accent2"/>
            </a:solidFill>
            <a:ln w="1905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sp>
        <p:nvSpPr>
          <p:cNvPr id="39" name="Rectangle 38"/>
          <p:cNvSpPr/>
          <p:nvPr/>
        </p:nvSpPr>
        <p:spPr>
          <a:xfrm>
            <a:off x="1293813" y="3940611"/>
            <a:ext cx="10157959" cy="211725"/>
          </a:xfrm>
          <a:prstGeom prst="rect">
            <a:avLst/>
          </a:prstGeom>
        </p:spPr>
        <p:txBody>
          <a:bodyPr wrap="square" lIns="0" tIns="0" rIns="0" bIns="0">
            <a:spAutoFit/>
          </a:bodyPr>
          <a:lstStyle/>
          <a:p>
            <a:pPr defTabSz="914400" fontAlgn="base">
              <a:lnSpc>
                <a:spcPct val="86000"/>
              </a:lnSpc>
              <a:spcAft>
                <a:spcPts val="2400"/>
              </a:spcAft>
            </a:pPr>
            <a:r>
              <a:rPr lang="es-ES" sz="1600" dirty="0">
                <a:solidFill>
                  <a:srgbClr val="000000"/>
                </a:solidFill>
                <a:ea typeface="MS PGothic"/>
              </a:rPr>
              <a:t>Procurar reducir el número de sublímites de las estructuras actuales y el número de capas.</a:t>
            </a:r>
          </a:p>
        </p:txBody>
      </p:sp>
    </p:spTree>
    <p:extLst>
      <p:ext uri="{BB962C8B-B14F-4D97-AF65-F5344CB8AC3E}">
        <p14:creationId xmlns:p14="http://schemas.microsoft.com/office/powerpoint/2010/main" val="2509041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dirty="0"/>
              <a:t>Comentarios del líder del programa: </a:t>
            </a:r>
            <a:r>
              <a:rPr lang="es-ES" dirty="0" err="1"/>
              <a:t>AmericanAg</a:t>
            </a:r>
            <a:r>
              <a:rPr lang="es-ES" baseline="30000" dirty="0" err="1"/>
              <a:t>TM</a:t>
            </a:r>
            <a:br>
              <a:rPr lang="es-ES" dirty="0"/>
            </a:br>
            <a:br>
              <a:rPr lang="es-ES" dirty="0"/>
            </a:br>
            <a:endParaRPr lang="en-GB" dirty="0"/>
          </a:p>
        </p:txBody>
      </p:sp>
      <p:sp>
        <p:nvSpPr>
          <p:cNvPr id="3" name="Text Placeholder 2"/>
          <p:cNvSpPr>
            <a:spLocks noGrp="1"/>
          </p:cNvSpPr>
          <p:nvPr>
            <p:ph type="body" idx="1"/>
          </p:nvPr>
        </p:nvSpPr>
        <p:spPr/>
        <p:txBody>
          <a:bodyPr/>
          <a:lstStyle/>
          <a:p>
            <a:r>
              <a:rPr lang="en-GB"/>
              <a:t>4</a:t>
            </a:r>
            <a:endParaRPr lang="en-GB" dirty="0"/>
          </a:p>
        </p:txBody>
      </p:sp>
    </p:spTree>
    <p:extLst>
      <p:ext uri="{BB962C8B-B14F-4D97-AF65-F5344CB8AC3E}">
        <p14:creationId xmlns:p14="http://schemas.microsoft.com/office/powerpoint/2010/main" val="1499133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329B6-30EB-4EB1-8030-4BF6CB8D54E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EA78E0A-44BC-5A75-C0FC-9B62B04CBB74}"/>
              </a:ext>
            </a:extLst>
          </p:cNvPr>
          <p:cNvSpPr/>
          <p:nvPr/>
        </p:nvSpPr>
        <p:spPr>
          <a:xfrm>
            <a:off x="2863516" y="1684422"/>
            <a:ext cx="9328484" cy="4484291"/>
          </a:xfrm>
          <a:prstGeom prst="rect">
            <a:avLst/>
          </a:prstGeom>
          <a:solidFill>
            <a:srgbClr val="C0D6E8">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68F102-310C-AF38-40AB-31A3DD466043}"/>
              </a:ext>
            </a:extLst>
          </p:cNvPr>
          <p:cNvSpPr>
            <a:spLocks noGrp="1"/>
          </p:cNvSpPr>
          <p:nvPr>
            <p:ph type="title"/>
          </p:nvPr>
        </p:nvSpPr>
        <p:spPr>
          <a:xfrm>
            <a:off x="838200" y="365126"/>
            <a:ext cx="5935579" cy="1087210"/>
          </a:xfrm>
        </p:spPr>
        <p:txBody>
          <a:bodyPr>
            <a:normAutofit/>
          </a:bodyPr>
          <a:lstStyle/>
          <a:p>
            <a:r>
              <a:rPr lang="en-US" sz="4000"/>
              <a:t>AmericanAg</a:t>
            </a:r>
            <a:r>
              <a:rPr lang="en-US" sz="4000" baseline="30000">
                <a:latin typeface="Arial" panose="020B0604020202020204" pitchFamily="34" charset="0"/>
              </a:rPr>
              <a:t>®</a:t>
            </a:r>
            <a:r>
              <a:rPr lang="en-US" sz="4000"/>
              <a:t> </a:t>
            </a:r>
            <a:r>
              <a:rPr lang="en-US" sz="9600" baseline="-10000"/>
              <a:t>+ </a:t>
            </a:r>
            <a:r>
              <a:rPr lang="en-US" sz="4000"/>
              <a:t>LARG</a:t>
            </a:r>
          </a:p>
        </p:txBody>
      </p:sp>
      <p:sp>
        <p:nvSpPr>
          <p:cNvPr id="3" name="Content Placeholder 2">
            <a:extLst>
              <a:ext uri="{FF2B5EF4-FFF2-40B4-BE49-F238E27FC236}">
                <a16:creationId xmlns:a16="http://schemas.microsoft.com/office/drawing/2014/main" id="{33191576-2F77-FDD2-C627-C8607DFE1137}"/>
              </a:ext>
            </a:extLst>
          </p:cNvPr>
          <p:cNvSpPr>
            <a:spLocks noGrp="1"/>
          </p:cNvSpPr>
          <p:nvPr>
            <p:ph idx="1"/>
          </p:nvPr>
        </p:nvSpPr>
        <p:spPr>
          <a:xfrm>
            <a:off x="5498432" y="2012760"/>
            <a:ext cx="6352673" cy="4388039"/>
          </a:xfrm>
        </p:spPr>
        <p:txBody>
          <a:bodyPr>
            <a:normAutofit/>
          </a:bodyPr>
          <a:lstStyle/>
          <a:p>
            <a:pPr marL="0" lvl="0" indent="0">
              <a:spcAft>
                <a:spcPts val="1200"/>
              </a:spcAft>
              <a:buNone/>
            </a:pPr>
            <a:r>
              <a:rPr lang="en-US" dirty="0"/>
              <a:t>Examples of our continuing efforts toward international diversification into Latin America</a:t>
            </a:r>
          </a:p>
          <a:p>
            <a:pPr lvl="1">
              <a:spcAft>
                <a:spcPts val="600"/>
              </a:spcAft>
            </a:pPr>
            <a:r>
              <a:rPr lang="en-US" dirty="0"/>
              <a:t>Open channels of communication between </a:t>
            </a:r>
            <a:r>
              <a:rPr lang="en-US" dirty="0" err="1"/>
              <a:t>AmericanAg</a:t>
            </a:r>
            <a:r>
              <a:rPr lang="en-US" baseline="30000" dirty="0">
                <a:latin typeface="Arial" panose="020B0604020202020204" pitchFamily="34" charset="0"/>
                <a:cs typeface="Arial" panose="020B0604020202020204" pitchFamily="34" charset="0"/>
              </a:rPr>
              <a:t>®</a:t>
            </a:r>
            <a:r>
              <a:rPr lang="en-US" dirty="0"/>
              <a:t> and GC Broking team</a:t>
            </a:r>
          </a:p>
          <a:p>
            <a:pPr lvl="1">
              <a:spcAft>
                <a:spcPts val="600"/>
              </a:spcAft>
            </a:pPr>
            <a:r>
              <a:rPr lang="en-US" dirty="0"/>
              <a:t>Consistent shares across all four programs </a:t>
            </a:r>
            <a:br>
              <a:rPr lang="en-US" dirty="0"/>
            </a:br>
            <a:r>
              <a:rPr lang="en-US" dirty="0"/>
              <a:t>(Cat, Risk, Motor, and Misc.)</a:t>
            </a:r>
          </a:p>
          <a:p>
            <a:pPr lvl="1">
              <a:spcAft>
                <a:spcPts val="600"/>
              </a:spcAft>
            </a:pPr>
            <a:r>
              <a:rPr lang="en-US" dirty="0"/>
              <a:t>LARG’s non-life programs have been a positive addition to our overall portfolio and results</a:t>
            </a:r>
          </a:p>
          <a:p>
            <a:pPr lvl="1">
              <a:spcAft>
                <a:spcPts val="600"/>
              </a:spcAft>
            </a:pPr>
            <a:r>
              <a:rPr lang="en-US" dirty="0"/>
              <a:t>Leveraging our relationship with ICMIF – many of the member companies of LARG are also ICMIF member companies</a:t>
            </a:r>
          </a:p>
        </p:txBody>
      </p:sp>
      <p:sp>
        <p:nvSpPr>
          <p:cNvPr id="4" name="Oval 3">
            <a:extLst>
              <a:ext uri="{FF2B5EF4-FFF2-40B4-BE49-F238E27FC236}">
                <a16:creationId xmlns:a16="http://schemas.microsoft.com/office/drawing/2014/main" id="{C43B5ACB-2641-F123-B6EA-7FBA4C7B6B24}"/>
              </a:ext>
            </a:extLst>
          </p:cNvPr>
          <p:cNvSpPr/>
          <p:nvPr/>
        </p:nvSpPr>
        <p:spPr>
          <a:xfrm>
            <a:off x="577516" y="1458145"/>
            <a:ext cx="4810308" cy="4810308"/>
          </a:xfrm>
          <a:prstGeom prst="ellipse">
            <a:avLst/>
          </a:prstGeom>
          <a:gradFill>
            <a:gsLst>
              <a:gs pos="69000">
                <a:schemeClr val="tx1"/>
              </a:gs>
              <a:gs pos="0">
                <a:srgbClr val="00929A"/>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spcAft>
                <a:spcPts val="1200"/>
              </a:spcAft>
            </a:pPr>
            <a:r>
              <a:rPr lang="en-US" sz="2800" b="1" dirty="0"/>
              <a:t>Long-standing relationship</a:t>
            </a:r>
          </a:p>
          <a:p>
            <a:pPr marL="177800" lvl="1" indent="-177800">
              <a:spcAft>
                <a:spcPts val="1200"/>
              </a:spcAft>
              <a:buFont typeface="Arial" panose="020B0604020202020204" pitchFamily="34" charset="0"/>
              <a:buChar char="•"/>
            </a:pPr>
            <a:r>
              <a:rPr lang="en-US" dirty="0"/>
              <a:t>Quoting/leading the non-life programs since inception (2005)</a:t>
            </a:r>
          </a:p>
          <a:p>
            <a:pPr marL="177800" lvl="1" indent="-177800">
              <a:buFont typeface="Arial" panose="020B0604020202020204" pitchFamily="34" charset="0"/>
              <a:buChar char="•"/>
            </a:pPr>
            <a:r>
              <a:rPr lang="en-US" dirty="0"/>
              <a:t>Heavily involved with pricing over the course of our relationship with each program</a:t>
            </a:r>
          </a:p>
        </p:txBody>
      </p:sp>
    </p:spTree>
    <p:extLst>
      <p:ext uri="{BB962C8B-B14F-4D97-AF65-F5344CB8AC3E}">
        <p14:creationId xmlns:p14="http://schemas.microsoft.com/office/powerpoint/2010/main" val="3479160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232EF3-49C9-4F59-F68C-C23F763EE79A}"/>
              </a:ext>
            </a:extLst>
          </p:cNvPr>
          <p:cNvPicPr>
            <a:picLocks noChangeAspect="1"/>
          </p:cNvPicPr>
          <p:nvPr/>
        </p:nvPicPr>
        <p:blipFill>
          <a:blip r:embed="rId2">
            <a:extLst>
              <a:ext uri="{28A0092B-C50C-407E-A947-70E740481C1C}">
                <a14:useLocalDpi xmlns:a14="http://schemas.microsoft.com/office/drawing/2010/main" val="0"/>
              </a:ext>
            </a:extLst>
          </a:blip>
          <a:srcRect t="53" b="53"/>
          <a:stretch/>
        </p:blipFill>
        <p:spPr>
          <a:xfrm>
            <a:off x="3048" y="116671"/>
            <a:ext cx="12188952" cy="6240209"/>
          </a:xfrm>
          <a:prstGeom prst="rect">
            <a:avLst/>
          </a:prstGeom>
        </p:spPr>
      </p:pic>
      <p:sp>
        <p:nvSpPr>
          <p:cNvPr id="2" name="Title 1">
            <a:extLst>
              <a:ext uri="{FF2B5EF4-FFF2-40B4-BE49-F238E27FC236}">
                <a16:creationId xmlns:a16="http://schemas.microsoft.com/office/drawing/2014/main" id="{610CDBC0-778B-A28F-56C7-60E67B8C2216}"/>
              </a:ext>
            </a:extLst>
          </p:cNvPr>
          <p:cNvSpPr>
            <a:spLocks noGrp="1"/>
          </p:cNvSpPr>
          <p:nvPr>
            <p:ph type="title"/>
          </p:nvPr>
        </p:nvSpPr>
        <p:spPr/>
        <p:txBody>
          <a:bodyPr/>
          <a:lstStyle/>
          <a:p>
            <a:r>
              <a:rPr lang="en-US"/>
              <a:t>Looking Ahead</a:t>
            </a:r>
          </a:p>
        </p:txBody>
      </p:sp>
      <p:sp>
        <p:nvSpPr>
          <p:cNvPr id="3" name="Content Placeholder 2">
            <a:extLst>
              <a:ext uri="{FF2B5EF4-FFF2-40B4-BE49-F238E27FC236}">
                <a16:creationId xmlns:a16="http://schemas.microsoft.com/office/drawing/2014/main" id="{BE09E2D3-2D3A-8AC5-17A2-6EE5AD99119E}"/>
              </a:ext>
            </a:extLst>
          </p:cNvPr>
          <p:cNvSpPr>
            <a:spLocks noGrp="1"/>
          </p:cNvSpPr>
          <p:nvPr>
            <p:ph idx="1"/>
          </p:nvPr>
        </p:nvSpPr>
        <p:spPr>
          <a:xfrm>
            <a:off x="838200" y="1821418"/>
            <a:ext cx="7331242" cy="4351338"/>
          </a:xfrm>
        </p:spPr>
        <p:txBody>
          <a:bodyPr>
            <a:normAutofit/>
          </a:bodyPr>
          <a:lstStyle/>
          <a:p>
            <a:pPr>
              <a:spcAft>
                <a:spcPts val="600"/>
              </a:spcAft>
            </a:pPr>
            <a:r>
              <a:rPr lang="en-US"/>
              <a:t>No major changes to our current appetite – AmericanAg</a:t>
            </a:r>
            <a:r>
              <a:rPr lang="en-US" baseline="30000"/>
              <a:t>®</a:t>
            </a:r>
            <a:r>
              <a:rPr lang="en-US"/>
              <a:t> is in growth mode</a:t>
            </a:r>
          </a:p>
          <a:p>
            <a:pPr lvl="0">
              <a:spcAft>
                <a:spcPts val="600"/>
              </a:spcAft>
            </a:pPr>
            <a:r>
              <a:rPr lang="en-US"/>
              <a:t>No major changes to our underwriting guidelines</a:t>
            </a:r>
          </a:p>
          <a:p>
            <a:pPr lvl="0">
              <a:spcAft>
                <a:spcPts val="600"/>
              </a:spcAft>
            </a:pPr>
            <a:r>
              <a:rPr lang="en-US"/>
              <a:t>Continuing our efforts to grow in Latin America with the assistance of our Broker partners</a:t>
            </a:r>
          </a:p>
        </p:txBody>
      </p:sp>
    </p:spTree>
    <p:extLst>
      <p:ext uri="{BB962C8B-B14F-4D97-AF65-F5344CB8AC3E}">
        <p14:creationId xmlns:p14="http://schemas.microsoft.com/office/powerpoint/2010/main" val="101958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5B13AC-BDCB-F414-E6AF-D7D8E144F6A0}"/>
              </a:ext>
            </a:extLst>
          </p:cNvPr>
          <p:cNvPicPr>
            <a:picLocks noChangeAspect="1"/>
          </p:cNvPicPr>
          <p:nvPr/>
        </p:nvPicPr>
        <p:blipFill>
          <a:blip r:embed="rId2">
            <a:extLst>
              <a:ext uri="{28A0092B-C50C-407E-A947-70E740481C1C}">
                <a14:useLocalDpi xmlns:a14="http://schemas.microsoft.com/office/drawing/2010/main" val="0"/>
              </a:ext>
            </a:extLst>
          </a:blip>
          <a:srcRect l="43" r="43"/>
          <a:stretch/>
        </p:blipFill>
        <p:spPr>
          <a:xfrm>
            <a:off x="1146219" y="2425274"/>
            <a:ext cx="2723817" cy="3982498"/>
          </a:xfrm>
          <a:prstGeom prst="rect">
            <a:avLst/>
          </a:prstGeom>
        </p:spPr>
      </p:pic>
      <p:sp>
        <p:nvSpPr>
          <p:cNvPr id="2" name="Title 1">
            <a:extLst>
              <a:ext uri="{FF2B5EF4-FFF2-40B4-BE49-F238E27FC236}">
                <a16:creationId xmlns:a16="http://schemas.microsoft.com/office/drawing/2014/main" id="{D7CA7CD1-D1DE-7629-0FF5-AD2C3BC6B5E9}"/>
              </a:ext>
            </a:extLst>
          </p:cNvPr>
          <p:cNvSpPr>
            <a:spLocks noGrp="1"/>
          </p:cNvSpPr>
          <p:nvPr>
            <p:ph type="title"/>
          </p:nvPr>
        </p:nvSpPr>
        <p:spPr/>
        <p:txBody>
          <a:bodyPr/>
          <a:lstStyle/>
          <a:p>
            <a:r>
              <a:rPr lang="en-US"/>
              <a:t>2026 LARG Renewal</a:t>
            </a:r>
          </a:p>
        </p:txBody>
      </p:sp>
      <p:sp>
        <p:nvSpPr>
          <p:cNvPr id="3" name="Content Placeholder 2">
            <a:extLst>
              <a:ext uri="{FF2B5EF4-FFF2-40B4-BE49-F238E27FC236}">
                <a16:creationId xmlns:a16="http://schemas.microsoft.com/office/drawing/2014/main" id="{84F919B2-8F67-46B7-DCE3-C326703123A0}"/>
              </a:ext>
            </a:extLst>
          </p:cNvPr>
          <p:cNvSpPr>
            <a:spLocks noGrp="1"/>
          </p:cNvSpPr>
          <p:nvPr>
            <p:ph idx="1"/>
          </p:nvPr>
        </p:nvSpPr>
        <p:spPr>
          <a:xfrm>
            <a:off x="4211782" y="2872706"/>
            <a:ext cx="6289962" cy="399385"/>
          </a:xfrm>
        </p:spPr>
        <p:txBody>
          <a:bodyPr lIns="0">
            <a:normAutofit/>
          </a:bodyPr>
          <a:lstStyle/>
          <a:p>
            <a:pPr marL="0" lvl="1" indent="0">
              <a:buNone/>
            </a:pPr>
            <a:r>
              <a:rPr lang="en-US"/>
              <a:t>Pricing and program structures as the main focus</a:t>
            </a:r>
            <a:endParaRPr lang="en-US" sz="2400"/>
          </a:p>
          <a:p>
            <a:endParaRPr lang="en-US"/>
          </a:p>
        </p:txBody>
      </p:sp>
      <p:sp>
        <p:nvSpPr>
          <p:cNvPr id="5" name="TextBox 4">
            <a:extLst>
              <a:ext uri="{FF2B5EF4-FFF2-40B4-BE49-F238E27FC236}">
                <a16:creationId xmlns:a16="http://schemas.microsoft.com/office/drawing/2014/main" id="{D7AC37DB-D4F3-9CD2-8CAB-0CBAEB6B39DF}"/>
              </a:ext>
            </a:extLst>
          </p:cNvPr>
          <p:cNvSpPr txBox="1"/>
          <p:nvPr/>
        </p:nvSpPr>
        <p:spPr>
          <a:xfrm>
            <a:off x="838199" y="1390184"/>
            <a:ext cx="10781145" cy="830997"/>
          </a:xfrm>
          <a:prstGeom prst="rect">
            <a:avLst/>
          </a:prstGeom>
          <a:noFill/>
        </p:spPr>
        <p:txBody>
          <a:bodyPr wrap="square">
            <a:spAutoFit/>
          </a:bodyPr>
          <a:lstStyle/>
          <a:p>
            <a:r>
              <a:rPr lang="en-US" sz="2400"/>
              <a:t>In preparation for the 2026 renewal, we plan to meet with </a:t>
            </a:r>
            <a:br>
              <a:rPr lang="en-US" sz="2400"/>
            </a:br>
            <a:r>
              <a:rPr lang="en-US" sz="2400"/>
              <a:t>Guy Carpenter to discuss each program in greater detail.  </a:t>
            </a:r>
          </a:p>
        </p:txBody>
      </p:sp>
      <p:sp>
        <p:nvSpPr>
          <p:cNvPr id="9" name="TextBox 8">
            <a:extLst>
              <a:ext uri="{FF2B5EF4-FFF2-40B4-BE49-F238E27FC236}">
                <a16:creationId xmlns:a16="http://schemas.microsoft.com/office/drawing/2014/main" id="{2D390F24-9E1C-FF8B-6CC6-212613122AED}"/>
              </a:ext>
            </a:extLst>
          </p:cNvPr>
          <p:cNvSpPr txBox="1"/>
          <p:nvPr/>
        </p:nvSpPr>
        <p:spPr>
          <a:xfrm>
            <a:off x="4050143" y="5476349"/>
            <a:ext cx="7144327" cy="1031051"/>
          </a:xfrm>
          <a:prstGeom prst="rect">
            <a:avLst/>
          </a:prstGeom>
          <a:noFill/>
        </p:spPr>
        <p:txBody>
          <a:bodyPr wrap="square">
            <a:spAutoFit/>
          </a:bodyPr>
          <a:lstStyle/>
          <a:p>
            <a:pPr marL="0" lvl="1">
              <a:spcAft>
                <a:spcPts val="600"/>
              </a:spcAft>
            </a:pPr>
            <a:r>
              <a:rPr lang="en-US" sz="2000"/>
              <a:t>Restructure of program</a:t>
            </a:r>
          </a:p>
          <a:p>
            <a:pPr marL="285750" lvl="2" indent="-285750">
              <a:buFont typeface="Arial" panose="020B0604020202020204" pitchFamily="34" charset="0"/>
              <a:buChar char="•"/>
            </a:pPr>
            <a:r>
              <a:rPr lang="en-US"/>
              <a:t>Specific to the Cat program, removal of Layer 1 – 90k </a:t>
            </a:r>
            <a:r>
              <a:rPr lang="en-US" err="1"/>
              <a:t>xs</a:t>
            </a:r>
            <a:r>
              <a:rPr lang="en-US"/>
              <a:t> 60k – due to the administrative burden to reinsurers</a:t>
            </a:r>
            <a:endParaRPr lang="en-US" sz="2000"/>
          </a:p>
        </p:txBody>
      </p:sp>
      <p:sp>
        <p:nvSpPr>
          <p:cNvPr id="11" name="TextBox 10">
            <a:extLst>
              <a:ext uri="{FF2B5EF4-FFF2-40B4-BE49-F238E27FC236}">
                <a16:creationId xmlns:a16="http://schemas.microsoft.com/office/drawing/2014/main" id="{FD899474-ADFF-51D6-1E74-CB639D870F73}"/>
              </a:ext>
            </a:extLst>
          </p:cNvPr>
          <p:cNvSpPr txBox="1"/>
          <p:nvPr/>
        </p:nvSpPr>
        <p:spPr>
          <a:xfrm>
            <a:off x="4087091" y="4216468"/>
            <a:ext cx="7144327" cy="400110"/>
          </a:xfrm>
          <a:prstGeom prst="rect">
            <a:avLst/>
          </a:prstGeom>
          <a:noFill/>
        </p:spPr>
        <p:txBody>
          <a:bodyPr wrap="square">
            <a:spAutoFit/>
          </a:bodyPr>
          <a:lstStyle/>
          <a:p>
            <a:pPr marL="0" lvl="1"/>
            <a:r>
              <a:rPr lang="en-US" sz="2000"/>
              <a:t>Removal of </a:t>
            </a:r>
            <a:r>
              <a:rPr lang="en-US" sz="2000" err="1"/>
              <a:t>sublimits</a:t>
            </a:r>
            <a:r>
              <a:rPr lang="en-US" sz="2000"/>
              <a:t> for a more simplified renewal</a:t>
            </a:r>
          </a:p>
        </p:txBody>
      </p:sp>
      <p:pic>
        <p:nvPicPr>
          <p:cNvPr id="13" name="Graphic 12">
            <a:extLst>
              <a:ext uri="{FF2B5EF4-FFF2-40B4-BE49-F238E27FC236}">
                <a16:creationId xmlns:a16="http://schemas.microsoft.com/office/drawing/2014/main" id="{4D43BA73-F157-6660-2F1C-619691F852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2548" y="2808107"/>
            <a:ext cx="622300" cy="438439"/>
          </a:xfrm>
          <a:prstGeom prst="rect">
            <a:avLst/>
          </a:prstGeom>
        </p:spPr>
      </p:pic>
      <p:pic>
        <p:nvPicPr>
          <p:cNvPr id="15" name="Graphic 14">
            <a:extLst>
              <a:ext uri="{FF2B5EF4-FFF2-40B4-BE49-F238E27FC236}">
                <a16:creationId xmlns:a16="http://schemas.microsoft.com/office/drawing/2014/main" id="{8B3D4934-09D8-5AF6-BAE4-E3B8BF5960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68044" y="4108042"/>
            <a:ext cx="411307" cy="616961"/>
          </a:xfrm>
          <a:prstGeom prst="rect">
            <a:avLst/>
          </a:prstGeom>
        </p:spPr>
      </p:pic>
      <p:pic>
        <p:nvPicPr>
          <p:cNvPr id="17" name="Graphic 16">
            <a:extLst>
              <a:ext uri="{FF2B5EF4-FFF2-40B4-BE49-F238E27FC236}">
                <a16:creationId xmlns:a16="http://schemas.microsoft.com/office/drawing/2014/main" id="{AE0C5D88-CBD0-EB29-1E6B-4871EC0471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34075" y="5430872"/>
            <a:ext cx="678481" cy="678481"/>
          </a:xfrm>
          <a:prstGeom prst="rect">
            <a:avLst/>
          </a:prstGeom>
        </p:spPr>
      </p:pic>
    </p:spTree>
    <p:extLst>
      <p:ext uri="{BB962C8B-B14F-4D97-AF65-F5344CB8AC3E}">
        <p14:creationId xmlns:p14="http://schemas.microsoft.com/office/powerpoint/2010/main" val="253167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El momento de los Reaseguradores</a:t>
            </a:r>
            <a:br>
              <a:rPr lang="es-ES" dirty="0"/>
            </a:br>
            <a:endParaRPr lang="en-GB" dirty="0"/>
          </a:p>
        </p:txBody>
      </p:sp>
      <p:sp>
        <p:nvSpPr>
          <p:cNvPr id="3" name="Text Placeholder 2"/>
          <p:cNvSpPr>
            <a:spLocks noGrp="1"/>
          </p:cNvSpPr>
          <p:nvPr>
            <p:ph type="body" idx="1"/>
          </p:nvPr>
        </p:nvSpPr>
        <p:spPr/>
        <p:txBody>
          <a:bodyPr/>
          <a:lstStyle/>
          <a:p>
            <a:r>
              <a:rPr lang="en-GB"/>
              <a:t>5</a:t>
            </a:r>
            <a:endParaRPr lang="en-GB" dirty="0"/>
          </a:p>
        </p:txBody>
      </p:sp>
    </p:spTree>
    <p:extLst>
      <p:ext uri="{BB962C8B-B14F-4D97-AF65-F5344CB8AC3E}">
        <p14:creationId xmlns:p14="http://schemas.microsoft.com/office/powerpoint/2010/main" val="3476508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O" dirty="0">
                <a:cs typeface="Arial"/>
              </a:rPr>
              <a:t>El momento de los Reaseguradores</a:t>
            </a:r>
          </a:p>
        </p:txBody>
      </p:sp>
      <p:sp>
        <p:nvSpPr>
          <p:cNvPr id="3" name="Slide Number Placeholder 2"/>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66040D-6F20-4F4B-8995-856BEECD84BE}" type="slidenum">
              <a:rPr kumimoji="0" lang="en-US" sz="800" b="0" i="0" u="none" strike="noStrike" kern="1200" cap="none" spc="0" normalizeH="0" baseline="0" noProof="0" smtClean="0">
                <a:ln>
                  <a:noFill/>
                </a:ln>
                <a:solidFill>
                  <a:srgbClr val="20202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93" name="Freeform 20">
            <a:extLst>
              <a:ext uri="{FF2B5EF4-FFF2-40B4-BE49-F238E27FC236}">
                <a16:creationId xmlns:a16="http://schemas.microsoft.com/office/drawing/2014/main" id="{ABA6D20C-2D8C-4682-B7EC-C4EF9385E214}"/>
              </a:ext>
            </a:extLst>
          </p:cNvPr>
          <p:cNvSpPr>
            <a:spLocks/>
          </p:cNvSpPr>
          <p:nvPr/>
        </p:nvSpPr>
        <p:spPr bwMode="auto">
          <a:xfrm>
            <a:off x="3195485" y="3388313"/>
            <a:ext cx="5671726" cy="883001"/>
          </a:xfrm>
          <a:custGeom>
            <a:avLst/>
            <a:gdLst>
              <a:gd name="T0" fmla="*/ 2147483647 w 1261"/>
              <a:gd name="T1" fmla="*/ 2147483647 h 232"/>
              <a:gd name="T2" fmla="*/ 2147483647 w 1261"/>
              <a:gd name="T3" fmla="*/ 2147483647 h 232"/>
              <a:gd name="T4" fmla="*/ 2147483647 w 1261"/>
              <a:gd name="T5" fmla="*/ 2147483647 h 232"/>
              <a:gd name="T6" fmla="*/ 2147483647 w 1261"/>
              <a:gd name="T7" fmla="*/ 2147483647 h 232"/>
              <a:gd name="T8" fmla="*/ 2147483647 w 1261"/>
              <a:gd name="T9" fmla="*/ 2147483647 h 232"/>
              <a:gd name="T10" fmla="*/ 2147483647 w 1261"/>
              <a:gd name="T11" fmla="*/ 2147483647 h 232"/>
              <a:gd name="T12" fmla="*/ 2147483647 w 1261"/>
              <a:gd name="T13" fmla="*/ 2147483647 h 232"/>
              <a:gd name="T14" fmla="*/ 2147483647 w 1261"/>
              <a:gd name="T15" fmla="*/ 2147483647 h 232"/>
              <a:gd name="T16" fmla="*/ 2147483647 w 1261"/>
              <a:gd name="T17" fmla="*/ 2147483647 h 232"/>
              <a:gd name="T18" fmla="*/ 0 w 1261"/>
              <a:gd name="T19" fmla="*/ 2147483647 h 232"/>
              <a:gd name="T20" fmla="*/ 2147483647 w 1261"/>
              <a:gd name="T21" fmla="*/ 2147483647 h 232"/>
              <a:gd name="T22" fmla="*/ 2147483647 w 1261"/>
              <a:gd name="T23" fmla="*/ 2147483647 h 232"/>
              <a:gd name="T24" fmla="*/ 2147483647 w 1261"/>
              <a:gd name="T25" fmla="*/ 0 h 232"/>
              <a:gd name="T26" fmla="*/ 2147483647 w 1261"/>
              <a:gd name="T27" fmla="*/ 2147483647 h 2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61"/>
              <a:gd name="T43" fmla="*/ 0 h 232"/>
              <a:gd name="T44" fmla="*/ 1261 w 1261"/>
              <a:gd name="T45" fmla="*/ 232 h 2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61" h="232">
                <a:moveTo>
                  <a:pt x="468" y="1"/>
                </a:moveTo>
                <a:lnTo>
                  <a:pt x="468" y="1"/>
                </a:lnTo>
                <a:lnTo>
                  <a:pt x="394" y="23"/>
                </a:lnTo>
                <a:lnTo>
                  <a:pt x="234" y="72"/>
                </a:lnTo>
                <a:lnTo>
                  <a:pt x="148" y="100"/>
                </a:lnTo>
                <a:lnTo>
                  <a:pt x="74" y="125"/>
                </a:lnTo>
                <a:lnTo>
                  <a:pt x="21" y="144"/>
                </a:lnTo>
                <a:lnTo>
                  <a:pt x="5" y="150"/>
                </a:lnTo>
                <a:lnTo>
                  <a:pt x="1" y="153"/>
                </a:lnTo>
                <a:lnTo>
                  <a:pt x="0" y="154"/>
                </a:lnTo>
                <a:lnTo>
                  <a:pt x="301" y="232"/>
                </a:lnTo>
                <a:lnTo>
                  <a:pt x="718" y="207"/>
                </a:lnTo>
                <a:lnTo>
                  <a:pt x="1261" y="0"/>
                </a:lnTo>
                <a:lnTo>
                  <a:pt x="468" y="1"/>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lIns="91224" tIns="45612" rIns="91224" bIns="45612"/>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s-CO" sz="2000" b="0" i="0" u="none" strike="noStrike" kern="1200" cap="none" spc="0" normalizeH="0" baseline="0" noProof="0" dirty="0">
              <a:ln>
                <a:noFill/>
              </a:ln>
              <a:solidFill>
                <a:srgbClr val="000000"/>
              </a:solidFill>
              <a:effectLst/>
              <a:uLnTx/>
              <a:uFillTx/>
              <a:latin typeface="Arial" panose="020B0604020202020204"/>
              <a:ea typeface="MS PGothic"/>
              <a:cs typeface="+mn-cs"/>
            </a:endParaRPr>
          </a:p>
        </p:txBody>
      </p:sp>
      <p:sp>
        <p:nvSpPr>
          <p:cNvPr id="94" name="Freeform 21">
            <a:extLst>
              <a:ext uri="{FF2B5EF4-FFF2-40B4-BE49-F238E27FC236}">
                <a16:creationId xmlns:a16="http://schemas.microsoft.com/office/drawing/2014/main" id="{70A39C38-DFE4-4050-A627-4D71B502CDB6}"/>
              </a:ext>
            </a:extLst>
          </p:cNvPr>
          <p:cNvSpPr>
            <a:spLocks/>
          </p:cNvSpPr>
          <p:nvPr/>
        </p:nvSpPr>
        <p:spPr bwMode="auto">
          <a:xfrm>
            <a:off x="4958292" y="5111541"/>
            <a:ext cx="3454514" cy="857372"/>
          </a:xfrm>
          <a:custGeom>
            <a:avLst/>
            <a:gdLst>
              <a:gd name="T0" fmla="*/ 0 w 541"/>
              <a:gd name="T1" fmla="*/ 2147483647 h 160"/>
              <a:gd name="T2" fmla="*/ 0 w 541"/>
              <a:gd name="T3" fmla="*/ 2147483647 h 160"/>
              <a:gd name="T4" fmla="*/ 2147483647 w 541"/>
              <a:gd name="T5" fmla="*/ 0 h 160"/>
              <a:gd name="T6" fmla="*/ 0 w 541"/>
              <a:gd name="T7" fmla="*/ 2147483647 h 160"/>
              <a:gd name="T8" fmla="*/ 0 60000 65536"/>
              <a:gd name="T9" fmla="*/ 0 60000 65536"/>
              <a:gd name="T10" fmla="*/ 0 60000 65536"/>
              <a:gd name="T11" fmla="*/ 0 60000 65536"/>
              <a:gd name="T12" fmla="*/ 0 w 541"/>
              <a:gd name="T13" fmla="*/ 0 h 160"/>
              <a:gd name="T14" fmla="*/ 541 w 541"/>
              <a:gd name="T15" fmla="*/ 160 h 160"/>
            </a:gdLst>
            <a:ahLst/>
            <a:cxnLst>
              <a:cxn ang="T8">
                <a:pos x="T0" y="T1"/>
              </a:cxn>
              <a:cxn ang="T9">
                <a:pos x="T2" y="T3"/>
              </a:cxn>
              <a:cxn ang="T10">
                <a:pos x="T4" y="T5"/>
              </a:cxn>
              <a:cxn ang="T11">
                <a:pos x="T6" y="T7"/>
              </a:cxn>
            </a:cxnLst>
            <a:rect l="T12" t="T13" r="T14" b="T15"/>
            <a:pathLst>
              <a:path w="541" h="160">
                <a:moveTo>
                  <a:pt x="0" y="25"/>
                </a:moveTo>
                <a:lnTo>
                  <a:pt x="0" y="160"/>
                </a:lnTo>
                <a:lnTo>
                  <a:pt x="541" y="0"/>
                </a:lnTo>
                <a:lnTo>
                  <a:pt x="0" y="25"/>
                </a:lnTo>
                <a:close/>
              </a:path>
            </a:pathLst>
          </a:custGeom>
          <a:solidFill>
            <a:srgbClr val="6D6E71"/>
          </a:solidFill>
          <a:ln>
            <a:noFill/>
          </a:ln>
          <a:extLst>
            <a:ext uri="{91240B29-F687-4F45-9708-019B960494DF}">
              <a14:hiddenLine xmlns:a14="http://schemas.microsoft.com/office/drawing/2010/main" w="9525">
                <a:solidFill>
                  <a:srgbClr val="000000"/>
                </a:solidFill>
                <a:round/>
                <a:headEnd/>
                <a:tailEnd/>
              </a14:hiddenLine>
            </a:ext>
          </a:extLst>
        </p:spPr>
        <p:txBody>
          <a:bodyPr lIns="91224" tIns="45612" rIns="91224" bIns="45612"/>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s-CO" sz="2000" b="0" i="0" u="none" strike="noStrike" kern="1200" cap="none" spc="0" normalizeH="0" baseline="0" noProof="0" dirty="0">
              <a:ln>
                <a:noFill/>
              </a:ln>
              <a:solidFill>
                <a:srgbClr val="000000"/>
              </a:solidFill>
              <a:effectLst/>
              <a:uLnTx/>
              <a:uFillTx/>
              <a:latin typeface="Arial" panose="020B0604020202020204"/>
              <a:ea typeface="MS PGothic"/>
              <a:cs typeface="+mn-cs"/>
            </a:endParaRPr>
          </a:p>
        </p:txBody>
      </p:sp>
      <p:sp>
        <p:nvSpPr>
          <p:cNvPr id="95" name="Freeform 25">
            <a:extLst>
              <a:ext uri="{FF2B5EF4-FFF2-40B4-BE49-F238E27FC236}">
                <a16:creationId xmlns:a16="http://schemas.microsoft.com/office/drawing/2014/main" id="{B9DF02F9-B150-48A4-84AE-EB564AB49ADD}"/>
              </a:ext>
            </a:extLst>
          </p:cNvPr>
          <p:cNvSpPr>
            <a:spLocks/>
          </p:cNvSpPr>
          <p:nvPr/>
        </p:nvSpPr>
        <p:spPr bwMode="auto">
          <a:xfrm>
            <a:off x="2783530" y="2155086"/>
            <a:ext cx="6383240" cy="1418251"/>
          </a:xfrm>
          <a:custGeom>
            <a:avLst/>
            <a:gdLst>
              <a:gd name="T0" fmla="*/ 0 w 1439"/>
              <a:gd name="T1" fmla="*/ 0 h 373"/>
              <a:gd name="T2" fmla="*/ 2147483647 w 1439"/>
              <a:gd name="T3" fmla="*/ 2147483647 h 373"/>
              <a:gd name="T4" fmla="*/ 2147483647 w 1439"/>
              <a:gd name="T5" fmla="*/ 2147483647 h 373"/>
              <a:gd name="T6" fmla="*/ 2147483647 w 1439"/>
              <a:gd name="T7" fmla="*/ 2147483647 h 373"/>
              <a:gd name="T8" fmla="*/ 2147483647 w 1439"/>
              <a:gd name="T9" fmla="*/ 2147483647 h 373"/>
              <a:gd name="T10" fmla="*/ 2147483647 w 1439"/>
              <a:gd name="T11" fmla="*/ 2147483647 h 373"/>
              <a:gd name="T12" fmla="*/ 2147483647 w 1439"/>
              <a:gd name="T13" fmla="*/ 2147483647 h 373"/>
              <a:gd name="T14" fmla="*/ 2147483647 w 1439"/>
              <a:gd name="T15" fmla="*/ 2147483647 h 373"/>
              <a:gd name="T16" fmla="*/ 2147483647 w 1439"/>
              <a:gd name="T17" fmla="*/ 2147483647 h 373"/>
              <a:gd name="T18" fmla="*/ 2147483647 w 1439"/>
              <a:gd name="T19" fmla="*/ 2147483647 h 373"/>
              <a:gd name="T20" fmla="*/ 2147483647 w 1439"/>
              <a:gd name="T21" fmla="*/ 2147483647 h 373"/>
              <a:gd name="T22" fmla="*/ 2147483647 w 1439"/>
              <a:gd name="T23" fmla="*/ 2147483647 h 373"/>
              <a:gd name="T24" fmla="*/ 2147483647 w 1439"/>
              <a:gd name="T25" fmla="*/ 2147483647 h 373"/>
              <a:gd name="T26" fmla="*/ 2147483647 w 1439"/>
              <a:gd name="T27" fmla="*/ 2147483647 h 373"/>
              <a:gd name="T28" fmla="*/ 2147483647 w 1439"/>
              <a:gd name="T29" fmla="*/ 2147483647 h 373"/>
              <a:gd name="T30" fmla="*/ 2147483647 w 1439"/>
              <a:gd name="T31" fmla="*/ 2147483647 h 373"/>
              <a:gd name="T32" fmla="*/ 2147483647 w 1439"/>
              <a:gd name="T33" fmla="*/ 2147483647 h 373"/>
              <a:gd name="T34" fmla="*/ 2147483647 w 1439"/>
              <a:gd name="T35" fmla="*/ 2147483647 h 373"/>
              <a:gd name="T36" fmla="*/ 2147483647 w 1439"/>
              <a:gd name="T37" fmla="*/ 2147483647 h 373"/>
              <a:gd name="T38" fmla="*/ 2147483647 w 1439"/>
              <a:gd name="T39" fmla="*/ 0 h 373"/>
              <a:gd name="T40" fmla="*/ 2147483647 w 1439"/>
              <a:gd name="T41" fmla="*/ 0 h 373"/>
              <a:gd name="T42" fmla="*/ 2147483647 w 1439"/>
              <a:gd name="T43" fmla="*/ 2147483647 h 373"/>
              <a:gd name="T44" fmla="*/ 2147483647 w 1439"/>
              <a:gd name="T45" fmla="*/ 2147483647 h 373"/>
              <a:gd name="T46" fmla="*/ 2147483647 w 1439"/>
              <a:gd name="T47" fmla="*/ 2147483647 h 373"/>
              <a:gd name="T48" fmla="*/ 2147483647 w 1439"/>
              <a:gd name="T49" fmla="*/ 2147483647 h 373"/>
              <a:gd name="T50" fmla="*/ 2147483647 w 1439"/>
              <a:gd name="T51" fmla="*/ 2147483647 h 373"/>
              <a:gd name="T52" fmla="*/ 2147483647 w 1439"/>
              <a:gd name="T53" fmla="*/ 2147483647 h 373"/>
              <a:gd name="T54" fmla="*/ 2147483647 w 1439"/>
              <a:gd name="T55" fmla="*/ 2147483647 h 373"/>
              <a:gd name="T56" fmla="*/ 2147483647 w 1439"/>
              <a:gd name="T57" fmla="*/ 2147483647 h 373"/>
              <a:gd name="T58" fmla="*/ 2147483647 w 1439"/>
              <a:gd name="T59" fmla="*/ 2147483647 h 373"/>
              <a:gd name="T60" fmla="*/ 2147483647 w 1439"/>
              <a:gd name="T61" fmla="*/ 2147483647 h 373"/>
              <a:gd name="T62" fmla="*/ 2147483647 w 1439"/>
              <a:gd name="T63" fmla="*/ 2147483647 h 373"/>
              <a:gd name="T64" fmla="*/ 2147483647 w 1439"/>
              <a:gd name="T65" fmla="*/ 2147483647 h 373"/>
              <a:gd name="T66" fmla="*/ 2147483647 w 1439"/>
              <a:gd name="T67" fmla="*/ 2147483647 h 373"/>
              <a:gd name="T68" fmla="*/ 2147483647 w 1439"/>
              <a:gd name="T69" fmla="*/ 2147483647 h 373"/>
              <a:gd name="T70" fmla="*/ 2147483647 w 1439"/>
              <a:gd name="T71" fmla="*/ 2147483647 h 373"/>
              <a:gd name="T72" fmla="*/ 0 w 1439"/>
              <a:gd name="T73" fmla="*/ 0 h 373"/>
              <a:gd name="T74" fmla="*/ 0 w 1439"/>
              <a:gd name="T75" fmla="*/ 0 h 3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9"/>
              <a:gd name="T115" fmla="*/ 0 h 373"/>
              <a:gd name="T116" fmla="*/ 1439 w 1439"/>
              <a:gd name="T117" fmla="*/ 373 h 3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9" h="373">
                <a:moveTo>
                  <a:pt x="0" y="0"/>
                </a:moveTo>
                <a:lnTo>
                  <a:pt x="70" y="323"/>
                </a:lnTo>
                <a:lnTo>
                  <a:pt x="151" y="335"/>
                </a:lnTo>
                <a:lnTo>
                  <a:pt x="231" y="345"/>
                </a:lnTo>
                <a:lnTo>
                  <a:pt x="312" y="353"/>
                </a:lnTo>
                <a:lnTo>
                  <a:pt x="394" y="360"/>
                </a:lnTo>
                <a:lnTo>
                  <a:pt x="474" y="365"/>
                </a:lnTo>
                <a:lnTo>
                  <a:pt x="556" y="369"/>
                </a:lnTo>
                <a:lnTo>
                  <a:pt x="638" y="372"/>
                </a:lnTo>
                <a:lnTo>
                  <a:pt x="719" y="373"/>
                </a:lnTo>
                <a:lnTo>
                  <a:pt x="801" y="372"/>
                </a:lnTo>
                <a:lnTo>
                  <a:pt x="883" y="369"/>
                </a:lnTo>
                <a:lnTo>
                  <a:pt x="963" y="365"/>
                </a:lnTo>
                <a:lnTo>
                  <a:pt x="1045" y="360"/>
                </a:lnTo>
                <a:lnTo>
                  <a:pt x="1126" y="353"/>
                </a:lnTo>
                <a:lnTo>
                  <a:pt x="1206" y="345"/>
                </a:lnTo>
                <a:lnTo>
                  <a:pt x="1288" y="335"/>
                </a:lnTo>
                <a:lnTo>
                  <a:pt x="1367" y="323"/>
                </a:lnTo>
                <a:lnTo>
                  <a:pt x="1439" y="0"/>
                </a:lnTo>
                <a:lnTo>
                  <a:pt x="1349" y="15"/>
                </a:lnTo>
                <a:lnTo>
                  <a:pt x="1260" y="27"/>
                </a:lnTo>
                <a:lnTo>
                  <a:pt x="1170" y="37"/>
                </a:lnTo>
                <a:lnTo>
                  <a:pt x="1081" y="45"/>
                </a:lnTo>
                <a:lnTo>
                  <a:pt x="990" y="52"/>
                </a:lnTo>
                <a:lnTo>
                  <a:pt x="900" y="57"/>
                </a:lnTo>
                <a:lnTo>
                  <a:pt x="810" y="60"/>
                </a:lnTo>
                <a:lnTo>
                  <a:pt x="719" y="61"/>
                </a:lnTo>
                <a:lnTo>
                  <a:pt x="629" y="60"/>
                </a:lnTo>
                <a:lnTo>
                  <a:pt x="538" y="57"/>
                </a:lnTo>
                <a:lnTo>
                  <a:pt x="448" y="52"/>
                </a:lnTo>
                <a:lnTo>
                  <a:pt x="358" y="45"/>
                </a:lnTo>
                <a:lnTo>
                  <a:pt x="268" y="37"/>
                </a:lnTo>
                <a:lnTo>
                  <a:pt x="179" y="27"/>
                </a:lnTo>
                <a:lnTo>
                  <a:pt x="89" y="15"/>
                </a:lnTo>
                <a:lnTo>
                  <a:pt x="0" y="0"/>
                </a:lnTo>
                <a:close/>
              </a:path>
            </a:pathLst>
          </a:custGeom>
          <a:solidFill>
            <a:schemeClr val="accent2"/>
          </a:solidFill>
          <a:ln w="9525">
            <a:noFill/>
            <a:miter lim="800000"/>
            <a:headEnd/>
            <a:tailEnd/>
          </a:ln>
        </p:spPr>
        <p:txBody>
          <a:bodyPr lIns="91224" tIns="45612" rIns="91224" bIns="45612" anchor="ctr"/>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s-CO" sz="2400" b="1" i="0" u="none" strike="noStrike" kern="0" cap="none" spc="0" normalizeH="0" baseline="0" noProof="0" dirty="0">
              <a:ln>
                <a:noFill/>
              </a:ln>
              <a:solidFill>
                <a:srgbClr val="FFFFFF"/>
              </a:solidFill>
              <a:effectLst/>
              <a:uLnTx/>
              <a:uFillTx/>
              <a:latin typeface="Arial" panose="020B0604020202020204"/>
              <a:ea typeface="MS PGothic"/>
              <a:cs typeface="+mn-cs"/>
            </a:endParaRPr>
          </a:p>
        </p:txBody>
      </p:sp>
      <p:sp>
        <p:nvSpPr>
          <p:cNvPr id="96" name="Freeform 26">
            <a:extLst>
              <a:ext uri="{FF2B5EF4-FFF2-40B4-BE49-F238E27FC236}">
                <a16:creationId xmlns:a16="http://schemas.microsoft.com/office/drawing/2014/main" id="{75A2BA68-D8B0-4B8B-A3AB-B1251FE6F48F}"/>
              </a:ext>
            </a:extLst>
          </p:cNvPr>
          <p:cNvSpPr>
            <a:spLocks/>
          </p:cNvSpPr>
          <p:nvPr/>
        </p:nvSpPr>
        <p:spPr bwMode="auto">
          <a:xfrm>
            <a:off x="3195485" y="3969888"/>
            <a:ext cx="5473882" cy="1326188"/>
          </a:xfrm>
          <a:custGeom>
            <a:avLst/>
            <a:gdLst>
              <a:gd name="T0" fmla="*/ 0 w 1234"/>
              <a:gd name="T1" fmla="*/ 0 h 320"/>
              <a:gd name="T2" fmla="*/ 2147483647 w 1234"/>
              <a:gd name="T3" fmla="*/ 2147483647 h 320"/>
              <a:gd name="T4" fmla="*/ 2147483647 w 1234"/>
              <a:gd name="T5" fmla="*/ 2147483647 h 320"/>
              <a:gd name="T6" fmla="*/ 2147483647 w 1234"/>
              <a:gd name="T7" fmla="*/ 2147483647 h 320"/>
              <a:gd name="T8" fmla="*/ 2147483647 w 1234"/>
              <a:gd name="T9" fmla="*/ 2147483647 h 320"/>
              <a:gd name="T10" fmla="*/ 2147483647 w 1234"/>
              <a:gd name="T11" fmla="*/ 2147483647 h 320"/>
              <a:gd name="T12" fmla="*/ 2147483647 w 1234"/>
              <a:gd name="T13" fmla="*/ 2147483647 h 320"/>
              <a:gd name="T14" fmla="*/ 2147483647 w 1234"/>
              <a:gd name="T15" fmla="*/ 2147483647 h 320"/>
              <a:gd name="T16" fmla="*/ 2147483647 w 1234"/>
              <a:gd name="T17" fmla="*/ 2147483647 h 320"/>
              <a:gd name="T18" fmla="*/ 2147483647 w 1234"/>
              <a:gd name="T19" fmla="*/ 2147483647 h 320"/>
              <a:gd name="T20" fmla="*/ 2147483647 w 1234"/>
              <a:gd name="T21" fmla="*/ 2147483647 h 320"/>
              <a:gd name="T22" fmla="*/ 2147483647 w 1234"/>
              <a:gd name="T23" fmla="*/ 2147483647 h 320"/>
              <a:gd name="T24" fmla="*/ 2147483647 w 1234"/>
              <a:gd name="T25" fmla="*/ 2147483647 h 320"/>
              <a:gd name="T26" fmla="*/ 2147483647 w 1234"/>
              <a:gd name="T27" fmla="*/ 2147483647 h 320"/>
              <a:gd name="T28" fmla="*/ 2147483647 w 1234"/>
              <a:gd name="T29" fmla="*/ 2147483647 h 320"/>
              <a:gd name="T30" fmla="*/ 2147483647 w 1234"/>
              <a:gd name="T31" fmla="*/ 2147483647 h 320"/>
              <a:gd name="T32" fmla="*/ 2147483647 w 1234"/>
              <a:gd name="T33" fmla="*/ 2147483647 h 320"/>
              <a:gd name="T34" fmla="*/ 2147483647 w 1234"/>
              <a:gd name="T35" fmla="*/ 2147483647 h 320"/>
              <a:gd name="T36" fmla="*/ 2147483647 w 1234"/>
              <a:gd name="T37" fmla="*/ 2147483647 h 320"/>
              <a:gd name="T38" fmla="*/ 2147483647 w 1234"/>
              <a:gd name="T39" fmla="*/ 0 h 320"/>
              <a:gd name="T40" fmla="*/ 2147483647 w 1234"/>
              <a:gd name="T41" fmla="*/ 0 h 320"/>
              <a:gd name="T42" fmla="*/ 2147483647 w 1234"/>
              <a:gd name="T43" fmla="*/ 2147483647 h 320"/>
              <a:gd name="T44" fmla="*/ 2147483647 w 1234"/>
              <a:gd name="T45" fmla="*/ 2147483647 h 320"/>
              <a:gd name="T46" fmla="*/ 2147483647 w 1234"/>
              <a:gd name="T47" fmla="*/ 2147483647 h 320"/>
              <a:gd name="T48" fmla="*/ 2147483647 w 1234"/>
              <a:gd name="T49" fmla="*/ 2147483647 h 320"/>
              <a:gd name="T50" fmla="*/ 2147483647 w 1234"/>
              <a:gd name="T51" fmla="*/ 2147483647 h 320"/>
              <a:gd name="T52" fmla="*/ 2147483647 w 1234"/>
              <a:gd name="T53" fmla="*/ 2147483647 h 320"/>
              <a:gd name="T54" fmla="*/ 2147483647 w 1234"/>
              <a:gd name="T55" fmla="*/ 2147483647 h 320"/>
              <a:gd name="T56" fmla="*/ 2147483647 w 1234"/>
              <a:gd name="T57" fmla="*/ 2147483647 h 320"/>
              <a:gd name="T58" fmla="*/ 2147483647 w 1234"/>
              <a:gd name="T59" fmla="*/ 2147483647 h 320"/>
              <a:gd name="T60" fmla="*/ 2147483647 w 1234"/>
              <a:gd name="T61" fmla="*/ 2147483647 h 320"/>
              <a:gd name="T62" fmla="*/ 2147483647 w 1234"/>
              <a:gd name="T63" fmla="*/ 2147483647 h 320"/>
              <a:gd name="T64" fmla="*/ 2147483647 w 1234"/>
              <a:gd name="T65" fmla="*/ 2147483647 h 320"/>
              <a:gd name="T66" fmla="*/ 2147483647 w 1234"/>
              <a:gd name="T67" fmla="*/ 2147483647 h 320"/>
              <a:gd name="T68" fmla="*/ 2147483647 w 1234"/>
              <a:gd name="T69" fmla="*/ 2147483647 h 320"/>
              <a:gd name="T70" fmla="*/ 2147483647 w 1234"/>
              <a:gd name="T71" fmla="*/ 2147483647 h 320"/>
              <a:gd name="T72" fmla="*/ 0 w 1234"/>
              <a:gd name="T73" fmla="*/ 0 h 320"/>
              <a:gd name="T74" fmla="*/ 0 w 1234"/>
              <a:gd name="T75" fmla="*/ 0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4"/>
              <a:gd name="T115" fmla="*/ 0 h 320"/>
              <a:gd name="T116" fmla="*/ 1234 w 1234"/>
              <a:gd name="T117" fmla="*/ 320 h 32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4" h="320">
                <a:moveTo>
                  <a:pt x="0" y="0"/>
                </a:moveTo>
                <a:lnTo>
                  <a:pt x="61" y="277"/>
                </a:lnTo>
                <a:lnTo>
                  <a:pt x="129" y="288"/>
                </a:lnTo>
                <a:lnTo>
                  <a:pt x="198" y="296"/>
                </a:lnTo>
                <a:lnTo>
                  <a:pt x="268" y="304"/>
                </a:lnTo>
                <a:lnTo>
                  <a:pt x="338" y="309"/>
                </a:lnTo>
                <a:lnTo>
                  <a:pt x="408" y="314"/>
                </a:lnTo>
                <a:lnTo>
                  <a:pt x="477" y="317"/>
                </a:lnTo>
                <a:lnTo>
                  <a:pt x="547" y="320"/>
                </a:lnTo>
                <a:lnTo>
                  <a:pt x="617" y="320"/>
                </a:lnTo>
                <a:lnTo>
                  <a:pt x="687" y="320"/>
                </a:lnTo>
                <a:lnTo>
                  <a:pt x="757" y="317"/>
                </a:lnTo>
                <a:lnTo>
                  <a:pt x="827" y="314"/>
                </a:lnTo>
                <a:lnTo>
                  <a:pt x="897" y="309"/>
                </a:lnTo>
                <a:lnTo>
                  <a:pt x="965" y="304"/>
                </a:lnTo>
                <a:lnTo>
                  <a:pt x="1035" y="296"/>
                </a:lnTo>
                <a:lnTo>
                  <a:pt x="1104" y="288"/>
                </a:lnTo>
                <a:lnTo>
                  <a:pt x="1174" y="277"/>
                </a:lnTo>
                <a:lnTo>
                  <a:pt x="1234" y="0"/>
                </a:lnTo>
                <a:lnTo>
                  <a:pt x="1157" y="13"/>
                </a:lnTo>
                <a:lnTo>
                  <a:pt x="1080" y="24"/>
                </a:lnTo>
                <a:lnTo>
                  <a:pt x="1004" y="32"/>
                </a:lnTo>
                <a:lnTo>
                  <a:pt x="927" y="40"/>
                </a:lnTo>
                <a:lnTo>
                  <a:pt x="849" y="45"/>
                </a:lnTo>
                <a:lnTo>
                  <a:pt x="773" y="49"/>
                </a:lnTo>
                <a:lnTo>
                  <a:pt x="695" y="51"/>
                </a:lnTo>
                <a:lnTo>
                  <a:pt x="617" y="53"/>
                </a:lnTo>
                <a:lnTo>
                  <a:pt x="539" y="51"/>
                </a:lnTo>
                <a:lnTo>
                  <a:pt x="462" y="49"/>
                </a:lnTo>
                <a:lnTo>
                  <a:pt x="384" y="45"/>
                </a:lnTo>
                <a:lnTo>
                  <a:pt x="308" y="40"/>
                </a:lnTo>
                <a:lnTo>
                  <a:pt x="230" y="32"/>
                </a:lnTo>
                <a:lnTo>
                  <a:pt x="153" y="24"/>
                </a:lnTo>
                <a:lnTo>
                  <a:pt x="77" y="13"/>
                </a:lnTo>
                <a:lnTo>
                  <a:pt x="0" y="0"/>
                </a:lnTo>
                <a:close/>
              </a:path>
            </a:pathLst>
          </a:custGeom>
          <a:solidFill>
            <a:schemeClr val="accent1"/>
          </a:solidFill>
          <a:ln>
            <a:noFill/>
          </a:ln>
        </p:spPr>
        <p:txBody>
          <a:bodyPr lIns="91224" tIns="45612" rIns="91224" bIns="45612"/>
          <a:lstStyle/>
          <a:p>
            <a:pPr marL="0" marR="0" lvl="0" indent="0" algn="ctr" defTabSz="914400" rtl="0" eaLnBrk="1" fontAlgn="base" latinLnBrk="0" hangingPunct="1">
              <a:lnSpc>
                <a:spcPct val="86000"/>
              </a:lnSpc>
              <a:spcBef>
                <a:spcPct val="0"/>
              </a:spcBef>
              <a:spcAft>
                <a:spcPct val="0"/>
              </a:spcAft>
              <a:buClrTx/>
              <a:buSzTx/>
              <a:buFontTx/>
              <a:buNone/>
              <a:tabLst/>
              <a:defRPr/>
            </a:pPr>
            <a:endParaRPr kumimoji="0" lang="es-CO" sz="2000" b="0" i="0" u="none" strike="noStrike" kern="1200" cap="none" spc="0" normalizeH="0" baseline="0" noProof="0" dirty="0">
              <a:ln>
                <a:noFill/>
              </a:ln>
              <a:solidFill>
                <a:srgbClr val="000000"/>
              </a:solidFill>
              <a:effectLst/>
              <a:uLnTx/>
              <a:uFillTx/>
              <a:latin typeface="Arial" panose="020B0604020202020204"/>
              <a:ea typeface="MS PGothic"/>
              <a:cs typeface="+mn-cs"/>
            </a:endParaRPr>
          </a:p>
        </p:txBody>
      </p:sp>
      <p:sp>
        <p:nvSpPr>
          <p:cNvPr id="110" name="Rectangle 109">
            <a:extLst>
              <a:ext uri="{FF2B5EF4-FFF2-40B4-BE49-F238E27FC236}">
                <a16:creationId xmlns:a16="http://schemas.microsoft.com/office/drawing/2014/main" id="{18716A52-2F8F-4D32-8F10-AD7B512B607C}"/>
              </a:ext>
            </a:extLst>
          </p:cNvPr>
          <p:cNvSpPr/>
          <p:nvPr/>
        </p:nvSpPr>
        <p:spPr>
          <a:xfrm>
            <a:off x="4162672" y="2789122"/>
            <a:ext cx="4823991" cy="238207"/>
          </a:xfrm>
          <a:prstGeom prst="rect">
            <a:avLst/>
          </a:prstGeom>
        </p:spPr>
        <p:txBody>
          <a:bodyPr wrap="square" lIns="0" tIns="0" rIns="0" bIns="0" anchor="t">
            <a:spAutoFit/>
          </a:bodyPr>
          <a:lstStyle/>
          <a:p>
            <a:pPr marL="0" marR="0" lvl="0" indent="0" algn="l" defTabSz="914400" rtl="0" eaLnBrk="1" fontAlgn="base" latinLnBrk="0" hangingPunct="1">
              <a:lnSpc>
                <a:spcPct val="86000"/>
              </a:lnSpc>
              <a:spcBef>
                <a:spcPct val="0"/>
              </a:spcBef>
              <a:spcAft>
                <a:spcPct val="0"/>
              </a:spcAft>
              <a:buClrTx/>
              <a:buSzTx/>
              <a:buFontTx/>
              <a:buNone/>
              <a:tabLst/>
              <a:defRPr/>
            </a:pPr>
            <a:r>
              <a:rPr kumimoji="0" lang="es-CO" b="1" i="0" u="none" strike="noStrike" kern="1200" cap="none" spc="0" normalizeH="0" baseline="0" noProof="0" dirty="0">
                <a:ln>
                  <a:noFill/>
                </a:ln>
                <a:solidFill>
                  <a:srgbClr val="FFFFFF"/>
                </a:solidFill>
                <a:effectLst/>
                <a:uLnTx/>
                <a:uFillTx/>
                <a:latin typeface="Arial" panose="020B0604020202020204"/>
                <a:ea typeface="MS PGothic"/>
                <a:cs typeface="+mn-cs"/>
              </a:rPr>
              <a:t>Logros y</a:t>
            </a:r>
            <a:r>
              <a:rPr kumimoji="0" lang="es-CO" b="1" i="0" u="none" strike="noStrike" kern="1200" cap="none" spc="0" normalizeH="0" noProof="0" dirty="0">
                <a:ln>
                  <a:noFill/>
                </a:ln>
                <a:solidFill>
                  <a:srgbClr val="FFFFFF"/>
                </a:solidFill>
                <a:effectLst/>
                <a:uLnTx/>
                <a:uFillTx/>
                <a:latin typeface="Arial" panose="020B0604020202020204"/>
                <a:ea typeface="MS PGothic"/>
                <a:cs typeface="+mn-cs"/>
              </a:rPr>
              <a:t> puntos positivos </a:t>
            </a:r>
            <a:r>
              <a:rPr kumimoji="0" lang="es-CO" b="1" i="0" u="none" strike="noStrike" kern="1200" cap="none" spc="0" normalizeH="0" baseline="0" noProof="0" dirty="0">
                <a:ln>
                  <a:noFill/>
                </a:ln>
                <a:solidFill>
                  <a:srgbClr val="FFFFFF"/>
                </a:solidFill>
                <a:effectLst/>
                <a:uLnTx/>
                <a:uFillTx/>
                <a:latin typeface="Arial" panose="020B0604020202020204"/>
                <a:ea typeface="MS PGothic"/>
                <a:cs typeface="+mn-cs"/>
              </a:rPr>
              <a:t>que reseñar</a:t>
            </a:r>
          </a:p>
        </p:txBody>
      </p:sp>
      <p:grpSp>
        <p:nvGrpSpPr>
          <p:cNvPr id="111" name="Group 4">
            <a:extLst>
              <a:ext uri="{FF2B5EF4-FFF2-40B4-BE49-F238E27FC236}">
                <a16:creationId xmlns:a16="http://schemas.microsoft.com/office/drawing/2014/main" id="{ABD7574F-8741-4B1A-B898-AAF6C63B7991}"/>
              </a:ext>
            </a:extLst>
          </p:cNvPr>
          <p:cNvGrpSpPr>
            <a:grpSpLocks noChangeAspect="1"/>
          </p:cNvGrpSpPr>
          <p:nvPr/>
        </p:nvGrpSpPr>
        <p:grpSpPr bwMode="auto">
          <a:xfrm>
            <a:off x="3277822" y="2595792"/>
            <a:ext cx="518521" cy="521054"/>
            <a:chOff x="3840" y="2160"/>
            <a:chExt cx="614" cy="617"/>
          </a:xfrm>
          <a:solidFill>
            <a:schemeClr val="bg1"/>
          </a:solidFill>
        </p:grpSpPr>
        <p:sp>
          <p:nvSpPr>
            <p:cNvPr id="112" name="Freeform 5">
              <a:extLst>
                <a:ext uri="{FF2B5EF4-FFF2-40B4-BE49-F238E27FC236}">
                  <a16:creationId xmlns:a16="http://schemas.microsoft.com/office/drawing/2014/main" id="{ADDFAE7B-9456-4687-8DE2-1474C3910893}"/>
                </a:ext>
              </a:extLst>
            </p:cNvPr>
            <p:cNvSpPr>
              <a:spLocks/>
            </p:cNvSpPr>
            <p:nvPr/>
          </p:nvSpPr>
          <p:spPr bwMode="auto">
            <a:xfrm>
              <a:off x="3840" y="2335"/>
              <a:ext cx="288" cy="442"/>
            </a:xfrm>
            <a:custGeom>
              <a:avLst/>
              <a:gdLst>
                <a:gd name="T0" fmla="*/ 74 w 120"/>
                <a:gd name="T1" fmla="*/ 62 h 184"/>
                <a:gd name="T2" fmla="*/ 48 w 120"/>
                <a:gd name="T3" fmla="*/ 56 h 184"/>
                <a:gd name="T4" fmla="*/ 48 w 120"/>
                <a:gd name="T5" fmla="*/ 24 h 184"/>
                <a:gd name="T6" fmla="*/ 24 w 120"/>
                <a:gd name="T7" fmla="*/ 0 h 184"/>
                <a:gd name="T8" fmla="*/ 0 w 120"/>
                <a:gd name="T9" fmla="*/ 24 h 184"/>
                <a:gd name="T10" fmla="*/ 0 w 120"/>
                <a:gd name="T11" fmla="*/ 94 h 184"/>
                <a:gd name="T12" fmla="*/ 8 w 120"/>
                <a:gd name="T13" fmla="*/ 115 h 184"/>
                <a:gd name="T14" fmla="*/ 48 w 120"/>
                <a:gd name="T15" fmla="*/ 163 h 184"/>
                <a:gd name="T16" fmla="*/ 48 w 120"/>
                <a:gd name="T17" fmla="*/ 176 h 184"/>
                <a:gd name="T18" fmla="*/ 56 w 120"/>
                <a:gd name="T19" fmla="*/ 184 h 184"/>
                <a:gd name="T20" fmla="*/ 64 w 120"/>
                <a:gd name="T21" fmla="*/ 176 h 184"/>
                <a:gd name="T22" fmla="*/ 64 w 120"/>
                <a:gd name="T23" fmla="*/ 160 h 184"/>
                <a:gd name="T24" fmla="*/ 62 w 120"/>
                <a:gd name="T25" fmla="*/ 154 h 184"/>
                <a:gd name="T26" fmla="*/ 19 w 120"/>
                <a:gd name="T27" fmla="*/ 104 h 184"/>
                <a:gd name="T28" fmla="*/ 16 w 120"/>
                <a:gd name="T29" fmla="*/ 94 h 184"/>
                <a:gd name="T30" fmla="*/ 16 w 120"/>
                <a:gd name="T31" fmla="*/ 24 h 184"/>
                <a:gd name="T32" fmla="*/ 24 w 120"/>
                <a:gd name="T33" fmla="*/ 16 h 184"/>
                <a:gd name="T34" fmla="*/ 32 w 120"/>
                <a:gd name="T35" fmla="*/ 24 h 184"/>
                <a:gd name="T36" fmla="*/ 32 w 120"/>
                <a:gd name="T37" fmla="*/ 73 h 184"/>
                <a:gd name="T38" fmla="*/ 39 w 120"/>
                <a:gd name="T39" fmla="*/ 97 h 184"/>
                <a:gd name="T40" fmla="*/ 67 w 120"/>
                <a:gd name="T41" fmla="*/ 125 h 184"/>
                <a:gd name="T42" fmla="*/ 78 w 120"/>
                <a:gd name="T43" fmla="*/ 125 h 184"/>
                <a:gd name="T44" fmla="*/ 78 w 120"/>
                <a:gd name="T45" fmla="*/ 114 h 184"/>
                <a:gd name="T46" fmla="*/ 50 w 120"/>
                <a:gd name="T47" fmla="*/ 86 h 184"/>
                <a:gd name="T48" fmla="*/ 50 w 120"/>
                <a:gd name="T49" fmla="*/ 73 h 184"/>
                <a:gd name="T50" fmla="*/ 63 w 120"/>
                <a:gd name="T51" fmla="*/ 73 h 184"/>
                <a:gd name="T52" fmla="*/ 100 w 120"/>
                <a:gd name="T53" fmla="*/ 111 h 184"/>
                <a:gd name="T54" fmla="*/ 104 w 120"/>
                <a:gd name="T55" fmla="*/ 121 h 184"/>
                <a:gd name="T56" fmla="*/ 104 w 120"/>
                <a:gd name="T57" fmla="*/ 176 h 184"/>
                <a:gd name="T58" fmla="*/ 112 w 120"/>
                <a:gd name="T59" fmla="*/ 184 h 184"/>
                <a:gd name="T60" fmla="*/ 120 w 120"/>
                <a:gd name="T61" fmla="*/ 176 h 184"/>
                <a:gd name="T62" fmla="*/ 120 w 120"/>
                <a:gd name="T63" fmla="*/ 121 h 184"/>
                <a:gd name="T64" fmla="*/ 111 w 120"/>
                <a:gd name="T65" fmla="*/ 99 h 184"/>
                <a:gd name="T66" fmla="*/ 74 w 120"/>
                <a:gd name="T67" fmla="*/ 6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0" h="184">
                  <a:moveTo>
                    <a:pt x="74" y="62"/>
                  </a:moveTo>
                  <a:cubicBezTo>
                    <a:pt x="67" y="55"/>
                    <a:pt x="57" y="53"/>
                    <a:pt x="48" y="56"/>
                  </a:cubicBezTo>
                  <a:cubicBezTo>
                    <a:pt x="48" y="24"/>
                    <a:pt x="48" y="24"/>
                    <a:pt x="48" y="24"/>
                  </a:cubicBezTo>
                  <a:cubicBezTo>
                    <a:pt x="48" y="10"/>
                    <a:pt x="37" y="0"/>
                    <a:pt x="24" y="0"/>
                  </a:cubicBezTo>
                  <a:cubicBezTo>
                    <a:pt x="11" y="0"/>
                    <a:pt x="0" y="10"/>
                    <a:pt x="0" y="24"/>
                  </a:cubicBezTo>
                  <a:cubicBezTo>
                    <a:pt x="0" y="94"/>
                    <a:pt x="0" y="94"/>
                    <a:pt x="0" y="94"/>
                  </a:cubicBezTo>
                  <a:cubicBezTo>
                    <a:pt x="0" y="103"/>
                    <a:pt x="3" y="110"/>
                    <a:pt x="8" y="115"/>
                  </a:cubicBezTo>
                  <a:cubicBezTo>
                    <a:pt x="48" y="163"/>
                    <a:pt x="48" y="163"/>
                    <a:pt x="48" y="163"/>
                  </a:cubicBezTo>
                  <a:cubicBezTo>
                    <a:pt x="48" y="176"/>
                    <a:pt x="48" y="176"/>
                    <a:pt x="48" y="176"/>
                  </a:cubicBezTo>
                  <a:cubicBezTo>
                    <a:pt x="48" y="180"/>
                    <a:pt x="52" y="184"/>
                    <a:pt x="56" y="184"/>
                  </a:cubicBezTo>
                  <a:cubicBezTo>
                    <a:pt x="61" y="184"/>
                    <a:pt x="64" y="180"/>
                    <a:pt x="64" y="176"/>
                  </a:cubicBezTo>
                  <a:cubicBezTo>
                    <a:pt x="64" y="160"/>
                    <a:pt x="64" y="160"/>
                    <a:pt x="64" y="160"/>
                  </a:cubicBezTo>
                  <a:cubicBezTo>
                    <a:pt x="64" y="158"/>
                    <a:pt x="64" y="156"/>
                    <a:pt x="62" y="154"/>
                  </a:cubicBezTo>
                  <a:cubicBezTo>
                    <a:pt x="19" y="104"/>
                    <a:pt x="19" y="104"/>
                    <a:pt x="19" y="104"/>
                  </a:cubicBezTo>
                  <a:cubicBezTo>
                    <a:pt x="17" y="102"/>
                    <a:pt x="16" y="99"/>
                    <a:pt x="16" y="94"/>
                  </a:cubicBezTo>
                  <a:cubicBezTo>
                    <a:pt x="16" y="24"/>
                    <a:pt x="16" y="24"/>
                    <a:pt x="16" y="24"/>
                  </a:cubicBezTo>
                  <a:cubicBezTo>
                    <a:pt x="16" y="19"/>
                    <a:pt x="20" y="16"/>
                    <a:pt x="24" y="16"/>
                  </a:cubicBezTo>
                  <a:cubicBezTo>
                    <a:pt x="29" y="16"/>
                    <a:pt x="32" y="19"/>
                    <a:pt x="32" y="24"/>
                  </a:cubicBezTo>
                  <a:cubicBezTo>
                    <a:pt x="32" y="73"/>
                    <a:pt x="32" y="73"/>
                    <a:pt x="32" y="73"/>
                  </a:cubicBezTo>
                  <a:cubicBezTo>
                    <a:pt x="30" y="82"/>
                    <a:pt x="32" y="91"/>
                    <a:pt x="39" y="97"/>
                  </a:cubicBezTo>
                  <a:cubicBezTo>
                    <a:pt x="67" y="125"/>
                    <a:pt x="67" y="125"/>
                    <a:pt x="67" y="125"/>
                  </a:cubicBezTo>
                  <a:cubicBezTo>
                    <a:pt x="70" y="128"/>
                    <a:pt x="75" y="128"/>
                    <a:pt x="78" y="125"/>
                  </a:cubicBezTo>
                  <a:cubicBezTo>
                    <a:pt x="81" y="122"/>
                    <a:pt x="81" y="117"/>
                    <a:pt x="78" y="114"/>
                  </a:cubicBezTo>
                  <a:cubicBezTo>
                    <a:pt x="50" y="86"/>
                    <a:pt x="50" y="86"/>
                    <a:pt x="50" y="86"/>
                  </a:cubicBezTo>
                  <a:cubicBezTo>
                    <a:pt x="47" y="83"/>
                    <a:pt x="47" y="77"/>
                    <a:pt x="50" y="73"/>
                  </a:cubicBezTo>
                  <a:cubicBezTo>
                    <a:pt x="53" y="70"/>
                    <a:pt x="59" y="70"/>
                    <a:pt x="63" y="73"/>
                  </a:cubicBezTo>
                  <a:cubicBezTo>
                    <a:pt x="100" y="111"/>
                    <a:pt x="100" y="111"/>
                    <a:pt x="100" y="111"/>
                  </a:cubicBezTo>
                  <a:cubicBezTo>
                    <a:pt x="103" y="113"/>
                    <a:pt x="104" y="117"/>
                    <a:pt x="104" y="121"/>
                  </a:cubicBezTo>
                  <a:cubicBezTo>
                    <a:pt x="104" y="176"/>
                    <a:pt x="104" y="176"/>
                    <a:pt x="104" y="176"/>
                  </a:cubicBezTo>
                  <a:cubicBezTo>
                    <a:pt x="104" y="180"/>
                    <a:pt x="108" y="184"/>
                    <a:pt x="112" y="184"/>
                  </a:cubicBezTo>
                  <a:cubicBezTo>
                    <a:pt x="117" y="184"/>
                    <a:pt x="120" y="180"/>
                    <a:pt x="120" y="176"/>
                  </a:cubicBezTo>
                  <a:cubicBezTo>
                    <a:pt x="120" y="121"/>
                    <a:pt x="120" y="121"/>
                    <a:pt x="120" y="121"/>
                  </a:cubicBezTo>
                  <a:cubicBezTo>
                    <a:pt x="120" y="112"/>
                    <a:pt x="117" y="104"/>
                    <a:pt x="111" y="99"/>
                  </a:cubicBezTo>
                  <a:lnTo>
                    <a:pt x="74"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13" name="Freeform 6">
              <a:extLst>
                <a:ext uri="{FF2B5EF4-FFF2-40B4-BE49-F238E27FC236}">
                  <a16:creationId xmlns:a16="http://schemas.microsoft.com/office/drawing/2014/main" id="{AE8A7CF2-E93F-4919-9BCF-47CBCFAAAC3A}"/>
                </a:ext>
              </a:extLst>
            </p:cNvPr>
            <p:cNvSpPr>
              <a:spLocks/>
            </p:cNvSpPr>
            <p:nvPr/>
          </p:nvSpPr>
          <p:spPr bwMode="auto">
            <a:xfrm>
              <a:off x="4166" y="2335"/>
              <a:ext cx="288" cy="442"/>
            </a:xfrm>
            <a:custGeom>
              <a:avLst/>
              <a:gdLst>
                <a:gd name="T0" fmla="*/ 96 w 120"/>
                <a:gd name="T1" fmla="*/ 0 h 184"/>
                <a:gd name="T2" fmla="*/ 72 w 120"/>
                <a:gd name="T3" fmla="*/ 24 h 184"/>
                <a:gd name="T4" fmla="*/ 72 w 120"/>
                <a:gd name="T5" fmla="*/ 56 h 184"/>
                <a:gd name="T6" fmla="*/ 47 w 120"/>
                <a:gd name="T7" fmla="*/ 62 h 184"/>
                <a:gd name="T8" fmla="*/ 10 w 120"/>
                <a:gd name="T9" fmla="*/ 98 h 184"/>
                <a:gd name="T10" fmla="*/ 0 w 120"/>
                <a:gd name="T11" fmla="*/ 121 h 184"/>
                <a:gd name="T12" fmla="*/ 0 w 120"/>
                <a:gd name="T13" fmla="*/ 176 h 184"/>
                <a:gd name="T14" fmla="*/ 8 w 120"/>
                <a:gd name="T15" fmla="*/ 184 h 184"/>
                <a:gd name="T16" fmla="*/ 16 w 120"/>
                <a:gd name="T17" fmla="*/ 176 h 184"/>
                <a:gd name="T18" fmla="*/ 16 w 120"/>
                <a:gd name="T19" fmla="*/ 121 h 184"/>
                <a:gd name="T20" fmla="*/ 21 w 120"/>
                <a:gd name="T21" fmla="*/ 110 h 184"/>
                <a:gd name="T22" fmla="*/ 58 w 120"/>
                <a:gd name="T23" fmla="*/ 73 h 184"/>
                <a:gd name="T24" fmla="*/ 71 w 120"/>
                <a:gd name="T25" fmla="*/ 73 h 184"/>
                <a:gd name="T26" fmla="*/ 73 w 120"/>
                <a:gd name="T27" fmla="*/ 80 h 184"/>
                <a:gd name="T28" fmla="*/ 71 w 120"/>
                <a:gd name="T29" fmla="*/ 86 h 184"/>
                <a:gd name="T30" fmla="*/ 43 w 120"/>
                <a:gd name="T31" fmla="*/ 114 h 184"/>
                <a:gd name="T32" fmla="*/ 43 w 120"/>
                <a:gd name="T33" fmla="*/ 125 h 184"/>
                <a:gd name="T34" fmla="*/ 54 w 120"/>
                <a:gd name="T35" fmla="*/ 125 h 184"/>
                <a:gd name="T36" fmla="*/ 82 w 120"/>
                <a:gd name="T37" fmla="*/ 97 h 184"/>
                <a:gd name="T38" fmla="*/ 88 w 120"/>
                <a:gd name="T39" fmla="*/ 73 h 184"/>
                <a:gd name="T40" fmla="*/ 88 w 120"/>
                <a:gd name="T41" fmla="*/ 73 h 184"/>
                <a:gd name="T42" fmla="*/ 88 w 120"/>
                <a:gd name="T43" fmla="*/ 24 h 184"/>
                <a:gd name="T44" fmla="*/ 96 w 120"/>
                <a:gd name="T45" fmla="*/ 16 h 184"/>
                <a:gd name="T46" fmla="*/ 104 w 120"/>
                <a:gd name="T47" fmla="*/ 24 h 184"/>
                <a:gd name="T48" fmla="*/ 104 w 120"/>
                <a:gd name="T49" fmla="*/ 94 h 184"/>
                <a:gd name="T50" fmla="*/ 101 w 120"/>
                <a:gd name="T51" fmla="*/ 105 h 184"/>
                <a:gd name="T52" fmla="*/ 58 w 120"/>
                <a:gd name="T53" fmla="*/ 154 h 184"/>
                <a:gd name="T54" fmla="*/ 56 w 120"/>
                <a:gd name="T55" fmla="*/ 160 h 184"/>
                <a:gd name="T56" fmla="*/ 56 w 120"/>
                <a:gd name="T57" fmla="*/ 176 h 184"/>
                <a:gd name="T58" fmla="*/ 64 w 120"/>
                <a:gd name="T59" fmla="*/ 184 h 184"/>
                <a:gd name="T60" fmla="*/ 72 w 120"/>
                <a:gd name="T61" fmla="*/ 176 h 184"/>
                <a:gd name="T62" fmla="*/ 72 w 120"/>
                <a:gd name="T63" fmla="*/ 163 h 184"/>
                <a:gd name="T64" fmla="*/ 112 w 120"/>
                <a:gd name="T65" fmla="*/ 116 h 184"/>
                <a:gd name="T66" fmla="*/ 120 w 120"/>
                <a:gd name="T67" fmla="*/ 94 h 184"/>
                <a:gd name="T68" fmla="*/ 120 w 120"/>
                <a:gd name="T69" fmla="*/ 24 h 184"/>
                <a:gd name="T70" fmla="*/ 96 w 120"/>
                <a:gd name="T7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0" h="184">
                  <a:moveTo>
                    <a:pt x="96" y="0"/>
                  </a:moveTo>
                  <a:cubicBezTo>
                    <a:pt x="83" y="0"/>
                    <a:pt x="72" y="10"/>
                    <a:pt x="72" y="24"/>
                  </a:cubicBezTo>
                  <a:cubicBezTo>
                    <a:pt x="72" y="56"/>
                    <a:pt x="72" y="56"/>
                    <a:pt x="72" y="56"/>
                  </a:cubicBezTo>
                  <a:cubicBezTo>
                    <a:pt x="64" y="53"/>
                    <a:pt x="53" y="55"/>
                    <a:pt x="47" y="62"/>
                  </a:cubicBezTo>
                  <a:cubicBezTo>
                    <a:pt x="10" y="98"/>
                    <a:pt x="10" y="98"/>
                    <a:pt x="10" y="98"/>
                  </a:cubicBezTo>
                  <a:cubicBezTo>
                    <a:pt x="4" y="104"/>
                    <a:pt x="0" y="112"/>
                    <a:pt x="0" y="121"/>
                  </a:cubicBezTo>
                  <a:cubicBezTo>
                    <a:pt x="0" y="176"/>
                    <a:pt x="0" y="176"/>
                    <a:pt x="0" y="176"/>
                  </a:cubicBezTo>
                  <a:cubicBezTo>
                    <a:pt x="0" y="180"/>
                    <a:pt x="4" y="184"/>
                    <a:pt x="8" y="184"/>
                  </a:cubicBezTo>
                  <a:cubicBezTo>
                    <a:pt x="13" y="184"/>
                    <a:pt x="16" y="180"/>
                    <a:pt x="16" y="176"/>
                  </a:cubicBezTo>
                  <a:cubicBezTo>
                    <a:pt x="16" y="121"/>
                    <a:pt x="16" y="121"/>
                    <a:pt x="16" y="121"/>
                  </a:cubicBezTo>
                  <a:cubicBezTo>
                    <a:pt x="16" y="117"/>
                    <a:pt x="18" y="113"/>
                    <a:pt x="21" y="110"/>
                  </a:cubicBezTo>
                  <a:cubicBezTo>
                    <a:pt x="58" y="73"/>
                    <a:pt x="58" y="73"/>
                    <a:pt x="58" y="73"/>
                  </a:cubicBezTo>
                  <a:cubicBezTo>
                    <a:pt x="61" y="70"/>
                    <a:pt x="67" y="70"/>
                    <a:pt x="71" y="73"/>
                  </a:cubicBezTo>
                  <a:cubicBezTo>
                    <a:pt x="72" y="75"/>
                    <a:pt x="73" y="77"/>
                    <a:pt x="73" y="80"/>
                  </a:cubicBezTo>
                  <a:cubicBezTo>
                    <a:pt x="73" y="82"/>
                    <a:pt x="72" y="84"/>
                    <a:pt x="71" y="86"/>
                  </a:cubicBezTo>
                  <a:cubicBezTo>
                    <a:pt x="43" y="114"/>
                    <a:pt x="43" y="114"/>
                    <a:pt x="43" y="114"/>
                  </a:cubicBezTo>
                  <a:cubicBezTo>
                    <a:pt x="39" y="117"/>
                    <a:pt x="39" y="122"/>
                    <a:pt x="43" y="125"/>
                  </a:cubicBezTo>
                  <a:cubicBezTo>
                    <a:pt x="46" y="128"/>
                    <a:pt x="51" y="128"/>
                    <a:pt x="54" y="125"/>
                  </a:cubicBezTo>
                  <a:cubicBezTo>
                    <a:pt x="82" y="97"/>
                    <a:pt x="82" y="97"/>
                    <a:pt x="82" y="97"/>
                  </a:cubicBezTo>
                  <a:cubicBezTo>
                    <a:pt x="88" y="91"/>
                    <a:pt x="90" y="82"/>
                    <a:pt x="88" y="73"/>
                  </a:cubicBezTo>
                  <a:cubicBezTo>
                    <a:pt x="88" y="73"/>
                    <a:pt x="88" y="73"/>
                    <a:pt x="88" y="73"/>
                  </a:cubicBezTo>
                  <a:cubicBezTo>
                    <a:pt x="88" y="24"/>
                    <a:pt x="88" y="24"/>
                    <a:pt x="88" y="24"/>
                  </a:cubicBezTo>
                  <a:cubicBezTo>
                    <a:pt x="88" y="19"/>
                    <a:pt x="92" y="16"/>
                    <a:pt x="96" y="16"/>
                  </a:cubicBezTo>
                  <a:cubicBezTo>
                    <a:pt x="101" y="16"/>
                    <a:pt x="104" y="19"/>
                    <a:pt x="104" y="24"/>
                  </a:cubicBezTo>
                  <a:cubicBezTo>
                    <a:pt x="104" y="94"/>
                    <a:pt x="104" y="94"/>
                    <a:pt x="104" y="94"/>
                  </a:cubicBezTo>
                  <a:cubicBezTo>
                    <a:pt x="104" y="99"/>
                    <a:pt x="103" y="102"/>
                    <a:pt x="101" y="105"/>
                  </a:cubicBezTo>
                  <a:cubicBezTo>
                    <a:pt x="58" y="154"/>
                    <a:pt x="58" y="154"/>
                    <a:pt x="58" y="154"/>
                  </a:cubicBezTo>
                  <a:cubicBezTo>
                    <a:pt x="57" y="156"/>
                    <a:pt x="56" y="158"/>
                    <a:pt x="56" y="160"/>
                  </a:cubicBezTo>
                  <a:cubicBezTo>
                    <a:pt x="56" y="176"/>
                    <a:pt x="56" y="176"/>
                    <a:pt x="56" y="176"/>
                  </a:cubicBezTo>
                  <a:cubicBezTo>
                    <a:pt x="56" y="180"/>
                    <a:pt x="60" y="184"/>
                    <a:pt x="64" y="184"/>
                  </a:cubicBezTo>
                  <a:cubicBezTo>
                    <a:pt x="69" y="184"/>
                    <a:pt x="72" y="180"/>
                    <a:pt x="72" y="176"/>
                  </a:cubicBezTo>
                  <a:cubicBezTo>
                    <a:pt x="72" y="163"/>
                    <a:pt x="72" y="163"/>
                    <a:pt x="72" y="163"/>
                  </a:cubicBezTo>
                  <a:cubicBezTo>
                    <a:pt x="112" y="116"/>
                    <a:pt x="112" y="116"/>
                    <a:pt x="112" y="116"/>
                  </a:cubicBezTo>
                  <a:cubicBezTo>
                    <a:pt x="118" y="110"/>
                    <a:pt x="120" y="103"/>
                    <a:pt x="120" y="94"/>
                  </a:cubicBezTo>
                  <a:cubicBezTo>
                    <a:pt x="120" y="24"/>
                    <a:pt x="120" y="24"/>
                    <a:pt x="120" y="24"/>
                  </a:cubicBezTo>
                  <a:cubicBezTo>
                    <a:pt x="120" y="10"/>
                    <a:pt x="10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14" name="Freeform 7">
              <a:extLst>
                <a:ext uri="{FF2B5EF4-FFF2-40B4-BE49-F238E27FC236}">
                  <a16:creationId xmlns:a16="http://schemas.microsoft.com/office/drawing/2014/main" id="{467B6A13-5A0A-4E9E-B6B1-AAFB86E67EDF}"/>
                </a:ext>
              </a:extLst>
            </p:cNvPr>
            <p:cNvSpPr>
              <a:spLocks noEditPoints="1"/>
            </p:cNvSpPr>
            <p:nvPr/>
          </p:nvSpPr>
          <p:spPr bwMode="auto">
            <a:xfrm>
              <a:off x="3974" y="2160"/>
              <a:ext cx="348" cy="310"/>
            </a:xfrm>
            <a:custGeom>
              <a:avLst/>
              <a:gdLst>
                <a:gd name="T0" fmla="*/ 80 w 145"/>
                <a:gd name="T1" fmla="*/ 104 h 129"/>
                <a:gd name="T2" fmla="*/ 84 w 145"/>
                <a:gd name="T3" fmla="*/ 103 h 129"/>
                <a:gd name="T4" fmla="*/ 90 w 145"/>
                <a:gd name="T5" fmla="*/ 112 h 129"/>
                <a:gd name="T6" fmla="*/ 97 w 145"/>
                <a:gd name="T7" fmla="*/ 113 h 129"/>
                <a:gd name="T8" fmla="*/ 134 w 145"/>
                <a:gd name="T9" fmla="*/ 84 h 129"/>
                <a:gd name="T10" fmla="*/ 129 w 145"/>
                <a:gd name="T11" fmla="*/ 18 h 129"/>
                <a:gd name="T12" fmla="*/ 125 w 145"/>
                <a:gd name="T13" fmla="*/ 14 h 129"/>
                <a:gd name="T14" fmla="*/ 119 w 145"/>
                <a:gd name="T15" fmla="*/ 14 h 129"/>
                <a:gd name="T16" fmla="*/ 102 w 145"/>
                <a:gd name="T17" fmla="*/ 23 h 129"/>
                <a:gd name="T18" fmla="*/ 100 w 145"/>
                <a:gd name="T19" fmla="*/ 34 h 129"/>
                <a:gd name="T20" fmla="*/ 111 w 145"/>
                <a:gd name="T21" fmla="*/ 36 h 129"/>
                <a:gd name="T22" fmla="*/ 117 w 145"/>
                <a:gd name="T23" fmla="*/ 32 h 129"/>
                <a:gd name="T24" fmla="*/ 119 w 145"/>
                <a:gd name="T25" fmla="*/ 79 h 129"/>
                <a:gd name="T26" fmla="*/ 93 w 145"/>
                <a:gd name="T27" fmla="*/ 97 h 129"/>
                <a:gd name="T28" fmla="*/ 107 w 145"/>
                <a:gd name="T29" fmla="*/ 63 h 129"/>
                <a:gd name="T30" fmla="*/ 78 w 145"/>
                <a:gd name="T31" fmla="*/ 3 h 129"/>
                <a:gd name="T32" fmla="*/ 67 w 145"/>
                <a:gd name="T33" fmla="*/ 3 h 129"/>
                <a:gd name="T34" fmla="*/ 37 w 145"/>
                <a:gd name="T35" fmla="*/ 63 h 129"/>
                <a:gd name="T36" fmla="*/ 51 w 145"/>
                <a:gd name="T37" fmla="*/ 97 h 129"/>
                <a:gd name="T38" fmla="*/ 25 w 145"/>
                <a:gd name="T39" fmla="*/ 79 h 129"/>
                <a:gd name="T40" fmla="*/ 27 w 145"/>
                <a:gd name="T41" fmla="*/ 32 h 129"/>
                <a:gd name="T42" fmla="*/ 33 w 145"/>
                <a:gd name="T43" fmla="*/ 36 h 129"/>
                <a:gd name="T44" fmla="*/ 44 w 145"/>
                <a:gd name="T45" fmla="*/ 34 h 129"/>
                <a:gd name="T46" fmla="*/ 42 w 145"/>
                <a:gd name="T47" fmla="*/ 23 h 129"/>
                <a:gd name="T48" fmla="*/ 26 w 145"/>
                <a:gd name="T49" fmla="*/ 14 h 129"/>
                <a:gd name="T50" fmla="*/ 20 w 145"/>
                <a:gd name="T51" fmla="*/ 14 h 129"/>
                <a:gd name="T52" fmla="*/ 15 w 145"/>
                <a:gd name="T53" fmla="*/ 18 h 129"/>
                <a:gd name="T54" fmla="*/ 10 w 145"/>
                <a:gd name="T55" fmla="*/ 84 h 129"/>
                <a:gd name="T56" fmla="*/ 48 w 145"/>
                <a:gd name="T57" fmla="*/ 113 h 129"/>
                <a:gd name="T58" fmla="*/ 55 w 145"/>
                <a:gd name="T59" fmla="*/ 112 h 129"/>
                <a:gd name="T60" fmla="*/ 61 w 145"/>
                <a:gd name="T61" fmla="*/ 103 h 129"/>
                <a:gd name="T62" fmla="*/ 64 w 145"/>
                <a:gd name="T63" fmla="*/ 104 h 129"/>
                <a:gd name="T64" fmla="*/ 64 w 145"/>
                <a:gd name="T65" fmla="*/ 121 h 129"/>
                <a:gd name="T66" fmla="*/ 72 w 145"/>
                <a:gd name="T67" fmla="*/ 129 h 129"/>
                <a:gd name="T68" fmla="*/ 80 w 145"/>
                <a:gd name="T69" fmla="*/ 121 h 129"/>
                <a:gd name="T70" fmla="*/ 80 w 145"/>
                <a:gd name="T71" fmla="*/ 104 h 129"/>
                <a:gd name="T72" fmla="*/ 53 w 145"/>
                <a:gd name="T73" fmla="*/ 63 h 129"/>
                <a:gd name="T74" fmla="*/ 72 w 145"/>
                <a:gd name="T75" fmla="*/ 21 h 129"/>
                <a:gd name="T76" fmla="*/ 91 w 145"/>
                <a:gd name="T77" fmla="*/ 63 h 129"/>
                <a:gd name="T78" fmla="*/ 80 w 145"/>
                <a:gd name="T79" fmla="*/ 87 h 129"/>
                <a:gd name="T80" fmla="*/ 80 w 145"/>
                <a:gd name="T81" fmla="*/ 59 h 129"/>
                <a:gd name="T82" fmla="*/ 72 w 145"/>
                <a:gd name="T83" fmla="*/ 51 h 129"/>
                <a:gd name="T84" fmla="*/ 64 w 145"/>
                <a:gd name="T85" fmla="*/ 59 h 129"/>
                <a:gd name="T86" fmla="*/ 64 w 145"/>
                <a:gd name="T87" fmla="*/ 87 h 129"/>
                <a:gd name="T88" fmla="*/ 53 w 145"/>
                <a:gd name="T89" fmla="*/ 6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 h="129">
                  <a:moveTo>
                    <a:pt x="80" y="104"/>
                  </a:moveTo>
                  <a:cubicBezTo>
                    <a:pt x="81" y="104"/>
                    <a:pt x="83" y="103"/>
                    <a:pt x="84" y="103"/>
                  </a:cubicBezTo>
                  <a:cubicBezTo>
                    <a:pt x="83" y="107"/>
                    <a:pt x="85" y="111"/>
                    <a:pt x="90" y="112"/>
                  </a:cubicBezTo>
                  <a:cubicBezTo>
                    <a:pt x="92" y="113"/>
                    <a:pt x="94" y="113"/>
                    <a:pt x="97" y="113"/>
                  </a:cubicBezTo>
                  <a:cubicBezTo>
                    <a:pt x="112" y="113"/>
                    <a:pt x="127" y="102"/>
                    <a:pt x="134" y="84"/>
                  </a:cubicBezTo>
                  <a:cubicBezTo>
                    <a:pt x="145" y="57"/>
                    <a:pt x="130" y="20"/>
                    <a:pt x="129" y="18"/>
                  </a:cubicBezTo>
                  <a:cubicBezTo>
                    <a:pt x="128" y="16"/>
                    <a:pt x="127" y="15"/>
                    <a:pt x="125" y="14"/>
                  </a:cubicBezTo>
                  <a:cubicBezTo>
                    <a:pt x="123" y="13"/>
                    <a:pt x="121" y="13"/>
                    <a:pt x="119" y="14"/>
                  </a:cubicBezTo>
                  <a:cubicBezTo>
                    <a:pt x="112" y="17"/>
                    <a:pt x="107" y="20"/>
                    <a:pt x="102" y="23"/>
                  </a:cubicBezTo>
                  <a:cubicBezTo>
                    <a:pt x="99" y="25"/>
                    <a:pt x="98" y="30"/>
                    <a:pt x="100" y="34"/>
                  </a:cubicBezTo>
                  <a:cubicBezTo>
                    <a:pt x="102" y="38"/>
                    <a:pt x="107" y="39"/>
                    <a:pt x="111" y="36"/>
                  </a:cubicBezTo>
                  <a:cubicBezTo>
                    <a:pt x="113" y="35"/>
                    <a:pt x="115" y="34"/>
                    <a:pt x="117" y="32"/>
                  </a:cubicBezTo>
                  <a:cubicBezTo>
                    <a:pt x="120" y="43"/>
                    <a:pt x="125" y="64"/>
                    <a:pt x="119" y="79"/>
                  </a:cubicBezTo>
                  <a:cubicBezTo>
                    <a:pt x="114" y="92"/>
                    <a:pt x="102" y="99"/>
                    <a:pt x="93" y="97"/>
                  </a:cubicBezTo>
                  <a:cubicBezTo>
                    <a:pt x="102" y="89"/>
                    <a:pt x="107" y="77"/>
                    <a:pt x="107" y="63"/>
                  </a:cubicBezTo>
                  <a:cubicBezTo>
                    <a:pt x="107" y="33"/>
                    <a:pt x="79" y="4"/>
                    <a:pt x="78" y="3"/>
                  </a:cubicBezTo>
                  <a:cubicBezTo>
                    <a:pt x="75" y="0"/>
                    <a:pt x="70" y="0"/>
                    <a:pt x="67" y="3"/>
                  </a:cubicBezTo>
                  <a:cubicBezTo>
                    <a:pt x="65" y="4"/>
                    <a:pt x="37" y="33"/>
                    <a:pt x="37" y="63"/>
                  </a:cubicBezTo>
                  <a:cubicBezTo>
                    <a:pt x="37" y="77"/>
                    <a:pt x="43" y="89"/>
                    <a:pt x="51" y="97"/>
                  </a:cubicBezTo>
                  <a:cubicBezTo>
                    <a:pt x="43" y="99"/>
                    <a:pt x="30" y="92"/>
                    <a:pt x="25" y="79"/>
                  </a:cubicBezTo>
                  <a:cubicBezTo>
                    <a:pt x="20" y="64"/>
                    <a:pt x="24" y="43"/>
                    <a:pt x="27" y="32"/>
                  </a:cubicBezTo>
                  <a:cubicBezTo>
                    <a:pt x="30" y="34"/>
                    <a:pt x="31" y="35"/>
                    <a:pt x="33" y="36"/>
                  </a:cubicBezTo>
                  <a:cubicBezTo>
                    <a:pt x="37" y="39"/>
                    <a:pt x="42" y="38"/>
                    <a:pt x="44" y="34"/>
                  </a:cubicBezTo>
                  <a:cubicBezTo>
                    <a:pt x="47" y="30"/>
                    <a:pt x="46" y="25"/>
                    <a:pt x="42" y="23"/>
                  </a:cubicBezTo>
                  <a:cubicBezTo>
                    <a:pt x="37" y="20"/>
                    <a:pt x="33" y="17"/>
                    <a:pt x="26" y="14"/>
                  </a:cubicBezTo>
                  <a:cubicBezTo>
                    <a:pt x="24" y="13"/>
                    <a:pt x="22" y="13"/>
                    <a:pt x="20" y="14"/>
                  </a:cubicBezTo>
                  <a:cubicBezTo>
                    <a:pt x="18" y="15"/>
                    <a:pt x="16" y="16"/>
                    <a:pt x="15" y="18"/>
                  </a:cubicBezTo>
                  <a:cubicBezTo>
                    <a:pt x="15" y="20"/>
                    <a:pt x="0" y="57"/>
                    <a:pt x="10" y="84"/>
                  </a:cubicBezTo>
                  <a:cubicBezTo>
                    <a:pt x="17" y="102"/>
                    <a:pt x="33" y="113"/>
                    <a:pt x="48" y="113"/>
                  </a:cubicBezTo>
                  <a:cubicBezTo>
                    <a:pt x="50" y="113"/>
                    <a:pt x="53" y="113"/>
                    <a:pt x="55" y="112"/>
                  </a:cubicBezTo>
                  <a:cubicBezTo>
                    <a:pt x="59" y="111"/>
                    <a:pt x="62" y="107"/>
                    <a:pt x="61" y="103"/>
                  </a:cubicBezTo>
                  <a:cubicBezTo>
                    <a:pt x="62" y="103"/>
                    <a:pt x="63" y="104"/>
                    <a:pt x="64" y="104"/>
                  </a:cubicBezTo>
                  <a:cubicBezTo>
                    <a:pt x="64" y="121"/>
                    <a:pt x="64" y="121"/>
                    <a:pt x="64" y="121"/>
                  </a:cubicBezTo>
                  <a:cubicBezTo>
                    <a:pt x="64" y="125"/>
                    <a:pt x="68" y="129"/>
                    <a:pt x="72" y="129"/>
                  </a:cubicBezTo>
                  <a:cubicBezTo>
                    <a:pt x="77" y="129"/>
                    <a:pt x="80" y="125"/>
                    <a:pt x="80" y="121"/>
                  </a:cubicBezTo>
                  <a:lnTo>
                    <a:pt x="80" y="104"/>
                  </a:lnTo>
                  <a:close/>
                  <a:moveTo>
                    <a:pt x="53" y="63"/>
                  </a:moveTo>
                  <a:cubicBezTo>
                    <a:pt x="53" y="47"/>
                    <a:pt x="65" y="30"/>
                    <a:pt x="72" y="21"/>
                  </a:cubicBezTo>
                  <a:cubicBezTo>
                    <a:pt x="80" y="30"/>
                    <a:pt x="91" y="47"/>
                    <a:pt x="91" y="63"/>
                  </a:cubicBezTo>
                  <a:cubicBezTo>
                    <a:pt x="91" y="74"/>
                    <a:pt x="87" y="83"/>
                    <a:pt x="80" y="87"/>
                  </a:cubicBezTo>
                  <a:cubicBezTo>
                    <a:pt x="80" y="59"/>
                    <a:pt x="80" y="59"/>
                    <a:pt x="80" y="59"/>
                  </a:cubicBezTo>
                  <a:cubicBezTo>
                    <a:pt x="80" y="55"/>
                    <a:pt x="77" y="51"/>
                    <a:pt x="72" y="51"/>
                  </a:cubicBezTo>
                  <a:cubicBezTo>
                    <a:pt x="68" y="51"/>
                    <a:pt x="64" y="55"/>
                    <a:pt x="64" y="59"/>
                  </a:cubicBezTo>
                  <a:cubicBezTo>
                    <a:pt x="64" y="87"/>
                    <a:pt x="64" y="87"/>
                    <a:pt x="64" y="87"/>
                  </a:cubicBezTo>
                  <a:cubicBezTo>
                    <a:pt x="58" y="83"/>
                    <a:pt x="53" y="74"/>
                    <a:pt x="53"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sp>
        <p:nvSpPr>
          <p:cNvPr id="116" name="Rectangle 115">
            <a:extLst>
              <a:ext uri="{FF2B5EF4-FFF2-40B4-BE49-F238E27FC236}">
                <a16:creationId xmlns:a16="http://schemas.microsoft.com/office/drawing/2014/main" id="{0817C7D7-9FD7-463E-A451-A6A1F9F93C5A}"/>
              </a:ext>
            </a:extLst>
          </p:cNvPr>
          <p:cNvSpPr/>
          <p:nvPr/>
        </p:nvSpPr>
        <p:spPr>
          <a:xfrm>
            <a:off x="4175052" y="4459338"/>
            <a:ext cx="4316818" cy="476412"/>
          </a:xfrm>
          <a:prstGeom prst="rect">
            <a:avLst/>
          </a:prstGeom>
        </p:spPr>
        <p:txBody>
          <a:bodyPr wrap="square" lIns="0" tIns="0" rIns="0" bIns="0">
            <a:spAutoFit/>
          </a:bodyPr>
          <a:lstStyle/>
          <a:p>
            <a:pPr marL="0" marR="0" lvl="0" indent="0" algn="l" defTabSz="914400" rtl="0" eaLnBrk="1" fontAlgn="base" latinLnBrk="0" hangingPunct="1">
              <a:lnSpc>
                <a:spcPct val="86000"/>
              </a:lnSpc>
              <a:spcBef>
                <a:spcPct val="0"/>
              </a:spcBef>
              <a:spcAft>
                <a:spcPct val="0"/>
              </a:spcAft>
              <a:buClrTx/>
              <a:buSzTx/>
              <a:buFontTx/>
              <a:buNone/>
              <a:tabLst/>
              <a:defRPr/>
            </a:pPr>
            <a:r>
              <a:rPr kumimoji="0" lang="es-CO" b="1" i="0" u="none" strike="noStrike" kern="1200" cap="none" spc="0" normalizeH="0" baseline="0" noProof="0" dirty="0">
                <a:ln>
                  <a:noFill/>
                </a:ln>
                <a:solidFill>
                  <a:srgbClr val="FFFFFF"/>
                </a:solidFill>
                <a:effectLst/>
                <a:uLnTx/>
                <a:uFillTx/>
                <a:latin typeface="Arial" panose="020B0604020202020204"/>
                <a:ea typeface="MS PGothic"/>
                <a:cs typeface="+mn-cs"/>
              </a:rPr>
              <a:t>Sugerencias de mejora</a:t>
            </a:r>
            <a:r>
              <a:rPr kumimoji="0" lang="es-CO" b="1" i="0" u="none" strike="noStrike" kern="1200" cap="none" spc="0" normalizeH="0" noProof="0" dirty="0">
                <a:ln>
                  <a:noFill/>
                </a:ln>
                <a:solidFill>
                  <a:srgbClr val="FFFFFF"/>
                </a:solidFill>
                <a:effectLst/>
                <a:uLnTx/>
                <a:uFillTx/>
                <a:latin typeface="Arial" panose="020B0604020202020204"/>
                <a:ea typeface="MS PGothic"/>
                <a:cs typeface="+mn-cs"/>
              </a:rPr>
              <a:t> y expectativas para la renovación 2026/2027</a:t>
            </a:r>
            <a:endParaRPr kumimoji="0" lang="es-CO" b="1" i="0" u="none" strike="noStrike" kern="1200" cap="none" spc="0" normalizeH="0" baseline="0" noProof="0" dirty="0">
              <a:ln>
                <a:noFill/>
              </a:ln>
              <a:solidFill>
                <a:srgbClr val="FFFFFF"/>
              </a:solidFill>
              <a:effectLst/>
              <a:uLnTx/>
              <a:uFillTx/>
              <a:latin typeface="Arial" panose="020B0604020202020204"/>
              <a:ea typeface="MS PGothic"/>
              <a:cs typeface="+mn-cs"/>
            </a:endParaRPr>
          </a:p>
        </p:txBody>
      </p:sp>
      <p:grpSp>
        <p:nvGrpSpPr>
          <p:cNvPr id="117" name="Group 10">
            <a:extLst>
              <a:ext uri="{FF2B5EF4-FFF2-40B4-BE49-F238E27FC236}">
                <a16:creationId xmlns:a16="http://schemas.microsoft.com/office/drawing/2014/main" id="{367C6824-E88C-4078-B4FE-62CCBAB55D5B}"/>
              </a:ext>
            </a:extLst>
          </p:cNvPr>
          <p:cNvGrpSpPr>
            <a:grpSpLocks noChangeAspect="1"/>
          </p:cNvGrpSpPr>
          <p:nvPr/>
        </p:nvGrpSpPr>
        <p:grpSpPr bwMode="auto">
          <a:xfrm>
            <a:off x="3484979" y="4359900"/>
            <a:ext cx="512575" cy="548109"/>
            <a:chOff x="3837" y="2160"/>
            <a:chExt cx="577" cy="617"/>
          </a:xfrm>
          <a:solidFill>
            <a:schemeClr val="bg1"/>
          </a:solidFill>
        </p:grpSpPr>
        <p:sp>
          <p:nvSpPr>
            <p:cNvPr id="118" name="Freeform 11">
              <a:extLst>
                <a:ext uri="{FF2B5EF4-FFF2-40B4-BE49-F238E27FC236}">
                  <a16:creationId xmlns:a16="http://schemas.microsoft.com/office/drawing/2014/main" id="{B6A32EB7-8AD7-424F-915C-8311F4B55021}"/>
                </a:ext>
              </a:extLst>
            </p:cNvPr>
            <p:cNvSpPr>
              <a:spLocks/>
            </p:cNvSpPr>
            <p:nvPr/>
          </p:nvSpPr>
          <p:spPr bwMode="auto">
            <a:xfrm>
              <a:off x="3837" y="2160"/>
              <a:ext cx="577" cy="617"/>
            </a:xfrm>
            <a:custGeom>
              <a:avLst/>
              <a:gdLst>
                <a:gd name="T0" fmla="*/ 202 w 240"/>
                <a:gd name="T1" fmla="*/ 35 h 257"/>
                <a:gd name="T2" fmla="*/ 130 w 240"/>
                <a:gd name="T3" fmla="*/ 1 h 257"/>
                <a:gd name="T4" fmla="*/ 56 w 240"/>
                <a:gd name="T5" fmla="*/ 28 h 257"/>
                <a:gd name="T6" fmla="*/ 21 w 240"/>
                <a:gd name="T7" fmla="*/ 105 h 257"/>
                <a:gd name="T8" fmla="*/ 21 w 240"/>
                <a:gd name="T9" fmla="*/ 111 h 257"/>
                <a:gd name="T10" fmla="*/ 2 w 240"/>
                <a:gd name="T11" fmla="*/ 154 h 257"/>
                <a:gd name="T12" fmla="*/ 5 w 240"/>
                <a:gd name="T13" fmla="*/ 164 h 257"/>
                <a:gd name="T14" fmla="*/ 21 w 240"/>
                <a:gd name="T15" fmla="*/ 173 h 257"/>
                <a:gd name="T16" fmla="*/ 21 w 240"/>
                <a:gd name="T17" fmla="*/ 201 h 257"/>
                <a:gd name="T18" fmla="*/ 53 w 240"/>
                <a:gd name="T19" fmla="*/ 233 h 257"/>
                <a:gd name="T20" fmla="*/ 85 w 240"/>
                <a:gd name="T21" fmla="*/ 233 h 257"/>
                <a:gd name="T22" fmla="*/ 85 w 240"/>
                <a:gd name="T23" fmla="*/ 249 h 257"/>
                <a:gd name="T24" fmla="*/ 93 w 240"/>
                <a:gd name="T25" fmla="*/ 257 h 257"/>
                <a:gd name="T26" fmla="*/ 101 w 240"/>
                <a:gd name="T27" fmla="*/ 249 h 257"/>
                <a:gd name="T28" fmla="*/ 101 w 240"/>
                <a:gd name="T29" fmla="*/ 225 h 257"/>
                <a:gd name="T30" fmla="*/ 93 w 240"/>
                <a:gd name="T31" fmla="*/ 217 h 257"/>
                <a:gd name="T32" fmla="*/ 53 w 240"/>
                <a:gd name="T33" fmla="*/ 217 h 257"/>
                <a:gd name="T34" fmla="*/ 37 w 240"/>
                <a:gd name="T35" fmla="*/ 201 h 257"/>
                <a:gd name="T36" fmla="*/ 37 w 240"/>
                <a:gd name="T37" fmla="*/ 169 h 257"/>
                <a:gd name="T38" fmla="*/ 33 w 240"/>
                <a:gd name="T39" fmla="*/ 162 h 257"/>
                <a:gd name="T40" fmla="*/ 19 w 240"/>
                <a:gd name="T41" fmla="*/ 154 h 257"/>
                <a:gd name="T42" fmla="*/ 36 w 240"/>
                <a:gd name="T43" fmla="*/ 116 h 257"/>
                <a:gd name="T44" fmla="*/ 37 w 240"/>
                <a:gd name="T45" fmla="*/ 113 h 257"/>
                <a:gd name="T46" fmla="*/ 37 w 240"/>
                <a:gd name="T47" fmla="*/ 105 h 257"/>
                <a:gd name="T48" fmla="*/ 66 w 240"/>
                <a:gd name="T49" fmla="*/ 40 h 257"/>
                <a:gd name="T50" fmla="*/ 129 w 240"/>
                <a:gd name="T51" fmla="*/ 17 h 257"/>
                <a:gd name="T52" fmla="*/ 190 w 240"/>
                <a:gd name="T53" fmla="*/ 46 h 257"/>
                <a:gd name="T54" fmla="*/ 184 w 240"/>
                <a:gd name="T55" fmla="*/ 170 h 257"/>
                <a:gd name="T56" fmla="*/ 181 w 240"/>
                <a:gd name="T57" fmla="*/ 176 h 257"/>
                <a:gd name="T58" fmla="*/ 181 w 240"/>
                <a:gd name="T59" fmla="*/ 249 h 257"/>
                <a:gd name="T60" fmla="*/ 189 w 240"/>
                <a:gd name="T61" fmla="*/ 257 h 257"/>
                <a:gd name="T62" fmla="*/ 197 w 240"/>
                <a:gd name="T63" fmla="*/ 249 h 257"/>
                <a:gd name="T64" fmla="*/ 197 w 240"/>
                <a:gd name="T65" fmla="*/ 180 h 257"/>
                <a:gd name="T66" fmla="*/ 202 w 240"/>
                <a:gd name="T67" fmla="*/ 3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0" h="257">
                  <a:moveTo>
                    <a:pt x="202" y="35"/>
                  </a:moveTo>
                  <a:cubicBezTo>
                    <a:pt x="183" y="15"/>
                    <a:pt x="158" y="2"/>
                    <a:pt x="130" y="1"/>
                  </a:cubicBezTo>
                  <a:cubicBezTo>
                    <a:pt x="102" y="0"/>
                    <a:pt x="76" y="9"/>
                    <a:pt x="56" y="28"/>
                  </a:cubicBezTo>
                  <a:cubicBezTo>
                    <a:pt x="34" y="46"/>
                    <a:pt x="21" y="74"/>
                    <a:pt x="21" y="105"/>
                  </a:cubicBezTo>
                  <a:cubicBezTo>
                    <a:pt x="21" y="111"/>
                    <a:pt x="21" y="111"/>
                    <a:pt x="21" y="111"/>
                  </a:cubicBezTo>
                  <a:cubicBezTo>
                    <a:pt x="2" y="154"/>
                    <a:pt x="2" y="154"/>
                    <a:pt x="2" y="154"/>
                  </a:cubicBezTo>
                  <a:cubicBezTo>
                    <a:pt x="0" y="157"/>
                    <a:pt x="1" y="162"/>
                    <a:pt x="5" y="164"/>
                  </a:cubicBezTo>
                  <a:cubicBezTo>
                    <a:pt x="21" y="173"/>
                    <a:pt x="21" y="173"/>
                    <a:pt x="21" y="173"/>
                  </a:cubicBezTo>
                  <a:cubicBezTo>
                    <a:pt x="21" y="201"/>
                    <a:pt x="21" y="201"/>
                    <a:pt x="21" y="201"/>
                  </a:cubicBezTo>
                  <a:cubicBezTo>
                    <a:pt x="21" y="219"/>
                    <a:pt x="35" y="233"/>
                    <a:pt x="53" y="233"/>
                  </a:cubicBezTo>
                  <a:cubicBezTo>
                    <a:pt x="85" y="233"/>
                    <a:pt x="85" y="233"/>
                    <a:pt x="85" y="233"/>
                  </a:cubicBezTo>
                  <a:cubicBezTo>
                    <a:pt x="85" y="249"/>
                    <a:pt x="85" y="249"/>
                    <a:pt x="85" y="249"/>
                  </a:cubicBezTo>
                  <a:cubicBezTo>
                    <a:pt x="85" y="253"/>
                    <a:pt x="89" y="257"/>
                    <a:pt x="93" y="257"/>
                  </a:cubicBezTo>
                  <a:cubicBezTo>
                    <a:pt x="97" y="257"/>
                    <a:pt x="101" y="253"/>
                    <a:pt x="101" y="249"/>
                  </a:cubicBezTo>
                  <a:cubicBezTo>
                    <a:pt x="101" y="225"/>
                    <a:pt x="101" y="225"/>
                    <a:pt x="101" y="225"/>
                  </a:cubicBezTo>
                  <a:cubicBezTo>
                    <a:pt x="101" y="220"/>
                    <a:pt x="97" y="217"/>
                    <a:pt x="93" y="217"/>
                  </a:cubicBezTo>
                  <a:cubicBezTo>
                    <a:pt x="53" y="217"/>
                    <a:pt x="53" y="217"/>
                    <a:pt x="53" y="217"/>
                  </a:cubicBezTo>
                  <a:cubicBezTo>
                    <a:pt x="44" y="217"/>
                    <a:pt x="37" y="210"/>
                    <a:pt x="37" y="201"/>
                  </a:cubicBezTo>
                  <a:cubicBezTo>
                    <a:pt x="37" y="169"/>
                    <a:pt x="37" y="169"/>
                    <a:pt x="37" y="169"/>
                  </a:cubicBezTo>
                  <a:cubicBezTo>
                    <a:pt x="37" y="166"/>
                    <a:pt x="36" y="163"/>
                    <a:pt x="33" y="162"/>
                  </a:cubicBezTo>
                  <a:cubicBezTo>
                    <a:pt x="19" y="154"/>
                    <a:pt x="19" y="154"/>
                    <a:pt x="19" y="154"/>
                  </a:cubicBezTo>
                  <a:cubicBezTo>
                    <a:pt x="36" y="116"/>
                    <a:pt x="36" y="116"/>
                    <a:pt x="36" y="116"/>
                  </a:cubicBezTo>
                  <a:cubicBezTo>
                    <a:pt x="37" y="115"/>
                    <a:pt x="37" y="114"/>
                    <a:pt x="37" y="113"/>
                  </a:cubicBezTo>
                  <a:cubicBezTo>
                    <a:pt x="37" y="105"/>
                    <a:pt x="37" y="105"/>
                    <a:pt x="37" y="105"/>
                  </a:cubicBezTo>
                  <a:cubicBezTo>
                    <a:pt x="37" y="79"/>
                    <a:pt x="48" y="55"/>
                    <a:pt x="66" y="40"/>
                  </a:cubicBezTo>
                  <a:cubicBezTo>
                    <a:pt x="83" y="24"/>
                    <a:pt x="106" y="16"/>
                    <a:pt x="129" y="17"/>
                  </a:cubicBezTo>
                  <a:cubicBezTo>
                    <a:pt x="153" y="18"/>
                    <a:pt x="174" y="28"/>
                    <a:pt x="190" y="46"/>
                  </a:cubicBezTo>
                  <a:cubicBezTo>
                    <a:pt x="223" y="82"/>
                    <a:pt x="220" y="138"/>
                    <a:pt x="184" y="170"/>
                  </a:cubicBezTo>
                  <a:cubicBezTo>
                    <a:pt x="182" y="172"/>
                    <a:pt x="181" y="174"/>
                    <a:pt x="181" y="176"/>
                  </a:cubicBezTo>
                  <a:cubicBezTo>
                    <a:pt x="181" y="249"/>
                    <a:pt x="181" y="249"/>
                    <a:pt x="181" y="249"/>
                  </a:cubicBezTo>
                  <a:cubicBezTo>
                    <a:pt x="181" y="253"/>
                    <a:pt x="185" y="257"/>
                    <a:pt x="189" y="257"/>
                  </a:cubicBezTo>
                  <a:cubicBezTo>
                    <a:pt x="193" y="257"/>
                    <a:pt x="197" y="253"/>
                    <a:pt x="197" y="249"/>
                  </a:cubicBezTo>
                  <a:cubicBezTo>
                    <a:pt x="197" y="180"/>
                    <a:pt x="197" y="180"/>
                    <a:pt x="197" y="180"/>
                  </a:cubicBezTo>
                  <a:cubicBezTo>
                    <a:pt x="237" y="141"/>
                    <a:pt x="240" y="77"/>
                    <a:pt x="202"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19" name="Oval 12">
              <a:extLst>
                <a:ext uri="{FF2B5EF4-FFF2-40B4-BE49-F238E27FC236}">
                  <a16:creationId xmlns:a16="http://schemas.microsoft.com/office/drawing/2014/main" id="{6D09E87C-0E4A-47DD-9CF1-4FAF5A2F9683}"/>
                </a:ext>
              </a:extLst>
            </p:cNvPr>
            <p:cNvSpPr>
              <a:spLocks noChangeArrowheads="1"/>
            </p:cNvSpPr>
            <p:nvPr/>
          </p:nvSpPr>
          <p:spPr bwMode="auto">
            <a:xfrm>
              <a:off x="4104" y="2551"/>
              <a:ext cx="46" cy="4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120" name="Freeform 13">
              <a:extLst>
                <a:ext uri="{FF2B5EF4-FFF2-40B4-BE49-F238E27FC236}">
                  <a16:creationId xmlns:a16="http://schemas.microsoft.com/office/drawing/2014/main" id="{BD76133F-6118-4508-9112-07EB8AA08F10}"/>
                </a:ext>
              </a:extLst>
            </p:cNvPr>
            <p:cNvSpPr>
              <a:spLocks/>
            </p:cNvSpPr>
            <p:nvPr/>
          </p:nvSpPr>
          <p:spPr bwMode="auto">
            <a:xfrm>
              <a:off x="4056" y="2275"/>
              <a:ext cx="180" cy="233"/>
            </a:xfrm>
            <a:custGeom>
              <a:avLst/>
              <a:gdLst>
                <a:gd name="T0" fmla="*/ 6 w 75"/>
                <a:gd name="T1" fmla="*/ 10 h 97"/>
                <a:gd name="T2" fmla="*/ 2 w 75"/>
                <a:gd name="T3" fmla="*/ 20 h 97"/>
                <a:gd name="T4" fmla="*/ 13 w 75"/>
                <a:gd name="T5" fmla="*/ 24 h 97"/>
                <a:gd name="T6" fmla="*/ 51 w 75"/>
                <a:gd name="T7" fmla="*/ 27 h 97"/>
                <a:gd name="T8" fmla="*/ 42 w 75"/>
                <a:gd name="T9" fmla="*/ 55 h 97"/>
                <a:gd name="T10" fmla="*/ 20 w 75"/>
                <a:gd name="T11" fmla="*/ 89 h 97"/>
                <a:gd name="T12" fmla="*/ 28 w 75"/>
                <a:gd name="T13" fmla="*/ 97 h 97"/>
                <a:gd name="T14" fmla="*/ 36 w 75"/>
                <a:gd name="T15" fmla="*/ 89 h 97"/>
                <a:gd name="T16" fmla="*/ 52 w 75"/>
                <a:gd name="T17" fmla="*/ 68 h 97"/>
                <a:gd name="T18" fmla="*/ 65 w 75"/>
                <a:gd name="T19" fmla="*/ 18 h 97"/>
                <a:gd name="T20" fmla="*/ 6 w 75"/>
                <a:gd name="T21" fmla="*/ 1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97">
                  <a:moveTo>
                    <a:pt x="6" y="10"/>
                  </a:moveTo>
                  <a:cubicBezTo>
                    <a:pt x="2" y="11"/>
                    <a:pt x="0" y="16"/>
                    <a:pt x="2" y="20"/>
                  </a:cubicBezTo>
                  <a:cubicBezTo>
                    <a:pt x="4" y="24"/>
                    <a:pt x="9" y="26"/>
                    <a:pt x="13" y="24"/>
                  </a:cubicBezTo>
                  <a:cubicBezTo>
                    <a:pt x="28" y="17"/>
                    <a:pt x="46" y="18"/>
                    <a:pt x="51" y="27"/>
                  </a:cubicBezTo>
                  <a:cubicBezTo>
                    <a:pt x="58" y="37"/>
                    <a:pt x="51" y="48"/>
                    <a:pt x="42" y="55"/>
                  </a:cubicBezTo>
                  <a:cubicBezTo>
                    <a:pt x="28" y="67"/>
                    <a:pt x="20" y="75"/>
                    <a:pt x="20" y="89"/>
                  </a:cubicBezTo>
                  <a:cubicBezTo>
                    <a:pt x="20" y="93"/>
                    <a:pt x="24" y="97"/>
                    <a:pt x="28" y="97"/>
                  </a:cubicBezTo>
                  <a:cubicBezTo>
                    <a:pt x="33" y="97"/>
                    <a:pt x="36" y="93"/>
                    <a:pt x="36" y="89"/>
                  </a:cubicBezTo>
                  <a:cubicBezTo>
                    <a:pt x="36" y="83"/>
                    <a:pt x="39" y="79"/>
                    <a:pt x="52" y="68"/>
                  </a:cubicBezTo>
                  <a:cubicBezTo>
                    <a:pt x="70" y="53"/>
                    <a:pt x="75" y="34"/>
                    <a:pt x="65" y="18"/>
                  </a:cubicBezTo>
                  <a:cubicBezTo>
                    <a:pt x="54" y="1"/>
                    <a:pt x="26" y="0"/>
                    <a:pt x="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sp>
        <p:nvSpPr>
          <p:cNvPr id="121" name="Rectangle 120">
            <a:extLst>
              <a:ext uri="{FF2B5EF4-FFF2-40B4-BE49-F238E27FC236}">
                <a16:creationId xmlns:a16="http://schemas.microsoft.com/office/drawing/2014/main" id="{E21E71A5-A27C-4F3D-B6C0-DFA5CB82CDA6}"/>
              </a:ext>
            </a:extLst>
          </p:cNvPr>
          <p:cNvSpPr/>
          <p:nvPr/>
        </p:nvSpPr>
        <p:spPr>
          <a:xfrm>
            <a:off x="637761" y="1001373"/>
            <a:ext cx="11223625" cy="90466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0" name="Isosceles Triangle 149">
            <a:extLst>
              <a:ext uri="{FF2B5EF4-FFF2-40B4-BE49-F238E27FC236}">
                <a16:creationId xmlns:a16="http://schemas.microsoft.com/office/drawing/2014/main" id="{40926FAE-6612-4455-9D6C-8FB925E9896A}"/>
              </a:ext>
            </a:extLst>
          </p:cNvPr>
          <p:cNvSpPr/>
          <p:nvPr/>
        </p:nvSpPr>
        <p:spPr>
          <a:xfrm rot="10800000">
            <a:off x="6070384" y="1898782"/>
            <a:ext cx="358378" cy="18336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03" name="Rectangle 102">
            <a:extLst>
              <a:ext uri="{FF2B5EF4-FFF2-40B4-BE49-F238E27FC236}">
                <a16:creationId xmlns:a16="http://schemas.microsoft.com/office/drawing/2014/main" id="{9E413115-6582-4780-A890-93AF3887387E}"/>
              </a:ext>
            </a:extLst>
          </p:cNvPr>
          <p:cNvSpPr/>
          <p:nvPr/>
        </p:nvSpPr>
        <p:spPr>
          <a:xfrm>
            <a:off x="2009541" y="1266229"/>
            <a:ext cx="9594195" cy="370614"/>
          </a:xfrm>
          <a:prstGeom prst="rect">
            <a:avLst/>
          </a:prstGeom>
        </p:spPr>
        <p:txBody>
          <a:bodyPr wrap="square" lIns="0" tIns="0" rIns="0" bIns="0" anchor="t">
            <a:spAutoFit/>
          </a:bodyPr>
          <a:lstStyle/>
          <a:p>
            <a:pPr defTabSz="914400" fontAlgn="base">
              <a:lnSpc>
                <a:spcPct val="86000"/>
              </a:lnSpc>
              <a:spcBef>
                <a:spcPct val="0"/>
              </a:spcBef>
              <a:spcAft>
                <a:spcPct val="0"/>
              </a:spcAft>
              <a:defRPr/>
            </a:pPr>
            <a:r>
              <a:rPr lang="es-ES" sz="1400" b="1" dirty="0">
                <a:solidFill>
                  <a:srgbClr val="FFFFFF"/>
                </a:solidFill>
                <a:ea typeface="MS PGothic"/>
                <a:cs typeface="Arial"/>
              </a:rPr>
              <a:t>Consideramos que este es el foro perfecto para que los reaseguradores de Grupo LARG puedan canalizar cualquier mensaje que puedan estimar relevante poner en conocimiento de las compañías. Es vuestro momento.</a:t>
            </a:r>
            <a:endParaRPr lang="es-CO" sz="1400" b="1" i="0" u="none" strike="noStrike" kern="1200" cap="none" spc="0" normalizeH="0" baseline="0" noProof="0" dirty="0">
              <a:ln>
                <a:noFill/>
              </a:ln>
              <a:solidFill>
                <a:srgbClr val="FFFFFF"/>
              </a:solidFill>
              <a:effectLst/>
              <a:uLnTx/>
              <a:uFillTx/>
              <a:latin typeface="Arial" panose="020B0604020202020204"/>
              <a:ea typeface="MS PGothic"/>
              <a:cs typeface="Arial"/>
            </a:endParaRPr>
          </a:p>
        </p:txBody>
      </p:sp>
      <p:grpSp>
        <p:nvGrpSpPr>
          <p:cNvPr id="6" name="Group 4">
            <a:extLst>
              <a:ext uri="{FF2B5EF4-FFF2-40B4-BE49-F238E27FC236}">
                <a16:creationId xmlns:a16="http://schemas.microsoft.com/office/drawing/2014/main" id="{87FFF36B-073C-4F84-9257-05452EA6D604}"/>
              </a:ext>
            </a:extLst>
          </p:cNvPr>
          <p:cNvGrpSpPr>
            <a:grpSpLocks noChangeAspect="1"/>
          </p:cNvGrpSpPr>
          <p:nvPr/>
        </p:nvGrpSpPr>
        <p:grpSpPr bwMode="auto">
          <a:xfrm>
            <a:off x="1241714" y="1225101"/>
            <a:ext cx="457200" cy="457199"/>
            <a:chOff x="3838" y="2160"/>
            <a:chExt cx="614" cy="614"/>
          </a:xfrm>
          <a:solidFill>
            <a:schemeClr val="bg1"/>
          </a:solidFill>
        </p:grpSpPr>
        <p:sp>
          <p:nvSpPr>
            <p:cNvPr id="8" name="Freeform 5">
              <a:extLst>
                <a:ext uri="{FF2B5EF4-FFF2-40B4-BE49-F238E27FC236}">
                  <a16:creationId xmlns:a16="http://schemas.microsoft.com/office/drawing/2014/main" id="{515D7617-80B4-40AD-9B51-DAC458955E1C}"/>
                </a:ext>
              </a:extLst>
            </p:cNvPr>
            <p:cNvSpPr>
              <a:spLocks/>
            </p:cNvSpPr>
            <p:nvPr/>
          </p:nvSpPr>
          <p:spPr bwMode="auto">
            <a:xfrm>
              <a:off x="4003" y="2350"/>
              <a:ext cx="283" cy="213"/>
            </a:xfrm>
            <a:custGeom>
              <a:avLst/>
              <a:gdLst>
                <a:gd name="T0" fmla="*/ 104 w 118"/>
                <a:gd name="T1" fmla="*/ 3 h 89"/>
                <a:gd name="T2" fmla="*/ 37 w 118"/>
                <a:gd name="T3" fmla="*/ 70 h 89"/>
                <a:gd name="T4" fmla="*/ 14 w 118"/>
                <a:gd name="T5" fmla="*/ 47 h 89"/>
                <a:gd name="T6" fmla="*/ 3 w 118"/>
                <a:gd name="T7" fmla="*/ 47 h 89"/>
                <a:gd name="T8" fmla="*/ 3 w 118"/>
                <a:gd name="T9" fmla="*/ 58 h 89"/>
                <a:gd name="T10" fmla="*/ 32 w 118"/>
                <a:gd name="T11" fmla="*/ 87 h 89"/>
                <a:gd name="T12" fmla="*/ 37 w 118"/>
                <a:gd name="T13" fmla="*/ 89 h 89"/>
                <a:gd name="T14" fmla="*/ 43 w 118"/>
                <a:gd name="T15" fmla="*/ 87 h 89"/>
                <a:gd name="T16" fmla="*/ 115 w 118"/>
                <a:gd name="T17" fmla="*/ 15 h 89"/>
                <a:gd name="T18" fmla="*/ 115 w 118"/>
                <a:gd name="T19" fmla="*/ 3 h 89"/>
                <a:gd name="T20" fmla="*/ 104 w 118"/>
                <a:gd name="T21" fmla="*/ 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89">
                  <a:moveTo>
                    <a:pt x="104" y="3"/>
                  </a:moveTo>
                  <a:cubicBezTo>
                    <a:pt x="37" y="70"/>
                    <a:pt x="37" y="70"/>
                    <a:pt x="37" y="70"/>
                  </a:cubicBezTo>
                  <a:cubicBezTo>
                    <a:pt x="14" y="47"/>
                    <a:pt x="14" y="47"/>
                    <a:pt x="14" y="47"/>
                  </a:cubicBezTo>
                  <a:cubicBezTo>
                    <a:pt x="11" y="43"/>
                    <a:pt x="6" y="43"/>
                    <a:pt x="3" y="47"/>
                  </a:cubicBezTo>
                  <a:cubicBezTo>
                    <a:pt x="0" y="50"/>
                    <a:pt x="0" y="55"/>
                    <a:pt x="3" y="58"/>
                  </a:cubicBezTo>
                  <a:cubicBezTo>
                    <a:pt x="32" y="87"/>
                    <a:pt x="32" y="87"/>
                    <a:pt x="32" y="87"/>
                  </a:cubicBezTo>
                  <a:cubicBezTo>
                    <a:pt x="33" y="88"/>
                    <a:pt x="35" y="89"/>
                    <a:pt x="37" y="89"/>
                  </a:cubicBezTo>
                  <a:cubicBezTo>
                    <a:pt x="40" y="89"/>
                    <a:pt x="42" y="88"/>
                    <a:pt x="43" y="87"/>
                  </a:cubicBezTo>
                  <a:cubicBezTo>
                    <a:pt x="115" y="15"/>
                    <a:pt x="115" y="15"/>
                    <a:pt x="115" y="15"/>
                  </a:cubicBezTo>
                  <a:cubicBezTo>
                    <a:pt x="118" y="12"/>
                    <a:pt x="118" y="6"/>
                    <a:pt x="115" y="3"/>
                  </a:cubicBezTo>
                  <a:cubicBezTo>
                    <a:pt x="112" y="0"/>
                    <a:pt x="107" y="0"/>
                    <a:pt x="10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sp>
          <p:nvSpPr>
            <p:cNvPr id="9" name="Freeform 6">
              <a:extLst>
                <a:ext uri="{FF2B5EF4-FFF2-40B4-BE49-F238E27FC236}">
                  <a16:creationId xmlns:a16="http://schemas.microsoft.com/office/drawing/2014/main" id="{75251B44-E940-4078-8D56-1388D1903137}"/>
                </a:ext>
              </a:extLst>
            </p:cNvPr>
            <p:cNvSpPr>
              <a:spLocks/>
            </p:cNvSpPr>
            <p:nvPr/>
          </p:nvSpPr>
          <p:spPr bwMode="auto">
            <a:xfrm>
              <a:off x="4126" y="2160"/>
              <a:ext cx="326" cy="566"/>
            </a:xfrm>
            <a:custGeom>
              <a:avLst/>
              <a:gdLst>
                <a:gd name="T0" fmla="*/ 136 w 136"/>
                <a:gd name="T1" fmla="*/ 128 h 236"/>
                <a:gd name="T2" fmla="*/ 99 w 136"/>
                <a:gd name="T3" fmla="*/ 38 h 236"/>
                <a:gd name="T4" fmla="*/ 8 w 136"/>
                <a:gd name="T5" fmla="*/ 0 h 236"/>
                <a:gd name="T6" fmla="*/ 0 w 136"/>
                <a:gd name="T7" fmla="*/ 8 h 236"/>
                <a:gd name="T8" fmla="*/ 8 w 136"/>
                <a:gd name="T9" fmla="*/ 16 h 236"/>
                <a:gd name="T10" fmla="*/ 87 w 136"/>
                <a:gd name="T11" fmla="*/ 49 h 236"/>
                <a:gd name="T12" fmla="*/ 120 w 136"/>
                <a:gd name="T13" fmla="*/ 128 h 236"/>
                <a:gd name="T14" fmla="*/ 87 w 136"/>
                <a:gd name="T15" fmla="*/ 207 h 236"/>
                <a:gd name="T16" fmla="*/ 74 w 136"/>
                <a:gd name="T17" fmla="*/ 194 h 236"/>
                <a:gd name="T18" fmla="*/ 68 w 136"/>
                <a:gd name="T19" fmla="*/ 236 h 236"/>
                <a:gd name="T20" fmla="*/ 110 w 136"/>
                <a:gd name="T21" fmla="*/ 230 h 236"/>
                <a:gd name="T22" fmla="*/ 99 w 136"/>
                <a:gd name="T23" fmla="*/ 219 h 236"/>
                <a:gd name="T24" fmla="*/ 136 w 136"/>
                <a:gd name="T25" fmla="*/ 12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6">
                  <a:moveTo>
                    <a:pt x="136" y="128"/>
                  </a:moveTo>
                  <a:cubicBezTo>
                    <a:pt x="136" y="94"/>
                    <a:pt x="123" y="62"/>
                    <a:pt x="99" y="38"/>
                  </a:cubicBezTo>
                  <a:cubicBezTo>
                    <a:pt x="74" y="13"/>
                    <a:pt x="42" y="0"/>
                    <a:pt x="8" y="0"/>
                  </a:cubicBezTo>
                  <a:cubicBezTo>
                    <a:pt x="4" y="0"/>
                    <a:pt x="0" y="4"/>
                    <a:pt x="0" y="8"/>
                  </a:cubicBezTo>
                  <a:cubicBezTo>
                    <a:pt x="0" y="12"/>
                    <a:pt x="4" y="16"/>
                    <a:pt x="8" y="16"/>
                  </a:cubicBezTo>
                  <a:cubicBezTo>
                    <a:pt x="38" y="16"/>
                    <a:pt x="66" y="28"/>
                    <a:pt x="87" y="49"/>
                  </a:cubicBezTo>
                  <a:cubicBezTo>
                    <a:pt x="108" y="70"/>
                    <a:pt x="120" y="98"/>
                    <a:pt x="120" y="128"/>
                  </a:cubicBezTo>
                  <a:cubicBezTo>
                    <a:pt x="120" y="158"/>
                    <a:pt x="108" y="186"/>
                    <a:pt x="87" y="207"/>
                  </a:cubicBezTo>
                  <a:cubicBezTo>
                    <a:pt x="74" y="194"/>
                    <a:pt x="74" y="194"/>
                    <a:pt x="74" y="194"/>
                  </a:cubicBezTo>
                  <a:cubicBezTo>
                    <a:pt x="68" y="236"/>
                    <a:pt x="68" y="236"/>
                    <a:pt x="68" y="236"/>
                  </a:cubicBezTo>
                  <a:cubicBezTo>
                    <a:pt x="110" y="230"/>
                    <a:pt x="110" y="230"/>
                    <a:pt x="110" y="230"/>
                  </a:cubicBezTo>
                  <a:cubicBezTo>
                    <a:pt x="99" y="219"/>
                    <a:pt x="99" y="219"/>
                    <a:pt x="99" y="219"/>
                  </a:cubicBezTo>
                  <a:cubicBezTo>
                    <a:pt x="123" y="194"/>
                    <a:pt x="136" y="162"/>
                    <a:pt x="136" y="1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sp>
          <p:nvSpPr>
            <p:cNvPr id="10" name="Freeform 7">
              <a:extLst>
                <a:ext uri="{FF2B5EF4-FFF2-40B4-BE49-F238E27FC236}">
                  <a16:creationId xmlns:a16="http://schemas.microsoft.com/office/drawing/2014/main" id="{B3AD213F-C003-43FE-B818-F6F335AD5712}"/>
                </a:ext>
              </a:extLst>
            </p:cNvPr>
            <p:cNvSpPr>
              <a:spLocks/>
            </p:cNvSpPr>
            <p:nvPr/>
          </p:nvSpPr>
          <p:spPr bwMode="auto">
            <a:xfrm>
              <a:off x="3838" y="2208"/>
              <a:ext cx="326" cy="566"/>
            </a:xfrm>
            <a:custGeom>
              <a:avLst/>
              <a:gdLst>
                <a:gd name="T0" fmla="*/ 128 w 136"/>
                <a:gd name="T1" fmla="*/ 220 h 236"/>
                <a:gd name="T2" fmla="*/ 49 w 136"/>
                <a:gd name="T3" fmla="*/ 187 h 236"/>
                <a:gd name="T4" fmla="*/ 16 w 136"/>
                <a:gd name="T5" fmla="*/ 108 h 236"/>
                <a:gd name="T6" fmla="*/ 49 w 136"/>
                <a:gd name="T7" fmla="*/ 29 h 236"/>
                <a:gd name="T8" fmla="*/ 62 w 136"/>
                <a:gd name="T9" fmla="*/ 42 h 236"/>
                <a:gd name="T10" fmla="*/ 68 w 136"/>
                <a:gd name="T11" fmla="*/ 0 h 236"/>
                <a:gd name="T12" fmla="*/ 26 w 136"/>
                <a:gd name="T13" fmla="*/ 6 h 236"/>
                <a:gd name="T14" fmla="*/ 37 w 136"/>
                <a:gd name="T15" fmla="*/ 17 h 236"/>
                <a:gd name="T16" fmla="*/ 0 w 136"/>
                <a:gd name="T17" fmla="*/ 108 h 236"/>
                <a:gd name="T18" fmla="*/ 37 w 136"/>
                <a:gd name="T19" fmla="*/ 198 h 236"/>
                <a:gd name="T20" fmla="*/ 128 w 136"/>
                <a:gd name="T21" fmla="*/ 236 h 236"/>
                <a:gd name="T22" fmla="*/ 136 w 136"/>
                <a:gd name="T23" fmla="*/ 228 h 236"/>
                <a:gd name="T24" fmla="*/ 128 w 136"/>
                <a:gd name="T25" fmla="*/ 2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36">
                  <a:moveTo>
                    <a:pt x="128" y="220"/>
                  </a:moveTo>
                  <a:cubicBezTo>
                    <a:pt x="98" y="220"/>
                    <a:pt x="70" y="208"/>
                    <a:pt x="49" y="187"/>
                  </a:cubicBezTo>
                  <a:cubicBezTo>
                    <a:pt x="28" y="166"/>
                    <a:pt x="16" y="138"/>
                    <a:pt x="16" y="108"/>
                  </a:cubicBezTo>
                  <a:cubicBezTo>
                    <a:pt x="16" y="78"/>
                    <a:pt x="28" y="50"/>
                    <a:pt x="49" y="29"/>
                  </a:cubicBezTo>
                  <a:cubicBezTo>
                    <a:pt x="62" y="42"/>
                    <a:pt x="62" y="42"/>
                    <a:pt x="62" y="42"/>
                  </a:cubicBezTo>
                  <a:cubicBezTo>
                    <a:pt x="68" y="0"/>
                    <a:pt x="68" y="0"/>
                    <a:pt x="68" y="0"/>
                  </a:cubicBezTo>
                  <a:cubicBezTo>
                    <a:pt x="26" y="6"/>
                    <a:pt x="26" y="6"/>
                    <a:pt x="26" y="6"/>
                  </a:cubicBezTo>
                  <a:cubicBezTo>
                    <a:pt x="37" y="17"/>
                    <a:pt x="37" y="17"/>
                    <a:pt x="37" y="17"/>
                  </a:cubicBezTo>
                  <a:cubicBezTo>
                    <a:pt x="13" y="42"/>
                    <a:pt x="0" y="74"/>
                    <a:pt x="0" y="108"/>
                  </a:cubicBezTo>
                  <a:cubicBezTo>
                    <a:pt x="0" y="142"/>
                    <a:pt x="13" y="174"/>
                    <a:pt x="37" y="198"/>
                  </a:cubicBezTo>
                  <a:cubicBezTo>
                    <a:pt x="62" y="223"/>
                    <a:pt x="94" y="236"/>
                    <a:pt x="128" y="236"/>
                  </a:cubicBezTo>
                  <a:cubicBezTo>
                    <a:pt x="132" y="236"/>
                    <a:pt x="136" y="232"/>
                    <a:pt x="136" y="228"/>
                  </a:cubicBezTo>
                  <a:cubicBezTo>
                    <a:pt x="136" y="224"/>
                    <a:pt x="132" y="220"/>
                    <a:pt x="128"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O" dirty="0"/>
            </a:p>
          </p:txBody>
        </p:sp>
      </p:grpSp>
    </p:spTree>
    <p:custDataLst>
      <p:custData r:id="rId1"/>
    </p:custDataLst>
    <p:extLst>
      <p:ext uri="{BB962C8B-B14F-4D97-AF65-F5344CB8AC3E}">
        <p14:creationId xmlns:p14="http://schemas.microsoft.com/office/powerpoint/2010/main" val="966783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F4103-B195-A9B4-B243-F1DA73DD5868}"/>
              </a:ext>
            </a:extLst>
          </p:cNvPr>
          <p:cNvSpPr>
            <a:spLocks noGrp="1"/>
          </p:cNvSpPr>
          <p:nvPr>
            <p:ph type="title"/>
          </p:nvPr>
        </p:nvSpPr>
        <p:spPr/>
        <p:txBody>
          <a:bodyPr/>
          <a:lstStyle/>
          <a:p>
            <a:r>
              <a:rPr lang="en-GB" dirty="0" err="1"/>
              <a:t>Algunos</a:t>
            </a:r>
            <a:r>
              <a:rPr lang="en-GB" dirty="0"/>
              <a:t> </a:t>
            </a:r>
            <a:r>
              <a:rPr lang="en-GB" dirty="0" err="1"/>
              <a:t>comentarios</a:t>
            </a:r>
            <a:r>
              <a:rPr lang="en-GB" dirty="0"/>
              <a:t> de los </a:t>
            </a:r>
            <a:r>
              <a:rPr lang="en-GB" dirty="0" err="1"/>
              <a:t>ausentes</a:t>
            </a:r>
            <a:endParaRPr lang="en-GB" dirty="0"/>
          </a:p>
        </p:txBody>
      </p:sp>
      <p:sp>
        <p:nvSpPr>
          <p:cNvPr id="3" name="Slide Number Placeholder 2">
            <a:extLst>
              <a:ext uri="{FF2B5EF4-FFF2-40B4-BE49-F238E27FC236}">
                <a16:creationId xmlns:a16="http://schemas.microsoft.com/office/drawing/2014/main" id="{1B86AC7C-3494-53E9-F93F-AA3577CF7FEF}"/>
              </a:ext>
            </a:extLst>
          </p:cNvPr>
          <p:cNvSpPr>
            <a:spLocks noGrp="1"/>
          </p:cNvSpPr>
          <p:nvPr>
            <p:ph type="sldNum" sz="quarter" idx="10"/>
          </p:nvPr>
        </p:nvSpPr>
        <p:spPr/>
        <p:txBody>
          <a:bodyPr/>
          <a:lstStyle/>
          <a:p>
            <a:pPr algn="r"/>
            <a:fld id="{DF66040D-6F20-4F4B-8995-856BEECD84BE}" type="slidenum">
              <a:rPr lang="en-GB" smtClean="0"/>
              <a:pPr algn="r"/>
              <a:t>17</a:t>
            </a:fld>
            <a:endParaRPr lang="en-GB" dirty="0"/>
          </a:p>
        </p:txBody>
      </p:sp>
      <p:sp>
        <p:nvSpPr>
          <p:cNvPr id="4" name="Footer Placeholder 3">
            <a:extLst>
              <a:ext uri="{FF2B5EF4-FFF2-40B4-BE49-F238E27FC236}">
                <a16:creationId xmlns:a16="http://schemas.microsoft.com/office/drawing/2014/main" id="{DBF701A8-3D49-04CA-A04E-B3F495808F82}"/>
              </a:ext>
            </a:extLst>
          </p:cNvPr>
          <p:cNvSpPr>
            <a:spLocks noGrp="1"/>
          </p:cNvSpPr>
          <p:nvPr>
            <p:ph type="ftr" sz="quarter" idx="11"/>
          </p:nvPr>
        </p:nvSpPr>
        <p:spPr/>
        <p:txBody>
          <a:bodyPr/>
          <a:lstStyle/>
          <a:p>
            <a:pPr algn="r">
              <a:spcAft>
                <a:spcPts val="600"/>
              </a:spcAft>
              <a:buFont typeface="Arial" panose="020B0604020202020204" pitchFamily="34" charset="0"/>
              <a:buNone/>
            </a:pPr>
            <a:endParaRPr lang="en-GB" dirty="0"/>
          </a:p>
        </p:txBody>
      </p:sp>
      <p:sp>
        <p:nvSpPr>
          <p:cNvPr id="5" name="Text Placeholder 4">
            <a:extLst>
              <a:ext uri="{FF2B5EF4-FFF2-40B4-BE49-F238E27FC236}">
                <a16:creationId xmlns:a16="http://schemas.microsoft.com/office/drawing/2014/main" id="{54777AD2-A65A-019B-D51D-BB27396CFDCD}"/>
              </a:ext>
            </a:extLst>
          </p:cNvPr>
          <p:cNvSpPr>
            <a:spLocks noGrp="1"/>
          </p:cNvSpPr>
          <p:nvPr>
            <p:ph type="body" sz="quarter" idx="12"/>
          </p:nvPr>
        </p:nvSpPr>
        <p:spPr/>
        <p:txBody>
          <a:bodyPr/>
          <a:lstStyle/>
          <a:p>
            <a:endParaRPr lang="en-GB" dirty="0"/>
          </a:p>
        </p:txBody>
      </p:sp>
      <p:sp>
        <p:nvSpPr>
          <p:cNvPr id="6" name="TextBox 5">
            <a:extLst>
              <a:ext uri="{FF2B5EF4-FFF2-40B4-BE49-F238E27FC236}">
                <a16:creationId xmlns:a16="http://schemas.microsoft.com/office/drawing/2014/main" id="{07F45C05-1778-2849-E360-1CF49E2B94E3}"/>
              </a:ext>
            </a:extLst>
          </p:cNvPr>
          <p:cNvSpPr txBox="1"/>
          <p:nvPr/>
        </p:nvSpPr>
        <p:spPr>
          <a:xfrm>
            <a:off x="485776" y="1503939"/>
            <a:ext cx="10692000" cy="1985159"/>
          </a:xfrm>
          <a:prstGeom prst="rect">
            <a:avLst/>
          </a:prstGeom>
          <a:noFill/>
          <a:ln w="12700">
            <a:solidFill>
              <a:schemeClr val="bg1"/>
            </a:solidFill>
          </a:ln>
        </p:spPr>
        <p:txBody>
          <a:bodyPr wrap="square" lIns="216000" tIns="137160" rIns="216000" bIns="137160" rtlCol="0">
            <a:spAutoFit/>
          </a:bodyPr>
          <a:lstStyle/>
          <a:p>
            <a:pPr lvl="0">
              <a:spcAft>
                <a:spcPts val="600"/>
              </a:spcAft>
              <a:tabLst>
                <a:tab pos="9153525" algn="l"/>
              </a:tabLst>
              <a:defRPr/>
            </a:pPr>
            <a:r>
              <a:rPr lang="en-US" sz="1400" b="1" i="1" dirty="0">
                <a:solidFill>
                  <a:schemeClr val="accent1"/>
                </a:solidFill>
              </a:rPr>
              <a:t>En la </a:t>
            </a:r>
            <a:r>
              <a:rPr lang="en-US" sz="1400" b="1" i="1" dirty="0" err="1">
                <a:solidFill>
                  <a:schemeClr val="accent1"/>
                </a:solidFill>
              </a:rPr>
              <a:t>parte</a:t>
            </a:r>
            <a:r>
              <a:rPr lang="en-US" sz="1400" b="1" i="1" dirty="0">
                <a:solidFill>
                  <a:schemeClr val="accent1"/>
                </a:solidFill>
              </a:rPr>
              <a:t> que </a:t>
            </a:r>
            <a:r>
              <a:rPr lang="en-US" sz="1400" b="1" i="1" dirty="0" err="1">
                <a:solidFill>
                  <a:schemeClr val="accent1"/>
                </a:solidFill>
              </a:rPr>
              <a:t>cabria</a:t>
            </a:r>
            <a:r>
              <a:rPr lang="en-US" sz="1400" b="1" i="1" dirty="0">
                <a:solidFill>
                  <a:schemeClr val="accent1"/>
                </a:solidFill>
              </a:rPr>
              <a:t> </a:t>
            </a:r>
            <a:r>
              <a:rPr lang="en-US" sz="1400" b="1" i="1" dirty="0" err="1">
                <a:solidFill>
                  <a:schemeClr val="accent1"/>
                </a:solidFill>
              </a:rPr>
              <a:t>mejorar</a:t>
            </a:r>
            <a:r>
              <a:rPr lang="en-US" sz="1400" b="1" i="1" dirty="0">
                <a:solidFill>
                  <a:schemeClr val="accent1"/>
                </a:solidFill>
              </a:rPr>
              <a:t> </a:t>
            </a:r>
            <a:r>
              <a:rPr lang="en-US" sz="1400" b="1" i="1" dirty="0" err="1">
                <a:solidFill>
                  <a:schemeClr val="accent1"/>
                </a:solidFill>
              </a:rPr>
              <a:t>está</a:t>
            </a:r>
            <a:r>
              <a:rPr lang="en-US" sz="1400" b="1" i="1" dirty="0">
                <a:solidFill>
                  <a:schemeClr val="accent1"/>
                </a:solidFill>
              </a:rPr>
              <a:t> </a:t>
            </a:r>
            <a:r>
              <a:rPr lang="en-US" sz="1400" b="1" i="1" dirty="0" err="1">
                <a:solidFill>
                  <a:schemeClr val="accent1"/>
                </a:solidFill>
              </a:rPr>
              <a:t>el</a:t>
            </a:r>
            <a:r>
              <a:rPr lang="en-US" sz="1400" b="1" i="1" dirty="0">
                <a:solidFill>
                  <a:schemeClr val="accent1"/>
                </a:solidFill>
              </a:rPr>
              <a:t> </a:t>
            </a:r>
            <a:r>
              <a:rPr lang="en-US" sz="1400" b="1" i="1" dirty="0" err="1">
                <a:solidFill>
                  <a:schemeClr val="accent1"/>
                </a:solidFill>
              </a:rPr>
              <a:t>cronograma</a:t>
            </a:r>
            <a:r>
              <a:rPr lang="en-US" sz="1400" b="1" i="1" dirty="0">
                <a:solidFill>
                  <a:schemeClr val="accent1"/>
                </a:solidFill>
              </a:rPr>
              <a:t>, que no se </a:t>
            </a:r>
            <a:r>
              <a:rPr lang="en-US" sz="1400" b="1" i="1" dirty="0" err="1">
                <a:solidFill>
                  <a:schemeClr val="accent1"/>
                </a:solidFill>
              </a:rPr>
              <a:t>respetó</a:t>
            </a:r>
            <a:r>
              <a:rPr lang="en-US" sz="1400" b="1" i="1" dirty="0">
                <a:solidFill>
                  <a:schemeClr val="accent1"/>
                </a:solidFill>
              </a:rPr>
              <a:t>. El plan que se </a:t>
            </a:r>
            <a:r>
              <a:rPr lang="en-US" sz="1400" b="1" i="1" dirty="0" err="1">
                <a:solidFill>
                  <a:schemeClr val="accent1"/>
                </a:solidFill>
              </a:rPr>
              <a:t>acordó</a:t>
            </a:r>
            <a:r>
              <a:rPr lang="en-US" sz="1400" b="1" i="1" dirty="0">
                <a:solidFill>
                  <a:schemeClr val="accent1"/>
                </a:solidFill>
              </a:rPr>
              <a:t> </a:t>
            </a:r>
            <a:r>
              <a:rPr lang="en-US" sz="1400" b="1" i="1" dirty="0" err="1">
                <a:solidFill>
                  <a:schemeClr val="accent1"/>
                </a:solidFill>
              </a:rPr>
              <a:t>fue</a:t>
            </a:r>
            <a:r>
              <a:rPr lang="en-US" sz="1400" b="1" i="1" dirty="0">
                <a:solidFill>
                  <a:schemeClr val="accent1"/>
                </a:solidFill>
              </a:rPr>
              <a:t> </a:t>
            </a:r>
            <a:r>
              <a:rPr lang="en-US" sz="1400" b="1" i="1" dirty="0" err="1">
                <a:solidFill>
                  <a:schemeClr val="accent1"/>
                </a:solidFill>
              </a:rPr>
              <a:t>empezar</a:t>
            </a:r>
            <a:r>
              <a:rPr lang="en-US" sz="1400" b="1" i="1" dirty="0">
                <a:solidFill>
                  <a:schemeClr val="accent1"/>
                </a:solidFill>
              </a:rPr>
              <a:t> a </a:t>
            </a:r>
            <a:r>
              <a:rPr lang="en-US" sz="1400" b="1" i="1" dirty="0" err="1">
                <a:solidFill>
                  <a:schemeClr val="accent1"/>
                </a:solidFill>
              </a:rPr>
              <a:t>trabajar</a:t>
            </a:r>
            <a:r>
              <a:rPr lang="en-US" sz="1400" b="1" i="1" dirty="0">
                <a:solidFill>
                  <a:schemeClr val="accent1"/>
                </a:solidFill>
              </a:rPr>
              <a:t> a finales de </a:t>
            </a:r>
            <a:r>
              <a:rPr lang="en-US" sz="1400" b="1" i="1" dirty="0" err="1">
                <a:solidFill>
                  <a:schemeClr val="accent1"/>
                </a:solidFill>
              </a:rPr>
              <a:t>febrero</a:t>
            </a:r>
            <a:r>
              <a:rPr lang="en-US" sz="1400" b="1" i="1" dirty="0">
                <a:solidFill>
                  <a:schemeClr val="accent1"/>
                </a:solidFill>
              </a:rPr>
              <a:t> para </a:t>
            </a:r>
            <a:r>
              <a:rPr lang="en-US" sz="1400" b="1" i="1" dirty="0" err="1">
                <a:solidFill>
                  <a:schemeClr val="accent1"/>
                </a:solidFill>
              </a:rPr>
              <a:t>poder</a:t>
            </a:r>
            <a:r>
              <a:rPr lang="en-US" sz="1400" b="1" i="1" dirty="0">
                <a:solidFill>
                  <a:schemeClr val="accent1"/>
                </a:solidFill>
              </a:rPr>
              <a:t> </a:t>
            </a:r>
            <a:r>
              <a:rPr lang="en-US" sz="1400" b="1" i="1" dirty="0" err="1">
                <a:solidFill>
                  <a:schemeClr val="accent1"/>
                </a:solidFill>
              </a:rPr>
              <a:t>cerrar</a:t>
            </a:r>
            <a:r>
              <a:rPr lang="en-US" sz="1400" b="1" i="1" dirty="0">
                <a:solidFill>
                  <a:schemeClr val="accent1"/>
                </a:solidFill>
              </a:rPr>
              <a:t> la </a:t>
            </a:r>
            <a:r>
              <a:rPr lang="en-US" sz="1400" b="1" i="1" dirty="0" err="1">
                <a:solidFill>
                  <a:schemeClr val="accent1"/>
                </a:solidFill>
              </a:rPr>
              <a:t>colocación</a:t>
            </a:r>
            <a:r>
              <a:rPr lang="en-US" sz="1400" b="1" i="1" dirty="0">
                <a:solidFill>
                  <a:schemeClr val="accent1"/>
                </a:solidFill>
              </a:rPr>
              <a:t> </a:t>
            </a:r>
            <a:r>
              <a:rPr lang="en-US" sz="1400" b="1" i="1" dirty="0" err="1">
                <a:solidFill>
                  <a:schemeClr val="accent1"/>
                </a:solidFill>
              </a:rPr>
              <a:t>en</a:t>
            </a:r>
            <a:r>
              <a:rPr lang="en-US" sz="1400" b="1" i="1" dirty="0">
                <a:solidFill>
                  <a:schemeClr val="accent1"/>
                </a:solidFill>
              </a:rPr>
              <a:t> </a:t>
            </a:r>
            <a:r>
              <a:rPr lang="en-US" sz="1400" b="1" i="1" dirty="0" err="1">
                <a:solidFill>
                  <a:schemeClr val="accent1"/>
                </a:solidFill>
              </a:rPr>
              <a:t>marzo</a:t>
            </a:r>
            <a:r>
              <a:rPr lang="en-US" sz="1400" b="1" i="1" dirty="0">
                <a:solidFill>
                  <a:schemeClr val="accent1"/>
                </a:solidFill>
              </a:rPr>
              <a:t>. No obstante, </a:t>
            </a:r>
            <a:r>
              <a:rPr lang="en-US" sz="1400" b="1" i="1" dirty="0" err="1">
                <a:solidFill>
                  <a:schemeClr val="accent1"/>
                </a:solidFill>
              </a:rPr>
              <a:t>todo</a:t>
            </a:r>
            <a:r>
              <a:rPr lang="en-US" sz="1400" b="1" i="1" dirty="0">
                <a:solidFill>
                  <a:schemeClr val="accent1"/>
                </a:solidFill>
              </a:rPr>
              <a:t> </a:t>
            </a:r>
            <a:r>
              <a:rPr lang="en-US" sz="1400" b="1" i="1" dirty="0" err="1">
                <a:solidFill>
                  <a:schemeClr val="accent1"/>
                </a:solidFill>
              </a:rPr>
              <a:t>fluyó</a:t>
            </a:r>
            <a:r>
              <a:rPr lang="en-US" sz="1400" b="1" i="1" dirty="0">
                <a:solidFill>
                  <a:schemeClr val="accent1"/>
                </a:solidFill>
              </a:rPr>
              <a:t> </a:t>
            </a:r>
            <a:r>
              <a:rPr lang="en-US" sz="1400" b="1" i="1" dirty="0" err="1">
                <a:solidFill>
                  <a:schemeClr val="accent1"/>
                </a:solidFill>
              </a:rPr>
              <a:t>bastante</a:t>
            </a:r>
            <a:r>
              <a:rPr lang="en-US" sz="1400" b="1" i="1" dirty="0">
                <a:solidFill>
                  <a:schemeClr val="accent1"/>
                </a:solidFill>
              </a:rPr>
              <a:t> </a:t>
            </a:r>
            <a:r>
              <a:rPr lang="en-US" sz="1400" b="1" i="1" dirty="0" err="1">
                <a:solidFill>
                  <a:schemeClr val="accent1"/>
                </a:solidFill>
              </a:rPr>
              <a:t>ordenadamente</a:t>
            </a:r>
            <a:r>
              <a:rPr lang="en-US" sz="1400" b="1" i="1" dirty="0">
                <a:solidFill>
                  <a:schemeClr val="accent1"/>
                </a:solidFill>
              </a:rPr>
              <a:t> y se </a:t>
            </a:r>
            <a:r>
              <a:rPr lang="en-US" sz="1400" b="1" i="1" dirty="0" err="1">
                <a:solidFill>
                  <a:schemeClr val="accent1"/>
                </a:solidFill>
              </a:rPr>
              <a:t>culminó</a:t>
            </a:r>
            <a:r>
              <a:rPr lang="en-US" sz="1400" b="1" i="1" dirty="0">
                <a:solidFill>
                  <a:schemeClr val="accent1"/>
                </a:solidFill>
              </a:rPr>
              <a:t> sin </a:t>
            </a:r>
            <a:r>
              <a:rPr lang="en-US" sz="1400" b="1" i="1" dirty="0" err="1">
                <a:solidFill>
                  <a:schemeClr val="accent1"/>
                </a:solidFill>
              </a:rPr>
              <a:t>contratiempos</a:t>
            </a:r>
            <a:r>
              <a:rPr lang="en-US" sz="1400" b="1" i="1" dirty="0">
                <a:solidFill>
                  <a:schemeClr val="accent1"/>
                </a:solidFill>
              </a:rPr>
              <a:t>.</a:t>
            </a:r>
            <a:endParaRPr lang="en-US" sz="1400" b="1" i="1" dirty="0">
              <a:solidFill>
                <a:schemeClr val="accent1"/>
              </a:solidFill>
              <a:effectLst/>
            </a:endParaRPr>
          </a:p>
          <a:p>
            <a:pPr lvl="0">
              <a:spcAft>
                <a:spcPts val="600"/>
              </a:spcAft>
              <a:tabLst>
                <a:tab pos="9153525" algn="l"/>
              </a:tabLst>
              <a:defRPr/>
            </a:pPr>
            <a:endParaRPr lang="en-US" sz="1400" b="1" i="1" dirty="0">
              <a:solidFill>
                <a:schemeClr val="accent1"/>
              </a:solidFill>
            </a:endParaRPr>
          </a:p>
          <a:p>
            <a:pPr lvl="0">
              <a:spcAft>
                <a:spcPts val="600"/>
              </a:spcAft>
              <a:tabLst>
                <a:tab pos="9153525" algn="l"/>
              </a:tabLst>
              <a:defRPr/>
            </a:pPr>
            <a:r>
              <a:rPr lang="en-US" sz="1400" b="1" i="1" dirty="0">
                <a:solidFill>
                  <a:schemeClr val="accent1"/>
                </a:solidFill>
              </a:rPr>
              <a:t>Por </a:t>
            </a:r>
            <a:r>
              <a:rPr lang="en-US" sz="1400" b="1" i="1" dirty="0" err="1">
                <a:solidFill>
                  <a:schemeClr val="accent1"/>
                </a:solidFill>
              </a:rPr>
              <a:t>otro</a:t>
            </a:r>
            <a:r>
              <a:rPr lang="en-US" sz="1400" b="1" i="1" dirty="0">
                <a:solidFill>
                  <a:schemeClr val="accent1"/>
                </a:solidFill>
              </a:rPr>
              <a:t> </a:t>
            </a:r>
            <a:r>
              <a:rPr lang="en-US" sz="1400" b="1" i="1" dirty="0" err="1">
                <a:solidFill>
                  <a:schemeClr val="accent1"/>
                </a:solidFill>
              </a:rPr>
              <a:t>lado</a:t>
            </a:r>
            <a:r>
              <a:rPr lang="en-US" sz="1400" b="1" i="1" dirty="0">
                <a:solidFill>
                  <a:schemeClr val="accent1"/>
                </a:solidFill>
              </a:rPr>
              <a:t>, </a:t>
            </a:r>
            <a:r>
              <a:rPr lang="en-US" sz="1400" b="1" i="1" dirty="0" err="1">
                <a:solidFill>
                  <a:schemeClr val="accent1"/>
                </a:solidFill>
              </a:rPr>
              <a:t>estamos</a:t>
            </a:r>
            <a:r>
              <a:rPr lang="en-US" sz="1400" b="1" i="1" dirty="0">
                <a:solidFill>
                  <a:schemeClr val="accent1"/>
                </a:solidFill>
              </a:rPr>
              <a:t> </a:t>
            </a:r>
            <a:r>
              <a:rPr lang="en-US" sz="1400" b="1" i="1" dirty="0" err="1">
                <a:solidFill>
                  <a:schemeClr val="accent1"/>
                </a:solidFill>
              </a:rPr>
              <a:t>contentos</a:t>
            </a:r>
            <a:r>
              <a:rPr lang="en-US" sz="1400" b="1" i="1" dirty="0">
                <a:solidFill>
                  <a:schemeClr val="accent1"/>
                </a:solidFill>
              </a:rPr>
              <a:t> con la </a:t>
            </a:r>
            <a:r>
              <a:rPr lang="en-US" sz="1400" b="1" i="1" dirty="0" err="1">
                <a:solidFill>
                  <a:schemeClr val="accent1"/>
                </a:solidFill>
              </a:rPr>
              <a:t>claridad</a:t>
            </a:r>
            <a:r>
              <a:rPr lang="en-US" sz="1400" b="1" i="1" dirty="0">
                <a:solidFill>
                  <a:schemeClr val="accent1"/>
                </a:solidFill>
              </a:rPr>
              <a:t> </a:t>
            </a:r>
            <a:r>
              <a:rPr lang="en-US" sz="1400" b="1" i="1" dirty="0" err="1">
                <a:solidFill>
                  <a:schemeClr val="accent1"/>
                </a:solidFill>
              </a:rPr>
              <a:t>en</a:t>
            </a:r>
            <a:r>
              <a:rPr lang="en-US" sz="1400" b="1" i="1" dirty="0">
                <a:solidFill>
                  <a:schemeClr val="accent1"/>
                </a:solidFill>
              </a:rPr>
              <a:t> la que se </a:t>
            </a:r>
            <a:r>
              <a:rPr lang="en-US" sz="1400" b="1" i="1" dirty="0" err="1">
                <a:solidFill>
                  <a:schemeClr val="accent1"/>
                </a:solidFill>
              </a:rPr>
              <a:t>expresan</a:t>
            </a:r>
            <a:r>
              <a:rPr lang="en-US" sz="1400" b="1" i="1" dirty="0">
                <a:solidFill>
                  <a:schemeClr val="accent1"/>
                </a:solidFill>
              </a:rPr>
              <a:t> las </a:t>
            </a:r>
            <a:r>
              <a:rPr lang="en-US" sz="1400" b="1" i="1" dirty="0" err="1">
                <a:solidFill>
                  <a:schemeClr val="accent1"/>
                </a:solidFill>
              </a:rPr>
              <a:t>necesidades</a:t>
            </a:r>
            <a:r>
              <a:rPr lang="en-US" sz="1400" b="1" i="1" dirty="0">
                <a:solidFill>
                  <a:schemeClr val="accent1"/>
                </a:solidFill>
              </a:rPr>
              <a:t> de </a:t>
            </a:r>
            <a:r>
              <a:rPr lang="en-US" sz="1400" b="1" i="1" dirty="0" err="1">
                <a:solidFill>
                  <a:schemeClr val="accent1"/>
                </a:solidFill>
              </a:rPr>
              <a:t>capacidad</a:t>
            </a:r>
            <a:r>
              <a:rPr lang="en-US" sz="1400" b="1" i="1" dirty="0">
                <a:solidFill>
                  <a:schemeClr val="accent1"/>
                </a:solidFill>
              </a:rPr>
              <a:t> </a:t>
            </a:r>
            <a:r>
              <a:rPr lang="en-US" sz="1400" b="1" i="1" dirty="0" err="1">
                <a:solidFill>
                  <a:schemeClr val="accent1"/>
                </a:solidFill>
              </a:rPr>
              <a:t>en</a:t>
            </a:r>
            <a:r>
              <a:rPr lang="en-US" sz="1400" b="1" i="1" dirty="0">
                <a:solidFill>
                  <a:schemeClr val="accent1"/>
                </a:solidFill>
              </a:rPr>
              <a:t> </a:t>
            </a:r>
            <a:r>
              <a:rPr lang="en-US" sz="1400" b="1" i="1" dirty="0" err="1">
                <a:solidFill>
                  <a:schemeClr val="accent1"/>
                </a:solidFill>
              </a:rPr>
              <a:t>el</a:t>
            </a:r>
            <a:r>
              <a:rPr lang="en-US" sz="1400" b="1" i="1" dirty="0">
                <a:solidFill>
                  <a:schemeClr val="accent1"/>
                </a:solidFill>
              </a:rPr>
              <a:t> wordings. Además, se </a:t>
            </a:r>
            <a:r>
              <a:rPr lang="en-US" sz="1400" b="1" i="1" dirty="0" err="1">
                <a:solidFill>
                  <a:schemeClr val="accent1"/>
                </a:solidFill>
              </a:rPr>
              <a:t>aprecia</a:t>
            </a:r>
            <a:r>
              <a:rPr lang="en-US" sz="1400" b="1" i="1" dirty="0">
                <a:solidFill>
                  <a:schemeClr val="accent1"/>
                </a:solidFill>
              </a:rPr>
              <a:t> la </a:t>
            </a:r>
            <a:r>
              <a:rPr lang="en-US" sz="1400" b="1" i="1" dirty="0" err="1">
                <a:solidFill>
                  <a:schemeClr val="accent1"/>
                </a:solidFill>
              </a:rPr>
              <a:t>claridad</a:t>
            </a:r>
            <a:r>
              <a:rPr lang="en-US" sz="1400" b="1" i="1" dirty="0">
                <a:solidFill>
                  <a:schemeClr val="accent1"/>
                </a:solidFill>
              </a:rPr>
              <a:t> y </a:t>
            </a:r>
            <a:r>
              <a:rPr lang="en-US" sz="1400" b="1" i="1" dirty="0" err="1">
                <a:solidFill>
                  <a:schemeClr val="accent1"/>
                </a:solidFill>
              </a:rPr>
              <a:t>calidad</a:t>
            </a:r>
            <a:r>
              <a:rPr lang="en-US" sz="1400" b="1" i="1" dirty="0">
                <a:solidFill>
                  <a:schemeClr val="accent1"/>
                </a:solidFill>
              </a:rPr>
              <a:t> con la que se </a:t>
            </a:r>
            <a:r>
              <a:rPr lang="en-US" sz="1400" b="1" i="1" dirty="0" err="1">
                <a:solidFill>
                  <a:schemeClr val="accent1"/>
                </a:solidFill>
              </a:rPr>
              <a:t>presenta</a:t>
            </a:r>
            <a:r>
              <a:rPr lang="en-US" sz="1400" b="1" i="1" dirty="0">
                <a:solidFill>
                  <a:schemeClr val="accent1"/>
                </a:solidFill>
              </a:rPr>
              <a:t> la </a:t>
            </a:r>
            <a:r>
              <a:rPr lang="en-US" sz="1400" b="1" i="1" dirty="0" err="1">
                <a:solidFill>
                  <a:schemeClr val="accent1"/>
                </a:solidFill>
              </a:rPr>
              <a:t>información</a:t>
            </a:r>
            <a:r>
              <a:rPr lang="en-US" sz="1400" b="1" i="1" dirty="0">
                <a:solidFill>
                  <a:schemeClr val="accent1"/>
                </a:solidFill>
              </a:rPr>
              <a:t> </a:t>
            </a:r>
            <a:r>
              <a:rPr lang="en-US" sz="1400" b="1" i="1" dirty="0" err="1">
                <a:solidFill>
                  <a:schemeClr val="accent1"/>
                </a:solidFill>
              </a:rPr>
              <a:t>en</a:t>
            </a:r>
            <a:r>
              <a:rPr lang="en-US" sz="1400" b="1" i="1" dirty="0">
                <a:solidFill>
                  <a:schemeClr val="accent1"/>
                </a:solidFill>
              </a:rPr>
              <a:t> los </a:t>
            </a:r>
            <a:r>
              <a:rPr lang="en-US" sz="1400" b="1" i="1" dirty="0" err="1">
                <a:solidFill>
                  <a:schemeClr val="accent1"/>
                </a:solidFill>
              </a:rPr>
              <a:t>paquetes</a:t>
            </a:r>
            <a:r>
              <a:rPr lang="en-US" sz="1400" b="1" i="1" dirty="0">
                <a:solidFill>
                  <a:schemeClr val="accent1"/>
                </a:solidFill>
              </a:rPr>
              <a:t> de </a:t>
            </a:r>
            <a:r>
              <a:rPr lang="en-US" sz="1400" b="1" i="1" dirty="0" err="1">
                <a:solidFill>
                  <a:schemeClr val="accent1"/>
                </a:solidFill>
              </a:rPr>
              <a:t>información</a:t>
            </a:r>
            <a:r>
              <a:rPr lang="en-US" sz="1400" b="1" i="1" dirty="0">
                <a:solidFill>
                  <a:schemeClr val="accent1"/>
                </a:solidFill>
              </a:rPr>
              <a:t>.</a:t>
            </a:r>
            <a:endParaRPr lang="en-US" sz="1400" b="1" i="1" dirty="0">
              <a:solidFill>
                <a:schemeClr val="accent1"/>
              </a:solidFill>
              <a:effectLst/>
            </a:endParaRPr>
          </a:p>
          <a:p>
            <a:pPr defTabSz="454025">
              <a:spcAft>
                <a:spcPts val="600"/>
              </a:spcAft>
              <a:defRPr/>
            </a:pPr>
            <a:r>
              <a:rPr kumimoji="0" lang="en-US" sz="1200" b="1" i="0" u="none" strike="noStrike" kern="1200" cap="none" spc="0" normalizeH="0" baseline="0" noProof="0" dirty="0">
                <a:ln>
                  <a:noFill/>
                </a:ln>
                <a:solidFill>
                  <a:schemeClr val="accent1"/>
                </a:solidFill>
                <a:effectLst/>
                <a:uLnTx/>
                <a:uFillTx/>
                <a:latin typeface="Arial" panose="020B0604020202020204"/>
                <a:ea typeface="+mn-ea"/>
                <a:cs typeface="+mn-cs"/>
              </a:rPr>
              <a:t>Guido Wolman</a:t>
            </a:r>
            <a:r>
              <a:rPr kumimoji="0" lang="en-US" sz="1200" i="0" u="none" strike="noStrike" kern="1200" cap="none" spc="0" normalizeH="0" baseline="0" noProof="0" dirty="0">
                <a:ln>
                  <a:noFill/>
                </a:ln>
                <a:solidFill>
                  <a:schemeClr val="accent1"/>
                </a:solidFill>
                <a:effectLst/>
                <a:uLnTx/>
                <a:uFillTx/>
                <a:latin typeface="Arial" panose="020B0604020202020204"/>
                <a:ea typeface="+mn-ea"/>
                <a:cs typeface="+mn-cs"/>
              </a:rPr>
              <a:t>, QBE</a:t>
            </a:r>
            <a:endParaRPr kumimoji="0" lang="en-US" sz="1200" b="0"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2922FBD1-4821-6934-0CF4-956EEB07389D}"/>
              </a:ext>
            </a:extLst>
          </p:cNvPr>
          <p:cNvGrpSpPr>
            <a:grpSpLocks noChangeAspect="1"/>
          </p:cNvGrpSpPr>
          <p:nvPr/>
        </p:nvGrpSpPr>
        <p:grpSpPr>
          <a:xfrm>
            <a:off x="347814" y="1591767"/>
            <a:ext cx="278111" cy="234407"/>
            <a:chOff x="3657600" y="2450592"/>
            <a:chExt cx="2560320" cy="2157984"/>
          </a:xfrm>
          <a:solidFill>
            <a:srgbClr val="76D3FF"/>
          </a:solidFill>
        </p:grpSpPr>
        <p:sp>
          <p:nvSpPr>
            <p:cNvPr id="8" name="Freeform 8">
              <a:extLst>
                <a:ext uri="{FF2B5EF4-FFF2-40B4-BE49-F238E27FC236}">
                  <a16:creationId xmlns:a16="http://schemas.microsoft.com/office/drawing/2014/main" id="{A67FB524-D281-B87C-4EA1-65E2B0272E93}"/>
                </a:ext>
              </a:extLst>
            </p:cNvPr>
            <p:cNvSpPr/>
            <p:nvPr userDrawn="1"/>
          </p:nvSpPr>
          <p:spPr>
            <a:xfrm>
              <a:off x="3657600"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9" name="Freeform 9">
              <a:extLst>
                <a:ext uri="{FF2B5EF4-FFF2-40B4-BE49-F238E27FC236}">
                  <a16:creationId xmlns:a16="http://schemas.microsoft.com/office/drawing/2014/main" id="{6C7ECFF4-BDB1-BFDC-D720-E1213810A8CC}"/>
                </a:ext>
              </a:extLst>
            </p:cNvPr>
            <p:cNvSpPr/>
            <p:nvPr userDrawn="1"/>
          </p:nvSpPr>
          <p:spPr>
            <a:xfrm>
              <a:off x="5023104"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10" name="Group 9">
            <a:extLst>
              <a:ext uri="{FF2B5EF4-FFF2-40B4-BE49-F238E27FC236}">
                <a16:creationId xmlns:a16="http://schemas.microsoft.com/office/drawing/2014/main" id="{DEA25BA5-9CA9-94D6-504C-B094E29F8CBB}"/>
              </a:ext>
            </a:extLst>
          </p:cNvPr>
          <p:cNvGrpSpPr>
            <a:grpSpLocks noChangeAspect="1"/>
          </p:cNvGrpSpPr>
          <p:nvPr/>
        </p:nvGrpSpPr>
        <p:grpSpPr>
          <a:xfrm flipH="1" flipV="1">
            <a:off x="10151764" y="2746548"/>
            <a:ext cx="278111" cy="234407"/>
            <a:chOff x="3657600" y="2450592"/>
            <a:chExt cx="2560320" cy="2157984"/>
          </a:xfrm>
          <a:solidFill>
            <a:srgbClr val="76D3FF"/>
          </a:solidFill>
        </p:grpSpPr>
        <p:sp>
          <p:nvSpPr>
            <p:cNvPr id="11" name="Freeform 8">
              <a:extLst>
                <a:ext uri="{FF2B5EF4-FFF2-40B4-BE49-F238E27FC236}">
                  <a16:creationId xmlns:a16="http://schemas.microsoft.com/office/drawing/2014/main" id="{80714BCC-9779-C5AE-D242-B62638D863BD}"/>
                </a:ext>
              </a:extLst>
            </p:cNvPr>
            <p:cNvSpPr/>
            <p:nvPr userDrawn="1"/>
          </p:nvSpPr>
          <p:spPr>
            <a:xfrm>
              <a:off x="3657600"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2" name="Freeform 9">
              <a:extLst>
                <a:ext uri="{FF2B5EF4-FFF2-40B4-BE49-F238E27FC236}">
                  <a16:creationId xmlns:a16="http://schemas.microsoft.com/office/drawing/2014/main" id="{111AA329-3A55-1F52-8234-8AF1D69727E1}"/>
                </a:ext>
              </a:extLst>
            </p:cNvPr>
            <p:cNvSpPr/>
            <p:nvPr userDrawn="1"/>
          </p:nvSpPr>
          <p:spPr>
            <a:xfrm>
              <a:off x="5023104"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
        <p:nvSpPr>
          <p:cNvPr id="13" name="TextBox 12">
            <a:extLst>
              <a:ext uri="{FF2B5EF4-FFF2-40B4-BE49-F238E27FC236}">
                <a16:creationId xmlns:a16="http://schemas.microsoft.com/office/drawing/2014/main" id="{C79B2942-4DFA-B236-F74E-13642137E677}"/>
              </a:ext>
            </a:extLst>
          </p:cNvPr>
          <p:cNvSpPr txBox="1"/>
          <p:nvPr/>
        </p:nvSpPr>
        <p:spPr>
          <a:xfrm>
            <a:off x="533401" y="3542289"/>
            <a:ext cx="10692000" cy="2339102"/>
          </a:xfrm>
          <a:prstGeom prst="rect">
            <a:avLst/>
          </a:prstGeom>
          <a:noFill/>
          <a:ln w="12700">
            <a:solidFill>
              <a:schemeClr val="bg1"/>
            </a:solidFill>
          </a:ln>
        </p:spPr>
        <p:txBody>
          <a:bodyPr wrap="square" lIns="216000" tIns="137160" rIns="216000" bIns="137160" rtlCol="0">
            <a:spAutoFit/>
          </a:bodyPr>
          <a:lstStyle/>
          <a:p>
            <a:pPr lvl="0">
              <a:spcAft>
                <a:spcPts val="600"/>
              </a:spcAft>
              <a:tabLst>
                <a:tab pos="9153525" algn="l"/>
              </a:tabLst>
              <a:defRPr/>
            </a:pPr>
            <a:r>
              <a:rPr lang="es-ES" sz="1400" b="1" i="1" dirty="0">
                <a:solidFill>
                  <a:schemeClr val="accent1"/>
                </a:solidFill>
              </a:rPr>
              <a:t>En general, creo que la renovación salió bastante bien y el proceso fluyó sin mayores inconvenientes. No tuvimos dudas significativas con la información proporcionada ni se encontraron discrepancias con respecto a los datos del año anterior.</a:t>
            </a:r>
          </a:p>
          <a:p>
            <a:pPr lvl="0">
              <a:spcAft>
                <a:spcPts val="600"/>
              </a:spcAft>
              <a:tabLst>
                <a:tab pos="9153525" algn="l"/>
              </a:tabLst>
              <a:defRPr/>
            </a:pPr>
            <a:r>
              <a:rPr lang="es-ES" sz="1400" b="1" i="1" dirty="0">
                <a:solidFill>
                  <a:schemeClr val="accent1"/>
                </a:solidFill>
              </a:rPr>
              <a:t>Otro punto que me gustaría abordar es la revisión de algunos criterios de suscripción para evitar situaciones como la de la Aceptación Especial del autobús que tenía más de 40 años. Esto es particularmente importante por temas de Responsabilidad Civil, que pueden ser complicados. Entiendo que para la mayoría de las compañías de seguros el límite de antigüedad esta entre los 25 y 30 años, por lo que me gustaría comprender mejor los criterios utilizados para suscribir ese vehículo en particular.</a:t>
            </a:r>
            <a:endParaRPr lang="en-US" sz="1400" b="1" i="1" dirty="0">
              <a:solidFill>
                <a:schemeClr val="accent1"/>
              </a:solidFill>
              <a:effectLst/>
            </a:endParaRPr>
          </a:p>
          <a:p>
            <a:pPr defTabSz="454025">
              <a:spcAft>
                <a:spcPts val="600"/>
              </a:spcAft>
              <a:defRPr/>
            </a:pPr>
            <a:r>
              <a:rPr kumimoji="0" lang="en-US" sz="1200" b="1" i="0" u="none" strike="noStrike" kern="1200" cap="none" spc="0" normalizeH="0" baseline="0" noProof="0" dirty="0">
                <a:ln>
                  <a:noFill/>
                </a:ln>
                <a:solidFill>
                  <a:schemeClr val="accent1"/>
                </a:solidFill>
                <a:effectLst/>
                <a:uLnTx/>
                <a:uFillTx/>
                <a:latin typeface="Arial" panose="020B0604020202020204"/>
                <a:ea typeface="+mn-ea"/>
                <a:cs typeface="+mn-cs"/>
              </a:rPr>
              <a:t>Antonio Price, </a:t>
            </a:r>
            <a:r>
              <a:rPr kumimoji="0" lang="en-US" sz="1200" i="0" u="none" strike="noStrike" kern="1200" cap="none" spc="0" normalizeH="0" baseline="0" noProof="0" dirty="0">
                <a:ln>
                  <a:noFill/>
                </a:ln>
                <a:solidFill>
                  <a:schemeClr val="accent1"/>
                </a:solidFill>
                <a:effectLst/>
                <a:uLnTx/>
                <a:uFillTx/>
                <a:latin typeface="Arial" panose="020B0604020202020204"/>
                <a:ea typeface="+mn-ea"/>
                <a:cs typeface="+mn-cs"/>
              </a:rPr>
              <a:t>Navigators</a:t>
            </a:r>
            <a:endParaRPr kumimoji="0" lang="en-US" sz="1200" b="0" i="0" u="none" strike="noStrike" kern="1200" cap="none" spc="0" normalizeH="0" baseline="0" noProof="0" dirty="0">
              <a:ln>
                <a:noFill/>
              </a:ln>
              <a:solidFill>
                <a:schemeClr val="accent1"/>
              </a:solidFill>
              <a:effectLst/>
              <a:uLnTx/>
              <a:uFillTx/>
              <a:latin typeface="Arial" panose="020B0604020202020204"/>
              <a:ea typeface="+mn-ea"/>
              <a:cs typeface="+mn-cs"/>
            </a:endParaRPr>
          </a:p>
        </p:txBody>
      </p:sp>
      <p:grpSp>
        <p:nvGrpSpPr>
          <p:cNvPr id="14" name="Group 13">
            <a:extLst>
              <a:ext uri="{FF2B5EF4-FFF2-40B4-BE49-F238E27FC236}">
                <a16:creationId xmlns:a16="http://schemas.microsoft.com/office/drawing/2014/main" id="{C4D2FF3E-7A24-E927-CDB4-89BF6CE545AC}"/>
              </a:ext>
            </a:extLst>
          </p:cNvPr>
          <p:cNvGrpSpPr>
            <a:grpSpLocks noChangeAspect="1"/>
          </p:cNvGrpSpPr>
          <p:nvPr/>
        </p:nvGrpSpPr>
        <p:grpSpPr>
          <a:xfrm>
            <a:off x="414489" y="3620592"/>
            <a:ext cx="278111" cy="234407"/>
            <a:chOff x="3657600" y="2450592"/>
            <a:chExt cx="2560320" cy="2157984"/>
          </a:xfrm>
          <a:solidFill>
            <a:srgbClr val="76D3FF"/>
          </a:solidFill>
        </p:grpSpPr>
        <p:sp>
          <p:nvSpPr>
            <p:cNvPr id="15" name="Freeform 8">
              <a:extLst>
                <a:ext uri="{FF2B5EF4-FFF2-40B4-BE49-F238E27FC236}">
                  <a16:creationId xmlns:a16="http://schemas.microsoft.com/office/drawing/2014/main" id="{2E143E09-6552-F5B6-D6D7-1D67288979B1}"/>
                </a:ext>
              </a:extLst>
            </p:cNvPr>
            <p:cNvSpPr/>
            <p:nvPr userDrawn="1"/>
          </p:nvSpPr>
          <p:spPr>
            <a:xfrm>
              <a:off x="3657600"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Freeform 9">
              <a:extLst>
                <a:ext uri="{FF2B5EF4-FFF2-40B4-BE49-F238E27FC236}">
                  <a16:creationId xmlns:a16="http://schemas.microsoft.com/office/drawing/2014/main" id="{280944CA-AB97-4ECB-B8E4-606FA6DF45A2}"/>
                </a:ext>
              </a:extLst>
            </p:cNvPr>
            <p:cNvSpPr/>
            <p:nvPr userDrawn="1"/>
          </p:nvSpPr>
          <p:spPr>
            <a:xfrm>
              <a:off x="5023104"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grpSp>
        <p:nvGrpSpPr>
          <p:cNvPr id="17" name="Group 16">
            <a:extLst>
              <a:ext uri="{FF2B5EF4-FFF2-40B4-BE49-F238E27FC236}">
                <a16:creationId xmlns:a16="http://schemas.microsoft.com/office/drawing/2014/main" id="{1032CBDE-91FD-3AD0-2BA4-0390D0DA07DC}"/>
              </a:ext>
            </a:extLst>
          </p:cNvPr>
          <p:cNvGrpSpPr>
            <a:grpSpLocks noChangeAspect="1"/>
          </p:cNvGrpSpPr>
          <p:nvPr/>
        </p:nvGrpSpPr>
        <p:grpSpPr>
          <a:xfrm flipH="1" flipV="1">
            <a:off x="3046674" y="5354061"/>
            <a:ext cx="278111" cy="234407"/>
            <a:chOff x="3657600" y="2450592"/>
            <a:chExt cx="2560320" cy="2157984"/>
          </a:xfrm>
          <a:solidFill>
            <a:srgbClr val="76D3FF"/>
          </a:solidFill>
        </p:grpSpPr>
        <p:sp>
          <p:nvSpPr>
            <p:cNvPr id="18" name="Freeform 8">
              <a:extLst>
                <a:ext uri="{FF2B5EF4-FFF2-40B4-BE49-F238E27FC236}">
                  <a16:creationId xmlns:a16="http://schemas.microsoft.com/office/drawing/2014/main" id="{B805C907-CC0B-A510-97E2-5B741878C735}"/>
                </a:ext>
              </a:extLst>
            </p:cNvPr>
            <p:cNvSpPr/>
            <p:nvPr userDrawn="1"/>
          </p:nvSpPr>
          <p:spPr>
            <a:xfrm>
              <a:off x="3657600"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Freeform 9">
              <a:extLst>
                <a:ext uri="{FF2B5EF4-FFF2-40B4-BE49-F238E27FC236}">
                  <a16:creationId xmlns:a16="http://schemas.microsoft.com/office/drawing/2014/main" id="{9DDC4342-8B93-283E-8C27-CDE0EDB0F6C9}"/>
                </a:ext>
              </a:extLst>
            </p:cNvPr>
            <p:cNvSpPr/>
            <p:nvPr userDrawn="1"/>
          </p:nvSpPr>
          <p:spPr>
            <a:xfrm>
              <a:off x="5023104" y="2450592"/>
              <a:ext cx="1194816" cy="2157984"/>
            </a:xfrm>
            <a:custGeom>
              <a:avLst/>
              <a:gdLst>
                <a:gd name="connsiteX0" fmla="*/ 0 w 1194816"/>
                <a:gd name="connsiteY0" fmla="*/ 2157984 h 2157984"/>
                <a:gd name="connsiteX1" fmla="*/ 1194816 w 1194816"/>
                <a:gd name="connsiteY1" fmla="*/ 2157984 h 2157984"/>
                <a:gd name="connsiteX2" fmla="*/ 1194816 w 1194816"/>
                <a:gd name="connsiteY2" fmla="*/ 1097280 h 2157984"/>
                <a:gd name="connsiteX3" fmla="*/ 762000 w 1194816"/>
                <a:gd name="connsiteY3" fmla="*/ 1097280 h 2157984"/>
                <a:gd name="connsiteX4" fmla="*/ 1103376 w 1194816"/>
                <a:gd name="connsiteY4" fmla="*/ 0 h 2157984"/>
                <a:gd name="connsiteX5" fmla="*/ 932688 w 1194816"/>
                <a:gd name="connsiteY5" fmla="*/ 0 h 2157984"/>
                <a:gd name="connsiteX6" fmla="*/ 6096 w 1194816"/>
                <a:gd name="connsiteY6" fmla="*/ 1225296 h 2157984"/>
                <a:gd name="connsiteX7" fmla="*/ 0 w 1194816"/>
                <a:gd name="connsiteY7" fmla="*/ 2157984 h 2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4816" h="2157984">
                  <a:moveTo>
                    <a:pt x="0" y="2157984"/>
                  </a:moveTo>
                  <a:lnTo>
                    <a:pt x="1194816" y="2157984"/>
                  </a:lnTo>
                  <a:lnTo>
                    <a:pt x="1194816" y="1097280"/>
                  </a:lnTo>
                  <a:lnTo>
                    <a:pt x="762000" y="1097280"/>
                  </a:lnTo>
                  <a:lnTo>
                    <a:pt x="1103376" y="0"/>
                  </a:lnTo>
                  <a:lnTo>
                    <a:pt x="932688" y="0"/>
                  </a:lnTo>
                  <a:lnTo>
                    <a:pt x="6096" y="1225296"/>
                  </a:lnTo>
                  <a:lnTo>
                    <a:pt x="0" y="2157984"/>
                  </a:lnTo>
                  <a:close/>
                </a:path>
              </a:pathLst>
            </a:custGeom>
            <a:grp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813348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err="1"/>
              <a:t>Cronograma</a:t>
            </a:r>
            <a:r>
              <a:rPr lang="en-GB" dirty="0"/>
              <a:t> 2026/2027</a:t>
            </a:r>
          </a:p>
        </p:txBody>
      </p:sp>
      <p:sp>
        <p:nvSpPr>
          <p:cNvPr id="3" name="Text Placeholder 2"/>
          <p:cNvSpPr>
            <a:spLocks noGrp="1"/>
          </p:cNvSpPr>
          <p:nvPr>
            <p:ph type="body" idx="1"/>
          </p:nvPr>
        </p:nvSpPr>
        <p:spPr/>
        <p:txBody>
          <a:bodyPr/>
          <a:lstStyle/>
          <a:p>
            <a:r>
              <a:rPr lang="en-GB"/>
              <a:t>3</a:t>
            </a:r>
            <a:endParaRPr lang="en-GB" dirty="0"/>
          </a:p>
        </p:txBody>
      </p:sp>
    </p:spTree>
    <p:extLst>
      <p:ext uri="{BB962C8B-B14F-4D97-AF65-F5344CB8AC3E}">
        <p14:creationId xmlns:p14="http://schemas.microsoft.com/office/powerpoint/2010/main" val="1884210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5"/>
          </p:nvPr>
        </p:nvSpPr>
        <p:spPr/>
        <p:txBody>
          <a:bodyPr/>
          <a:lstStyle/>
          <a:p>
            <a:endParaRPr lang="en-US"/>
          </a:p>
        </p:txBody>
      </p:sp>
      <p:sp>
        <p:nvSpPr>
          <p:cNvPr id="4" name="Title 3"/>
          <p:cNvSpPr>
            <a:spLocks noGrp="1"/>
          </p:cNvSpPr>
          <p:nvPr>
            <p:ph type="title"/>
          </p:nvPr>
        </p:nvSpPr>
        <p:spPr/>
        <p:txBody>
          <a:bodyPr/>
          <a:lstStyle/>
          <a:p>
            <a:r>
              <a:rPr lang="es-ES" dirty="0"/>
              <a:t>Cronograma renovación 2026/2027</a:t>
            </a:r>
            <a:endParaRPr lang="en-US" dirty="0"/>
          </a:p>
        </p:txBody>
      </p:sp>
      <p:sp>
        <p:nvSpPr>
          <p:cNvPr id="5" name="Text Placeholder 4"/>
          <p:cNvSpPr>
            <a:spLocks noGrp="1"/>
          </p:cNvSpPr>
          <p:nvPr>
            <p:ph type="body" sz="half" idx="2"/>
          </p:nvPr>
        </p:nvSpPr>
        <p:spPr>
          <a:xfrm>
            <a:off x="511176" y="832564"/>
            <a:ext cx="11223624" cy="318476"/>
          </a:xfrm>
        </p:spPr>
        <p:txBody>
          <a:bodyPr/>
          <a:lstStyle/>
          <a:p>
            <a:r>
              <a:rPr lang="en-US" dirty="0" err="1"/>
              <a:t>Introducción</a:t>
            </a:r>
            <a:endParaRPr lang="en-US" dirty="0"/>
          </a:p>
        </p:txBody>
      </p:sp>
      <p:sp>
        <p:nvSpPr>
          <p:cNvPr id="16" name="Rectangle 15">
            <a:extLst>
              <a:ext uri="{FF2B5EF4-FFF2-40B4-BE49-F238E27FC236}">
                <a16:creationId xmlns:a16="http://schemas.microsoft.com/office/drawing/2014/main" id="{9AAC0859-2403-5B73-665A-8A9857B61604}"/>
              </a:ext>
            </a:extLst>
          </p:cNvPr>
          <p:cNvSpPr/>
          <p:nvPr/>
        </p:nvSpPr>
        <p:spPr>
          <a:xfrm>
            <a:off x="5764090" y="1213601"/>
            <a:ext cx="720686" cy="5038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bg1"/>
              </a:solidFill>
            </a:endParaRPr>
          </a:p>
        </p:txBody>
      </p:sp>
      <p:graphicFrame>
        <p:nvGraphicFramePr>
          <p:cNvPr id="8" name="Object 7">
            <a:extLst>
              <a:ext uri="{FF2B5EF4-FFF2-40B4-BE49-F238E27FC236}">
                <a16:creationId xmlns:a16="http://schemas.microsoft.com/office/drawing/2014/main" id="{B3409FC3-DB5E-FCE9-7EEC-7C3BFE2BB06E}"/>
              </a:ext>
            </a:extLst>
          </p:cNvPr>
          <p:cNvGraphicFramePr>
            <a:graphicFrameLocks noChangeAspect="1"/>
          </p:cNvGraphicFramePr>
          <p:nvPr>
            <p:extLst>
              <p:ext uri="{D42A27DB-BD31-4B8C-83A1-F6EECF244321}">
                <p14:modId xmlns:p14="http://schemas.microsoft.com/office/powerpoint/2010/main" val="416787909"/>
              </p:ext>
            </p:extLst>
          </p:nvPr>
        </p:nvGraphicFramePr>
        <p:xfrm>
          <a:off x="1536700" y="1249405"/>
          <a:ext cx="8128000" cy="5067300"/>
        </p:xfrm>
        <a:graphic>
          <a:graphicData uri="http://schemas.openxmlformats.org/presentationml/2006/ole">
            <mc:AlternateContent xmlns:mc="http://schemas.openxmlformats.org/markup-compatibility/2006">
              <mc:Choice xmlns:v="urn:schemas-microsoft-com:vml" Requires="v">
                <p:oleObj name="Worksheet" r:id="rId2" imgW="16240205" imgH="10125182" progId="Excel.Sheet.12">
                  <p:embed/>
                </p:oleObj>
              </mc:Choice>
              <mc:Fallback>
                <p:oleObj name="Worksheet" r:id="rId2" imgW="16240205" imgH="10125182" progId="Excel.Sheet.12">
                  <p:embed/>
                  <p:pic>
                    <p:nvPicPr>
                      <p:cNvPr id="8" name="Object 7">
                        <a:extLst>
                          <a:ext uri="{FF2B5EF4-FFF2-40B4-BE49-F238E27FC236}">
                            <a16:creationId xmlns:a16="http://schemas.microsoft.com/office/drawing/2014/main" id="{B3409FC3-DB5E-FCE9-7EEC-7C3BFE2BB06E}"/>
                          </a:ext>
                        </a:extLst>
                      </p:cNvPr>
                      <p:cNvPicPr/>
                      <p:nvPr/>
                    </p:nvPicPr>
                    <p:blipFill>
                      <a:blip r:embed="rId3"/>
                      <a:stretch>
                        <a:fillRect/>
                      </a:stretch>
                    </p:blipFill>
                    <p:spPr>
                      <a:xfrm>
                        <a:off x="1536700" y="1249405"/>
                        <a:ext cx="8128000" cy="5067300"/>
                      </a:xfrm>
                      <a:prstGeom prst="rect">
                        <a:avLst/>
                      </a:prstGeom>
                    </p:spPr>
                  </p:pic>
                </p:oleObj>
              </mc:Fallback>
            </mc:AlternateContent>
          </a:graphicData>
        </a:graphic>
      </p:graphicFrame>
    </p:spTree>
    <p:extLst>
      <p:ext uri="{BB962C8B-B14F-4D97-AF65-F5344CB8AC3E}">
        <p14:creationId xmlns:p14="http://schemas.microsoft.com/office/powerpoint/2010/main" val="55050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GB" dirty="0"/>
              <a:t>Renovación 2025/2026: </a:t>
            </a:r>
            <a:r>
              <a:rPr lang="en-GB" dirty="0" err="1"/>
              <a:t>recapitulación</a:t>
            </a:r>
            <a:endParaRPr lang="en-GB" dirty="0"/>
          </a:p>
          <a:p>
            <a:r>
              <a:rPr lang="en-GB" dirty="0"/>
              <a:t>Renovación 2026/2027: </a:t>
            </a:r>
            <a:r>
              <a:rPr lang="en-GB" dirty="0" err="1"/>
              <a:t>propuesta</a:t>
            </a:r>
            <a:r>
              <a:rPr lang="en-GB" dirty="0"/>
              <a:t> de </a:t>
            </a:r>
            <a:r>
              <a:rPr lang="en-GB" dirty="0" err="1"/>
              <a:t>objetivos</a:t>
            </a:r>
            <a:endParaRPr lang="en-GB" dirty="0"/>
          </a:p>
          <a:p>
            <a:r>
              <a:rPr lang="es-ES" dirty="0"/>
              <a:t>Comentarios del líder del programa: </a:t>
            </a:r>
            <a:r>
              <a:rPr lang="es-ES" dirty="0" err="1"/>
              <a:t>AmericanAg</a:t>
            </a:r>
            <a:r>
              <a:rPr lang="es-ES" baseline="30000" dirty="0" err="1"/>
              <a:t>TM</a:t>
            </a:r>
            <a:endParaRPr lang="es-ES" dirty="0"/>
          </a:p>
          <a:p>
            <a:r>
              <a:rPr lang="en-GB" dirty="0"/>
              <a:t>El </a:t>
            </a:r>
            <a:r>
              <a:rPr lang="en-GB" dirty="0" err="1"/>
              <a:t>momento</a:t>
            </a:r>
            <a:r>
              <a:rPr lang="en-GB" dirty="0"/>
              <a:t> de los </a:t>
            </a:r>
            <a:r>
              <a:rPr lang="en-GB" dirty="0" err="1"/>
              <a:t>Reaseguradores</a:t>
            </a:r>
            <a:endParaRPr lang="en-GB" dirty="0"/>
          </a:p>
          <a:p>
            <a:r>
              <a:rPr lang="es-ES" dirty="0"/>
              <a:t>Cronograma 2026/2027</a:t>
            </a:r>
          </a:p>
          <a:p>
            <a:endParaRPr lang="en-GB" dirty="0"/>
          </a:p>
        </p:txBody>
      </p:sp>
      <p:sp>
        <p:nvSpPr>
          <p:cNvPr id="3" name="Text Placeholder 2"/>
          <p:cNvSpPr>
            <a:spLocks noGrp="1"/>
          </p:cNvSpPr>
          <p:nvPr>
            <p:ph type="body" sz="quarter" idx="13"/>
            <p:custDataLst>
              <p:custData r:id="rId1"/>
            </p:custDataLst>
          </p:nvPr>
        </p:nvSpPr>
        <p:spPr/>
        <p:txBody>
          <a:bodyPr/>
          <a:lstStyle/>
          <a:p>
            <a:r>
              <a:rPr lang="en-GB" dirty="0"/>
              <a:t>Agenda</a:t>
            </a:r>
          </a:p>
        </p:txBody>
      </p:sp>
    </p:spTree>
    <p:extLst>
      <p:ext uri="{BB962C8B-B14F-4D97-AF65-F5344CB8AC3E}">
        <p14:creationId xmlns:p14="http://schemas.microsoft.com/office/powerpoint/2010/main" val="2498492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5"/>
          </p:nvPr>
        </p:nvSpPr>
        <p:spPr/>
        <p:txBody>
          <a:bodyPr/>
          <a:lstStyle/>
          <a:p>
            <a:endParaRPr lang="es-ES" dirty="0"/>
          </a:p>
        </p:txBody>
      </p:sp>
      <p:sp>
        <p:nvSpPr>
          <p:cNvPr id="4" name="Title 3"/>
          <p:cNvSpPr>
            <a:spLocks noGrp="1"/>
          </p:cNvSpPr>
          <p:nvPr>
            <p:ph type="title"/>
          </p:nvPr>
        </p:nvSpPr>
        <p:spPr/>
        <p:txBody>
          <a:bodyPr/>
          <a:lstStyle/>
          <a:p>
            <a:r>
              <a:rPr lang="es-ES" dirty="0"/>
              <a:t>Cronograma renovación 2026/2027</a:t>
            </a:r>
          </a:p>
        </p:txBody>
      </p:sp>
      <p:sp>
        <p:nvSpPr>
          <p:cNvPr id="5" name="Text Placeholder 4"/>
          <p:cNvSpPr>
            <a:spLocks noGrp="1"/>
          </p:cNvSpPr>
          <p:nvPr>
            <p:ph type="body" sz="half" idx="2"/>
          </p:nvPr>
        </p:nvSpPr>
        <p:spPr/>
        <p:txBody>
          <a:bodyPr/>
          <a:lstStyle/>
          <a:p>
            <a:r>
              <a:rPr lang="es-ES" dirty="0"/>
              <a:t>(1 de 2)</a:t>
            </a:r>
          </a:p>
        </p:txBody>
      </p:sp>
      <p:sp>
        <p:nvSpPr>
          <p:cNvPr id="7" name="Content Placeholder 7"/>
          <p:cNvSpPr txBox="1">
            <a:spLocks/>
          </p:cNvSpPr>
          <p:nvPr/>
        </p:nvSpPr>
        <p:spPr bwMode="gray">
          <a:xfrm>
            <a:off x="1435101" y="3147326"/>
            <a:ext cx="10274297" cy="122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defTabSz="912247">
              <a:buFontTx/>
              <a:buNone/>
              <a:defRPr/>
            </a:pPr>
            <a:r>
              <a:rPr lang="es-ES" sz="1600" b="1" kern="0" dirty="0">
                <a:solidFill>
                  <a:schemeClr val="accent2"/>
                </a:solidFill>
                <a:ea typeface="MS PGothic"/>
              </a:rPr>
              <a:t>Modelación</a:t>
            </a:r>
          </a:p>
          <a:p>
            <a:pPr marL="182448" lvl="1" indent="-182448" defTabSz="914400">
              <a:buFont typeface="Arial" panose="020B0604020202020204" pitchFamily="34" charset="0"/>
              <a:buChar char="•"/>
              <a:defRPr/>
            </a:pPr>
            <a:r>
              <a:rPr lang="es-ES" sz="1400" b="1" kern="0" dirty="0">
                <a:solidFill>
                  <a:srgbClr val="000000">
                    <a:lumMod val="95000"/>
                    <a:lumOff val="5000"/>
                  </a:srgbClr>
                </a:solidFill>
                <a:ea typeface="MS PGothic"/>
              </a:rPr>
              <a:t>8 al 16 de enero: </a:t>
            </a:r>
            <a:r>
              <a:rPr lang="es-ES" sz="1400" kern="0" dirty="0">
                <a:solidFill>
                  <a:srgbClr val="000000">
                    <a:lumMod val="95000"/>
                    <a:lumOff val="5000"/>
                  </a:srgbClr>
                </a:solidFill>
                <a:ea typeface="MS PGothic"/>
              </a:rPr>
              <a:t>modelación en RMS </a:t>
            </a:r>
          </a:p>
          <a:p>
            <a:pPr marL="182448" lvl="1" indent="-182448" defTabSz="914400">
              <a:buFont typeface="Arial" panose="020B0604020202020204" pitchFamily="34" charset="0"/>
              <a:buChar char="•"/>
              <a:defRPr/>
            </a:pPr>
            <a:r>
              <a:rPr lang="es-ES" sz="1400" b="1" kern="0" dirty="0">
                <a:solidFill>
                  <a:srgbClr val="000000">
                    <a:lumMod val="95000"/>
                    <a:lumOff val="5000"/>
                  </a:srgbClr>
                </a:solidFill>
                <a:ea typeface="MS PGothic"/>
              </a:rPr>
              <a:t>16 al 23 de enero: </a:t>
            </a:r>
            <a:r>
              <a:rPr lang="es-ES" sz="1400" kern="0" dirty="0">
                <a:solidFill>
                  <a:srgbClr val="000000">
                    <a:lumMod val="95000"/>
                    <a:lumOff val="5000"/>
                  </a:srgbClr>
                </a:solidFill>
                <a:ea typeface="MS PGothic"/>
              </a:rPr>
              <a:t>modelación en AIR </a:t>
            </a:r>
          </a:p>
          <a:p>
            <a:pPr marL="182448" lvl="1" indent="-182448" defTabSz="914400">
              <a:buFont typeface="Arial" panose="020B0604020202020204" pitchFamily="34" charset="0"/>
              <a:buChar char="•"/>
              <a:defRPr/>
            </a:pPr>
            <a:r>
              <a:rPr lang="es-ES" sz="1400" b="1" kern="0" dirty="0">
                <a:solidFill>
                  <a:srgbClr val="000000">
                    <a:lumMod val="95000"/>
                    <a:lumOff val="5000"/>
                  </a:srgbClr>
                </a:solidFill>
                <a:ea typeface="MS PGothic"/>
              </a:rPr>
              <a:t>26 al 30 de enero: </a:t>
            </a:r>
            <a:r>
              <a:rPr lang="es-ES" sz="1400" kern="0" dirty="0">
                <a:solidFill>
                  <a:srgbClr val="000000">
                    <a:lumMod val="95000"/>
                    <a:lumOff val="5000"/>
                  </a:srgbClr>
                </a:solidFill>
                <a:ea typeface="MS PGothic"/>
              </a:rPr>
              <a:t>conformidad por parte de las compañías LARG con los resultados</a:t>
            </a:r>
          </a:p>
        </p:txBody>
      </p:sp>
      <p:cxnSp>
        <p:nvCxnSpPr>
          <p:cNvPr id="8" name="Straight Connector 7"/>
          <p:cNvCxnSpPr/>
          <p:nvPr/>
        </p:nvCxnSpPr>
        <p:spPr bwMode="auto">
          <a:xfrm>
            <a:off x="800852" y="1950922"/>
            <a:ext cx="0" cy="4170478"/>
          </a:xfrm>
          <a:prstGeom prst="line">
            <a:avLst/>
          </a:prstGeom>
          <a:noFill/>
          <a:ln w="38100" cap="flat" cmpd="sng" algn="ctr">
            <a:solidFill>
              <a:srgbClr val="000000"/>
            </a:solidFill>
            <a:prstDash val="solid"/>
            <a:round/>
            <a:headEnd type="oval"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Oval 8"/>
          <p:cNvSpPr/>
          <p:nvPr/>
        </p:nvSpPr>
        <p:spPr bwMode="auto">
          <a:xfrm>
            <a:off x="499761" y="3136658"/>
            <a:ext cx="602260" cy="602260"/>
          </a:xfrm>
          <a:prstGeom prst="ellipse">
            <a:avLst/>
          </a:prstGeom>
          <a:solidFill>
            <a:schemeClr val="accent2"/>
          </a:solidFill>
          <a:ln w="5715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2247"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dirty="0">
                <a:ln>
                  <a:noFill/>
                </a:ln>
                <a:solidFill>
                  <a:schemeClr val="bg1"/>
                </a:solidFill>
                <a:effectLst/>
                <a:uLnTx/>
                <a:uFillTx/>
                <a:ea typeface="MS PGothic"/>
              </a:rPr>
              <a:t>2</a:t>
            </a:r>
          </a:p>
        </p:txBody>
      </p:sp>
      <p:sp>
        <p:nvSpPr>
          <p:cNvPr id="10" name="Oval 9"/>
          <p:cNvSpPr/>
          <p:nvPr/>
        </p:nvSpPr>
        <p:spPr bwMode="auto">
          <a:xfrm>
            <a:off x="499761" y="1574922"/>
            <a:ext cx="602260" cy="602260"/>
          </a:xfrm>
          <a:prstGeom prst="ellipse">
            <a:avLst/>
          </a:prstGeom>
          <a:solidFill>
            <a:schemeClr val="accent2"/>
          </a:solidFill>
          <a:ln w="5715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2247"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dirty="0">
                <a:ln>
                  <a:noFill/>
                </a:ln>
                <a:solidFill>
                  <a:schemeClr val="bg1"/>
                </a:solidFill>
                <a:effectLst/>
                <a:uLnTx/>
                <a:uFillTx/>
                <a:ea typeface="MS PGothic"/>
              </a:rPr>
              <a:t>1</a:t>
            </a:r>
          </a:p>
        </p:txBody>
      </p:sp>
      <p:sp>
        <p:nvSpPr>
          <p:cNvPr id="11" name="Oval 10"/>
          <p:cNvSpPr/>
          <p:nvPr/>
        </p:nvSpPr>
        <p:spPr bwMode="auto">
          <a:xfrm>
            <a:off x="491793" y="4698394"/>
            <a:ext cx="602260" cy="602260"/>
          </a:xfrm>
          <a:prstGeom prst="ellipse">
            <a:avLst/>
          </a:prstGeom>
          <a:solidFill>
            <a:schemeClr val="accent2"/>
          </a:solidFill>
          <a:ln w="5715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2247"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dirty="0">
                <a:ln>
                  <a:noFill/>
                </a:ln>
                <a:solidFill>
                  <a:schemeClr val="bg1"/>
                </a:solidFill>
                <a:effectLst/>
                <a:uLnTx/>
                <a:uFillTx/>
                <a:ea typeface="MS PGothic"/>
              </a:rPr>
              <a:t>3</a:t>
            </a:r>
          </a:p>
        </p:txBody>
      </p:sp>
      <p:sp>
        <p:nvSpPr>
          <p:cNvPr id="12" name="Content Placeholder 7"/>
          <p:cNvSpPr txBox="1">
            <a:spLocks/>
          </p:cNvSpPr>
          <p:nvPr/>
        </p:nvSpPr>
        <p:spPr bwMode="gray">
          <a:xfrm>
            <a:off x="1416511" y="4702578"/>
            <a:ext cx="10274297" cy="111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defTabSz="912247">
              <a:buFontTx/>
              <a:buNone/>
              <a:defRPr/>
            </a:pPr>
            <a:r>
              <a:rPr lang="es-ES" sz="1600" b="1" kern="0" dirty="0">
                <a:solidFill>
                  <a:schemeClr val="accent2"/>
                </a:solidFill>
                <a:ea typeface="MS PGothic"/>
              </a:rPr>
              <a:t>Envío inicial a Reaseguradores</a:t>
            </a:r>
          </a:p>
          <a:p>
            <a:pPr marL="182448" lvl="1" indent="-182448" defTabSz="914400">
              <a:buFont typeface="Arial" panose="020B0604020202020204" pitchFamily="34" charset="0"/>
              <a:buChar char="•"/>
              <a:defRPr/>
            </a:pPr>
            <a:r>
              <a:rPr lang="es-ES" sz="1400" b="1" kern="0" dirty="0">
                <a:solidFill>
                  <a:srgbClr val="000000">
                    <a:lumMod val="95000"/>
                    <a:lumOff val="5000"/>
                  </a:srgbClr>
                </a:solidFill>
                <a:ea typeface="MS PGothic"/>
              </a:rPr>
              <a:t>2 de febrero al 6 de febrero: </a:t>
            </a:r>
            <a:r>
              <a:rPr lang="es-ES" sz="1400" kern="0" dirty="0">
                <a:solidFill>
                  <a:srgbClr val="000000">
                    <a:lumMod val="95000"/>
                    <a:lumOff val="5000"/>
                  </a:srgbClr>
                </a:solidFill>
                <a:ea typeface="MS PGothic"/>
              </a:rPr>
              <a:t>envío de paquetes de información a los Reaseguradores</a:t>
            </a:r>
          </a:p>
          <a:p>
            <a:pPr marL="182448" lvl="1" indent="-182448" defTabSz="914400">
              <a:buFont typeface="Arial" panose="020B0604020202020204" pitchFamily="34" charset="0"/>
              <a:buChar char="•"/>
              <a:defRPr/>
            </a:pPr>
            <a:r>
              <a:rPr lang="es-ES" sz="1400" b="1" kern="0" dirty="0">
                <a:solidFill>
                  <a:srgbClr val="000000">
                    <a:lumMod val="95000"/>
                    <a:lumOff val="5000"/>
                  </a:srgbClr>
                </a:solidFill>
                <a:ea typeface="MS PGothic"/>
              </a:rPr>
              <a:t>2 de febrero al 6 de febrero: </a:t>
            </a:r>
            <a:r>
              <a:rPr lang="es-ES" sz="1400" kern="0" dirty="0">
                <a:solidFill>
                  <a:srgbClr val="000000">
                    <a:lumMod val="95000"/>
                    <a:lumOff val="5000"/>
                  </a:srgbClr>
                </a:solidFill>
                <a:ea typeface="MS PGothic"/>
              </a:rPr>
              <a:t>envío de los archivos de modelación catastrófica a los Reaseguradores</a:t>
            </a:r>
          </a:p>
        </p:txBody>
      </p:sp>
      <p:sp>
        <p:nvSpPr>
          <p:cNvPr id="13" name="Content Placeholder 7"/>
          <p:cNvSpPr txBox="1">
            <a:spLocks/>
          </p:cNvSpPr>
          <p:nvPr/>
        </p:nvSpPr>
        <p:spPr bwMode="gray">
          <a:xfrm>
            <a:off x="1435101" y="1584714"/>
            <a:ext cx="10274297" cy="128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defTabSz="912247">
              <a:buFontTx/>
              <a:buNone/>
              <a:defRPr/>
            </a:pPr>
            <a:r>
              <a:rPr lang="es-ES" sz="1600" b="1" kern="0" dirty="0">
                <a:solidFill>
                  <a:schemeClr val="accent2"/>
                </a:solidFill>
                <a:ea typeface="MS PGothic"/>
              </a:rPr>
              <a:t>Información (corte 30/11/2025)</a:t>
            </a:r>
          </a:p>
          <a:p>
            <a:pPr marL="182448" lvl="1" indent="-182448" defTabSz="912247">
              <a:buFont typeface="Arial" panose="020B0604020202020204" pitchFamily="34" charset="0"/>
              <a:buChar char="•"/>
              <a:defRPr/>
            </a:pPr>
            <a:r>
              <a:rPr lang="es-ES" sz="1400" b="1" kern="0" dirty="0">
                <a:solidFill>
                  <a:srgbClr val="000000">
                    <a:lumMod val="95000"/>
                    <a:lumOff val="5000"/>
                  </a:srgbClr>
                </a:solidFill>
                <a:ea typeface="MS PGothic"/>
              </a:rPr>
              <a:t>12 al 15 de diciembre: </a:t>
            </a:r>
            <a:r>
              <a:rPr lang="es-ES" sz="1400" kern="0" dirty="0">
                <a:solidFill>
                  <a:srgbClr val="000000">
                    <a:lumMod val="95000"/>
                    <a:lumOff val="5000"/>
                  </a:srgbClr>
                </a:solidFill>
                <a:ea typeface="MS PGothic"/>
              </a:rPr>
              <a:t>información con Dirección Ejecutiva de LARG </a:t>
            </a:r>
          </a:p>
          <a:p>
            <a:pPr marL="182448" lvl="1" indent="-182448" defTabSz="912247">
              <a:buFont typeface="Arial" panose="020B0604020202020204" pitchFamily="34" charset="0"/>
              <a:buChar char="•"/>
              <a:defRPr/>
            </a:pPr>
            <a:r>
              <a:rPr lang="es-ES" sz="1400" b="1" kern="0" dirty="0">
                <a:solidFill>
                  <a:srgbClr val="000000">
                    <a:lumMod val="95000"/>
                    <a:lumOff val="5000"/>
                  </a:srgbClr>
                </a:solidFill>
                <a:ea typeface="MS PGothic"/>
              </a:rPr>
              <a:t>2 al 9 de enero: </a:t>
            </a:r>
            <a:r>
              <a:rPr lang="es-ES" sz="1400" kern="0" dirty="0">
                <a:solidFill>
                  <a:srgbClr val="000000">
                    <a:lumMod val="95000"/>
                    <a:lumOff val="5000"/>
                  </a:srgbClr>
                </a:solidFill>
                <a:ea typeface="MS PGothic"/>
              </a:rPr>
              <a:t>información con Guy Carpenter</a:t>
            </a:r>
          </a:p>
          <a:p>
            <a:pPr marL="182448" lvl="1" indent="-182448" defTabSz="912247">
              <a:buFont typeface="Arial" panose="020B0604020202020204" pitchFamily="34" charset="0"/>
              <a:buChar char="•"/>
              <a:defRPr/>
            </a:pPr>
            <a:r>
              <a:rPr lang="es-ES" sz="1400" b="1" kern="0" dirty="0">
                <a:solidFill>
                  <a:srgbClr val="000000">
                    <a:lumMod val="95000"/>
                    <a:lumOff val="5000"/>
                  </a:srgbClr>
                </a:solidFill>
                <a:ea typeface="MS PGothic"/>
              </a:rPr>
              <a:t>9 al 21 de enero: </a:t>
            </a:r>
            <a:r>
              <a:rPr lang="es-ES" sz="1400" kern="0" dirty="0">
                <a:solidFill>
                  <a:srgbClr val="000000">
                    <a:lumMod val="95000"/>
                    <a:lumOff val="5000"/>
                  </a:srgbClr>
                </a:solidFill>
                <a:ea typeface="MS PGothic"/>
              </a:rPr>
              <a:t>creación de paquetes de información y visto bueno por las compañías</a:t>
            </a:r>
          </a:p>
        </p:txBody>
      </p:sp>
      <p:cxnSp>
        <p:nvCxnSpPr>
          <p:cNvPr id="14" name="Straight Connector 13"/>
          <p:cNvCxnSpPr/>
          <p:nvPr/>
        </p:nvCxnSpPr>
        <p:spPr bwMode="auto">
          <a:xfrm flipH="1">
            <a:off x="1435101" y="2894895"/>
            <a:ext cx="10274297" cy="0"/>
          </a:xfrm>
          <a:prstGeom prst="line">
            <a:avLst/>
          </a:prstGeom>
          <a:noFill/>
          <a:ln w="19050" cap="flat" cmpd="sng" algn="ctr">
            <a:solidFill>
              <a:srgbClr val="FFFFFF">
                <a:lumMod val="85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H="1">
            <a:off x="1435101" y="4484109"/>
            <a:ext cx="10274297" cy="0"/>
          </a:xfrm>
          <a:prstGeom prst="line">
            <a:avLst/>
          </a:prstGeom>
          <a:noFill/>
          <a:ln w="19050" cap="flat" cmpd="sng" algn="ctr">
            <a:solidFill>
              <a:srgbClr val="FFFFFF">
                <a:lumMod val="85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08177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15"/>
          </p:nvPr>
        </p:nvSpPr>
        <p:spPr/>
        <p:txBody>
          <a:bodyPr/>
          <a:lstStyle/>
          <a:p>
            <a:endParaRPr lang="es-ES" dirty="0"/>
          </a:p>
        </p:txBody>
      </p:sp>
      <p:sp>
        <p:nvSpPr>
          <p:cNvPr id="4" name="Title 3"/>
          <p:cNvSpPr>
            <a:spLocks noGrp="1"/>
          </p:cNvSpPr>
          <p:nvPr>
            <p:ph type="title"/>
          </p:nvPr>
        </p:nvSpPr>
        <p:spPr/>
        <p:txBody>
          <a:bodyPr/>
          <a:lstStyle/>
          <a:p>
            <a:r>
              <a:rPr lang="es-ES" dirty="0"/>
              <a:t>Cronograma renovación 2026/2027</a:t>
            </a:r>
          </a:p>
        </p:txBody>
      </p:sp>
      <p:sp>
        <p:nvSpPr>
          <p:cNvPr id="5" name="Text Placeholder 4"/>
          <p:cNvSpPr>
            <a:spLocks noGrp="1"/>
          </p:cNvSpPr>
          <p:nvPr>
            <p:ph type="body" sz="half" idx="2"/>
          </p:nvPr>
        </p:nvSpPr>
        <p:spPr/>
        <p:txBody>
          <a:bodyPr/>
          <a:lstStyle/>
          <a:p>
            <a:r>
              <a:rPr lang="es-ES" dirty="0"/>
              <a:t>(2 de 2)</a:t>
            </a:r>
          </a:p>
        </p:txBody>
      </p:sp>
      <p:sp>
        <p:nvSpPr>
          <p:cNvPr id="7" name="Content Placeholder 7"/>
          <p:cNvSpPr txBox="1">
            <a:spLocks/>
          </p:cNvSpPr>
          <p:nvPr/>
        </p:nvSpPr>
        <p:spPr bwMode="gray">
          <a:xfrm>
            <a:off x="1435101" y="3147326"/>
            <a:ext cx="10274297" cy="1227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defTabSz="912247">
              <a:buFontTx/>
              <a:buNone/>
              <a:defRPr/>
            </a:pPr>
            <a:r>
              <a:rPr lang="es-ES" sz="1600" b="1" kern="0" dirty="0">
                <a:solidFill>
                  <a:schemeClr val="accent2"/>
                </a:solidFill>
                <a:ea typeface="MS PGothic"/>
              </a:rPr>
              <a:t>Acuerdo de términos con el líder</a:t>
            </a:r>
          </a:p>
          <a:p>
            <a:pPr marL="182448" lvl="1" indent="-182448" defTabSz="914400">
              <a:buFont typeface="Arial" panose="020B0604020202020204" pitchFamily="34" charset="0"/>
              <a:buChar char="•"/>
              <a:defRPr/>
            </a:pPr>
            <a:r>
              <a:rPr lang="es-ES" sz="1400" b="1" kern="0" dirty="0">
                <a:solidFill>
                  <a:srgbClr val="000000">
                    <a:lumMod val="95000"/>
                    <a:lumOff val="5000"/>
                  </a:srgbClr>
                </a:solidFill>
                <a:ea typeface="MS PGothic"/>
              </a:rPr>
              <a:t>27 de febrero: </a:t>
            </a:r>
            <a:r>
              <a:rPr lang="es-ES" sz="1400" kern="0" dirty="0">
                <a:solidFill>
                  <a:srgbClr val="000000">
                    <a:lumMod val="95000"/>
                    <a:lumOff val="5000"/>
                  </a:srgbClr>
                </a:solidFill>
                <a:ea typeface="MS PGothic"/>
              </a:rPr>
              <a:t>envío de las estructuras finales tanto a </a:t>
            </a:r>
            <a:r>
              <a:rPr lang="es-ES" sz="1400" kern="0" dirty="0" err="1">
                <a:solidFill>
                  <a:srgbClr val="000000">
                    <a:lumMod val="95000"/>
                    <a:lumOff val="5000"/>
                  </a:srgbClr>
                </a:solidFill>
                <a:ea typeface="MS PGothic"/>
              </a:rPr>
              <a:t>AmericanAg</a:t>
            </a:r>
            <a:r>
              <a:rPr lang="es-ES" sz="1400" kern="0" dirty="0">
                <a:solidFill>
                  <a:srgbClr val="000000">
                    <a:lumMod val="95000"/>
                    <a:lumOff val="5000"/>
                  </a:srgbClr>
                </a:solidFill>
                <a:ea typeface="MS PGothic"/>
              </a:rPr>
              <a:t> como al resto de los reaseguradores.</a:t>
            </a:r>
          </a:p>
          <a:p>
            <a:pPr marL="182448" lvl="1" indent="-182448" defTabSz="914400">
              <a:buFont typeface="Arial" panose="020B0604020202020204" pitchFamily="34" charset="0"/>
              <a:buChar char="•"/>
              <a:defRPr/>
            </a:pPr>
            <a:r>
              <a:rPr lang="es-ES" sz="1400" b="1" kern="0" dirty="0">
                <a:solidFill>
                  <a:srgbClr val="000000">
                    <a:lumMod val="95000"/>
                    <a:lumOff val="5000"/>
                  </a:srgbClr>
                </a:solidFill>
                <a:ea typeface="MS PGothic"/>
              </a:rPr>
              <a:t>2 al 5 de marzo: </a:t>
            </a:r>
            <a:r>
              <a:rPr lang="es-ES" sz="1400" kern="0" dirty="0" err="1">
                <a:solidFill>
                  <a:srgbClr val="000000">
                    <a:lumMod val="95000"/>
                    <a:lumOff val="5000"/>
                  </a:srgbClr>
                </a:solidFill>
                <a:ea typeface="MS PGothic"/>
              </a:rPr>
              <a:t>AmericanAg</a:t>
            </a:r>
            <a:r>
              <a:rPr lang="es-ES" sz="1400" kern="0" dirty="0">
                <a:solidFill>
                  <a:srgbClr val="000000">
                    <a:lumMod val="95000"/>
                    <a:lumOff val="5000"/>
                  </a:srgbClr>
                </a:solidFill>
                <a:ea typeface="MS PGothic"/>
              </a:rPr>
              <a:t> revisa las estructuras y confirma propuesta de términos.</a:t>
            </a:r>
          </a:p>
          <a:p>
            <a:pPr marL="182448" lvl="1" indent="-182448" defTabSz="914400">
              <a:buFont typeface="Arial" panose="020B0604020202020204" pitchFamily="34" charset="0"/>
              <a:buChar char="•"/>
              <a:defRPr/>
            </a:pPr>
            <a:r>
              <a:rPr lang="es-ES" sz="1400" b="1" kern="0" dirty="0">
                <a:solidFill>
                  <a:srgbClr val="000000">
                    <a:lumMod val="95000"/>
                    <a:lumOff val="5000"/>
                  </a:srgbClr>
                </a:solidFill>
                <a:ea typeface="MS PGothic"/>
              </a:rPr>
              <a:t>4 al 6 de marzo: </a:t>
            </a:r>
            <a:r>
              <a:rPr lang="es-ES" sz="1400" kern="0" dirty="0">
                <a:solidFill>
                  <a:srgbClr val="000000">
                    <a:lumMod val="95000"/>
                    <a:lumOff val="5000"/>
                  </a:srgbClr>
                </a:solidFill>
                <a:ea typeface="MS PGothic"/>
              </a:rPr>
              <a:t>negociación con </a:t>
            </a:r>
            <a:r>
              <a:rPr lang="es-ES" sz="1400" kern="0" dirty="0" err="1">
                <a:solidFill>
                  <a:srgbClr val="000000">
                    <a:lumMod val="95000"/>
                    <a:lumOff val="5000"/>
                  </a:srgbClr>
                </a:solidFill>
                <a:ea typeface="MS PGothic"/>
              </a:rPr>
              <a:t>AmericanAg</a:t>
            </a:r>
            <a:r>
              <a:rPr lang="es-ES" sz="1400" kern="0" dirty="0">
                <a:solidFill>
                  <a:srgbClr val="000000">
                    <a:lumMod val="95000"/>
                    <a:lumOff val="5000"/>
                  </a:srgbClr>
                </a:solidFill>
                <a:ea typeface="MS PGothic"/>
              </a:rPr>
              <a:t> y acuerdo final de las compañías a los términos.</a:t>
            </a:r>
          </a:p>
        </p:txBody>
      </p:sp>
      <p:cxnSp>
        <p:nvCxnSpPr>
          <p:cNvPr id="8" name="Straight Connector 7"/>
          <p:cNvCxnSpPr>
            <a:endCxn id="11" idx="4"/>
          </p:cNvCxnSpPr>
          <p:nvPr/>
        </p:nvCxnSpPr>
        <p:spPr bwMode="auto">
          <a:xfrm flipH="1">
            <a:off x="792923" y="1950922"/>
            <a:ext cx="7929" cy="3349732"/>
          </a:xfrm>
          <a:prstGeom prst="line">
            <a:avLst/>
          </a:prstGeom>
          <a:noFill/>
          <a:ln w="38100" cap="flat" cmpd="sng" algn="ctr">
            <a:solidFill>
              <a:srgbClr val="000000"/>
            </a:solidFill>
            <a:prstDash val="solid"/>
            <a:round/>
            <a:headEnd type="oval" w="med" len="me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Oval 8"/>
          <p:cNvSpPr/>
          <p:nvPr/>
        </p:nvSpPr>
        <p:spPr bwMode="auto">
          <a:xfrm>
            <a:off x="499761" y="3136658"/>
            <a:ext cx="602260" cy="602260"/>
          </a:xfrm>
          <a:prstGeom prst="ellipse">
            <a:avLst/>
          </a:prstGeom>
          <a:solidFill>
            <a:schemeClr val="accent2"/>
          </a:solidFill>
          <a:ln w="5715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2247"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dirty="0">
                <a:ln>
                  <a:noFill/>
                </a:ln>
                <a:solidFill>
                  <a:schemeClr val="bg1"/>
                </a:solidFill>
                <a:effectLst/>
                <a:uLnTx/>
                <a:uFillTx/>
                <a:ea typeface="MS PGothic"/>
              </a:rPr>
              <a:t>5</a:t>
            </a:r>
          </a:p>
        </p:txBody>
      </p:sp>
      <p:sp>
        <p:nvSpPr>
          <p:cNvPr id="10" name="Oval 9"/>
          <p:cNvSpPr/>
          <p:nvPr/>
        </p:nvSpPr>
        <p:spPr bwMode="auto">
          <a:xfrm>
            <a:off x="499761" y="1574922"/>
            <a:ext cx="602260" cy="602260"/>
          </a:xfrm>
          <a:prstGeom prst="ellipse">
            <a:avLst/>
          </a:prstGeom>
          <a:solidFill>
            <a:schemeClr val="accent2"/>
          </a:solidFill>
          <a:ln w="5715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2247"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dirty="0">
                <a:ln>
                  <a:noFill/>
                </a:ln>
                <a:solidFill>
                  <a:schemeClr val="bg1"/>
                </a:solidFill>
                <a:effectLst/>
                <a:uLnTx/>
                <a:uFillTx/>
                <a:ea typeface="MS PGothic"/>
              </a:rPr>
              <a:t>4</a:t>
            </a:r>
          </a:p>
        </p:txBody>
      </p:sp>
      <p:sp>
        <p:nvSpPr>
          <p:cNvPr id="11" name="Oval 10"/>
          <p:cNvSpPr/>
          <p:nvPr/>
        </p:nvSpPr>
        <p:spPr bwMode="auto">
          <a:xfrm>
            <a:off x="491793" y="4698394"/>
            <a:ext cx="602260" cy="602260"/>
          </a:xfrm>
          <a:prstGeom prst="ellipse">
            <a:avLst/>
          </a:prstGeom>
          <a:solidFill>
            <a:schemeClr val="accent2"/>
          </a:solidFill>
          <a:ln w="57150"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lvl="0" indent="0" algn="ctr" defTabSz="912247"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dirty="0">
                <a:ln>
                  <a:noFill/>
                </a:ln>
                <a:solidFill>
                  <a:schemeClr val="bg1"/>
                </a:solidFill>
                <a:effectLst/>
                <a:uLnTx/>
                <a:uFillTx/>
                <a:ea typeface="MS PGothic"/>
              </a:rPr>
              <a:t>6</a:t>
            </a:r>
          </a:p>
        </p:txBody>
      </p:sp>
      <p:sp>
        <p:nvSpPr>
          <p:cNvPr id="12" name="Content Placeholder 7"/>
          <p:cNvSpPr txBox="1">
            <a:spLocks/>
          </p:cNvSpPr>
          <p:nvPr/>
        </p:nvSpPr>
        <p:spPr bwMode="gray">
          <a:xfrm>
            <a:off x="1416511" y="4702578"/>
            <a:ext cx="10274297" cy="111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defTabSz="912247">
              <a:buFontTx/>
              <a:buNone/>
              <a:defRPr/>
            </a:pPr>
            <a:r>
              <a:rPr lang="es-ES" sz="1600" b="1" kern="0" dirty="0">
                <a:solidFill>
                  <a:schemeClr val="accent2"/>
                </a:solidFill>
                <a:ea typeface="MS PGothic"/>
              </a:rPr>
              <a:t>Colocación con el resto de mercados</a:t>
            </a:r>
            <a:endParaRPr lang="es-ES" sz="1400" kern="0" dirty="0">
              <a:solidFill>
                <a:srgbClr val="000000">
                  <a:lumMod val="95000"/>
                  <a:lumOff val="5000"/>
                </a:srgbClr>
              </a:solidFill>
              <a:ea typeface="MS PGothic"/>
            </a:endParaRPr>
          </a:p>
          <a:p>
            <a:pPr marL="182448" lvl="1" indent="-182448" defTabSz="914400">
              <a:buFont typeface="Arial" panose="020B0604020202020204" pitchFamily="34" charset="0"/>
              <a:buChar char="•"/>
              <a:defRPr/>
            </a:pPr>
            <a:r>
              <a:rPr lang="es-ES" sz="1400" b="1" kern="0" dirty="0">
                <a:solidFill>
                  <a:srgbClr val="000000">
                    <a:lumMod val="95000"/>
                    <a:lumOff val="5000"/>
                  </a:srgbClr>
                </a:solidFill>
                <a:ea typeface="MS PGothic"/>
              </a:rPr>
              <a:t>9 de marzo: </a:t>
            </a:r>
            <a:r>
              <a:rPr lang="es-ES" sz="1400" kern="0" dirty="0">
                <a:solidFill>
                  <a:srgbClr val="000000">
                    <a:lumMod val="95000"/>
                    <a:lumOff val="5000"/>
                  </a:srgbClr>
                </a:solidFill>
                <a:ea typeface="MS PGothic"/>
              </a:rPr>
              <a:t>instrucciones de orden en firme por parte de las compañías de LARG.</a:t>
            </a:r>
          </a:p>
          <a:p>
            <a:pPr marL="182448" lvl="1" indent="-182448" defTabSz="914400">
              <a:buFont typeface="Arial" panose="020B0604020202020204" pitchFamily="34" charset="0"/>
              <a:buChar char="•"/>
              <a:defRPr/>
            </a:pPr>
            <a:r>
              <a:rPr lang="es-ES" sz="1400" b="1" kern="0" dirty="0">
                <a:solidFill>
                  <a:srgbClr val="000000">
                    <a:lumMod val="95000"/>
                    <a:lumOff val="5000"/>
                  </a:srgbClr>
                </a:solidFill>
                <a:ea typeface="MS PGothic"/>
              </a:rPr>
              <a:t>9 al 12 de marzo: </a:t>
            </a:r>
            <a:r>
              <a:rPr lang="es-ES" sz="1400" kern="0" dirty="0">
                <a:solidFill>
                  <a:srgbClr val="000000">
                    <a:lumMod val="95000"/>
                    <a:lumOff val="5000"/>
                  </a:srgbClr>
                </a:solidFill>
                <a:ea typeface="MS PGothic"/>
              </a:rPr>
              <a:t>colocación con el resto de reaseguradores.</a:t>
            </a:r>
          </a:p>
          <a:p>
            <a:pPr marL="182448" lvl="1" indent="-182448" defTabSz="914400">
              <a:buFont typeface="Arial" panose="020B0604020202020204" pitchFamily="34" charset="0"/>
              <a:buChar char="•"/>
              <a:defRPr/>
            </a:pPr>
            <a:r>
              <a:rPr lang="es-ES" sz="1400" b="1" kern="0" dirty="0">
                <a:solidFill>
                  <a:srgbClr val="000000">
                    <a:lumMod val="95000"/>
                    <a:lumOff val="5000"/>
                  </a:srgbClr>
                </a:solidFill>
                <a:ea typeface="MS PGothic"/>
              </a:rPr>
              <a:t>13 de marzo: </a:t>
            </a:r>
            <a:r>
              <a:rPr lang="es-ES" sz="1400" kern="0" dirty="0">
                <a:solidFill>
                  <a:srgbClr val="000000">
                    <a:lumMod val="95000"/>
                    <a:lumOff val="5000"/>
                  </a:srgbClr>
                </a:solidFill>
                <a:ea typeface="MS PGothic"/>
              </a:rPr>
              <a:t>envío de participaciones a los reaseguradores. </a:t>
            </a:r>
          </a:p>
          <a:p>
            <a:pPr marL="182448" lvl="1" indent="-182448" defTabSz="914400">
              <a:buFont typeface="Arial" panose="020B0604020202020204" pitchFamily="34" charset="0"/>
              <a:buChar char="•"/>
              <a:defRPr/>
            </a:pPr>
            <a:r>
              <a:rPr lang="es-ES" sz="1400" b="1" kern="0" dirty="0">
                <a:solidFill>
                  <a:srgbClr val="000000">
                    <a:lumMod val="95000"/>
                    <a:lumOff val="5000"/>
                  </a:srgbClr>
                </a:solidFill>
                <a:ea typeface="MS PGothic"/>
              </a:rPr>
              <a:t>16 y 18 de marzo: </a:t>
            </a:r>
            <a:r>
              <a:rPr lang="es-ES" sz="1400" kern="0" dirty="0">
                <a:solidFill>
                  <a:srgbClr val="000000">
                    <a:lumMod val="95000"/>
                    <a:lumOff val="5000"/>
                  </a:srgbClr>
                </a:solidFill>
                <a:ea typeface="MS PGothic"/>
              </a:rPr>
              <a:t>recepción de correos de confirmación a las participaciones.</a:t>
            </a:r>
          </a:p>
        </p:txBody>
      </p:sp>
      <p:sp>
        <p:nvSpPr>
          <p:cNvPr id="13" name="Content Placeholder 7"/>
          <p:cNvSpPr txBox="1">
            <a:spLocks/>
          </p:cNvSpPr>
          <p:nvPr/>
        </p:nvSpPr>
        <p:spPr bwMode="gray">
          <a:xfrm>
            <a:off x="1435101" y="1584714"/>
            <a:ext cx="10274297" cy="1283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203200" indent="-203200" algn="l" rtl="0" fontAlgn="base">
              <a:spcBef>
                <a:spcPct val="60000"/>
              </a:spcBef>
              <a:spcAft>
                <a:spcPct val="0"/>
              </a:spcAft>
              <a:buChar char="•"/>
              <a:defRPr sz="2000">
                <a:solidFill>
                  <a:schemeClr val="tx1"/>
                </a:solidFill>
                <a:latin typeface="+mn-lt"/>
                <a:ea typeface="+mn-ea"/>
                <a:cs typeface="+mn-cs"/>
              </a:defRPr>
            </a:lvl1pPr>
            <a:lvl2pPr marL="508000" indent="-279400" algn="l" rtl="0" fontAlgn="base">
              <a:spcBef>
                <a:spcPct val="20000"/>
              </a:spcBef>
              <a:spcAft>
                <a:spcPct val="0"/>
              </a:spcAft>
              <a:buChar char="–"/>
              <a:defRPr sz="2000">
                <a:solidFill>
                  <a:schemeClr val="tx1"/>
                </a:solidFill>
                <a:latin typeface="+mn-lt"/>
                <a:ea typeface="+mn-ea"/>
              </a:defRPr>
            </a:lvl2pPr>
            <a:lvl3pPr marL="685800" indent="-177800" algn="l" rtl="0" fontAlgn="base">
              <a:spcBef>
                <a:spcPct val="20000"/>
              </a:spcBef>
              <a:spcAft>
                <a:spcPct val="0"/>
              </a:spcAft>
              <a:buFont typeface="Arial" charset="0"/>
              <a:buChar char="­"/>
              <a:defRPr sz="2000">
                <a:solidFill>
                  <a:schemeClr val="tx1"/>
                </a:solidFill>
                <a:latin typeface="+mn-lt"/>
                <a:ea typeface="+mn-ea"/>
              </a:defRPr>
            </a:lvl3pPr>
            <a:lvl4pPr marL="863600" indent="-177800" algn="l" rtl="0" fontAlgn="base">
              <a:spcBef>
                <a:spcPct val="20000"/>
              </a:spcBef>
              <a:spcAft>
                <a:spcPct val="0"/>
              </a:spcAft>
              <a:buFont typeface="Arial" charset="0"/>
              <a:buChar char="­"/>
              <a:defRPr sz="2000">
                <a:solidFill>
                  <a:schemeClr val="tx1"/>
                </a:solidFill>
                <a:latin typeface="+mn-lt"/>
                <a:ea typeface="+mn-ea"/>
              </a:defRPr>
            </a:lvl4pPr>
            <a:lvl5pPr marL="1041400" indent="-177800" algn="l" rtl="0" fontAlgn="base">
              <a:spcBef>
                <a:spcPct val="20000"/>
              </a:spcBef>
              <a:spcAft>
                <a:spcPct val="0"/>
              </a:spcAft>
              <a:buFont typeface="Arial" charset="0"/>
              <a:buChar char="-"/>
              <a:defRPr sz="2000">
                <a:solidFill>
                  <a:schemeClr val="tx1"/>
                </a:solidFill>
                <a:latin typeface="+mn-lt"/>
                <a:ea typeface="+mn-ea"/>
              </a:defRPr>
            </a:lvl5pPr>
            <a:lvl6pPr marL="1498600" indent="-177800" algn="l" rtl="0" fontAlgn="base">
              <a:spcBef>
                <a:spcPct val="20000"/>
              </a:spcBef>
              <a:spcAft>
                <a:spcPct val="0"/>
              </a:spcAft>
              <a:buFont typeface="Arial" charset="0"/>
              <a:buChar char="-"/>
              <a:defRPr sz="2000">
                <a:solidFill>
                  <a:schemeClr val="tx1"/>
                </a:solidFill>
                <a:latin typeface="+mn-lt"/>
                <a:ea typeface="+mn-ea"/>
              </a:defRPr>
            </a:lvl6pPr>
            <a:lvl7pPr marL="1955800" indent="-177800" algn="l" rtl="0" fontAlgn="base">
              <a:spcBef>
                <a:spcPct val="20000"/>
              </a:spcBef>
              <a:spcAft>
                <a:spcPct val="0"/>
              </a:spcAft>
              <a:buFont typeface="Arial" charset="0"/>
              <a:buChar char="-"/>
              <a:defRPr sz="2000">
                <a:solidFill>
                  <a:schemeClr val="tx1"/>
                </a:solidFill>
                <a:latin typeface="+mn-lt"/>
                <a:ea typeface="+mn-ea"/>
              </a:defRPr>
            </a:lvl7pPr>
            <a:lvl8pPr marL="2413000" indent="-177800" algn="l" rtl="0" fontAlgn="base">
              <a:spcBef>
                <a:spcPct val="20000"/>
              </a:spcBef>
              <a:spcAft>
                <a:spcPct val="0"/>
              </a:spcAft>
              <a:buFont typeface="Arial" charset="0"/>
              <a:buChar char="-"/>
              <a:defRPr sz="2000">
                <a:solidFill>
                  <a:schemeClr val="tx1"/>
                </a:solidFill>
                <a:latin typeface="+mn-lt"/>
                <a:ea typeface="+mn-ea"/>
              </a:defRPr>
            </a:lvl8pPr>
            <a:lvl9pPr marL="2870200" indent="-177800" algn="l" rtl="0" fontAlgn="base">
              <a:spcBef>
                <a:spcPct val="20000"/>
              </a:spcBef>
              <a:spcAft>
                <a:spcPct val="0"/>
              </a:spcAft>
              <a:buFont typeface="Arial" charset="0"/>
              <a:buChar char="-"/>
              <a:defRPr sz="2000">
                <a:solidFill>
                  <a:schemeClr val="tx1"/>
                </a:solidFill>
                <a:latin typeface="+mn-lt"/>
                <a:ea typeface="+mn-ea"/>
              </a:defRPr>
            </a:lvl9pPr>
          </a:lstStyle>
          <a:p>
            <a:pPr marL="0" indent="0" defTabSz="912247">
              <a:buFontTx/>
              <a:buNone/>
              <a:defRPr/>
            </a:pPr>
            <a:r>
              <a:rPr lang="es-ES" sz="1600" b="1" kern="0" dirty="0">
                <a:solidFill>
                  <a:schemeClr val="accent2"/>
                </a:solidFill>
                <a:ea typeface="MS PGothic"/>
              </a:rPr>
              <a:t>Establecer estrategia de renovación</a:t>
            </a:r>
          </a:p>
          <a:p>
            <a:pPr marL="182448" lvl="1" indent="-182448" defTabSz="912247">
              <a:buFont typeface="Arial" panose="020B0604020202020204" pitchFamily="34" charset="0"/>
              <a:buChar char="•"/>
              <a:defRPr/>
            </a:pPr>
            <a:r>
              <a:rPr lang="es-ES" sz="1400" b="1" kern="0" dirty="0">
                <a:solidFill>
                  <a:srgbClr val="000000">
                    <a:lumMod val="95000"/>
                    <a:lumOff val="5000"/>
                  </a:srgbClr>
                </a:solidFill>
                <a:ea typeface="MS PGothic"/>
              </a:rPr>
              <a:t>2 al 6 de febrero: </a:t>
            </a:r>
            <a:r>
              <a:rPr lang="es-ES" sz="1400" kern="0" dirty="0">
                <a:solidFill>
                  <a:srgbClr val="000000">
                    <a:lumMod val="95000"/>
                    <a:lumOff val="5000"/>
                  </a:srgbClr>
                </a:solidFill>
                <a:ea typeface="MS PGothic"/>
              </a:rPr>
              <a:t>Guy Carpenter sugiere los límites por compañía. </a:t>
            </a:r>
          </a:p>
          <a:p>
            <a:pPr marL="182448" lvl="1" indent="-182448" defTabSz="912247">
              <a:buFont typeface="Arial" panose="020B0604020202020204" pitchFamily="34" charset="0"/>
              <a:buChar char="•"/>
              <a:defRPr/>
            </a:pPr>
            <a:r>
              <a:rPr lang="es-ES" sz="1400" b="1" kern="0" dirty="0">
                <a:solidFill>
                  <a:srgbClr val="000000">
                    <a:lumMod val="95000"/>
                    <a:lumOff val="5000"/>
                  </a:srgbClr>
                </a:solidFill>
                <a:ea typeface="MS PGothic"/>
              </a:rPr>
              <a:t>9 al 13 de febrero: </a:t>
            </a:r>
            <a:r>
              <a:rPr lang="es-ES" sz="1400" kern="0" dirty="0">
                <a:solidFill>
                  <a:srgbClr val="000000">
                    <a:lumMod val="95000"/>
                    <a:lumOff val="5000"/>
                  </a:srgbClr>
                </a:solidFill>
                <a:ea typeface="MS PGothic"/>
              </a:rPr>
              <a:t>las compañías de LARG aprueban los límites.</a:t>
            </a:r>
          </a:p>
          <a:p>
            <a:pPr marL="182448" lvl="1" indent="-182448" defTabSz="912247">
              <a:buFont typeface="Arial" panose="020B0604020202020204" pitchFamily="34" charset="0"/>
              <a:buChar char="•"/>
              <a:defRPr/>
            </a:pPr>
            <a:r>
              <a:rPr lang="es-ES" sz="1400" b="1" kern="0" dirty="0">
                <a:solidFill>
                  <a:srgbClr val="000000">
                    <a:lumMod val="95000"/>
                    <a:lumOff val="5000"/>
                  </a:srgbClr>
                </a:solidFill>
                <a:ea typeface="MS PGothic"/>
              </a:rPr>
              <a:t>16 al 27 de febrero: </a:t>
            </a:r>
            <a:r>
              <a:rPr lang="es-ES" sz="1400" kern="0" dirty="0">
                <a:solidFill>
                  <a:srgbClr val="000000">
                    <a:lumMod val="95000"/>
                    <a:lumOff val="5000"/>
                  </a:srgbClr>
                </a:solidFill>
                <a:ea typeface="MS PGothic"/>
              </a:rPr>
              <a:t>definir estructuras finales.</a:t>
            </a:r>
          </a:p>
        </p:txBody>
      </p:sp>
      <p:cxnSp>
        <p:nvCxnSpPr>
          <p:cNvPr id="14" name="Straight Connector 13"/>
          <p:cNvCxnSpPr/>
          <p:nvPr/>
        </p:nvCxnSpPr>
        <p:spPr bwMode="auto">
          <a:xfrm flipH="1">
            <a:off x="1435101" y="2894895"/>
            <a:ext cx="10274297" cy="0"/>
          </a:xfrm>
          <a:prstGeom prst="line">
            <a:avLst/>
          </a:prstGeom>
          <a:noFill/>
          <a:ln w="19050" cap="flat" cmpd="sng" algn="ctr">
            <a:solidFill>
              <a:srgbClr val="FFFFFF">
                <a:lumMod val="85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H="1">
            <a:off x="1435101" y="4484109"/>
            <a:ext cx="10274297" cy="0"/>
          </a:xfrm>
          <a:prstGeom prst="line">
            <a:avLst/>
          </a:prstGeom>
          <a:noFill/>
          <a:ln w="19050" cap="flat" cmpd="sng" algn="ctr">
            <a:solidFill>
              <a:srgbClr val="FFFFFF">
                <a:lumMod val="85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 name="Group 15"/>
          <p:cNvGrpSpPr/>
          <p:nvPr/>
        </p:nvGrpSpPr>
        <p:grpSpPr>
          <a:xfrm>
            <a:off x="781493" y="1259590"/>
            <a:ext cx="37473" cy="305825"/>
            <a:chOff x="1715467" y="1058366"/>
            <a:chExt cx="54864" cy="370048"/>
          </a:xfrm>
          <a:solidFill>
            <a:schemeClr val="tx1"/>
          </a:solidFill>
        </p:grpSpPr>
        <p:sp>
          <p:nvSpPr>
            <p:cNvPr id="17" name="Rectangle 16"/>
            <p:cNvSpPr/>
            <p:nvPr/>
          </p:nvSpPr>
          <p:spPr bwMode="auto">
            <a:xfrm>
              <a:off x="1715467" y="1197670"/>
              <a:ext cx="54864" cy="91440"/>
            </a:xfrm>
            <a:prstGeom prst="rect">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2247"/>
              <a:endParaRPr lang="es-ES" dirty="0"/>
            </a:p>
          </p:txBody>
        </p:sp>
        <p:sp>
          <p:nvSpPr>
            <p:cNvPr id="18" name="Rectangle 17"/>
            <p:cNvSpPr/>
            <p:nvPr/>
          </p:nvSpPr>
          <p:spPr bwMode="auto">
            <a:xfrm>
              <a:off x="1715467" y="1058366"/>
              <a:ext cx="54864" cy="91440"/>
            </a:xfrm>
            <a:prstGeom prst="rect">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2247"/>
              <a:endParaRPr lang="es-ES" dirty="0"/>
            </a:p>
          </p:txBody>
        </p:sp>
        <p:sp>
          <p:nvSpPr>
            <p:cNvPr id="22" name="Rectangle 21"/>
            <p:cNvSpPr/>
            <p:nvPr/>
          </p:nvSpPr>
          <p:spPr bwMode="auto">
            <a:xfrm>
              <a:off x="1715467" y="1336974"/>
              <a:ext cx="54864" cy="91440"/>
            </a:xfrm>
            <a:prstGeom prst="rect">
              <a:avLst/>
            </a:prstGeom>
            <a:grpFill/>
            <a:ln w="9525" cap="flat" cmpd="sng" algn="ctr">
              <a:noFill/>
              <a:prstDash val="solid"/>
              <a:round/>
              <a:headEnd type="none" w="med" len="med"/>
              <a:tailEnd type="none" w="med" len="med"/>
            </a:ln>
            <a:effectLst/>
          </p:spPr>
          <p:txBody>
            <a:bodyPr vert="horz" wrap="none" lIns="0" tIns="0" rIns="91440" bIns="45720" numCol="1" rtlCol="0" anchor="ctr" anchorCtr="0" compatLnSpc="1">
              <a:prstTxWarp prst="textNoShape">
                <a:avLst/>
              </a:prstTxWarp>
            </a:bodyPr>
            <a:lstStyle/>
            <a:p>
              <a:pPr defTabSz="912247"/>
              <a:endParaRPr lang="es-ES" dirty="0"/>
            </a:p>
          </p:txBody>
        </p:sp>
      </p:grpSp>
    </p:spTree>
    <p:extLst>
      <p:ext uri="{BB962C8B-B14F-4D97-AF65-F5344CB8AC3E}">
        <p14:creationId xmlns:p14="http://schemas.microsoft.com/office/powerpoint/2010/main" val="3399475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A6D59-2450-2C0B-E498-0A9AF256F03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D9B9DB1-2982-28BE-434E-627DB4DE3937}"/>
              </a:ext>
            </a:extLst>
          </p:cNvPr>
          <p:cNvSpPr>
            <a:spLocks noGrp="1"/>
          </p:cNvSpPr>
          <p:nvPr>
            <p:ph type="title"/>
          </p:nvPr>
        </p:nvSpPr>
        <p:spPr/>
        <p:txBody>
          <a:bodyPr/>
          <a:lstStyle/>
          <a:p>
            <a:r>
              <a:rPr lang="en-GB" dirty="0"/>
              <a:t>Message from Shelter</a:t>
            </a:r>
          </a:p>
        </p:txBody>
      </p:sp>
      <p:sp>
        <p:nvSpPr>
          <p:cNvPr id="3" name="Text Placeholder 2">
            <a:extLst>
              <a:ext uri="{FF2B5EF4-FFF2-40B4-BE49-F238E27FC236}">
                <a16:creationId xmlns:a16="http://schemas.microsoft.com/office/drawing/2014/main" id="{AB4C6DF1-8A3F-99F3-A67F-74403918C29A}"/>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2249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63F34B7-E251-D9F6-DB25-B8094F8D99CD}"/>
              </a:ext>
            </a:extLst>
          </p:cNvPr>
          <p:cNvSpPr>
            <a:spLocks noGrp="1"/>
          </p:cNvSpPr>
          <p:nvPr>
            <p:ph type="ctrTitle"/>
          </p:nvPr>
        </p:nvSpPr>
        <p:spPr>
          <a:xfrm>
            <a:off x="890338" y="640080"/>
            <a:ext cx="3734014" cy="3566160"/>
          </a:xfrm>
        </p:spPr>
        <p:txBody>
          <a:bodyPr anchor="b">
            <a:normAutofit/>
          </a:bodyPr>
          <a:lstStyle/>
          <a:p>
            <a:pPr algn="l"/>
            <a:r>
              <a:rPr lang="en-US" sz="5400"/>
              <a:t>Celebrating 20 years in Partnership</a:t>
            </a:r>
            <a:endParaRPr lang="en-US" sz="5400" dirty="0"/>
          </a:p>
        </p:txBody>
      </p:sp>
      <p:sp>
        <p:nvSpPr>
          <p:cNvPr id="36"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Close-up of hands shaking in front of a building&#10;&#10;AI-generated content may be incorrect.">
            <a:extLst>
              <a:ext uri="{FF2B5EF4-FFF2-40B4-BE49-F238E27FC236}">
                <a16:creationId xmlns:a16="http://schemas.microsoft.com/office/drawing/2014/main" id="{868B4A09-DF5B-048F-AA9F-B6B077D6B2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786" r="1498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026" name="Picture 2" descr="Shelter Reinsurance">
            <a:extLst>
              <a:ext uri="{FF2B5EF4-FFF2-40B4-BE49-F238E27FC236}">
                <a16:creationId xmlns:a16="http://schemas.microsoft.com/office/drawing/2014/main" id="{58A58881-70CF-03AB-606A-9F202F233B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993" y="225742"/>
            <a:ext cx="2828925"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765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custDataLst>
              <p:custData r:id="rId1"/>
            </p:custDataLst>
          </p:nvPr>
        </p:nvSpPr>
        <p:spPr/>
        <p:txBody>
          <a:bodyPr/>
          <a:lstStyle/>
          <a:p>
            <a:r>
              <a:rPr lang="en-GB" dirty="0"/>
              <a:t>Guy Carpenter &amp; Company Limited registered in England and Wales with company number 335308. </a:t>
            </a:r>
          </a:p>
          <a:p>
            <a:r>
              <a:rPr lang="en-GB" dirty="0"/>
              <a:t>Registered Office: 1 Tower Place West, Tower Place, London, EC3R 5BU, United Kingdom.  </a:t>
            </a:r>
          </a:p>
          <a:p>
            <a:endParaRPr lang="en-GB" dirty="0"/>
          </a:p>
          <a:p>
            <a:r>
              <a:rPr lang="en-GB" dirty="0"/>
              <a:t>Guy Carpenter &amp; Company Limited is an agent and appointed representative of Marsh Limited. Marsh Limited is authorised and regulated by the Financial Conduct Authority (FCA).</a:t>
            </a:r>
          </a:p>
        </p:txBody>
      </p:sp>
    </p:spTree>
    <p:extLst>
      <p:ext uri="{BB962C8B-B14F-4D97-AF65-F5344CB8AC3E}">
        <p14:creationId xmlns:p14="http://schemas.microsoft.com/office/powerpoint/2010/main" val="1964833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Renovación 2024/2025: </a:t>
            </a:r>
            <a:r>
              <a:rPr lang="en-GB" dirty="0" err="1"/>
              <a:t>recapitulación</a:t>
            </a:r>
            <a:endParaRPr lang="en-GB" dirty="0"/>
          </a:p>
        </p:txBody>
      </p:sp>
      <p:sp>
        <p:nvSpPr>
          <p:cNvPr id="3" name="Text Placeholder 2"/>
          <p:cNvSpPr>
            <a:spLocks noGrp="1"/>
          </p:cNvSpPr>
          <p:nvPr>
            <p:ph type="body" idx="1"/>
          </p:nvPr>
        </p:nvSpPr>
        <p:spPr/>
        <p:txBody>
          <a:bodyPr/>
          <a:lstStyle/>
          <a:p>
            <a:r>
              <a:rPr lang="en-GB"/>
              <a:t>1</a:t>
            </a:r>
            <a:endParaRPr lang="en-GB" dirty="0"/>
          </a:p>
        </p:txBody>
      </p:sp>
    </p:spTree>
    <p:extLst>
      <p:ext uri="{BB962C8B-B14F-4D97-AF65-F5344CB8AC3E}">
        <p14:creationId xmlns:p14="http://schemas.microsoft.com/office/powerpoint/2010/main" val="3126762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Puntos clave de la renovación 2025/2026</a:t>
            </a:r>
          </a:p>
        </p:txBody>
      </p:sp>
      <p:sp>
        <p:nvSpPr>
          <p:cNvPr id="3" name="Slide Number Placeholder 2"/>
          <p:cNvSpPr>
            <a:spLocks noGrp="1"/>
          </p:cNvSpPr>
          <p:nvPr>
            <p:ph type="sldNum" sz="quarter" idx="10"/>
          </p:nvPr>
        </p:nvSpPr>
        <p:spPr/>
        <p:txBody>
          <a:bodyPr/>
          <a:lstStyle/>
          <a:p>
            <a:pPr algn="r"/>
            <a:fld id="{DF66040D-6F20-4F4B-8995-856BEECD84BE}" type="slidenum">
              <a:rPr lang="es-ES" smtClean="0"/>
              <a:pPr algn="r"/>
              <a:t>4</a:t>
            </a:fld>
            <a:endParaRPr lang="es-E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s-ES" dirty="0"/>
          </a:p>
        </p:txBody>
      </p:sp>
      <p:sp>
        <p:nvSpPr>
          <p:cNvPr id="5" name="Text Placeholder 4"/>
          <p:cNvSpPr>
            <a:spLocks noGrp="1"/>
          </p:cNvSpPr>
          <p:nvPr>
            <p:ph type="body" sz="quarter" idx="12"/>
          </p:nvPr>
        </p:nvSpPr>
        <p:spPr/>
        <p:txBody>
          <a:bodyPr/>
          <a:lstStyle/>
          <a:p>
            <a:r>
              <a:rPr lang="es-ES" dirty="0"/>
              <a:t>CAT XL</a:t>
            </a:r>
          </a:p>
        </p:txBody>
      </p:sp>
      <p:sp>
        <p:nvSpPr>
          <p:cNvPr id="7" name="Oval 6"/>
          <p:cNvSpPr/>
          <p:nvPr/>
        </p:nvSpPr>
        <p:spPr>
          <a:xfrm>
            <a:off x="485775" y="1260586"/>
            <a:ext cx="930395" cy="930395"/>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dirty="0">
              <a:ln>
                <a:noFill/>
              </a:ln>
              <a:solidFill>
                <a:srgbClr val="000000"/>
              </a:solidFill>
              <a:effectLst/>
              <a:uLnTx/>
              <a:uFillTx/>
            </a:endParaRPr>
          </a:p>
        </p:txBody>
      </p:sp>
      <p:cxnSp>
        <p:nvCxnSpPr>
          <p:cNvPr id="8" name="Straight Connector 7"/>
          <p:cNvCxnSpPr>
            <a:cxnSpLocks/>
            <a:stCxn id="7" idx="4"/>
            <a:endCxn id="15" idx="4"/>
          </p:cNvCxnSpPr>
          <p:nvPr/>
        </p:nvCxnSpPr>
        <p:spPr>
          <a:xfrm flipH="1">
            <a:off x="945463" y="2190981"/>
            <a:ext cx="5510" cy="1751865"/>
          </a:xfrm>
          <a:prstGeom prst="line">
            <a:avLst/>
          </a:prstGeom>
          <a:noFill/>
          <a:ln w="19050" cap="flat" cmpd="sng" algn="ctr">
            <a:solidFill>
              <a:srgbClr val="DADADA"/>
            </a:solidFill>
            <a:prstDash val="solid"/>
          </a:ln>
          <a:effectLst/>
        </p:spPr>
      </p:cxnSp>
      <p:sp>
        <p:nvSpPr>
          <p:cNvPr id="9" name="Oval 8"/>
          <p:cNvSpPr/>
          <p:nvPr/>
        </p:nvSpPr>
        <p:spPr>
          <a:xfrm>
            <a:off x="847872" y="2551734"/>
            <a:ext cx="222729" cy="222729"/>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1" name="Oval 10"/>
          <p:cNvSpPr/>
          <p:nvPr/>
        </p:nvSpPr>
        <p:spPr>
          <a:xfrm>
            <a:off x="838907" y="3135363"/>
            <a:ext cx="222729" cy="222729"/>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2" name="Rectangle 11"/>
          <p:cNvSpPr/>
          <p:nvPr/>
        </p:nvSpPr>
        <p:spPr>
          <a:xfrm>
            <a:off x="1260703" y="3035835"/>
            <a:ext cx="5087708"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kern="0" dirty="0">
                <a:solidFill>
                  <a:srgbClr val="000000"/>
                </a:solidFill>
              </a:rPr>
              <a:t>Cambios en cobertura para </a:t>
            </a:r>
            <a:r>
              <a:rPr lang="es-ES" sz="1400" b="1" kern="0" dirty="0">
                <a:solidFill>
                  <a:srgbClr val="000000"/>
                </a:solidFill>
              </a:rPr>
              <a:t>Equidad</a:t>
            </a:r>
            <a:r>
              <a:rPr lang="es-ES" sz="1400" kern="0" dirty="0">
                <a:solidFill>
                  <a:srgbClr val="000000"/>
                </a:solidFill>
              </a:rPr>
              <a:t> (de 19m a 17m), </a:t>
            </a:r>
            <a:r>
              <a:rPr lang="es-ES" sz="1400" b="1" kern="0" dirty="0" err="1">
                <a:solidFill>
                  <a:srgbClr val="000000"/>
                </a:solidFill>
              </a:rPr>
              <a:t>Fedpa</a:t>
            </a:r>
            <a:r>
              <a:rPr lang="es-ES" sz="1400" kern="0" dirty="0">
                <a:solidFill>
                  <a:srgbClr val="000000"/>
                </a:solidFill>
              </a:rPr>
              <a:t> (de 7m a 10m) y de </a:t>
            </a:r>
            <a:r>
              <a:rPr lang="es-ES" sz="1400" b="1" kern="0" dirty="0" err="1">
                <a:solidFill>
                  <a:srgbClr val="000000"/>
                </a:solidFill>
              </a:rPr>
              <a:t>Coopseguros</a:t>
            </a:r>
            <a:r>
              <a:rPr lang="es-ES" sz="1400" kern="0" dirty="0">
                <a:solidFill>
                  <a:srgbClr val="000000"/>
                </a:solidFill>
              </a:rPr>
              <a:t> (de 25m a 22.5m).</a:t>
            </a:r>
            <a:endParaRPr kumimoji="0" lang="es-ES" sz="1400" b="0" i="0" u="none" strike="noStrike" kern="0" cap="none" spc="0" normalizeH="0" baseline="0" dirty="0">
              <a:ln>
                <a:noFill/>
              </a:ln>
              <a:solidFill>
                <a:srgbClr val="000000"/>
              </a:solidFill>
              <a:effectLst/>
              <a:uLnTx/>
              <a:uFillTx/>
            </a:endParaRPr>
          </a:p>
        </p:txBody>
      </p:sp>
      <p:sp>
        <p:nvSpPr>
          <p:cNvPr id="15" name="Oval 14"/>
          <p:cNvSpPr/>
          <p:nvPr/>
        </p:nvSpPr>
        <p:spPr>
          <a:xfrm>
            <a:off x="834098" y="3720117"/>
            <a:ext cx="222729" cy="222729"/>
          </a:xfrm>
          <a:prstGeom prst="ellipse">
            <a:avLst/>
          </a:prstGeom>
          <a:solidFill>
            <a:srgbClr val="002C77"/>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6" name="Rectangle 15"/>
          <p:cNvSpPr/>
          <p:nvPr/>
        </p:nvSpPr>
        <p:spPr>
          <a:xfrm>
            <a:off x="1244564" y="3652362"/>
            <a:ext cx="5447262"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kern="0" dirty="0">
                <a:solidFill>
                  <a:srgbClr val="000000"/>
                </a:solidFill>
              </a:rPr>
              <a:t>La variación </a:t>
            </a:r>
            <a:r>
              <a:rPr lang="es-ES" sz="1400" i="1" kern="0" dirty="0" err="1">
                <a:solidFill>
                  <a:srgbClr val="000000"/>
                </a:solidFill>
              </a:rPr>
              <a:t>Risk-Adjusted</a:t>
            </a:r>
            <a:r>
              <a:rPr lang="es-ES" sz="1400" kern="0" dirty="0">
                <a:solidFill>
                  <a:srgbClr val="000000"/>
                </a:solidFill>
              </a:rPr>
              <a:t> es prácticamente </a:t>
            </a:r>
            <a:r>
              <a:rPr lang="es-ES" sz="1400" i="1" kern="0" dirty="0">
                <a:solidFill>
                  <a:srgbClr val="000000"/>
                </a:solidFill>
              </a:rPr>
              <a:t>flat</a:t>
            </a:r>
            <a:r>
              <a:rPr lang="es-ES" sz="1400" kern="0" dirty="0">
                <a:solidFill>
                  <a:srgbClr val="000000"/>
                </a:solidFill>
              </a:rPr>
              <a:t>, a pesar del siniestro.</a:t>
            </a:r>
            <a:endParaRPr kumimoji="0" lang="es-ES" sz="1400" b="1" u="none" strike="noStrike" kern="0" cap="none" spc="0" normalizeH="0" baseline="0" dirty="0">
              <a:ln>
                <a:noFill/>
              </a:ln>
              <a:effectLst/>
              <a:uLnTx/>
              <a:uFillTx/>
            </a:endParaRPr>
          </a:p>
        </p:txBody>
      </p:sp>
      <p:grpSp>
        <p:nvGrpSpPr>
          <p:cNvPr id="48" name="Group 122"/>
          <p:cNvGrpSpPr>
            <a:grpSpLocks noChangeAspect="1"/>
          </p:cNvGrpSpPr>
          <p:nvPr/>
        </p:nvGrpSpPr>
        <p:grpSpPr bwMode="auto">
          <a:xfrm>
            <a:off x="622937" y="1460731"/>
            <a:ext cx="645449" cy="525788"/>
            <a:chOff x="1929" y="2242"/>
            <a:chExt cx="178" cy="145"/>
          </a:xfrm>
          <a:solidFill>
            <a:schemeClr val="bg1"/>
          </a:solidFill>
        </p:grpSpPr>
        <p:sp>
          <p:nvSpPr>
            <p:cNvPr id="49" name="Freeform 123"/>
            <p:cNvSpPr>
              <a:spLocks/>
            </p:cNvSpPr>
            <p:nvPr/>
          </p:nvSpPr>
          <p:spPr bwMode="auto">
            <a:xfrm>
              <a:off x="1929" y="2242"/>
              <a:ext cx="89" cy="123"/>
            </a:xfrm>
            <a:custGeom>
              <a:avLst/>
              <a:gdLst>
                <a:gd name="T0" fmla="*/ 47 w 64"/>
                <a:gd name="T1" fmla="*/ 1 h 88"/>
                <a:gd name="T2" fmla="*/ 41 w 64"/>
                <a:gd name="T3" fmla="*/ 1 h 88"/>
                <a:gd name="T4" fmla="*/ 41 w 64"/>
                <a:gd name="T5" fmla="*/ 7 h 88"/>
                <a:gd name="T6" fmla="*/ 50 w 64"/>
                <a:gd name="T7" fmla="*/ 16 h 88"/>
                <a:gd name="T8" fmla="*/ 36 w 64"/>
                <a:gd name="T9" fmla="*/ 16 h 88"/>
                <a:gd name="T10" fmla="*/ 0 w 64"/>
                <a:gd name="T11" fmla="*/ 52 h 88"/>
                <a:gd name="T12" fmla="*/ 36 w 64"/>
                <a:gd name="T13" fmla="*/ 88 h 88"/>
                <a:gd name="T14" fmla="*/ 44 w 64"/>
                <a:gd name="T15" fmla="*/ 88 h 88"/>
                <a:gd name="T16" fmla="*/ 48 w 64"/>
                <a:gd name="T17" fmla="*/ 84 h 88"/>
                <a:gd name="T18" fmla="*/ 44 w 64"/>
                <a:gd name="T19" fmla="*/ 80 h 88"/>
                <a:gd name="T20" fmla="*/ 36 w 64"/>
                <a:gd name="T21" fmla="*/ 80 h 88"/>
                <a:gd name="T22" fmla="*/ 8 w 64"/>
                <a:gd name="T23" fmla="*/ 52 h 88"/>
                <a:gd name="T24" fmla="*/ 36 w 64"/>
                <a:gd name="T25" fmla="*/ 24 h 88"/>
                <a:gd name="T26" fmla="*/ 60 w 64"/>
                <a:gd name="T27" fmla="*/ 24 h 88"/>
                <a:gd name="T28" fmla="*/ 64 w 64"/>
                <a:gd name="T29" fmla="*/ 22 h 88"/>
                <a:gd name="T30" fmla="*/ 63 w 64"/>
                <a:gd name="T31" fmla="*/ 17 h 88"/>
                <a:gd name="T32" fmla="*/ 47 w 64"/>
                <a:gd name="T33"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8">
                  <a:moveTo>
                    <a:pt x="47" y="1"/>
                  </a:moveTo>
                  <a:cubicBezTo>
                    <a:pt x="45" y="0"/>
                    <a:pt x="43" y="0"/>
                    <a:pt x="41" y="1"/>
                  </a:cubicBezTo>
                  <a:cubicBezTo>
                    <a:pt x="40" y="3"/>
                    <a:pt x="40" y="5"/>
                    <a:pt x="41" y="7"/>
                  </a:cubicBezTo>
                  <a:cubicBezTo>
                    <a:pt x="50" y="16"/>
                    <a:pt x="50" y="16"/>
                    <a:pt x="50" y="16"/>
                  </a:cubicBezTo>
                  <a:cubicBezTo>
                    <a:pt x="36" y="16"/>
                    <a:pt x="36" y="16"/>
                    <a:pt x="36" y="16"/>
                  </a:cubicBezTo>
                  <a:cubicBezTo>
                    <a:pt x="16" y="16"/>
                    <a:pt x="0" y="32"/>
                    <a:pt x="0" y="52"/>
                  </a:cubicBezTo>
                  <a:cubicBezTo>
                    <a:pt x="0" y="72"/>
                    <a:pt x="16" y="88"/>
                    <a:pt x="36" y="88"/>
                  </a:cubicBezTo>
                  <a:cubicBezTo>
                    <a:pt x="44" y="88"/>
                    <a:pt x="44" y="88"/>
                    <a:pt x="44" y="88"/>
                  </a:cubicBezTo>
                  <a:cubicBezTo>
                    <a:pt x="46" y="88"/>
                    <a:pt x="48" y="86"/>
                    <a:pt x="48" y="84"/>
                  </a:cubicBezTo>
                  <a:cubicBezTo>
                    <a:pt x="48" y="82"/>
                    <a:pt x="46" y="80"/>
                    <a:pt x="44" y="80"/>
                  </a:cubicBezTo>
                  <a:cubicBezTo>
                    <a:pt x="36" y="80"/>
                    <a:pt x="36" y="80"/>
                    <a:pt x="36" y="80"/>
                  </a:cubicBezTo>
                  <a:cubicBezTo>
                    <a:pt x="21" y="80"/>
                    <a:pt x="8" y="67"/>
                    <a:pt x="8" y="52"/>
                  </a:cubicBezTo>
                  <a:cubicBezTo>
                    <a:pt x="8" y="37"/>
                    <a:pt x="21" y="24"/>
                    <a:pt x="36" y="24"/>
                  </a:cubicBezTo>
                  <a:cubicBezTo>
                    <a:pt x="60" y="24"/>
                    <a:pt x="60" y="24"/>
                    <a:pt x="60" y="24"/>
                  </a:cubicBezTo>
                  <a:cubicBezTo>
                    <a:pt x="62" y="24"/>
                    <a:pt x="63" y="23"/>
                    <a:pt x="64" y="22"/>
                  </a:cubicBezTo>
                  <a:cubicBezTo>
                    <a:pt x="64" y="20"/>
                    <a:pt x="64" y="18"/>
                    <a:pt x="63" y="17"/>
                  </a:cubicBezTo>
                  <a:lnTo>
                    <a:pt x="4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50" name="Freeform 124"/>
            <p:cNvSpPr>
              <a:spLocks/>
            </p:cNvSpPr>
            <p:nvPr/>
          </p:nvSpPr>
          <p:spPr bwMode="auto">
            <a:xfrm>
              <a:off x="2018" y="2264"/>
              <a:ext cx="89" cy="123"/>
            </a:xfrm>
            <a:custGeom>
              <a:avLst/>
              <a:gdLst>
                <a:gd name="T0" fmla="*/ 28 w 64"/>
                <a:gd name="T1" fmla="*/ 0 h 88"/>
                <a:gd name="T2" fmla="*/ 20 w 64"/>
                <a:gd name="T3" fmla="*/ 0 h 88"/>
                <a:gd name="T4" fmla="*/ 16 w 64"/>
                <a:gd name="T5" fmla="*/ 4 h 88"/>
                <a:gd name="T6" fmla="*/ 20 w 64"/>
                <a:gd name="T7" fmla="*/ 8 h 88"/>
                <a:gd name="T8" fmla="*/ 28 w 64"/>
                <a:gd name="T9" fmla="*/ 8 h 88"/>
                <a:gd name="T10" fmla="*/ 56 w 64"/>
                <a:gd name="T11" fmla="*/ 36 h 88"/>
                <a:gd name="T12" fmla="*/ 28 w 64"/>
                <a:gd name="T13" fmla="*/ 64 h 88"/>
                <a:gd name="T14" fmla="*/ 4 w 64"/>
                <a:gd name="T15" fmla="*/ 64 h 88"/>
                <a:gd name="T16" fmla="*/ 0 w 64"/>
                <a:gd name="T17" fmla="*/ 66 h 88"/>
                <a:gd name="T18" fmla="*/ 1 w 64"/>
                <a:gd name="T19" fmla="*/ 71 h 88"/>
                <a:gd name="T20" fmla="*/ 17 w 64"/>
                <a:gd name="T21" fmla="*/ 87 h 88"/>
                <a:gd name="T22" fmla="*/ 20 w 64"/>
                <a:gd name="T23" fmla="*/ 88 h 88"/>
                <a:gd name="T24" fmla="*/ 23 w 64"/>
                <a:gd name="T25" fmla="*/ 87 h 88"/>
                <a:gd name="T26" fmla="*/ 23 w 64"/>
                <a:gd name="T27" fmla="*/ 81 h 88"/>
                <a:gd name="T28" fmla="*/ 14 w 64"/>
                <a:gd name="T29" fmla="*/ 72 h 88"/>
                <a:gd name="T30" fmla="*/ 28 w 64"/>
                <a:gd name="T31" fmla="*/ 72 h 88"/>
                <a:gd name="T32" fmla="*/ 64 w 64"/>
                <a:gd name="T33" fmla="*/ 36 h 88"/>
                <a:gd name="T34" fmla="*/ 28 w 64"/>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8">
                  <a:moveTo>
                    <a:pt x="28" y="0"/>
                  </a:moveTo>
                  <a:cubicBezTo>
                    <a:pt x="20" y="0"/>
                    <a:pt x="20" y="0"/>
                    <a:pt x="20" y="0"/>
                  </a:cubicBezTo>
                  <a:cubicBezTo>
                    <a:pt x="18" y="0"/>
                    <a:pt x="16" y="2"/>
                    <a:pt x="16" y="4"/>
                  </a:cubicBezTo>
                  <a:cubicBezTo>
                    <a:pt x="16" y="6"/>
                    <a:pt x="18" y="8"/>
                    <a:pt x="20" y="8"/>
                  </a:cubicBezTo>
                  <a:cubicBezTo>
                    <a:pt x="28" y="8"/>
                    <a:pt x="28" y="8"/>
                    <a:pt x="28" y="8"/>
                  </a:cubicBezTo>
                  <a:cubicBezTo>
                    <a:pt x="43" y="8"/>
                    <a:pt x="56" y="21"/>
                    <a:pt x="56" y="36"/>
                  </a:cubicBezTo>
                  <a:cubicBezTo>
                    <a:pt x="56" y="51"/>
                    <a:pt x="43" y="64"/>
                    <a:pt x="28" y="64"/>
                  </a:cubicBezTo>
                  <a:cubicBezTo>
                    <a:pt x="4" y="64"/>
                    <a:pt x="4" y="64"/>
                    <a:pt x="4" y="64"/>
                  </a:cubicBezTo>
                  <a:cubicBezTo>
                    <a:pt x="2" y="64"/>
                    <a:pt x="1" y="65"/>
                    <a:pt x="0" y="66"/>
                  </a:cubicBezTo>
                  <a:cubicBezTo>
                    <a:pt x="0" y="68"/>
                    <a:pt x="0" y="70"/>
                    <a:pt x="1" y="71"/>
                  </a:cubicBezTo>
                  <a:cubicBezTo>
                    <a:pt x="17" y="87"/>
                    <a:pt x="17" y="87"/>
                    <a:pt x="17" y="87"/>
                  </a:cubicBezTo>
                  <a:cubicBezTo>
                    <a:pt x="18" y="88"/>
                    <a:pt x="19" y="88"/>
                    <a:pt x="20" y="88"/>
                  </a:cubicBezTo>
                  <a:cubicBezTo>
                    <a:pt x="21" y="88"/>
                    <a:pt x="22" y="88"/>
                    <a:pt x="23" y="87"/>
                  </a:cubicBezTo>
                  <a:cubicBezTo>
                    <a:pt x="24" y="85"/>
                    <a:pt x="24" y="83"/>
                    <a:pt x="23" y="81"/>
                  </a:cubicBezTo>
                  <a:cubicBezTo>
                    <a:pt x="14" y="72"/>
                    <a:pt x="14" y="72"/>
                    <a:pt x="14" y="72"/>
                  </a:cubicBezTo>
                  <a:cubicBezTo>
                    <a:pt x="28" y="72"/>
                    <a:pt x="28" y="72"/>
                    <a:pt x="28" y="72"/>
                  </a:cubicBezTo>
                  <a:cubicBezTo>
                    <a:pt x="48" y="72"/>
                    <a:pt x="64" y="56"/>
                    <a:pt x="64" y="36"/>
                  </a:cubicBezTo>
                  <a:cubicBezTo>
                    <a:pt x="64" y="16"/>
                    <a:pt x="48"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sp>
        <p:nvSpPr>
          <p:cNvPr id="55" name="Rectangle 54"/>
          <p:cNvSpPr/>
          <p:nvPr/>
        </p:nvSpPr>
        <p:spPr>
          <a:xfrm>
            <a:off x="1202719" y="2445834"/>
            <a:ext cx="5447260"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b="1" kern="0" dirty="0">
                <a:solidFill>
                  <a:srgbClr val="000000"/>
                </a:solidFill>
              </a:rPr>
              <a:t>Estructura: </a:t>
            </a:r>
            <a:r>
              <a:rPr lang="es-ES" sz="1400" kern="0" dirty="0">
                <a:solidFill>
                  <a:srgbClr val="000000"/>
                </a:solidFill>
              </a:rPr>
              <a:t>se mantiene inalterada, excepto los cambios en límites de alguna cedente.</a:t>
            </a:r>
            <a:endParaRPr kumimoji="0" lang="es-ES" sz="1400" i="0" u="none" strike="noStrike" kern="0" cap="none" spc="0" normalizeH="0" baseline="0" dirty="0">
              <a:ln>
                <a:noFill/>
              </a:ln>
              <a:solidFill>
                <a:srgbClr val="000000"/>
              </a:solidFill>
              <a:effectLst/>
              <a:uLnTx/>
              <a:uFillTx/>
            </a:endParaRPr>
          </a:p>
        </p:txBody>
      </p:sp>
      <p:pic>
        <p:nvPicPr>
          <p:cNvPr id="21" name="Picture 20">
            <a:extLst>
              <a:ext uri="{FF2B5EF4-FFF2-40B4-BE49-F238E27FC236}">
                <a16:creationId xmlns:a16="http://schemas.microsoft.com/office/drawing/2014/main" id="{762DA96D-B31B-2F34-EB05-E090687E799B}"/>
              </a:ext>
            </a:extLst>
          </p:cNvPr>
          <p:cNvPicPr>
            <a:picLocks noChangeAspect="1"/>
          </p:cNvPicPr>
          <p:nvPr/>
        </p:nvPicPr>
        <p:blipFill>
          <a:blip r:embed="rId3"/>
          <a:stretch>
            <a:fillRect/>
          </a:stretch>
        </p:blipFill>
        <p:spPr>
          <a:xfrm>
            <a:off x="7493623" y="2102260"/>
            <a:ext cx="4212602" cy="1713601"/>
          </a:xfrm>
          <a:prstGeom prst="rect">
            <a:avLst/>
          </a:prstGeom>
        </p:spPr>
      </p:pic>
      <p:graphicFrame>
        <p:nvGraphicFramePr>
          <p:cNvPr id="17" name="Object 16">
            <a:extLst>
              <a:ext uri="{FF2B5EF4-FFF2-40B4-BE49-F238E27FC236}">
                <a16:creationId xmlns:a16="http://schemas.microsoft.com/office/drawing/2014/main" id="{2A37FE54-F03F-33CF-20A4-C9A59C9E862E}"/>
              </a:ext>
            </a:extLst>
          </p:cNvPr>
          <p:cNvGraphicFramePr>
            <a:graphicFrameLocks noChangeAspect="1"/>
          </p:cNvGraphicFramePr>
          <p:nvPr>
            <p:extLst>
              <p:ext uri="{D42A27DB-BD31-4B8C-83A1-F6EECF244321}">
                <p14:modId xmlns:p14="http://schemas.microsoft.com/office/powerpoint/2010/main" val="2929489011"/>
              </p:ext>
            </p:extLst>
          </p:nvPr>
        </p:nvGraphicFramePr>
        <p:xfrm>
          <a:off x="7493623" y="4232326"/>
          <a:ext cx="4212602" cy="1711930"/>
        </p:xfrm>
        <a:graphic>
          <a:graphicData uri="http://schemas.openxmlformats.org/presentationml/2006/ole">
            <mc:AlternateContent xmlns:mc="http://schemas.openxmlformats.org/markup-compatibility/2006">
              <mc:Choice xmlns:v="urn:schemas-microsoft-com:vml" Requires="v">
                <p:oleObj name="Worksheet" r:id="rId4" imgW="4476718" imgH="1819296" progId="Excel.Sheet.12">
                  <p:embed/>
                </p:oleObj>
              </mc:Choice>
              <mc:Fallback>
                <p:oleObj name="Worksheet" r:id="rId4" imgW="4476718" imgH="1819296" progId="Excel.Sheet.12">
                  <p:embed/>
                  <p:pic>
                    <p:nvPicPr>
                      <p:cNvPr id="17" name="Object 16">
                        <a:extLst>
                          <a:ext uri="{FF2B5EF4-FFF2-40B4-BE49-F238E27FC236}">
                            <a16:creationId xmlns:a16="http://schemas.microsoft.com/office/drawing/2014/main" id="{2A37FE54-F03F-33CF-20A4-C9A59C9E862E}"/>
                          </a:ext>
                        </a:extLst>
                      </p:cNvPr>
                      <p:cNvPicPr/>
                      <p:nvPr/>
                    </p:nvPicPr>
                    <p:blipFill>
                      <a:blip r:embed="rId5"/>
                      <a:stretch>
                        <a:fillRect/>
                      </a:stretch>
                    </p:blipFill>
                    <p:spPr>
                      <a:xfrm>
                        <a:off x="7493623" y="4232326"/>
                        <a:ext cx="4212602" cy="1711930"/>
                      </a:xfrm>
                      <a:prstGeom prst="rect">
                        <a:avLst/>
                      </a:prstGeom>
                    </p:spPr>
                  </p:pic>
                </p:oleObj>
              </mc:Fallback>
            </mc:AlternateContent>
          </a:graphicData>
        </a:graphic>
      </p:graphicFrame>
      <p:graphicFrame>
        <p:nvGraphicFramePr>
          <p:cNvPr id="18" name="Chart 17">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121981721"/>
              </p:ext>
            </p:extLst>
          </p:nvPr>
        </p:nvGraphicFramePr>
        <p:xfrm>
          <a:off x="1019804" y="4242483"/>
          <a:ext cx="5601600" cy="2167200"/>
        </p:xfrm>
        <a:graphic>
          <a:graphicData uri="http://schemas.openxmlformats.org/drawingml/2006/chart">
            <c:chart xmlns:c="http://schemas.openxmlformats.org/drawingml/2006/chart" xmlns:r="http://schemas.openxmlformats.org/officeDocument/2006/relationships" r:id="rId6"/>
          </a:graphicData>
        </a:graphic>
      </p:graphicFrame>
    </p:spTree>
    <p:custDataLst>
      <p:custData r:id="rId1"/>
    </p:custDataLst>
    <p:extLst>
      <p:ext uri="{BB962C8B-B14F-4D97-AF65-F5344CB8AC3E}">
        <p14:creationId xmlns:p14="http://schemas.microsoft.com/office/powerpoint/2010/main" val="3839229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704191441"/>
              </p:ext>
            </p:extLst>
          </p:nvPr>
        </p:nvGraphicFramePr>
        <p:xfrm>
          <a:off x="959237" y="3906919"/>
          <a:ext cx="5601600" cy="21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s-ES" dirty="0"/>
              <a:t>Puntos clave de la renovación 2025/2026</a:t>
            </a:r>
          </a:p>
        </p:txBody>
      </p:sp>
      <p:sp>
        <p:nvSpPr>
          <p:cNvPr id="3" name="Slide Number Placeholder 2"/>
          <p:cNvSpPr>
            <a:spLocks noGrp="1"/>
          </p:cNvSpPr>
          <p:nvPr>
            <p:ph type="sldNum" sz="quarter" idx="10"/>
          </p:nvPr>
        </p:nvSpPr>
        <p:spPr/>
        <p:txBody>
          <a:bodyPr/>
          <a:lstStyle/>
          <a:p>
            <a:pPr algn="r"/>
            <a:fld id="{DF66040D-6F20-4F4B-8995-856BEECD84BE}" type="slidenum">
              <a:rPr lang="es-ES" smtClean="0"/>
              <a:pPr algn="r"/>
              <a:t>5</a:t>
            </a:fld>
            <a:endParaRPr lang="es-E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s-ES" dirty="0"/>
          </a:p>
        </p:txBody>
      </p:sp>
      <p:sp>
        <p:nvSpPr>
          <p:cNvPr id="5" name="Text Placeholder 4"/>
          <p:cNvSpPr>
            <a:spLocks noGrp="1"/>
          </p:cNvSpPr>
          <p:nvPr>
            <p:ph type="body" sz="quarter" idx="12"/>
          </p:nvPr>
        </p:nvSpPr>
        <p:spPr/>
        <p:txBody>
          <a:bodyPr/>
          <a:lstStyle/>
          <a:p>
            <a:r>
              <a:rPr lang="es-ES" dirty="0" err="1"/>
              <a:t>Risk</a:t>
            </a:r>
            <a:r>
              <a:rPr lang="es-ES" dirty="0"/>
              <a:t> XL</a:t>
            </a:r>
          </a:p>
        </p:txBody>
      </p:sp>
      <p:sp>
        <p:nvSpPr>
          <p:cNvPr id="7" name="Oval 6"/>
          <p:cNvSpPr/>
          <p:nvPr/>
        </p:nvSpPr>
        <p:spPr>
          <a:xfrm>
            <a:off x="485775" y="1609725"/>
            <a:ext cx="930395" cy="930395"/>
          </a:xfrm>
          <a:prstGeom prst="ellipse">
            <a:avLst/>
          </a:prstGeom>
          <a:solidFill>
            <a:schemeClr val="accent3"/>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err="1">
              <a:ln>
                <a:noFill/>
              </a:ln>
              <a:solidFill>
                <a:srgbClr val="000000"/>
              </a:solidFill>
              <a:effectLst/>
              <a:uLnTx/>
              <a:uFillTx/>
            </a:endParaRPr>
          </a:p>
        </p:txBody>
      </p:sp>
      <p:cxnSp>
        <p:nvCxnSpPr>
          <p:cNvPr id="8" name="Straight Connector 7"/>
          <p:cNvCxnSpPr>
            <a:cxnSpLocks/>
            <a:stCxn id="7" idx="4"/>
            <a:endCxn id="11" idx="4"/>
          </p:cNvCxnSpPr>
          <p:nvPr/>
        </p:nvCxnSpPr>
        <p:spPr>
          <a:xfrm>
            <a:off x="950973" y="2540120"/>
            <a:ext cx="8264" cy="1167111"/>
          </a:xfrm>
          <a:prstGeom prst="line">
            <a:avLst/>
          </a:prstGeom>
          <a:noFill/>
          <a:ln w="19050" cap="flat" cmpd="sng" algn="ctr">
            <a:solidFill>
              <a:srgbClr val="DADADA"/>
            </a:solidFill>
            <a:prstDash val="solid"/>
          </a:ln>
          <a:effectLst/>
        </p:spPr>
      </p:cxnSp>
      <p:sp>
        <p:nvSpPr>
          <p:cNvPr id="9" name="Oval 8"/>
          <p:cNvSpPr/>
          <p:nvPr/>
        </p:nvSpPr>
        <p:spPr>
          <a:xfrm>
            <a:off x="847872" y="2900873"/>
            <a:ext cx="222729" cy="222729"/>
          </a:xfrm>
          <a:prstGeom prst="ellipse">
            <a:avLst/>
          </a:prstGeom>
          <a:solidFill>
            <a:schemeClr val="accent3"/>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1" name="Oval 10"/>
          <p:cNvSpPr/>
          <p:nvPr/>
        </p:nvSpPr>
        <p:spPr>
          <a:xfrm>
            <a:off x="847872" y="3484502"/>
            <a:ext cx="222729" cy="222729"/>
          </a:xfrm>
          <a:prstGeom prst="ellipse">
            <a:avLst/>
          </a:prstGeom>
          <a:solidFill>
            <a:schemeClr val="accent3"/>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6" name="Rectangle 15"/>
          <p:cNvSpPr/>
          <p:nvPr/>
        </p:nvSpPr>
        <p:spPr>
          <a:xfrm>
            <a:off x="1260700" y="3483316"/>
            <a:ext cx="5711804" cy="215444"/>
          </a:xfrm>
          <a:prstGeom prst="rect">
            <a:avLst/>
          </a:prstGeom>
        </p:spPr>
        <p:txBody>
          <a:bodyPr wrap="square" lIns="0" tIns="0" rIns="0" bIns="0" anchor="ctr" anchorCtr="0">
            <a:spAutoFit/>
          </a:bodyPr>
          <a:lstStyle/>
          <a:p>
            <a:pPr defTabSz="911995">
              <a:defRPr/>
            </a:pPr>
            <a:r>
              <a:rPr lang="es-ES" sz="1400" kern="0" dirty="0">
                <a:solidFill>
                  <a:srgbClr val="000000"/>
                </a:solidFill>
              </a:rPr>
              <a:t>El aumento </a:t>
            </a:r>
            <a:r>
              <a:rPr lang="es-ES" sz="1400" i="1" kern="0" dirty="0" err="1">
                <a:solidFill>
                  <a:srgbClr val="000000"/>
                </a:solidFill>
              </a:rPr>
              <a:t>Risk-Adjusted</a:t>
            </a:r>
            <a:r>
              <a:rPr lang="es-ES" sz="1400" kern="0" dirty="0">
                <a:solidFill>
                  <a:srgbClr val="000000"/>
                </a:solidFill>
              </a:rPr>
              <a:t> se queda en alrededor de </a:t>
            </a:r>
            <a:r>
              <a:rPr lang="es-ES" sz="1400" b="1" kern="0" dirty="0"/>
              <a:t>+5%. </a:t>
            </a:r>
          </a:p>
        </p:txBody>
      </p:sp>
      <p:sp>
        <p:nvSpPr>
          <p:cNvPr id="18" name="Rectangle 17"/>
          <p:cNvSpPr/>
          <p:nvPr/>
        </p:nvSpPr>
        <p:spPr>
          <a:xfrm>
            <a:off x="1260700" y="2904514"/>
            <a:ext cx="5711805" cy="215444"/>
          </a:xfrm>
          <a:prstGeom prst="rect">
            <a:avLst/>
          </a:prstGeom>
        </p:spPr>
        <p:txBody>
          <a:bodyPr wrap="square" lIns="0" tIns="0" rIns="0" bIns="0" anchor="ctr" anchorCtr="0">
            <a:spAutoFit/>
          </a:bodyPr>
          <a:lstStyle/>
          <a:p>
            <a:pPr defTabSz="911995">
              <a:defRPr/>
            </a:pPr>
            <a:r>
              <a:rPr lang="es-ES" sz="1400" b="1" kern="0" dirty="0" err="1">
                <a:solidFill>
                  <a:srgbClr val="000000"/>
                </a:solidFill>
              </a:rPr>
              <a:t>Fedpa</a:t>
            </a:r>
            <a:r>
              <a:rPr lang="es-ES" sz="1400" kern="0" dirty="0">
                <a:solidFill>
                  <a:srgbClr val="000000"/>
                </a:solidFill>
              </a:rPr>
              <a:t> aumenta su límite a USD 6mm y </a:t>
            </a:r>
            <a:r>
              <a:rPr lang="es-ES" sz="1400" b="1" kern="0" dirty="0" err="1">
                <a:solidFill>
                  <a:srgbClr val="000000"/>
                </a:solidFill>
              </a:rPr>
              <a:t>Coopseguros</a:t>
            </a:r>
            <a:r>
              <a:rPr lang="es-ES" sz="1400" kern="0" dirty="0">
                <a:solidFill>
                  <a:srgbClr val="000000"/>
                </a:solidFill>
              </a:rPr>
              <a:t> a 7mm.</a:t>
            </a:r>
          </a:p>
        </p:txBody>
      </p:sp>
      <p:grpSp>
        <p:nvGrpSpPr>
          <p:cNvPr id="48" name="Group 122"/>
          <p:cNvGrpSpPr>
            <a:grpSpLocks noChangeAspect="1"/>
          </p:cNvGrpSpPr>
          <p:nvPr/>
        </p:nvGrpSpPr>
        <p:grpSpPr bwMode="auto">
          <a:xfrm>
            <a:off x="622937" y="1809870"/>
            <a:ext cx="645449" cy="525788"/>
            <a:chOff x="1929" y="2242"/>
            <a:chExt cx="178" cy="145"/>
          </a:xfrm>
          <a:solidFill>
            <a:schemeClr val="bg1"/>
          </a:solidFill>
        </p:grpSpPr>
        <p:sp>
          <p:nvSpPr>
            <p:cNvPr id="49" name="Freeform 123"/>
            <p:cNvSpPr>
              <a:spLocks/>
            </p:cNvSpPr>
            <p:nvPr/>
          </p:nvSpPr>
          <p:spPr bwMode="auto">
            <a:xfrm>
              <a:off x="1929" y="2242"/>
              <a:ext cx="89" cy="123"/>
            </a:xfrm>
            <a:custGeom>
              <a:avLst/>
              <a:gdLst>
                <a:gd name="T0" fmla="*/ 47 w 64"/>
                <a:gd name="T1" fmla="*/ 1 h 88"/>
                <a:gd name="T2" fmla="*/ 41 w 64"/>
                <a:gd name="T3" fmla="*/ 1 h 88"/>
                <a:gd name="T4" fmla="*/ 41 w 64"/>
                <a:gd name="T5" fmla="*/ 7 h 88"/>
                <a:gd name="T6" fmla="*/ 50 w 64"/>
                <a:gd name="T7" fmla="*/ 16 h 88"/>
                <a:gd name="T8" fmla="*/ 36 w 64"/>
                <a:gd name="T9" fmla="*/ 16 h 88"/>
                <a:gd name="T10" fmla="*/ 0 w 64"/>
                <a:gd name="T11" fmla="*/ 52 h 88"/>
                <a:gd name="T12" fmla="*/ 36 w 64"/>
                <a:gd name="T13" fmla="*/ 88 h 88"/>
                <a:gd name="T14" fmla="*/ 44 w 64"/>
                <a:gd name="T15" fmla="*/ 88 h 88"/>
                <a:gd name="T16" fmla="*/ 48 w 64"/>
                <a:gd name="T17" fmla="*/ 84 h 88"/>
                <a:gd name="T18" fmla="*/ 44 w 64"/>
                <a:gd name="T19" fmla="*/ 80 h 88"/>
                <a:gd name="T20" fmla="*/ 36 w 64"/>
                <a:gd name="T21" fmla="*/ 80 h 88"/>
                <a:gd name="T22" fmla="*/ 8 w 64"/>
                <a:gd name="T23" fmla="*/ 52 h 88"/>
                <a:gd name="T24" fmla="*/ 36 w 64"/>
                <a:gd name="T25" fmla="*/ 24 h 88"/>
                <a:gd name="T26" fmla="*/ 60 w 64"/>
                <a:gd name="T27" fmla="*/ 24 h 88"/>
                <a:gd name="T28" fmla="*/ 64 w 64"/>
                <a:gd name="T29" fmla="*/ 22 h 88"/>
                <a:gd name="T30" fmla="*/ 63 w 64"/>
                <a:gd name="T31" fmla="*/ 17 h 88"/>
                <a:gd name="T32" fmla="*/ 47 w 64"/>
                <a:gd name="T33"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8">
                  <a:moveTo>
                    <a:pt x="47" y="1"/>
                  </a:moveTo>
                  <a:cubicBezTo>
                    <a:pt x="45" y="0"/>
                    <a:pt x="43" y="0"/>
                    <a:pt x="41" y="1"/>
                  </a:cubicBezTo>
                  <a:cubicBezTo>
                    <a:pt x="40" y="3"/>
                    <a:pt x="40" y="5"/>
                    <a:pt x="41" y="7"/>
                  </a:cubicBezTo>
                  <a:cubicBezTo>
                    <a:pt x="50" y="16"/>
                    <a:pt x="50" y="16"/>
                    <a:pt x="50" y="16"/>
                  </a:cubicBezTo>
                  <a:cubicBezTo>
                    <a:pt x="36" y="16"/>
                    <a:pt x="36" y="16"/>
                    <a:pt x="36" y="16"/>
                  </a:cubicBezTo>
                  <a:cubicBezTo>
                    <a:pt x="16" y="16"/>
                    <a:pt x="0" y="32"/>
                    <a:pt x="0" y="52"/>
                  </a:cubicBezTo>
                  <a:cubicBezTo>
                    <a:pt x="0" y="72"/>
                    <a:pt x="16" y="88"/>
                    <a:pt x="36" y="88"/>
                  </a:cubicBezTo>
                  <a:cubicBezTo>
                    <a:pt x="44" y="88"/>
                    <a:pt x="44" y="88"/>
                    <a:pt x="44" y="88"/>
                  </a:cubicBezTo>
                  <a:cubicBezTo>
                    <a:pt x="46" y="88"/>
                    <a:pt x="48" y="86"/>
                    <a:pt x="48" y="84"/>
                  </a:cubicBezTo>
                  <a:cubicBezTo>
                    <a:pt x="48" y="82"/>
                    <a:pt x="46" y="80"/>
                    <a:pt x="44" y="80"/>
                  </a:cubicBezTo>
                  <a:cubicBezTo>
                    <a:pt x="36" y="80"/>
                    <a:pt x="36" y="80"/>
                    <a:pt x="36" y="80"/>
                  </a:cubicBezTo>
                  <a:cubicBezTo>
                    <a:pt x="21" y="80"/>
                    <a:pt x="8" y="67"/>
                    <a:pt x="8" y="52"/>
                  </a:cubicBezTo>
                  <a:cubicBezTo>
                    <a:pt x="8" y="37"/>
                    <a:pt x="21" y="24"/>
                    <a:pt x="36" y="24"/>
                  </a:cubicBezTo>
                  <a:cubicBezTo>
                    <a:pt x="60" y="24"/>
                    <a:pt x="60" y="24"/>
                    <a:pt x="60" y="24"/>
                  </a:cubicBezTo>
                  <a:cubicBezTo>
                    <a:pt x="62" y="24"/>
                    <a:pt x="63" y="23"/>
                    <a:pt x="64" y="22"/>
                  </a:cubicBezTo>
                  <a:cubicBezTo>
                    <a:pt x="64" y="20"/>
                    <a:pt x="64" y="18"/>
                    <a:pt x="63" y="17"/>
                  </a:cubicBezTo>
                  <a:lnTo>
                    <a:pt x="4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50" name="Freeform 124"/>
            <p:cNvSpPr>
              <a:spLocks/>
            </p:cNvSpPr>
            <p:nvPr/>
          </p:nvSpPr>
          <p:spPr bwMode="auto">
            <a:xfrm>
              <a:off x="2018" y="2264"/>
              <a:ext cx="89" cy="123"/>
            </a:xfrm>
            <a:custGeom>
              <a:avLst/>
              <a:gdLst>
                <a:gd name="T0" fmla="*/ 28 w 64"/>
                <a:gd name="T1" fmla="*/ 0 h 88"/>
                <a:gd name="T2" fmla="*/ 20 w 64"/>
                <a:gd name="T3" fmla="*/ 0 h 88"/>
                <a:gd name="T4" fmla="*/ 16 w 64"/>
                <a:gd name="T5" fmla="*/ 4 h 88"/>
                <a:gd name="T6" fmla="*/ 20 w 64"/>
                <a:gd name="T7" fmla="*/ 8 h 88"/>
                <a:gd name="T8" fmla="*/ 28 w 64"/>
                <a:gd name="T9" fmla="*/ 8 h 88"/>
                <a:gd name="T10" fmla="*/ 56 w 64"/>
                <a:gd name="T11" fmla="*/ 36 h 88"/>
                <a:gd name="T12" fmla="*/ 28 w 64"/>
                <a:gd name="T13" fmla="*/ 64 h 88"/>
                <a:gd name="T14" fmla="*/ 4 w 64"/>
                <a:gd name="T15" fmla="*/ 64 h 88"/>
                <a:gd name="T16" fmla="*/ 0 w 64"/>
                <a:gd name="T17" fmla="*/ 66 h 88"/>
                <a:gd name="T18" fmla="*/ 1 w 64"/>
                <a:gd name="T19" fmla="*/ 71 h 88"/>
                <a:gd name="T20" fmla="*/ 17 w 64"/>
                <a:gd name="T21" fmla="*/ 87 h 88"/>
                <a:gd name="T22" fmla="*/ 20 w 64"/>
                <a:gd name="T23" fmla="*/ 88 h 88"/>
                <a:gd name="T24" fmla="*/ 23 w 64"/>
                <a:gd name="T25" fmla="*/ 87 h 88"/>
                <a:gd name="T26" fmla="*/ 23 w 64"/>
                <a:gd name="T27" fmla="*/ 81 h 88"/>
                <a:gd name="T28" fmla="*/ 14 w 64"/>
                <a:gd name="T29" fmla="*/ 72 h 88"/>
                <a:gd name="T30" fmla="*/ 28 w 64"/>
                <a:gd name="T31" fmla="*/ 72 h 88"/>
                <a:gd name="T32" fmla="*/ 64 w 64"/>
                <a:gd name="T33" fmla="*/ 36 h 88"/>
                <a:gd name="T34" fmla="*/ 28 w 64"/>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8">
                  <a:moveTo>
                    <a:pt x="28" y="0"/>
                  </a:moveTo>
                  <a:cubicBezTo>
                    <a:pt x="20" y="0"/>
                    <a:pt x="20" y="0"/>
                    <a:pt x="20" y="0"/>
                  </a:cubicBezTo>
                  <a:cubicBezTo>
                    <a:pt x="18" y="0"/>
                    <a:pt x="16" y="2"/>
                    <a:pt x="16" y="4"/>
                  </a:cubicBezTo>
                  <a:cubicBezTo>
                    <a:pt x="16" y="6"/>
                    <a:pt x="18" y="8"/>
                    <a:pt x="20" y="8"/>
                  </a:cubicBezTo>
                  <a:cubicBezTo>
                    <a:pt x="28" y="8"/>
                    <a:pt x="28" y="8"/>
                    <a:pt x="28" y="8"/>
                  </a:cubicBezTo>
                  <a:cubicBezTo>
                    <a:pt x="43" y="8"/>
                    <a:pt x="56" y="21"/>
                    <a:pt x="56" y="36"/>
                  </a:cubicBezTo>
                  <a:cubicBezTo>
                    <a:pt x="56" y="51"/>
                    <a:pt x="43" y="64"/>
                    <a:pt x="28" y="64"/>
                  </a:cubicBezTo>
                  <a:cubicBezTo>
                    <a:pt x="4" y="64"/>
                    <a:pt x="4" y="64"/>
                    <a:pt x="4" y="64"/>
                  </a:cubicBezTo>
                  <a:cubicBezTo>
                    <a:pt x="2" y="64"/>
                    <a:pt x="1" y="65"/>
                    <a:pt x="0" y="66"/>
                  </a:cubicBezTo>
                  <a:cubicBezTo>
                    <a:pt x="0" y="68"/>
                    <a:pt x="0" y="70"/>
                    <a:pt x="1" y="71"/>
                  </a:cubicBezTo>
                  <a:cubicBezTo>
                    <a:pt x="17" y="87"/>
                    <a:pt x="17" y="87"/>
                    <a:pt x="17" y="87"/>
                  </a:cubicBezTo>
                  <a:cubicBezTo>
                    <a:pt x="18" y="88"/>
                    <a:pt x="19" y="88"/>
                    <a:pt x="20" y="88"/>
                  </a:cubicBezTo>
                  <a:cubicBezTo>
                    <a:pt x="21" y="88"/>
                    <a:pt x="22" y="88"/>
                    <a:pt x="23" y="87"/>
                  </a:cubicBezTo>
                  <a:cubicBezTo>
                    <a:pt x="24" y="85"/>
                    <a:pt x="24" y="83"/>
                    <a:pt x="23" y="81"/>
                  </a:cubicBezTo>
                  <a:cubicBezTo>
                    <a:pt x="14" y="72"/>
                    <a:pt x="14" y="72"/>
                    <a:pt x="14" y="72"/>
                  </a:cubicBezTo>
                  <a:cubicBezTo>
                    <a:pt x="28" y="72"/>
                    <a:pt x="28" y="72"/>
                    <a:pt x="28" y="72"/>
                  </a:cubicBezTo>
                  <a:cubicBezTo>
                    <a:pt x="48" y="72"/>
                    <a:pt x="64" y="56"/>
                    <a:pt x="64" y="36"/>
                  </a:cubicBezTo>
                  <a:cubicBezTo>
                    <a:pt x="64" y="16"/>
                    <a:pt x="48"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pic>
        <p:nvPicPr>
          <p:cNvPr id="25" name="Picture 24">
            <a:extLst>
              <a:ext uri="{FF2B5EF4-FFF2-40B4-BE49-F238E27FC236}">
                <a16:creationId xmlns:a16="http://schemas.microsoft.com/office/drawing/2014/main" id="{7FA25FFF-3E41-F93F-EC2B-539A469FCE5C}"/>
              </a:ext>
            </a:extLst>
          </p:cNvPr>
          <p:cNvPicPr>
            <a:picLocks noChangeAspect="1"/>
          </p:cNvPicPr>
          <p:nvPr/>
        </p:nvPicPr>
        <p:blipFill>
          <a:blip r:embed="rId4"/>
          <a:stretch>
            <a:fillRect/>
          </a:stretch>
        </p:blipFill>
        <p:spPr>
          <a:xfrm>
            <a:off x="7364619" y="2074922"/>
            <a:ext cx="4341606" cy="1516116"/>
          </a:xfrm>
          <a:prstGeom prst="rect">
            <a:avLst/>
          </a:prstGeom>
        </p:spPr>
      </p:pic>
      <p:graphicFrame>
        <p:nvGraphicFramePr>
          <p:cNvPr id="19" name="Object 18">
            <a:extLst>
              <a:ext uri="{FF2B5EF4-FFF2-40B4-BE49-F238E27FC236}">
                <a16:creationId xmlns:a16="http://schemas.microsoft.com/office/drawing/2014/main" id="{2D8D7E48-D714-ECCC-1124-E9BEF806B2E3}"/>
              </a:ext>
            </a:extLst>
          </p:cNvPr>
          <p:cNvGraphicFramePr>
            <a:graphicFrameLocks noChangeAspect="1"/>
          </p:cNvGraphicFramePr>
          <p:nvPr>
            <p:extLst>
              <p:ext uri="{D42A27DB-BD31-4B8C-83A1-F6EECF244321}">
                <p14:modId xmlns:p14="http://schemas.microsoft.com/office/powerpoint/2010/main" val="3236527532"/>
              </p:ext>
            </p:extLst>
          </p:nvPr>
        </p:nvGraphicFramePr>
        <p:xfrm>
          <a:off x="7364619" y="3985855"/>
          <a:ext cx="4346181" cy="1488653"/>
        </p:xfrm>
        <a:graphic>
          <a:graphicData uri="http://schemas.openxmlformats.org/presentationml/2006/ole">
            <mc:AlternateContent xmlns:mc="http://schemas.openxmlformats.org/markup-compatibility/2006">
              <mc:Choice xmlns:v="urn:schemas-microsoft-com:vml" Requires="v">
                <p:oleObj name="Worksheet" r:id="rId5" imgW="4838636" imgH="1657478" progId="Excel.Sheet.12">
                  <p:embed/>
                </p:oleObj>
              </mc:Choice>
              <mc:Fallback>
                <p:oleObj name="Worksheet" r:id="rId5" imgW="4838636" imgH="1657478" progId="Excel.Sheet.12">
                  <p:embed/>
                  <p:pic>
                    <p:nvPicPr>
                      <p:cNvPr id="19" name="Object 18">
                        <a:extLst>
                          <a:ext uri="{FF2B5EF4-FFF2-40B4-BE49-F238E27FC236}">
                            <a16:creationId xmlns:a16="http://schemas.microsoft.com/office/drawing/2014/main" id="{2D8D7E48-D714-ECCC-1124-E9BEF806B2E3}"/>
                          </a:ext>
                        </a:extLst>
                      </p:cNvPr>
                      <p:cNvPicPr/>
                      <p:nvPr/>
                    </p:nvPicPr>
                    <p:blipFill>
                      <a:blip r:embed="rId6"/>
                      <a:stretch>
                        <a:fillRect/>
                      </a:stretch>
                    </p:blipFill>
                    <p:spPr>
                      <a:xfrm>
                        <a:off x="7364619" y="3985855"/>
                        <a:ext cx="4346181" cy="1488653"/>
                      </a:xfrm>
                      <a:prstGeom prst="rect">
                        <a:avLst/>
                      </a:prstGeom>
                    </p:spPr>
                  </p:pic>
                </p:oleObj>
              </mc:Fallback>
            </mc:AlternateContent>
          </a:graphicData>
        </a:graphic>
      </p:graphicFrame>
    </p:spTree>
    <p:custDataLst>
      <p:custData r:id="rId1"/>
    </p:custDataLst>
    <p:extLst>
      <p:ext uri="{BB962C8B-B14F-4D97-AF65-F5344CB8AC3E}">
        <p14:creationId xmlns:p14="http://schemas.microsoft.com/office/powerpoint/2010/main" val="3624001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Puntos clave de la renovación 2025/2026</a:t>
            </a:r>
          </a:p>
        </p:txBody>
      </p:sp>
      <p:sp>
        <p:nvSpPr>
          <p:cNvPr id="3" name="Slide Number Placeholder 2"/>
          <p:cNvSpPr>
            <a:spLocks noGrp="1"/>
          </p:cNvSpPr>
          <p:nvPr>
            <p:ph type="sldNum" sz="quarter" idx="10"/>
          </p:nvPr>
        </p:nvSpPr>
        <p:spPr/>
        <p:txBody>
          <a:bodyPr/>
          <a:lstStyle/>
          <a:p>
            <a:pPr algn="r"/>
            <a:fld id="{DF66040D-6F20-4F4B-8995-856BEECD84BE}" type="slidenum">
              <a:rPr lang="es-ES" smtClean="0"/>
              <a:pPr algn="r"/>
              <a:t>6</a:t>
            </a:fld>
            <a:endParaRPr lang="es-E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s-ES" dirty="0"/>
          </a:p>
        </p:txBody>
      </p:sp>
      <p:sp>
        <p:nvSpPr>
          <p:cNvPr id="5" name="Text Placeholder 4"/>
          <p:cNvSpPr>
            <a:spLocks noGrp="1"/>
          </p:cNvSpPr>
          <p:nvPr>
            <p:ph type="body" sz="quarter" idx="12"/>
          </p:nvPr>
        </p:nvSpPr>
        <p:spPr/>
        <p:txBody>
          <a:bodyPr/>
          <a:lstStyle/>
          <a:p>
            <a:r>
              <a:rPr lang="es-ES" dirty="0"/>
              <a:t>Motor XL</a:t>
            </a:r>
          </a:p>
        </p:txBody>
      </p:sp>
      <p:sp>
        <p:nvSpPr>
          <p:cNvPr id="7" name="Oval 6"/>
          <p:cNvSpPr/>
          <p:nvPr/>
        </p:nvSpPr>
        <p:spPr>
          <a:xfrm>
            <a:off x="485775" y="1324590"/>
            <a:ext cx="930395" cy="930395"/>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err="1">
              <a:ln>
                <a:noFill/>
              </a:ln>
              <a:solidFill>
                <a:srgbClr val="000000"/>
              </a:solidFill>
              <a:effectLst/>
              <a:uLnTx/>
              <a:uFillTx/>
            </a:endParaRPr>
          </a:p>
        </p:txBody>
      </p:sp>
      <p:cxnSp>
        <p:nvCxnSpPr>
          <p:cNvPr id="8" name="Straight Connector 7"/>
          <p:cNvCxnSpPr>
            <a:cxnSpLocks/>
            <a:stCxn id="7" idx="4"/>
            <a:endCxn id="13" idx="4"/>
          </p:cNvCxnSpPr>
          <p:nvPr/>
        </p:nvCxnSpPr>
        <p:spPr>
          <a:xfrm>
            <a:off x="950973" y="2254985"/>
            <a:ext cx="8264" cy="1750740"/>
          </a:xfrm>
          <a:prstGeom prst="line">
            <a:avLst/>
          </a:prstGeom>
          <a:noFill/>
          <a:ln w="19050" cap="flat" cmpd="sng" algn="ctr">
            <a:solidFill>
              <a:srgbClr val="DADADA"/>
            </a:solidFill>
            <a:prstDash val="solid"/>
          </a:ln>
          <a:effectLst/>
        </p:spPr>
      </p:cxnSp>
      <p:sp>
        <p:nvSpPr>
          <p:cNvPr id="9" name="Oval 8"/>
          <p:cNvSpPr/>
          <p:nvPr/>
        </p:nvSpPr>
        <p:spPr>
          <a:xfrm>
            <a:off x="847872" y="2615738"/>
            <a:ext cx="222729" cy="222729"/>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0" name="Rectangle 9"/>
          <p:cNvSpPr/>
          <p:nvPr/>
        </p:nvSpPr>
        <p:spPr>
          <a:xfrm>
            <a:off x="1260702" y="2623476"/>
            <a:ext cx="5090479" cy="215444"/>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kern="0" dirty="0">
                <a:solidFill>
                  <a:srgbClr val="000000"/>
                </a:solidFill>
              </a:rPr>
              <a:t>Estructura como expirante.</a:t>
            </a:r>
            <a:endParaRPr kumimoji="0" lang="es-ES" sz="1400" b="0" i="0" u="none" strike="noStrike" kern="0" cap="none" spc="0" normalizeH="0" baseline="0" noProof="0" dirty="0">
              <a:ln>
                <a:noFill/>
              </a:ln>
              <a:solidFill>
                <a:srgbClr val="000000"/>
              </a:solidFill>
              <a:effectLst/>
              <a:uLnTx/>
              <a:uFillTx/>
            </a:endParaRPr>
          </a:p>
        </p:txBody>
      </p:sp>
      <p:sp>
        <p:nvSpPr>
          <p:cNvPr id="11" name="Oval 10"/>
          <p:cNvSpPr/>
          <p:nvPr/>
        </p:nvSpPr>
        <p:spPr>
          <a:xfrm>
            <a:off x="847872" y="3199367"/>
            <a:ext cx="222729" cy="222729"/>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2" name="Rectangle 11"/>
          <p:cNvSpPr/>
          <p:nvPr/>
        </p:nvSpPr>
        <p:spPr>
          <a:xfrm>
            <a:off x="1260703" y="3098019"/>
            <a:ext cx="5090478" cy="430887"/>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kumimoji="0" lang="es-ES" sz="1400" i="0" u="none" strike="noStrike" kern="0" cap="none" spc="0" normalizeH="0" baseline="0" noProof="0" dirty="0">
                <a:ln>
                  <a:noFill/>
                </a:ln>
                <a:solidFill>
                  <a:srgbClr val="000000"/>
                </a:solidFill>
                <a:effectLst/>
                <a:uLnTx/>
                <a:uFillTx/>
              </a:rPr>
              <a:t>Se sugiere aumentar la primera capa, que le afectan muchos siniestros. Recibe un castigo en el precio</a:t>
            </a:r>
            <a:r>
              <a:rPr lang="es-ES" sz="1400" kern="0" dirty="0">
                <a:solidFill>
                  <a:srgbClr val="000000"/>
                </a:solidFill>
              </a:rPr>
              <a:t> al no aplicar cambios.</a:t>
            </a:r>
            <a:endParaRPr kumimoji="0" lang="es-ES" sz="1400" i="0" u="none" strike="noStrike" kern="0" cap="none" spc="0" normalizeH="0" baseline="0" noProof="0" dirty="0">
              <a:ln>
                <a:noFill/>
              </a:ln>
              <a:solidFill>
                <a:srgbClr val="000000"/>
              </a:solidFill>
              <a:effectLst/>
              <a:uLnTx/>
              <a:uFillTx/>
            </a:endParaRPr>
          </a:p>
        </p:txBody>
      </p:sp>
      <p:sp>
        <p:nvSpPr>
          <p:cNvPr id="13" name="Oval 12"/>
          <p:cNvSpPr/>
          <p:nvPr/>
        </p:nvSpPr>
        <p:spPr>
          <a:xfrm>
            <a:off x="847872" y="3782996"/>
            <a:ext cx="222729" cy="222729"/>
          </a:xfrm>
          <a:prstGeom prst="ellipse">
            <a:avLst/>
          </a:prstGeom>
          <a:solidFill>
            <a:schemeClr val="accent2"/>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FFFFFF"/>
              </a:solidFill>
              <a:effectLst/>
              <a:uLnTx/>
              <a:uFillTx/>
            </a:endParaRPr>
          </a:p>
        </p:txBody>
      </p:sp>
      <p:sp>
        <p:nvSpPr>
          <p:cNvPr id="16" name="Rectangle 15"/>
          <p:cNvSpPr/>
          <p:nvPr/>
        </p:nvSpPr>
        <p:spPr>
          <a:xfrm>
            <a:off x="1260701" y="3730208"/>
            <a:ext cx="4949299" cy="430887"/>
          </a:xfrm>
          <a:prstGeom prst="rect">
            <a:avLst/>
          </a:prstGeom>
        </p:spPr>
        <p:txBody>
          <a:bodyPr wrap="square" lIns="0" tIns="0" rIns="0" bIns="0" anchor="ctr" anchorCtr="0">
            <a:spAutoFit/>
          </a:bodyPr>
          <a:lstStyle/>
          <a:p>
            <a:pPr defTabSz="911995">
              <a:defRPr/>
            </a:pPr>
            <a:r>
              <a:rPr lang="es-ES" sz="1400" kern="0" dirty="0">
                <a:solidFill>
                  <a:srgbClr val="000000"/>
                </a:solidFill>
              </a:rPr>
              <a:t>En visión global, </a:t>
            </a:r>
            <a:r>
              <a:rPr lang="es-ES" sz="1400" i="1" kern="0" dirty="0" err="1">
                <a:solidFill>
                  <a:srgbClr val="000000"/>
                </a:solidFill>
              </a:rPr>
              <a:t>risk-adjusted</a:t>
            </a:r>
            <a:r>
              <a:rPr lang="es-ES" sz="1400" kern="0" dirty="0">
                <a:solidFill>
                  <a:srgbClr val="000000"/>
                </a:solidFill>
              </a:rPr>
              <a:t> con ligero aumento </a:t>
            </a:r>
            <a:r>
              <a:rPr lang="es-ES" sz="1400" kern="0" dirty="0" err="1">
                <a:solidFill>
                  <a:srgbClr val="000000"/>
                </a:solidFill>
              </a:rPr>
              <a:t>debiedo</a:t>
            </a:r>
            <a:r>
              <a:rPr lang="es-ES" sz="1400" kern="0" dirty="0">
                <a:solidFill>
                  <a:srgbClr val="000000"/>
                </a:solidFill>
              </a:rPr>
              <a:t> a los siniestros.</a:t>
            </a:r>
            <a:endParaRPr lang="es-ES" sz="1400" kern="0" dirty="0"/>
          </a:p>
        </p:txBody>
      </p:sp>
      <p:grpSp>
        <p:nvGrpSpPr>
          <p:cNvPr id="48" name="Group 122"/>
          <p:cNvGrpSpPr>
            <a:grpSpLocks noChangeAspect="1"/>
          </p:cNvGrpSpPr>
          <p:nvPr/>
        </p:nvGrpSpPr>
        <p:grpSpPr bwMode="auto">
          <a:xfrm>
            <a:off x="622937" y="1524735"/>
            <a:ext cx="645449" cy="525788"/>
            <a:chOff x="1929" y="2242"/>
            <a:chExt cx="178" cy="145"/>
          </a:xfrm>
          <a:solidFill>
            <a:schemeClr val="bg1"/>
          </a:solidFill>
        </p:grpSpPr>
        <p:sp>
          <p:nvSpPr>
            <p:cNvPr id="49" name="Freeform 123"/>
            <p:cNvSpPr>
              <a:spLocks/>
            </p:cNvSpPr>
            <p:nvPr/>
          </p:nvSpPr>
          <p:spPr bwMode="auto">
            <a:xfrm>
              <a:off x="1929" y="2242"/>
              <a:ext cx="89" cy="123"/>
            </a:xfrm>
            <a:custGeom>
              <a:avLst/>
              <a:gdLst>
                <a:gd name="T0" fmla="*/ 47 w 64"/>
                <a:gd name="T1" fmla="*/ 1 h 88"/>
                <a:gd name="T2" fmla="*/ 41 w 64"/>
                <a:gd name="T3" fmla="*/ 1 h 88"/>
                <a:gd name="T4" fmla="*/ 41 w 64"/>
                <a:gd name="T5" fmla="*/ 7 h 88"/>
                <a:gd name="T6" fmla="*/ 50 w 64"/>
                <a:gd name="T7" fmla="*/ 16 h 88"/>
                <a:gd name="T8" fmla="*/ 36 w 64"/>
                <a:gd name="T9" fmla="*/ 16 h 88"/>
                <a:gd name="T10" fmla="*/ 0 w 64"/>
                <a:gd name="T11" fmla="*/ 52 h 88"/>
                <a:gd name="T12" fmla="*/ 36 w 64"/>
                <a:gd name="T13" fmla="*/ 88 h 88"/>
                <a:gd name="T14" fmla="*/ 44 w 64"/>
                <a:gd name="T15" fmla="*/ 88 h 88"/>
                <a:gd name="T16" fmla="*/ 48 w 64"/>
                <a:gd name="T17" fmla="*/ 84 h 88"/>
                <a:gd name="T18" fmla="*/ 44 w 64"/>
                <a:gd name="T19" fmla="*/ 80 h 88"/>
                <a:gd name="T20" fmla="*/ 36 w 64"/>
                <a:gd name="T21" fmla="*/ 80 h 88"/>
                <a:gd name="T22" fmla="*/ 8 w 64"/>
                <a:gd name="T23" fmla="*/ 52 h 88"/>
                <a:gd name="T24" fmla="*/ 36 w 64"/>
                <a:gd name="T25" fmla="*/ 24 h 88"/>
                <a:gd name="T26" fmla="*/ 60 w 64"/>
                <a:gd name="T27" fmla="*/ 24 h 88"/>
                <a:gd name="T28" fmla="*/ 64 w 64"/>
                <a:gd name="T29" fmla="*/ 22 h 88"/>
                <a:gd name="T30" fmla="*/ 63 w 64"/>
                <a:gd name="T31" fmla="*/ 17 h 88"/>
                <a:gd name="T32" fmla="*/ 47 w 64"/>
                <a:gd name="T33"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8">
                  <a:moveTo>
                    <a:pt x="47" y="1"/>
                  </a:moveTo>
                  <a:cubicBezTo>
                    <a:pt x="45" y="0"/>
                    <a:pt x="43" y="0"/>
                    <a:pt x="41" y="1"/>
                  </a:cubicBezTo>
                  <a:cubicBezTo>
                    <a:pt x="40" y="3"/>
                    <a:pt x="40" y="5"/>
                    <a:pt x="41" y="7"/>
                  </a:cubicBezTo>
                  <a:cubicBezTo>
                    <a:pt x="50" y="16"/>
                    <a:pt x="50" y="16"/>
                    <a:pt x="50" y="16"/>
                  </a:cubicBezTo>
                  <a:cubicBezTo>
                    <a:pt x="36" y="16"/>
                    <a:pt x="36" y="16"/>
                    <a:pt x="36" y="16"/>
                  </a:cubicBezTo>
                  <a:cubicBezTo>
                    <a:pt x="16" y="16"/>
                    <a:pt x="0" y="32"/>
                    <a:pt x="0" y="52"/>
                  </a:cubicBezTo>
                  <a:cubicBezTo>
                    <a:pt x="0" y="72"/>
                    <a:pt x="16" y="88"/>
                    <a:pt x="36" y="88"/>
                  </a:cubicBezTo>
                  <a:cubicBezTo>
                    <a:pt x="44" y="88"/>
                    <a:pt x="44" y="88"/>
                    <a:pt x="44" y="88"/>
                  </a:cubicBezTo>
                  <a:cubicBezTo>
                    <a:pt x="46" y="88"/>
                    <a:pt x="48" y="86"/>
                    <a:pt x="48" y="84"/>
                  </a:cubicBezTo>
                  <a:cubicBezTo>
                    <a:pt x="48" y="82"/>
                    <a:pt x="46" y="80"/>
                    <a:pt x="44" y="80"/>
                  </a:cubicBezTo>
                  <a:cubicBezTo>
                    <a:pt x="36" y="80"/>
                    <a:pt x="36" y="80"/>
                    <a:pt x="36" y="80"/>
                  </a:cubicBezTo>
                  <a:cubicBezTo>
                    <a:pt x="21" y="80"/>
                    <a:pt x="8" y="67"/>
                    <a:pt x="8" y="52"/>
                  </a:cubicBezTo>
                  <a:cubicBezTo>
                    <a:pt x="8" y="37"/>
                    <a:pt x="21" y="24"/>
                    <a:pt x="36" y="24"/>
                  </a:cubicBezTo>
                  <a:cubicBezTo>
                    <a:pt x="60" y="24"/>
                    <a:pt x="60" y="24"/>
                    <a:pt x="60" y="24"/>
                  </a:cubicBezTo>
                  <a:cubicBezTo>
                    <a:pt x="62" y="24"/>
                    <a:pt x="63" y="23"/>
                    <a:pt x="64" y="22"/>
                  </a:cubicBezTo>
                  <a:cubicBezTo>
                    <a:pt x="64" y="20"/>
                    <a:pt x="64" y="18"/>
                    <a:pt x="63" y="17"/>
                  </a:cubicBezTo>
                  <a:lnTo>
                    <a:pt x="4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sp>
          <p:nvSpPr>
            <p:cNvPr id="50" name="Freeform 124"/>
            <p:cNvSpPr>
              <a:spLocks/>
            </p:cNvSpPr>
            <p:nvPr/>
          </p:nvSpPr>
          <p:spPr bwMode="auto">
            <a:xfrm>
              <a:off x="2018" y="2264"/>
              <a:ext cx="89" cy="123"/>
            </a:xfrm>
            <a:custGeom>
              <a:avLst/>
              <a:gdLst>
                <a:gd name="T0" fmla="*/ 28 w 64"/>
                <a:gd name="T1" fmla="*/ 0 h 88"/>
                <a:gd name="T2" fmla="*/ 20 w 64"/>
                <a:gd name="T3" fmla="*/ 0 h 88"/>
                <a:gd name="T4" fmla="*/ 16 w 64"/>
                <a:gd name="T5" fmla="*/ 4 h 88"/>
                <a:gd name="T6" fmla="*/ 20 w 64"/>
                <a:gd name="T7" fmla="*/ 8 h 88"/>
                <a:gd name="T8" fmla="*/ 28 w 64"/>
                <a:gd name="T9" fmla="*/ 8 h 88"/>
                <a:gd name="T10" fmla="*/ 56 w 64"/>
                <a:gd name="T11" fmla="*/ 36 h 88"/>
                <a:gd name="T12" fmla="*/ 28 w 64"/>
                <a:gd name="T13" fmla="*/ 64 h 88"/>
                <a:gd name="T14" fmla="*/ 4 w 64"/>
                <a:gd name="T15" fmla="*/ 64 h 88"/>
                <a:gd name="T16" fmla="*/ 0 w 64"/>
                <a:gd name="T17" fmla="*/ 66 h 88"/>
                <a:gd name="T18" fmla="*/ 1 w 64"/>
                <a:gd name="T19" fmla="*/ 71 h 88"/>
                <a:gd name="T20" fmla="*/ 17 w 64"/>
                <a:gd name="T21" fmla="*/ 87 h 88"/>
                <a:gd name="T22" fmla="*/ 20 w 64"/>
                <a:gd name="T23" fmla="*/ 88 h 88"/>
                <a:gd name="T24" fmla="*/ 23 w 64"/>
                <a:gd name="T25" fmla="*/ 87 h 88"/>
                <a:gd name="T26" fmla="*/ 23 w 64"/>
                <a:gd name="T27" fmla="*/ 81 h 88"/>
                <a:gd name="T28" fmla="*/ 14 w 64"/>
                <a:gd name="T29" fmla="*/ 72 h 88"/>
                <a:gd name="T30" fmla="*/ 28 w 64"/>
                <a:gd name="T31" fmla="*/ 72 h 88"/>
                <a:gd name="T32" fmla="*/ 64 w 64"/>
                <a:gd name="T33" fmla="*/ 36 h 88"/>
                <a:gd name="T34" fmla="*/ 28 w 64"/>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8">
                  <a:moveTo>
                    <a:pt x="28" y="0"/>
                  </a:moveTo>
                  <a:cubicBezTo>
                    <a:pt x="20" y="0"/>
                    <a:pt x="20" y="0"/>
                    <a:pt x="20" y="0"/>
                  </a:cubicBezTo>
                  <a:cubicBezTo>
                    <a:pt x="18" y="0"/>
                    <a:pt x="16" y="2"/>
                    <a:pt x="16" y="4"/>
                  </a:cubicBezTo>
                  <a:cubicBezTo>
                    <a:pt x="16" y="6"/>
                    <a:pt x="18" y="8"/>
                    <a:pt x="20" y="8"/>
                  </a:cubicBezTo>
                  <a:cubicBezTo>
                    <a:pt x="28" y="8"/>
                    <a:pt x="28" y="8"/>
                    <a:pt x="28" y="8"/>
                  </a:cubicBezTo>
                  <a:cubicBezTo>
                    <a:pt x="43" y="8"/>
                    <a:pt x="56" y="21"/>
                    <a:pt x="56" y="36"/>
                  </a:cubicBezTo>
                  <a:cubicBezTo>
                    <a:pt x="56" y="51"/>
                    <a:pt x="43" y="64"/>
                    <a:pt x="28" y="64"/>
                  </a:cubicBezTo>
                  <a:cubicBezTo>
                    <a:pt x="4" y="64"/>
                    <a:pt x="4" y="64"/>
                    <a:pt x="4" y="64"/>
                  </a:cubicBezTo>
                  <a:cubicBezTo>
                    <a:pt x="2" y="64"/>
                    <a:pt x="1" y="65"/>
                    <a:pt x="0" y="66"/>
                  </a:cubicBezTo>
                  <a:cubicBezTo>
                    <a:pt x="0" y="68"/>
                    <a:pt x="0" y="70"/>
                    <a:pt x="1" y="71"/>
                  </a:cubicBezTo>
                  <a:cubicBezTo>
                    <a:pt x="17" y="87"/>
                    <a:pt x="17" y="87"/>
                    <a:pt x="17" y="87"/>
                  </a:cubicBezTo>
                  <a:cubicBezTo>
                    <a:pt x="18" y="88"/>
                    <a:pt x="19" y="88"/>
                    <a:pt x="20" y="88"/>
                  </a:cubicBezTo>
                  <a:cubicBezTo>
                    <a:pt x="21" y="88"/>
                    <a:pt x="22" y="88"/>
                    <a:pt x="23" y="87"/>
                  </a:cubicBezTo>
                  <a:cubicBezTo>
                    <a:pt x="24" y="85"/>
                    <a:pt x="24" y="83"/>
                    <a:pt x="23" y="81"/>
                  </a:cubicBezTo>
                  <a:cubicBezTo>
                    <a:pt x="14" y="72"/>
                    <a:pt x="14" y="72"/>
                    <a:pt x="14" y="72"/>
                  </a:cubicBezTo>
                  <a:cubicBezTo>
                    <a:pt x="28" y="72"/>
                    <a:pt x="28" y="72"/>
                    <a:pt x="28" y="72"/>
                  </a:cubicBezTo>
                  <a:cubicBezTo>
                    <a:pt x="48" y="72"/>
                    <a:pt x="64" y="56"/>
                    <a:pt x="64" y="36"/>
                  </a:cubicBezTo>
                  <a:cubicBezTo>
                    <a:pt x="64" y="16"/>
                    <a:pt x="48"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202020"/>
                </a:solidFill>
                <a:effectLst/>
                <a:uLnTx/>
                <a:uFillTx/>
                <a:latin typeface="Arial" panose="020B0604020202020204"/>
                <a:ea typeface="+mn-ea"/>
                <a:cs typeface="+mn-cs"/>
              </a:endParaRPr>
            </a:p>
          </p:txBody>
        </p:sp>
      </p:grpSp>
      <p:pic>
        <p:nvPicPr>
          <p:cNvPr id="24" name="Picture 23">
            <a:extLst>
              <a:ext uri="{FF2B5EF4-FFF2-40B4-BE49-F238E27FC236}">
                <a16:creationId xmlns:a16="http://schemas.microsoft.com/office/drawing/2014/main" id="{FC50BDDA-03ED-DC50-E867-84D2366DC77B}"/>
              </a:ext>
            </a:extLst>
          </p:cNvPr>
          <p:cNvPicPr>
            <a:picLocks noChangeAspect="1"/>
          </p:cNvPicPr>
          <p:nvPr/>
        </p:nvPicPr>
        <p:blipFill>
          <a:blip r:embed="rId3"/>
          <a:stretch>
            <a:fillRect/>
          </a:stretch>
        </p:blipFill>
        <p:spPr>
          <a:xfrm>
            <a:off x="7020724" y="2292431"/>
            <a:ext cx="4409276" cy="1303435"/>
          </a:xfrm>
          <a:prstGeom prst="rect">
            <a:avLst/>
          </a:prstGeom>
        </p:spPr>
      </p:pic>
      <p:graphicFrame>
        <p:nvGraphicFramePr>
          <p:cNvPr id="15" name="Object 14">
            <a:extLst>
              <a:ext uri="{FF2B5EF4-FFF2-40B4-BE49-F238E27FC236}">
                <a16:creationId xmlns:a16="http://schemas.microsoft.com/office/drawing/2014/main" id="{BF4F2967-2706-6BF2-FB4E-75A8EA4E8E0A}"/>
              </a:ext>
            </a:extLst>
          </p:cNvPr>
          <p:cNvGraphicFramePr>
            <a:graphicFrameLocks noChangeAspect="1"/>
          </p:cNvGraphicFramePr>
          <p:nvPr>
            <p:extLst>
              <p:ext uri="{D42A27DB-BD31-4B8C-83A1-F6EECF244321}">
                <p14:modId xmlns:p14="http://schemas.microsoft.com/office/powerpoint/2010/main" val="2908445121"/>
              </p:ext>
            </p:extLst>
          </p:nvPr>
        </p:nvGraphicFramePr>
        <p:xfrm>
          <a:off x="7020724" y="4230787"/>
          <a:ext cx="4409276" cy="1187113"/>
        </p:xfrm>
        <a:graphic>
          <a:graphicData uri="http://schemas.openxmlformats.org/presentationml/2006/ole">
            <mc:AlternateContent xmlns:mc="http://schemas.openxmlformats.org/markup-compatibility/2006">
              <mc:Choice xmlns:v="urn:schemas-microsoft-com:vml" Requires="v">
                <p:oleObj name="Worksheet" r:id="rId4" imgW="4457892" imgH="1200150" progId="Excel.Sheet.12">
                  <p:embed/>
                </p:oleObj>
              </mc:Choice>
              <mc:Fallback>
                <p:oleObj name="Worksheet" r:id="rId4" imgW="4457892" imgH="1200150" progId="Excel.Sheet.12">
                  <p:embed/>
                  <p:pic>
                    <p:nvPicPr>
                      <p:cNvPr id="15" name="Object 14">
                        <a:extLst>
                          <a:ext uri="{FF2B5EF4-FFF2-40B4-BE49-F238E27FC236}">
                            <a16:creationId xmlns:a16="http://schemas.microsoft.com/office/drawing/2014/main" id="{BF4F2967-2706-6BF2-FB4E-75A8EA4E8E0A}"/>
                          </a:ext>
                        </a:extLst>
                      </p:cNvPr>
                      <p:cNvPicPr/>
                      <p:nvPr/>
                    </p:nvPicPr>
                    <p:blipFill>
                      <a:blip r:embed="rId5"/>
                      <a:stretch>
                        <a:fillRect/>
                      </a:stretch>
                    </p:blipFill>
                    <p:spPr>
                      <a:xfrm>
                        <a:off x="7020724" y="4230787"/>
                        <a:ext cx="4409276" cy="1187113"/>
                      </a:xfrm>
                      <a:prstGeom prst="rect">
                        <a:avLst/>
                      </a:prstGeom>
                    </p:spPr>
                  </p:pic>
                </p:oleObj>
              </mc:Fallback>
            </mc:AlternateContent>
          </a:graphicData>
        </a:graphic>
      </p:graphicFrame>
      <p:graphicFrame>
        <p:nvGraphicFramePr>
          <p:cNvPr id="17" name="Chart 16">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260415262"/>
              </p:ext>
            </p:extLst>
          </p:nvPr>
        </p:nvGraphicFramePr>
        <p:xfrm>
          <a:off x="847872" y="4191947"/>
          <a:ext cx="5601600" cy="2167200"/>
        </p:xfrm>
        <a:graphic>
          <a:graphicData uri="http://schemas.openxmlformats.org/drawingml/2006/chart">
            <c:chart xmlns:c="http://schemas.openxmlformats.org/drawingml/2006/chart" xmlns:r="http://schemas.openxmlformats.org/officeDocument/2006/relationships" r:id="rId6"/>
          </a:graphicData>
        </a:graphic>
      </p:graphicFrame>
    </p:spTree>
    <p:custDataLst>
      <p:custData r:id="rId1"/>
    </p:custDataLst>
    <p:extLst>
      <p:ext uri="{BB962C8B-B14F-4D97-AF65-F5344CB8AC3E}">
        <p14:creationId xmlns:p14="http://schemas.microsoft.com/office/powerpoint/2010/main" val="83091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3641061209"/>
              </p:ext>
            </p:extLst>
          </p:nvPr>
        </p:nvGraphicFramePr>
        <p:xfrm>
          <a:off x="945662" y="4106388"/>
          <a:ext cx="5601600" cy="2167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s-ES" dirty="0"/>
              <a:t>Puntos clave de la renovación 2025/2026</a:t>
            </a:r>
          </a:p>
        </p:txBody>
      </p:sp>
      <p:sp>
        <p:nvSpPr>
          <p:cNvPr id="3" name="Slide Number Placeholder 2"/>
          <p:cNvSpPr>
            <a:spLocks noGrp="1"/>
          </p:cNvSpPr>
          <p:nvPr>
            <p:ph type="sldNum" sz="quarter" idx="10"/>
          </p:nvPr>
        </p:nvSpPr>
        <p:spPr/>
        <p:txBody>
          <a:bodyPr/>
          <a:lstStyle/>
          <a:p>
            <a:pPr algn="r"/>
            <a:fld id="{DF66040D-6F20-4F4B-8995-856BEECD84BE}" type="slidenum">
              <a:rPr lang="es-ES" smtClean="0"/>
              <a:pPr algn="r"/>
              <a:t>7</a:t>
            </a:fld>
            <a:endParaRPr lang="es-ES" dirty="0"/>
          </a:p>
        </p:txBody>
      </p:sp>
      <p:sp>
        <p:nvSpPr>
          <p:cNvPr id="4" name="Footer Placeholder 3"/>
          <p:cNvSpPr>
            <a:spLocks noGrp="1"/>
          </p:cNvSpPr>
          <p:nvPr>
            <p:ph type="ftr" sz="quarter" idx="11"/>
          </p:nvPr>
        </p:nvSpPr>
        <p:spPr/>
        <p:txBody>
          <a:bodyPr/>
          <a:lstStyle/>
          <a:p>
            <a:pPr algn="r">
              <a:spcAft>
                <a:spcPts val="600"/>
              </a:spcAft>
              <a:buFont typeface="Arial" panose="020B0604020202020204" pitchFamily="34" charset="0"/>
              <a:buNone/>
            </a:pPr>
            <a:endParaRPr lang="es-ES" dirty="0"/>
          </a:p>
        </p:txBody>
      </p:sp>
      <p:sp>
        <p:nvSpPr>
          <p:cNvPr id="5" name="Text Placeholder 4"/>
          <p:cNvSpPr>
            <a:spLocks noGrp="1"/>
          </p:cNvSpPr>
          <p:nvPr>
            <p:ph type="body" sz="quarter" idx="12"/>
          </p:nvPr>
        </p:nvSpPr>
        <p:spPr/>
        <p:txBody>
          <a:bodyPr/>
          <a:lstStyle/>
          <a:p>
            <a:r>
              <a:rPr lang="es-ES" dirty="0" err="1"/>
              <a:t>Misc</a:t>
            </a:r>
            <a:r>
              <a:rPr lang="es-ES" dirty="0"/>
              <a:t> XL</a:t>
            </a:r>
          </a:p>
        </p:txBody>
      </p:sp>
      <p:sp>
        <p:nvSpPr>
          <p:cNvPr id="7" name="Oval 6"/>
          <p:cNvSpPr/>
          <p:nvPr/>
        </p:nvSpPr>
        <p:spPr>
          <a:xfrm>
            <a:off x="485775" y="1314758"/>
            <a:ext cx="930395" cy="930395"/>
          </a:xfrm>
          <a:prstGeom prst="ellipse">
            <a:avLst/>
          </a:prstGeom>
          <a:solidFill>
            <a:schemeClr val="accent5"/>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dirty="0">
              <a:ln>
                <a:noFill/>
              </a:ln>
              <a:solidFill>
                <a:srgbClr val="000000"/>
              </a:solidFill>
              <a:effectLst/>
              <a:uLnTx/>
              <a:uFillTx/>
            </a:endParaRPr>
          </a:p>
        </p:txBody>
      </p:sp>
      <p:cxnSp>
        <p:nvCxnSpPr>
          <p:cNvPr id="8" name="Straight Connector 7"/>
          <p:cNvCxnSpPr>
            <a:cxnSpLocks/>
            <a:stCxn id="7" idx="4"/>
            <a:endCxn id="13" idx="4"/>
          </p:cNvCxnSpPr>
          <p:nvPr/>
        </p:nvCxnSpPr>
        <p:spPr>
          <a:xfrm>
            <a:off x="950973" y="2245153"/>
            <a:ext cx="8264" cy="1750740"/>
          </a:xfrm>
          <a:prstGeom prst="line">
            <a:avLst/>
          </a:prstGeom>
          <a:noFill/>
          <a:ln w="19050" cap="flat" cmpd="sng" algn="ctr">
            <a:solidFill>
              <a:srgbClr val="DADADA"/>
            </a:solidFill>
            <a:prstDash val="solid"/>
          </a:ln>
          <a:effectLst/>
        </p:spPr>
      </p:cxnSp>
      <p:sp>
        <p:nvSpPr>
          <p:cNvPr id="9" name="Oval 8"/>
          <p:cNvSpPr/>
          <p:nvPr/>
        </p:nvSpPr>
        <p:spPr>
          <a:xfrm>
            <a:off x="847872" y="2605906"/>
            <a:ext cx="222729" cy="222729"/>
          </a:xfrm>
          <a:prstGeom prst="ellipse">
            <a:avLst/>
          </a:prstGeom>
          <a:solidFill>
            <a:schemeClr val="accent5"/>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0" name="Rectangle 9"/>
          <p:cNvSpPr/>
          <p:nvPr/>
        </p:nvSpPr>
        <p:spPr>
          <a:xfrm>
            <a:off x="1260703" y="2613644"/>
            <a:ext cx="5703433" cy="215444"/>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kumimoji="0" lang="es-ES" sz="1400" b="0" i="0" u="none" strike="noStrike" kern="0" cap="none" spc="0" normalizeH="0" baseline="0" dirty="0">
                <a:ln>
                  <a:noFill/>
                </a:ln>
                <a:solidFill>
                  <a:srgbClr val="000000"/>
                </a:solidFill>
                <a:effectLst/>
                <a:uLnTx/>
                <a:uFillTx/>
              </a:rPr>
              <a:t>Estructura estable en cuanto a límites máximos por compañía.</a:t>
            </a:r>
          </a:p>
        </p:txBody>
      </p:sp>
      <p:sp>
        <p:nvSpPr>
          <p:cNvPr id="11" name="Oval 10"/>
          <p:cNvSpPr/>
          <p:nvPr/>
        </p:nvSpPr>
        <p:spPr>
          <a:xfrm>
            <a:off x="847872" y="3189535"/>
            <a:ext cx="222729" cy="222729"/>
          </a:xfrm>
          <a:prstGeom prst="ellipse">
            <a:avLst/>
          </a:prstGeom>
          <a:solidFill>
            <a:schemeClr val="accent5"/>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2" name="Rectangle 11"/>
          <p:cNvSpPr/>
          <p:nvPr/>
        </p:nvSpPr>
        <p:spPr>
          <a:xfrm>
            <a:off x="1260703" y="3195908"/>
            <a:ext cx="5703433" cy="215444"/>
          </a:xfrm>
          <a:prstGeom prst="rect">
            <a:avLst/>
          </a:prstGeom>
        </p:spPr>
        <p:txBody>
          <a:bodyPr wrap="square" lIns="0" tIns="0" rIns="0" bIns="0" anchor="ctr" anchorCtr="0">
            <a:spAutoFit/>
          </a:bodyPr>
          <a:lstStyle/>
          <a:p>
            <a:pPr marL="0" marR="0" lvl="0" indent="0" defTabSz="911995" eaLnBrk="1" fontAlgn="auto" latinLnBrk="0" hangingPunct="1">
              <a:lnSpc>
                <a:spcPct val="100000"/>
              </a:lnSpc>
              <a:spcBef>
                <a:spcPts val="0"/>
              </a:spcBef>
              <a:spcAft>
                <a:spcPts val="0"/>
              </a:spcAft>
              <a:buClrTx/>
              <a:buSzTx/>
              <a:buFontTx/>
              <a:buNone/>
              <a:tabLst/>
              <a:defRPr/>
            </a:pPr>
            <a:r>
              <a:rPr lang="es-ES" sz="1400" kern="0" dirty="0" err="1">
                <a:solidFill>
                  <a:srgbClr val="000000"/>
                </a:solidFill>
              </a:rPr>
              <a:t>Coopseguros</a:t>
            </a:r>
            <a:r>
              <a:rPr lang="es-ES" sz="1400" kern="0" dirty="0">
                <a:solidFill>
                  <a:srgbClr val="000000"/>
                </a:solidFill>
              </a:rPr>
              <a:t> aumenta la prioridad de USD 25.000 a USD 50.000</a:t>
            </a:r>
            <a:endParaRPr kumimoji="0" lang="es-ES" sz="1400" b="0" i="0" u="none" strike="noStrike" kern="0" cap="none" spc="0" normalizeH="0" baseline="0" dirty="0">
              <a:ln>
                <a:noFill/>
              </a:ln>
              <a:solidFill>
                <a:srgbClr val="000000"/>
              </a:solidFill>
              <a:effectLst/>
              <a:uLnTx/>
              <a:uFillTx/>
            </a:endParaRPr>
          </a:p>
        </p:txBody>
      </p:sp>
      <p:sp>
        <p:nvSpPr>
          <p:cNvPr id="13" name="Oval 12"/>
          <p:cNvSpPr/>
          <p:nvPr/>
        </p:nvSpPr>
        <p:spPr>
          <a:xfrm>
            <a:off x="847872" y="3773164"/>
            <a:ext cx="222729" cy="222729"/>
          </a:xfrm>
          <a:prstGeom prst="ellipse">
            <a:avLst/>
          </a:prstGeom>
          <a:solidFill>
            <a:schemeClr val="accent5"/>
          </a:solidFill>
          <a:ln w="12700" cap="flat" cmpd="sng" algn="ctr">
            <a:noFill/>
            <a:prstDash val="solid"/>
          </a:ln>
          <a:effec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dirty="0">
              <a:ln>
                <a:noFill/>
              </a:ln>
              <a:solidFill>
                <a:srgbClr val="FFFFFF"/>
              </a:solidFill>
              <a:effectLst/>
              <a:uLnTx/>
              <a:uFillTx/>
            </a:endParaRPr>
          </a:p>
        </p:txBody>
      </p:sp>
      <p:sp>
        <p:nvSpPr>
          <p:cNvPr id="18" name="Rectangle 17"/>
          <p:cNvSpPr/>
          <p:nvPr/>
        </p:nvSpPr>
        <p:spPr>
          <a:xfrm>
            <a:off x="1268387" y="3764418"/>
            <a:ext cx="5703435" cy="215444"/>
          </a:xfrm>
          <a:prstGeom prst="rect">
            <a:avLst/>
          </a:prstGeom>
        </p:spPr>
        <p:txBody>
          <a:bodyPr wrap="square" lIns="0" tIns="0" rIns="0" bIns="0" anchor="ctr" anchorCtr="0">
            <a:spAutoFit/>
          </a:bodyPr>
          <a:lstStyle/>
          <a:p>
            <a:pPr defTabSz="911995">
              <a:defRPr/>
            </a:pPr>
            <a:r>
              <a:rPr lang="es-ES" sz="1400" kern="0" dirty="0">
                <a:solidFill>
                  <a:srgbClr val="000000"/>
                </a:solidFill>
              </a:rPr>
              <a:t>Los términos se mantienen estables.</a:t>
            </a:r>
            <a:endParaRPr lang="es-ES" sz="1400" kern="0" dirty="0"/>
          </a:p>
        </p:txBody>
      </p:sp>
      <p:grpSp>
        <p:nvGrpSpPr>
          <p:cNvPr id="48" name="Group 122"/>
          <p:cNvGrpSpPr>
            <a:grpSpLocks noChangeAspect="1"/>
          </p:cNvGrpSpPr>
          <p:nvPr/>
        </p:nvGrpSpPr>
        <p:grpSpPr bwMode="auto">
          <a:xfrm>
            <a:off x="622937" y="1514903"/>
            <a:ext cx="645449" cy="525788"/>
            <a:chOff x="1929" y="2242"/>
            <a:chExt cx="178" cy="145"/>
          </a:xfrm>
          <a:solidFill>
            <a:schemeClr val="bg1"/>
          </a:solidFill>
        </p:grpSpPr>
        <p:sp>
          <p:nvSpPr>
            <p:cNvPr id="49" name="Freeform 123"/>
            <p:cNvSpPr>
              <a:spLocks/>
            </p:cNvSpPr>
            <p:nvPr/>
          </p:nvSpPr>
          <p:spPr bwMode="auto">
            <a:xfrm>
              <a:off x="1929" y="2242"/>
              <a:ext cx="89" cy="123"/>
            </a:xfrm>
            <a:custGeom>
              <a:avLst/>
              <a:gdLst>
                <a:gd name="T0" fmla="*/ 47 w 64"/>
                <a:gd name="T1" fmla="*/ 1 h 88"/>
                <a:gd name="T2" fmla="*/ 41 w 64"/>
                <a:gd name="T3" fmla="*/ 1 h 88"/>
                <a:gd name="T4" fmla="*/ 41 w 64"/>
                <a:gd name="T5" fmla="*/ 7 h 88"/>
                <a:gd name="T6" fmla="*/ 50 w 64"/>
                <a:gd name="T7" fmla="*/ 16 h 88"/>
                <a:gd name="T8" fmla="*/ 36 w 64"/>
                <a:gd name="T9" fmla="*/ 16 h 88"/>
                <a:gd name="T10" fmla="*/ 0 w 64"/>
                <a:gd name="T11" fmla="*/ 52 h 88"/>
                <a:gd name="T12" fmla="*/ 36 w 64"/>
                <a:gd name="T13" fmla="*/ 88 h 88"/>
                <a:gd name="T14" fmla="*/ 44 w 64"/>
                <a:gd name="T15" fmla="*/ 88 h 88"/>
                <a:gd name="T16" fmla="*/ 48 w 64"/>
                <a:gd name="T17" fmla="*/ 84 h 88"/>
                <a:gd name="T18" fmla="*/ 44 w 64"/>
                <a:gd name="T19" fmla="*/ 80 h 88"/>
                <a:gd name="T20" fmla="*/ 36 w 64"/>
                <a:gd name="T21" fmla="*/ 80 h 88"/>
                <a:gd name="T22" fmla="*/ 8 w 64"/>
                <a:gd name="T23" fmla="*/ 52 h 88"/>
                <a:gd name="T24" fmla="*/ 36 w 64"/>
                <a:gd name="T25" fmla="*/ 24 h 88"/>
                <a:gd name="T26" fmla="*/ 60 w 64"/>
                <a:gd name="T27" fmla="*/ 24 h 88"/>
                <a:gd name="T28" fmla="*/ 64 w 64"/>
                <a:gd name="T29" fmla="*/ 22 h 88"/>
                <a:gd name="T30" fmla="*/ 63 w 64"/>
                <a:gd name="T31" fmla="*/ 17 h 88"/>
                <a:gd name="T32" fmla="*/ 47 w 64"/>
                <a:gd name="T33"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88">
                  <a:moveTo>
                    <a:pt x="47" y="1"/>
                  </a:moveTo>
                  <a:cubicBezTo>
                    <a:pt x="45" y="0"/>
                    <a:pt x="43" y="0"/>
                    <a:pt x="41" y="1"/>
                  </a:cubicBezTo>
                  <a:cubicBezTo>
                    <a:pt x="40" y="3"/>
                    <a:pt x="40" y="5"/>
                    <a:pt x="41" y="7"/>
                  </a:cubicBezTo>
                  <a:cubicBezTo>
                    <a:pt x="50" y="16"/>
                    <a:pt x="50" y="16"/>
                    <a:pt x="50" y="16"/>
                  </a:cubicBezTo>
                  <a:cubicBezTo>
                    <a:pt x="36" y="16"/>
                    <a:pt x="36" y="16"/>
                    <a:pt x="36" y="16"/>
                  </a:cubicBezTo>
                  <a:cubicBezTo>
                    <a:pt x="16" y="16"/>
                    <a:pt x="0" y="32"/>
                    <a:pt x="0" y="52"/>
                  </a:cubicBezTo>
                  <a:cubicBezTo>
                    <a:pt x="0" y="72"/>
                    <a:pt x="16" y="88"/>
                    <a:pt x="36" y="88"/>
                  </a:cubicBezTo>
                  <a:cubicBezTo>
                    <a:pt x="44" y="88"/>
                    <a:pt x="44" y="88"/>
                    <a:pt x="44" y="88"/>
                  </a:cubicBezTo>
                  <a:cubicBezTo>
                    <a:pt x="46" y="88"/>
                    <a:pt x="48" y="86"/>
                    <a:pt x="48" y="84"/>
                  </a:cubicBezTo>
                  <a:cubicBezTo>
                    <a:pt x="48" y="82"/>
                    <a:pt x="46" y="80"/>
                    <a:pt x="44" y="80"/>
                  </a:cubicBezTo>
                  <a:cubicBezTo>
                    <a:pt x="36" y="80"/>
                    <a:pt x="36" y="80"/>
                    <a:pt x="36" y="80"/>
                  </a:cubicBezTo>
                  <a:cubicBezTo>
                    <a:pt x="21" y="80"/>
                    <a:pt x="8" y="67"/>
                    <a:pt x="8" y="52"/>
                  </a:cubicBezTo>
                  <a:cubicBezTo>
                    <a:pt x="8" y="37"/>
                    <a:pt x="21" y="24"/>
                    <a:pt x="36" y="24"/>
                  </a:cubicBezTo>
                  <a:cubicBezTo>
                    <a:pt x="60" y="24"/>
                    <a:pt x="60" y="24"/>
                    <a:pt x="60" y="24"/>
                  </a:cubicBezTo>
                  <a:cubicBezTo>
                    <a:pt x="62" y="24"/>
                    <a:pt x="63" y="23"/>
                    <a:pt x="64" y="22"/>
                  </a:cubicBezTo>
                  <a:cubicBezTo>
                    <a:pt x="64" y="20"/>
                    <a:pt x="64" y="18"/>
                    <a:pt x="63" y="17"/>
                  </a:cubicBezTo>
                  <a:lnTo>
                    <a:pt x="4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sp>
          <p:nvSpPr>
            <p:cNvPr id="50" name="Freeform 124"/>
            <p:cNvSpPr>
              <a:spLocks/>
            </p:cNvSpPr>
            <p:nvPr/>
          </p:nvSpPr>
          <p:spPr bwMode="auto">
            <a:xfrm>
              <a:off x="2018" y="2264"/>
              <a:ext cx="89" cy="123"/>
            </a:xfrm>
            <a:custGeom>
              <a:avLst/>
              <a:gdLst>
                <a:gd name="T0" fmla="*/ 28 w 64"/>
                <a:gd name="T1" fmla="*/ 0 h 88"/>
                <a:gd name="T2" fmla="*/ 20 w 64"/>
                <a:gd name="T3" fmla="*/ 0 h 88"/>
                <a:gd name="T4" fmla="*/ 16 w 64"/>
                <a:gd name="T5" fmla="*/ 4 h 88"/>
                <a:gd name="T6" fmla="*/ 20 w 64"/>
                <a:gd name="T7" fmla="*/ 8 h 88"/>
                <a:gd name="T8" fmla="*/ 28 w 64"/>
                <a:gd name="T9" fmla="*/ 8 h 88"/>
                <a:gd name="T10" fmla="*/ 56 w 64"/>
                <a:gd name="T11" fmla="*/ 36 h 88"/>
                <a:gd name="T12" fmla="*/ 28 w 64"/>
                <a:gd name="T13" fmla="*/ 64 h 88"/>
                <a:gd name="T14" fmla="*/ 4 w 64"/>
                <a:gd name="T15" fmla="*/ 64 h 88"/>
                <a:gd name="T16" fmla="*/ 0 w 64"/>
                <a:gd name="T17" fmla="*/ 66 h 88"/>
                <a:gd name="T18" fmla="*/ 1 w 64"/>
                <a:gd name="T19" fmla="*/ 71 h 88"/>
                <a:gd name="T20" fmla="*/ 17 w 64"/>
                <a:gd name="T21" fmla="*/ 87 h 88"/>
                <a:gd name="T22" fmla="*/ 20 w 64"/>
                <a:gd name="T23" fmla="*/ 88 h 88"/>
                <a:gd name="T24" fmla="*/ 23 w 64"/>
                <a:gd name="T25" fmla="*/ 87 h 88"/>
                <a:gd name="T26" fmla="*/ 23 w 64"/>
                <a:gd name="T27" fmla="*/ 81 h 88"/>
                <a:gd name="T28" fmla="*/ 14 w 64"/>
                <a:gd name="T29" fmla="*/ 72 h 88"/>
                <a:gd name="T30" fmla="*/ 28 w 64"/>
                <a:gd name="T31" fmla="*/ 72 h 88"/>
                <a:gd name="T32" fmla="*/ 64 w 64"/>
                <a:gd name="T33" fmla="*/ 36 h 88"/>
                <a:gd name="T34" fmla="*/ 28 w 64"/>
                <a:gd name="T3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 h="88">
                  <a:moveTo>
                    <a:pt x="28" y="0"/>
                  </a:moveTo>
                  <a:cubicBezTo>
                    <a:pt x="20" y="0"/>
                    <a:pt x="20" y="0"/>
                    <a:pt x="20" y="0"/>
                  </a:cubicBezTo>
                  <a:cubicBezTo>
                    <a:pt x="18" y="0"/>
                    <a:pt x="16" y="2"/>
                    <a:pt x="16" y="4"/>
                  </a:cubicBezTo>
                  <a:cubicBezTo>
                    <a:pt x="16" y="6"/>
                    <a:pt x="18" y="8"/>
                    <a:pt x="20" y="8"/>
                  </a:cubicBezTo>
                  <a:cubicBezTo>
                    <a:pt x="28" y="8"/>
                    <a:pt x="28" y="8"/>
                    <a:pt x="28" y="8"/>
                  </a:cubicBezTo>
                  <a:cubicBezTo>
                    <a:pt x="43" y="8"/>
                    <a:pt x="56" y="21"/>
                    <a:pt x="56" y="36"/>
                  </a:cubicBezTo>
                  <a:cubicBezTo>
                    <a:pt x="56" y="51"/>
                    <a:pt x="43" y="64"/>
                    <a:pt x="28" y="64"/>
                  </a:cubicBezTo>
                  <a:cubicBezTo>
                    <a:pt x="4" y="64"/>
                    <a:pt x="4" y="64"/>
                    <a:pt x="4" y="64"/>
                  </a:cubicBezTo>
                  <a:cubicBezTo>
                    <a:pt x="2" y="64"/>
                    <a:pt x="1" y="65"/>
                    <a:pt x="0" y="66"/>
                  </a:cubicBezTo>
                  <a:cubicBezTo>
                    <a:pt x="0" y="68"/>
                    <a:pt x="0" y="70"/>
                    <a:pt x="1" y="71"/>
                  </a:cubicBezTo>
                  <a:cubicBezTo>
                    <a:pt x="17" y="87"/>
                    <a:pt x="17" y="87"/>
                    <a:pt x="17" y="87"/>
                  </a:cubicBezTo>
                  <a:cubicBezTo>
                    <a:pt x="18" y="88"/>
                    <a:pt x="19" y="88"/>
                    <a:pt x="20" y="88"/>
                  </a:cubicBezTo>
                  <a:cubicBezTo>
                    <a:pt x="21" y="88"/>
                    <a:pt x="22" y="88"/>
                    <a:pt x="23" y="87"/>
                  </a:cubicBezTo>
                  <a:cubicBezTo>
                    <a:pt x="24" y="85"/>
                    <a:pt x="24" y="83"/>
                    <a:pt x="23" y="81"/>
                  </a:cubicBezTo>
                  <a:cubicBezTo>
                    <a:pt x="14" y="72"/>
                    <a:pt x="14" y="72"/>
                    <a:pt x="14" y="72"/>
                  </a:cubicBezTo>
                  <a:cubicBezTo>
                    <a:pt x="28" y="72"/>
                    <a:pt x="28" y="72"/>
                    <a:pt x="28" y="72"/>
                  </a:cubicBezTo>
                  <a:cubicBezTo>
                    <a:pt x="48" y="72"/>
                    <a:pt x="64" y="56"/>
                    <a:pt x="64" y="36"/>
                  </a:cubicBezTo>
                  <a:cubicBezTo>
                    <a:pt x="64" y="16"/>
                    <a:pt x="48" y="0"/>
                    <a:pt x="2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202020"/>
                </a:solidFill>
                <a:effectLst/>
                <a:uLnTx/>
                <a:uFillTx/>
                <a:latin typeface="Arial" panose="020B0604020202020204"/>
                <a:ea typeface="+mn-ea"/>
                <a:cs typeface="+mn-cs"/>
              </a:endParaRPr>
            </a:p>
          </p:txBody>
        </p:sp>
      </p:grpSp>
      <p:pic>
        <p:nvPicPr>
          <p:cNvPr id="22" name="Picture 21">
            <a:extLst>
              <a:ext uri="{FF2B5EF4-FFF2-40B4-BE49-F238E27FC236}">
                <a16:creationId xmlns:a16="http://schemas.microsoft.com/office/drawing/2014/main" id="{08C109CF-9FF5-60EC-43A1-3EF4B8CC9F67}"/>
              </a:ext>
            </a:extLst>
          </p:cNvPr>
          <p:cNvPicPr>
            <a:picLocks noChangeAspect="1"/>
          </p:cNvPicPr>
          <p:nvPr/>
        </p:nvPicPr>
        <p:blipFill>
          <a:blip r:embed="rId4"/>
          <a:stretch>
            <a:fillRect/>
          </a:stretch>
        </p:blipFill>
        <p:spPr>
          <a:xfrm>
            <a:off x="7914013" y="2754422"/>
            <a:ext cx="3796787" cy="1111472"/>
          </a:xfrm>
          <a:prstGeom prst="rect">
            <a:avLst/>
          </a:prstGeom>
        </p:spPr>
      </p:pic>
      <p:graphicFrame>
        <p:nvGraphicFramePr>
          <p:cNvPr id="16" name="Object 15">
            <a:extLst>
              <a:ext uri="{FF2B5EF4-FFF2-40B4-BE49-F238E27FC236}">
                <a16:creationId xmlns:a16="http://schemas.microsoft.com/office/drawing/2014/main" id="{4B5E3FD0-0F77-4F50-65D4-088137E946BA}"/>
              </a:ext>
            </a:extLst>
          </p:cNvPr>
          <p:cNvGraphicFramePr>
            <a:graphicFrameLocks noChangeAspect="1"/>
          </p:cNvGraphicFramePr>
          <p:nvPr>
            <p:extLst>
              <p:ext uri="{D42A27DB-BD31-4B8C-83A1-F6EECF244321}">
                <p14:modId xmlns:p14="http://schemas.microsoft.com/office/powerpoint/2010/main" val="2080415919"/>
              </p:ext>
            </p:extLst>
          </p:nvPr>
        </p:nvGraphicFramePr>
        <p:xfrm>
          <a:off x="7914013" y="4477899"/>
          <a:ext cx="3796787" cy="1044116"/>
        </p:xfrm>
        <a:graphic>
          <a:graphicData uri="http://schemas.openxmlformats.org/presentationml/2006/ole">
            <mc:AlternateContent xmlns:mc="http://schemas.openxmlformats.org/markup-compatibility/2006">
              <mc:Choice xmlns:v="urn:schemas-microsoft-com:vml" Requires="v">
                <p:oleObj name="Worksheet" r:id="rId5" imgW="4190872" imgH="1152375" progId="Excel.Sheet.12">
                  <p:embed/>
                </p:oleObj>
              </mc:Choice>
              <mc:Fallback>
                <p:oleObj name="Worksheet" r:id="rId5" imgW="4190872" imgH="1152375" progId="Excel.Sheet.12">
                  <p:embed/>
                  <p:pic>
                    <p:nvPicPr>
                      <p:cNvPr id="16" name="Object 15">
                        <a:extLst>
                          <a:ext uri="{FF2B5EF4-FFF2-40B4-BE49-F238E27FC236}">
                            <a16:creationId xmlns:a16="http://schemas.microsoft.com/office/drawing/2014/main" id="{4B5E3FD0-0F77-4F50-65D4-088137E946BA}"/>
                          </a:ext>
                        </a:extLst>
                      </p:cNvPr>
                      <p:cNvPicPr/>
                      <p:nvPr/>
                    </p:nvPicPr>
                    <p:blipFill>
                      <a:blip r:embed="rId6"/>
                      <a:stretch>
                        <a:fillRect/>
                      </a:stretch>
                    </p:blipFill>
                    <p:spPr>
                      <a:xfrm>
                        <a:off x="7914013" y="4477899"/>
                        <a:ext cx="3796787" cy="1044116"/>
                      </a:xfrm>
                      <a:prstGeom prst="rect">
                        <a:avLst/>
                      </a:prstGeom>
                    </p:spPr>
                  </p:pic>
                </p:oleObj>
              </mc:Fallback>
            </mc:AlternateContent>
          </a:graphicData>
        </a:graphic>
      </p:graphicFrame>
    </p:spTree>
    <p:custDataLst>
      <p:custData r:id="rId1"/>
    </p:custDataLst>
    <p:extLst>
      <p:ext uri="{BB962C8B-B14F-4D97-AF65-F5344CB8AC3E}">
        <p14:creationId xmlns:p14="http://schemas.microsoft.com/office/powerpoint/2010/main" val="1919897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Pentagon 42"/>
          <p:cNvSpPr/>
          <p:nvPr/>
        </p:nvSpPr>
        <p:spPr>
          <a:xfrm>
            <a:off x="0" y="521349"/>
            <a:ext cx="11639550" cy="1285872"/>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7" name="Pentagon 46"/>
          <p:cNvSpPr/>
          <p:nvPr/>
        </p:nvSpPr>
        <p:spPr>
          <a:xfrm>
            <a:off x="0" y="2587159"/>
            <a:ext cx="3055716" cy="1285872"/>
          </a:xfrm>
          <a:prstGeom prst="homePlat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4" name="TextBox 43"/>
          <p:cNvSpPr txBox="1"/>
          <p:nvPr/>
        </p:nvSpPr>
        <p:spPr>
          <a:xfrm>
            <a:off x="4466609" y="2580673"/>
            <a:ext cx="7344096" cy="553998"/>
          </a:xfrm>
          <a:prstGeom prst="rect">
            <a:avLst/>
          </a:prstGeom>
          <a:noFill/>
        </p:spPr>
        <p:txBody>
          <a:bodyPr wrap="square" lIns="0" tIns="0" rIns="0" bIns="0" rtlCol="0">
            <a:spAutoFit/>
          </a:bodyPr>
          <a:lstStyle/>
          <a:p>
            <a:pPr lvl="0"/>
            <a:r>
              <a:rPr lang="es-ES" b="1" dirty="0">
                <a:solidFill>
                  <a:schemeClr val="accent2"/>
                </a:solidFill>
              </a:rPr>
              <a:t>Mejora de los tiempos en la entrega de información con respecto a años anteriores, aunque aún no logramos cumplir el cronograma</a:t>
            </a:r>
          </a:p>
        </p:txBody>
      </p:sp>
      <p:sp>
        <p:nvSpPr>
          <p:cNvPr id="48" name="Pentagon 47"/>
          <p:cNvSpPr/>
          <p:nvPr/>
        </p:nvSpPr>
        <p:spPr>
          <a:xfrm>
            <a:off x="0" y="4652970"/>
            <a:ext cx="1886673" cy="1285872"/>
          </a:xfrm>
          <a:prstGeom prst="homePlate">
            <a:avLst/>
          </a:prstGeom>
          <a:solidFill>
            <a:srgbClr val="DADA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45" name="TextBox 44"/>
          <p:cNvSpPr txBox="1"/>
          <p:nvPr/>
        </p:nvSpPr>
        <p:spPr>
          <a:xfrm>
            <a:off x="4448679" y="3425231"/>
            <a:ext cx="7146456" cy="553998"/>
          </a:xfrm>
          <a:prstGeom prst="rect">
            <a:avLst/>
          </a:prstGeom>
          <a:noFill/>
        </p:spPr>
        <p:txBody>
          <a:bodyPr wrap="square" lIns="0" tIns="0" rIns="0" bIns="0" rtlCol="0">
            <a:spAutoFit/>
          </a:bodyPr>
          <a:lstStyle/>
          <a:p>
            <a:r>
              <a:rPr lang="es-ES" b="1" dirty="0">
                <a:solidFill>
                  <a:schemeClr val="accent2"/>
                </a:solidFill>
              </a:rPr>
              <a:t>Proceso de colocación arraigado y agilidad en los procesos en general (aunque aún no terminamos el 15 de marzo).</a:t>
            </a:r>
          </a:p>
        </p:txBody>
      </p:sp>
      <p:grpSp>
        <p:nvGrpSpPr>
          <p:cNvPr id="38" name="Group 417"/>
          <p:cNvGrpSpPr>
            <a:grpSpLocks noChangeAspect="1"/>
          </p:cNvGrpSpPr>
          <p:nvPr/>
        </p:nvGrpSpPr>
        <p:grpSpPr bwMode="auto">
          <a:xfrm>
            <a:off x="3682658" y="3425231"/>
            <a:ext cx="550451" cy="548640"/>
            <a:chOff x="2567" y="1704"/>
            <a:chExt cx="912" cy="909"/>
          </a:xfrm>
          <a:solidFill>
            <a:schemeClr val="accent2"/>
          </a:solidFill>
        </p:grpSpPr>
        <p:sp>
          <p:nvSpPr>
            <p:cNvPr id="39" name="Freeform 418"/>
            <p:cNvSpPr>
              <a:spLocks noEditPoints="1"/>
            </p:cNvSpPr>
            <p:nvPr/>
          </p:nvSpPr>
          <p:spPr bwMode="auto">
            <a:xfrm>
              <a:off x="2567" y="1704"/>
              <a:ext cx="912" cy="909"/>
            </a:xfrm>
            <a:custGeom>
              <a:avLst/>
              <a:gdLst>
                <a:gd name="T0" fmla="*/ 193 w 386"/>
                <a:gd name="T1" fmla="*/ 385 h 385"/>
                <a:gd name="T2" fmla="*/ 0 w 386"/>
                <a:gd name="T3" fmla="*/ 193 h 385"/>
                <a:gd name="T4" fmla="*/ 193 w 386"/>
                <a:gd name="T5" fmla="*/ 0 h 385"/>
                <a:gd name="T6" fmla="*/ 386 w 386"/>
                <a:gd name="T7" fmla="*/ 193 h 385"/>
                <a:gd name="T8" fmla="*/ 193 w 386"/>
                <a:gd name="T9" fmla="*/ 385 h 385"/>
                <a:gd name="T10" fmla="*/ 193 w 386"/>
                <a:gd name="T11" fmla="*/ 16 h 385"/>
                <a:gd name="T12" fmla="*/ 16 w 386"/>
                <a:gd name="T13" fmla="*/ 193 h 385"/>
                <a:gd name="T14" fmla="*/ 193 w 386"/>
                <a:gd name="T15" fmla="*/ 369 h 385"/>
                <a:gd name="T16" fmla="*/ 370 w 386"/>
                <a:gd name="T17" fmla="*/ 193 h 385"/>
                <a:gd name="T18" fmla="*/ 193 w 386"/>
                <a:gd name="T19"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6" h="385">
                  <a:moveTo>
                    <a:pt x="193" y="385"/>
                  </a:moveTo>
                  <a:cubicBezTo>
                    <a:pt x="87" y="385"/>
                    <a:pt x="0" y="299"/>
                    <a:pt x="0" y="193"/>
                  </a:cubicBezTo>
                  <a:cubicBezTo>
                    <a:pt x="0" y="86"/>
                    <a:pt x="87" y="0"/>
                    <a:pt x="193" y="0"/>
                  </a:cubicBezTo>
                  <a:cubicBezTo>
                    <a:pt x="300" y="0"/>
                    <a:pt x="386" y="86"/>
                    <a:pt x="386" y="193"/>
                  </a:cubicBezTo>
                  <a:cubicBezTo>
                    <a:pt x="386" y="299"/>
                    <a:pt x="300" y="385"/>
                    <a:pt x="193" y="385"/>
                  </a:cubicBezTo>
                  <a:close/>
                  <a:moveTo>
                    <a:pt x="193" y="16"/>
                  </a:moveTo>
                  <a:cubicBezTo>
                    <a:pt x="96" y="16"/>
                    <a:pt x="16" y="95"/>
                    <a:pt x="16" y="193"/>
                  </a:cubicBezTo>
                  <a:cubicBezTo>
                    <a:pt x="16" y="290"/>
                    <a:pt x="96" y="369"/>
                    <a:pt x="193" y="369"/>
                  </a:cubicBezTo>
                  <a:cubicBezTo>
                    <a:pt x="291" y="369"/>
                    <a:pt x="370" y="290"/>
                    <a:pt x="370" y="193"/>
                  </a:cubicBezTo>
                  <a:cubicBezTo>
                    <a:pt x="370" y="95"/>
                    <a:pt x="291" y="16"/>
                    <a:pt x="193" y="16"/>
                  </a:cubicBez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40" name="Freeform 419"/>
            <p:cNvSpPr>
              <a:spLocks/>
            </p:cNvSpPr>
            <p:nvPr/>
          </p:nvSpPr>
          <p:spPr bwMode="auto">
            <a:xfrm>
              <a:off x="2794" y="1959"/>
              <a:ext cx="464" cy="416"/>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grpSp>
        <p:nvGrpSpPr>
          <p:cNvPr id="41" name="Group 417"/>
          <p:cNvGrpSpPr>
            <a:grpSpLocks noChangeAspect="1"/>
          </p:cNvGrpSpPr>
          <p:nvPr/>
        </p:nvGrpSpPr>
        <p:grpSpPr bwMode="auto">
          <a:xfrm>
            <a:off x="3682658" y="2592235"/>
            <a:ext cx="550451" cy="548640"/>
            <a:chOff x="2567" y="1704"/>
            <a:chExt cx="912" cy="909"/>
          </a:xfrm>
          <a:solidFill>
            <a:schemeClr val="accent2"/>
          </a:solidFill>
        </p:grpSpPr>
        <p:sp>
          <p:nvSpPr>
            <p:cNvPr id="42" name="Freeform 418"/>
            <p:cNvSpPr>
              <a:spLocks noEditPoints="1"/>
            </p:cNvSpPr>
            <p:nvPr/>
          </p:nvSpPr>
          <p:spPr bwMode="auto">
            <a:xfrm>
              <a:off x="2567" y="1704"/>
              <a:ext cx="912" cy="909"/>
            </a:xfrm>
            <a:custGeom>
              <a:avLst/>
              <a:gdLst>
                <a:gd name="T0" fmla="*/ 193 w 386"/>
                <a:gd name="T1" fmla="*/ 385 h 385"/>
                <a:gd name="T2" fmla="*/ 0 w 386"/>
                <a:gd name="T3" fmla="*/ 193 h 385"/>
                <a:gd name="T4" fmla="*/ 193 w 386"/>
                <a:gd name="T5" fmla="*/ 0 h 385"/>
                <a:gd name="T6" fmla="*/ 386 w 386"/>
                <a:gd name="T7" fmla="*/ 193 h 385"/>
                <a:gd name="T8" fmla="*/ 193 w 386"/>
                <a:gd name="T9" fmla="*/ 385 h 385"/>
                <a:gd name="T10" fmla="*/ 193 w 386"/>
                <a:gd name="T11" fmla="*/ 16 h 385"/>
                <a:gd name="T12" fmla="*/ 16 w 386"/>
                <a:gd name="T13" fmla="*/ 193 h 385"/>
                <a:gd name="T14" fmla="*/ 193 w 386"/>
                <a:gd name="T15" fmla="*/ 369 h 385"/>
                <a:gd name="T16" fmla="*/ 370 w 386"/>
                <a:gd name="T17" fmla="*/ 193 h 385"/>
                <a:gd name="T18" fmla="*/ 193 w 386"/>
                <a:gd name="T19"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6" h="385">
                  <a:moveTo>
                    <a:pt x="193" y="385"/>
                  </a:moveTo>
                  <a:cubicBezTo>
                    <a:pt x="87" y="385"/>
                    <a:pt x="0" y="299"/>
                    <a:pt x="0" y="193"/>
                  </a:cubicBezTo>
                  <a:cubicBezTo>
                    <a:pt x="0" y="86"/>
                    <a:pt x="87" y="0"/>
                    <a:pt x="193" y="0"/>
                  </a:cubicBezTo>
                  <a:cubicBezTo>
                    <a:pt x="300" y="0"/>
                    <a:pt x="386" y="86"/>
                    <a:pt x="386" y="193"/>
                  </a:cubicBezTo>
                  <a:cubicBezTo>
                    <a:pt x="386" y="299"/>
                    <a:pt x="300" y="385"/>
                    <a:pt x="193" y="385"/>
                  </a:cubicBezTo>
                  <a:close/>
                  <a:moveTo>
                    <a:pt x="193" y="16"/>
                  </a:moveTo>
                  <a:cubicBezTo>
                    <a:pt x="96" y="16"/>
                    <a:pt x="16" y="95"/>
                    <a:pt x="16" y="193"/>
                  </a:cubicBezTo>
                  <a:cubicBezTo>
                    <a:pt x="16" y="290"/>
                    <a:pt x="96" y="369"/>
                    <a:pt x="193" y="369"/>
                  </a:cubicBezTo>
                  <a:cubicBezTo>
                    <a:pt x="291" y="369"/>
                    <a:pt x="370" y="290"/>
                    <a:pt x="370" y="193"/>
                  </a:cubicBezTo>
                  <a:cubicBezTo>
                    <a:pt x="370" y="95"/>
                    <a:pt x="291" y="16"/>
                    <a:pt x="193" y="16"/>
                  </a:cubicBez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57" name="Freeform 419"/>
            <p:cNvSpPr>
              <a:spLocks/>
            </p:cNvSpPr>
            <p:nvPr/>
          </p:nvSpPr>
          <p:spPr bwMode="auto">
            <a:xfrm>
              <a:off x="2794" y="1959"/>
              <a:ext cx="464" cy="416"/>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sp>
        <p:nvSpPr>
          <p:cNvPr id="19" name="Title 2"/>
          <p:cNvSpPr txBox="1">
            <a:spLocks/>
          </p:cNvSpPr>
          <p:nvPr/>
        </p:nvSpPr>
        <p:spPr>
          <a:xfrm>
            <a:off x="3605843" y="962724"/>
            <a:ext cx="7433460" cy="495299"/>
          </a:xfrm>
          <a:prstGeom prst="rect">
            <a:avLst/>
          </a:prstGeom>
        </p:spPr>
        <p:txBody>
          <a:bodyPr vert="horz" lIns="0" tIns="0" rIns="0" bIns="0" rtlCol="0" anchor="t">
            <a:noAutofit/>
          </a:bodyPr>
          <a:lstStyle>
            <a:lvl1pPr algn="l" defTabSz="457200" rtl="0" eaLnBrk="1" latinLnBrk="0" hangingPunct="1">
              <a:lnSpc>
                <a:spcPct val="80000"/>
              </a:lnSpc>
              <a:spcBef>
                <a:spcPct val="0"/>
              </a:spcBef>
              <a:buNone/>
              <a:defRPr sz="3000" b="1" kern="1200">
                <a:solidFill>
                  <a:schemeClr val="tx2"/>
                </a:solidFill>
                <a:latin typeface="+mj-lt"/>
                <a:ea typeface="+mj-ea"/>
                <a:cs typeface="+mj-cs"/>
              </a:defRPr>
            </a:lvl1pPr>
          </a:lstStyle>
          <a:p>
            <a:endParaRPr lang="es-ES" dirty="0">
              <a:solidFill>
                <a:schemeClr val="bg1"/>
              </a:solidFill>
              <a:cs typeface="Arial"/>
            </a:endParaRPr>
          </a:p>
        </p:txBody>
      </p:sp>
      <p:sp>
        <p:nvSpPr>
          <p:cNvPr id="18" name="TextBox 17"/>
          <p:cNvSpPr txBox="1"/>
          <p:nvPr/>
        </p:nvSpPr>
        <p:spPr>
          <a:xfrm>
            <a:off x="4466609" y="4444414"/>
            <a:ext cx="7146456" cy="276999"/>
          </a:xfrm>
          <a:prstGeom prst="rect">
            <a:avLst/>
          </a:prstGeom>
          <a:noFill/>
        </p:spPr>
        <p:txBody>
          <a:bodyPr wrap="square" lIns="0" tIns="0" rIns="0" bIns="0" rtlCol="0">
            <a:spAutoFit/>
          </a:bodyPr>
          <a:lstStyle/>
          <a:p>
            <a:r>
              <a:rPr lang="es-ES" b="1" dirty="0">
                <a:solidFill>
                  <a:schemeClr val="accent2"/>
                </a:solidFill>
              </a:rPr>
              <a:t>Estabilidad del panel de reaseguradores.</a:t>
            </a:r>
          </a:p>
        </p:txBody>
      </p:sp>
      <p:grpSp>
        <p:nvGrpSpPr>
          <p:cNvPr id="20" name="Group 417"/>
          <p:cNvGrpSpPr>
            <a:grpSpLocks noChangeAspect="1"/>
          </p:cNvGrpSpPr>
          <p:nvPr/>
        </p:nvGrpSpPr>
        <p:grpSpPr bwMode="auto">
          <a:xfrm>
            <a:off x="3682658" y="4331963"/>
            <a:ext cx="550451" cy="548640"/>
            <a:chOff x="2567" y="1704"/>
            <a:chExt cx="912" cy="909"/>
          </a:xfrm>
          <a:solidFill>
            <a:schemeClr val="accent2"/>
          </a:solidFill>
        </p:grpSpPr>
        <p:sp>
          <p:nvSpPr>
            <p:cNvPr id="21" name="Freeform 418"/>
            <p:cNvSpPr>
              <a:spLocks noEditPoints="1"/>
            </p:cNvSpPr>
            <p:nvPr/>
          </p:nvSpPr>
          <p:spPr bwMode="auto">
            <a:xfrm>
              <a:off x="2567" y="1704"/>
              <a:ext cx="912" cy="909"/>
            </a:xfrm>
            <a:custGeom>
              <a:avLst/>
              <a:gdLst>
                <a:gd name="T0" fmla="*/ 193 w 386"/>
                <a:gd name="T1" fmla="*/ 385 h 385"/>
                <a:gd name="T2" fmla="*/ 0 w 386"/>
                <a:gd name="T3" fmla="*/ 193 h 385"/>
                <a:gd name="T4" fmla="*/ 193 w 386"/>
                <a:gd name="T5" fmla="*/ 0 h 385"/>
                <a:gd name="T6" fmla="*/ 386 w 386"/>
                <a:gd name="T7" fmla="*/ 193 h 385"/>
                <a:gd name="T8" fmla="*/ 193 w 386"/>
                <a:gd name="T9" fmla="*/ 385 h 385"/>
                <a:gd name="T10" fmla="*/ 193 w 386"/>
                <a:gd name="T11" fmla="*/ 16 h 385"/>
                <a:gd name="T12" fmla="*/ 16 w 386"/>
                <a:gd name="T13" fmla="*/ 193 h 385"/>
                <a:gd name="T14" fmla="*/ 193 w 386"/>
                <a:gd name="T15" fmla="*/ 369 h 385"/>
                <a:gd name="T16" fmla="*/ 370 w 386"/>
                <a:gd name="T17" fmla="*/ 193 h 385"/>
                <a:gd name="T18" fmla="*/ 193 w 386"/>
                <a:gd name="T19" fmla="*/ 1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6" h="385">
                  <a:moveTo>
                    <a:pt x="193" y="385"/>
                  </a:moveTo>
                  <a:cubicBezTo>
                    <a:pt x="87" y="385"/>
                    <a:pt x="0" y="299"/>
                    <a:pt x="0" y="193"/>
                  </a:cubicBezTo>
                  <a:cubicBezTo>
                    <a:pt x="0" y="86"/>
                    <a:pt x="87" y="0"/>
                    <a:pt x="193" y="0"/>
                  </a:cubicBezTo>
                  <a:cubicBezTo>
                    <a:pt x="300" y="0"/>
                    <a:pt x="386" y="86"/>
                    <a:pt x="386" y="193"/>
                  </a:cubicBezTo>
                  <a:cubicBezTo>
                    <a:pt x="386" y="299"/>
                    <a:pt x="300" y="385"/>
                    <a:pt x="193" y="385"/>
                  </a:cubicBezTo>
                  <a:close/>
                  <a:moveTo>
                    <a:pt x="193" y="16"/>
                  </a:moveTo>
                  <a:cubicBezTo>
                    <a:pt x="96" y="16"/>
                    <a:pt x="16" y="95"/>
                    <a:pt x="16" y="193"/>
                  </a:cubicBezTo>
                  <a:cubicBezTo>
                    <a:pt x="16" y="290"/>
                    <a:pt x="96" y="369"/>
                    <a:pt x="193" y="369"/>
                  </a:cubicBezTo>
                  <a:cubicBezTo>
                    <a:pt x="291" y="369"/>
                    <a:pt x="370" y="290"/>
                    <a:pt x="370" y="193"/>
                  </a:cubicBezTo>
                  <a:cubicBezTo>
                    <a:pt x="370" y="95"/>
                    <a:pt x="291" y="16"/>
                    <a:pt x="193" y="16"/>
                  </a:cubicBez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sp>
          <p:nvSpPr>
            <p:cNvPr id="22" name="Freeform 419"/>
            <p:cNvSpPr>
              <a:spLocks/>
            </p:cNvSpPr>
            <p:nvPr/>
          </p:nvSpPr>
          <p:spPr bwMode="auto">
            <a:xfrm>
              <a:off x="2794" y="1959"/>
              <a:ext cx="464" cy="416"/>
            </a:xfrm>
            <a:custGeom>
              <a:avLst/>
              <a:gdLst>
                <a:gd name="T0" fmla="*/ 200 w 510"/>
                <a:gd name="T1" fmla="*/ 458 h 458"/>
                <a:gd name="T2" fmla="*/ 0 w 510"/>
                <a:gd name="T3" fmla="*/ 269 h 458"/>
                <a:gd name="T4" fmla="*/ 26 w 510"/>
                <a:gd name="T5" fmla="*/ 241 h 458"/>
                <a:gd name="T6" fmla="*/ 196 w 510"/>
                <a:gd name="T7" fmla="*/ 401 h 458"/>
                <a:gd name="T8" fmla="*/ 479 w 510"/>
                <a:gd name="T9" fmla="*/ 0 h 458"/>
                <a:gd name="T10" fmla="*/ 510 w 510"/>
                <a:gd name="T11" fmla="*/ 23 h 458"/>
                <a:gd name="T12" fmla="*/ 200 w 510"/>
                <a:gd name="T13" fmla="*/ 458 h 458"/>
              </a:gdLst>
              <a:ahLst/>
              <a:cxnLst>
                <a:cxn ang="0">
                  <a:pos x="T0" y="T1"/>
                </a:cxn>
                <a:cxn ang="0">
                  <a:pos x="T2" y="T3"/>
                </a:cxn>
                <a:cxn ang="0">
                  <a:pos x="T4" y="T5"/>
                </a:cxn>
                <a:cxn ang="0">
                  <a:pos x="T6" y="T7"/>
                </a:cxn>
                <a:cxn ang="0">
                  <a:pos x="T8" y="T9"/>
                </a:cxn>
                <a:cxn ang="0">
                  <a:pos x="T10" y="T11"/>
                </a:cxn>
                <a:cxn ang="0">
                  <a:pos x="T12" y="T13"/>
                </a:cxn>
              </a:cxnLst>
              <a:rect l="0" t="0" r="r" b="b"/>
              <a:pathLst>
                <a:path w="510" h="458">
                  <a:moveTo>
                    <a:pt x="200" y="458"/>
                  </a:moveTo>
                  <a:lnTo>
                    <a:pt x="0" y="269"/>
                  </a:lnTo>
                  <a:lnTo>
                    <a:pt x="26" y="241"/>
                  </a:lnTo>
                  <a:lnTo>
                    <a:pt x="196" y="401"/>
                  </a:lnTo>
                  <a:lnTo>
                    <a:pt x="479" y="0"/>
                  </a:lnTo>
                  <a:lnTo>
                    <a:pt x="510" y="23"/>
                  </a:lnTo>
                  <a:lnTo>
                    <a:pt x="200" y="458"/>
                  </a:lnTo>
                  <a:close/>
                </a:path>
              </a:pathLst>
            </a:custGeom>
            <a:grp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s-ES" dirty="0"/>
            </a:p>
          </p:txBody>
        </p:sp>
      </p:grpSp>
      <p:sp>
        <p:nvSpPr>
          <p:cNvPr id="23" name="TextBox 22"/>
          <p:cNvSpPr txBox="1"/>
          <p:nvPr/>
        </p:nvSpPr>
        <p:spPr>
          <a:xfrm>
            <a:off x="4466611" y="5154783"/>
            <a:ext cx="7146455" cy="553998"/>
          </a:xfrm>
          <a:prstGeom prst="rect">
            <a:avLst/>
          </a:prstGeom>
          <a:noFill/>
        </p:spPr>
        <p:txBody>
          <a:bodyPr wrap="square" lIns="0" tIns="0" rIns="0" bIns="0" rtlCol="0">
            <a:spAutoFit/>
          </a:bodyPr>
          <a:lstStyle/>
          <a:p>
            <a:r>
              <a:rPr lang="es-ES" b="1" dirty="0">
                <a:solidFill>
                  <a:srgbClr val="FF8C00"/>
                </a:solidFill>
              </a:rPr>
              <a:t>Estructuras con un número excesivo de capas y, en ocasiones, con prioridades bajas.</a:t>
            </a:r>
          </a:p>
        </p:txBody>
      </p:sp>
      <p:sp>
        <p:nvSpPr>
          <p:cNvPr id="27" name="Title 2"/>
          <p:cNvSpPr txBox="1">
            <a:spLocks/>
          </p:cNvSpPr>
          <p:nvPr/>
        </p:nvSpPr>
        <p:spPr>
          <a:xfrm>
            <a:off x="5986731" y="962724"/>
            <a:ext cx="5052571" cy="495299"/>
          </a:xfrm>
          <a:prstGeom prst="rect">
            <a:avLst/>
          </a:prstGeom>
        </p:spPr>
        <p:txBody>
          <a:bodyPr vert="horz" lIns="0" tIns="0" rIns="0" bIns="0" rtlCol="0" anchor="t">
            <a:noAutofit/>
          </a:bodyPr>
          <a:lstStyle>
            <a:lvl1pPr algn="l" defTabSz="457200" rtl="0" eaLnBrk="1" latinLnBrk="0" hangingPunct="1">
              <a:lnSpc>
                <a:spcPct val="80000"/>
              </a:lnSpc>
              <a:spcBef>
                <a:spcPct val="0"/>
              </a:spcBef>
              <a:buNone/>
              <a:defRPr sz="3000" b="1" kern="1200">
                <a:solidFill>
                  <a:schemeClr val="tx2"/>
                </a:solidFill>
                <a:latin typeface="+mj-lt"/>
                <a:ea typeface="+mj-ea"/>
                <a:cs typeface="+mj-cs"/>
              </a:defRPr>
            </a:lvl1pPr>
          </a:lstStyle>
          <a:p>
            <a:r>
              <a:rPr lang="es-ES" dirty="0">
                <a:solidFill>
                  <a:schemeClr val="bg1"/>
                </a:solidFill>
                <a:cs typeface="Arial"/>
              </a:rPr>
              <a:t>Logros y puntos de mejora</a:t>
            </a:r>
          </a:p>
        </p:txBody>
      </p:sp>
      <p:grpSp>
        <p:nvGrpSpPr>
          <p:cNvPr id="28" name="Group 4"/>
          <p:cNvGrpSpPr>
            <a:grpSpLocks noChangeAspect="1"/>
          </p:cNvGrpSpPr>
          <p:nvPr/>
        </p:nvGrpSpPr>
        <p:grpSpPr bwMode="auto">
          <a:xfrm>
            <a:off x="3682658" y="5145070"/>
            <a:ext cx="545574" cy="548640"/>
            <a:chOff x="2935" y="2071"/>
            <a:chExt cx="178" cy="179"/>
          </a:xfrm>
          <a:solidFill>
            <a:srgbClr val="FF8C00"/>
          </a:solidFill>
        </p:grpSpPr>
        <p:sp>
          <p:nvSpPr>
            <p:cNvPr id="29" name="Freeform 5"/>
            <p:cNvSpPr>
              <a:spLocks noEditPoints="1"/>
            </p:cNvSpPr>
            <p:nvPr/>
          </p:nvSpPr>
          <p:spPr bwMode="auto">
            <a:xfrm>
              <a:off x="2935" y="2071"/>
              <a:ext cx="178" cy="179"/>
            </a:xfrm>
            <a:custGeom>
              <a:avLst/>
              <a:gdLst>
                <a:gd name="T0" fmla="*/ 64 w 128"/>
                <a:gd name="T1" fmla="*/ 0 h 128"/>
                <a:gd name="T2" fmla="*/ 0 w 128"/>
                <a:gd name="T3" fmla="*/ 64 h 128"/>
                <a:gd name="T4" fmla="*/ 64 w 128"/>
                <a:gd name="T5" fmla="*/ 128 h 128"/>
                <a:gd name="T6" fmla="*/ 128 w 128"/>
                <a:gd name="T7" fmla="*/ 64 h 128"/>
                <a:gd name="T8" fmla="*/ 64 w 128"/>
                <a:gd name="T9" fmla="*/ 0 h 128"/>
                <a:gd name="T10" fmla="*/ 64 w 128"/>
                <a:gd name="T11" fmla="*/ 120 h 128"/>
                <a:gd name="T12" fmla="*/ 8 w 128"/>
                <a:gd name="T13" fmla="*/ 64 h 128"/>
                <a:gd name="T14" fmla="*/ 64 w 128"/>
                <a:gd name="T15" fmla="*/ 8 h 128"/>
                <a:gd name="T16" fmla="*/ 120 w 128"/>
                <a:gd name="T17" fmla="*/ 64 h 128"/>
                <a:gd name="T18" fmla="*/ 64 w 128"/>
                <a:gd name="T1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8">
                  <a:moveTo>
                    <a:pt x="64" y="0"/>
                  </a:moveTo>
                  <a:cubicBezTo>
                    <a:pt x="29" y="0"/>
                    <a:pt x="0" y="29"/>
                    <a:pt x="0" y="64"/>
                  </a:cubicBezTo>
                  <a:cubicBezTo>
                    <a:pt x="0" y="99"/>
                    <a:pt x="29" y="128"/>
                    <a:pt x="64" y="128"/>
                  </a:cubicBezTo>
                  <a:cubicBezTo>
                    <a:pt x="99" y="128"/>
                    <a:pt x="128" y="99"/>
                    <a:pt x="128" y="64"/>
                  </a:cubicBezTo>
                  <a:cubicBezTo>
                    <a:pt x="128" y="29"/>
                    <a:pt x="99" y="0"/>
                    <a:pt x="64" y="0"/>
                  </a:cubicBezTo>
                  <a:close/>
                  <a:moveTo>
                    <a:pt x="64" y="120"/>
                  </a:moveTo>
                  <a:cubicBezTo>
                    <a:pt x="33" y="120"/>
                    <a:pt x="8" y="95"/>
                    <a:pt x="8" y="64"/>
                  </a:cubicBezTo>
                  <a:cubicBezTo>
                    <a:pt x="8" y="33"/>
                    <a:pt x="33" y="8"/>
                    <a:pt x="64" y="8"/>
                  </a:cubicBezTo>
                  <a:cubicBezTo>
                    <a:pt x="95" y="8"/>
                    <a:pt x="120" y="33"/>
                    <a:pt x="120" y="64"/>
                  </a:cubicBezTo>
                  <a:cubicBezTo>
                    <a:pt x="120" y="95"/>
                    <a:pt x="95" y="120"/>
                    <a:pt x="64"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0" name="Freeform 6"/>
            <p:cNvSpPr>
              <a:spLocks/>
            </p:cNvSpPr>
            <p:nvPr/>
          </p:nvSpPr>
          <p:spPr bwMode="auto">
            <a:xfrm>
              <a:off x="3018" y="2105"/>
              <a:ext cx="11" cy="78"/>
            </a:xfrm>
            <a:custGeom>
              <a:avLst/>
              <a:gdLst>
                <a:gd name="T0" fmla="*/ 4 w 8"/>
                <a:gd name="T1" fmla="*/ 56 h 56"/>
                <a:gd name="T2" fmla="*/ 8 w 8"/>
                <a:gd name="T3" fmla="*/ 52 h 56"/>
                <a:gd name="T4" fmla="*/ 8 w 8"/>
                <a:gd name="T5" fmla="*/ 4 h 56"/>
                <a:gd name="T6" fmla="*/ 4 w 8"/>
                <a:gd name="T7" fmla="*/ 0 h 56"/>
                <a:gd name="T8" fmla="*/ 0 w 8"/>
                <a:gd name="T9" fmla="*/ 4 h 56"/>
                <a:gd name="T10" fmla="*/ 0 w 8"/>
                <a:gd name="T11" fmla="*/ 52 h 56"/>
                <a:gd name="T12" fmla="*/ 4 w 8"/>
                <a:gd name="T13" fmla="*/ 56 h 56"/>
              </a:gdLst>
              <a:ahLst/>
              <a:cxnLst>
                <a:cxn ang="0">
                  <a:pos x="T0" y="T1"/>
                </a:cxn>
                <a:cxn ang="0">
                  <a:pos x="T2" y="T3"/>
                </a:cxn>
                <a:cxn ang="0">
                  <a:pos x="T4" y="T5"/>
                </a:cxn>
                <a:cxn ang="0">
                  <a:pos x="T6" y="T7"/>
                </a:cxn>
                <a:cxn ang="0">
                  <a:pos x="T8" y="T9"/>
                </a:cxn>
                <a:cxn ang="0">
                  <a:pos x="T10" y="T11"/>
                </a:cxn>
                <a:cxn ang="0">
                  <a:pos x="T12" y="T13"/>
                </a:cxn>
              </a:cxnLst>
              <a:rect l="0" t="0" r="r" b="b"/>
              <a:pathLst>
                <a:path w="8" h="56">
                  <a:moveTo>
                    <a:pt x="4" y="56"/>
                  </a:moveTo>
                  <a:cubicBezTo>
                    <a:pt x="6" y="56"/>
                    <a:pt x="8" y="54"/>
                    <a:pt x="8" y="52"/>
                  </a:cubicBezTo>
                  <a:cubicBezTo>
                    <a:pt x="8" y="4"/>
                    <a:pt x="8" y="4"/>
                    <a:pt x="8" y="4"/>
                  </a:cubicBezTo>
                  <a:cubicBezTo>
                    <a:pt x="8" y="2"/>
                    <a:pt x="6" y="0"/>
                    <a:pt x="4" y="0"/>
                  </a:cubicBezTo>
                  <a:cubicBezTo>
                    <a:pt x="2" y="0"/>
                    <a:pt x="0" y="2"/>
                    <a:pt x="0" y="4"/>
                  </a:cubicBezTo>
                  <a:cubicBezTo>
                    <a:pt x="0" y="52"/>
                    <a:pt x="0" y="52"/>
                    <a:pt x="0" y="52"/>
                  </a:cubicBezTo>
                  <a:cubicBezTo>
                    <a:pt x="0" y="54"/>
                    <a:pt x="2" y="56"/>
                    <a:pt x="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sp>
          <p:nvSpPr>
            <p:cNvPr id="31" name="Oval 7"/>
            <p:cNvSpPr>
              <a:spLocks noChangeArrowheads="1"/>
            </p:cNvSpPr>
            <p:nvPr/>
          </p:nvSpPr>
          <p:spPr bwMode="auto">
            <a:xfrm>
              <a:off x="3015" y="2200"/>
              <a:ext cx="17" cy="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202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59633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P spid="44" grpId="0"/>
      <p:bldP spid="48" grpId="0" animBg="1"/>
      <p:bldP spid="45" grpId="0"/>
      <p:bldP spid="19" grpId="0"/>
      <p:bldP spid="18" grpId="0"/>
      <p:bldP spid="23"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Renovación 2026/2027:</a:t>
            </a:r>
            <a:br>
              <a:rPr lang="en-GB" dirty="0"/>
            </a:br>
            <a:r>
              <a:rPr lang="en-GB" dirty="0" err="1"/>
              <a:t>objetivos</a:t>
            </a:r>
            <a:endParaRPr lang="en-GB" dirty="0"/>
          </a:p>
        </p:txBody>
      </p:sp>
      <p:sp>
        <p:nvSpPr>
          <p:cNvPr id="3" name="Text Placeholder 2"/>
          <p:cNvSpPr>
            <a:spLocks noGrp="1"/>
          </p:cNvSpPr>
          <p:nvPr>
            <p:ph type="body" idx="1"/>
          </p:nvPr>
        </p:nvSpPr>
        <p:spPr/>
        <p:txBody>
          <a:bodyPr/>
          <a:lstStyle/>
          <a:p>
            <a:r>
              <a:rPr lang="en-GB"/>
              <a:t>2</a:t>
            </a:r>
            <a:endParaRPr lang="en-GB" dirty="0"/>
          </a:p>
        </p:txBody>
      </p:sp>
    </p:spTree>
    <p:extLst>
      <p:ext uri="{BB962C8B-B14F-4D97-AF65-F5344CB8AC3E}">
        <p14:creationId xmlns:p14="http://schemas.microsoft.com/office/powerpoint/2010/main" val="8597884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MMCOA_TEMPLATE" val="MMC2021.Classic16x9"/>
  <p:tag name="MMCOA_TEMPLATEVERSION" val="9.0"/>
  <p:tag name="MMCOA_UI_LANGUAGE" val="es"/>
  <p:tag name="MMCOA_BASECO" val="GUY"/>
  <p:tag name="MMCOA_BRAND" val="MMC2021"/>
  <p:tag name="MMCOA_FEATURESET" val="GUY_2021_v1"/>
  <p:tag name="MMCOA_LANGUAGE" val="en-GB"/>
  <p:tag name="MMCOA_LANGUAGEDATEFORMAT" val="d MMMM, yyyy"/>
  <p:tag name="MMCOA_LANGUAGELOCALEID" val="205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rsh McLennan">
  <a:themeElements>
    <a:clrScheme name="MMC">
      <a:dk1>
        <a:srgbClr val="202020"/>
      </a:dk1>
      <a:lt1>
        <a:srgbClr val="FFFFFF"/>
      </a:lt1>
      <a:dk2>
        <a:srgbClr val="565656"/>
      </a:dk2>
      <a:lt2>
        <a:srgbClr val="F0F0F0"/>
      </a:lt2>
      <a:accent1>
        <a:srgbClr val="002C77"/>
      </a:accent1>
      <a:accent2>
        <a:srgbClr val="009DE0"/>
      </a:accent2>
      <a:accent3>
        <a:srgbClr val="00AC41"/>
      </a:accent3>
      <a:accent4>
        <a:srgbClr val="76D3FF"/>
      </a:accent4>
      <a:accent5>
        <a:srgbClr val="949494"/>
      </a:accent5>
      <a:accent6>
        <a:srgbClr val="8096B2"/>
      </a:accent6>
      <a:hlink>
        <a:srgbClr val="2C6EF2"/>
      </a:hlink>
      <a:folHlink>
        <a:srgbClr val="8246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1E02728C-430E-40A4-A88D-63B5E0DB2EC5}" vid="{FBCF0A22-C69C-40BB-B44A-F70827371A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i = " h t t p : / / w w w . w 3 . o r g / 2 0 0 1 / X M L S c h e m a - i n s t a n c e "   x m l n s : x s d = " h t t p : / / w w w . w 3 . o r g / 2 0 0 1 / X M L S c h e m a " >  
     < P r e s e n t a t i o n O b j e c t T a g   T a g N a m e = " M M C 0 9 _ P O P U L A T E T E X T " > { S u b T i t l e } < / P r e s e n t a t i o n O b j e c t T a g >  
 < / M M C O A _ O b j e c t T a g s > 
</file>

<file path=customXml/item10.xml>��< ? x m l   v e r s i o n = " 1 . 0 "   e n c o d i n g = " u t f - 1 6 " ? > < M M C O A _ O b j e c t T a g s   x m l n s : x s i = " h t t p : / / w w w . w 3 . o r g / 2 0 0 1 / X M L S c h e m a - i n s t a n c e "   x m l n s : x s d = " h t t p : / / w w w . w 3 . o r g / 2 0 0 1 / X M L S c h e m a " >  
     < P r e s e n t a t i o n O b j e c t T a g   T a g N a m e = " M M C 0 9 _ P O P U L A T E T E X T " > [ B r a n d _ M M C 2 0 2 1 . A g e n d a S l i d e T i t l e ] < / P r e s e n t a t i o n O b j e c t T a g >  
 < / M M C O A _ O b j e c t T a g s > 
</file>

<file path=customXml/item11.xml>��< ? x m l   v e r s i o n = " 1 . 0 "   e n c o d i n g = " u t f - 1 6 " ? > < M M C O A _ O b j e c t T a g s   x m l n s : x s i = " h t t p : / / w w w . w 3 . o r g / 2 0 0 1 / X M L S c h e m a - i n s t a n c e "   x m l n s : x s d = " h t t p : / / w w w . w 3 . o r g / 2 0 0 1 / X M L S c h e m a " >  
     < P r e s e n t a t i o n O b j e c t T a g   T a g N a m e = " M M C 0 9 _ P O P U L A T E T E X T " > { P r e s e n t e r C o v e r T e x t B l o c k } < / P r e s e n t a t i o n O b j e c t T a g >  
 < / M M C O A _ O b j e c t T a g s > 
</file>

<file path=customXml/item1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3.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14.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15.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16.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1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8.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9.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20.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21.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2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23.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24.xml>��< ? x m l   v e r s i o n = " 1 . 0 "   e n c o d i n g = " u t f - 1 6 " ? > < M M C O A _ O b j e c t T a g s   x m l n s : x s i = " h t t p : / / w w w . w 3 . o r g / 2 0 0 1 / X M L S c h e m a - i n s t a n c e "   x m l n s : x s d = " h t t p : / / w w w . w 3 . o r g / 2 0 0 1 / X M L S c h e m a " >  
     < P r e s e n t a t i o n O b j e c t T a g   T a g N a m e = " M M C O A _ S A M P L E S L I D E _ I D " > c b 7 4 f 6 4 6 - d 5 4 a - 4 a 5 2 - a a 3 1 - d 0 4 5 6 1 8 f 9 3 7 7 < / P r e s e n t a t i o n O b j e c t T a g >  
 < / M M C O A _ O b j e c t T a g s > 
</file>

<file path=customXml/item2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2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8.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2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30.xml>��< ? x m l   v e r s i o n = " 1 . 0 "   e n c o d i n g = " u t f - 1 6 " ? > < M M C O A _ O b j e c t T a g s   x m l n s : x s i = " h t t p : / / w w w . w 3 . o r g / 2 0 0 1 / X M L S c h e m a - i n s t a n c e "   x m l n s : x s d = " h t t p : / / w w w . w 3 . o r g / 2 0 0 1 / X M L S c h e m a " >  
     < P r e s e n t a t i o n O b j e c t T a g   T a g N a m e = " M M C 0 9 _ L A Y O U T " > B l a n k < / P r e s e n t a t i o n O b j e c t T a g >  
 < / M M C O A _ O b j e c t T a g s > 
</file>

<file path=customXml/item31.xml>��< ? x m l   v e r s i o n = " 1 . 0 "   e n c o d i n g = " u t f - 1 6 " ? > < M M C O A _ O b j e c t T a g s   x m l n s : x s i = " h t t p : / / w w w . w 3 . o r g / 2 0 0 1 / X M L S c h e m a - i n s t a n c e "   x m l n s : x s d = " h t t p : / / w w w . w 3 . o r g / 2 0 0 1 / X M L S c h e m a " >  
     < P r e s e n t a t i o n O b j e c t T a g   T a g N a m e = " M M C 0 9 _ B R A N D F O N T S T Y L E " > M a s t e r T e x t < / P r e s e n t a t i o n O b j e c t T a g >  
 < / M M C O A _ O b j e c t T a g s > 
</file>

<file path=customXml/item32.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 M a i n B a c k L o g o , F r o n t L o g o , 3 8 . 2 7 , 2 7 . 2 1 < / P r e s e n t a t i o n O b j e c t T a g >  
     < P r e s e n t a t i o n O b j e c t T a g   T a g N a m e = " M M C O A _ B A C K G R O U N D _ D I G E S T " > g r a d ; s i m p l e - d a r k - t u r q u o i s e < / P r e s e n t a t i o n O b j e c t T a g >  
     < P r e s e n t a t i o n O b j e c t T a g   T a g N a m e = " M M C O A _ B A C K G R O U N D _ L O G O _ O P T I O N " > W H I T E < / P r e s e n t a t i o n O b j e c t T a g >  
 < / M M C O A _ O b j e c t T a g s > 
</file>

<file path=customXml/item33.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34.xml>��< ? x m l   v e r s i o n = " 1 . 0 "   e n c o d i n g = " u t f - 1 6 " ? > < M M C O A _ O b j e c t T a g s   x m l n s : x s i = " h t t p : / / w w w . w 3 . o r g / 2 0 0 1 / X M L S c h e m a - i n s t a n c e "   x m l n s : x s d = " h t t p : / / w w w . w 3 . o r g / 2 0 0 1 / X M L S c h e m a " >  
     < P r e s e n t a t i o n O b j e c t T a g   T a g N a m e = " M M C 0 9 _ P O P U L A T E T E X T " > { S u b T i t l e } < / P r e s e n t a t i o n O b j e c t T a g >  
 < / M M C O A _ O b j e c t T a g s > 
</file>

<file path=customXml/item35.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M M C O A _ O b j e c t T a g s > 
</file>

<file path=customXml/item36.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37.xml>��< ? x m l   v e r s i o n = " 1 . 0 "   e n c o d i n g = " u t f - 1 6 " ? > < M M C O A _ O b j e c t T a g s   x m l n s : x s i = " h t t p : / / w w w . w 3 . o r g / 2 0 0 1 / X M L S c h e m a - i n s t a n c e "   x m l n s : x s d = " h t t p : / / w w w . w 3 . o r g / 2 0 0 1 / X M L S c h e m a " >  
     < P r e s e n t a t i o n O b j e c t T a g   T a g N a m e = " M M C O A _ S A M P L E S L I D E _ I D " > 0 f 3 1 d 2 b c - 2 8 9 4 - 4 f b e - 9 a 4 e - 5 2 9 2 0 1 a 5 b e f 2 < / P r e s e n t a t i o n O b j e c t T a g >  
 < / M M C O A _ O b j e c t T a g s > 
</file>

<file path=customXml/item38.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39.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4.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0.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1.xml>��< ? x m l   v e r s i o n = " 1 . 0 "   e n c o d i n g = " u t f - 1 6 " ? > < M M C O A _ O b j e c t T a g s   x m l n s : x s i = " h t t p : / / w w w . w 3 . o r g / 2 0 0 1 / X M L S c h e m a - i n s t a n c e "   x m l n s : x s d = " h t t p : / / w w w . w 3 . o r g / 2 0 0 1 / X M L S c h e m a " >  
     < P r e s e n t a t i o n O b j e c t T a g   T a g N a m e = " M M C 0 9 _ P O P U L A T E T E X T " > { T i t l e } < / P r e s e n t a t i o n O b j e c t T a g >  
 < / M M C O A _ O b j e c t T a g s > 
</file>

<file path=customXml/item4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3.xml>��< ? x m l   v e r s i o n = " 1 . 0 "   e n c o d i n g = " u t f - 1 6 " ? > < M M C O A _ O b j e c t T a g s   x m l n s : x s i = " h t t p : / / w w w . w 3 . o r g / 2 0 0 1 / X M L S c h e m a - i n s t a n c e "   x m l n s : x s d = " h t t p : / / w w w . w 3 . o r g / 2 0 0 1 / X M L S c h e m a " >  
     < P r e s e n t a t i o n O b j e c t T a g   T a g N a m e = " M M C O A _ S A M P L E S L I D E _ I D " > c b 7 4 f 6 4 6 - d 5 4 a - 4 a 5 2 - a a 3 1 - d 0 4 5 6 1 8 f 9 3 7 7 < / P r e s e n t a t i o n O b j e c t T a g >  
 < / M M C O A _ O b j e c t T a g s > 
</file>

<file path=customXml/item44.xml>��< ? x m l   v e r s i o n = " 1 . 0 "   e n c o d i n g = " u t f - 1 6 " ? > < M M C O A _ O b j e c t T a g s   x m l n s : x s i = " h t t p : / / w w w . w 3 . o r g / 2 0 0 1 / X M L S c h e m a - i n s t a n c e "   x m l n s : x s d = " h t t p : / / w w w . w 3 . o r g / 2 0 0 1 / X M L S c h e m a " >  
     < P r e s e n t a t i o n O b j e c t T a g   T a g N a m e = " M M C O A _ S A M P L E S L I D E _ I D " > c b 7 4 f 6 4 6 - d 5 4 a - 4 a 5 2 - a a 3 1 - d 0 4 5 6 1 8 f 9 3 7 7 < / P r e s e n t a t i o n O b j e c t T a g >  
 < / M M C O A _ O b j e c t T a g s > 
</file>

<file path=customXml/item45.xml>��< ? x m l   v e r s i o n = " 1 . 0 "   e n c o d i n g = " u t f - 1 6 " ? > < M M C O A _ O b j e c t T a g s   x m l n s : x s i = " h t t p : / / w w w . w 3 . o r g / 2 0 0 1 / X M L S c h e m a - i n s t a n c e "   x m l n s : x s d = " h t t p : / / w w w . w 3 . o r g / 2 0 0 1 / X M L S c h e m a " >  
     < P r e s e n t a t i o n O b j e c t T a g   T a g N a m e = " M M C 0 9 _ S H O W H I D E C R I T E R I A " > C L I E N T _ L O G O < / P r e s e n t a t i o n O b j e c t T a g >  
 < / M M C O A _ O b j e c t T a g s > 
</file>

<file path=customXml/item46.xml>��< ? x m l   v e r s i o n = " 1 . 0 "   e n c o d i n g = " u t f - 1 6 " ? > < M M C O A _ O b j e c t T a g s   x m l n s : x s i = " h t t p : / / w w w . w 3 . o r g / 2 0 0 1 / X M L S c h e m a - i n s t a n c e "   x m l n s : x s d = " h t t p : / / w w w . w 3 . o r g / 2 0 0 1 / X M L S c h e m a " >  
     < P r e s e n t a t i o n O b j e c t T a g   T a g N a m e = " M M C 0 9 _ B R A N D F O N T S T Y L E " > C o v e r T e x t < / P r e s e n t a t i o n O b j e c t T a g >  
 < / M M C O A _ O b j e c t T a g s > 
</file>

<file path=customXml/item47.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48.xml>��< ? x m l   v e r s i o n = " 1 . 0 "   e n c o d i n g = " u t f - 1 6 " ? > < M M C O A _ O b j e c t T a g s   x m l n s : x s i = " h t t p : / / w w w . w 3 . o r g / 2 0 0 1 / X M L S c h e m a - i n s t a n c e "   x m l n s : x s d = " h t t p : / / w w w . w 3 . o r g / 2 0 0 1 / X M L S c h e m a " >  
     < P r e s e n t a t i o n O b j e c t T a g   T a g N a m e = " M M C 0 9 _ B R A N D F O N T S T Y L E " > M a s t e r T e x t < / P r e s e n t a t i o n O b j e c t T a g >  
 < / M M C O A _ O b j e c t T a g s > 
</file>

<file path=customXml/item49.xml>��< ? x m l   v e r s i o n = " 1 . 0 "   e n c o d i n g = " u t f - 1 6 " ? > < M M C O A _ O b j e c t T a g s   x m l n s : x s i = " h t t p : / / w w w . w 3 . o r g / 2 0 0 1 / X M L S c h e m a - i n s t a n c e "   x m l n s : x s d = " h t t p : / / w w w . w 3 . o r g / 2 0 0 1 / X M L S c h e m a " >  
     < P r e s e n t a t i o n O b j e c t T a g   T a g N a m e = " M M C 0 9 _ P O P U L A T E T E X T " > { T i t l e } < / P r e s e n t a t i o n O b j e c t T a g >  
 < / M M C O A _ O b j e c t T a g s > 
</file>

<file path=customXml/item5.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5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2.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3.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54.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D I G E S T " > g r a d ; s i m p l e - d a r k - t u r q u o i s e < / P r e s e n t a t i o n O b j e c t T a g >  
     < P r e s e n t a t i o n O b j e c t T a g   T a g N a m e = " M M C O A _ B A C K G R O U N D _ L O G O _ O P T I O N " > W H I T E < / P r e s e n t a t i o n O b j e c t T a g >  
 < / M M C O A _ O b j e c t T a g s > 
</file>

<file path=customXml/item55.xml>��< ? x m l   v e r s i o n = " 1 . 0 "   e n c o d i n g = " u t f - 1 6 " ? > < M M C O A _ O b j e c t T a g s   x m l n s : x s i = " h t t p : / / w w w . w 3 . o r g / 2 0 0 1 / X M L S c h e m a - i n s t a n c e "   x m l n s : x s d = " h t t p : / / w w w . w 3 . o r g / 2 0 0 1 / X M L S c h e m a " >  
     < P r e s e n t a t i o n O b j e c t T a g   T a g N a m e = " M M C 0 9 _ P O P U L A T E T E X T " > [ M M C 2 0 2 1 P P T e m p l a t e . F i r s t S l i d e W o r d i n g ] < / P r e s e n t a t i o n O b j e c t T a g >  
     < P r e s e n t a t i o n O b j e c t T a g   T a g N a m e = " M M C 0 9 _ S E T I N D E N T L E V E L S " > & g t ; < / P r e s e n t a t i o n O b j e c t T a g >  
 < / M M C O A _ O b j e c t T a g s > 
</file>

<file path=customXml/item56.xml>��< ? x m l   v e r s i o n = " 1 . 0 "   e n c o d i n g = " u t f - 1 6 " ? > < M M C O A _ O b j e c t T a g s   x m l n s : x s i = " h t t p : / / w w w . w 3 . o r g / 2 0 0 1 / X M L S c h e m a - i n s t a n c e "   x m l n s : x s d = " h t t p : / / w w w . w 3 . o r g / 2 0 0 1 / X M L S c h e m a " >  
     < P r e s e n t a t i o n O b j e c t T a g   T a g N a m e = " M M C O A _ S A M P L E S L I D E _ I D " > 8 4 6 8 e c 9 7 - 0 f d b - 4 c a 4 - 8 9 4 d - e 4 f 5 0 4 4 8 8 b f 9 < / P r e s e n t a t i o n O b j e c t T a g >  
 < / M M C O A _ O b j e c t T a g s > 
</file>

<file path=customXml/item5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58.xml>��< ? x m l   v e r s i o n = " 1 . 0 "   e n c o d i n g = " u t f - 1 6 " ? > < M M C O A _ O b j e c t T a g s   x m l n s : x s i = " h t t p : / / w w w . w 3 . o r g / 2 0 0 1 / X M L S c h e m a - i n s t a n c e "   x m l n s : x s d = " h t t p : / / w w w . w 3 . o r g / 2 0 0 1 / X M L S c h e m a " >  
     < P r e s e n t a t i o n O b j e c t T a g   T a g N a m e = " M M C 0 9 _ P O P U L A T E T E X T " > { C l i e n t N a m e } { B R E A K } { P r e s e n t a t i o n D a t e } { B R E A K } { P r e s e n t e r C o v e r T e x t B l o c k } < / P r e s e n t a t i o n O b j e c t T a g >  
 < / M M C O A _ O b j e c t T a g s > 
</file>

<file path=customXml/item59.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0.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61.xml>��< ? x m l   v e r s i o n = " 1 . 0 "   e n c o d i n g = " u t f - 1 6 " ? > < M M C O A _ O b j e c t T a g s   x m l n s : x s i = " h t t p : / / w w w . w 3 . o r g / 2 0 0 1 / X M L S c h e m a - i n s t a n c e "   x m l n s : x s d = " h t t p : / / w w w . w 3 . o r g / 2 0 0 1 / X M L S c h e m a " >  
     < P r e s e n t a t i o n O b j e c t T a g   T a g N a m e = " M M C O A _ F I L E R E F S T A T E " > H I D E < / P r e s e n t a t i o n O b j e c t T a g >  
 < / M M C O A _ O b j e c t T a g s > 
</file>

<file path=customXml/item62.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D I G E S T " > f u l l i m a g e ; L I G H T < / P r e s e n t a t i o n O b j e c t T a g >  
     < P r e s e n t a t i o n O b j e c t T a g   T a g N a m e = " M M C O A _ B A C K G R O U N D _ L O G O _ O P T I O N " > W H I T E < / P r e s e n t a t i o n O b j e c t T a g >  
     < P r e s e n t a t i o n O b j e c t T a g   T a g N a m e = " M M C O A _ S I L H O U E T T E _ I D " / >  
     < P r e s e n t a t i o n O b j e c t T a g   T a g N a m e = " M M C O A _ F U L L I M A G E _ I D " > a 1 3 f 5 b 6 1 - 8 a c d - 4 5 d 7 - 8 f 4 b - f 7 4 2 6 a 6 7 a a e b < / P r e s e n t a t i o n O b j e c t T a g >  
 < / M M C O A _ O b j e c t T a g s > 
</file>

<file path=customXml/item63.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4.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 g r a d ; s i m p l e - d a r k - t u r q u o i s e < / P r e s e n t a t i o n O b j e c t T a g >  
     < P r e s e n t a t i o n O b j e c t T a g   T a g N a m e = " M M C O A _ B A C K G R O U N D _ L O G O _ O P T I O N " > W H I T E < / P r e s e n t a t i o n O b j e c t T a g >  
 < / M M C O A _ O b j e c t T a g s > 
</file>

<file path=customXml/item65.xml>��< ? x m l   v e r s i o n = " 1 . 0 "   e n c o d i n g = " u t f - 1 6 " ? > < M M C O A _ O b j e c t T a g s   x m l n s : x s i = " h t t p : / / w w w . w 3 . o r g / 2 0 0 1 / X M L S c h e m a - i n s t a n c e "   x m l n s : x s d = " h t t p : / / w w w . w 3 . o r g / 2 0 0 1 / X M L S c h e m a " >  
     < P r e s e n t a t i o n O b j e c t T a g   T a g N a m e = " M M C 0 9 _ P O P U L A T E T E X T " > { L e g a l B a c k } < / P r e s e n t a t i o n O b j e c t T a g >  
 < / M M C O A _ O b j e c t T a g s > 
</file>

<file path=customXml/item6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7.xml>��< ? x m l   v e r s i o n = " 1 . 0 "   e n c o d i n g = " u t f - 1 6 " ? > < M M C O A _ O b j e c t T a g s   x m l n s : x s i = " h t t p : / / w w w . w 3 . o r g / 2 0 0 1 / X M L S c h e m a - i n s t a n c e "   x m l n s : x s d = " h t t p : / / w w w . w 3 . o r g / 2 0 0 1 / X M L S c h e m a " >  
     < P r e s e n t a t i o n O b j e c t T a g   T a g N a m e = " M M C O A _ S A M P L E S L I D E _ I D " > c b 7 4 f 6 4 6 - d 5 4 a - 4 a 5 2 - a a 3 1 - d 0 4 5 6 1 8 f 9 3 7 7 < / P r e s e n t a t i o n O b j e c t T a g >  
 < / M M C O A _ O b j e c t T a g s > 
</file>

<file path=customXml/item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9.xml><?xml version="1.0" encoding="utf-8"?>
<MMCOA_ObjectTags xmlns:xsi="http://www.w3.org/2001/XMLSchema-instance" xmlns:xsd="http://www.w3.org/2001/XMLSchema">
  <PresentationObjectTag TagName="MMCOA_SAMPLESLIDE_ID">5b7b47da-b7ff-4392-97f1-d14a103473a5</PresentationObjectTag>
</MMCOA_ObjectTags>
</file>

<file path=customXml/itemProps1.xml><?xml version="1.0" encoding="utf-8"?>
<ds:datastoreItem xmlns:ds="http://schemas.openxmlformats.org/officeDocument/2006/customXml" ds:itemID="{B3B12E2A-4CEF-41D4-B44A-015C2695F51B}">
  <ds:schemaRefs>
    <ds:schemaRef ds:uri="http://www.w3.org/2001/XMLSchema"/>
  </ds:schemaRefs>
</ds:datastoreItem>
</file>

<file path=customXml/itemProps10.xml><?xml version="1.0" encoding="utf-8"?>
<ds:datastoreItem xmlns:ds="http://schemas.openxmlformats.org/officeDocument/2006/customXml" ds:itemID="{19BCB8AB-C80F-48B0-97F9-FF07C27A1D7E}">
  <ds:schemaRefs>
    <ds:schemaRef ds:uri="http://www.w3.org/2001/XMLSchema"/>
  </ds:schemaRefs>
</ds:datastoreItem>
</file>

<file path=customXml/itemProps11.xml><?xml version="1.0" encoding="utf-8"?>
<ds:datastoreItem xmlns:ds="http://schemas.openxmlformats.org/officeDocument/2006/customXml" ds:itemID="{36521F22-0186-4262-8998-4B3239F3A520}">
  <ds:schemaRefs>
    <ds:schemaRef ds:uri="http://www.w3.org/2001/XMLSchema"/>
  </ds:schemaRefs>
</ds:datastoreItem>
</file>

<file path=customXml/itemProps12.xml><?xml version="1.0" encoding="utf-8"?>
<ds:datastoreItem xmlns:ds="http://schemas.openxmlformats.org/officeDocument/2006/customXml" ds:itemID="{C39CAF09-DA15-4725-BDD7-277AA9A52B6D}">
  <ds:schemaRefs>
    <ds:schemaRef ds:uri="http://www.w3.org/2001/XMLSchema"/>
  </ds:schemaRefs>
</ds:datastoreItem>
</file>

<file path=customXml/itemProps13.xml><?xml version="1.0" encoding="utf-8"?>
<ds:datastoreItem xmlns:ds="http://schemas.openxmlformats.org/officeDocument/2006/customXml" ds:itemID="{4E18DFB7-AF42-4887-A653-6AE4E129405F}">
  <ds:schemaRefs>
    <ds:schemaRef ds:uri="http://www.w3.org/2001/XMLSchema"/>
  </ds:schemaRefs>
</ds:datastoreItem>
</file>

<file path=customXml/itemProps14.xml><?xml version="1.0" encoding="utf-8"?>
<ds:datastoreItem xmlns:ds="http://schemas.openxmlformats.org/officeDocument/2006/customXml" ds:itemID="{7F82062E-9818-4653-A31B-81D65328C525}">
  <ds:schemaRefs>
    <ds:schemaRef ds:uri="http://www.w3.org/2001/XMLSchema"/>
  </ds:schemaRefs>
</ds:datastoreItem>
</file>

<file path=customXml/itemProps15.xml><?xml version="1.0" encoding="utf-8"?>
<ds:datastoreItem xmlns:ds="http://schemas.openxmlformats.org/officeDocument/2006/customXml" ds:itemID="{E4CF58FF-8B25-476F-8B2F-439CAFE774DB}">
  <ds:schemaRefs>
    <ds:schemaRef ds:uri="http://www.w3.org/2001/XMLSchema"/>
  </ds:schemaRefs>
</ds:datastoreItem>
</file>

<file path=customXml/itemProps16.xml><?xml version="1.0" encoding="utf-8"?>
<ds:datastoreItem xmlns:ds="http://schemas.openxmlformats.org/officeDocument/2006/customXml" ds:itemID="{7514C59C-37A2-4548-8176-DEE012C681C8}">
  <ds:schemaRefs>
    <ds:schemaRef ds:uri="http://www.w3.org/2001/XMLSchema"/>
  </ds:schemaRefs>
</ds:datastoreItem>
</file>

<file path=customXml/itemProps17.xml><?xml version="1.0" encoding="utf-8"?>
<ds:datastoreItem xmlns:ds="http://schemas.openxmlformats.org/officeDocument/2006/customXml" ds:itemID="{E571E618-B32B-4FB0-BD5B-D83EAD2F7B68}">
  <ds:schemaRefs>
    <ds:schemaRef ds:uri="http://www.w3.org/2001/XMLSchema"/>
  </ds:schemaRefs>
</ds:datastoreItem>
</file>

<file path=customXml/itemProps18.xml><?xml version="1.0" encoding="utf-8"?>
<ds:datastoreItem xmlns:ds="http://schemas.openxmlformats.org/officeDocument/2006/customXml" ds:itemID="{02EDAAD7-30B6-4ACD-BA32-F10318B4E3BB}">
  <ds:schemaRefs>
    <ds:schemaRef ds:uri="http://www.w3.org/2001/XMLSchema"/>
  </ds:schemaRefs>
</ds:datastoreItem>
</file>

<file path=customXml/itemProps19.xml><?xml version="1.0" encoding="utf-8"?>
<ds:datastoreItem xmlns:ds="http://schemas.openxmlformats.org/officeDocument/2006/customXml" ds:itemID="{E917FBD8-6C97-4CD7-97F4-1E1500CE9A9C}">
  <ds:schemaRefs>
    <ds:schemaRef ds:uri="http://www.w3.org/2001/XMLSchema"/>
  </ds:schemaRefs>
</ds:datastoreItem>
</file>

<file path=customXml/itemProps2.xml><?xml version="1.0" encoding="utf-8"?>
<ds:datastoreItem xmlns:ds="http://schemas.openxmlformats.org/officeDocument/2006/customXml" ds:itemID="{F1B18864-DD5F-475F-B43E-533AC977E410}">
  <ds:schemaRefs>
    <ds:schemaRef ds:uri="http://www.w3.org/2001/XMLSchema"/>
  </ds:schemaRefs>
</ds:datastoreItem>
</file>

<file path=customXml/itemProps20.xml><?xml version="1.0" encoding="utf-8"?>
<ds:datastoreItem xmlns:ds="http://schemas.openxmlformats.org/officeDocument/2006/customXml" ds:itemID="{FFCFF866-B782-462C-B23B-92E4218871E8}">
  <ds:schemaRefs>
    <ds:schemaRef ds:uri="http://www.w3.org/2001/XMLSchema"/>
  </ds:schemaRefs>
</ds:datastoreItem>
</file>

<file path=customXml/itemProps21.xml><?xml version="1.0" encoding="utf-8"?>
<ds:datastoreItem xmlns:ds="http://schemas.openxmlformats.org/officeDocument/2006/customXml" ds:itemID="{C41181A3-BF44-4324-AECB-875CE9EE15F3}">
  <ds:schemaRefs>
    <ds:schemaRef ds:uri="http://www.w3.org/2001/XMLSchema"/>
  </ds:schemaRefs>
</ds:datastoreItem>
</file>

<file path=customXml/itemProps22.xml><?xml version="1.0" encoding="utf-8"?>
<ds:datastoreItem xmlns:ds="http://schemas.openxmlformats.org/officeDocument/2006/customXml" ds:itemID="{B3404B29-B12B-4AD6-9600-2326122AA242}">
  <ds:schemaRefs>
    <ds:schemaRef ds:uri="http://www.w3.org/2001/XMLSchema"/>
  </ds:schemaRefs>
</ds:datastoreItem>
</file>

<file path=customXml/itemProps23.xml><?xml version="1.0" encoding="utf-8"?>
<ds:datastoreItem xmlns:ds="http://schemas.openxmlformats.org/officeDocument/2006/customXml" ds:itemID="{B5EE003F-AACE-4CCD-AE5E-C319AB398FB9}">
  <ds:schemaRefs>
    <ds:schemaRef ds:uri="http://www.w3.org/2001/XMLSchema"/>
  </ds:schemaRefs>
</ds:datastoreItem>
</file>

<file path=customXml/itemProps24.xml><?xml version="1.0" encoding="utf-8"?>
<ds:datastoreItem xmlns:ds="http://schemas.openxmlformats.org/officeDocument/2006/customXml" ds:itemID="{DE564FE8-238D-4943-B3B5-77547A2A6886}">
  <ds:schemaRefs>
    <ds:schemaRef ds:uri="http://www.w3.org/2001/XMLSchema"/>
  </ds:schemaRefs>
</ds:datastoreItem>
</file>

<file path=customXml/itemProps25.xml><?xml version="1.0" encoding="utf-8"?>
<ds:datastoreItem xmlns:ds="http://schemas.openxmlformats.org/officeDocument/2006/customXml" ds:itemID="{268400DD-65DB-470B-A06A-A85C4BBFF02F}">
  <ds:schemaRefs>
    <ds:schemaRef ds:uri="http://www.w3.org/2001/XMLSchema"/>
  </ds:schemaRefs>
</ds:datastoreItem>
</file>

<file path=customXml/itemProps26.xml><?xml version="1.0" encoding="utf-8"?>
<ds:datastoreItem xmlns:ds="http://schemas.openxmlformats.org/officeDocument/2006/customXml" ds:itemID="{029D9584-4B2C-4846-9954-9B6C8317D3C7}">
  <ds:schemaRefs>
    <ds:schemaRef ds:uri="http://www.w3.org/2001/XMLSchema"/>
  </ds:schemaRefs>
</ds:datastoreItem>
</file>

<file path=customXml/itemProps27.xml><?xml version="1.0" encoding="utf-8"?>
<ds:datastoreItem xmlns:ds="http://schemas.openxmlformats.org/officeDocument/2006/customXml" ds:itemID="{5FDF1299-A818-4942-A99A-6ACC56029410}">
  <ds:schemaRefs>
    <ds:schemaRef ds:uri="http://www.w3.org/2001/XMLSchema"/>
  </ds:schemaRefs>
</ds:datastoreItem>
</file>

<file path=customXml/itemProps28.xml><?xml version="1.0" encoding="utf-8"?>
<ds:datastoreItem xmlns:ds="http://schemas.openxmlformats.org/officeDocument/2006/customXml" ds:itemID="{A3CD4C50-97C5-4A13-A5A2-9AD0815BCA0D}">
  <ds:schemaRefs>
    <ds:schemaRef ds:uri="http://www.w3.org/2001/XMLSchema"/>
  </ds:schemaRefs>
</ds:datastoreItem>
</file>

<file path=customXml/itemProps29.xml><?xml version="1.0" encoding="utf-8"?>
<ds:datastoreItem xmlns:ds="http://schemas.openxmlformats.org/officeDocument/2006/customXml" ds:itemID="{152C4616-E904-4841-9523-90E33BB5990C}">
  <ds:schemaRefs>
    <ds:schemaRef ds:uri="http://www.w3.org/2001/XMLSchema"/>
  </ds:schemaRefs>
</ds:datastoreItem>
</file>

<file path=customXml/itemProps3.xml><?xml version="1.0" encoding="utf-8"?>
<ds:datastoreItem xmlns:ds="http://schemas.openxmlformats.org/officeDocument/2006/customXml" ds:itemID="{43FD868C-286B-42F8-9784-A8204B274F36}">
  <ds:schemaRefs>
    <ds:schemaRef ds:uri="http://www.w3.org/2001/XMLSchema"/>
  </ds:schemaRefs>
</ds:datastoreItem>
</file>

<file path=customXml/itemProps30.xml><?xml version="1.0" encoding="utf-8"?>
<ds:datastoreItem xmlns:ds="http://schemas.openxmlformats.org/officeDocument/2006/customXml" ds:itemID="{C4463173-EC99-467C-9A70-BD2BF1240458}">
  <ds:schemaRefs>
    <ds:schemaRef ds:uri="http://www.w3.org/2001/XMLSchema"/>
  </ds:schemaRefs>
</ds:datastoreItem>
</file>

<file path=customXml/itemProps31.xml><?xml version="1.0" encoding="utf-8"?>
<ds:datastoreItem xmlns:ds="http://schemas.openxmlformats.org/officeDocument/2006/customXml" ds:itemID="{492FC0CD-A4A9-401E-847E-C8E616AD5CF1}">
  <ds:schemaRefs>
    <ds:schemaRef ds:uri="http://www.w3.org/2001/XMLSchema"/>
  </ds:schemaRefs>
</ds:datastoreItem>
</file>

<file path=customXml/itemProps32.xml><?xml version="1.0" encoding="utf-8"?>
<ds:datastoreItem xmlns:ds="http://schemas.openxmlformats.org/officeDocument/2006/customXml" ds:itemID="{892EFA01-C68B-4269-A855-24BE6433D11C}">
  <ds:schemaRefs>
    <ds:schemaRef ds:uri="http://www.w3.org/2001/XMLSchema"/>
  </ds:schemaRefs>
</ds:datastoreItem>
</file>

<file path=customXml/itemProps33.xml><?xml version="1.0" encoding="utf-8"?>
<ds:datastoreItem xmlns:ds="http://schemas.openxmlformats.org/officeDocument/2006/customXml" ds:itemID="{5071CEB3-5C80-4DBF-AE51-491CFD3DFA23}">
  <ds:schemaRefs>
    <ds:schemaRef ds:uri="http://www.w3.org/2001/XMLSchema"/>
  </ds:schemaRefs>
</ds:datastoreItem>
</file>

<file path=customXml/itemProps34.xml><?xml version="1.0" encoding="utf-8"?>
<ds:datastoreItem xmlns:ds="http://schemas.openxmlformats.org/officeDocument/2006/customXml" ds:itemID="{86E9DB7A-C649-4675-B50A-1BE58C3421E5}">
  <ds:schemaRefs>
    <ds:schemaRef ds:uri="http://www.w3.org/2001/XMLSchema"/>
  </ds:schemaRefs>
</ds:datastoreItem>
</file>

<file path=customXml/itemProps35.xml><?xml version="1.0" encoding="utf-8"?>
<ds:datastoreItem xmlns:ds="http://schemas.openxmlformats.org/officeDocument/2006/customXml" ds:itemID="{35BDC32E-13DF-4D9C-B8D4-DA872B448F48}">
  <ds:schemaRefs>
    <ds:schemaRef ds:uri="http://www.w3.org/2001/XMLSchema"/>
  </ds:schemaRefs>
</ds:datastoreItem>
</file>

<file path=customXml/itemProps36.xml><?xml version="1.0" encoding="utf-8"?>
<ds:datastoreItem xmlns:ds="http://schemas.openxmlformats.org/officeDocument/2006/customXml" ds:itemID="{68704D0C-8AB9-42AB-B004-03E61D2FC4A7}">
  <ds:schemaRefs>
    <ds:schemaRef ds:uri="http://www.w3.org/2001/XMLSchema"/>
  </ds:schemaRefs>
</ds:datastoreItem>
</file>

<file path=customXml/itemProps37.xml><?xml version="1.0" encoding="utf-8"?>
<ds:datastoreItem xmlns:ds="http://schemas.openxmlformats.org/officeDocument/2006/customXml" ds:itemID="{95F573BB-83BD-4634-B804-4A4037257FA4}">
  <ds:schemaRefs>
    <ds:schemaRef ds:uri="http://www.w3.org/2001/XMLSchema"/>
  </ds:schemaRefs>
</ds:datastoreItem>
</file>

<file path=customXml/itemProps38.xml><?xml version="1.0" encoding="utf-8"?>
<ds:datastoreItem xmlns:ds="http://schemas.openxmlformats.org/officeDocument/2006/customXml" ds:itemID="{9B333AB5-3357-4D07-93E0-A8BB3B59721F}">
  <ds:schemaRefs>
    <ds:schemaRef ds:uri="http://www.w3.org/2001/XMLSchema"/>
  </ds:schemaRefs>
</ds:datastoreItem>
</file>

<file path=customXml/itemProps39.xml><?xml version="1.0" encoding="utf-8"?>
<ds:datastoreItem xmlns:ds="http://schemas.openxmlformats.org/officeDocument/2006/customXml" ds:itemID="{B06F0990-77F0-4EB7-81D9-057B8021F2E2}">
  <ds:schemaRefs>
    <ds:schemaRef ds:uri="http://www.w3.org/2001/XMLSchema"/>
  </ds:schemaRefs>
</ds:datastoreItem>
</file>

<file path=customXml/itemProps4.xml><?xml version="1.0" encoding="utf-8"?>
<ds:datastoreItem xmlns:ds="http://schemas.openxmlformats.org/officeDocument/2006/customXml" ds:itemID="{15E14063-6D15-404C-AFB6-43ADF0C0DD41}">
  <ds:schemaRefs>
    <ds:schemaRef ds:uri="http://www.w3.org/2001/XMLSchema"/>
  </ds:schemaRefs>
</ds:datastoreItem>
</file>

<file path=customXml/itemProps40.xml><?xml version="1.0" encoding="utf-8"?>
<ds:datastoreItem xmlns:ds="http://schemas.openxmlformats.org/officeDocument/2006/customXml" ds:itemID="{281140D0-CFF4-4662-9C45-8943C23FC066}">
  <ds:schemaRefs>
    <ds:schemaRef ds:uri="http://www.w3.org/2001/XMLSchema"/>
  </ds:schemaRefs>
</ds:datastoreItem>
</file>

<file path=customXml/itemProps41.xml><?xml version="1.0" encoding="utf-8"?>
<ds:datastoreItem xmlns:ds="http://schemas.openxmlformats.org/officeDocument/2006/customXml" ds:itemID="{D14872BF-36DF-44ED-AFBA-A9DEF6435A9D}">
  <ds:schemaRefs>
    <ds:schemaRef ds:uri="http://www.w3.org/2001/XMLSchema"/>
  </ds:schemaRefs>
</ds:datastoreItem>
</file>

<file path=customXml/itemProps42.xml><?xml version="1.0" encoding="utf-8"?>
<ds:datastoreItem xmlns:ds="http://schemas.openxmlformats.org/officeDocument/2006/customXml" ds:itemID="{141B2937-7875-4AC8-9EAF-310928ACDCAC}">
  <ds:schemaRefs>
    <ds:schemaRef ds:uri="http://www.w3.org/2001/XMLSchema"/>
  </ds:schemaRefs>
</ds:datastoreItem>
</file>

<file path=customXml/itemProps43.xml><?xml version="1.0" encoding="utf-8"?>
<ds:datastoreItem xmlns:ds="http://schemas.openxmlformats.org/officeDocument/2006/customXml" ds:itemID="{34931692-DC7D-4666-A68C-01E9B3117539}">
  <ds:schemaRefs>
    <ds:schemaRef ds:uri="http://www.w3.org/2001/XMLSchema"/>
  </ds:schemaRefs>
</ds:datastoreItem>
</file>

<file path=customXml/itemProps44.xml><?xml version="1.0" encoding="utf-8"?>
<ds:datastoreItem xmlns:ds="http://schemas.openxmlformats.org/officeDocument/2006/customXml" ds:itemID="{298A4C39-2454-4CF5-B695-A72428625521}">
  <ds:schemaRefs>
    <ds:schemaRef ds:uri="http://www.w3.org/2001/XMLSchema"/>
  </ds:schemaRefs>
</ds:datastoreItem>
</file>

<file path=customXml/itemProps45.xml><?xml version="1.0" encoding="utf-8"?>
<ds:datastoreItem xmlns:ds="http://schemas.openxmlformats.org/officeDocument/2006/customXml" ds:itemID="{58D42C7F-C51A-4196-A564-FB7B576BC2EA}">
  <ds:schemaRefs>
    <ds:schemaRef ds:uri="http://www.w3.org/2001/XMLSchema"/>
  </ds:schemaRefs>
</ds:datastoreItem>
</file>

<file path=customXml/itemProps46.xml><?xml version="1.0" encoding="utf-8"?>
<ds:datastoreItem xmlns:ds="http://schemas.openxmlformats.org/officeDocument/2006/customXml" ds:itemID="{F59C340D-4F57-43A3-B5CD-4712B5DB8E9D}">
  <ds:schemaRefs>
    <ds:schemaRef ds:uri="http://www.w3.org/2001/XMLSchema"/>
  </ds:schemaRefs>
</ds:datastoreItem>
</file>

<file path=customXml/itemProps47.xml><?xml version="1.0" encoding="utf-8"?>
<ds:datastoreItem xmlns:ds="http://schemas.openxmlformats.org/officeDocument/2006/customXml" ds:itemID="{4A8EF070-B7A1-4D20-AA54-61F173CA2706}">
  <ds:schemaRefs>
    <ds:schemaRef ds:uri="http://www.w3.org/2001/XMLSchema"/>
  </ds:schemaRefs>
</ds:datastoreItem>
</file>

<file path=customXml/itemProps48.xml><?xml version="1.0" encoding="utf-8"?>
<ds:datastoreItem xmlns:ds="http://schemas.openxmlformats.org/officeDocument/2006/customXml" ds:itemID="{EA56DF1C-E699-4B8D-81DA-12283D7DDD50}">
  <ds:schemaRefs>
    <ds:schemaRef ds:uri="http://www.w3.org/2001/XMLSchema"/>
  </ds:schemaRefs>
</ds:datastoreItem>
</file>

<file path=customXml/itemProps49.xml><?xml version="1.0" encoding="utf-8"?>
<ds:datastoreItem xmlns:ds="http://schemas.openxmlformats.org/officeDocument/2006/customXml" ds:itemID="{1AA08E88-52D3-4EBA-AA02-8CA9BBF557F6}">
  <ds:schemaRefs>
    <ds:schemaRef ds:uri="http://www.w3.org/2001/XMLSchema"/>
  </ds:schemaRefs>
</ds:datastoreItem>
</file>

<file path=customXml/itemProps5.xml><?xml version="1.0" encoding="utf-8"?>
<ds:datastoreItem xmlns:ds="http://schemas.openxmlformats.org/officeDocument/2006/customXml" ds:itemID="{BD5FAD33-8996-4B98-8C02-4A1550C6E017}">
  <ds:schemaRefs>
    <ds:schemaRef ds:uri="http://www.w3.org/2001/XMLSchema"/>
  </ds:schemaRefs>
</ds:datastoreItem>
</file>

<file path=customXml/itemProps50.xml><?xml version="1.0" encoding="utf-8"?>
<ds:datastoreItem xmlns:ds="http://schemas.openxmlformats.org/officeDocument/2006/customXml" ds:itemID="{D9348C07-1E6B-4014-98CC-8BB85256C2E9}">
  <ds:schemaRefs>
    <ds:schemaRef ds:uri="http://www.w3.org/2001/XMLSchema"/>
  </ds:schemaRefs>
</ds:datastoreItem>
</file>

<file path=customXml/itemProps51.xml><?xml version="1.0" encoding="utf-8"?>
<ds:datastoreItem xmlns:ds="http://schemas.openxmlformats.org/officeDocument/2006/customXml" ds:itemID="{E39B11E5-077D-4BBF-AF63-E8B8A6D036DB}">
  <ds:schemaRefs>
    <ds:schemaRef ds:uri="http://www.w3.org/2001/XMLSchema"/>
  </ds:schemaRefs>
</ds:datastoreItem>
</file>

<file path=customXml/itemProps52.xml><?xml version="1.0" encoding="utf-8"?>
<ds:datastoreItem xmlns:ds="http://schemas.openxmlformats.org/officeDocument/2006/customXml" ds:itemID="{9D125730-63B3-4611-99E5-A47E22D5544D}">
  <ds:schemaRefs>
    <ds:schemaRef ds:uri="http://www.w3.org/2001/XMLSchema"/>
  </ds:schemaRefs>
</ds:datastoreItem>
</file>

<file path=customXml/itemProps53.xml><?xml version="1.0" encoding="utf-8"?>
<ds:datastoreItem xmlns:ds="http://schemas.openxmlformats.org/officeDocument/2006/customXml" ds:itemID="{F4497770-156D-4938-BA98-5B2E06CE31CC}">
  <ds:schemaRefs>
    <ds:schemaRef ds:uri="http://www.w3.org/2001/XMLSchema"/>
  </ds:schemaRefs>
</ds:datastoreItem>
</file>

<file path=customXml/itemProps54.xml><?xml version="1.0" encoding="utf-8"?>
<ds:datastoreItem xmlns:ds="http://schemas.openxmlformats.org/officeDocument/2006/customXml" ds:itemID="{60C1D6BE-33DE-419E-A26A-1EF16449EAF3}">
  <ds:schemaRefs>
    <ds:schemaRef ds:uri="http://www.w3.org/2001/XMLSchema"/>
  </ds:schemaRefs>
</ds:datastoreItem>
</file>

<file path=customXml/itemProps55.xml><?xml version="1.0" encoding="utf-8"?>
<ds:datastoreItem xmlns:ds="http://schemas.openxmlformats.org/officeDocument/2006/customXml" ds:itemID="{A069E17C-908E-4D9A-BB30-A8F3C37DD0BB}">
  <ds:schemaRefs>
    <ds:schemaRef ds:uri="http://www.w3.org/2001/XMLSchema"/>
  </ds:schemaRefs>
</ds:datastoreItem>
</file>

<file path=customXml/itemProps56.xml><?xml version="1.0" encoding="utf-8"?>
<ds:datastoreItem xmlns:ds="http://schemas.openxmlformats.org/officeDocument/2006/customXml" ds:itemID="{68F24790-C921-438B-9308-34EBCC560C8E}">
  <ds:schemaRefs>
    <ds:schemaRef ds:uri="http://www.w3.org/2001/XMLSchema"/>
  </ds:schemaRefs>
</ds:datastoreItem>
</file>

<file path=customXml/itemProps57.xml><?xml version="1.0" encoding="utf-8"?>
<ds:datastoreItem xmlns:ds="http://schemas.openxmlformats.org/officeDocument/2006/customXml" ds:itemID="{DBB30C88-CD65-462F-B924-FDEB7A0F09BD}">
  <ds:schemaRefs>
    <ds:schemaRef ds:uri="http://www.w3.org/2001/XMLSchema"/>
  </ds:schemaRefs>
</ds:datastoreItem>
</file>

<file path=customXml/itemProps58.xml><?xml version="1.0" encoding="utf-8"?>
<ds:datastoreItem xmlns:ds="http://schemas.openxmlformats.org/officeDocument/2006/customXml" ds:itemID="{0D39DF63-D74D-4908-8C6C-545FE16F3FC8}">
  <ds:schemaRefs>
    <ds:schemaRef ds:uri="http://www.w3.org/2001/XMLSchema"/>
  </ds:schemaRefs>
</ds:datastoreItem>
</file>

<file path=customXml/itemProps59.xml><?xml version="1.0" encoding="utf-8"?>
<ds:datastoreItem xmlns:ds="http://schemas.openxmlformats.org/officeDocument/2006/customXml" ds:itemID="{535DD0E2-5F87-46D2-ADCB-BF3B14328B93}">
  <ds:schemaRefs>
    <ds:schemaRef ds:uri="http://www.w3.org/2001/XMLSchema"/>
  </ds:schemaRefs>
</ds:datastoreItem>
</file>

<file path=customXml/itemProps6.xml><?xml version="1.0" encoding="utf-8"?>
<ds:datastoreItem xmlns:ds="http://schemas.openxmlformats.org/officeDocument/2006/customXml" ds:itemID="{59FF60E1-E3A5-48EE-9FC1-39A09AF817D4}">
  <ds:schemaRefs>
    <ds:schemaRef ds:uri="http://www.w3.org/2001/XMLSchema"/>
  </ds:schemaRefs>
</ds:datastoreItem>
</file>

<file path=customXml/itemProps60.xml><?xml version="1.0" encoding="utf-8"?>
<ds:datastoreItem xmlns:ds="http://schemas.openxmlformats.org/officeDocument/2006/customXml" ds:itemID="{F14CBA09-FEAF-404B-987F-1AB49AD0F098}">
  <ds:schemaRefs>
    <ds:schemaRef ds:uri="http://www.w3.org/2001/XMLSchema"/>
  </ds:schemaRefs>
</ds:datastoreItem>
</file>

<file path=customXml/itemProps61.xml><?xml version="1.0" encoding="utf-8"?>
<ds:datastoreItem xmlns:ds="http://schemas.openxmlformats.org/officeDocument/2006/customXml" ds:itemID="{7C42B602-7515-473E-8F1E-5503EC3B9FB1}">
  <ds:schemaRefs>
    <ds:schemaRef ds:uri="http://www.w3.org/2001/XMLSchema"/>
  </ds:schemaRefs>
</ds:datastoreItem>
</file>

<file path=customXml/itemProps62.xml><?xml version="1.0" encoding="utf-8"?>
<ds:datastoreItem xmlns:ds="http://schemas.openxmlformats.org/officeDocument/2006/customXml" ds:itemID="{D0A69612-A66B-4EAB-9619-75A13417A7C8}">
  <ds:schemaRefs>
    <ds:schemaRef ds:uri="http://www.w3.org/2001/XMLSchema"/>
  </ds:schemaRefs>
</ds:datastoreItem>
</file>

<file path=customXml/itemProps63.xml><?xml version="1.0" encoding="utf-8"?>
<ds:datastoreItem xmlns:ds="http://schemas.openxmlformats.org/officeDocument/2006/customXml" ds:itemID="{9AB6D5B8-A713-49FD-B8B6-C61EDC3C2D4F}">
  <ds:schemaRefs>
    <ds:schemaRef ds:uri="http://www.w3.org/2001/XMLSchema"/>
  </ds:schemaRefs>
</ds:datastoreItem>
</file>

<file path=customXml/itemProps64.xml><?xml version="1.0" encoding="utf-8"?>
<ds:datastoreItem xmlns:ds="http://schemas.openxmlformats.org/officeDocument/2006/customXml" ds:itemID="{47EF2208-9644-4B86-95EF-276280495140}">
  <ds:schemaRefs>
    <ds:schemaRef ds:uri="http://www.w3.org/2001/XMLSchema"/>
  </ds:schemaRefs>
</ds:datastoreItem>
</file>

<file path=customXml/itemProps65.xml><?xml version="1.0" encoding="utf-8"?>
<ds:datastoreItem xmlns:ds="http://schemas.openxmlformats.org/officeDocument/2006/customXml" ds:itemID="{6E08A1E3-253A-4517-97D3-0BD56DB45B37}">
  <ds:schemaRefs>
    <ds:schemaRef ds:uri="http://www.w3.org/2001/XMLSchema"/>
  </ds:schemaRefs>
</ds:datastoreItem>
</file>

<file path=customXml/itemProps66.xml><?xml version="1.0" encoding="utf-8"?>
<ds:datastoreItem xmlns:ds="http://schemas.openxmlformats.org/officeDocument/2006/customXml" ds:itemID="{CECC2B06-B96D-401F-910E-06ACE8ED91D9}">
  <ds:schemaRefs>
    <ds:schemaRef ds:uri="http://www.w3.org/2001/XMLSchema"/>
  </ds:schemaRefs>
</ds:datastoreItem>
</file>

<file path=customXml/itemProps7.xml><?xml version="1.0" encoding="utf-8"?>
<ds:datastoreItem xmlns:ds="http://schemas.openxmlformats.org/officeDocument/2006/customXml" ds:itemID="{CFCB4ED4-79B5-4440-9436-FF1433C8FCB8}">
  <ds:schemaRefs>
    <ds:schemaRef ds:uri="http://www.w3.org/2001/XMLSchema"/>
  </ds:schemaRefs>
</ds:datastoreItem>
</file>

<file path=customXml/itemProps8.xml><?xml version="1.0" encoding="utf-8"?>
<ds:datastoreItem xmlns:ds="http://schemas.openxmlformats.org/officeDocument/2006/customXml" ds:itemID="{5FC8AD33-3A86-4DCF-AE6B-3071D443C944}">
  <ds:schemaRefs>
    <ds:schemaRef ds:uri="http://www.w3.org/2001/XMLSchema"/>
  </ds:schemaRefs>
</ds:datastoreItem>
</file>

<file path=customXml/itemProps9.xml><?xml version="1.0" encoding="utf-8"?>
<ds:datastoreItem xmlns:ds="http://schemas.openxmlformats.org/officeDocument/2006/customXml" ds:itemID="{0453ED11-5565-4B96-85EF-99249011FA29}">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4105</TotalTime>
  <Words>1363</Words>
  <Application>Microsoft Office PowerPoint</Application>
  <PresentationFormat>Widescreen</PresentationFormat>
  <Paragraphs>141</Paragraphs>
  <Slides>24</Slides>
  <Notes>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24</vt:i4>
      </vt:variant>
    </vt:vector>
  </HeadingPairs>
  <TitlesOfParts>
    <vt:vector size="34" baseType="lpstr">
      <vt:lpstr>MS PGothic</vt:lpstr>
      <vt:lpstr>Aptos</vt:lpstr>
      <vt:lpstr>Aptos Display</vt:lpstr>
      <vt:lpstr>Arial</vt:lpstr>
      <vt:lpstr>Arial Narrow</vt:lpstr>
      <vt:lpstr>Calibri</vt:lpstr>
      <vt:lpstr>Marsh McLennan</vt:lpstr>
      <vt:lpstr>Office Theme</vt:lpstr>
      <vt:lpstr>Worksheet</vt:lpstr>
      <vt:lpstr>think-cell Slide</vt:lpstr>
      <vt:lpstr>GRUPO LARG</vt:lpstr>
      <vt:lpstr>PowerPoint Presentation</vt:lpstr>
      <vt:lpstr>Renovación 2024/2025: recapitulación</vt:lpstr>
      <vt:lpstr>Puntos clave de la renovación 2025/2026</vt:lpstr>
      <vt:lpstr>Puntos clave de la renovación 2025/2026</vt:lpstr>
      <vt:lpstr>Puntos clave de la renovación 2025/2026</vt:lpstr>
      <vt:lpstr>Puntos clave de la renovación 2025/2026</vt:lpstr>
      <vt:lpstr>PowerPoint Presentation</vt:lpstr>
      <vt:lpstr>Renovación 2026/2027: objetivos</vt:lpstr>
      <vt:lpstr>Propuesta de objetivos para la renovación 2026/2027</vt:lpstr>
      <vt:lpstr>Comentarios del líder del programa: AmericanAgTM  </vt:lpstr>
      <vt:lpstr>AmericanAg® + LARG</vt:lpstr>
      <vt:lpstr>Looking Ahead</vt:lpstr>
      <vt:lpstr>2026 LARG Renewal</vt:lpstr>
      <vt:lpstr>El momento de los Reaseguradores </vt:lpstr>
      <vt:lpstr>El momento de los Reaseguradores</vt:lpstr>
      <vt:lpstr>Algunos comentarios de los ausentes</vt:lpstr>
      <vt:lpstr>Cronograma 2026/2027</vt:lpstr>
      <vt:lpstr>Cronograma renovación 2026/2027</vt:lpstr>
      <vt:lpstr>Cronograma renovación 2026/2027</vt:lpstr>
      <vt:lpstr>Cronograma renovación 2026/2027</vt:lpstr>
      <vt:lpstr>Message from Shelter</vt:lpstr>
      <vt:lpstr>Celebrating 20 years in Partnership</vt:lpstr>
      <vt:lpstr>PowerPoint Presentation</vt:lpstr>
    </vt:vector>
  </TitlesOfParts>
  <Company>Guy Carpenter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GRUPO LARG</dc:title>
  <dc:creator>Adrián Romero Pérez</dc:creator>
  <cp:lastModifiedBy>Romero Perez, Adrian</cp:lastModifiedBy>
  <cp:revision>109</cp:revision>
  <dcterms:created xsi:type="dcterms:W3CDTF">2022-08-02T13:46:16Z</dcterms:created>
  <dcterms:modified xsi:type="dcterms:W3CDTF">2025-09-23T20:00:09Z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9.0</vt:lpwstr>
  </property>
  <property fmtid="{D5CDD505-2E9C-101B-9397-08002B2CF9AE}" pid="4" name="MMCOA_Template">
    <vt:lpwstr>MMC2021.Classic16x9</vt:lpwstr>
  </property>
  <property fmtid="{D5CDD505-2E9C-101B-9397-08002B2CF9AE}" pid="5" name="MSIP_Label_38f1469a-2c2a-4aee-b92b-090d4c5468ff_Enabled">
    <vt:lpwstr>true</vt:lpwstr>
  </property>
  <property fmtid="{D5CDD505-2E9C-101B-9397-08002B2CF9AE}" pid="6" name="MSIP_Label_38f1469a-2c2a-4aee-b92b-090d4c5468ff_SetDate">
    <vt:lpwstr>2021-07-02T13:15:21Z</vt:lpwstr>
  </property>
  <property fmtid="{D5CDD505-2E9C-101B-9397-08002B2CF9AE}" pid="7" name="MSIP_Label_38f1469a-2c2a-4aee-b92b-090d4c5468ff_Method">
    <vt:lpwstr>Standard</vt:lpwstr>
  </property>
  <property fmtid="{D5CDD505-2E9C-101B-9397-08002B2CF9AE}" pid="8" name="MSIP_Label_38f1469a-2c2a-4aee-b92b-090d4c5468ff_Name">
    <vt:lpwstr>Confidential - Unmarked</vt:lpwstr>
  </property>
  <property fmtid="{D5CDD505-2E9C-101B-9397-08002B2CF9AE}" pid="9" name="MSIP_Label_38f1469a-2c2a-4aee-b92b-090d4c5468ff_SiteId">
    <vt:lpwstr>2a6e6092-73e4-4752-b1a5-477a17f5056d</vt:lpwstr>
  </property>
  <property fmtid="{D5CDD505-2E9C-101B-9397-08002B2CF9AE}" pid="10" name="MSIP_Label_38f1469a-2c2a-4aee-b92b-090d4c5468ff_ActionId">
    <vt:lpwstr>fee3d5ec-cbbc-4475-ab57-9cca88af6bf1</vt:lpwstr>
  </property>
  <property fmtid="{D5CDD505-2E9C-101B-9397-08002B2CF9AE}" pid="11" name="MSIP_Label_38f1469a-2c2a-4aee-b92b-090d4c5468ff_ContentBits">
    <vt:lpwstr>0</vt:lpwstr>
  </property>
  <property fmtid="{D5CDD505-2E9C-101B-9397-08002B2CF9AE}" pid="12" name="MMCOA_UI_Language">
    <vt:lpwstr>es</vt:lpwstr>
  </property>
  <property fmtid="{D5CDD505-2E9C-101B-9397-08002B2CF9AE}" pid="13" name="MMCOA_BaseCo">
    <vt:lpwstr>GUY</vt:lpwstr>
  </property>
  <property fmtid="{D5CDD505-2E9C-101B-9397-08002B2CF9AE}" pid="14" name="MMCOA_Brand">
    <vt:lpwstr>MMC2021</vt:lpwstr>
  </property>
  <property fmtid="{D5CDD505-2E9C-101B-9397-08002B2CF9AE}" pid="15" name="MMCOA_FeatureSet">
    <vt:lpwstr>GUY_2021_v1</vt:lpwstr>
  </property>
  <property fmtid="{D5CDD505-2E9C-101B-9397-08002B2CF9AE}" pid="16" name="MMCOA_Language">
    <vt:lpwstr>en-GB</vt:lpwstr>
  </property>
  <property fmtid="{D5CDD505-2E9C-101B-9397-08002B2CF9AE}" pid="17" name="MMCOA_LanguageDateFormat">
    <vt:lpwstr>d MMMM, yyyy</vt:lpwstr>
  </property>
  <property fmtid="{D5CDD505-2E9C-101B-9397-08002B2CF9AE}" pid="18" name="MMCOA_LanguageLocaleId">
    <vt:lpwstr>2057</vt:lpwstr>
  </property>
  <property fmtid="{D5CDD505-2E9C-101B-9397-08002B2CF9AE}" pid="19" name="MMCOA_CoverDigest">
    <vt:lpwstr>MMC2021;fullimage;GUY_FullImageStyles_v1;;WHITE;LIGHT</vt:lpwstr>
  </property>
  <property fmtid="{D5CDD505-2E9C-101B-9397-08002B2CF9AE}" pid="20" name="MMCOA_CoverImageID">
    <vt:lpwstr>a13f5b61-8acd-45d7-8f4b-f7426a67aaeb</vt:lpwstr>
  </property>
  <property fmtid="{D5CDD505-2E9C-101B-9397-08002B2CF9AE}" pid="21" name="MMCOA_FontSize">
    <vt:lpwstr>Medium</vt:lpwstr>
  </property>
</Properties>
</file>