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9" r:id="rId5"/>
    <p:sldId id="276"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4344" userDrawn="1">
          <p15:clr>
            <a:srgbClr val="A4A3A4"/>
          </p15:clr>
        </p15:guide>
        <p15:guide id="3" pos="5664" userDrawn="1">
          <p15:clr>
            <a:srgbClr val="A4A3A4"/>
          </p15:clr>
        </p15:guide>
        <p15:guide id="4" pos="515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83" d="100"/>
          <a:sy n="83" d="100"/>
        </p:scale>
        <p:origin x="643" y="77"/>
      </p:cViewPr>
      <p:guideLst>
        <p:guide orient="horz" pos="1008"/>
        <p:guide pos="4344"/>
        <p:guide pos="5664"/>
        <p:guide pos="5154"/>
      </p:guideLst>
    </p:cSldViewPr>
  </p:slideViewPr>
  <p:notesTextViewPr>
    <p:cViewPr>
      <p:scale>
        <a:sx n="3" d="2"/>
        <a:sy n="3" d="2"/>
      </p:scale>
      <p:origin x="0" y="0"/>
    </p:cViewPr>
  </p:notesTextViewPr>
  <p:notesViewPr>
    <p:cSldViewPr snapToGrid="0" showGuides="1">
      <p:cViewPr varScale="1">
        <p:scale>
          <a:sx n="79" d="100"/>
          <a:sy n="79" d="100"/>
        </p:scale>
        <p:origin x="3369"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0A3C74-5C6E-63D0-C1EE-3204AEB5B4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633B483-B2AD-865C-5324-2C1D71EFB9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FFF989-9EBC-4879-8AFE-956E70B16B51}" type="datetimeFigureOut">
              <a:rPr lang="en-US"/>
              <a:t>9/12/2025</a:t>
            </a:fld>
            <a:endParaRPr/>
          </a:p>
        </p:txBody>
      </p:sp>
      <p:sp>
        <p:nvSpPr>
          <p:cNvPr id="4" name="Footer Placeholder 3">
            <a:extLst>
              <a:ext uri="{FF2B5EF4-FFF2-40B4-BE49-F238E27FC236}">
                <a16:creationId xmlns:a16="http://schemas.microsoft.com/office/drawing/2014/main" id="{6B3E0CDB-A319-478A-675F-D0373C41E7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a:extLst>
              <a:ext uri="{FF2B5EF4-FFF2-40B4-BE49-F238E27FC236}">
                <a16:creationId xmlns:a16="http://schemas.microsoft.com/office/drawing/2014/main" id="{5B3EB402-A3BD-1D95-5742-4AD3B223CE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0A0B88-A09C-4E2D-9E74-52C2DA4CAB98}" type="slidenum">
              <a:rPr/>
              <a:t>‹Nº›</a:t>
            </a:fld>
            <a:endParaRPr/>
          </a:p>
        </p:txBody>
      </p:sp>
    </p:spTree>
    <p:extLst>
      <p:ext uri="{BB962C8B-B14F-4D97-AF65-F5344CB8AC3E}">
        <p14:creationId xmlns:p14="http://schemas.microsoft.com/office/powerpoint/2010/main" val="125098948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p15:clr>
            <a:srgbClr val="F26B43"/>
          </p15:clr>
        </p15:guide>
        <p15:guide id="2" pos="2160">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7C140-8D2C-4268-9626-9747BB3EABA2}" type="datetimeFigureOut">
              <a:rPr lang="en-US"/>
              <a:t>9/12/2025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AA79B-D4FC-43E8-A918-F74128B520BD}" type="slidenum">
              <a:rPr/>
              <a:t>‹Nº›</a:t>
            </a:fld>
            <a:endParaRPr/>
          </a:p>
        </p:txBody>
      </p:sp>
    </p:spTree>
    <p:extLst>
      <p:ext uri="{BB962C8B-B14F-4D97-AF65-F5344CB8AC3E}">
        <p14:creationId xmlns:p14="http://schemas.microsoft.com/office/powerpoint/2010/main" val="259531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p15:clr>
            <a:srgbClr val="F26B43"/>
          </p15:clr>
        </p15:guide>
        <p15:guide id="2" pos="2160">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57AA79B-D4FC-43E8-A918-F74128B520BD}" type="slidenum">
              <a:rPr lang="en-CA" smtClean="0"/>
              <a:t>2</a:t>
            </a:fld>
            <a:endParaRPr lang="en-CA"/>
          </a:p>
        </p:txBody>
      </p:sp>
    </p:spTree>
    <p:extLst>
      <p:ext uri="{BB962C8B-B14F-4D97-AF65-F5344CB8AC3E}">
        <p14:creationId xmlns:p14="http://schemas.microsoft.com/office/powerpoint/2010/main" val="3680254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jp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jp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B441FA27-C2CF-16EC-D985-F1ABC0FBCB78}"/>
              </a:ext>
            </a:extLst>
          </p:cNvPr>
          <p:cNvSpPr/>
          <p:nvPr userDrawn="1">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rgbClr val="AECFE6"/>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itle 1">
            <a:extLst>
              <a:ext uri="{FF2B5EF4-FFF2-40B4-BE49-F238E27FC236}">
                <a16:creationId xmlns:a16="http://schemas.microsoft.com/office/drawing/2014/main" id="{4BB6E70D-8A27-E654-1D38-4DDB2B121441}"/>
              </a:ext>
            </a:extLst>
          </p:cNvPr>
          <p:cNvSpPr>
            <a:spLocks noGrp="1"/>
          </p:cNvSpPr>
          <p:nvPr>
            <p:ph type="ctrTitle" hasCustomPrompt="1"/>
          </p:nvPr>
        </p:nvSpPr>
        <p:spPr>
          <a:xfrm>
            <a:off x="952262" y="959582"/>
            <a:ext cx="4315063" cy="1478818"/>
          </a:xfrm>
        </p:spPr>
        <p:txBody>
          <a:bodyPr anchor="t"/>
          <a:lstStyle>
            <a:lvl1pPr algn="l">
              <a:defRPr sz="4000">
                <a:solidFill>
                  <a:schemeClr val="tx2"/>
                </a:solidFill>
              </a:defRPr>
            </a:lvl1pPr>
          </a:lstStyle>
          <a:p>
            <a:r>
              <a:rPr lang="en-US" dirty="0"/>
              <a:t>Presentation title in sentence case</a:t>
            </a:r>
            <a:endParaRPr dirty="0"/>
          </a:p>
        </p:txBody>
      </p:sp>
      <p:sp>
        <p:nvSpPr>
          <p:cNvPr id="3" name="Subtitle 2">
            <a:extLst>
              <a:ext uri="{FF2B5EF4-FFF2-40B4-BE49-F238E27FC236}">
                <a16:creationId xmlns:a16="http://schemas.microsoft.com/office/drawing/2014/main" id="{7B0CDDC0-A8C7-B067-CAAC-BB378AF87966}"/>
              </a:ext>
            </a:extLst>
          </p:cNvPr>
          <p:cNvSpPr>
            <a:spLocks noGrp="1"/>
          </p:cNvSpPr>
          <p:nvPr>
            <p:ph type="subTitle" idx="1" hasCustomPrompt="1"/>
          </p:nvPr>
        </p:nvSpPr>
        <p:spPr>
          <a:xfrm>
            <a:off x="952262" y="2442238"/>
            <a:ext cx="4315063" cy="378859"/>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dirty="0"/>
              <a:t>Optional </a:t>
            </a:r>
            <a:r>
              <a:rPr lang="en-US" dirty="0"/>
              <a:t>subtitle, use sentence case</a:t>
            </a:r>
            <a:endParaRPr dirty="0"/>
          </a:p>
        </p:txBody>
      </p:sp>
      <p:sp>
        <p:nvSpPr>
          <p:cNvPr id="8" name="Text Placeholder 15">
            <a:extLst>
              <a:ext uri="{FF2B5EF4-FFF2-40B4-BE49-F238E27FC236}">
                <a16:creationId xmlns:a16="http://schemas.microsoft.com/office/drawing/2014/main" id="{AAFFB82B-6DCD-A13A-48AD-AD54B8860765}"/>
              </a:ext>
            </a:extLst>
          </p:cNvPr>
          <p:cNvSpPr>
            <a:spLocks noGrp="1"/>
          </p:cNvSpPr>
          <p:nvPr>
            <p:ph type="body" sz="quarter" idx="13" hasCustomPrompt="1"/>
          </p:nvPr>
        </p:nvSpPr>
        <p:spPr>
          <a:xfrm>
            <a:off x="952263" y="3415779"/>
            <a:ext cx="4315062" cy="542812"/>
          </a:xfrm>
        </p:spPr>
        <p:txBody>
          <a:bodyPr/>
          <a:lstStyle>
            <a:lvl1pPr marL="0" indent="0">
              <a:spcBef>
                <a:spcPts val="0"/>
              </a:spcBef>
              <a:buFont typeface="Arial" panose="020B0604020202020204" pitchFamily="34" charset="0"/>
              <a:buChar char="​"/>
              <a:defRPr sz="1600" b="1"/>
            </a:lvl1pPr>
            <a:lvl2pPr marL="0" indent="0">
              <a:spcBef>
                <a:spcPts val="0"/>
              </a:spcBef>
              <a:buFont typeface="Arial" panose="020B0604020202020204" pitchFamily="34" charset="0"/>
              <a:buChar char="​"/>
              <a:defRPr sz="16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First Lastname</a:t>
            </a:r>
          </a:p>
          <a:p>
            <a:pPr lvl="1"/>
            <a:r>
              <a:t>Second level</a:t>
            </a:r>
          </a:p>
        </p:txBody>
      </p:sp>
      <p:sp>
        <p:nvSpPr>
          <p:cNvPr id="9" name="Text Placeholder 15">
            <a:extLst>
              <a:ext uri="{FF2B5EF4-FFF2-40B4-BE49-F238E27FC236}">
                <a16:creationId xmlns:a16="http://schemas.microsoft.com/office/drawing/2014/main" id="{697CB211-FC8B-7C00-CF6F-6B918CA4E852}"/>
              </a:ext>
            </a:extLst>
          </p:cNvPr>
          <p:cNvSpPr>
            <a:spLocks noGrp="1"/>
          </p:cNvSpPr>
          <p:nvPr>
            <p:ph type="body" sz="quarter" idx="14" hasCustomPrompt="1"/>
          </p:nvPr>
        </p:nvSpPr>
        <p:spPr>
          <a:xfrm>
            <a:off x="952263" y="4089278"/>
            <a:ext cx="4315061" cy="542812"/>
          </a:xfrm>
        </p:spPr>
        <p:txBody>
          <a:bodyPr/>
          <a:lstStyle>
            <a:lvl1pPr marL="0" indent="0">
              <a:spcBef>
                <a:spcPts val="0"/>
              </a:spcBef>
              <a:buFont typeface="Arial" panose="020B0604020202020204" pitchFamily="34" charset="0"/>
              <a:buChar char="​"/>
              <a:defRPr sz="1600" b="1"/>
            </a:lvl1pPr>
            <a:lvl2pPr marL="0" indent="0">
              <a:spcBef>
                <a:spcPts val="0"/>
              </a:spcBef>
              <a:buFont typeface="Arial" panose="020B0604020202020204" pitchFamily="34" charset="0"/>
              <a:buChar char="​"/>
              <a:defRPr sz="16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First Lastname</a:t>
            </a:r>
          </a:p>
          <a:p>
            <a:pPr lvl="1"/>
            <a:r>
              <a:t>Second level</a:t>
            </a:r>
          </a:p>
        </p:txBody>
      </p:sp>
      <p:sp>
        <p:nvSpPr>
          <p:cNvPr id="11" name="Text Placeholder 15">
            <a:extLst>
              <a:ext uri="{FF2B5EF4-FFF2-40B4-BE49-F238E27FC236}">
                <a16:creationId xmlns:a16="http://schemas.microsoft.com/office/drawing/2014/main" id="{25BEE0CE-9974-F9C1-C1C1-BAC11DD96ACA}"/>
              </a:ext>
            </a:extLst>
          </p:cNvPr>
          <p:cNvSpPr>
            <a:spLocks noGrp="1"/>
          </p:cNvSpPr>
          <p:nvPr>
            <p:ph type="body" sz="quarter" idx="15" hasCustomPrompt="1"/>
          </p:nvPr>
        </p:nvSpPr>
        <p:spPr>
          <a:xfrm>
            <a:off x="952263" y="5035391"/>
            <a:ext cx="4315062" cy="176372"/>
          </a:xfrm>
        </p:spPr>
        <p:txBody>
          <a:bodyPr/>
          <a:lstStyle>
            <a:lvl1pPr marL="0" indent="0">
              <a:spcBef>
                <a:spcPts val="0"/>
              </a:spcBef>
              <a:buFont typeface="Arial" panose="020B0604020202020204" pitchFamily="34" charset="0"/>
              <a:buChar char="​"/>
              <a:defRPr sz="1050" b="0"/>
            </a:lvl1pPr>
            <a:lvl2pPr marL="0" indent="0">
              <a:spcBef>
                <a:spcPts val="0"/>
              </a:spcBef>
              <a:buFont typeface="Arial" panose="020B0604020202020204" pitchFamily="34" charset="0"/>
              <a:buChar char="​"/>
              <a:defRPr sz="105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Optional date (MM.DD.YYYY)</a:t>
            </a:r>
          </a:p>
          <a:p>
            <a:pPr lvl="1"/>
            <a:r>
              <a:t>Second level</a:t>
            </a:r>
          </a:p>
        </p:txBody>
      </p:sp>
    </p:spTree>
    <p:extLst>
      <p:ext uri="{BB962C8B-B14F-4D97-AF65-F5344CB8AC3E}">
        <p14:creationId xmlns:p14="http://schemas.microsoft.com/office/powerpoint/2010/main" val="137441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Breaker or Statement 4">
    <p:bg>
      <p:bgPr>
        <a:solidFill>
          <a:srgbClr val="AECFE6"/>
        </a:solidFill>
        <a:effectLst/>
      </p:bgPr>
    </p:bg>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B2DDEA8F-C1E9-DBE3-207D-0D13F409A15C}"/>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7ADD80A1-3E1A-1DD0-9C94-4B0E591D3401}"/>
              </a:ext>
            </a:extLst>
          </p:cNvPr>
          <p:cNvSpPr>
            <a:spLocks noGrp="1"/>
          </p:cNvSpPr>
          <p:nvPr>
            <p:ph type="sldNum" sz="quarter" idx="12"/>
          </p:nvPr>
        </p:nvSpPr>
        <p:spPr/>
        <p:txBody>
          <a:bodyPr/>
          <a:lstStyle>
            <a:lvl1pPr>
              <a:defRPr>
                <a:solidFill>
                  <a:srgbClr val="AECFE6"/>
                </a:solidFill>
              </a:defRPr>
            </a:lvl1pPr>
          </a:lstStyle>
          <a:p>
            <a:fld id="{A7D4F30D-40DB-4D14-92A8-71EC94CA5371}" type="slidenum">
              <a:rPr/>
              <a:pPr/>
              <a:t>‹Nº›</a:t>
            </a:fld>
            <a:endParaRPr/>
          </a:p>
        </p:txBody>
      </p:sp>
      <p:sp>
        <p:nvSpPr>
          <p:cNvPr id="7" name="Date Placeholder 6">
            <a:extLst>
              <a:ext uri="{FF2B5EF4-FFF2-40B4-BE49-F238E27FC236}">
                <a16:creationId xmlns:a16="http://schemas.microsoft.com/office/drawing/2014/main" id="{B2D6C699-1489-D612-FA05-338BF2D72910}"/>
              </a:ext>
            </a:extLst>
          </p:cNvPr>
          <p:cNvSpPr>
            <a:spLocks noGrp="1"/>
          </p:cNvSpPr>
          <p:nvPr>
            <p:ph type="dt" sz="half" idx="10"/>
          </p:nvPr>
        </p:nvSpPr>
        <p:spPr/>
        <p:txBody>
          <a:bodyPr/>
          <a:lstStyle>
            <a:lvl1pPr>
              <a:defRPr>
                <a:solidFill>
                  <a:srgbClr val="AECFE6"/>
                </a:solidFill>
              </a:defRPr>
            </a:lvl1pPr>
          </a:lstStyle>
          <a:p>
            <a:fld id="{63E54147-AA48-483C-8CCA-2FF1E79EC094}" type="datetime1">
              <a:rPr lang="en-US" smtClean="0"/>
              <a:t>9/12/2025</a:t>
            </a:fld>
            <a:endParaRPr/>
          </a:p>
        </p:txBody>
      </p:sp>
      <p:sp>
        <p:nvSpPr>
          <p:cNvPr id="8" name="Footer Placeholder 7">
            <a:extLst>
              <a:ext uri="{FF2B5EF4-FFF2-40B4-BE49-F238E27FC236}">
                <a16:creationId xmlns:a16="http://schemas.microsoft.com/office/drawing/2014/main" id="{005759B8-6727-923A-DA4F-0126C3F7244B}"/>
              </a:ext>
            </a:extLst>
          </p:cNvPr>
          <p:cNvSpPr>
            <a:spLocks noGrp="1"/>
          </p:cNvSpPr>
          <p:nvPr>
            <p:ph type="ftr" sz="quarter" idx="11"/>
          </p:nvPr>
        </p:nvSpPr>
        <p:spPr/>
        <p:txBody>
          <a:bodyPr/>
          <a:lstStyle>
            <a:lvl1pPr>
              <a:defRPr>
                <a:solidFill>
                  <a:srgbClr val="AECFE6"/>
                </a:solidFill>
              </a:defRPr>
            </a:lvl1pPr>
          </a:lstStyle>
          <a:p>
            <a:endParaRPr/>
          </a:p>
        </p:txBody>
      </p:sp>
      <p:sp>
        <p:nvSpPr>
          <p:cNvPr id="2" name="Title 1">
            <a:extLst>
              <a:ext uri="{FF2B5EF4-FFF2-40B4-BE49-F238E27FC236}">
                <a16:creationId xmlns:a16="http://schemas.microsoft.com/office/drawing/2014/main" id="{FFE385B4-7D3E-0877-37EB-697A1CCAC2B2}"/>
              </a:ext>
            </a:extLst>
          </p:cNvPr>
          <p:cNvSpPr>
            <a:spLocks noGrp="1"/>
          </p:cNvSpPr>
          <p:nvPr>
            <p:ph type="title" hasCustomPrompt="1"/>
          </p:nvPr>
        </p:nvSpPr>
        <p:spPr>
          <a:xfrm>
            <a:off x="458724" y="2931133"/>
            <a:ext cx="11274552" cy="995733"/>
          </a:xfrm>
        </p:spPr>
        <p:txBody>
          <a:bodyPr anchor="ctr"/>
          <a:lstStyle>
            <a:lvl1pPr algn="ctr">
              <a:spcBef>
                <a:spcPts val="0"/>
              </a:spcBef>
              <a:defRPr sz="3600">
                <a:solidFill>
                  <a:schemeClr val="tx1"/>
                </a:solidFill>
              </a:defRPr>
            </a:lvl1pPr>
          </a:lstStyle>
          <a:p>
            <a:r>
              <a:rPr dirty="0"/>
              <a:t>Divider topic or statement text</a:t>
            </a:r>
            <a:r>
              <a:rPr lang="en-US" dirty="0"/>
              <a:t>, </a:t>
            </a:r>
            <a:br>
              <a:rPr lang="en-US" dirty="0"/>
            </a:br>
            <a:r>
              <a:rPr lang="en-US" dirty="0"/>
              <a:t>use sentence case</a:t>
            </a:r>
            <a:endParaRPr dirty="0"/>
          </a:p>
        </p:txBody>
      </p:sp>
      <p:sp>
        <p:nvSpPr>
          <p:cNvPr id="3" name="Text Placeholder 2">
            <a:extLst>
              <a:ext uri="{FF2B5EF4-FFF2-40B4-BE49-F238E27FC236}">
                <a16:creationId xmlns:a16="http://schemas.microsoft.com/office/drawing/2014/main" id="{49BE226D-D9B1-F364-2BEE-7A29E5B04D8F}"/>
              </a:ext>
            </a:extLst>
          </p:cNvPr>
          <p:cNvSpPr>
            <a:spLocks noGrp="1"/>
          </p:cNvSpPr>
          <p:nvPr>
            <p:ph type="body" idx="1" hasCustomPrompt="1"/>
          </p:nvPr>
        </p:nvSpPr>
        <p:spPr>
          <a:xfrm>
            <a:off x="458724" y="4022725"/>
            <a:ext cx="11274552" cy="995733"/>
          </a:xfrm>
        </p:spPr>
        <p:txBody>
          <a:bodyPr/>
          <a:lstStyle>
            <a:lvl1pPr marL="0" indent="0" algn="ctr">
              <a:spcBef>
                <a:spcPts val="0"/>
              </a:spcBef>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dirty="0"/>
              <a:t>Optional subtitle</a:t>
            </a:r>
            <a:r>
              <a:rPr lang="en-US" dirty="0"/>
              <a:t>, use sentence case</a:t>
            </a:r>
            <a:endParaRPr dirty="0"/>
          </a:p>
        </p:txBody>
      </p:sp>
    </p:spTree>
    <p:extLst>
      <p:ext uri="{BB962C8B-B14F-4D97-AF65-F5344CB8AC3E}">
        <p14:creationId xmlns:p14="http://schemas.microsoft.com/office/powerpoint/2010/main" val="2268201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reaker or Statement 5">
    <p:bg>
      <p:bgPr>
        <a:solidFill>
          <a:srgbClr val="E8E5E3"/>
        </a:solidFill>
        <a:effectLst/>
      </p:bgPr>
    </p:bg>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13C171B4-7730-E319-7619-DA271142001E}"/>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7ADD80A1-3E1A-1DD0-9C94-4B0E591D3401}"/>
              </a:ext>
            </a:extLst>
          </p:cNvPr>
          <p:cNvSpPr>
            <a:spLocks noGrp="1"/>
          </p:cNvSpPr>
          <p:nvPr>
            <p:ph type="sldNum" sz="quarter" idx="12"/>
          </p:nvPr>
        </p:nvSpPr>
        <p:spPr/>
        <p:txBody>
          <a:bodyPr/>
          <a:lstStyle>
            <a:lvl1pPr>
              <a:defRPr>
                <a:solidFill>
                  <a:srgbClr val="E8E5E3"/>
                </a:solidFill>
              </a:defRPr>
            </a:lvl1pPr>
          </a:lstStyle>
          <a:p>
            <a:fld id="{A7D4F30D-40DB-4D14-92A8-71EC94CA5371}" type="slidenum">
              <a:rPr/>
              <a:pPr/>
              <a:t>‹Nº›</a:t>
            </a:fld>
            <a:endParaRPr/>
          </a:p>
        </p:txBody>
      </p:sp>
      <p:sp>
        <p:nvSpPr>
          <p:cNvPr id="7" name="Date Placeholder 6">
            <a:extLst>
              <a:ext uri="{FF2B5EF4-FFF2-40B4-BE49-F238E27FC236}">
                <a16:creationId xmlns:a16="http://schemas.microsoft.com/office/drawing/2014/main" id="{B2D6C699-1489-D612-FA05-338BF2D72910}"/>
              </a:ext>
            </a:extLst>
          </p:cNvPr>
          <p:cNvSpPr>
            <a:spLocks noGrp="1"/>
          </p:cNvSpPr>
          <p:nvPr>
            <p:ph type="dt" sz="half" idx="10"/>
          </p:nvPr>
        </p:nvSpPr>
        <p:spPr/>
        <p:txBody>
          <a:bodyPr/>
          <a:lstStyle>
            <a:lvl1pPr>
              <a:defRPr>
                <a:solidFill>
                  <a:srgbClr val="E8E5E3"/>
                </a:solidFill>
              </a:defRPr>
            </a:lvl1pPr>
          </a:lstStyle>
          <a:p>
            <a:fld id="{916C8AEF-B57B-41AB-9863-B0B9D038FA7C}" type="datetime1">
              <a:rPr lang="en-US" smtClean="0"/>
              <a:t>9/12/2025</a:t>
            </a:fld>
            <a:endParaRPr/>
          </a:p>
        </p:txBody>
      </p:sp>
      <p:sp>
        <p:nvSpPr>
          <p:cNvPr id="8" name="Footer Placeholder 7">
            <a:extLst>
              <a:ext uri="{FF2B5EF4-FFF2-40B4-BE49-F238E27FC236}">
                <a16:creationId xmlns:a16="http://schemas.microsoft.com/office/drawing/2014/main" id="{005759B8-6727-923A-DA4F-0126C3F7244B}"/>
              </a:ext>
            </a:extLst>
          </p:cNvPr>
          <p:cNvSpPr>
            <a:spLocks noGrp="1"/>
          </p:cNvSpPr>
          <p:nvPr>
            <p:ph type="ftr" sz="quarter" idx="11"/>
          </p:nvPr>
        </p:nvSpPr>
        <p:spPr/>
        <p:txBody>
          <a:bodyPr/>
          <a:lstStyle>
            <a:lvl1pPr>
              <a:defRPr>
                <a:solidFill>
                  <a:srgbClr val="E8E5E3"/>
                </a:solidFill>
              </a:defRPr>
            </a:lvl1pPr>
          </a:lstStyle>
          <a:p>
            <a:endParaRPr/>
          </a:p>
        </p:txBody>
      </p:sp>
      <p:sp>
        <p:nvSpPr>
          <p:cNvPr id="2" name="Title 1">
            <a:extLst>
              <a:ext uri="{FF2B5EF4-FFF2-40B4-BE49-F238E27FC236}">
                <a16:creationId xmlns:a16="http://schemas.microsoft.com/office/drawing/2014/main" id="{FFE385B4-7D3E-0877-37EB-697A1CCAC2B2}"/>
              </a:ext>
            </a:extLst>
          </p:cNvPr>
          <p:cNvSpPr>
            <a:spLocks noGrp="1"/>
          </p:cNvSpPr>
          <p:nvPr>
            <p:ph type="title" hasCustomPrompt="1"/>
          </p:nvPr>
        </p:nvSpPr>
        <p:spPr>
          <a:xfrm>
            <a:off x="458724" y="2931133"/>
            <a:ext cx="11274552" cy="995733"/>
          </a:xfrm>
        </p:spPr>
        <p:txBody>
          <a:bodyPr anchor="ctr"/>
          <a:lstStyle>
            <a:lvl1pPr algn="ctr">
              <a:spcBef>
                <a:spcPts val="0"/>
              </a:spcBef>
              <a:defRPr sz="3600">
                <a:solidFill>
                  <a:schemeClr val="tx1"/>
                </a:solidFill>
              </a:defRPr>
            </a:lvl1pPr>
          </a:lstStyle>
          <a:p>
            <a:r>
              <a:rPr dirty="0"/>
              <a:t>Divider topic or statement text</a:t>
            </a:r>
            <a:r>
              <a:rPr lang="en-US" dirty="0"/>
              <a:t>, </a:t>
            </a:r>
            <a:br>
              <a:rPr lang="en-US" dirty="0"/>
            </a:br>
            <a:r>
              <a:rPr lang="en-US" dirty="0"/>
              <a:t>use sentence case</a:t>
            </a:r>
            <a:endParaRPr dirty="0"/>
          </a:p>
        </p:txBody>
      </p:sp>
      <p:sp>
        <p:nvSpPr>
          <p:cNvPr id="3" name="Text Placeholder 2">
            <a:extLst>
              <a:ext uri="{FF2B5EF4-FFF2-40B4-BE49-F238E27FC236}">
                <a16:creationId xmlns:a16="http://schemas.microsoft.com/office/drawing/2014/main" id="{49BE226D-D9B1-F364-2BEE-7A29E5B04D8F}"/>
              </a:ext>
            </a:extLst>
          </p:cNvPr>
          <p:cNvSpPr>
            <a:spLocks noGrp="1"/>
          </p:cNvSpPr>
          <p:nvPr>
            <p:ph type="body" idx="1" hasCustomPrompt="1"/>
          </p:nvPr>
        </p:nvSpPr>
        <p:spPr>
          <a:xfrm>
            <a:off x="458724" y="4022725"/>
            <a:ext cx="11274552" cy="995733"/>
          </a:xfrm>
        </p:spPr>
        <p:txBody>
          <a:bodyPr/>
          <a:lstStyle>
            <a:lvl1pPr marL="0" indent="0" algn="ctr">
              <a:spcBef>
                <a:spcPts val="0"/>
              </a:spcBef>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dirty="0"/>
              <a:t>Optional subtitle</a:t>
            </a:r>
            <a:r>
              <a:rPr lang="en-US" dirty="0"/>
              <a:t>, use sentence case</a:t>
            </a:r>
            <a:endParaRPr dirty="0"/>
          </a:p>
        </p:txBody>
      </p:sp>
    </p:spTree>
    <p:extLst>
      <p:ext uri="{BB962C8B-B14F-4D97-AF65-F5344CB8AC3E}">
        <p14:creationId xmlns:p14="http://schemas.microsoft.com/office/powerpoint/2010/main" val="22134172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reaker or Statement 6">
    <p:bg>
      <p:bgPr>
        <a:solidFill>
          <a:srgbClr val="E8E5E3"/>
        </a:solidFill>
        <a:effectLst/>
      </p:bgPr>
    </p:bg>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F1E06FC4-989B-6B90-052C-1C7492C5076E}"/>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BB637CA6-0CB8-B09E-EC7E-FC7706762CA6}"/>
              </a:ext>
            </a:extLst>
          </p:cNvPr>
          <p:cNvSpPr>
            <a:spLocks noGrp="1"/>
          </p:cNvSpPr>
          <p:nvPr>
            <p:ph type="sldNum" sz="quarter" idx="13"/>
          </p:nvPr>
        </p:nvSpPr>
        <p:spPr bwMode="white">
          <a:xfrm>
            <a:off x="6629400" y="6355080"/>
            <a:ext cx="381001" cy="151613"/>
          </a:xfrm>
        </p:spPr>
        <p:txBody>
          <a:bodyPr/>
          <a:lstStyle>
            <a:lvl1pPr>
              <a:defRPr>
                <a:solidFill>
                  <a:srgbClr val="E8E5E3"/>
                </a:solidFill>
              </a:defRPr>
            </a:lvl1pPr>
          </a:lstStyle>
          <a:p>
            <a:fld id="{A7D4F30D-40DB-4D14-92A8-71EC94CA5371}" type="slidenum">
              <a:rPr/>
              <a:pPr/>
              <a:t>‹Nº›</a:t>
            </a:fld>
            <a:endParaRPr/>
          </a:p>
        </p:txBody>
      </p:sp>
      <p:sp>
        <p:nvSpPr>
          <p:cNvPr id="4" name="Date Placeholder 3">
            <a:extLst>
              <a:ext uri="{FF2B5EF4-FFF2-40B4-BE49-F238E27FC236}">
                <a16:creationId xmlns:a16="http://schemas.microsoft.com/office/drawing/2014/main" id="{EF51B5FA-740C-32B8-2C91-8141C6B20B73}"/>
              </a:ext>
            </a:extLst>
          </p:cNvPr>
          <p:cNvSpPr>
            <a:spLocks noGrp="1"/>
          </p:cNvSpPr>
          <p:nvPr>
            <p:ph type="dt" sz="half" idx="11"/>
          </p:nvPr>
        </p:nvSpPr>
        <p:spPr bwMode="white"/>
        <p:txBody>
          <a:bodyPr/>
          <a:lstStyle>
            <a:lvl1pPr>
              <a:defRPr>
                <a:solidFill>
                  <a:srgbClr val="E8E5E3"/>
                </a:solidFill>
              </a:defRPr>
            </a:lvl1pPr>
          </a:lstStyle>
          <a:p>
            <a:fld id="{1CCF8C95-78BE-4B17-AA6F-6E7EACE14894}" type="datetime1">
              <a:rPr lang="en-US" smtClean="0"/>
              <a:t>9/12/2025</a:t>
            </a:fld>
            <a:endParaRPr/>
          </a:p>
        </p:txBody>
      </p:sp>
      <p:sp>
        <p:nvSpPr>
          <p:cNvPr id="7" name="Footer Placeholder 6">
            <a:extLst>
              <a:ext uri="{FF2B5EF4-FFF2-40B4-BE49-F238E27FC236}">
                <a16:creationId xmlns:a16="http://schemas.microsoft.com/office/drawing/2014/main" id="{0678E3D8-DBDB-2953-9127-CF6B7178A548}"/>
              </a:ext>
            </a:extLst>
          </p:cNvPr>
          <p:cNvSpPr>
            <a:spLocks noGrp="1"/>
          </p:cNvSpPr>
          <p:nvPr>
            <p:ph type="ftr" sz="quarter" idx="12"/>
          </p:nvPr>
        </p:nvSpPr>
        <p:spPr bwMode="white">
          <a:xfrm>
            <a:off x="7010401" y="6355080"/>
            <a:ext cx="1554480" cy="151613"/>
          </a:xfrm>
        </p:spPr>
        <p:txBody>
          <a:bodyPr/>
          <a:lstStyle>
            <a:lvl1pPr>
              <a:defRPr>
                <a:solidFill>
                  <a:srgbClr val="E8E5E3"/>
                </a:solidFill>
              </a:defRPr>
            </a:lvl1pPr>
          </a:lstStyle>
          <a:p>
            <a:endParaRPr/>
          </a:p>
        </p:txBody>
      </p:sp>
      <p:sp>
        <p:nvSpPr>
          <p:cNvPr id="2" name="Title 1">
            <a:extLst>
              <a:ext uri="{FF2B5EF4-FFF2-40B4-BE49-F238E27FC236}">
                <a16:creationId xmlns:a16="http://schemas.microsoft.com/office/drawing/2014/main" id="{D0013726-F0FC-9768-7846-B0CAE799C131}"/>
              </a:ext>
            </a:extLst>
          </p:cNvPr>
          <p:cNvSpPr>
            <a:spLocks noGrp="1"/>
          </p:cNvSpPr>
          <p:nvPr>
            <p:ph type="title" hasCustomPrompt="1"/>
          </p:nvPr>
        </p:nvSpPr>
        <p:spPr>
          <a:xfrm>
            <a:off x="6629400" y="2743200"/>
            <a:ext cx="5245100" cy="2029869"/>
          </a:xfrm>
        </p:spPr>
        <p:txBody>
          <a:bodyPr anchor="t"/>
          <a:lstStyle>
            <a:lvl1pPr>
              <a:spcBef>
                <a:spcPts val="0"/>
              </a:spcBef>
              <a:defRPr sz="4000">
                <a:solidFill>
                  <a:schemeClr val="tx1"/>
                </a:solidFill>
              </a:defRPr>
            </a:lvl1pPr>
          </a:lstStyle>
          <a:p>
            <a:r>
              <a:rPr lang="en-US" dirty="0"/>
              <a:t>Topic text, use sentence case</a:t>
            </a:r>
            <a:endParaRPr dirty="0"/>
          </a:p>
        </p:txBody>
      </p:sp>
      <p:sp>
        <p:nvSpPr>
          <p:cNvPr id="3" name="Text Placeholder 2">
            <a:extLst>
              <a:ext uri="{FF2B5EF4-FFF2-40B4-BE49-F238E27FC236}">
                <a16:creationId xmlns:a16="http://schemas.microsoft.com/office/drawing/2014/main" id="{DEBA3777-F1DC-F1EC-E249-F518EB386189}"/>
              </a:ext>
            </a:extLst>
          </p:cNvPr>
          <p:cNvSpPr>
            <a:spLocks noGrp="1"/>
          </p:cNvSpPr>
          <p:nvPr>
            <p:ph type="body" idx="1" hasCustomPrompt="1"/>
          </p:nvPr>
        </p:nvSpPr>
        <p:spPr>
          <a:xfrm>
            <a:off x="6629401" y="4773069"/>
            <a:ext cx="5245100" cy="792945"/>
          </a:xfrm>
        </p:spPr>
        <p:txBody>
          <a:bodyPr/>
          <a:lstStyle>
            <a:lvl1pPr marL="0" indent="0">
              <a:spcBef>
                <a:spcPts val="0"/>
              </a:spcBef>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dirty="0"/>
              <a:t>Optional subtitle</a:t>
            </a:r>
            <a:r>
              <a:rPr lang="en-US" dirty="0"/>
              <a:t>, use sentence case</a:t>
            </a:r>
            <a:endParaRPr dirty="0"/>
          </a:p>
        </p:txBody>
      </p:sp>
      <p:sp>
        <p:nvSpPr>
          <p:cNvPr id="5" name="Picture Placeholder 4">
            <a:extLst>
              <a:ext uri="{FF2B5EF4-FFF2-40B4-BE49-F238E27FC236}">
                <a16:creationId xmlns:a16="http://schemas.microsoft.com/office/drawing/2014/main" id="{FF0C3E78-EF32-950A-B8B2-A7F39A34978F}"/>
              </a:ext>
            </a:extLst>
          </p:cNvPr>
          <p:cNvSpPr>
            <a:spLocks noGrp="1"/>
          </p:cNvSpPr>
          <p:nvPr>
            <p:ph type="pic" sz="quarter" idx="10" hasCustomPrompt="1"/>
          </p:nvPr>
        </p:nvSpPr>
        <p:spPr>
          <a:xfrm>
            <a:off x="0" y="0"/>
            <a:ext cx="6096000" cy="6858000"/>
          </a:xfrm>
          <a:solidFill>
            <a:schemeClr val="accent1"/>
          </a:solidFill>
        </p:spPr>
        <p:txBody>
          <a:bodyPr bIns="1463040" anchor="ctr"/>
          <a:lstStyle>
            <a:lvl1pPr marL="0" indent="0" algn="ctr">
              <a:buNone/>
              <a:defRPr sz="1800"/>
            </a:lvl1pPr>
          </a:lstStyle>
          <a:p>
            <a:r>
              <a:t>Use approved pictures from RGA Connect</a:t>
            </a:r>
          </a:p>
        </p:txBody>
      </p:sp>
    </p:spTree>
    <p:extLst>
      <p:ext uri="{BB962C8B-B14F-4D97-AF65-F5344CB8AC3E}">
        <p14:creationId xmlns:p14="http://schemas.microsoft.com/office/powerpoint/2010/main" val="3764763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reaker or Statement 7">
    <p:bg>
      <p:bgPr>
        <a:solidFill>
          <a:srgbClr val="AECFE6"/>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B911645-9BFA-57B0-FA0A-BAFEBC55B2EE}"/>
              </a:ext>
            </a:extLst>
          </p:cNvPr>
          <p:cNvSpPr>
            <a:spLocks noGrp="1"/>
          </p:cNvSpPr>
          <p:nvPr>
            <p:ph type="sldNum" sz="quarter" idx="13"/>
          </p:nvPr>
        </p:nvSpPr>
        <p:spPr bwMode="white">
          <a:xfrm>
            <a:off x="6629400" y="6355080"/>
            <a:ext cx="381001" cy="151613"/>
          </a:xfrm>
        </p:spPr>
        <p:txBody>
          <a:bodyPr/>
          <a:lstStyle>
            <a:lvl1pPr>
              <a:defRPr>
                <a:solidFill>
                  <a:srgbClr val="BED8EB"/>
                </a:solidFill>
              </a:defRPr>
            </a:lvl1pPr>
          </a:lstStyle>
          <a:p>
            <a:fld id="{A7D4F30D-40DB-4D14-92A8-71EC94CA5371}" type="slidenum">
              <a:rPr/>
              <a:pPr/>
              <a:t>‹Nº›</a:t>
            </a:fld>
            <a:endParaRPr/>
          </a:p>
        </p:txBody>
      </p:sp>
      <p:sp>
        <p:nvSpPr>
          <p:cNvPr id="4" name="Date Placeholder 3">
            <a:extLst>
              <a:ext uri="{FF2B5EF4-FFF2-40B4-BE49-F238E27FC236}">
                <a16:creationId xmlns:a16="http://schemas.microsoft.com/office/drawing/2014/main" id="{7CD59CEC-B8BE-36A2-CE9C-95229CC4CFAB}"/>
              </a:ext>
            </a:extLst>
          </p:cNvPr>
          <p:cNvSpPr>
            <a:spLocks noGrp="1"/>
          </p:cNvSpPr>
          <p:nvPr>
            <p:ph type="dt" sz="half" idx="11"/>
          </p:nvPr>
        </p:nvSpPr>
        <p:spPr bwMode="white"/>
        <p:txBody>
          <a:bodyPr/>
          <a:lstStyle>
            <a:lvl1pPr>
              <a:defRPr>
                <a:solidFill>
                  <a:srgbClr val="BED8EB"/>
                </a:solidFill>
              </a:defRPr>
            </a:lvl1pPr>
          </a:lstStyle>
          <a:p>
            <a:fld id="{83BF6E54-DEEF-4061-981F-B6653D48794C}" type="datetime1">
              <a:rPr lang="en-US" smtClean="0"/>
              <a:t>9/12/2025</a:t>
            </a:fld>
            <a:endParaRPr/>
          </a:p>
        </p:txBody>
      </p:sp>
      <p:sp>
        <p:nvSpPr>
          <p:cNvPr id="7" name="Footer Placeholder 6">
            <a:extLst>
              <a:ext uri="{FF2B5EF4-FFF2-40B4-BE49-F238E27FC236}">
                <a16:creationId xmlns:a16="http://schemas.microsoft.com/office/drawing/2014/main" id="{B21ABF58-5965-D130-2331-253836DCCEFE}"/>
              </a:ext>
            </a:extLst>
          </p:cNvPr>
          <p:cNvSpPr>
            <a:spLocks noGrp="1"/>
          </p:cNvSpPr>
          <p:nvPr>
            <p:ph type="ftr" sz="quarter" idx="12"/>
          </p:nvPr>
        </p:nvSpPr>
        <p:spPr bwMode="white">
          <a:xfrm>
            <a:off x="7010402" y="6355080"/>
            <a:ext cx="1554480" cy="151613"/>
          </a:xfrm>
        </p:spPr>
        <p:txBody>
          <a:bodyPr/>
          <a:lstStyle>
            <a:lvl1pPr>
              <a:defRPr>
                <a:solidFill>
                  <a:srgbClr val="BED8EB"/>
                </a:solidFill>
              </a:defRPr>
            </a:lvl1pPr>
          </a:lstStyle>
          <a:p>
            <a:endParaRPr/>
          </a:p>
        </p:txBody>
      </p:sp>
      <p:sp>
        <p:nvSpPr>
          <p:cNvPr id="2" name="Title 1">
            <a:extLst>
              <a:ext uri="{FF2B5EF4-FFF2-40B4-BE49-F238E27FC236}">
                <a16:creationId xmlns:a16="http://schemas.microsoft.com/office/drawing/2014/main" id="{D0013726-F0FC-9768-7846-B0CAE799C131}"/>
              </a:ext>
            </a:extLst>
          </p:cNvPr>
          <p:cNvSpPr>
            <a:spLocks noGrp="1"/>
          </p:cNvSpPr>
          <p:nvPr>
            <p:ph type="title" hasCustomPrompt="1"/>
          </p:nvPr>
        </p:nvSpPr>
        <p:spPr>
          <a:xfrm>
            <a:off x="6629400" y="2743200"/>
            <a:ext cx="5245100" cy="2029869"/>
          </a:xfrm>
        </p:spPr>
        <p:txBody>
          <a:bodyPr anchor="t"/>
          <a:lstStyle>
            <a:lvl1pPr>
              <a:spcBef>
                <a:spcPts val="0"/>
              </a:spcBef>
              <a:defRPr sz="4000">
                <a:solidFill>
                  <a:schemeClr val="tx1"/>
                </a:solidFill>
              </a:defRPr>
            </a:lvl1pPr>
          </a:lstStyle>
          <a:p>
            <a:r>
              <a:rPr lang="en-US" dirty="0"/>
              <a:t>Topic text, use sentence case</a:t>
            </a:r>
            <a:endParaRPr dirty="0"/>
          </a:p>
        </p:txBody>
      </p:sp>
      <p:sp>
        <p:nvSpPr>
          <p:cNvPr id="3" name="Text Placeholder 2">
            <a:extLst>
              <a:ext uri="{FF2B5EF4-FFF2-40B4-BE49-F238E27FC236}">
                <a16:creationId xmlns:a16="http://schemas.microsoft.com/office/drawing/2014/main" id="{DEBA3777-F1DC-F1EC-E249-F518EB386189}"/>
              </a:ext>
            </a:extLst>
          </p:cNvPr>
          <p:cNvSpPr>
            <a:spLocks noGrp="1"/>
          </p:cNvSpPr>
          <p:nvPr>
            <p:ph type="body" idx="1" hasCustomPrompt="1"/>
          </p:nvPr>
        </p:nvSpPr>
        <p:spPr>
          <a:xfrm>
            <a:off x="6629401" y="4773069"/>
            <a:ext cx="5245100" cy="792945"/>
          </a:xfrm>
        </p:spPr>
        <p:txBody>
          <a:bodyPr/>
          <a:lstStyle>
            <a:lvl1pPr marL="0" indent="0">
              <a:spcBef>
                <a:spcPts val="0"/>
              </a:spcBef>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Optional subtitle, use sentence case</a:t>
            </a:r>
          </a:p>
        </p:txBody>
      </p:sp>
      <p:sp>
        <p:nvSpPr>
          <p:cNvPr id="5" name="Picture Placeholder 4">
            <a:extLst>
              <a:ext uri="{FF2B5EF4-FFF2-40B4-BE49-F238E27FC236}">
                <a16:creationId xmlns:a16="http://schemas.microsoft.com/office/drawing/2014/main" id="{FF0C3E78-EF32-950A-B8B2-A7F39A34978F}"/>
              </a:ext>
            </a:extLst>
          </p:cNvPr>
          <p:cNvSpPr>
            <a:spLocks noGrp="1"/>
          </p:cNvSpPr>
          <p:nvPr>
            <p:ph type="pic" sz="quarter" idx="10" hasCustomPrompt="1"/>
          </p:nvPr>
        </p:nvSpPr>
        <p:spPr>
          <a:xfrm>
            <a:off x="0" y="0"/>
            <a:ext cx="6096000" cy="6858000"/>
          </a:xfrm>
          <a:solidFill>
            <a:schemeClr val="accent1"/>
          </a:solidFill>
        </p:spPr>
        <p:txBody>
          <a:bodyPr bIns="1463040" anchor="ctr"/>
          <a:lstStyle>
            <a:lvl1pPr marL="0" indent="0" algn="ctr">
              <a:buNone/>
              <a:defRPr sz="1800"/>
            </a:lvl1pPr>
          </a:lstStyle>
          <a:p>
            <a:pPr marL="0" marR="0" lvl="0" indent="0" algn="ctr" defTabSz="914400" rtl="0" eaLnBrk="1" fontAlgn="auto" latinLnBrk="0" hangingPunct="1">
              <a:lnSpc>
                <a:spcPct val="100000"/>
              </a:lnSpc>
              <a:spcBef>
                <a:spcPts val="1800"/>
              </a:spcBef>
              <a:spcAft>
                <a:spcPts val="0"/>
              </a:spcAft>
              <a:buClrTx/>
              <a:buSzTx/>
              <a:buFont typeface="Wingdings" panose="05000000000000000000" pitchFamily="2" charset="2"/>
              <a:buNone/>
              <a:tabLst/>
              <a:defRPr/>
            </a:pPr>
            <a:r>
              <a:t>Use approved pictures from RGA Connect</a:t>
            </a:r>
          </a:p>
        </p:txBody>
      </p:sp>
    </p:spTree>
    <p:extLst>
      <p:ext uri="{BB962C8B-B14F-4D97-AF65-F5344CB8AC3E}">
        <p14:creationId xmlns:p14="http://schemas.microsoft.com/office/powerpoint/2010/main" val="3128796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Slide Layouts (don't use this layout)">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CD2C0D-0161-E03C-9C45-7E909083A29B}"/>
              </a:ext>
            </a:extLst>
          </p:cNvPr>
          <p:cNvSpPr txBox="1"/>
          <p:nvPr/>
        </p:nvSpPr>
        <p:spPr>
          <a:xfrm>
            <a:off x="1442085" y="728261"/>
            <a:ext cx="9307830" cy="5401479"/>
          </a:xfrm>
          <a:prstGeom prst="rect">
            <a:avLst/>
          </a:prstGeom>
          <a:noFill/>
        </p:spPr>
        <p:txBody>
          <a:bodyPr wrap="square" rtlCol="0">
            <a:spAutoFit/>
          </a:bodyPr>
          <a:lstStyle/>
          <a:p>
            <a:pPr algn="ctr"/>
            <a:r>
              <a:rPr sz="11500">
                <a:solidFill>
                  <a:schemeClr val="tx1"/>
                </a:solidFill>
              </a:rPr>
              <a:t>Content Slide Layouts</a:t>
            </a:r>
          </a:p>
        </p:txBody>
      </p:sp>
    </p:spTree>
    <p:extLst>
      <p:ext uri="{BB962C8B-B14F-4D97-AF65-F5344CB8AC3E}">
        <p14:creationId xmlns:p14="http://schemas.microsoft.com/office/powerpoint/2010/main" val="294179905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p:bg>
      <p:bgPr>
        <a:solidFill>
          <a:srgbClr val="E8E5E3"/>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02244920-287B-E04E-ECE3-E3388CA04F3C}"/>
              </a:ext>
              <a:ext uri="{C183D7F6-B498-43B3-948B-1728B52AA6E4}">
                <adec:decorative xmlns:adec="http://schemas.microsoft.com/office/drawing/2017/decorative" val="1"/>
              </a:ext>
            </a:extLst>
          </p:cNvPr>
          <p:cNvSpPr/>
          <p:nvPr/>
        </p:nvSpPr>
        <p:spPr>
          <a:xfrm flipH="1" flipV="1">
            <a:off x="457200" y="1"/>
            <a:ext cx="7518400" cy="5864693"/>
          </a:xfrm>
          <a:custGeom>
            <a:avLst/>
            <a:gdLst>
              <a:gd name="connsiteX0" fmla="*/ 7518400 w 7518400"/>
              <a:gd name="connsiteY0" fmla="*/ 5864693 h 5864693"/>
              <a:gd name="connsiteX1" fmla="*/ 0 w 7518400"/>
              <a:gd name="connsiteY1" fmla="*/ 5864693 h 5864693"/>
              <a:gd name="connsiteX2" fmla="*/ 0 w 7518400"/>
              <a:gd name="connsiteY2" fmla="*/ 0 h 5864693"/>
              <a:gd name="connsiteX3" fmla="*/ 6772451 w 7518400"/>
              <a:gd name="connsiteY3" fmla="*/ 0 h 5864693"/>
              <a:gd name="connsiteX4" fmla="*/ 7518400 w 7518400"/>
              <a:gd name="connsiteY4" fmla="*/ 745949 h 5864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8400" h="5864693">
                <a:moveTo>
                  <a:pt x="7518400" y="5864693"/>
                </a:moveTo>
                <a:lnTo>
                  <a:pt x="0" y="5864693"/>
                </a:lnTo>
                <a:lnTo>
                  <a:pt x="0" y="0"/>
                </a:lnTo>
                <a:lnTo>
                  <a:pt x="6772451" y="0"/>
                </a:lnTo>
                <a:cubicBezTo>
                  <a:pt x="7184427" y="0"/>
                  <a:pt x="7518400" y="333973"/>
                  <a:pt x="7518400" y="745949"/>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8" name="Rectangle 7">
            <a:extLst>
              <a:ext uri="{FF2B5EF4-FFF2-40B4-BE49-F238E27FC236}">
                <a16:creationId xmlns:a16="http://schemas.microsoft.com/office/drawing/2014/main" id="{C1584054-B77D-C21B-3EDF-6EBC8CAD6256}"/>
              </a:ext>
              <a:ext uri="{C183D7F6-B498-43B3-948B-1728B52AA6E4}">
                <adec:decorative xmlns:adec="http://schemas.microsoft.com/office/drawing/2017/decorative" val="1"/>
              </a:ext>
            </a:extLst>
          </p:cNvPr>
          <p:cNvSpPr/>
          <p:nvPr/>
        </p:nvSpPr>
        <p:spPr>
          <a:xfrm>
            <a:off x="7975600" y="5867400"/>
            <a:ext cx="4216400" cy="987893"/>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9" name="Group 8">
            <a:extLst>
              <a:ext uri="{FF2B5EF4-FFF2-40B4-BE49-F238E27FC236}">
                <a16:creationId xmlns:a16="http://schemas.microsoft.com/office/drawing/2014/main" id="{2BA50F24-CE63-CAE0-747F-F77BE669EAE8}"/>
              </a:ext>
              <a:ext uri="{C183D7F6-B498-43B3-948B-1728B52AA6E4}">
                <adec:decorative xmlns:adec="http://schemas.microsoft.com/office/drawing/2017/decorative" val="1"/>
              </a:ext>
            </a:extLst>
          </p:cNvPr>
          <p:cNvGrpSpPr>
            <a:grpSpLocks noChangeAspect="1"/>
          </p:cNvGrpSpPr>
          <p:nvPr>
            <p:custDataLst>
              <p:tags r:id="rId1"/>
            </p:custDataLst>
          </p:nvPr>
        </p:nvGrpSpPr>
        <p:grpSpPr>
          <a:xfrm>
            <a:off x="11370469" y="6150768"/>
            <a:ext cx="366286" cy="365760"/>
            <a:chOff x="10544053" y="454493"/>
            <a:chExt cx="1190747" cy="1189037"/>
          </a:xfrm>
        </p:grpSpPr>
        <p:sp>
          <p:nvSpPr>
            <p:cNvPr id="10" name="Rectangle 9">
              <a:extLst>
                <a:ext uri="{FF2B5EF4-FFF2-40B4-BE49-F238E27FC236}">
                  <a16:creationId xmlns:a16="http://schemas.microsoft.com/office/drawing/2014/main" id="{9555B7F1-EC2B-81D0-DBBC-C0BA9855976E}"/>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11" name="Freeform: Shape 10">
              <a:extLst>
                <a:ext uri="{FF2B5EF4-FFF2-40B4-BE49-F238E27FC236}">
                  <a16:creationId xmlns:a16="http://schemas.microsoft.com/office/drawing/2014/main" id="{0D3B90B8-D349-93EA-72B5-B7C469D05A4B}"/>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5" name="Slide Number Placeholder 4">
            <a:extLst>
              <a:ext uri="{FF2B5EF4-FFF2-40B4-BE49-F238E27FC236}">
                <a16:creationId xmlns:a16="http://schemas.microsoft.com/office/drawing/2014/main" id="{A5DFB2B4-1FD1-A0E9-4724-ADA592FAD3A4}"/>
              </a:ext>
            </a:extLst>
          </p:cNvPr>
          <p:cNvSpPr>
            <a:spLocks noGrp="1"/>
          </p:cNvSpPr>
          <p:nvPr>
            <p:ph type="sldNum" sz="quarter" idx="12"/>
          </p:nvPr>
        </p:nvSpPr>
        <p:spPr/>
        <p:txBody>
          <a:bodyPr>
            <a:noAutofit/>
          </a:bodyPr>
          <a:lstStyle/>
          <a:p>
            <a:fld id="{A7D4F30D-40DB-4D14-92A8-71EC94CA5371}" type="slidenum">
              <a:rPr/>
              <a:t>‹Nº›</a:t>
            </a:fld>
            <a:endParaRPr/>
          </a:p>
        </p:txBody>
      </p:sp>
      <p:sp>
        <p:nvSpPr>
          <p:cNvPr id="3" name="Date Placeholder 2">
            <a:extLst>
              <a:ext uri="{FF2B5EF4-FFF2-40B4-BE49-F238E27FC236}">
                <a16:creationId xmlns:a16="http://schemas.microsoft.com/office/drawing/2014/main" id="{35F45A8B-275B-BED7-9350-57F50A72B267}"/>
              </a:ext>
            </a:extLst>
          </p:cNvPr>
          <p:cNvSpPr>
            <a:spLocks noGrp="1"/>
          </p:cNvSpPr>
          <p:nvPr>
            <p:ph type="dt" sz="half" idx="10"/>
          </p:nvPr>
        </p:nvSpPr>
        <p:spPr/>
        <p:txBody>
          <a:bodyPr>
            <a:noAutofit/>
          </a:bodyPr>
          <a:lstStyle/>
          <a:p>
            <a:fld id="{49FD018C-0D2A-440E-83A8-77FD7356D3D8}" type="datetime1">
              <a:rPr lang="en-US" smtClean="0"/>
              <a:t>9/12/2025</a:t>
            </a:fld>
            <a:endParaRPr/>
          </a:p>
        </p:txBody>
      </p:sp>
      <p:sp>
        <p:nvSpPr>
          <p:cNvPr id="4" name="Footer Placeholder 3">
            <a:extLst>
              <a:ext uri="{FF2B5EF4-FFF2-40B4-BE49-F238E27FC236}">
                <a16:creationId xmlns:a16="http://schemas.microsoft.com/office/drawing/2014/main" id="{DC359977-AFB2-F984-BD98-F1BE6C474A8A}"/>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D8DB62F-1602-D155-4320-3DD5EAB78E4A}"/>
              </a:ext>
            </a:extLst>
          </p:cNvPr>
          <p:cNvSpPr>
            <a:spLocks noGrp="1"/>
          </p:cNvSpPr>
          <p:nvPr>
            <p:ph type="title" hasCustomPrompt="1"/>
          </p:nvPr>
        </p:nvSpPr>
        <p:spPr>
          <a:xfrm>
            <a:off x="952261" y="454494"/>
            <a:ext cx="6519672" cy="995733"/>
          </a:xfrm>
        </p:spPr>
        <p:txBody>
          <a:bodyPr>
            <a:noAutofit/>
          </a:bodyPr>
          <a:lstStyle>
            <a:lvl1pPr>
              <a:defRPr/>
            </a:lvl1pPr>
          </a:lstStyle>
          <a:p>
            <a:r>
              <a:t>Agenda, today’s topics, etc.</a:t>
            </a:r>
          </a:p>
        </p:txBody>
      </p:sp>
      <p:sp>
        <p:nvSpPr>
          <p:cNvPr id="22" name="Text Placeholder 15">
            <a:extLst>
              <a:ext uri="{FF2B5EF4-FFF2-40B4-BE49-F238E27FC236}">
                <a16:creationId xmlns:a16="http://schemas.microsoft.com/office/drawing/2014/main" id="{35EB8547-1EC3-1F72-A996-D6FFBCCC5FBB}"/>
              </a:ext>
            </a:extLst>
          </p:cNvPr>
          <p:cNvSpPr>
            <a:spLocks noGrp="1"/>
          </p:cNvSpPr>
          <p:nvPr>
            <p:ph type="body" sz="quarter" idx="18" hasCustomPrompt="1"/>
            <p:custDataLst>
              <p:tags r:id="rId2"/>
            </p:custDataLst>
          </p:nvPr>
        </p:nvSpPr>
        <p:spPr>
          <a:xfrm>
            <a:off x="952263" y="1956420"/>
            <a:ext cx="760053" cy="459906"/>
          </a:xfrm>
        </p:spPr>
        <p:txBody>
          <a:bodyPr anchor="ctr">
            <a:noAutofit/>
          </a:bodyPr>
          <a:lstStyle>
            <a:lvl1pPr marL="0" indent="0">
              <a:spcBef>
                <a:spcPts val="0"/>
              </a:spcBef>
              <a:buNone/>
              <a:defRPr sz="3600" b="1">
                <a:solidFill>
                  <a:srgbClr val="A5D0E9"/>
                </a:solidFill>
              </a:defRPr>
            </a:lvl1pPr>
            <a:lvl2pPr marL="0" indent="0">
              <a:spcBef>
                <a:spcPts val="0"/>
              </a:spcBef>
              <a:buNone/>
              <a:defRPr sz="3600" b="1">
                <a:solidFill>
                  <a:srgbClr val="A5D0E9"/>
                </a:solidFill>
              </a:defRPr>
            </a:lvl2pPr>
            <a:lvl3pPr marL="0" indent="0">
              <a:spcBef>
                <a:spcPts val="0"/>
              </a:spcBef>
              <a:buNone/>
              <a:defRPr sz="3600" b="1">
                <a:solidFill>
                  <a:srgbClr val="A5D0E9"/>
                </a:solidFill>
              </a:defRPr>
            </a:lvl3pPr>
            <a:lvl4pPr marL="0" indent="0">
              <a:spcBef>
                <a:spcPts val="0"/>
              </a:spcBef>
              <a:buNone/>
              <a:defRPr sz="3600" b="1">
                <a:solidFill>
                  <a:srgbClr val="A5D0E9"/>
                </a:solidFill>
              </a:defRPr>
            </a:lvl4pPr>
            <a:lvl5pPr marL="0" indent="0">
              <a:spcBef>
                <a:spcPts val="0"/>
              </a:spcBef>
              <a:buNone/>
              <a:defRPr sz="3600" b="1">
                <a:solidFill>
                  <a:srgbClr val="A5D0E9"/>
                </a:solidFill>
              </a:defRPr>
            </a:lvl5pPr>
            <a:lvl6pPr marL="0" indent="0">
              <a:spcBef>
                <a:spcPts val="0"/>
              </a:spcBef>
              <a:buNone/>
              <a:defRPr sz="3600" b="1">
                <a:solidFill>
                  <a:srgbClr val="A5D0E9"/>
                </a:solidFill>
              </a:defRPr>
            </a:lvl6pPr>
            <a:lvl7pPr marL="0" indent="0">
              <a:spcBef>
                <a:spcPts val="0"/>
              </a:spcBef>
              <a:buNone/>
              <a:defRPr sz="3600" b="1">
                <a:solidFill>
                  <a:srgbClr val="A5D0E9"/>
                </a:solidFill>
              </a:defRPr>
            </a:lvl7pPr>
            <a:lvl8pPr marL="0" indent="0">
              <a:spcBef>
                <a:spcPts val="0"/>
              </a:spcBef>
              <a:buNone/>
              <a:defRPr sz="3600" b="1">
                <a:solidFill>
                  <a:srgbClr val="A5D0E9"/>
                </a:solidFill>
              </a:defRPr>
            </a:lvl8pPr>
            <a:lvl9pPr marL="0" indent="0">
              <a:spcBef>
                <a:spcPts val="0"/>
              </a:spcBef>
              <a:buNone/>
              <a:defRPr sz="3600" b="1">
                <a:solidFill>
                  <a:srgbClr val="A5D0E9"/>
                </a:solidFill>
              </a:defRPr>
            </a:lvl9pPr>
          </a:lstStyle>
          <a:p>
            <a:pPr lvl="0"/>
            <a:r>
              <a:rPr dirty="0"/>
              <a:t>0#</a:t>
            </a:r>
          </a:p>
        </p:txBody>
      </p:sp>
      <p:sp>
        <p:nvSpPr>
          <p:cNvPr id="18" name="Text Placeholder 15">
            <a:extLst>
              <a:ext uri="{FF2B5EF4-FFF2-40B4-BE49-F238E27FC236}">
                <a16:creationId xmlns:a16="http://schemas.microsoft.com/office/drawing/2014/main" id="{1B765297-B156-302D-9B71-01DEEB40B735}"/>
              </a:ext>
            </a:extLst>
          </p:cNvPr>
          <p:cNvSpPr>
            <a:spLocks noGrp="1"/>
          </p:cNvSpPr>
          <p:nvPr>
            <p:ph type="body" sz="quarter" idx="14" hasCustomPrompt="1"/>
          </p:nvPr>
        </p:nvSpPr>
        <p:spPr>
          <a:xfrm>
            <a:off x="1779299" y="1956420"/>
            <a:ext cx="5868981" cy="459906"/>
          </a:xfrm>
        </p:spPr>
        <p:txBody>
          <a:bodyPr anchor="ctr">
            <a:noAutofit/>
          </a:bodyPr>
          <a:lstStyle>
            <a:lvl1pPr marL="0" indent="0">
              <a:spcBef>
                <a:spcPts val="0"/>
              </a:spcBef>
              <a:buNone/>
              <a:defRPr sz="240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Input 01 at left, then first topic here</a:t>
            </a:r>
          </a:p>
        </p:txBody>
      </p:sp>
      <p:sp>
        <p:nvSpPr>
          <p:cNvPr id="23" name="Text Placeholder 15">
            <a:extLst>
              <a:ext uri="{FF2B5EF4-FFF2-40B4-BE49-F238E27FC236}">
                <a16:creationId xmlns:a16="http://schemas.microsoft.com/office/drawing/2014/main" id="{E55F48CA-33AC-C83C-48E6-EA50697D2063}"/>
              </a:ext>
            </a:extLst>
          </p:cNvPr>
          <p:cNvSpPr>
            <a:spLocks noGrp="1"/>
          </p:cNvSpPr>
          <p:nvPr>
            <p:ph type="body" sz="quarter" idx="19" hasCustomPrompt="1"/>
            <p:custDataLst>
              <p:tags r:id="rId3"/>
            </p:custDataLst>
          </p:nvPr>
        </p:nvSpPr>
        <p:spPr>
          <a:xfrm>
            <a:off x="952261" y="2673945"/>
            <a:ext cx="760053" cy="459906"/>
          </a:xfrm>
        </p:spPr>
        <p:txBody>
          <a:bodyPr anchor="ctr">
            <a:noAutofit/>
          </a:bodyPr>
          <a:lstStyle>
            <a:lvl1pPr marL="0" indent="0">
              <a:spcBef>
                <a:spcPts val="0"/>
              </a:spcBef>
              <a:buNone/>
              <a:defRPr sz="3600" b="1">
                <a:solidFill>
                  <a:srgbClr val="A5D0E9"/>
                </a:solidFill>
              </a:defRPr>
            </a:lvl1pPr>
            <a:lvl2pPr marL="0" indent="0">
              <a:spcBef>
                <a:spcPts val="0"/>
              </a:spcBef>
              <a:buNone/>
              <a:defRPr sz="3600" b="1">
                <a:solidFill>
                  <a:srgbClr val="A5D0E9"/>
                </a:solidFill>
              </a:defRPr>
            </a:lvl2pPr>
            <a:lvl3pPr marL="0" indent="0">
              <a:spcBef>
                <a:spcPts val="0"/>
              </a:spcBef>
              <a:buNone/>
              <a:defRPr sz="3600" b="1">
                <a:solidFill>
                  <a:srgbClr val="A5D0E9"/>
                </a:solidFill>
              </a:defRPr>
            </a:lvl3pPr>
            <a:lvl4pPr marL="0" indent="0">
              <a:spcBef>
                <a:spcPts val="0"/>
              </a:spcBef>
              <a:buNone/>
              <a:defRPr sz="3600" b="1">
                <a:solidFill>
                  <a:srgbClr val="A5D0E9"/>
                </a:solidFill>
              </a:defRPr>
            </a:lvl4pPr>
            <a:lvl5pPr marL="0" indent="0">
              <a:spcBef>
                <a:spcPts val="0"/>
              </a:spcBef>
              <a:buNone/>
              <a:defRPr sz="3600" b="1">
                <a:solidFill>
                  <a:srgbClr val="A5D0E9"/>
                </a:solidFill>
              </a:defRPr>
            </a:lvl5pPr>
            <a:lvl6pPr marL="0" indent="0">
              <a:spcBef>
                <a:spcPts val="0"/>
              </a:spcBef>
              <a:buNone/>
              <a:defRPr sz="3600" b="1">
                <a:solidFill>
                  <a:srgbClr val="A5D0E9"/>
                </a:solidFill>
              </a:defRPr>
            </a:lvl6pPr>
            <a:lvl7pPr marL="0" indent="0">
              <a:spcBef>
                <a:spcPts val="0"/>
              </a:spcBef>
              <a:buNone/>
              <a:defRPr sz="3600" b="1">
                <a:solidFill>
                  <a:srgbClr val="A5D0E9"/>
                </a:solidFill>
              </a:defRPr>
            </a:lvl7pPr>
            <a:lvl8pPr marL="0" indent="0">
              <a:spcBef>
                <a:spcPts val="0"/>
              </a:spcBef>
              <a:buNone/>
              <a:defRPr sz="3600" b="1">
                <a:solidFill>
                  <a:srgbClr val="A5D0E9"/>
                </a:solidFill>
              </a:defRPr>
            </a:lvl8pPr>
            <a:lvl9pPr marL="0" indent="0">
              <a:spcBef>
                <a:spcPts val="0"/>
              </a:spcBef>
              <a:buNone/>
              <a:defRPr sz="3600" b="1">
                <a:solidFill>
                  <a:srgbClr val="A5D0E9"/>
                </a:solidFill>
              </a:defRPr>
            </a:lvl9pPr>
          </a:lstStyle>
          <a:p>
            <a:pPr lvl="0"/>
            <a:r>
              <a:rPr dirty="0"/>
              <a:t>0#</a:t>
            </a:r>
          </a:p>
        </p:txBody>
      </p:sp>
      <p:sp>
        <p:nvSpPr>
          <p:cNvPr id="19" name="Text Placeholder 15">
            <a:extLst>
              <a:ext uri="{FF2B5EF4-FFF2-40B4-BE49-F238E27FC236}">
                <a16:creationId xmlns:a16="http://schemas.microsoft.com/office/drawing/2014/main" id="{5581C902-7FB7-90AD-1BF9-43AC4E0F1037}"/>
              </a:ext>
            </a:extLst>
          </p:cNvPr>
          <p:cNvSpPr>
            <a:spLocks noGrp="1"/>
          </p:cNvSpPr>
          <p:nvPr>
            <p:ph type="body" sz="quarter" idx="15" hasCustomPrompt="1"/>
          </p:nvPr>
        </p:nvSpPr>
        <p:spPr>
          <a:xfrm>
            <a:off x="1779299" y="2673945"/>
            <a:ext cx="5868981" cy="459906"/>
          </a:xfrm>
        </p:spPr>
        <p:txBody>
          <a:bodyPr>
            <a:noAutofit/>
          </a:bodyPr>
          <a:lstStyle>
            <a:lvl1pPr marL="0" indent="0">
              <a:spcBef>
                <a:spcPts val="0"/>
              </a:spcBef>
              <a:buNone/>
              <a:defRPr sz="240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Input 02 at left, then second topic here</a:t>
            </a:r>
          </a:p>
        </p:txBody>
      </p:sp>
      <p:sp>
        <p:nvSpPr>
          <p:cNvPr id="24" name="Text Placeholder 15">
            <a:extLst>
              <a:ext uri="{FF2B5EF4-FFF2-40B4-BE49-F238E27FC236}">
                <a16:creationId xmlns:a16="http://schemas.microsoft.com/office/drawing/2014/main" id="{14392EE1-8B4C-CD40-2673-467648AF62AE}"/>
              </a:ext>
            </a:extLst>
          </p:cNvPr>
          <p:cNvSpPr>
            <a:spLocks noGrp="1"/>
          </p:cNvSpPr>
          <p:nvPr>
            <p:ph type="body" sz="quarter" idx="20" hasCustomPrompt="1"/>
            <p:custDataLst>
              <p:tags r:id="rId4"/>
            </p:custDataLst>
          </p:nvPr>
        </p:nvSpPr>
        <p:spPr>
          <a:xfrm>
            <a:off x="952260" y="3391470"/>
            <a:ext cx="760053" cy="459906"/>
          </a:xfrm>
        </p:spPr>
        <p:txBody>
          <a:bodyPr anchor="ctr">
            <a:noAutofit/>
          </a:bodyPr>
          <a:lstStyle>
            <a:lvl1pPr marL="0" indent="0">
              <a:spcBef>
                <a:spcPts val="0"/>
              </a:spcBef>
              <a:buNone/>
              <a:defRPr sz="3600" b="1">
                <a:solidFill>
                  <a:srgbClr val="A5D0E9"/>
                </a:solidFill>
              </a:defRPr>
            </a:lvl1pPr>
            <a:lvl2pPr marL="0" indent="0">
              <a:spcBef>
                <a:spcPts val="0"/>
              </a:spcBef>
              <a:buNone/>
              <a:defRPr sz="3600" b="1">
                <a:solidFill>
                  <a:srgbClr val="A5D0E9"/>
                </a:solidFill>
              </a:defRPr>
            </a:lvl2pPr>
            <a:lvl3pPr marL="0" indent="0">
              <a:spcBef>
                <a:spcPts val="0"/>
              </a:spcBef>
              <a:buNone/>
              <a:defRPr sz="3600" b="1">
                <a:solidFill>
                  <a:srgbClr val="A5D0E9"/>
                </a:solidFill>
              </a:defRPr>
            </a:lvl3pPr>
            <a:lvl4pPr marL="0" indent="0">
              <a:spcBef>
                <a:spcPts val="0"/>
              </a:spcBef>
              <a:buNone/>
              <a:defRPr sz="3600" b="1">
                <a:solidFill>
                  <a:srgbClr val="A5D0E9"/>
                </a:solidFill>
              </a:defRPr>
            </a:lvl4pPr>
            <a:lvl5pPr marL="0" indent="0">
              <a:spcBef>
                <a:spcPts val="0"/>
              </a:spcBef>
              <a:buNone/>
              <a:defRPr sz="3600" b="1">
                <a:solidFill>
                  <a:srgbClr val="A5D0E9"/>
                </a:solidFill>
              </a:defRPr>
            </a:lvl5pPr>
            <a:lvl6pPr marL="0" indent="0">
              <a:spcBef>
                <a:spcPts val="0"/>
              </a:spcBef>
              <a:buNone/>
              <a:defRPr sz="3600" b="1">
                <a:solidFill>
                  <a:srgbClr val="A5D0E9"/>
                </a:solidFill>
              </a:defRPr>
            </a:lvl6pPr>
            <a:lvl7pPr marL="0" indent="0">
              <a:spcBef>
                <a:spcPts val="0"/>
              </a:spcBef>
              <a:buNone/>
              <a:defRPr sz="3600" b="1">
                <a:solidFill>
                  <a:srgbClr val="A5D0E9"/>
                </a:solidFill>
              </a:defRPr>
            </a:lvl7pPr>
            <a:lvl8pPr marL="0" indent="0">
              <a:spcBef>
                <a:spcPts val="0"/>
              </a:spcBef>
              <a:buNone/>
              <a:defRPr sz="3600" b="1">
                <a:solidFill>
                  <a:srgbClr val="A5D0E9"/>
                </a:solidFill>
              </a:defRPr>
            </a:lvl8pPr>
            <a:lvl9pPr marL="0" indent="0">
              <a:spcBef>
                <a:spcPts val="0"/>
              </a:spcBef>
              <a:buNone/>
              <a:defRPr sz="3600" b="1">
                <a:solidFill>
                  <a:srgbClr val="A5D0E9"/>
                </a:solidFill>
              </a:defRPr>
            </a:lvl9pPr>
          </a:lstStyle>
          <a:p>
            <a:pPr lvl="0"/>
            <a:r>
              <a:rPr dirty="0"/>
              <a:t>0#</a:t>
            </a:r>
          </a:p>
        </p:txBody>
      </p:sp>
      <p:sp>
        <p:nvSpPr>
          <p:cNvPr id="20" name="Text Placeholder 15">
            <a:extLst>
              <a:ext uri="{FF2B5EF4-FFF2-40B4-BE49-F238E27FC236}">
                <a16:creationId xmlns:a16="http://schemas.microsoft.com/office/drawing/2014/main" id="{95B40033-223A-0E10-06D9-3F3390B30FAB}"/>
              </a:ext>
            </a:extLst>
          </p:cNvPr>
          <p:cNvSpPr>
            <a:spLocks noGrp="1"/>
          </p:cNvSpPr>
          <p:nvPr>
            <p:ph type="body" sz="quarter" idx="16" hasCustomPrompt="1"/>
          </p:nvPr>
        </p:nvSpPr>
        <p:spPr>
          <a:xfrm>
            <a:off x="1779299" y="3391470"/>
            <a:ext cx="5868981" cy="459906"/>
          </a:xfrm>
        </p:spPr>
        <p:txBody>
          <a:bodyPr>
            <a:noAutofit/>
          </a:bodyPr>
          <a:lstStyle>
            <a:lvl1pPr marL="0" indent="0">
              <a:spcBef>
                <a:spcPts val="0"/>
              </a:spcBef>
              <a:buNone/>
              <a:defRPr sz="240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Input 03 at left, then third topic here</a:t>
            </a:r>
          </a:p>
        </p:txBody>
      </p:sp>
      <p:sp>
        <p:nvSpPr>
          <p:cNvPr id="25" name="Text Placeholder 15">
            <a:extLst>
              <a:ext uri="{FF2B5EF4-FFF2-40B4-BE49-F238E27FC236}">
                <a16:creationId xmlns:a16="http://schemas.microsoft.com/office/drawing/2014/main" id="{1236C0CB-E188-991E-F03E-6E8DDFDF18B2}"/>
              </a:ext>
            </a:extLst>
          </p:cNvPr>
          <p:cNvSpPr>
            <a:spLocks noGrp="1"/>
          </p:cNvSpPr>
          <p:nvPr>
            <p:ph type="body" sz="quarter" idx="21" hasCustomPrompt="1"/>
            <p:custDataLst>
              <p:tags r:id="rId5"/>
            </p:custDataLst>
          </p:nvPr>
        </p:nvSpPr>
        <p:spPr>
          <a:xfrm>
            <a:off x="952259" y="4108995"/>
            <a:ext cx="760053" cy="459906"/>
          </a:xfrm>
        </p:spPr>
        <p:txBody>
          <a:bodyPr anchor="ctr">
            <a:noAutofit/>
          </a:bodyPr>
          <a:lstStyle>
            <a:lvl1pPr marL="0" indent="0">
              <a:spcBef>
                <a:spcPts val="0"/>
              </a:spcBef>
              <a:buNone/>
              <a:defRPr sz="3600" b="1">
                <a:solidFill>
                  <a:srgbClr val="A5D0E9"/>
                </a:solidFill>
              </a:defRPr>
            </a:lvl1pPr>
            <a:lvl2pPr marL="0" indent="0">
              <a:spcBef>
                <a:spcPts val="0"/>
              </a:spcBef>
              <a:buNone/>
              <a:defRPr sz="3600" b="1">
                <a:solidFill>
                  <a:srgbClr val="A5D0E9"/>
                </a:solidFill>
              </a:defRPr>
            </a:lvl2pPr>
            <a:lvl3pPr marL="0" indent="0">
              <a:spcBef>
                <a:spcPts val="0"/>
              </a:spcBef>
              <a:buNone/>
              <a:defRPr sz="3600" b="1">
                <a:solidFill>
                  <a:srgbClr val="A5D0E9"/>
                </a:solidFill>
              </a:defRPr>
            </a:lvl3pPr>
            <a:lvl4pPr marL="0" indent="0">
              <a:spcBef>
                <a:spcPts val="0"/>
              </a:spcBef>
              <a:buNone/>
              <a:defRPr sz="3600" b="1">
                <a:solidFill>
                  <a:srgbClr val="A5D0E9"/>
                </a:solidFill>
              </a:defRPr>
            </a:lvl4pPr>
            <a:lvl5pPr marL="0" indent="0">
              <a:spcBef>
                <a:spcPts val="0"/>
              </a:spcBef>
              <a:buNone/>
              <a:defRPr sz="3600" b="1">
                <a:solidFill>
                  <a:srgbClr val="A5D0E9"/>
                </a:solidFill>
              </a:defRPr>
            </a:lvl5pPr>
            <a:lvl6pPr marL="0" indent="0">
              <a:spcBef>
                <a:spcPts val="0"/>
              </a:spcBef>
              <a:buNone/>
              <a:defRPr sz="3600" b="1">
                <a:solidFill>
                  <a:srgbClr val="A5D0E9"/>
                </a:solidFill>
              </a:defRPr>
            </a:lvl6pPr>
            <a:lvl7pPr marL="0" indent="0">
              <a:spcBef>
                <a:spcPts val="0"/>
              </a:spcBef>
              <a:buNone/>
              <a:defRPr sz="3600" b="1">
                <a:solidFill>
                  <a:srgbClr val="A5D0E9"/>
                </a:solidFill>
              </a:defRPr>
            </a:lvl7pPr>
            <a:lvl8pPr marL="0" indent="0">
              <a:spcBef>
                <a:spcPts val="0"/>
              </a:spcBef>
              <a:buNone/>
              <a:defRPr sz="3600" b="1">
                <a:solidFill>
                  <a:srgbClr val="A5D0E9"/>
                </a:solidFill>
              </a:defRPr>
            </a:lvl8pPr>
            <a:lvl9pPr marL="0" indent="0">
              <a:spcBef>
                <a:spcPts val="0"/>
              </a:spcBef>
              <a:buNone/>
              <a:defRPr sz="3600" b="1">
                <a:solidFill>
                  <a:srgbClr val="A5D0E9"/>
                </a:solidFill>
              </a:defRPr>
            </a:lvl9pPr>
          </a:lstStyle>
          <a:p>
            <a:pPr lvl="0"/>
            <a:r>
              <a:rPr dirty="0"/>
              <a:t>0#</a:t>
            </a:r>
          </a:p>
        </p:txBody>
      </p:sp>
      <p:sp>
        <p:nvSpPr>
          <p:cNvPr id="21" name="Text Placeholder 15">
            <a:extLst>
              <a:ext uri="{FF2B5EF4-FFF2-40B4-BE49-F238E27FC236}">
                <a16:creationId xmlns:a16="http://schemas.microsoft.com/office/drawing/2014/main" id="{E5DBD15C-1A66-0A67-5747-B5F615F456C8}"/>
              </a:ext>
            </a:extLst>
          </p:cNvPr>
          <p:cNvSpPr>
            <a:spLocks noGrp="1"/>
          </p:cNvSpPr>
          <p:nvPr>
            <p:ph type="body" sz="quarter" idx="17" hasCustomPrompt="1"/>
          </p:nvPr>
        </p:nvSpPr>
        <p:spPr>
          <a:xfrm>
            <a:off x="1781150" y="4108995"/>
            <a:ext cx="5867130" cy="459906"/>
          </a:xfrm>
        </p:spPr>
        <p:txBody>
          <a:bodyPr>
            <a:noAutofit/>
          </a:bodyPr>
          <a:lstStyle>
            <a:lvl1pPr marL="0" indent="0">
              <a:spcBef>
                <a:spcPts val="0"/>
              </a:spcBef>
              <a:buNone/>
              <a:defRPr sz="240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Input 04 at left, then fourth topic here</a:t>
            </a:r>
          </a:p>
        </p:txBody>
      </p:sp>
      <p:sp>
        <p:nvSpPr>
          <p:cNvPr id="13" name="Text Placeholder 15">
            <a:extLst>
              <a:ext uri="{FF2B5EF4-FFF2-40B4-BE49-F238E27FC236}">
                <a16:creationId xmlns:a16="http://schemas.microsoft.com/office/drawing/2014/main" id="{1603C8B7-C73A-A6FE-EF53-287F203D8844}"/>
              </a:ext>
            </a:extLst>
          </p:cNvPr>
          <p:cNvSpPr>
            <a:spLocks noGrp="1"/>
          </p:cNvSpPr>
          <p:nvPr>
            <p:ph type="body" sz="quarter" idx="23" hasCustomPrompt="1"/>
            <p:custDataLst>
              <p:tags r:id="rId6"/>
            </p:custDataLst>
          </p:nvPr>
        </p:nvSpPr>
        <p:spPr>
          <a:xfrm>
            <a:off x="948704" y="4826520"/>
            <a:ext cx="760053" cy="459906"/>
          </a:xfrm>
        </p:spPr>
        <p:txBody>
          <a:bodyPr anchor="ctr">
            <a:noAutofit/>
          </a:bodyPr>
          <a:lstStyle>
            <a:lvl1pPr marL="0" indent="0">
              <a:spcBef>
                <a:spcPts val="0"/>
              </a:spcBef>
              <a:buNone/>
              <a:defRPr sz="3600" b="1">
                <a:solidFill>
                  <a:srgbClr val="A5D0E9"/>
                </a:solidFill>
              </a:defRPr>
            </a:lvl1pPr>
            <a:lvl2pPr marL="0" indent="0">
              <a:spcBef>
                <a:spcPts val="0"/>
              </a:spcBef>
              <a:buNone/>
              <a:defRPr sz="3600" b="1">
                <a:solidFill>
                  <a:srgbClr val="A5D0E9"/>
                </a:solidFill>
              </a:defRPr>
            </a:lvl2pPr>
            <a:lvl3pPr marL="0" indent="0">
              <a:spcBef>
                <a:spcPts val="0"/>
              </a:spcBef>
              <a:buNone/>
              <a:defRPr sz="3600" b="1">
                <a:solidFill>
                  <a:srgbClr val="A5D0E9"/>
                </a:solidFill>
              </a:defRPr>
            </a:lvl3pPr>
            <a:lvl4pPr marL="0" indent="0">
              <a:spcBef>
                <a:spcPts val="0"/>
              </a:spcBef>
              <a:buNone/>
              <a:defRPr sz="3600" b="1">
                <a:solidFill>
                  <a:srgbClr val="A5D0E9"/>
                </a:solidFill>
              </a:defRPr>
            </a:lvl4pPr>
            <a:lvl5pPr marL="0" indent="0">
              <a:spcBef>
                <a:spcPts val="0"/>
              </a:spcBef>
              <a:buNone/>
              <a:defRPr sz="3600" b="1">
                <a:solidFill>
                  <a:srgbClr val="A5D0E9"/>
                </a:solidFill>
              </a:defRPr>
            </a:lvl5pPr>
            <a:lvl6pPr marL="0" indent="0">
              <a:spcBef>
                <a:spcPts val="0"/>
              </a:spcBef>
              <a:buNone/>
              <a:defRPr sz="3600" b="1">
                <a:solidFill>
                  <a:srgbClr val="A5D0E9"/>
                </a:solidFill>
              </a:defRPr>
            </a:lvl6pPr>
            <a:lvl7pPr marL="0" indent="0">
              <a:spcBef>
                <a:spcPts val="0"/>
              </a:spcBef>
              <a:buNone/>
              <a:defRPr sz="3600" b="1">
                <a:solidFill>
                  <a:srgbClr val="A5D0E9"/>
                </a:solidFill>
              </a:defRPr>
            </a:lvl7pPr>
            <a:lvl8pPr marL="0" indent="0">
              <a:spcBef>
                <a:spcPts val="0"/>
              </a:spcBef>
              <a:buNone/>
              <a:defRPr sz="3600" b="1">
                <a:solidFill>
                  <a:srgbClr val="A5D0E9"/>
                </a:solidFill>
              </a:defRPr>
            </a:lvl8pPr>
            <a:lvl9pPr marL="0" indent="0">
              <a:spcBef>
                <a:spcPts val="0"/>
              </a:spcBef>
              <a:buNone/>
              <a:defRPr sz="3600" b="1">
                <a:solidFill>
                  <a:srgbClr val="A5D0E9"/>
                </a:solidFill>
              </a:defRPr>
            </a:lvl9pPr>
          </a:lstStyle>
          <a:p>
            <a:pPr lvl="0"/>
            <a:r>
              <a:rPr dirty="0"/>
              <a:t>0#</a:t>
            </a:r>
          </a:p>
        </p:txBody>
      </p:sp>
      <p:sp>
        <p:nvSpPr>
          <p:cNvPr id="12" name="Text Placeholder 15">
            <a:extLst>
              <a:ext uri="{FF2B5EF4-FFF2-40B4-BE49-F238E27FC236}">
                <a16:creationId xmlns:a16="http://schemas.microsoft.com/office/drawing/2014/main" id="{E0D69437-FA49-CA6F-A64F-5C43AF96E399}"/>
              </a:ext>
            </a:extLst>
          </p:cNvPr>
          <p:cNvSpPr>
            <a:spLocks noGrp="1"/>
          </p:cNvSpPr>
          <p:nvPr>
            <p:ph type="body" sz="quarter" idx="22" hasCustomPrompt="1"/>
          </p:nvPr>
        </p:nvSpPr>
        <p:spPr>
          <a:xfrm>
            <a:off x="1777595" y="4826520"/>
            <a:ext cx="5867130" cy="459906"/>
          </a:xfrm>
        </p:spPr>
        <p:txBody>
          <a:bodyPr>
            <a:noAutofit/>
          </a:bodyPr>
          <a:lstStyle>
            <a:lvl1pPr marL="0" indent="0">
              <a:spcBef>
                <a:spcPts val="0"/>
              </a:spcBef>
              <a:buNone/>
              <a:defRPr sz="240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Input 05 at left, then fifth topic here</a:t>
            </a:r>
          </a:p>
        </p:txBody>
      </p:sp>
    </p:spTree>
    <p:extLst>
      <p:ext uri="{BB962C8B-B14F-4D97-AF65-F5344CB8AC3E}">
        <p14:creationId xmlns:p14="http://schemas.microsoft.com/office/powerpoint/2010/main" val="434979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CCAFFB-42EC-ABF3-DE63-CB36923637CD}"/>
              </a:ext>
            </a:extLst>
          </p:cNvPr>
          <p:cNvSpPr>
            <a:spLocks noGrp="1"/>
          </p:cNvSpPr>
          <p:nvPr>
            <p:ph type="sldNum" sz="quarter" idx="12"/>
          </p:nvPr>
        </p:nvSpPr>
        <p:spPr/>
        <p:txBody>
          <a:bodyPr/>
          <a:lstStyle/>
          <a:p>
            <a:fld id="{5E8AEAB1-F029-41BB-8FE3-3D1633B1B83B}" type="slidenum">
              <a:rPr/>
              <a:t>‹Nº›</a:t>
            </a:fld>
            <a:endParaRPr/>
          </a:p>
        </p:txBody>
      </p:sp>
      <p:sp>
        <p:nvSpPr>
          <p:cNvPr id="4" name="Date Placeholder 3">
            <a:extLst>
              <a:ext uri="{FF2B5EF4-FFF2-40B4-BE49-F238E27FC236}">
                <a16:creationId xmlns:a16="http://schemas.microsoft.com/office/drawing/2014/main" id="{C61FBD91-64B0-5C10-0E6B-FA76F6995C1A}"/>
              </a:ext>
            </a:extLst>
          </p:cNvPr>
          <p:cNvSpPr>
            <a:spLocks noGrp="1"/>
          </p:cNvSpPr>
          <p:nvPr>
            <p:ph type="dt" sz="half" idx="10"/>
          </p:nvPr>
        </p:nvSpPr>
        <p:spPr/>
        <p:txBody>
          <a:bodyPr/>
          <a:lstStyle/>
          <a:p>
            <a:fld id="{6961F920-C6B3-468C-BB37-5106A6110AB7}" type="datetime1">
              <a:rPr lang="en-US" smtClean="0"/>
              <a:t>9/12/2025</a:t>
            </a:fld>
            <a:endParaRPr/>
          </a:p>
        </p:txBody>
      </p:sp>
      <p:sp>
        <p:nvSpPr>
          <p:cNvPr id="5" name="Footer Placeholder 4">
            <a:extLst>
              <a:ext uri="{FF2B5EF4-FFF2-40B4-BE49-F238E27FC236}">
                <a16:creationId xmlns:a16="http://schemas.microsoft.com/office/drawing/2014/main" id="{54C5F33E-5C83-2454-56E4-C3E8DAEB9966}"/>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42517977-1EF8-9412-77DB-16F606210FB6}"/>
              </a:ext>
            </a:extLst>
          </p:cNvPr>
          <p:cNvSpPr>
            <a:spLocks noGrp="1"/>
          </p:cNvSpPr>
          <p:nvPr>
            <p:ph type="title" hasCustomPrompt="1"/>
          </p:nvPr>
        </p:nvSpPr>
        <p:spPr/>
        <p:txBody>
          <a:bodyPr/>
          <a:lstStyle>
            <a:lvl1pPr>
              <a:defRPr/>
            </a:lvl1pPr>
          </a:lstStyle>
          <a:p>
            <a:r>
              <a:t>Use sentence case for slide titles</a:t>
            </a:r>
          </a:p>
        </p:txBody>
      </p:sp>
      <p:sp>
        <p:nvSpPr>
          <p:cNvPr id="3" name="Content Placeholder 2">
            <a:extLst>
              <a:ext uri="{FF2B5EF4-FFF2-40B4-BE49-F238E27FC236}">
                <a16:creationId xmlns:a16="http://schemas.microsoft.com/office/drawing/2014/main" id="{6AFC5195-8A69-AE1D-7B1F-116C3D7207BB}"/>
              </a:ext>
            </a:extLst>
          </p:cNvPr>
          <p:cNvSpPr>
            <a:spLocks noGrp="1"/>
          </p:cNvSpPr>
          <p:nvPr>
            <p:ph idx="1" hasCustomPrompt="1"/>
          </p:nvPr>
        </p:nvSpPr>
        <p:spPr/>
        <p:txBody>
          <a:bodyPr/>
          <a:lstStyle>
            <a:lvl1pPr marL="356616" indent="-356616">
              <a:defRPr/>
            </a:lvl1pPr>
            <a:lvl2pPr marL="731520" indent="-274320">
              <a:defRPr/>
            </a:lvl2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1869577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 Subtitle + Text-Heavy Content">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3C2E5D36-1A1D-45DF-27ED-D37EA1074C87}"/>
              </a:ext>
            </a:extLst>
          </p:cNvPr>
          <p:cNvSpPr/>
          <p:nvPr userDrawn="1">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rgbClr val="AECFE6"/>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6" name="Slide Number Placeholder 5">
            <a:extLst>
              <a:ext uri="{FF2B5EF4-FFF2-40B4-BE49-F238E27FC236}">
                <a16:creationId xmlns:a16="http://schemas.microsoft.com/office/drawing/2014/main" id="{0195F184-3B1B-E460-7D45-611C8E33C880}"/>
              </a:ext>
            </a:extLst>
          </p:cNvPr>
          <p:cNvSpPr>
            <a:spLocks noGrp="1"/>
          </p:cNvSpPr>
          <p:nvPr>
            <p:ph type="sldNum" sz="quarter" idx="12"/>
          </p:nvPr>
        </p:nvSpPr>
        <p:spPr/>
        <p:txBody>
          <a:bodyPr/>
          <a:lstStyle/>
          <a:p>
            <a:fld id="{A7D4F30D-40DB-4D14-92A8-71EC94CA5371}" type="slidenum">
              <a:rPr/>
              <a:t>‹Nº›</a:t>
            </a:fld>
            <a:endParaRPr/>
          </a:p>
        </p:txBody>
      </p:sp>
      <p:sp>
        <p:nvSpPr>
          <p:cNvPr id="4" name="Date Placeholder 3">
            <a:extLst>
              <a:ext uri="{FF2B5EF4-FFF2-40B4-BE49-F238E27FC236}">
                <a16:creationId xmlns:a16="http://schemas.microsoft.com/office/drawing/2014/main" id="{C9A1E486-9647-BC32-1BA1-2E5ACC14A814}"/>
              </a:ext>
            </a:extLst>
          </p:cNvPr>
          <p:cNvSpPr>
            <a:spLocks noGrp="1"/>
          </p:cNvSpPr>
          <p:nvPr>
            <p:ph type="dt" sz="half" idx="10"/>
          </p:nvPr>
        </p:nvSpPr>
        <p:spPr/>
        <p:txBody>
          <a:bodyPr/>
          <a:lstStyle/>
          <a:p>
            <a:fld id="{9424BBA8-0EF0-4B53-B5EE-9E78A9942D1A}" type="datetime1">
              <a:rPr lang="en-US" smtClean="0"/>
              <a:t>9/12/2025</a:t>
            </a:fld>
            <a:endParaRPr/>
          </a:p>
        </p:txBody>
      </p:sp>
      <p:sp>
        <p:nvSpPr>
          <p:cNvPr id="5" name="Footer Placeholder 4">
            <a:extLst>
              <a:ext uri="{FF2B5EF4-FFF2-40B4-BE49-F238E27FC236}">
                <a16:creationId xmlns:a16="http://schemas.microsoft.com/office/drawing/2014/main" id="{F467A256-A132-1518-3B3C-8686768EF993}"/>
              </a:ext>
            </a:extLst>
          </p:cNvPr>
          <p:cNvSpPr>
            <a:spLocks noGrp="1"/>
          </p:cNvSpPr>
          <p:nvPr>
            <p:ph type="ftr" sz="quarter" idx="11"/>
          </p:nvPr>
        </p:nvSpPr>
        <p:spPr/>
        <p:txBody>
          <a:bodyPr/>
          <a:lstStyle/>
          <a:p>
            <a:endParaRPr/>
          </a:p>
        </p:txBody>
      </p:sp>
      <p:sp>
        <p:nvSpPr>
          <p:cNvPr id="8" name="Title 7">
            <a:extLst>
              <a:ext uri="{FF2B5EF4-FFF2-40B4-BE49-F238E27FC236}">
                <a16:creationId xmlns:a16="http://schemas.microsoft.com/office/drawing/2014/main" id="{8E1E5F8D-466D-8F2A-00E5-4201CCFC4C9B}"/>
              </a:ext>
            </a:extLst>
          </p:cNvPr>
          <p:cNvSpPr>
            <a:spLocks noGrp="1"/>
          </p:cNvSpPr>
          <p:nvPr>
            <p:ph type="title" hasCustomPrompt="1"/>
          </p:nvPr>
        </p:nvSpPr>
        <p:spPr/>
        <p:txBody>
          <a:bodyPr/>
          <a:lstStyle/>
          <a:p>
            <a:r>
              <a:t>Use sentence case for slide titles</a:t>
            </a:r>
          </a:p>
        </p:txBody>
      </p:sp>
      <p:sp>
        <p:nvSpPr>
          <p:cNvPr id="9" name="Text Placeholder 15">
            <a:extLst>
              <a:ext uri="{FF2B5EF4-FFF2-40B4-BE49-F238E27FC236}">
                <a16:creationId xmlns:a16="http://schemas.microsoft.com/office/drawing/2014/main" id="{BE92130B-45CE-9415-BBA1-BA39682CCEF4}"/>
              </a:ext>
            </a:extLst>
          </p:cNvPr>
          <p:cNvSpPr>
            <a:spLocks noGrp="1"/>
          </p:cNvSpPr>
          <p:nvPr>
            <p:ph type="body" sz="quarter" idx="13" hasCustomPrompt="1"/>
          </p:nvPr>
        </p:nvSpPr>
        <p:spPr>
          <a:xfrm>
            <a:off x="457199" y="998773"/>
            <a:ext cx="1127760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Optional subtitle</a:t>
            </a:r>
            <a:r>
              <a:rPr lang="en-US" dirty="0"/>
              <a:t>, use sentence case</a:t>
            </a:r>
            <a:endParaRPr dirty="0"/>
          </a:p>
        </p:txBody>
      </p:sp>
      <p:sp>
        <p:nvSpPr>
          <p:cNvPr id="3" name="Content Placeholder 2">
            <a:extLst>
              <a:ext uri="{FF2B5EF4-FFF2-40B4-BE49-F238E27FC236}">
                <a16:creationId xmlns:a16="http://schemas.microsoft.com/office/drawing/2014/main" id="{635C9766-38AF-197F-6F88-085D33AFD72F}"/>
              </a:ext>
            </a:extLst>
          </p:cNvPr>
          <p:cNvSpPr>
            <a:spLocks noGrp="1"/>
          </p:cNvSpPr>
          <p:nvPr>
            <p:ph idx="1" hasCustomPrompt="1"/>
          </p:nvPr>
        </p:nvSpPr>
        <p:spPr>
          <a:xfrm>
            <a:off x="457199" y="1825625"/>
            <a:ext cx="11274551" cy="4041775"/>
          </a:xfrm>
        </p:spPr>
        <p:txBody>
          <a:bodyPr/>
          <a:lstStyle>
            <a:lvl1pPr marL="356616" indent="-356616">
              <a:defRPr/>
            </a:lvl1pPr>
            <a:lvl2pPr marL="731520" indent="-274320">
              <a:defRPr/>
            </a:lvl2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562126796"/>
      </p:ext>
    </p:extLst>
  </p:cSld>
  <p:clrMapOvr>
    <a:masterClrMapping/>
  </p:clrMapOvr>
  <p:extLst>
    <p:ext uri="{DCECCB84-F9BA-43D5-87BE-67443E8EF086}">
      <p15:sldGuideLst xmlns:p15="http://schemas.microsoft.com/office/powerpoint/2012/main">
        <p15:guide id="3" orient="horz" pos="2160">
          <p15:clr>
            <a:srgbClr val="FBAE40"/>
          </p15:clr>
        </p15:guide>
        <p15:guide id="4" orient="horz" pos="1296">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lor Block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5946D8-6602-9D96-170B-4B3C201AF723}"/>
              </a:ext>
              <a:ext uri="{C183D7F6-B498-43B3-948B-1728B52AA6E4}">
                <adec:decorative xmlns:adec="http://schemas.microsoft.com/office/drawing/2017/decorative" val="1"/>
              </a:ext>
            </a:extLst>
          </p:cNvPr>
          <p:cNvSpPr/>
          <p:nvPr/>
        </p:nvSpPr>
        <p:spPr>
          <a:xfrm flipH="1">
            <a:off x="-3" y="1600200"/>
            <a:ext cx="12191997" cy="5257800"/>
          </a:xfrm>
          <a:prstGeom prst="rect">
            <a:avLst/>
          </a:prstGeom>
          <a:solidFill>
            <a:srgbClr val="E8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7" name="Group 6">
            <a:extLst>
              <a:ext uri="{FF2B5EF4-FFF2-40B4-BE49-F238E27FC236}">
                <a16:creationId xmlns:a16="http://schemas.microsoft.com/office/drawing/2014/main" id="{EBE54219-0CAF-8F91-FD5E-DEB9BDE34217}"/>
              </a:ext>
              <a:ext uri="{C183D7F6-B498-43B3-948B-1728B52AA6E4}">
                <adec:decorative xmlns:adec="http://schemas.microsoft.com/office/drawing/2017/decorative" val="1"/>
              </a:ext>
            </a:extLst>
          </p:cNvPr>
          <p:cNvGrpSpPr>
            <a:grpSpLocks noChangeAspect="1"/>
          </p:cNvGrpSpPr>
          <p:nvPr>
            <p:custDataLst>
              <p:tags r:id="rId1"/>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310781D0-34EC-D00A-BF11-CC313B300ECA}"/>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10" name="Freeform: Shape 9">
              <a:extLst>
                <a:ext uri="{FF2B5EF4-FFF2-40B4-BE49-F238E27FC236}">
                  <a16:creationId xmlns:a16="http://schemas.microsoft.com/office/drawing/2014/main" id="{8EA07D08-249C-FDEA-E310-3338B9829457}"/>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6" name="Slide Number Placeholder 5">
            <a:extLst>
              <a:ext uri="{FF2B5EF4-FFF2-40B4-BE49-F238E27FC236}">
                <a16:creationId xmlns:a16="http://schemas.microsoft.com/office/drawing/2014/main" id="{0195F184-3B1B-E460-7D45-611C8E33C880}"/>
              </a:ext>
            </a:extLst>
          </p:cNvPr>
          <p:cNvSpPr>
            <a:spLocks noGrp="1"/>
          </p:cNvSpPr>
          <p:nvPr>
            <p:ph type="sldNum" sz="quarter" idx="12"/>
          </p:nvPr>
        </p:nvSpPr>
        <p:spPr/>
        <p:txBody>
          <a:bodyPr>
            <a:noAutofit/>
          </a:bodyPr>
          <a:lstStyle/>
          <a:p>
            <a:fld id="{A7D4F30D-40DB-4D14-92A8-71EC94CA5371}" type="slidenum">
              <a:rPr/>
              <a:t>‹Nº›</a:t>
            </a:fld>
            <a:endParaRPr/>
          </a:p>
        </p:txBody>
      </p:sp>
      <p:sp>
        <p:nvSpPr>
          <p:cNvPr id="4" name="Date Placeholder 3">
            <a:extLst>
              <a:ext uri="{FF2B5EF4-FFF2-40B4-BE49-F238E27FC236}">
                <a16:creationId xmlns:a16="http://schemas.microsoft.com/office/drawing/2014/main" id="{C9A1E486-9647-BC32-1BA1-2E5ACC14A814}"/>
              </a:ext>
            </a:extLst>
          </p:cNvPr>
          <p:cNvSpPr>
            <a:spLocks noGrp="1"/>
          </p:cNvSpPr>
          <p:nvPr>
            <p:ph type="dt" sz="half" idx="10"/>
          </p:nvPr>
        </p:nvSpPr>
        <p:spPr/>
        <p:txBody>
          <a:bodyPr>
            <a:noAutofit/>
          </a:bodyPr>
          <a:lstStyle/>
          <a:p>
            <a:fld id="{7B352C71-02E6-4006-B0D4-02939058F01F}" type="datetime1">
              <a:rPr lang="en-US" smtClean="0"/>
              <a:t>9/12/2025</a:t>
            </a:fld>
            <a:endParaRPr/>
          </a:p>
        </p:txBody>
      </p:sp>
      <p:sp>
        <p:nvSpPr>
          <p:cNvPr id="5" name="Footer Placeholder 4">
            <a:extLst>
              <a:ext uri="{FF2B5EF4-FFF2-40B4-BE49-F238E27FC236}">
                <a16:creationId xmlns:a16="http://schemas.microsoft.com/office/drawing/2014/main" id="{F467A256-A132-1518-3B3C-8686768EF993}"/>
              </a:ext>
            </a:extLst>
          </p:cNvPr>
          <p:cNvSpPr>
            <a:spLocks noGrp="1"/>
          </p:cNvSpPr>
          <p:nvPr>
            <p:ph type="ftr" sz="quarter" idx="11"/>
          </p:nvPr>
        </p:nvSpPr>
        <p:spPr/>
        <p:txBody>
          <a:bodyPr>
            <a:noAutofit/>
          </a:bodyPr>
          <a:lstStyle/>
          <a:p>
            <a:endParaRPr/>
          </a:p>
        </p:txBody>
      </p:sp>
      <p:sp>
        <p:nvSpPr>
          <p:cNvPr id="13" name="Title 12">
            <a:extLst>
              <a:ext uri="{FF2B5EF4-FFF2-40B4-BE49-F238E27FC236}">
                <a16:creationId xmlns:a16="http://schemas.microsoft.com/office/drawing/2014/main" id="{3C98EBA6-D32A-9D1E-A49A-D40A371C6F5A}"/>
              </a:ext>
            </a:extLst>
          </p:cNvPr>
          <p:cNvSpPr>
            <a:spLocks noGrp="1"/>
          </p:cNvSpPr>
          <p:nvPr>
            <p:ph type="title" hasCustomPrompt="1"/>
          </p:nvPr>
        </p:nvSpPr>
        <p:spPr/>
        <p:txBody>
          <a:bodyPr>
            <a:noAutofit/>
          </a:bodyPr>
          <a:lstStyle/>
          <a:p>
            <a:r>
              <a:t>Use sentence case for slide titles</a:t>
            </a:r>
          </a:p>
        </p:txBody>
      </p:sp>
      <p:sp>
        <p:nvSpPr>
          <p:cNvPr id="9" name="Text Placeholder 15">
            <a:extLst>
              <a:ext uri="{FF2B5EF4-FFF2-40B4-BE49-F238E27FC236}">
                <a16:creationId xmlns:a16="http://schemas.microsoft.com/office/drawing/2014/main" id="{BE92130B-45CE-9415-BBA1-BA39682CCEF4}"/>
              </a:ext>
            </a:extLst>
          </p:cNvPr>
          <p:cNvSpPr>
            <a:spLocks noGrp="1"/>
          </p:cNvSpPr>
          <p:nvPr>
            <p:ph type="body" sz="quarter" idx="13" hasCustomPrompt="1"/>
          </p:nvPr>
        </p:nvSpPr>
        <p:spPr>
          <a:xfrm>
            <a:off x="457199" y="998773"/>
            <a:ext cx="11277602"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3" name="Content Placeholder 2">
            <a:extLst>
              <a:ext uri="{FF2B5EF4-FFF2-40B4-BE49-F238E27FC236}">
                <a16:creationId xmlns:a16="http://schemas.microsoft.com/office/drawing/2014/main" id="{635C9766-38AF-197F-6F88-085D33AFD72F}"/>
              </a:ext>
            </a:extLst>
          </p:cNvPr>
          <p:cNvSpPr>
            <a:spLocks noGrp="1"/>
          </p:cNvSpPr>
          <p:nvPr>
            <p:ph idx="1" hasCustomPrompt="1"/>
          </p:nvPr>
        </p:nvSpPr>
        <p:spPr>
          <a:xfrm>
            <a:off x="1524000" y="2061768"/>
            <a:ext cx="9144000" cy="4034232"/>
          </a:xfrm>
        </p:spPr>
        <p:txBody>
          <a:bodyPr>
            <a:noAutofit/>
          </a:bodyPr>
          <a:lstStyle>
            <a:lvl1pPr marL="356616" indent="-356616">
              <a:defRPr/>
            </a:lvl1pPr>
            <a:lvl2pPr marL="731520" indent="-274320">
              <a:defRPr/>
            </a:lvl2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3626767125"/>
      </p:ext>
    </p:extLst>
  </p:cSld>
  <p:clrMapOvr>
    <a:masterClrMapping/>
  </p:clrMapOvr>
  <p:extLst>
    <p:ext uri="{DCECCB84-F9BA-43D5-87BE-67443E8EF086}">
      <p15:sldGuideLst xmlns:p15="http://schemas.microsoft.com/office/powerpoint/2012/main">
        <p15:guide id="1" pos="960">
          <p15:clr>
            <a:srgbClr val="F26B43"/>
          </p15:clr>
        </p15:guide>
        <p15:guide id="2" pos="6720">
          <p15:clr>
            <a:srgbClr val="F26B43"/>
          </p15:clr>
        </p15:guide>
        <p15:guide id="3" orient="horz" pos="2160">
          <p15:clr>
            <a:srgbClr val="FBAE40"/>
          </p15:clr>
        </p15:guide>
        <p15:guide id="4" orient="horz" pos="1296">
          <p15:clr>
            <a:srgbClr val="F26B43"/>
          </p15:clr>
        </p15:guide>
        <p15:guide id="5" orient="horz" pos="3840">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lor Block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8D51D1-EFC0-A53F-52A4-B159575D88FB}"/>
              </a:ext>
              <a:ext uri="{C183D7F6-B498-43B3-948B-1728B52AA6E4}">
                <adec:decorative xmlns:adec="http://schemas.microsoft.com/office/drawing/2017/decorative" val="1"/>
              </a:ext>
            </a:extLst>
          </p:cNvPr>
          <p:cNvSpPr/>
          <p:nvPr/>
        </p:nvSpPr>
        <p:spPr>
          <a:xfrm flipH="1">
            <a:off x="-1" y="-1"/>
            <a:ext cx="11370469" cy="6150769"/>
          </a:xfrm>
          <a:prstGeom prst="rect">
            <a:avLst/>
          </a:prstGeom>
          <a:solidFill>
            <a:srgbClr val="E8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6" name="Slide Number Placeholder 5">
            <a:extLst>
              <a:ext uri="{FF2B5EF4-FFF2-40B4-BE49-F238E27FC236}">
                <a16:creationId xmlns:a16="http://schemas.microsoft.com/office/drawing/2014/main" id="{0195F184-3B1B-E460-7D45-611C8E33C880}"/>
              </a:ext>
            </a:extLst>
          </p:cNvPr>
          <p:cNvSpPr>
            <a:spLocks noGrp="1"/>
          </p:cNvSpPr>
          <p:nvPr>
            <p:ph type="sldNum" sz="quarter" idx="12"/>
          </p:nvPr>
        </p:nvSpPr>
        <p:spPr/>
        <p:txBody>
          <a:bodyPr>
            <a:noAutofit/>
          </a:bodyPr>
          <a:lstStyle/>
          <a:p>
            <a:fld id="{A7D4F30D-40DB-4D14-92A8-71EC94CA5371}" type="slidenum">
              <a:rPr/>
              <a:t>‹Nº›</a:t>
            </a:fld>
            <a:endParaRPr/>
          </a:p>
        </p:txBody>
      </p:sp>
      <p:sp>
        <p:nvSpPr>
          <p:cNvPr id="4" name="Date Placeholder 3">
            <a:extLst>
              <a:ext uri="{FF2B5EF4-FFF2-40B4-BE49-F238E27FC236}">
                <a16:creationId xmlns:a16="http://schemas.microsoft.com/office/drawing/2014/main" id="{C9A1E486-9647-BC32-1BA1-2E5ACC14A814}"/>
              </a:ext>
            </a:extLst>
          </p:cNvPr>
          <p:cNvSpPr>
            <a:spLocks noGrp="1"/>
          </p:cNvSpPr>
          <p:nvPr>
            <p:ph type="dt" sz="half" idx="10"/>
          </p:nvPr>
        </p:nvSpPr>
        <p:spPr/>
        <p:txBody>
          <a:bodyPr>
            <a:noAutofit/>
          </a:bodyPr>
          <a:lstStyle/>
          <a:p>
            <a:fld id="{252FCC6A-89FD-4FE1-B121-C0DB339DC8E6}" type="datetime1">
              <a:rPr lang="en-US" smtClean="0"/>
              <a:t>9/12/2025</a:t>
            </a:fld>
            <a:endParaRPr/>
          </a:p>
        </p:txBody>
      </p:sp>
      <p:sp>
        <p:nvSpPr>
          <p:cNvPr id="5" name="Footer Placeholder 4">
            <a:extLst>
              <a:ext uri="{FF2B5EF4-FFF2-40B4-BE49-F238E27FC236}">
                <a16:creationId xmlns:a16="http://schemas.microsoft.com/office/drawing/2014/main" id="{F467A256-A132-1518-3B3C-8686768EF993}"/>
              </a:ext>
            </a:extLst>
          </p:cNvPr>
          <p:cNvSpPr>
            <a:spLocks noGrp="1"/>
          </p:cNvSpPr>
          <p:nvPr>
            <p:ph type="ftr" sz="quarter" idx="11"/>
          </p:nvPr>
        </p:nvSpPr>
        <p:spPr/>
        <p:txBody>
          <a:bodyPr>
            <a:noAutofit/>
          </a:bodyPr>
          <a:lstStyle/>
          <a:p>
            <a:endParaRPr/>
          </a:p>
        </p:txBody>
      </p:sp>
      <p:sp>
        <p:nvSpPr>
          <p:cNvPr id="13" name="Title 12">
            <a:extLst>
              <a:ext uri="{FF2B5EF4-FFF2-40B4-BE49-F238E27FC236}">
                <a16:creationId xmlns:a16="http://schemas.microsoft.com/office/drawing/2014/main" id="{3C98EBA6-D32A-9D1E-A49A-D40A371C6F5A}"/>
              </a:ext>
            </a:extLst>
          </p:cNvPr>
          <p:cNvSpPr>
            <a:spLocks noGrp="1"/>
          </p:cNvSpPr>
          <p:nvPr>
            <p:ph type="title" hasCustomPrompt="1"/>
          </p:nvPr>
        </p:nvSpPr>
        <p:spPr>
          <a:xfrm>
            <a:off x="457199" y="454495"/>
            <a:ext cx="10210801" cy="536106"/>
          </a:xfrm>
        </p:spPr>
        <p:txBody>
          <a:bodyPr>
            <a:noAutofit/>
          </a:bodyPr>
          <a:lstStyle/>
          <a:p>
            <a:r>
              <a:t>Use sentence case for slide titles</a:t>
            </a:r>
          </a:p>
        </p:txBody>
      </p:sp>
      <p:sp>
        <p:nvSpPr>
          <p:cNvPr id="9" name="Text Placeholder 15">
            <a:extLst>
              <a:ext uri="{FF2B5EF4-FFF2-40B4-BE49-F238E27FC236}">
                <a16:creationId xmlns:a16="http://schemas.microsoft.com/office/drawing/2014/main" id="{BE92130B-45CE-9415-BBA1-BA39682CCEF4}"/>
              </a:ext>
            </a:extLst>
          </p:cNvPr>
          <p:cNvSpPr>
            <a:spLocks noGrp="1"/>
          </p:cNvSpPr>
          <p:nvPr>
            <p:ph type="body" sz="quarter" idx="13" hasCustomPrompt="1"/>
          </p:nvPr>
        </p:nvSpPr>
        <p:spPr>
          <a:xfrm>
            <a:off x="457199" y="998773"/>
            <a:ext cx="10210801"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3" name="Content Placeholder 2">
            <a:extLst>
              <a:ext uri="{FF2B5EF4-FFF2-40B4-BE49-F238E27FC236}">
                <a16:creationId xmlns:a16="http://schemas.microsoft.com/office/drawing/2014/main" id="{635C9766-38AF-197F-6F88-085D33AFD72F}"/>
              </a:ext>
            </a:extLst>
          </p:cNvPr>
          <p:cNvSpPr>
            <a:spLocks noGrp="1"/>
          </p:cNvSpPr>
          <p:nvPr>
            <p:ph idx="1" hasCustomPrompt="1"/>
          </p:nvPr>
        </p:nvSpPr>
        <p:spPr>
          <a:xfrm>
            <a:off x="457198" y="2061768"/>
            <a:ext cx="10210801" cy="4034232"/>
          </a:xfrm>
        </p:spPr>
        <p:txBody>
          <a:bodyPr>
            <a:noAutofit/>
          </a:bodyPr>
          <a:lstStyle>
            <a:lvl1pPr marL="356616" indent="-356616">
              <a:defRPr/>
            </a:lvl1pPr>
            <a:lvl2pPr marL="731520" indent="-274320">
              <a:defRPr/>
            </a:lvl2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1134929670"/>
      </p:ext>
    </p:extLst>
  </p:cSld>
  <p:clrMapOvr>
    <a:masterClrMapping/>
  </p:clrMapOvr>
  <p:extLst>
    <p:ext uri="{DCECCB84-F9BA-43D5-87BE-67443E8EF086}">
      <p15:sldGuideLst xmlns:p15="http://schemas.microsoft.com/office/powerpoint/2012/main">
        <p15:guide id="1" pos="960">
          <p15:clr>
            <a:srgbClr val="F26B43"/>
          </p15:clr>
        </p15:guide>
        <p15:guide id="2" pos="6720">
          <p15:clr>
            <a:srgbClr val="F26B43"/>
          </p15:clr>
        </p15:guide>
        <p15:guide id="3" orient="horz" pos="2160">
          <p15:clr>
            <a:srgbClr val="FBAE40"/>
          </p15:clr>
        </p15:guide>
        <p15:guide id="4" orient="horz" pos="1296">
          <p15:clr>
            <a:srgbClr val="F26B43"/>
          </p15:clr>
        </p15:guide>
        <p15:guide id="5" orient="horz" pos="3840">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Custom">
    <p:bg bwMode="gray">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D8D2F47-B141-912D-6884-313C8EA5A114}"/>
              </a:ext>
            </a:extLst>
          </p:cNvPr>
          <p:cNvSpPr>
            <a:spLocks noGrp="1"/>
          </p:cNvSpPr>
          <p:nvPr>
            <p:ph type="pic" sz="quarter" idx="16" hasCustomPrompt="1"/>
          </p:nvPr>
        </p:nvSpPr>
        <p:spPr>
          <a:xfrm>
            <a:off x="0" y="0"/>
            <a:ext cx="12192000" cy="6858000"/>
          </a:xfrm>
        </p:spPr>
        <p:txBody>
          <a:bodyPr/>
          <a:lstStyle>
            <a:lvl1pPr>
              <a:defRPr sz="2800"/>
            </a:lvl1pPr>
          </a:lstStyle>
          <a:p>
            <a:r>
              <a:rPr lang="en-US" dirty="0"/>
              <a:t>NOTE: Insert a “Cover Page Image” provided by Global Marketing</a:t>
            </a:r>
          </a:p>
        </p:txBody>
      </p:sp>
      <p:sp>
        <p:nvSpPr>
          <p:cNvPr id="5" name="Do not remove" hidden="1">
            <a:extLst>
              <a:ext uri="{FF2B5EF4-FFF2-40B4-BE49-F238E27FC236}">
                <a16:creationId xmlns:a16="http://schemas.microsoft.com/office/drawing/2014/main" id="{B441FA27-C2CF-16EC-D985-F1ABC0FBCB78}"/>
              </a:ext>
            </a:extLst>
          </p:cNvPr>
          <p:cNvSpPr/>
          <p:nvPr userDrawn="1">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rgbClr val="AECFE6"/>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itle 1">
            <a:extLst>
              <a:ext uri="{FF2B5EF4-FFF2-40B4-BE49-F238E27FC236}">
                <a16:creationId xmlns:a16="http://schemas.microsoft.com/office/drawing/2014/main" id="{4BB6E70D-8A27-E654-1D38-4DDB2B121441}"/>
              </a:ext>
            </a:extLst>
          </p:cNvPr>
          <p:cNvSpPr>
            <a:spLocks noGrp="1"/>
          </p:cNvSpPr>
          <p:nvPr>
            <p:ph type="ctrTitle" hasCustomPrompt="1"/>
          </p:nvPr>
        </p:nvSpPr>
        <p:spPr>
          <a:xfrm>
            <a:off x="952262" y="959582"/>
            <a:ext cx="4315063" cy="1478818"/>
          </a:xfrm>
        </p:spPr>
        <p:txBody>
          <a:bodyPr anchor="t"/>
          <a:lstStyle>
            <a:lvl1pPr algn="l">
              <a:defRPr sz="4000">
                <a:solidFill>
                  <a:schemeClr val="tx2"/>
                </a:solidFill>
              </a:defRPr>
            </a:lvl1pPr>
          </a:lstStyle>
          <a:p>
            <a:r>
              <a:rPr lang="en-US" dirty="0"/>
              <a:t>Presentation title in sentence case</a:t>
            </a:r>
            <a:endParaRPr dirty="0"/>
          </a:p>
        </p:txBody>
      </p:sp>
      <p:sp>
        <p:nvSpPr>
          <p:cNvPr id="3" name="Subtitle 2">
            <a:extLst>
              <a:ext uri="{FF2B5EF4-FFF2-40B4-BE49-F238E27FC236}">
                <a16:creationId xmlns:a16="http://schemas.microsoft.com/office/drawing/2014/main" id="{7B0CDDC0-A8C7-B067-CAAC-BB378AF87966}"/>
              </a:ext>
            </a:extLst>
          </p:cNvPr>
          <p:cNvSpPr>
            <a:spLocks noGrp="1"/>
          </p:cNvSpPr>
          <p:nvPr>
            <p:ph type="subTitle" idx="1" hasCustomPrompt="1"/>
          </p:nvPr>
        </p:nvSpPr>
        <p:spPr>
          <a:xfrm>
            <a:off x="952262" y="2442238"/>
            <a:ext cx="4315063" cy="378859"/>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dirty="0"/>
              <a:t>Optional </a:t>
            </a:r>
            <a:r>
              <a:rPr lang="en-US" dirty="0"/>
              <a:t>subtitle, use sentence case</a:t>
            </a:r>
            <a:endParaRPr dirty="0"/>
          </a:p>
        </p:txBody>
      </p:sp>
      <p:sp>
        <p:nvSpPr>
          <p:cNvPr id="8" name="Text Placeholder 15">
            <a:extLst>
              <a:ext uri="{FF2B5EF4-FFF2-40B4-BE49-F238E27FC236}">
                <a16:creationId xmlns:a16="http://schemas.microsoft.com/office/drawing/2014/main" id="{AAFFB82B-6DCD-A13A-48AD-AD54B8860765}"/>
              </a:ext>
            </a:extLst>
          </p:cNvPr>
          <p:cNvSpPr>
            <a:spLocks noGrp="1"/>
          </p:cNvSpPr>
          <p:nvPr>
            <p:ph type="body" sz="quarter" idx="13" hasCustomPrompt="1"/>
          </p:nvPr>
        </p:nvSpPr>
        <p:spPr>
          <a:xfrm>
            <a:off x="952263" y="3415779"/>
            <a:ext cx="4315062" cy="542812"/>
          </a:xfrm>
        </p:spPr>
        <p:txBody>
          <a:bodyPr/>
          <a:lstStyle>
            <a:lvl1pPr marL="0" indent="0">
              <a:spcBef>
                <a:spcPts val="0"/>
              </a:spcBef>
              <a:buFont typeface="Arial" panose="020B0604020202020204" pitchFamily="34" charset="0"/>
              <a:buChar char="​"/>
              <a:defRPr sz="1600" b="1"/>
            </a:lvl1pPr>
            <a:lvl2pPr marL="0" indent="0">
              <a:spcBef>
                <a:spcPts val="0"/>
              </a:spcBef>
              <a:buFont typeface="Arial" panose="020B0604020202020204" pitchFamily="34" charset="0"/>
              <a:buChar char="​"/>
              <a:defRPr sz="16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First Lastname</a:t>
            </a:r>
          </a:p>
          <a:p>
            <a:pPr lvl="1"/>
            <a:r>
              <a:t>Second level</a:t>
            </a:r>
          </a:p>
        </p:txBody>
      </p:sp>
      <p:sp>
        <p:nvSpPr>
          <p:cNvPr id="9" name="Text Placeholder 15">
            <a:extLst>
              <a:ext uri="{FF2B5EF4-FFF2-40B4-BE49-F238E27FC236}">
                <a16:creationId xmlns:a16="http://schemas.microsoft.com/office/drawing/2014/main" id="{697CB211-FC8B-7C00-CF6F-6B918CA4E852}"/>
              </a:ext>
            </a:extLst>
          </p:cNvPr>
          <p:cNvSpPr>
            <a:spLocks noGrp="1"/>
          </p:cNvSpPr>
          <p:nvPr>
            <p:ph type="body" sz="quarter" idx="14" hasCustomPrompt="1"/>
          </p:nvPr>
        </p:nvSpPr>
        <p:spPr>
          <a:xfrm>
            <a:off x="952263" y="4089278"/>
            <a:ext cx="4315061" cy="542812"/>
          </a:xfrm>
        </p:spPr>
        <p:txBody>
          <a:bodyPr/>
          <a:lstStyle>
            <a:lvl1pPr marL="0" indent="0">
              <a:spcBef>
                <a:spcPts val="0"/>
              </a:spcBef>
              <a:buFont typeface="Arial" panose="020B0604020202020204" pitchFamily="34" charset="0"/>
              <a:buChar char="​"/>
              <a:defRPr sz="1600" b="1"/>
            </a:lvl1pPr>
            <a:lvl2pPr marL="0" indent="0">
              <a:spcBef>
                <a:spcPts val="0"/>
              </a:spcBef>
              <a:buFont typeface="Arial" panose="020B0604020202020204" pitchFamily="34" charset="0"/>
              <a:buChar char="​"/>
              <a:defRPr sz="16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First Lastname</a:t>
            </a:r>
          </a:p>
          <a:p>
            <a:pPr lvl="1"/>
            <a:r>
              <a:t>Second level</a:t>
            </a:r>
          </a:p>
        </p:txBody>
      </p:sp>
      <p:sp>
        <p:nvSpPr>
          <p:cNvPr id="11" name="Text Placeholder 15">
            <a:extLst>
              <a:ext uri="{FF2B5EF4-FFF2-40B4-BE49-F238E27FC236}">
                <a16:creationId xmlns:a16="http://schemas.microsoft.com/office/drawing/2014/main" id="{25BEE0CE-9974-F9C1-C1C1-BAC11DD96ACA}"/>
              </a:ext>
            </a:extLst>
          </p:cNvPr>
          <p:cNvSpPr>
            <a:spLocks noGrp="1"/>
          </p:cNvSpPr>
          <p:nvPr>
            <p:ph type="body" sz="quarter" idx="15" hasCustomPrompt="1"/>
          </p:nvPr>
        </p:nvSpPr>
        <p:spPr>
          <a:xfrm>
            <a:off x="952263" y="5035391"/>
            <a:ext cx="4315062" cy="176372"/>
          </a:xfrm>
        </p:spPr>
        <p:txBody>
          <a:bodyPr/>
          <a:lstStyle>
            <a:lvl1pPr marL="0" indent="0">
              <a:spcBef>
                <a:spcPts val="0"/>
              </a:spcBef>
              <a:buFont typeface="Arial" panose="020B0604020202020204" pitchFamily="34" charset="0"/>
              <a:buChar char="​"/>
              <a:defRPr sz="1050" b="0"/>
            </a:lvl1pPr>
            <a:lvl2pPr marL="0" indent="0">
              <a:spcBef>
                <a:spcPts val="0"/>
              </a:spcBef>
              <a:buFont typeface="Arial" panose="020B0604020202020204" pitchFamily="34" charset="0"/>
              <a:buChar char="​"/>
              <a:defRPr sz="105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Optional date (MM.DD.YYYY)</a:t>
            </a:r>
          </a:p>
          <a:p>
            <a:pPr lvl="1"/>
            <a:r>
              <a:t>Second level</a:t>
            </a:r>
          </a:p>
        </p:txBody>
      </p:sp>
    </p:spTree>
    <p:extLst>
      <p:ext uri="{BB962C8B-B14F-4D97-AF65-F5344CB8AC3E}">
        <p14:creationId xmlns:p14="http://schemas.microsoft.com/office/powerpoint/2010/main" val="1238843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 Conten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25370C-3B79-6EC4-4A32-1AAEF99F676F}"/>
              </a:ext>
              <a:ext uri="{C183D7F6-B498-43B3-948B-1728B52AA6E4}">
                <adec:decorative xmlns:adec="http://schemas.microsoft.com/office/drawing/2017/decorative" val="1"/>
              </a:ext>
            </a:extLst>
          </p:cNvPr>
          <p:cNvSpPr/>
          <p:nvPr/>
        </p:nvSpPr>
        <p:spPr>
          <a:xfrm>
            <a:off x="0" y="-1"/>
            <a:ext cx="4215384" cy="6857999"/>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AAF4D675-10F3-4F73-BB90-58E0DDB7A136}" type="datetime1">
              <a:rPr lang="en-US" smtClean="0"/>
              <a:t>9/12/2025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4"/>
            <a:ext cx="3314701" cy="1453252"/>
          </a:xfrm>
        </p:spPr>
        <p:txBody>
          <a:bodyPr>
            <a:noAutofit/>
          </a:bodyPr>
          <a:lstStyle>
            <a:lvl1pPr>
              <a:defRPr>
                <a:solidFill>
                  <a:schemeClr val="tx1"/>
                </a:solidFill>
              </a:defRPr>
            </a:lvl1p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1945888"/>
            <a:ext cx="3314701" cy="1235461"/>
          </a:xfrm>
        </p:spPr>
        <p:txBody>
          <a:bodyPr>
            <a:noAutofit/>
          </a:bodyPr>
          <a:lstStyle>
            <a:lvl1pPr marL="0" indent="0">
              <a:spcBef>
                <a:spcPts val="0"/>
              </a:spcBef>
              <a:buNone/>
              <a:defRPr sz="200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Tx/>
              <a:buFont typeface="Wingdings" panose="05000000000000000000" pitchFamily="2" charset="2"/>
              <a:buNone/>
              <a:tabLst/>
              <a:defRPr/>
            </a:pPr>
            <a:r>
              <a:rPr lang="en-US" dirty="0"/>
              <a:t>Optional subtitle, use sentence case and reposition as needed</a:t>
            </a:r>
            <a:endParaRPr dirty="0"/>
          </a:p>
        </p:txBody>
      </p:sp>
      <p:sp>
        <p:nvSpPr>
          <p:cNvPr id="12" name="Content Placeholder 11">
            <a:extLst>
              <a:ext uri="{FF2B5EF4-FFF2-40B4-BE49-F238E27FC236}">
                <a16:creationId xmlns:a16="http://schemas.microsoft.com/office/drawing/2014/main" id="{B271B652-0364-C8BA-41BA-35A63B30D137}"/>
              </a:ext>
            </a:extLst>
          </p:cNvPr>
          <p:cNvSpPr>
            <a:spLocks noGrp="1"/>
          </p:cNvSpPr>
          <p:nvPr>
            <p:ph sz="quarter" idx="14" hasCustomPrompt="1"/>
          </p:nvPr>
        </p:nvSpPr>
        <p:spPr>
          <a:xfrm>
            <a:off x="4572000" y="996619"/>
            <a:ext cx="7162800" cy="4870782"/>
          </a:xfrm>
        </p:spPr>
        <p:txBody>
          <a:bodyPr>
            <a:noAutofit/>
          </a:bodyPr>
          <a:lstStyle>
            <a:lvl1pPr marL="228600" indent="-228600">
              <a:defRPr sz="2000"/>
            </a:lvl1pPr>
            <a:lvl2pPr>
              <a:defRPr sz="1800"/>
            </a:lvl2pPr>
            <a:lvl3pPr>
              <a:defRPr sz="1600"/>
            </a:lvl3pPr>
            <a:lvl4pPr>
              <a:defRPr sz="1600"/>
            </a:lvl4pPr>
            <a:lvl5pPr>
              <a:defRPr sz="16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95647408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nten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25370C-3B79-6EC4-4A32-1AAEF99F676F}"/>
              </a:ext>
              <a:ext uri="{C183D7F6-B498-43B3-948B-1728B52AA6E4}">
                <adec:decorative xmlns:adec="http://schemas.microsoft.com/office/drawing/2017/decorative" val="1"/>
              </a:ext>
            </a:extLst>
          </p:cNvPr>
          <p:cNvSpPr/>
          <p:nvPr/>
        </p:nvSpPr>
        <p:spPr>
          <a:xfrm>
            <a:off x="0" y="-1"/>
            <a:ext cx="4215384" cy="6857999"/>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4B6C3D8A-9E13-45B7-8D49-F8E7227D592D}" type="datetime1">
              <a:rPr lang="en-US" smtClean="0"/>
              <a:t>9/12/2025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4"/>
            <a:ext cx="3314701" cy="1453252"/>
          </a:xfrm>
        </p:spPr>
        <p:txBody>
          <a:bodyPr>
            <a:noAutofit/>
          </a:bodyPr>
          <a:lstStyle>
            <a:lvl1pPr>
              <a:defRPr>
                <a:solidFill>
                  <a:schemeClr val="tx1"/>
                </a:solidFill>
              </a:defRPr>
            </a:lvl1p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1945888"/>
            <a:ext cx="3314701" cy="1235461"/>
          </a:xfrm>
        </p:spPr>
        <p:txBody>
          <a:bodyPr>
            <a:noAutofit/>
          </a:bodyPr>
          <a:lstStyle>
            <a:lvl1pPr marL="0" indent="0">
              <a:spcBef>
                <a:spcPts val="0"/>
              </a:spcBef>
              <a:buNone/>
              <a:defRPr sz="200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Tx/>
              <a:buFont typeface="Wingdings" panose="05000000000000000000" pitchFamily="2" charset="2"/>
              <a:buNone/>
              <a:tabLst/>
              <a:defRPr/>
            </a:pPr>
            <a:r>
              <a:rPr lang="en-US" dirty="0"/>
              <a:t>Optional subtitle, use sentence case and reposition as needed</a:t>
            </a:r>
          </a:p>
        </p:txBody>
      </p:sp>
      <p:sp>
        <p:nvSpPr>
          <p:cNvPr id="11" name="Text Placeholder 15">
            <a:extLst>
              <a:ext uri="{FF2B5EF4-FFF2-40B4-BE49-F238E27FC236}">
                <a16:creationId xmlns:a16="http://schemas.microsoft.com/office/drawing/2014/main" id="{D1975B9B-964A-61E7-6069-9ADE5098033D}"/>
              </a:ext>
            </a:extLst>
          </p:cNvPr>
          <p:cNvSpPr>
            <a:spLocks noGrp="1"/>
          </p:cNvSpPr>
          <p:nvPr>
            <p:ph type="body" sz="quarter" idx="16" hasCustomPrompt="1"/>
          </p:nvPr>
        </p:nvSpPr>
        <p:spPr>
          <a:xfrm>
            <a:off x="4572000" y="996619"/>
            <a:ext cx="3429000" cy="420624"/>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2" name="Content Placeholder 11">
            <a:extLst>
              <a:ext uri="{FF2B5EF4-FFF2-40B4-BE49-F238E27FC236}">
                <a16:creationId xmlns:a16="http://schemas.microsoft.com/office/drawing/2014/main" id="{B271B652-0364-C8BA-41BA-35A63B30D137}"/>
              </a:ext>
            </a:extLst>
          </p:cNvPr>
          <p:cNvSpPr>
            <a:spLocks noGrp="1"/>
          </p:cNvSpPr>
          <p:nvPr>
            <p:ph sz="quarter" idx="14" hasCustomPrompt="1"/>
          </p:nvPr>
        </p:nvSpPr>
        <p:spPr>
          <a:xfrm>
            <a:off x="4572000" y="1566533"/>
            <a:ext cx="3429000" cy="4300867"/>
          </a:xfrm>
        </p:spPr>
        <p:txBody>
          <a:bodyPr>
            <a:noAutofit/>
          </a:bodyPr>
          <a:lstStyle>
            <a:lvl1pPr marL="228600" indent="-228600">
              <a:defRPr sz="2000"/>
            </a:lvl1pPr>
            <a:lvl2pPr>
              <a:defRPr sz="1800"/>
            </a:lvl2pPr>
            <a:lvl3pPr>
              <a:defRPr sz="1600"/>
            </a:lvl3pPr>
            <a:lvl4pPr>
              <a:defRPr sz="1600"/>
            </a:lvl4pPr>
            <a:lvl5pPr>
              <a:defRPr sz="16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4" name="Text Placeholder 15">
            <a:extLst>
              <a:ext uri="{FF2B5EF4-FFF2-40B4-BE49-F238E27FC236}">
                <a16:creationId xmlns:a16="http://schemas.microsoft.com/office/drawing/2014/main" id="{CEE5B4F5-63A4-7E35-EE17-DFA8D79444E9}"/>
              </a:ext>
            </a:extLst>
          </p:cNvPr>
          <p:cNvSpPr>
            <a:spLocks noGrp="1"/>
          </p:cNvSpPr>
          <p:nvPr>
            <p:ph type="body" sz="quarter" idx="18" hasCustomPrompt="1"/>
          </p:nvPr>
        </p:nvSpPr>
        <p:spPr>
          <a:xfrm>
            <a:off x="8305800" y="996619"/>
            <a:ext cx="3429000" cy="420624"/>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3" name="Content Placeholder 11">
            <a:extLst>
              <a:ext uri="{FF2B5EF4-FFF2-40B4-BE49-F238E27FC236}">
                <a16:creationId xmlns:a16="http://schemas.microsoft.com/office/drawing/2014/main" id="{ADA3C8B8-487C-C682-D390-797D44ECDAF3}"/>
              </a:ext>
            </a:extLst>
          </p:cNvPr>
          <p:cNvSpPr>
            <a:spLocks noGrp="1"/>
          </p:cNvSpPr>
          <p:nvPr>
            <p:ph sz="quarter" idx="17" hasCustomPrompt="1"/>
          </p:nvPr>
        </p:nvSpPr>
        <p:spPr>
          <a:xfrm>
            <a:off x="8305800" y="1566533"/>
            <a:ext cx="3429000" cy="4300867"/>
          </a:xfrm>
        </p:spPr>
        <p:txBody>
          <a:bodyPr>
            <a:noAutofit/>
          </a:bodyPr>
          <a:lstStyle>
            <a:lvl1pPr marL="228600" indent="-228600">
              <a:defRPr sz="2000"/>
            </a:lvl1pPr>
            <a:lvl2pPr>
              <a:defRPr sz="1800"/>
            </a:lvl2pPr>
            <a:lvl3pPr>
              <a:defRPr sz="1600"/>
            </a:lvl3pPr>
            <a:lvl4pPr>
              <a:defRPr sz="1600"/>
            </a:lvl4pPr>
            <a:lvl5pPr>
              <a:defRPr sz="16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3864517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F3F0-ED9B-BE4C-D9AB-51B6ED9C16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905DEB-77C0-3660-F69B-D488C0A1EC48}"/>
              </a:ext>
            </a:extLst>
          </p:cNvPr>
          <p:cNvSpPr>
            <a:spLocks noGrp="1"/>
          </p:cNvSpPr>
          <p:nvPr>
            <p:ph sz="half" idx="1" hasCustomPrompt="1"/>
          </p:nvPr>
        </p:nvSpPr>
        <p:spPr>
          <a:xfrm>
            <a:off x="457200" y="1828800"/>
            <a:ext cx="5303520" cy="4046993"/>
          </a:xfrm>
        </p:spPr>
        <p:txBody>
          <a:bodyPr/>
          <a:lstStyle>
            <a:lvl1pPr marL="356616" indent="-356616">
              <a:defRPr/>
            </a:lvl1pPr>
            <a:lvl2pPr marL="731520" indent="-274320">
              <a:defRPr/>
            </a:lvl2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lang="en-US" dirty="0"/>
              <a:t>Click to add text or choose an icon below to insert other content, sentence case preferred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EA7CBCA-42D2-15F0-1287-28B5A3F81F80}"/>
              </a:ext>
            </a:extLst>
          </p:cNvPr>
          <p:cNvSpPr>
            <a:spLocks noGrp="1"/>
          </p:cNvSpPr>
          <p:nvPr>
            <p:ph sz="half" idx="2" hasCustomPrompt="1"/>
          </p:nvPr>
        </p:nvSpPr>
        <p:spPr>
          <a:xfrm>
            <a:off x="6431280" y="1828800"/>
            <a:ext cx="5303520" cy="4046993"/>
          </a:xfrm>
        </p:spPr>
        <p:txBody>
          <a:bodyPr/>
          <a:lstStyle>
            <a:lvl1pPr marL="356616" indent="-356616">
              <a:defRPr/>
            </a:lvl1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lang="en-US" dirty="0"/>
              <a:t>Click to add text or choose an icon below to insert other content, sentence case preferred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649982D-65CD-F125-B225-47C7A28A75CB}"/>
              </a:ext>
            </a:extLst>
          </p:cNvPr>
          <p:cNvSpPr>
            <a:spLocks noGrp="1"/>
          </p:cNvSpPr>
          <p:nvPr>
            <p:ph type="dt" sz="half" idx="10"/>
          </p:nvPr>
        </p:nvSpPr>
        <p:spPr/>
        <p:txBody>
          <a:bodyPr/>
          <a:lstStyle/>
          <a:p>
            <a:fld id="{114FE477-946F-4CB9-A8D0-838C77E02584}" type="datetimeFigureOut">
              <a:rPr lang="en-US" smtClean="0"/>
              <a:t>9/12/2025</a:t>
            </a:fld>
            <a:endParaRPr lang="en-US"/>
          </a:p>
        </p:txBody>
      </p:sp>
      <p:sp>
        <p:nvSpPr>
          <p:cNvPr id="6" name="Footer Placeholder 5">
            <a:extLst>
              <a:ext uri="{FF2B5EF4-FFF2-40B4-BE49-F238E27FC236}">
                <a16:creationId xmlns:a16="http://schemas.microsoft.com/office/drawing/2014/main" id="{6474F886-6D1B-4375-249B-CA570921C3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E642A-9FD8-DF2F-8739-A4C44CAFC9A6}"/>
              </a:ext>
            </a:extLst>
          </p:cNvPr>
          <p:cNvSpPr>
            <a:spLocks noGrp="1"/>
          </p:cNvSpPr>
          <p:nvPr>
            <p:ph type="sldNum" sz="quarter" idx="12"/>
          </p:nvPr>
        </p:nvSpPr>
        <p:spPr/>
        <p:txBody>
          <a:bodyPr/>
          <a:lstStyle/>
          <a:p>
            <a:fld id="{4B66793B-AAAD-40B1-80CA-602F92A20344}" type="slidenum">
              <a:rPr lang="en-US" smtClean="0"/>
              <a:t>‹Nº›</a:t>
            </a:fld>
            <a:endParaRPr lang="en-US"/>
          </a:p>
        </p:txBody>
      </p:sp>
      <p:sp>
        <p:nvSpPr>
          <p:cNvPr id="8" name="Text Placeholder 15">
            <a:extLst>
              <a:ext uri="{FF2B5EF4-FFF2-40B4-BE49-F238E27FC236}">
                <a16:creationId xmlns:a16="http://schemas.microsoft.com/office/drawing/2014/main" id="{2996E27A-8747-88BC-CA45-9C7966202032}"/>
              </a:ext>
            </a:extLst>
          </p:cNvPr>
          <p:cNvSpPr>
            <a:spLocks noGrp="1"/>
          </p:cNvSpPr>
          <p:nvPr>
            <p:ph type="body" sz="quarter" idx="13" hasCustomPrompt="1"/>
          </p:nvPr>
        </p:nvSpPr>
        <p:spPr>
          <a:xfrm>
            <a:off x="457199" y="998773"/>
            <a:ext cx="1127760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Tree>
    <p:extLst>
      <p:ext uri="{BB962C8B-B14F-4D97-AF65-F5344CB8AC3E}">
        <p14:creationId xmlns:p14="http://schemas.microsoft.com/office/powerpoint/2010/main" val="241932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0B410CF9-7D28-FB1A-4916-2EBA22FC5883}"/>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DCFA9B95-C7D9-EBCC-7FBE-109F7371B8B3}"/>
              </a:ext>
            </a:extLst>
          </p:cNvPr>
          <p:cNvSpPr>
            <a:spLocks noGrp="1"/>
          </p:cNvSpPr>
          <p:nvPr>
            <p:ph type="sldNum" sz="quarter" idx="12"/>
          </p:nvPr>
        </p:nvSpPr>
        <p:spPr/>
        <p:txBody>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15817424-F209-70E7-FD1B-5EFAE6E7D019}"/>
              </a:ext>
            </a:extLst>
          </p:cNvPr>
          <p:cNvSpPr>
            <a:spLocks noGrp="1"/>
          </p:cNvSpPr>
          <p:nvPr>
            <p:ph type="dt" sz="half" idx="10"/>
          </p:nvPr>
        </p:nvSpPr>
        <p:spPr/>
        <p:txBody>
          <a:bodyPr/>
          <a:lstStyle/>
          <a:p>
            <a:fld id="{D5BF6920-03FD-4D75-A746-E4A52D3658B8}" type="datetime1">
              <a:rPr lang="en-US" smtClean="0"/>
              <a:t>9/12/2025</a:t>
            </a:fld>
            <a:endParaRPr/>
          </a:p>
        </p:txBody>
      </p:sp>
      <p:sp>
        <p:nvSpPr>
          <p:cNvPr id="4" name="Footer Placeholder 3">
            <a:extLst>
              <a:ext uri="{FF2B5EF4-FFF2-40B4-BE49-F238E27FC236}">
                <a16:creationId xmlns:a16="http://schemas.microsoft.com/office/drawing/2014/main" id="{E7E6E406-6B00-EDAA-032A-9078F16DA7FA}"/>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C5F4DD3B-78D6-F6A5-6E7D-5AA013467762}"/>
              </a:ext>
            </a:extLst>
          </p:cNvPr>
          <p:cNvSpPr>
            <a:spLocks noGrp="1"/>
          </p:cNvSpPr>
          <p:nvPr>
            <p:ph type="title" hasCustomPrompt="1"/>
          </p:nvPr>
        </p:nvSpPr>
        <p:spPr/>
        <p:txBody>
          <a:bodyPr/>
          <a:lstStyle/>
          <a:p>
            <a:r>
              <a:t>Use sentence case for slide titles</a:t>
            </a:r>
          </a:p>
        </p:txBody>
      </p:sp>
      <p:sp>
        <p:nvSpPr>
          <p:cNvPr id="6" name="Text Placeholder 15">
            <a:extLst>
              <a:ext uri="{FF2B5EF4-FFF2-40B4-BE49-F238E27FC236}">
                <a16:creationId xmlns:a16="http://schemas.microsoft.com/office/drawing/2014/main" id="{2DBD0D28-9D8E-0C5B-DB18-BA8A04C408B7}"/>
              </a:ext>
            </a:extLst>
          </p:cNvPr>
          <p:cNvSpPr>
            <a:spLocks noGrp="1"/>
          </p:cNvSpPr>
          <p:nvPr>
            <p:ph type="body" sz="quarter" idx="13" hasCustomPrompt="1"/>
          </p:nvPr>
        </p:nvSpPr>
        <p:spPr>
          <a:xfrm>
            <a:off x="457199" y="998773"/>
            <a:ext cx="1127760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9" name="Text Placeholder 15">
            <a:extLst>
              <a:ext uri="{FF2B5EF4-FFF2-40B4-BE49-F238E27FC236}">
                <a16:creationId xmlns:a16="http://schemas.microsoft.com/office/drawing/2014/main" id="{7BDC6453-E594-964C-EC86-658BF59E1EEE}"/>
              </a:ext>
            </a:extLst>
          </p:cNvPr>
          <p:cNvSpPr>
            <a:spLocks noGrp="1"/>
          </p:cNvSpPr>
          <p:nvPr>
            <p:ph type="body" sz="quarter" idx="15" hasCustomPrompt="1"/>
          </p:nvPr>
        </p:nvSpPr>
        <p:spPr>
          <a:xfrm>
            <a:off x="457200" y="1828800"/>
            <a:ext cx="5303520" cy="420624"/>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3" name="Content Placeholder 15">
            <a:extLst>
              <a:ext uri="{FF2B5EF4-FFF2-40B4-BE49-F238E27FC236}">
                <a16:creationId xmlns:a16="http://schemas.microsoft.com/office/drawing/2014/main" id="{5D0F2471-6BCF-28BC-39AD-DE6A148E6A59}"/>
              </a:ext>
            </a:extLst>
          </p:cNvPr>
          <p:cNvSpPr>
            <a:spLocks noGrp="1"/>
          </p:cNvSpPr>
          <p:nvPr>
            <p:ph sz="quarter" idx="20" hasCustomPrompt="1"/>
          </p:nvPr>
        </p:nvSpPr>
        <p:spPr>
          <a:xfrm>
            <a:off x="457200" y="2438400"/>
            <a:ext cx="5303520" cy="3437393"/>
          </a:xfrm>
        </p:spPr>
        <p:txBody>
          <a:bodyPr/>
          <a:lstStyle>
            <a:lvl1pPr marL="228600" indent="-228600">
              <a:defRPr sz="2000"/>
            </a:lvl1pPr>
            <a:lvl2pPr>
              <a:defRPr sz="1800"/>
            </a:lvl2pPr>
            <a:lvl3pPr>
              <a:defRPr sz="1600"/>
            </a:lvl3pPr>
            <a:lvl4pPr>
              <a:defRPr sz="1600"/>
            </a:lvl4pPr>
            <a:lvl5pPr>
              <a:defRPr sz="16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1" name="Text Placeholder 15">
            <a:extLst>
              <a:ext uri="{FF2B5EF4-FFF2-40B4-BE49-F238E27FC236}">
                <a16:creationId xmlns:a16="http://schemas.microsoft.com/office/drawing/2014/main" id="{212783C0-58B5-24BA-D5DC-F367B1075368}"/>
              </a:ext>
            </a:extLst>
          </p:cNvPr>
          <p:cNvSpPr>
            <a:spLocks noGrp="1"/>
          </p:cNvSpPr>
          <p:nvPr>
            <p:ph type="body" sz="quarter" idx="17" hasCustomPrompt="1"/>
          </p:nvPr>
        </p:nvSpPr>
        <p:spPr>
          <a:xfrm>
            <a:off x="6431280" y="1828800"/>
            <a:ext cx="5303520" cy="420624"/>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5" name="Content Placeholder 15">
            <a:extLst>
              <a:ext uri="{FF2B5EF4-FFF2-40B4-BE49-F238E27FC236}">
                <a16:creationId xmlns:a16="http://schemas.microsoft.com/office/drawing/2014/main" id="{DE5BCD09-3F62-BF0B-9034-37D1A8575E89}"/>
              </a:ext>
            </a:extLst>
          </p:cNvPr>
          <p:cNvSpPr>
            <a:spLocks noGrp="1"/>
          </p:cNvSpPr>
          <p:nvPr>
            <p:ph sz="quarter" idx="21" hasCustomPrompt="1"/>
          </p:nvPr>
        </p:nvSpPr>
        <p:spPr>
          <a:xfrm>
            <a:off x="6431280" y="2438400"/>
            <a:ext cx="5303520" cy="3437393"/>
          </a:xfrm>
        </p:spPr>
        <p:txBody>
          <a:bodyPr/>
          <a:lstStyle>
            <a:lvl1pPr marL="228600" indent="-228600">
              <a:defRPr sz="2000"/>
            </a:lvl1pPr>
            <a:lvl2pPr>
              <a:defRPr sz="1800"/>
            </a:lvl2pPr>
            <a:lvl3pPr>
              <a:defRPr sz="1600"/>
            </a:lvl3pPr>
            <a:lvl4pPr>
              <a:defRPr sz="1600"/>
            </a:lvl4pPr>
            <a:lvl5pPr>
              <a:defRPr sz="16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402612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B6FA5037-1BAB-DD7B-7DB0-22F5D6A35DDE}"/>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DCFA9B95-C7D9-EBCC-7FBE-109F7371B8B3}"/>
              </a:ext>
            </a:extLst>
          </p:cNvPr>
          <p:cNvSpPr>
            <a:spLocks noGrp="1"/>
          </p:cNvSpPr>
          <p:nvPr>
            <p:ph type="sldNum" sz="quarter" idx="12"/>
          </p:nvPr>
        </p:nvSpPr>
        <p:spPr/>
        <p:txBody>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15817424-F209-70E7-FD1B-5EFAE6E7D019}"/>
              </a:ext>
            </a:extLst>
          </p:cNvPr>
          <p:cNvSpPr>
            <a:spLocks noGrp="1"/>
          </p:cNvSpPr>
          <p:nvPr>
            <p:ph type="dt" sz="half" idx="10"/>
          </p:nvPr>
        </p:nvSpPr>
        <p:spPr/>
        <p:txBody>
          <a:bodyPr/>
          <a:lstStyle/>
          <a:p>
            <a:fld id="{DA27A5B7-DEDE-401F-8EFA-FB247AD7806B}" type="datetime1">
              <a:rPr lang="en-US" smtClean="0"/>
              <a:t>9/12/2025</a:t>
            </a:fld>
            <a:endParaRPr/>
          </a:p>
        </p:txBody>
      </p:sp>
      <p:sp>
        <p:nvSpPr>
          <p:cNvPr id="4" name="Footer Placeholder 3">
            <a:extLst>
              <a:ext uri="{FF2B5EF4-FFF2-40B4-BE49-F238E27FC236}">
                <a16:creationId xmlns:a16="http://schemas.microsoft.com/office/drawing/2014/main" id="{E7E6E406-6B00-EDAA-032A-9078F16DA7FA}"/>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C5F4DD3B-78D6-F6A5-6E7D-5AA013467762}"/>
              </a:ext>
            </a:extLst>
          </p:cNvPr>
          <p:cNvSpPr>
            <a:spLocks noGrp="1"/>
          </p:cNvSpPr>
          <p:nvPr>
            <p:ph type="title" hasCustomPrompt="1"/>
          </p:nvPr>
        </p:nvSpPr>
        <p:spPr/>
        <p:txBody>
          <a:bodyPr/>
          <a:lstStyle/>
          <a:p>
            <a:r>
              <a:t>Use sentence case for slide titles</a:t>
            </a:r>
          </a:p>
        </p:txBody>
      </p:sp>
      <p:sp>
        <p:nvSpPr>
          <p:cNvPr id="6" name="Text Placeholder 15">
            <a:extLst>
              <a:ext uri="{FF2B5EF4-FFF2-40B4-BE49-F238E27FC236}">
                <a16:creationId xmlns:a16="http://schemas.microsoft.com/office/drawing/2014/main" id="{2DBD0D28-9D8E-0C5B-DB18-BA8A04C408B7}"/>
              </a:ext>
            </a:extLst>
          </p:cNvPr>
          <p:cNvSpPr>
            <a:spLocks noGrp="1"/>
          </p:cNvSpPr>
          <p:nvPr>
            <p:ph type="body" sz="quarter" idx="13" hasCustomPrompt="1"/>
          </p:nvPr>
        </p:nvSpPr>
        <p:spPr>
          <a:xfrm>
            <a:off x="457199" y="998773"/>
            <a:ext cx="1127760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9" name="Text Placeholder 15">
            <a:extLst>
              <a:ext uri="{FF2B5EF4-FFF2-40B4-BE49-F238E27FC236}">
                <a16:creationId xmlns:a16="http://schemas.microsoft.com/office/drawing/2014/main" id="{7BDC6453-E594-964C-EC86-658BF59E1EEE}"/>
              </a:ext>
            </a:extLst>
          </p:cNvPr>
          <p:cNvSpPr>
            <a:spLocks noGrp="1"/>
          </p:cNvSpPr>
          <p:nvPr>
            <p:ph type="body" sz="quarter" idx="15" hasCustomPrompt="1"/>
          </p:nvPr>
        </p:nvSpPr>
        <p:spPr>
          <a:xfrm>
            <a:off x="457200" y="1828799"/>
            <a:ext cx="356616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7" name="Content Placeholder 15">
            <a:extLst>
              <a:ext uri="{FF2B5EF4-FFF2-40B4-BE49-F238E27FC236}">
                <a16:creationId xmlns:a16="http://schemas.microsoft.com/office/drawing/2014/main" id="{BDC624F2-6EB1-E2DF-3A55-A52F999E3952}"/>
              </a:ext>
            </a:extLst>
          </p:cNvPr>
          <p:cNvSpPr>
            <a:spLocks noGrp="1"/>
          </p:cNvSpPr>
          <p:nvPr>
            <p:ph sz="quarter" idx="20" hasCustomPrompt="1"/>
          </p:nvPr>
        </p:nvSpPr>
        <p:spPr>
          <a:xfrm>
            <a:off x="457200" y="2460813"/>
            <a:ext cx="3566160" cy="3414980"/>
          </a:xfrm>
        </p:spPr>
        <p:txBody>
          <a:bodyPr/>
          <a:lstStyle>
            <a:lvl1pPr marL="228600" indent="-228600">
              <a:defRPr sz="1800"/>
            </a:lvl1pPr>
            <a:lvl2pPr>
              <a:defRPr sz="1600"/>
            </a:lvl2pPr>
            <a:lvl3pPr>
              <a:defRPr sz="1400"/>
            </a:lvl3pPr>
            <a:lvl4pPr>
              <a:defRPr sz="1400"/>
            </a:lvl4pPr>
            <a:lvl5pPr>
              <a:defRPr sz="14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1" name="Text Placeholder 15">
            <a:extLst>
              <a:ext uri="{FF2B5EF4-FFF2-40B4-BE49-F238E27FC236}">
                <a16:creationId xmlns:a16="http://schemas.microsoft.com/office/drawing/2014/main" id="{212783C0-58B5-24BA-D5DC-F367B1075368}"/>
              </a:ext>
            </a:extLst>
          </p:cNvPr>
          <p:cNvSpPr>
            <a:spLocks noGrp="1"/>
          </p:cNvSpPr>
          <p:nvPr>
            <p:ph type="body" sz="quarter" idx="17" hasCustomPrompt="1"/>
          </p:nvPr>
        </p:nvSpPr>
        <p:spPr>
          <a:xfrm>
            <a:off x="4312920" y="1828799"/>
            <a:ext cx="356616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9" name="Content Placeholder 15">
            <a:extLst>
              <a:ext uri="{FF2B5EF4-FFF2-40B4-BE49-F238E27FC236}">
                <a16:creationId xmlns:a16="http://schemas.microsoft.com/office/drawing/2014/main" id="{8877E346-3F26-A83C-CEE1-3E0582A64E49}"/>
              </a:ext>
            </a:extLst>
          </p:cNvPr>
          <p:cNvSpPr>
            <a:spLocks noGrp="1"/>
          </p:cNvSpPr>
          <p:nvPr>
            <p:ph sz="quarter" idx="21" hasCustomPrompt="1"/>
          </p:nvPr>
        </p:nvSpPr>
        <p:spPr>
          <a:xfrm>
            <a:off x="4312920" y="2460813"/>
            <a:ext cx="3566160" cy="3414980"/>
          </a:xfrm>
        </p:spPr>
        <p:txBody>
          <a:bodyPr/>
          <a:lstStyle>
            <a:lvl1pPr marL="228600" indent="-228600">
              <a:defRPr sz="1800"/>
            </a:lvl1pPr>
            <a:lvl2pPr>
              <a:defRPr sz="1600"/>
            </a:lvl2pPr>
            <a:lvl3pPr>
              <a:defRPr sz="1400"/>
            </a:lvl3pPr>
            <a:lvl4pPr>
              <a:defRPr sz="1400"/>
            </a:lvl4pPr>
            <a:lvl5pPr>
              <a:defRPr sz="14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2" name="Text Placeholder 15">
            <a:extLst>
              <a:ext uri="{FF2B5EF4-FFF2-40B4-BE49-F238E27FC236}">
                <a16:creationId xmlns:a16="http://schemas.microsoft.com/office/drawing/2014/main" id="{049C2757-8494-EDBA-F4EF-E5E802C9BCA1}"/>
              </a:ext>
            </a:extLst>
          </p:cNvPr>
          <p:cNvSpPr>
            <a:spLocks noGrp="1"/>
          </p:cNvSpPr>
          <p:nvPr>
            <p:ph type="body" sz="quarter" idx="19" hasCustomPrompt="1"/>
          </p:nvPr>
        </p:nvSpPr>
        <p:spPr>
          <a:xfrm>
            <a:off x="8168641" y="1828799"/>
            <a:ext cx="356616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20" name="Content Placeholder 15">
            <a:extLst>
              <a:ext uri="{FF2B5EF4-FFF2-40B4-BE49-F238E27FC236}">
                <a16:creationId xmlns:a16="http://schemas.microsoft.com/office/drawing/2014/main" id="{849DF32A-0D36-B1BE-2EDA-7D63C1D9C64D}"/>
              </a:ext>
            </a:extLst>
          </p:cNvPr>
          <p:cNvSpPr>
            <a:spLocks noGrp="1"/>
          </p:cNvSpPr>
          <p:nvPr>
            <p:ph sz="quarter" idx="22" hasCustomPrompt="1"/>
          </p:nvPr>
        </p:nvSpPr>
        <p:spPr>
          <a:xfrm>
            <a:off x="8168641" y="2460813"/>
            <a:ext cx="3566160" cy="3414980"/>
          </a:xfrm>
        </p:spPr>
        <p:txBody>
          <a:bodyPr/>
          <a:lstStyle>
            <a:lvl1pPr marL="228600" indent="-228600">
              <a:defRPr sz="1800"/>
            </a:lvl1pPr>
            <a:lvl2pPr>
              <a:defRPr sz="1600"/>
            </a:lvl2pPr>
            <a:lvl3pPr>
              <a:defRPr sz="1400"/>
            </a:lvl3pPr>
            <a:lvl4pPr>
              <a:defRPr sz="1400"/>
            </a:lvl4pPr>
            <a:lvl5pPr>
              <a:defRPr sz="14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082117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 Columns">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F35EA32D-D930-75CD-175B-6106B78D80BD}"/>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DCFA9B95-C7D9-EBCC-7FBE-109F7371B8B3}"/>
              </a:ext>
            </a:extLst>
          </p:cNvPr>
          <p:cNvSpPr>
            <a:spLocks noGrp="1"/>
          </p:cNvSpPr>
          <p:nvPr>
            <p:ph type="sldNum" sz="quarter" idx="12"/>
          </p:nvPr>
        </p:nvSpPr>
        <p:spPr/>
        <p:txBody>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15817424-F209-70E7-FD1B-5EFAE6E7D019}"/>
              </a:ext>
            </a:extLst>
          </p:cNvPr>
          <p:cNvSpPr>
            <a:spLocks noGrp="1"/>
          </p:cNvSpPr>
          <p:nvPr>
            <p:ph type="dt" sz="half" idx="10"/>
          </p:nvPr>
        </p:nvSpPr>
        <p:spPr/>
        <p:txBody>
          <a:bodyPr/>
          <a:lstStyle/>
          <a:p>
            <a:fld id="{9E53EE1D-FE11-46D0-A47A-2351528331AD}" type="datetime1">
              <a:rPr lang="en-US" smtClean="0"/>
              <a:t>9/12/2025</a:t>
            </a:fld>
            <a:endParaRPr/>
          </a:p>
        </p:txBody>
      </p:sp>
      <p:sp>
        <p:nvSpPr>
          <p:cNvPr id="4" name="Footer Placeholder 3">
            <a:extLst>
              <a:ext uri="{FF2B5EF4-FFF2-40B4-BE49-F238E27FC236}">
                <a16:creationId xmlns:a16="http://schemas.microsoft.com/office/drawing/2014/main" id="{E7E6E406-6B00-EDAA-032A-9078F16DA7FA}"/>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C5F4DD3B-78D6-F6A5-6E7D-5AA013467762}"/>
              </a:ext>
            </a:extLst>
          </p:cNvPr>
          <p:cNvSpPr>
            <a:spLocks noGrp="1"/>
          </p:cNvSpPr>
          <p:nvPr>
            <p:ph type="title" hasCustomPrompt="1"/>
          </p:nvPr>
        </p:nvSpPr>
        <p:spPr/>
        <p:txBody>
          <a:bodyPr/>
          <a:lstStyle>
            <a:lvl1pPr>
              <a:spcBef>
                <a:spcPts val="0"/>
              </a:spcBef>
              <a:defRPr/>
            </a:lvl1pPr>
          </a:lstStyle>
          <a:p>
            <a:r>
              <a:t>Use sentence case for slide titles</a:t>
            </a:r>
          </a:p>
        </p:txBody>
      </p:sp>
      <p:sp>
        <p:nvSpPr>
          <p:cNvPr id="6" name="Text Placeholder 15">
            <a:extLst>
              <a:ext uri="{FF2B5EF4-FFF2-40B4-BE49-F238E27FC236}">
                <a16:creationId xmlns:a16="http://schemas.microsoft.com/office/drawing/2014/main" id="{2DBD0D28-9D8E-0C5B-DB18-BA8A04C408B7}"/>
              </a:ext>
            </a:extLst>
          </p:cNvPr>
          <p:cNvSpPr>
            <a:spLocks noGrp="1"/>
          </p:cNvSpPr>
          <p:nvPr>
            <p:ph type="body" sz="quarter" idx="13" hasCustomPrompt="1"/>
          </p:nvPr>
        </p:nvSpPr>
        <p:spPr>
          <a:xfrm>
            <a:off x="457199" y="998773"/>
            <a:ext cx="1127760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9" name="Text Placeholder 15">
            <a:extLst>
              <a:ext uri="{FF2B5EF4-FFF2-40B4-BE49-F238E27FC236}">
                <a16:creationId xmlns:a16="http://schemas.microsoft.com/office/drawing/2014/main" id="{7BDC6453-E594-964C-EC86-658BF59E1EEE}"/>
              </a:ext>
            </a:extLst>
          </p:cNvPr>
          <p:cNvSpPr>
            <a:spLocks noGrp="1"/>
          </p:cNvSpPr>
          <p:nvPr>
            <p:ph type="body" sz="quarter" idx="15" hasCustomPrompt="1"/>
          </p:nvPr>
        </p:nvSpPr>
        <p:spPr>
          <a:xfrm>
            <a:off x="457200" y="1828799"/>
            <a:ext cx="256032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5" name="Content Placeholder 15">
            <a:extLst>
              <a:ext uri="{FF2B5EF4-FFF2-40B4-BE49-F238E27FC236}">
                <a16:creationId xmlns:a16="http://schemas.microsoft.com/office/drawing/2014/main" id="{5115ED06-B4A5-D0C5-91E5-18E2D432ABF2}"/>
              </a:ext>
            </a:extLst>
          </p:cNvPr>
          <p:cNvSpPr>
            <a:spLocks noGrp="1"/>
          </p:cNvSpPr>
          <p:nvPr>
            <p:ph sz="quarter" idx="22" hasCustomPrompt="1"/>
          </p:nvPr>
        </p:nvSpPr>
        <p:spPr>
          <a:xfrm>
            <a:off x="457200" y="2460813"/>
            <a:ext cx="2560320" cy="3414980"/>
          </a:xfrm>
        </p:spPr>
        <p:txBody>
          <a:bodyPr/>
          <a:lstStyle>
            <a:lvl1pPr marL="228600" indent="-228600">
              <a:defRPr sz="1600"/>
            </a:lvl1pPr>
            <a:lvl2pPr>
              <a:defRPr sz="1400"/>
            </a:lvl2pPr>
            <a:lvl3pPr>
              <a:defRPr sz="1200"/>
            </a:lvl3pPr>
            <a:lvl4pPr>
              <a:defRPr sz="1200"/>
            </a:lvl4pPr>
            <a:lvl5pPr>
              <a:defRPr sz="12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1" name="Text Placeholder 15">
            <a:extLst>
              <a:ext uri="{FF2B5EF4-FFF2-40B4-BE49-F238E27FC236}">
                <a16:creationId xmlns:a16="http://schemas.microsoft.com/office/drawing/2014/main" id="{212783C0-58B5-24BA-D5DC-F367B1075368}"/>
              </a:ext>
            </a:extLst>
          </p:cNvPr>
          <p:cNvSpPr>
            <a:spLocks noGrp="1"/>
          </p:cNvSpPr>
          <p:nvPr>
            <p:ph type="body" sz="quarter" idx="17" hasCustomPrompt="1"/>
          </p:nvPr>
        </p:nvSpPr>
        <p:spPr>
          <a:xfrm>
            <a:off x="3362960" y="1828799"/>
            <a:ext cx="256032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7" name="Content Placeholder 15">
            <a:extLst>
              <a:ext uri="{FF2B5EF4-FFF2-40B4-BE49-F238E27FC236}">
                <a16:creationId xmlns:a16="http://schemas.microsoft.com/office/drawing/2014/main" id="{BCEC854A-EF76-3983-4EA9-377B5B868072}"/>
              </a:ext>
            </a:extLst>
          </p:cNvPr>
          <p:cNvSpPr>
            <a:spLocks noGrp="1"/>
          </p:cNvSpPr>
          <p:nvPr>
            <p:ph sz="quarter" idx="23" hasCustomPrompt="1"/>
          </p:nvPr>
        </p:nvSpPr>
        <p:spPr>
          <a:xfrm>
            <a:off x="3362960" y="2460813"/>
            <a:ext cx="2560320" cy="3414980"/>
          </a:xfrm>
        </p:spPr>
        <p:txBody>
          <a:bodyPr/>
          <a:lstStyle>
            <a:lvl1pPr marL="228600" indent="-228600">
              <a:defRPr sz="1600"/>
            </a:lvl1pPr>
            <a:lvl2pPr>
              <a:defRPr sz="1400"/>
            </a:lvl2pPr>
            <a:lvl3pPr>
              <a:defRPr sz="1200"/>
            </a:lvl3pPr>
            <a:lvl4pPr>
              <a:defRPr sz="1200"/>
            </a:lvl4pPr>
            <a:lvl5pPr>
              <a:defRPr sz="12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2" name="Text Placeholder 15">
            <a:extLst>
              <a:ext uri="{FF2B5EF4-FFF2-40B4-BE49-F238E27FC236}">
                <a16:creationId xmlns:a16="http://schemas.microsoft.com/office/drawing/2014/main" id="{049C2757-8494-EDBA-F4EF-E5E802C9BCA1}"/>
              </a:ext>
            </a:extLst>
          </p:cNvPr>
          <p:cNvSpPr>
            <a:spLocks noGrp="1"/>
          </p:cNvSpPr>
          <p:nvPr>
            <p:ph type="body" sz="quarter" idx="19" hasCustomPrompt="1"/>
          </p:nvPr>
        </p:nvSpPr>
        <p:spPr>
          <a:xfrm>
            <a:off x="6268720" y="1828799"/>
            <a:ext cx="256032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8" name="Content Placeholder 15">
            <a:extLst>
              <a:ext uri="{FF2B5EF4-FFF2-40B4-BE49-F238E27FC236}">
                <a16:creationId xmlns:a16="http://schemas.microsoft.com/office/drawing/2014/main" id="{A740AD26-CDEB-68BD-3292-6C25C59FFEC1}"/>
              </a:ext>
            </a:extLst>
          </p:cNvPr>
          <p:cNvSpPr>
            <a:spLocks noGrp="1"/>
          </p:cNvSpPr>
          <p:nvPr>
            <p:ph sz="quarter" idx="24" hasCustomPrompt="1"/>
          </p:nvPr>
        </p:nvSpPr>
        <p:spPr>
          <a:xfrm>
            <a:off x="6268720" y="2460813"/>
            <a:ext cx="2560320" cy="3414980"/>
          </a:xfrm>
        </p:spPr>
        <p:txBody>
          <a:bodyPr/>
          <a:lstStyle>
            <a:lvl1pPr marL="228600" indent="-228600">
              <a:defRPr sz="1600"/>
            </a:lvl1pPr>
            <a:lvl2pPr>
              <a:defRPr sz="1400"/>
            </a:lvl2pPr>
            <a:lvl3pPr>
              <a:defRPr sz="1200"/>
            </a:lvl3pPr>
            <a:lvl4pPr>
              <a:defRPr sz="1200"/>
            </a:lvl4pPr>
            <a:lvl5pPr>
              <a:defRPr sz="12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4" name="Text Placeholder 15">
            <a:extLst>
              <a:ext uri="{FF2B5EF4-FFF2-40B4-BE49-F238E27FC236}">
                <a16:creationId xmlns:a16="http://schemas.microsoft.com/office/drawing/2014/main" id="{D906C683-66B3-7255-6B60-23638E4ADA3B}"/>
              </a:ext>
            </a:extLst>
          </p:cNvPr>
          <p:cNvSpPr>
            <a:spLocks noGrp="1"/>
          </p:cNvSpPr>
          <p:nvPr>
            <p:ph type="body" sz="quarter" idx="21" hasCustomPrompt="1"/>
          </p:nvPr>
        </p:nvSpPr>
        <p:spPr>
          <a:xfrm>
            <a:off x="9174481" y="1828799"/>
            <a:ext cx="256032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9" name="Content Placeholder 15">
            <a:extLst>
              <a:ext uri="{FF2B5EF4-FFF2-40B4-BE49-F238E27FC236}">
                <a16:creationId xmlns:a16="http://schemas.microsoft.com/office/drawing/2014/main" id="{045D27C1-B834-2106-8A79-CDCB93C64B9D}"/>
              </a:ext>
            </a:extLst>
          </p:cNvPr>
          <p:cNvSpPr>
            <a:spLocks noGrp="1"/>
          </p:cNvSpPr>
          <p:nvPr>
            <p:ph sz="quarter" idx="25" hasCustomPrompt="1"/>
          </p:nvPr>
        </p:nvSpPr>
        <p:spPr>
          <a:xfrm>
            <a:off x="9174481" y="2460813"/>
            <a:ext cx="2560320" cy="3414980"/>
          </a:xfrm>
        </p:spPr>
        <p:txBody>
          <a:bodyPr/>
          <a:lstStyle>
            <a:lvl1pPr marL="228600" indent="-228600">
              <a:defRPr sz="1600"/>
            </a:lvl1pPr>
            <a:lvl2pPr>
              <a:defRPr sz="1400"/>
            </a:lvl2pPr>
            <a:lvl3pPr>
              <a:defRPr sz="1200"/>
            </a:lvl3pPr>
            <a:lvl4pPr>
              <a:defRPr sz="1200"/>
            </a:lvl4pPr>
            <a:lvl5pPr>
              <a:defRPr sz="12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987000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A28B81A7-666D-2EEE-98BF-F7F95CFE37F1}"/>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2BE0DCBE-F903-8F5A-5D2B-0F2A3CE7D4C4}"/>
              </a:ext>
            </a:extLst>
          </p:cNvPr>
          <p:cNvSpPr>
            <a:spLocks noGrp="1"/>
          </p:cNvSpPr>
          <p:nvPr>
            <p:ph type="sldNum" sz="quarter" idx="12"/>
          </p:nvPr>
        </p:nvSpPr>
        <p:spPr/>
        <p:txBody>
          <a:bodyPr/>
          <a:lstStyle/>
          <a:p>
            <a:fld id="{A7D4F30D-40DB-4D14-92A8-71EC94CA5371}" type="slidenum">
              <a:rPr/>
              <a:t>‹Nº›</a:t>
            </a:fld>
            <a:endParaRPr/>
          </a:p>
        </p:txBody>
      </p:sp>
      <p:sp>
        <p:nvSpPr>
          <p:cNvPr id="3" name="Date Placeholder 2">
            <a:extLst>
              <a:ext uri="{FF2B5EF4-FFF2-40B4-BE49-F238E27FC236}">
                <a16:creationId xmlns:a16="http://schemas.microsoft.com/office/drawing/2014/main" id="{2310A997-1FF7-5AD1-D229-65E9F31FCB09}"/>
              </a:ext>
            </a:extLst>
          </p:cNvPr>
          <p:cNvSpPr>
            <a:spLocks noGrp="1"/>
          </p:cNvSpPr>
          <p:nvPr>
            <p:ph type="dt" sz="half" idx="10"/>
          </p:nvPr>
        </p:nvSpPr>
        <p:spPr/>
        <p:txBody>
          <a:bodyPr/>
          <a:lstStyle/>
          <a:p>
            <a:fld id="{7BBF6FEF-CB83-48CB-BE00-42BD30BF9A31}" type="datetime1">
              <a:rPr lang="en-US" smtClean="0"/>
              <a:t>9/12/2025</a:t>
            </a:fld>
            <a:endParaRPr/>
          </a:p>
        </p:txBody>
      </p:sp>
      <p:sp>
        <p:nvSpPr>
          <p:cNvPr id="4" name="Footer Placeholder 3">
            <a:extLst>
              <a:ext uri="{FF2B5EF4-FFF2-40B4-BE49-F238E27FC236}">
                <a16:creationId xmlns:a16="http://schemas.microsoft.com/office/drawing/2014/main" id="{EFA4C60B-4947-E7B1-22C2-D63A9CD676AC}"/>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260CDD01-8262-F8A3-8B58-84F85FAED4DD}"/>
              </a:ext>
            </a:extLst>
          </p:cNvPr>
          <p:cNvSpPr>
            <a:spLocks noGrp="1"/>
          </p:cNvSpPr>
          <p:nvPr>
            <p:ph type="title" hasCustomPrompt="1"/>
          </p:nvPr>
        </p:nvSpPr>
        <p:spPr/>
        <p:txBody>
          <a:bodyPr/>
          <a:lstStyle/>
          <a:p>
            <a:r>
              <a:t>Use sentence case for slide titles</a:t>
            </a:r>
          </a:p>
        </p:txBody>
      </p:sp>
    </p:spTree>
    <p:extLst>
      <p:ext uri="{BB962C8B-B14F-4D97-AF65-F5344CB8AC3E}">
        <p14:creationId xmlns:p14="http://schemas.microsoft.com/office/powerpoint/2010/main" val="1207223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0F49C5DD-0BCA-C8A6-340C-C733AFA42593}"/>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59002543-D940-C34C-A009-F09B1692F58F}"/>
              </a:ext>
            </a:extLst>
          </p:cNvPr>
          <p:cNvSpPr>
            <a:spLocks noGrp="1"/>
          </p:cNvSpPr>
          <p:nvPr>
            <p:ph type="sldNum" sz="quarter" idx="12"/>
          </p:nvPr>
        </p:nvSpPr>
        <p:spPr/>
        <p:txBody>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6EB76A36-B0FE-F3C7-966D-278B4406B597}"/>
              </a:ext>
            </a:extLst>
          </p:cNvPr>
          <p:cNvSpPr>
            <a:spLocks noGrp="1"/>
          </p:cNvSpPr>
          <p:nvPr>
            <p:ph type="dt" sz="half" idx="10"/>
          </p:nvPr>
        </p:nvSpPr>
        <p:spPr/>
        <p:txBody>
          <a:bodyPr/>
          <a:lstStyle/>
          <a:p>
            <a:fld id="{13D1DAC5-0645-401F-A834-D125C35A785F}" type="datetime1">
              <a:rPr lang="en-US" smtClean="0"/>
              <a:t>9/12/2025</a:t>
            </a:fld>
            <a:endParaRPr/>
          </a:p>
        </p:txBody>
      </p:sp>
      <p:sp>
        <p:nvSpPr>
          <p:cNvPr id="4" name="Footer Placeholder 3">
            <a:extLst>
              <a:ext uri="{FF2B5EF4-FFF2-40B4-BE49-F238E27FC236}">
                <a16:creationId xmlns:a16="http://schemas.microsoft.com/office/drawing/2014/main" id="{3E23E506-186E-ED0A-0635-777C2BFF63D0}"/>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D6F20965-B721-0A6F-CC84-06980CE73947}"/>
              </a:ext>
            </a:extLst>
          </p:cNvPr>
          <p:cNvSpPr>
            <a:spLocks noGrp="1"/>
          </p:cNvSpPr>
          <p:nvPr>
            <p:ph type="title" hasCustomPrompt="1"/>
          </p:nvPr>
        </p:nvSpPr>
        <p:spPr/>
        <p:txBody>
          <a:bodyPr/>
          <a:lstStyle/>
          <a:p>
            <a:r>
              <a:t>Use sentence case for slide titles</a:t>
            </a:r>
          </a:p>
        </p:txBody>
      </p:sp>
      <p:sp>
        <p:nvSpPr>
          <p:cNvPr id="6" name="Text Placeholder 15">
            <a:extLst>
              <a:ext uri="{FF2B5EF4-FFF2-40B4-BE49-F238E27FC236}">
                <a16:creationId xmlns:a16="http://schemas.microsoft.com/office/drawing/2014/main" id="{88E28D4A-B828-2511-D00F-D4478E3CC648}"/>
              </a:ext>
            </a:extLst>
          </p:cNvPr>
          <p:cNvSpPr>
            <a:spLocks noGrp="1"/>
          </p:cNvSpPr>
          <p:nvPr>
            <p:ph type="body" sz="quarter" idx="13" hasCustomPrompt="1"/>
          </p:nvPr>
        </p:nvSpPr>
        <p:spPr>
          <a:xfrm>
            <a:off x="457199" y="998773"/>
            <a:ext cx="1127760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Tree>
    <p:extLst>
      <p:ext uri="{BB962C8B-B14F-4D97-AF65-F5344CB8AC3E}">
        <p14:creationId xmlns:p14="http://schemas.microsoft.com/office/powerpoint/2010/main" val="3209662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8557E-6E00-803B-DFEB-8A64CC0FD9FB}"/>
              </a:ext>
            </a:extLst>
          </p:cNvPr>
          <p:cNvSpPr>
            <a:spLocks noGrp="1"/>
          </p:cNvSpPr>
          <p:nvPr>
            <p:ph type="sldNum" sz="quarter" idx="12"/>
          </p:nvPr>
        </p:nvSpPr>
        <p:spPr/>
        <p:txBody>
          <a:bodyPr/>
          <a:lstStyle/>
          <a:p>
            <a:fld id="{A7D4F30D-40DB-4D14-92A8-71EC94CA5371}" type="slidenum">
              <a:rPr/>
              <a:t>‹Nº›</a:t>
            </a:fld>
            <a:endParaRPr/>
          </a:p>
        </p:txBody>
      </p:sp>
      <p:sp>
        <p:nvSpPr>
          <p:cNvPr id="2" name="Date Placeholder 1">
            <a:extLst>
              <a:ext uri="{FF2B5EF4-FFF2-40B4-BE49-F238E27FC236}">
                <a16:creationId xmlns:a16="http://schemas.microsoft.com/office/drawing/2014/main" id="{060E7C24-E854-B0C6-52D4-0EE98EAEFD66}"/>
              </a:ext>
            </a:extLst>
          </p:cNvPr>
          <p:cNvSpPr>
            <a:spLocks noGrp="1"/>
          </p:cNvSpPr>
          <p:nvPr>
            <p:ph type="dt" sz="half" idx="10"/>
          </p:nvPr>
        </p:nvSpPr>
        <p:spPr/>
        <p:txBody>
          <a:bodyPr/>
          <a:lstStyle/>
          <a:p>
            <a:fld id="{BA93D76E-2B04-40C2-904F-0C34B783A647}" type="datetime1">
              <a:rPr lang="en-US" smtClean="0"/>
              <a:t>9/12/2025</a:t>
            </a:fld>
            <a:endParaRPr/>
          </a:p>
        </p:txBody>
      </p:sp>
      <p:sp>
        <p:nvSpPr>
          <p:cNvPr id="3" name="Footer Placeholder 2">
            <a:extLst>
              <a:ext uri="{FF2B5EF4-FFF2-40B4-BE49-F238E27FC236}">
                <a16:creationId xmlns:a16="http://schemas.microsoft.com/office/drawing/2014/main" id="{1801ECF9-0AB8-B67D-40F5-1D992004E282}"/>
              </a:ext>
            </a:extLst>
          </p:cNvPr>
          <p:cNvSpPr>
            <a:spLocks noGrp="1"/>
          </p:cNvSpPr>
          <p:nvPr>
            <p:ph type="ftr" sz="quarter" idx="11"/>
          </p:nvPr>
        </p:nvSpPr>
        <p:spPr/>
        <p:txBody>
          <a:bodyPr/>
          <a:lstStyle/>
          <a:p>
            <a:endParaRPr/>
          </a:p>
        </p:txBody>
      </p:sp>
    </p:spTree>
    <p:extLst>
      <p:ext uri="{BB962C8B-B14F-4D97-AF65-F5344CB8AC3E}">
        <p14:creationId xmlns:p14="http://schemas.microsoft.com/office/powerpoint/2010/main" val="671964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akeaway + Content">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B0A10EBC-CD59-E6CD-C605-E9C4BD3BADD6}"/>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Logo">
            <a:extLst>
              <a:ext uri="{FF2B5EF4-FFF2-40B4-BE49-F238E27FC236}">
                <a16:creationId xmlns:a16="http://schemas.microsoft.com/office/drawing/2014/main" id="{6A92EBD7-651D-4933-E149-6198FA420229}"/>
              </a:ext>
              <a:ext uri="{C183D7F6-B498-43B3-948B-1728B52AA6E4}">
                <adec:decorative xmlns:adec="http://schemas.microsoft.com/office/drawing/2017/decorative" val="1"/>
              </a:ext>
            </a:extLst>
          </p:cNvPr>
          <p:cNvGrpSpPr>
            <a:grpSpLocks noChangeAspect="1"/>
          </p:cNvGrpSpPr>
          <p:nvPr>
            <p:custDataLst>
              <p:tags r:id="rId2"/>
            </p:custDataLst>
          </p:nvPr>
        </p:nvGrpSpPr>
        <p:grpSpPr>
          <a:xfrm>
            <a:off x="11370469" y="6150768"/>
            <a:ext cx="366286" cy="365760"/>
            <a:chOff x="10544053" y="454493"/>
            <a:chExt cx="1190747" cy="1189037"/>
          </a:xfrm>
        </p:grpSpPr>
        <p:sp>
          <p:nvSpPr>
            <p:cNvPr id="10" name="Rectangle 9">
              <a:extLst>
                <a:ext uri="{FF2B5EF4-FFF2-40B4-BE49-F238E27FC236}">
                  <a16:creationId xmlns:a16="http://schemas.microsoft.com/office/drawing/2014/main" id="{E0881919-42F8-E8CB-7ED1-CC8636537564}"/>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12" name="Freeform: Shape 11">
              <a:extLst>
                <a:ext uri="{FF2B5EF4-FFF2-40B4-BE49-F238E27FC236}">
                  <a16:creationId xmlns:a16="http://schemas.microsoft.com/office/drawing/2014/main" id="{7EF44973-413E-245B-9D79-B4DDC6E9E25D}"/>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5" name="Slide Number Placeholder 4">
            <a:extLst>
              <a:ext uri="{FF2B5EF4-FFF2-40B4-BE49-F238E27FC236}">
                <a16:creationId xmlns:a16="http://schemas.microsoft.com/office/drawing/2014/main" id="{8B75D901-2E82-0428-958D-2EEEDC68231E}"/>
              </a:ext>
            </a:extLst>
          </p:cNvPr>
          <p:cNvSpPr>
            <a:spLocks noGrp="1"/>
          </p:cNvSpPr>
          <p:nvPr>
            <p:ph type="sldNum" sz="quarter" idx="12"/>
          </p:nvPr>
        </p:nvSpPr>
        <p:spPr/>
        <p:txBody>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586120A3-8112-8CD3-5862-794C459EE0EB}"/>
              </a:ext>
            </a:extLst>
          </p:cNvPr>
          <p:cNvSpPr>
            <a:spLocks noGrp="1"/>
          </p:cNvSpPr>
          <p:nvPr>
            <p:ph type="dt" sz="half" idx="10"/>
          </p:nvPr>
        </p:nvSpPr>
        <p:spPr/>
        <p:txBody>
          <a:bodyPr/>
          <a:lstStyle/>
          <a:p>
            <a:fld id="{95C653BC-8EE6-4B13-82E0-D47367782723}" type="datetime1">
              <a:rPr lang="en-US" smtClean="0"/>
              <a:t>9/12/2025</a:t>
            </a:fld>
            <a:endParaRPr/>
          </a:p>
        </p:txBody>
      </p:sp>
      <p:sp>
        <p:nvSpPr>
          <p:cNvPr id="4" name="Footer Placeholder 3">
            <a:extLst>
              <a:ext uri="{FF2B5EF4-FFF2-40B4-BE49-F238E27FC236}">
                <a16:creationId xmlns:a16="http://schemas.microsoft.com/office/drawing/2014/main" id="{EB9ABBDD-041D-3DF9-5747-546C80411FC7}"/>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34F8C586-43BA-FA86-A3CB-19426222199B}"/>
              </a:ext>
            </a:extLst>
          </p:cNvPr>
          <p:cNvSpPr>
            <a:spLocks noGrp="1"/>
          </p:cNvSpPr>
          <p:nvPr>
            <p:ph type="title" hasCustomPrompt="1"/>
          </p:nvPr>
        </p:nvSpPr>
        <p:spPr/>
        <p:txBody>
          <a:bodyPr/>
          <a:lstStyle/>
          <a:p>
            <a:r>
              <a:t>Use sentence case for slide titles</a:t>
            </a:r>
          </a:p>
        </p:txBody>
      </p:sp>
      <p:sp>
        <p:nvSpPr>
          <p:cNvPr id="14" name="Text Placeholder 15">
            <a:extLst>
              <a:ext uri="{FF2B5EF4-FFF2-40B4-BE49-F238E27FC236}">
                <a16:creationId xmlns:a16="http://schemas.microsoft.com/office/drawing/2014/main" id="{7A1974B4-4914-DB8B-04FA-11C7C6A6380F}"/>
              </a:ext>
            </a:extLst>
          </p:cNvPr>
          <p:cNvSpPr>
            <a:spLocks noGrp="1"/>
          </p:cNvSpPr>
          <p:nvPr>
            <p:ph type="body" sz="quarter" idx="21" hasCustomPrompt="1"/>
          </p:nvPr>
        </p:nvSpPr>
        <p:spPr>
          <a:xfrm>
            <a:off x="457199" y="998773"/>
            <a:ext cx="1127760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1" name="Content Placeholder 15">
            <a:extLst>
              <a:ext uri="{FF2B5EF4-FFF2-40B4-BE49-F238E27FC236}">
                <a16:creationId xmlns:a16="http://schemas.microsoft.com/office/drawing/2014/main" id="{A4AC28BD-55EF-72B3-3356-0D8C289AF4C7}"/>
              </a:ext>
            </a:extLst>
          </p:cNvPr>
          <p:cNvSpPr>
            <a:spLocks noGrp="1"/>
          </p:cNvSpPr>
          <p:nvPr>
            <p:ph sz="quarter" idx="20" hasCustomPrompt="1"/>
          </p:nvPr>
        </p:nvSpPr>
        <p:spPr>
          <a:xfrm>
            <a:off x="4216400" y="1847850"/>
            <a:ext cx="7518401" cy="4019550"/>
          </a:xfrm>
        </p:spPr>
        <p:txBody>
          <a:bodyPr/>
          <a:lstStyle>
            <a:lvl1pPr marL="228600" indent="-228600">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8" name="Text Placeholder 15">
            <a:extLst>
              <a:ext uri="{FF2B5EF4-FFF2-40B4-BE49-F238E27FC236}">
                <a16:creationId xmlns:a16="http://schemas.microsoft.com/office/drawing/2014/main" id="{4594B870-52DB-97CF-4993-5CC2AD24F2C9}"/>
              </a:ext>
            </a:extLst>
          </p:cNvPr>
          <p:cNvSpPr>
            <a:spLocks noGrp="1"/>
          </p:cNvSpPr>
          <p:nvPr>
            <p:ph type="body" sz="quarter" idx="22" hasCustomPrompt="1"/>
          </p:nvPr>
        </p:nvSpPr>
        <p:spPr>
          <a:xfrm>
            <a:off x="685800" y="2108200"/>
            <a:ext cx="2560320" cy="2524760"/>
          </a:xfrm>
        </p:spPr>
        <p:txBody>
          <a:bodyPr/>
          <a:lstStyle>
            <a:lvl1pPr marL="0" indent="0">
              <a:spcBef>
                <a:spcPts val="1800"/>
              </a:spcBef>
              <a:buFont typeface="Arial" panose="020B0604020202020204" pitchFamily="34" charset="0"/>
              <a:buChar char="​"/>
              <a:defRPr sz="2000">
                <a:solidFill>
                  <a:schemeClr val="bg1"/>
                </a:solidFill>
              </a:defRPr>
            </a:lvl1pPr>
            <a:lvl2pPr marL="228600" indent="-228600">
              <a:spcBef>
                <a:spcPts val="1200"/>
              </a:spcBef>
              <a:buClr>
                <a:schemeClr val="bg1"/>
              </a:buClr>
              <a:buFont typeface="Wingdings" panose="05000000000000000000" pitchFamily="2" charset="2"/>
              <a:buChar char="§"/>
              <a:defRPr sz="1800">
                <a:solidFill>
                  <a:schemeClr val="bg1"/>
                </a:solidFill>
              </a:defRPr>
            </a:lvl2pPr>
            <a:lvl3pPr marL="228600" indent="-228600">
              <a:spcBef>
                <a:spcPts val="1200"/>
              </a:spcBef>
              <a:buClr>
                <a:schemeClr val="bg1"/>
              </a:buClr>
              <a:buFont typeface="Wingdings" panose="05000000000000000000" pitchFamily="2" charset="2"/>
              <a:buChar char="§"/>
              <a:defRPr sz="1800">
                <a:solidFill>
                  <a:schemeClr val="bg1"/>
                </a:solidFill>
              </a:defRPr>
            </a:lvl3pPr>
            <a:lvl4pPr marL="228600" indent="-228600">
              <a:spcBef>
                <a:spcPts val="1200"/>
              </a:spcBef>
              <a:buClr>
                <a:schemeClr val="bg1"/>
              </a:buClr>
              <a:buFont typeface="Wingdings" panose="05000000000000000000" pitchFamily="2" charset="2"/>
              <a:buChar char="§"/>
              <a:defRPr sz="1800">
                <a:solidFill>
                  <a:schemeClr val="bg1"/>
                </a:solidFill>
              </a:defRPr>
            </a:lvl4pPr>
            <a:lvl5pPr marL="228600" indent="-228600">
              <a:spcBef>
                <a:spcPts val="1200"/>
              </a:spcBef>
              <a:buClr>
                <a:schemeClr val="bg1"/>
              </a:buClr>
              <a:buFont typeface="Wingdings" panose="05000000000000000000" pitchFamily="2" charset="2"/>
              <a:buChar char="§"/>
              <a:defRPr sz="1800">
                <a:solidFill>
                  <a:schemeClr val="bg1"/>
                </a:solidFill>
              </a:defRPr>
            </a:lvl5pPr>
            <a:lvl6pPr marL="228600" indent="-228600">
              <a:spcBef>
                <a:spcPts val="1200"/>
              </a:spcBef>
              <a:buClr>
                <a:schemeClr val="bg1"/>
              </a:buClr>
              <a:buFont typeface="Wingdings" panose="05000000000000000000" pitchFamily="2" charset="2"/>
              <a:buChar char="§"/>
              <a:defRPr sz="1800">
                <a:solidFill>
                  <a:schemeClr val="bg1"/>
                </a:solidFill>
              </a:defRPr>
            </a:lvl6pPr>
            <a:lvl7pPr marL="228600" indent="-228600">
              <a:spcBef>
                <a:spcPts val="1200"/>
              </a:spcBef>
              <a:buClr>
                <a:schemeClr val="bg1"/>
              </a:buClr>
              <a:buFont typeface="Wingdings" panose="05000000000000000000" pitchFamily="2" charset="2"/>
              <a:buChar char="§"/>
              <a:defRPr sz="1800">
                <a:solidFill>
                  <a:schemeClr val="bg1"/>
                </a:solidFill>
              </a:defRPr>
            </a:lvl7pPr>
            <a:lvl8pPr marL="228600" indent="-228600">
              <a:spcBef>
                <a:spcPts val="1200"/>
              </a:spcBef>
              <a:buClr>
                <a:schemeClr val="bg1"/>
              </a:buClr>
              <a:buFont typeface="Wingdings" panose="05000000000000000000" pitchFamily="2" charset="2"/>
              <a:buChar char="§"/>
              <a:defRPr sz="1800">
                <a:solidFill>
                  <a:schemeClr val="bg1"/>
                </a:solidFill>
              </a:defRPr>
            </a:lvl8pPr>
            <a:lvl9pPr marL="228600" indent="-228600">
              <a:spcBef>
                <a:spcPts val="1200"/>
              </a:spcBef>
              <a:buClr>
                <a:schemeClr val="bg1"/>
              </a:buClr>
              <a:buFont typeface="Wingdings" panose="05000000000000000000" pitchFamily="2" charset="2"/>
              <a:buChar char="§"/>
              <a:defRPr sz="1800">
                <a:solidFill>
                  <a:schemeClr val="bg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329489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Subtitle with Content">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2101E3F3-3592-4B8A-325F-8D8960DB9D51}"/>
              </a:ext>
            </a:extLst>
          </p:cNvPr>
          <p:cNvSpPr/>
          <p:nvPr userDrawn="1">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rgbClr val="AECFE6"/>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6" name="Slide Number Placeholder 5">
            <a:extLst>
              <a:ext uri="{FF2B5EF4-FFF2-40B4-BE49-F238E27FC236}">
                <a16:creationId xmlns:a16="http://schemas.microsoft.com/office/drawing/2014/main" id="{0195F184-3B1B-E460-7D45-611C8E33C880}"/>
              </a:ext>
            </a:extLst>
          </p:cNvPr>
          <p:cNvSpPr>
            <a:spLocks noGrp="1"/>
          </p:cNvSpPr>
          <p:nvPr>
            <p:ph type="sldNum" sz="quarter" idx="12"/>
          </p:nvPr>
        </p:nvSpPr>
        <p:spPr/>
        <p:txBody>
          <a:bodyPr/>
          <a:lstStyle/>
          <a:p>
            <a:fld id="{A7D4F30D-40DB-4D14-92A8-71EC94CA5371}" type="slidenum">
              <a:rPr/>
              <a:t>‹Nº›</a:t>
            </a:fld>
            <a:endParaRPr/>
          </a:p>
        </p:txBody>
      </p:sp>
      <p:sp>
        <p:nvSpPr>
          <p:cNvPr id="4" name="Date Placeholder 3">
            <a:extLst>
              <a:ext uri="{FF2B5EF4-FFF2-40B4-BE49-F238E27FC236}">
                <a16:creationId xmlns:a16="http://schemas.microsoft.com/office/drawing/2014/main" id="{C9A1E486-9647-BC32-1BA1-2E5ACC14A814}"/>
              </a:ext>
            </a:extLst>
          </p:cNvPr>
          <p:cNvSpPr>
            <a:spLocks noGrp="1"/>
          </p:cNvSpPr>
          <p:nvPr>
            <p:ph type="dt" sz="half" idx="10"/>
          </p:nvPr>
        </p:nvSpPr>
        <p:spPr/>
        <p:txBody>
          <a:bodyPr/>
          <a:lstStyle/>
          <a:p>
            <a:fld id="{A306B0D4-D769-4375-8B34-D9714775D0CF}" type="datetime1">
              <a:rPr lang="en-US" smtClean="0"/>
              <a:t>9/12/2025</a:t>
            </a:fld>
            <a:endParaRPr/>
          </a:p>
        </p:txBody>
      </p:sp>
      <p:sp>
        <p:nvSpPr>
          <p:cNvPr id="5" name="Footer Placeholder 4">
            <a:extLst>
              <a:ext uri="{FF2B5EF4-FFF2-40B4-BE49-F238E27FC236}">
                <a16:creationId xmlns:a16="http://schemas.microsoft.com/office/drawing/2014/main" id="{F467A256-A132-1518-3B3C-8686768EF993}"/>
              </a:ext>
            </a:extLst>
          </p:cNvPr>
          <p:cNvSpPr>
            <a:spLocks noGrp="1"/>
          </p:cNvSpPr>
          <p:nvPr>
            <p:ph type="ftr" sz="quarter" idx="11"/>
          </p:nvPr>
        </p:nvSpPr>
        <p:spPr/>
        <p:txBody>
          <a:bodyPr/>
          <a:lstStyle/>
          <a:p>
            <a:endParaRPr/>
          </a:p>
        </p:txBody>
      </p:sp>
      <p:sp>
        <p:nvSpPr>
          <p:cNvPr id="13" name="Title 12">
            <a:extLst>
              <a:ext uri="{FF2B5EF4-FFF2-40B4-BE49-F238E27FC236}">
                <a16:creationId xmlns:a16="http://schemas.microsoft.com/office/drawing/2014/main" id="{3C98EBA6-D32A-9D1E-A49A-D40A371C6F5A}"/>
              </a:ext>
            </a:extLst>
          </p:cNvPr>
          <p:cNvSpPr>
            <a:spLocks noGrp="1"/>
          </p:cNvSpPr>
          <p:nvPr>
            <p:ph type="title" hasCustomPrompt="1"/>
          </p:nvPr>
        </p:nvSpPr>
        <p:spPr/>
        <p:txBody>
          <a:bodyPr/>
          <a:lstStyle/>
          <a:p>
            <a:r>
              <a:t>Use sentence case for slide titles</a:t>
            </a:r>
          </a:p>
        </p:txBody>
      </p:sp>
      <p:sp>
        <p:nvSpPr>
          <p:cNvPr id="9" name="Text Placeholder 15">
            <a:extLst>
              <a:ext uri="{FF2B5EF4-FFF2-40B4-BE49-F238E27FC236}">
                <a16:creationId xmlns:a16="http://schemas.microsoft.com/office/drawing/2014/main" id="{BE92130B-45CE-9415-BBA1-BA39682CCEF4}"/>
              </a:ext>
            </a:extLst>
          </p:cNvPr>
          <p:cNvSpPr>
            <a:spLocks noGrp="1"/>
          </p:cNvSpPr>
          <p:nvPr>
            <p:ph type="body" sz="quarter" idx="13" hasCustomPrompt="1"/>
          </p:nvPr>
        </p:nvSpPr>
        <p:spPr>
          <a:xfrm>
            <a:off x="457199" y="998773"/>
            <a:ext cx="1127760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Optional subtitle</a:t>
            </a:r>
            <a:r>
              <a:rPr lang="en-US" dirty="0"/>
              <a:t>, use sentence case</a:t>
            </a:r>
            <a:endParaRPr dirty="0"/>
          </a:p>
        </p:txBody>
      </p:sp>
      <p:sp>
        <p:nvSpPr>
          <p:cNvPr id="3" name="Content Placeholder 2">
            <a:extLst>
              <a:ext uri="{FF2B5EF4-FFF2-40B4-BE49-F238E27FC236}">
                <a16:creationId xmlns:a16="http://schemas.microsoft.com/office/drawing/2014/main" id="{635C9766-38AF-197F-6F88-085D33AFD72F}"/>
              </a:ext>
            </a:extLst>
          </p:cNvPr>
          <p:cNvSpPr>
            <a:spLocks noGrp="1"/>
          </p:cNvSpPr>
          <p:nvPr>
            <p:ph idx="1" hasCustomPrompt="1"/>
          </p:nvPr>
        </p:nvSpPr>
        <p:spPr>
          <a:xfrm>
            <a:off x="1524000" y="1828800"/>
            <a:ext cx="9144000" cy="4267200"/>
          </a:xfrm>
        </p:spPr>
        <p:txBody>
          <a:bodyPr/>
          <a:lstStyle>
            <a:lvl1pPr marL="356616" indent="-356616">
              <a:defRPr/>
            </a:lvl1pPr>
            <a:lvl2pPr marL="731520" indent="-274320">
              <a:defRPr/>
            </a:lvl2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1874580231"/>
      </p:ext>
    </p:extLst>
  </p:cSld>
  <p:clrMapOvr>
    <a:masterClrMapping/>
  </p:clrMapOvr>
  <p:extLst>
    <p:ext uri="{DCECCB84-F9BA-43D5-87BE-67443E8EF086}">
      <p15:sldGuideLst xmlns:p15="http://schemas.microsoft.com/office/powerpoint/2012/main">
        <p15:guide id="1" pos="960">
          <p15:clr>
            <a:srgbClr val="F26B43"/>
          </p15:clr>
        </p15:guide>
        <p15:guide id="2" pos="6720">
          <p15:clr>
            <a:srgbClr val="F26B43"/>
          </p15:clr>
        </p15:guide>
        <p15:guide id="3" orient="horz" pos="2160">
          <p15:clr>
            <a:srgbClr val="FBAE40"/>
          </p15:clr>
        </p15:guide>
        <p15:guide id="4" orient="horz" userDrawn="1">
          <p15:clr>
            <a:srgbClr val="F26B43"/>
          </p15:clr>
        </p15:guide>
        <p15:guide id="5" orient="horz" pos="3840">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 Content + Takeaway Right">
    <p:spTree>
      <p:nvGrpSpPr>
        <p:cNvPr id="1" name=""/>
        <p:cNvGrpSpPr/>
        <p:nvPr/>
      </p:nvGrpSpPr>
      <p:grpSpPr>
        <a:xfrm>
          <a:off x="0" y="0"/>
          <a:ext cx="0" cy="0"/>
          <a:chOff x="0" y="0"/>
          <a:chExt cx="0" cy="0"/>
        </a:xfrm>
      </p:grpSpPr>
      <p:sp>
        <p:nvSpPr>
          <p:cNvPr id="13" name="Do not remove" hidden="1">
            <a:extLst>
              <a:ext uri="{FF2B5EF4-FFF2-40B4-BE49-F238E27FC236}">
                <a16:creationId xmlns:a16="http://schemas.microsoft.com/office/drawing/2014/main" id="{ADBEEC7F-677F-CB17-9997-4FC6E8764F48}"/>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B1DD8E44-DB9B-4756-A32C-F8488250FE74}" type="datetime1">
              <a:rPr lang="en-US" smtClean="0"/>
              <a:t>9/12/2025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6" name="Rectangle 5">
            <a:extLst>
              <a:ext uri="{FF2B5EF4-FFF2-40B4-BE49-F238E27FC236}">
                <a16:creationId xmlns:a16="http://schemas.microsoft.com/office/drawing/2014/main" id="{0425370C-3B79-6EC4-4A32-1AAEF99F676F}"/>
              </a:ext>
              <a:ext uri="{C183D7F6-B498-43B3-948B-1728B52AA6E4}">
                <adec:decorative xmlns:adec="http://schemas.microsoft.com/office/drawing/2017/decorative" val="1"/>
              </a:ext>
            </a:extLst>
          </p:cNvPr>
          <p:cNvSpPr/>
          <p:nvPr/>
        </p:nvSpPr>
        <p:spPr>
          <a:xfrm>
            <a:off x="7975600" y="-1"/>
            <a:ext cx="4216400" cy="6857999"/>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7" name="Group 6">
            <a:extLst>
              <a:ext uri="{FF2B5EF4-FFF2-40B4-BE49-F238E27FC236}">
                <a16:creationId xmlns:a16="http://schemas.microsoft.com/office/drawing/2014/main" id="{E260417C-61E6-107F-8ACC-B842685BF851}"/>
              </a:ext>
              <a:ext uri="{C183D7F6-B498-43B3-948B-1728B52AA6E4}">
                <adec:decorative xmlns:adec="http://schemas.microsoft.com/office/drawing/2017/decorative" val="1"/>
              </a:ext>
            </a:extLst>
          </p:cNvPr>
          <p:cNvGrpSpPr>
            <a:grpSpLocks noChangeAspect="1"/>
          </p:cNvGrpSpPr>
          <p:nvPr>
            <p:custDataLst>
              <p:tags r:id="rId2"/>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7DB583C5-60E8-4407-0777-FFBF4BCA42B2}"/>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42FA5649-5A34-7BE5-F5C1-D154D7F7417A}"/>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5"/>
            <a:ext cx="7246621" cy="536106"/>
          </a:xfrm>
        </p:spPr>
        <p:txBody>
          <a:bodyPr>
            <a:noAutofit/>
          </a:body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998773"/>
            <a:ext cx="7246621"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2" name="Content Placeholder 11">
            <a:extLst>
              <a:ext uri="{FF2B5EF4-FFF2-40B4-BE49-F238E27FC236}">
                <a16:creationId xmlns:a16="http://schemas.microsoft.com/office/drawing/2014/main" id="{B271B652-0364-C8BA-41BA-35A63B30D137}"/>
              </a:ext>
            </a:extLst>
          </p:cNvPr>
          <p:cNvSpPr>
            <a:spLocks noGrp="1"/>
          </p:cNvSpPr>
          <p:nvPr>
            <p:ph sz="quarter" idx="14" hasCustomPrompt="1"/>
          </p:nvPr>
        </p:nvSpPr>
        <p:spPr>
          <a:xfrm>
            <a:off x="455245" y="1828800"/>
            <a:ext cx="7246621" cy="4038600"/>
          </a:xfrm>
        </p:spPr>
        <p:txBody>
          <a:bodyPr>
            <a:noAutofit/>
          </a:bodyPr>
          <a:lstStyle>
            <a:lvl1pPr marL="228600" indent="-228600">
              <a:defRPr sz="2000"/>
            </a:lvl1pPr>
            <a:lvl2pPr>
              <a:defRPr sz="1800"/>
            </a:lvl2pPr>
            <a:lvl3pPr>
              <a:defRPr sz="1600"/>
            </a:lvl3pPr>
            <a:lvl4pPr>
              <a:defRPr sz="1600"/>
            </a:lvl4pPr>
            <a:lvl5pPr>
              <a:defRPr sz="16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5" name="Text Placeholder 15">
            <a:extLst>
              <a:ext uri="{FF2B5EF4-FFF2-40B4-BE49-F238E27FC236}">
                <a16:creationId xmlns:a16="http://schemas.microsoft.com/office/drawing/2014/main" id="{2935BDE0-D4AE-24A4-C687-319D5A55ECE0}"/>
              </a:ext>
            </a:extLst>
          </p:cNvPr>
          <p:cNvSpPr>
            <a:spLocks noGrp="1"/>
          </p:cNvSpPr>
          <p:nvPr>
            <p:ph type="body" sz="quarter" idx="21" hasCustomPrompt="1"/>
          </p:nvPr>
        </p:nvSpPr>
        <p:spPr>
          <a:xfrm>
            <a:off x="8305800" y="1828800"/>
            <a:ext cx="3429000" cy="4038600"/>
          </a:xfrm>
        </p:spPr>
        <p:txBody>
          <a:bodyPr>
            <a:noAutofit/>
          </a:bodyPr>
          <a:lstStyle>
            <a:lvl1pPr marL="0" indent="0">
              <a:spcBef>
                <a:spcPts val="1800"/>
              </a:spcBef>
              <a:buFont typeface="Arial" panose="020B0604020202020204" pitchFamily="34" charset="0"/>
              <a:buChar char="​"/>
              <a:defRPr sz="2000">
                <a:solidFill>
                  <a:schemeClr val="tx1"/>
                </a:solidFill>
              </a:defRPr>
            </a:lvl1pPr>
            <a:lvl2pPr marL="228600" indent="-228600">
              <a:spcBef>
                <a:spcPts val="1200"/>
              </a:spcBef>
              <a:buClr>
                <a:schemeClr val="tx1"/>
              </a:buClr>
              <a:buFont typeface="Wingdings" panose="05000000000000000000" pitchFamily="2" charset="2"/>
              <a:buChar char="§"/>
              <a:defRPr sz="1800">
                <a:solidFill>
                  <a:schemeClr val="tx1"/>
                </a:solidFill>
              </a:defRPr>
            </a:lvl2pPr>
            <a:lvl3pPr marL="228600" indent="-228600">
              <a:spcBef>
                <a:spcPts val="1200"/>
              </a:spcBef>
              <a:buClr>
                <a:schemeClr val="tx1"/>
              </a:buClr>
              <a:buFont typeface="Wingdings" panose="05000000000000000000" pitchFamily="2" charset="2"/>
              <a:buChar char="§"/>
              <a:defRPr sz="1800">
                <a:solidFill>
                  <a:schemeClr val="tx1"/>
                </a:solidFill>
              </a:defRPr>
            </a:lvl3pPr>
            <a:lvl4pPr marL="228600" indent="-228600">
              <a:spcBef>
                <a:spcPts val="1200"/>
              </a:spcBef>
              <a:buClr>
                <a:schemeClr val="tx1"/>
              </a:buClr>
              <a:buFont typeface="Wingdings" panose="05000000000000000000" pitchFamily="2" charset="2"/>
              <a:buChar char="§"/>
              <a:defRPr sz="1800">
                <a:solidFill>
                  <a:schemeClr val="tx1"/>
                </a:solidFill>
              </a:defRPr>
            </a:lvl4pPr>
            <a:lvl5pPr marL="228600" indent="-228600">
              <a:spcBef>
                <a:spcPts val="1200"/>
              </a:spcBef>
              <a:buClr>
                <a:schemeClr val="tx1"/>
              </a:buClr>
              <a:buFont typeface="Wingdings" panose="05000000000000000000" pitchFamily="2" charset="2"/>
              <a:buChar char="§"/>
              <a:defRPr sz="1800">
                <a:solidFill>
                  <a:schemeClr val="tx1"/>
                </a:solidFill>
              </a:defRPr>
            </a:lvl5pPr>
            <a:lvl6pPr marL="228600" indent="-228600">
              <a:spcBef>
                <a:spcPts val="1200"/>
              </a:spcBef>
              <a:buClr>
                <a:schemeClr val="tx1"/>
              </a:buClr>
              <a:buFont typeface="Wingdings" panose="05000000000000000000" pitchFamily="2" charset="2"/>
              <a:buChar char="§"/>
              <a:defRPr sz="1800">
                <a:solidFill>
                  <a:schemeClr val="tx1"/>
                </a:solidFill>
              </a:defRPr>
            </a:lvl6pPr>
            <a:lvl7pPr marL="228600" indent="-228600">
              <a:spcBef>
                <a:spcPts val="1200"/>
              </a:spcBef>
              <a:buClr>
                <a:schemeClr val="tx1"/>
              </a:buClr>
              <a:buFont typeface="Wingdings" panose="05000000000000000000" pitchFamily="2" charset="2"/>
              <a:buChar char="§"/>
              <a:defRPr sz="1800">
                <a:solidFill>
                  <a:schemeClr val="tx1"/>
                </a:solidFill>
              </a:defRPr>
            </a:lvl7pPr>
            <a:lvl8pPr marL="228600" indent="-228600">
              <a:spcBef>
                <a:spcPts val="1200"/>
              </a:spcBef>
              <a:buClr>
                <a:schemeClr val="tx1"/>
              </a:buClr>
              <a:buFont typeface="Wingdings" panose="05000000000000000000" pitchFamily="2" charset="2"/>
              <a:buChar char="§"/>
              <a:defRPr sz="1800">
                <a:solidFill>
                  <a:schemeClr val="tx1"/>
                </a:solidFill>
              </a:defRPr>
            </a:lvl8pPr>
            <a:lvl9pPr marL="228600" indent="-228600">
              <a:spcBef>
                <a:spcPts val="1200"/>
              </a:spcBef>
              <a:buClr>
                <a:schemeClr val="tx1"/>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1890291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ontent + Takeaway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25370C-3B79-6EC4-4A32-1AAEF99F676F}"/>
              </a:ext>
              <a:ext uri="{C183D7F6-B498-43B3-948B-1728B52AA6E4}">
                <adec:decorative xmlns:adec="http://schemas.microsoft.com/office/drawing/2017/decorative" val="1"/>
              </a:ext>
            </a:extLst>
          </p:cNvPr>
          <p:cNvSpPr/>
          <p:nvPr/>
        </p:nvSpPr>
        <p:spPr>
          <a:xfrm>
            <a:off x="7976615" y="-1"/>
            <a:ext cx="4215384" cy="6857999"/>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7" name="Group 6">
            <a:extLst>
              <a:ext uri="{FF2B5EF4-FFF2-40B4-BE49-F238E27FC236}">
                <a16:creationId xmlns:a16="http://schemas.microsoft.com/office/drawing/2014/main" id="{E260417C-61E6-107F-8ACC-B842685BF851}"/>
              </a:ext>
              <a:ext uri="{C183D7F6-B498-43B3-948B-1728B52AA6E4}">
                <adec:decorative xmlns:adec="http://schemas.microsoft.com/office/drawing/2017/decorative" val="1"/>
              </a:ext>
            </a:extLst>
          </p:cNvPr>
          <p:cNvGrpSpPr>
            <a:grpSpLocks noChangeAspect="1"/>
          </p:cNvGrpSpPr>
          <p:nvPr>
            <p:custDataLst>
              <p:tags r:id="rId1"/>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7DB583C5-60E8-4407-0777-FFBF4BCA42B2}"/>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42FA5649-5A34-7BE5-F5C1-D154D7F7417A}"/>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25DDFB64-9990-4C28-A9F0-AFAB1C4EA79F}" type="datetime1">
              <a:rPr lang="en-US" smtClean="0"/>
              <a:t>9/12/2025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5"/>
            <a:ext cx="7246621" cy="536106"/>
          </a:xfrm>
        </p:spPr>
        <p:txBody>
          <a:bodyPr>
            <a:noAutofit/>
          </a:body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998773"/>
            <a:ext cx="7246621"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6" name="Text Placeholder 15">
            <a:extLst>
              <a:ext uri="{FF2B5EF4-FFF2-40B4-BE49-F238E27FC236}">
                <a16:creationId xmlns:a16="http://schemas.microsoft.com/office/drawing/2014/main" id="{659708DB-2C6D-1DC6-44A3-969F171C4300}"/>
              </a:ext>
            </a:extLst>
          </p:cNvPr>
          <p:cNvSpPr>
            <a:spLocks noGrp="1"/>
          </p:cNvSpPr>
          <p:nvPr>
            <p:ph type="body" sz="quarter" idx="18" hasCustomPrompt="1"/>
          </p:nvPr>
        </p:nvSpPr>
        <p:spPr>
          <a:xfrm>
            <a:off x="457200" y="1828799"/>
            <a:ext cx="347472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2" name="Content Placeholder 11">
            <a:extLst>
              <a:ext uri="{FF2B5EF4-FFF2-40B4-BE49-F238E27FC236}">
                <a16:creationId xmlns:a16="http://schemas.microsoft.com/office/drawing/2014/main" id="{B271B652-0364-C8BA-41BA-35A63B30D137}"/>
              </a:ext>
            </a:extLst>
          </p:cNvPr>
          <p:cNvSpPr>
            <a:spLocks noGrp="1"/>
          </p:cNvSpPr>
          <p:nvPr>
            <p:ph sz="quarter" idx="14" hasCustomPrompt="1"/>
          </p:nvPr>
        </p:nvSpPr>
        <p:spPr>
          <a:xfrm>
            <a:off x="455245" y="2434590"/>
            <a:ext cx="3474720" cy="3432810"/>
          </a:xfrm>
        </p:spPr>
        <p:txBody>
          <a:bodyPr>
            <a:noAutofit/>
          </a:bodyPr>
          <a:lstStyle>
            <a:lvl1pPr marL="228600" indent="-228600">
              <a:defRPr sz="1800"/>
            </a:lvl1pPr>
            <a:lvl2pPr>
              <a:defRPr sz="1600"/>
            </a:lvl2pPr>
            <a:lvl3pPr>
              <a:defRPr sz="1400"/>
            </a:lvl3pPr>
            <a:lvl4pPr>
              <a:defRPr sz="1400"/>
            </a:lvl4pPr>
            <a:lvl5pPr>
              <a:defRPr sz="14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7" name="Text Placeholder 15">
            <a:extLst>
              <a:ext uri="{FF2B5EF4-FFF2-40B4-BE49-F238E27FC236}">
                <a16:creationId xmlns:a16="http://schemas.microsoft.com/office/drawing/2014/main" id="{860FF6F2-C2B4-B1FA-C41A-1EB68CE5C963}"/>
              </a:ext>
            </a:extLst>
          </p:cNvPr>
          <p:cNvSpPr>
            <a:spLocks noGrp="1"/>
          </p:cNvSpPr>
          <p:nvPr>
            <p:ph type="body" sz="quarter" idx="19" hasCustomPrompt="1"/>
          </p:nvPr>
        </p:nvSpPr>
        <p:spPr>
          <a:xfrm>
            <a:off x="4229100" y="1828799"/>
            <a:ext cx="347472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1" name="Content Placeholder 11">
            <a:extLst>
              <a:ext uri="{FF2B5EF4-FFF2-40B4-BE49-F238E27FC236}">
                <a16:creationId xmlns:a16="http://schemas.microsoft.com/office/drawing/2014/main" id="{B40BB999-2D7E-60E2-52A7-9A97F5C7E9DF}"/>
              </a:ext>
            </a:extLst>
          </p:cNvPr>
          <p:cNvSpPr>
            <a:spLocks noGrp="1"/>
          </p:cNvSpPr>
          <p:nvPr>
            <p:ph sz="quarter" idx="16" hasCustomPrompt="1"/>
          </p:nvPr>
        </p:nvSpPr>
        <p:spPr>
          <a:xfrm>
            <a:off x="4229100" y="2434590"/>
            <a:ext cx="3474720" cy="3432810"/>
          </a:xfrm>
        </p:spPr>
        <p:txBody>
          <a:bodyPr>
            <a:noAutofit/>
          </a:bodyPr>
          <a:lstStyle>
            <a:lvl1pPr marL="228600" indent="-228600">
              <a:defRPr sz="1800"/>
            </a:lvl1pPr>
            <a:lvl2pPr>
              <a:defRPr sz="1600"/>
            </a:lvl2pPr>
            <a:lvl3pPr>
              <a:defRPr sz="1400"/>
            </a:lvl3pPr>
            <a:lvl4pPr>
              <a:defRPr sz="1400"/>
            </a:lvl4pPr>
            <a:lvl5pPr>
              <a:defRPr sz="14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8" name="Text Placeholder 15">
            <a:extLst>
              <a:ext uri="{FF2B5EF4-FFF2-40B4-BE49-F238E27FC236}">
                <a16:creationId xmlns:a16="http://schemas.microsoft.com/office/drawing/2014/main" id="{40EB28C9-3D44-A024-68CD-E4E3473D6B2D}"/>
              </a:ext>
            </a:extLst>
          </p:cNvPr>
          <p:cNvSpPr>
            <a:spLocks noGrp="1"/>
          </p:cNvSpPr>
          <p:nvPr>
            <p:ph type="body" sz="quarter" idx="21" hasCustomPrompt="1"/>
          </p:nvPr>
        </p:nvSpPr>
        <p:spPr>
          <a:xfrm>
            <a:off x="8305800" y="1828800"/>
            <a:ext cx="3429000" cy="4038600"/>
          </a:xfrm>
        </p:spPr>
        <p:txBody>
          <a:bodyPr>
            <a:noAutofit/>
          </a:bodyPr>
          <a:lstStyle>
            <a:lvl1pPr marL="0" indent="0">
              <a:spcBef>
                <a:spcPts val="1800"/>
              </a:spcBef>
              <a:buFont typeface="Arial" panose="020B0604020202020204" pitchFamily="34" charset="0"/>
              <a:buChar char="​"/>
              <a:defRPr sz="2000">
                <a:solidFill>
                  <a:schemeClr val="tx1"/>
                </a:solidFill>
              </a:defRPr>
            </a:lvl1pPr>
            <a:lvl2pPr marL="228600" indent="-228600">
              <a:spcBef>
                <a:spcPts val="1200"/>
              </a:spcBef>
              <a:buClr>
                <a:schemeClr val="tx1"/>
              </a:buClr>
              <a:buFont typeface="Wingdings" panose="05000000000000000000" pitchFamily="2" charset="2"/>
              <a:buChar char="§"/>
              <a:defRPr sz="1800">
                <a:solidFill>
                  <a:schemeClr val="tx1"/>
                </a:solidFill>
              </a:defRPr>
            </a:lvl2pPr>
            <a:lvl3pPr marL="228600" indent="-228600">
              <a:spcBef>
                <a:spcPts val="1200"/>
              </a:spcBef>
              <a:buClr>
                <a:schemeClr val="tx1"/>
              </a:buClr>
              <a:buFont typeface="Wingdings" panose="05000000000000000000" pitchFamily="2" charset="2"/>
              <a:buChar char="§"/>
              <a:defRPr sz="1800">
                <a:solidFill>
                  <a:schemeClr val="tx1"/>
                </a:solidFill>
              </a:defRPr>
            </a:lvl3pPr>
            <a:lvl4pPr marL="228600" indent="-228600">
              <a:spcBef>
                <a:spcPts val="1200"/>
              </a:spcBef>
              <a:buClr>
                <a:schemeClr val="tx1"/>
              </a:buClr>
              <a:buFont typeface="Wingdings" panose="05000000000000000000" pitchFamily="2" charset="2"/>
              <a:buChar char="§"/>
              <a:defRPr sz="1800">
                <a:solidFill>
                  <a:schemeClr val="tx1"/>
                </a:solidFill>
              </a:defRPr>
            </a:lvl4pPr>
            <a:lvl5pPr marL="228600" indent="-228600">
              <a:spcBef>
                <a:spcPts val="1200"/>
              </a:spcBef>
              <a:buClr>
                <a:schemeClr val="tx1"/>
              </a:buClr>
              <a:buFont typeface="Wingdings" panose="05000000000000000000" pitchFamily="2" charset="2"/>
              <a:buChar char="§"/>
              <a:defRPr sz="1800">
                <a:solidFill>
                  <a:schemeClr val="tx1"/>
                </a:solidFill>
              </a:defRPr>
            </a:lvl5pPr>
            <a:lvl6pPr marL="228600" indent="-228600">
              <a:spcBef>
                <a:spcPts val="1200"/>
              </a:spcBef>
              <a:buClr>
                <a:schemeClr val="tx1"/>
              </a:buClr>
              <a:buFont typeface="Wingdings" panose="05000000000000000000" pitchFamily="2" charset="2"/>
              <a:buChar char="§"/>
              <a:defRPr sz="1800">
                <a:solidFill>
                  <a:schemeClr val="tx1"/>
                </a:solidFill>
              </a:defRPr>
            </a:lvl6pPr>
            <a:lvl7pPr marL="228600" indent="-228600">
              <a:spcBef>
                <a:spcPts val="1200"/>
              </a:spcBef>
              <a:buClr>
                <a:schemeClr val="tx1"/>
              </a:buClr>
              <a:buFont typeface="Wingdings" panose="05000000000000000000" pitchFamily="2" charset="2"/>
              <a:buChar char="§"/>
              <a:defRPr sz="1800">
                <a:solidFill>
                  <a:schemeClr val="tx1"/>
                </a:solidFill>
              </a:defRPr>
            </a:lvl7pPr>
            <a:lvl8pPr marL="228600" indent="-228600">
              <a:spcBef>
                <a:spcPts val="1200"/>
              </a:spcBef>
              <a:buClr>
                <a:schemeClr val="tx1"/>
              </a:buClr>
              <a:buFont typeface="Wingdings" panose="05000000000000000000" pitchFamily="2" charset="2"/>
              <a:buChar char="§"/>
              <a:defRPr sz="1800">
                <a:solidFill>
                  <a:schemeClr val="tx1"/>
                </a:solidFill>
              </a:defRPr>
            </a:lvl8pPr>
            <a:lvl9pPr marL="228600" indent="-228600">
              <a:spcBef>
                <a:spcPts val="1200"/>
              </a:spcBef>
              <a:buClr>
                <a:schemeClr val="tx1"/>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151236635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Text + 2 Content + Takeaway Right">
    <p:spTree>
      <p:nvGrpSpPr>
        <p:cNvPr id="1" name=""/>
        <p:cNvGrpSpPr/>
        <p:nvPr/>
      </p:nvGrpSpPr>
      <p:grpSpPr>
        <a:xfrm>
          <a:off x="0" y="0"/>
          <a:ext cx="0" cy="0"/>
          <a:chOff x="0" y="0"/>
          <a:chExt cx="0" cy="0"/>
        </a:xfrm>
      </p:grpSpPr>
      <p:sp>
        <p:nvSpPr>
          <p:cNvPr id="12" name="Do not remove" hidden="1">
            <a:extLst>
              <a:ext uri="{FF2B5EF4-FFF2-40B4-BE49-F238E27FC236}">
                <a16:creationId xmlns:a16="http://schemas.microsoft.com/office/drawing/2014/main" id="{7861CBD2-7193-5B8A-AD12-FABE20637877}"/>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425370C-3B79-6EC4-4A32-1AAEF99F676F}"/>
              </a:ext>
              <a:ext uri="{C183D7F6-B498-43B3-948B-1728B52AA6E4}">
                <adec:decorative xmlns:adec="http://schemas.microsoft.com/office/drawing/2017/decorative" val="1"/>
              </a:ext>
            </a:extLst>
          </p:cNvPr>
          <p:cNvSpPr/>
          <p:nvPr/>
        </p:nvSpPr>
        <p:spPr>
          <a:xfrm>
            <a:off x="9147048" y="-1"/>
            <a:ext cx="3044952" cy="6857998"/>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7" name="Group 6">
            <a:extLst>
              <a:ext uri="{FF2B5EF4-FFF2-40B4-BE49-F238E27FC236}">
                <a16:creationId xmlns:a16="http://schemas.microsoft.com/office/drawing/2014/main" id="{E260417C-61E6-107F-8ACC-B842685BF851}"/>
              </a:ext>
              <a:ext uri="{C183D7F6-B498-43B3-948B-1728B52AA6E4}">
                <adec:decorative xmlns:adec="http://schemas.microsoft.com/office/drawing/2017/decorative" val="1"/>
              </a:ext>
            </a:extLst>
          </p:cNvPr>
          <p:cNvGrpSpPr>
            <a:grpSpLocks noChangeAspect="1"/>
          </p:cNvGrpSpPr>
          <p:nvPr>
            <p:custDataLst>
              <p:tags r:id="rId2"/>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7DB583C5-60E8-4407-0777-FFBF4BCA42B2}"/>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42FA5649-5A34-7BE5-F5C1-D154D7F7417A}"/>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5133A6D8-FD1D-41A0-A395-A2DE17D5CE50}" type="datetime1">
              <a:rPr lang="en-US" smtClean="0"/>
              <a:t>9/12/2025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5"/>
            <a:ext cx="8220003" cy="536106"/>
          </a:xfrm>
        </p:spPr>
        <p:txBody>
          <a:bodyPr>
            <a:noAutofit/>
          </a:body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998773"/>
            <a:ext cx="8220003"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7" name="Text Placeholder 15">
            <a:extLst>
              <a:ext uri="{FF2B5EF4-FFF2-40B4-BE49-F238E27FC236}">
                <a16:creationId xmlns:a16="http://schemas.microsoft.com/office/drawing/2014/main" id="{05B04911-B9AF-2C00-2975-7884FE9ED0A1}"/>
              </a:ext>
            </a:extLst>
          </p:cNvPr>
          <p:cNvSpPr>
            <a:spLocks noGrp="1"/>
          </p:cNvSpPr>
          <p:nvPr>
            <p:ph type="body" sz="quarter" idx="18" hasCustomPrompt="1"/>
          </p:nvPr>
        </p:nvSpPr>
        <p:spPr>
          <a:xfrm>
            <a:off x="457200" y="1828799"/>
            <a:ext cx="3813048"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25" name="Text Placeholder 24">
            <a:extLst>
              <a:ext uri="{FF2B5EF4-FFF2-40B4-BE49-F238E27FC236}">
                <a16:creationId xmlns:a16="http://schemas.microsoft.com/office/drawing/2014/main" id="{3DA53C74-8D51-EFBB-6046-9377287A1235}"/>
              </a:ext>
            </a:extLst>
          </p:cNvPr>
          <p:cNvSpPr>
            <a:spLocks noGrp="1"/>
          </p:cNvSpPr>
          <p:nvPr>
            <p:ph type="body" sz="quarter" idx="24" hasCustomPrompt="1"/>
          </p:nvPr>
        </p:nvSpPr>
        <p:spPr>
          <a:xfrm>
            <a:off x="457199" y="2440615"/>
            <a:ext cx="3813048" cy="1167455"/>
          </a:xfrm>
        </p:spPr>
        <p:txBody>
          <a:bodyPr>
            <a:noAutofit/>
          </a:bodyPr>
          <a:lstStyle>
            <a:lvl1pPr marL="228600" indent="-228600">
              <a:spcBef>
                <a:spcPts val="1200"/>
              </a:spcBef>
              <a:defRPr sz="1400"/>
            </a:lvl1pPr>
            <a:lvl2pPr>
              <a:spcBef>
                <a:spcPts val="600"/>
              </a:spcBef>
              <a:defRPr sz="1200"/>
            </a:lvl2pPr>
            <a:lvl3pPr>
              <a:defRPr sz="1100"/>
            </a:lvl3pPr>
            <a:lvl4pPr>
              <a:defRPr sz="1100"/>
            </a:lvl4pPr>
            <a:lvl5pPr>
              <a:defRPr sz="1100"/>
            </a:lvl5pPr>
            <a:lvl6pPr>
              <a:defRPr sz="1100"/>
            </a:lvl6pPr>
            <a:lvl7pPr>
              <a:defRPr sz="1100"/>
            </a:lvl7pPr>
            <a:lvl8pPr>
              <a:defRPr sz="1100"/>
            </a:lvl8pPr>
            <a:lvl9pPr>
              <a:defRPr sz="1100"/>
            </a:lvl9pPr>
          </a:lstStyle>
          <a:p>
            <a:pPr lvl="0"/>
            <a:r>
              <a:rPr dirty="0"/>
              <a:t>Click to add text</a:t>
            </a:r>
            <a:r>
              <a:rPr lang="en-US" dirty="0"/>
              <a:t>, sentence case preferred</a:t>
            </a:r>
            <a:endParaRPr dirty="0"/>
          </a:p>
          <a:p>
            <a:pPr lvl="1"/>
            <a:r>
              <a:rPr dirty="0"/>
              <a:t>Second level</a:t>
            </a:r>
          </a:p>
          <a:p>
            <a:pPr lvl="2"/>
            <a:r>
              <a:rPr dirty="0"/>
              <a:t>Third level</a:t>
            </a:r>
          </a:p>
        </p:txBody>
      </p:sp>
      <p:sp>
        <p:nvSpPr>
          <p:cNvPr id="22" name="Content Placeholder 11">
            <a:extLst>
              <a:ext uri="{FF2B5EF4-FFF2-40B4-BE49-F238E27FC236}">
                <a16:creationId xmlns:a16="http://schemas.microsoft.com/office/drawing/2014/main" id="{0203CCB6-CD62-3E6F-57ED-57E8F320E54B}"/>
              </a:ext>
            </a:extLst>
          </p:cNvPr>
          <p:cNvSpPr>
            <a:spLocks noGrp="1"/>
          </p:cNvSpPr>
          <p:nvPr>
            <p:ph sz="quarter" idx="22" hasCustomPrompt="1"/>
          </p:nvPr>
        </p:nvSpPr>
        <p:spPr>
          <a:xfrm>
            <a:off x="457199" y="3719134"/>
            <a:ext cx="3813048" cy="2453066"/>
          </a:xfrm>
        </p:spPr>
        <p:txBody>
          <a:bodyPr>
            <a:noAutofit/>
          </a:bodyPr>
          <a:lstStyle>
            <a:lvl1pPr marL="228600" indent="-228600">
              <a:spcBef>
                <a:spcPts val="1200"/>
              </a:spcBef>
              <a:defRPr sz="1400"/>
            </a:lvl1pPr>
            <a:lvl2pPr>
              <a:defRPr sz="1200"/>
            </a:lvl2pPr>
            <a:lvl3pPr>
              <a:defRPr sz="1100"/>
            </a:lvl3pPr>
            <a:lvl4pPr>
              <a:defRPr sz="1100"/>
            </a:lvl4pPr>
            <a:lvl5pPr>
              <a:defRPr sz="1100"/>
            </a:lvl5pPr>
            <a:lvl6pPr>
              <a:defRPr sz="1100"/>
            </a:lvl6pPr>
            <a:lvl7pPr>
              <a:defRPr sz="1100"/>
            </a:lvl7pPr>
            <a:lvl8pPr>
              <a:defRPr sz="1100"/>
            </a:lvl8pPr>
            <a:lvl9pPr>
              <a:defRPr sz="11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p:txBody>
      </p:sp>
      <p:sp>
        <p:nvSpPr>
          <p:cNvPr id="18" name="Text Placeholder 15">
            <a:extLst>
              <a:ext uri="{FF2B5EF4-FFF2-40B4-BE49-F238E27FC236}">
                <a16:creationId xmlns:a16="http://schemas.microsoft.com/office/drawing/2014/main" id="{989F6F01-9DDB-5062-62E0-62EC88B39037}"/>
              </a:ext>
            </a:extLst>
          </p:cNvPr>
          <p:cNvSpPr>
            <a:spLocks noGrp="1"/>
          </p:cNvSpPr>
          <p:nvPr>
            <p:ph type="body" sz="quarter" idx="19" hasCustomPrompt="1"/>
          </p:nvPr>
        </p:nvSpPr>
        <p:spPr>
          <a:xfrm>
            <a:off x="4616450" y="1828799"/>
            <a:ext cx="3813048"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26" name="Text Placeholder 24">
            <a:extLst>
              <a:ext uri="{FF2B5EF4-FFF2-40B4-BE49-F238E27FC236}">
                <a16:creationId xmlns:a16="http://schemas.microsoft.com/office/drawing/2014/main" id="{40B78C22-DC42-6527-BC36-59E81E760678}"/>
              </a:ext>
            </a:extLst>
          </p:cNvPr>
          <p:cNvSpPr>
            <a:spLocks noGrp="1"/>
          </p:cNvSpPr>
          <p:nvPr>
            <p:ph type="body" sz="quarter" idx="25" hasCustomPrompt="1"/>
          </p:nvPr>
        </p:nvSpPr>
        <p:spPr>
          <a:xfrm>
            <a:off x="4616450" y="2438400"/>
            <a:ext cx="3813048" cy="1167455"/>
          </a:xfrm>
        </p:spPr>
        <p:txBody>
          <a:bodyPr>
            <a:noAutofit/>
          </a:bodyPr>
          <a:lstStyle>
            <a:lvl1pPr marL="228600" indent="-228600">
              <a:spcBef>
                <a:spcPts val="1200"/>
              </a:spcBef>
              <a:defRPr sz="1400"/>
            </a:lvl1pPr>
            <a:lvl2pPr>
              <a:spcBef>
                <a:spcPts val="600"/>
              </a:spcBef>
              <a:defRPr sz="1200"/>
            </a:lvl2pPr>
            <a:lvl3pPr>
              <a:defRPr sz="1100"/>
            </a:lvl3pPr>
            <a:lvl4pPr>
              <a:defRPr sz="1100"/>
            </a:lvl4pPr>
            <a:lvl5pPr>
              <a:defRPr sz="1100"/>
            </a:lvl5pPr>
            <a:lvl6pPr>
              <a:defRPr sz="1100"/>
            </a:lvl6pPr>
            <a:lvl7pPr>
              <a:defRPr sz="1100"/>
            </a:lvl7pPr>
            <a:lvl8pPr>
              <a:defRPr sz="1100"/>
            </a:lvl8pPr>
            <a:lvl9pPr>
              <a:defRPr sz="1100"/>
            </a:lvl9pPr>
          </a:lstStyle>
          <a:p>
            <a:pPr lvl="0"/>
            <a:r>
              <a:rPr dirty="0"/>
              <a:t>Click to add text</a:t>
            </a:r>
            <a:r>
              <a:rPr lang="en-US" dirty="0"/>
              <a:t>, sentence case preferred</a:t>
            </a:r>
            <a:endParaRPr dirty="0"/>
          </a:p>
          <a:p>
            <a:pPr lvl="1"/>
            <a:r>
              <a:rPr dirty="0"/>
              <a:t>Second level</a:t>
            </a:r>
          </a:p>
          <a:p>
            <a:pPr lvl="2"/>
            <a:r>
              <a:rPr dirty="0"/>
              <a:t>Third level</a:t>
            </a:r>
          </a:p>
        </p:txBody>
      </p:sp>
      <p:sp>
        <p:nvSpPr>
          <p:cNvPr id="23" name="Content Placeholder 11">
            <a:extLst>
              <a:ext uri="{FF2B5EF4-FFF2-40B4-BE49-F238E27FC236}">
                <a16:creationId xmlns:a16="http://schemas.microsoft.com/office/drawing/2014/main" id="{1D12E95D-8C42-8F11-E331-05FC3B975D92}"/>
              </a:ext>
            </a:extLst>
          </p:cNvPr>
          <p:cNvSpPr>
            <a:spLocks noGrp="1"/>
          </p:cNvSpPr>
          <p:nvPr>
            <p:ph sz="quarter" idx="23" hasCustomPrompt="1"/>
          </p:nvPr>
        </p:nvSpPr>
        <p:spPr>
          <a:xfrm>
            <a:off x="4616450" y="3713147"/>
            <a:ext cx="3813048" cy="2453066"/>
          </a:xfrm>
        </p:spPr>
        <p:txBody>
          <a:bodyPr>
            <a:noAutofit/>
          </a:bodyPr>
          <a:lstStyle>
            <a:lvl1pPr marL="228600" indent="-228600">
              <a:spcBef>
                <a:spcPts val="1200"/>
              </a:spcBef>
              <a:defRPr sz="1400"/>
            </a:lvl1pPr>
            <a:lvl2pPr>
              <a:defRPr sz="1200"/>
            </a:lvl2pPr>
            <a:lvl3pPr>
              <a:defRPr sz="1100"/>
            </a:lvl3pPr>
            <a:lvl4pPr>
              <a:defRPr sz="1100"/>
            </a:lvl4pPr>
            <a:lvl5pPr>
              <a:defRPr sz="1100"/>
            </a:lvl5pPr>
            <a:lvl6pPr>
              <a:defRPr sz="1100"/>
            </a:lvl6pPr>
            <a:lvl7pPr>
              <a:defRPr sz="1100"/>
            </a:lvl7pPr>
            <a:lvl8pPr>
              <a:defRPr sz="1100"/>
            </a:lvl8pPr>
            <a:lvl9pPr>
              <a:defRPr sz="11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p:txBody>
      </p:sp>
      <p:sp>
        <p:nvSpPr>
          <p:cNvPr id="28" name="Text Placeholder 15">
            <a:extLst>
              <a:ext uri="{FF2B5EF4-FFF2-40B4-BE49-F238E27FC236}">
                <a16:creationId xmlns:a16="http://schemas.microsoft.com/office/drawing/2014/main" id="{4261E536-F556-C1FE-64FD-5691BBC4FFFF}"/>
              </a:ext>
            </a:extLst>
          </p:cNvPr>
          <p:cNvSpPr>
            <a:spLocks noGrp="1"/>
          </p:cNvSpPr>
          <p:nvPr>
            <p:ph type="body" sz="quarter" idx="21" hasCustomPrompt="1"/>
          </p:nvPr>
        </p:nvSpPr>
        <p:spPr>
          <a:xfrm>
            <a:off x="9582912" y="1828800"/>
            <a:ext cx="2225040" cy="4038600"/>
          </a:xfrm>
        </p:spPr>
        <p:txBody>
          <a:bodyPr>
            <a:noAutofit/>
          </a:bodyPr>
          <a:lstStyle>
            <a:lvl1pPr marL="0" indent="0">
              <a:spcBef>
                <a:spcPts val="1800"/>
              </a:spcBef>
              <a:buFont typeface="Arial" panose="020B0604020202020204" pitchFamily="34" charset="0"/>
              <a:buChar char="​"/>
              <a:defRPr sz="2000">
                <a:solidFill>
                  <a:schemeClr val="tx1"/>
                </a:solidFill>
              </a:defRPr>
            </a:lvl1pPr>
            <a:lvl2pPr marL="228600" indent="-228600">
              <a:spcBef>
                <a:spcPts val="1200"/>
              </a:spcBef>
              <a:buClr>
                <a:schemeClr val="tx1"/>
              </a:buClr>
              <a:buFont typeface="Wingdings" panose="05000000000000000000" pitchFamily="2" charset="2"/>
              <a:buChar char="§"/>
              <a:defRPr sz="1800">
                <a:solidFill>
                  <a:schemeClr val="tx1"/>
                </a:solidFill>
              </a:defRPr>
            </a:lvl2pPr>
            <a:lvl3pPr marL="228600" indent="-228600">
              <a:spcBef>
                <a:spcPts val="1200"/>
              </a:spcBef>
              <a:buClr>
                <a:schemeClr val="tx1"/>
              </a:buClr>
              <a:buFont typeface="Wingdings" panose="05000000000000000000" pitchFamily="2" charset="2"/>
              <a:buChar char="§"/>
              <a:defRPr sz="1800">
                <a:solidFill>
                  <a:schemeClr val="tx1"/>
                </a:solidFill>
              </a:defRPr>
            </a:lvl3pPr>
            <a:lvl4pPr marL="228600" indent="-228600">
              <a:spcBef>
                <a:spcPts val="1200"/>
              </a:spcBef>
              <a:buClr>
                <a:schemeClr val="tx1"/>
              </a:buClr>
              <a:buFont typeface="Wingdings" panose="05000000000000000000" pitchFamily="2" charset="2"/>
              <a:buChar char="§"/>
              <a:defRPr sz="1800">
                <a:solidFill>
                  <a:schemeClr val="tx1"/>
                </a:solidFill>
              </a:defRPr>
            </a:lvl4pPr>
            <a:lvl5pPr marL="228600" indent="-228600">
              <a:spcBef>
                <a:spcPts val="1200"/>
              </a:spcBef>
              <a:buClr>
                <a:schemeClr val="tx1"/>
              </a:buClr>
              <a:buFont typeface="Wingdings" panose="05000000000000000000" pitchFamily="2" charset="2"/>
              <a:buChar char="§"/>
              <a:defRPr sz="1800">
                <a:solidFill>
                  <a:schemeClr val="tx1"/>
                </a:solidFill>
              </a:defRPr>
            </a:lvl5pPr>
            <a:lvl6pPr marL="228600" indent="-228600">
              <a:spcBef>
                <a:spcPts val="1200"/>
              </a:spcBef>
              <a:buClr>
                <a:schemeClr val="tx1"/>
              </a:buClr>
              <a:buFont typeface="Wingdings" panose="05000000000000000000" pitchFamily="2" charset="2"/>
              <a:buChar char="§"/>
              <a:defRPr sz="1800">
                <a:solidFill>
                  <a:schemeClr val="tx1"/>
                </a:solidFill>
              </a:defRPr>
            </a:lvl6pPr>
            <a:lvl7pPr marL="228600" indent="-228600">
              <a:spcBef>
                <a:spcPts val="1200"/>
              </a:spcBef>
              <a:buClr>
                <a:schemeClr val="tx1"/>
              </a:buClr>
              <a:buFont typeface="Wingdings" panose="05000000000000000000" pitchFamily="2" charset="2"/>
              <a:buChar char="§"/>
              <a:defRPr sz="1800">
                <a:solidFill>
                  <a:schemeClr val="tx1"/>
                </a:solidFill>
              </a:defRPr>
            </a:lvl7pPr>
            <a:lvl8pPr marL="228600" indent="-228600">
              <a:spcBef>
                <a:spcPts val="1200"/>
              </a:spcBef>
              <a:buClr>
                <a:schemeClr val="tx1"/>
              </a:buClr>
              <a:buFont typeface="Wingdings" panose="05000000000000000000" pitchFamily="2" charset="2"/>
              <a:buChar char="§"/>
              <a:defRPr sz="1800">
                <a:solidFill>
                  <a:schemeClr val="tx1"/>
                </a:solidFill>
              </a:defRPr>
            </a:lvl8pPr>
            <a:lvl9pPr marL="228600" indent="-228600">
              <a:spcBef>
                <a:spcPts val="1200"/>
              </a:spcBef>
              <a:buClr>
                <a:schemeClr val="tx1"/>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2466711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Text + 2 Content + Takeaway Righ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25370C-3B79-6EC4-4A32-1AAEF99F676F}"/>
              </a:ext>
              <a:ext uri="{C183D7F6-B498-43B3-948B-1728B52AA6E4}">
                <adec:decorative xmlns:adec="http://schemas.microsoft.com/office/drawing/2017/decorative" val="1"/>
              </a:ext>
            </a:extLst>
          </p:cNvPr>
          <p:cNvSpPr/>
          <p:nvPr/>
        </p:nvSpPr>
        <p:spPr>
          <a:xfrm>
            <a:off x="9147048" y="-1"/>
            <a:ext cx="3044952" cy="6857998"/>
          </a:xfrm>
          <a:prstGeom prst="rect">
            <a:avLst/>
          </a:prstGeom>
          <a:solidFill>
            <a:srgbClr val="E8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7" name="Group 6">
            <a:extLst>
              <a:ext uri="{FF2B5EF4-FFF2-40B4-BE49-F238E27FC236}">
                <a16:creationId xmlns:a16="http://schemas.microsoft.com/office/drawing/2014/main" id="{E260417C-61E6-107F-8ACC-B842685BF851}"/>
              </a:ext>
              <a:ext uri="{C183D7F6-B498-43B3-948B-1728B52AA6E4}">
                <adec:decorative xmlns:adec="http://schemas.microsoft.com/office/drawing/2017/decorative" val="1"/>
              </a:ext>
            </a:extLst>
          </p:cNvPr>
          <p:cNvGrpSpPr>
            <a:grpSpLocks noChangeAspect="1"/>
          </p:cNvGrpSpPr>
          <p:nvPr>
            <p:custDataLst>
              <p:tags r:id="rId1"/>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7DB583C5-60E8-4407-0777-FFBF4BCA42B2}"/>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42FA5649-5A34-7BE5-F5C1-D154D7F7417A}"/>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4A0B1AAF-42D4-4306-A6D3-1607AB369C0A}" type="datetime1">
              <a:rPr lang="en-US" smtClean="0"/>
              <a:t>9/12/2025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5"/>
            <a:ext cx="8220003" cy="536106"/>
          </a:xfrm>
        </p:spPr>
        <p:txBody>
          <a:bodyPr>
            <a:noAutofit/>
          </a:body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998773"/>
            <a:ext cx="8220003"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7" name="Text Placeholder 15">
            <a:extLst>
              <a:ext uri="{FF2B5EF4-FFF2-40B4-BE49-F238E27FC236}">
                <a16:creationId xmlns:a16="http://schemas.microsoft.com/office/drawing/2014/main" id="{05B04911-B9AF-2C00-2975-7884FE9ED0A1}"/>
              </a:ext>
            </a:extLst>
          </p:cNvPr>
          <p:cNvSpPr>
            <a:spLocks noGrp="1"/>
          </p:cNvSpPr>
          <p:nvPr>
            <p:ph type="body" sz="quarter" idx="18" hasCustomPrompt="1"/>
          </p:nvPr>
        </p:nvSpPr>
        <p:spPr>
          <a:xfrm>
            <a:off x="457200" y="1828799"/>
            <a:ext cx="3813048"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25" name="Text Placeholder 24">
            <a:extLst>
              <a:ext uri="{FF2B5EF4-FFF2-40B4-BE49-F238E27FC236}">
                <a16:creationId xmlns:a16="http://schemas.microsoft.com/office/drawing/2014/main" id="{3DA53C74-8D51-EFBB-6046-9377287A1235}"/>
              </a:ext>
            </a:extLst>
          </p:cNvPr>
          <p:cNvSpPr>
            <a:spLocks noGrp="1"/>
          </p:cNvSpPr>
          <p:nvPr>
            <p:ph type="body" sz="quarter" idx="24" hasCustomPrompt="1"/>
          </p:nvPr>
        </p:nvSpPr>
        <p:spPr>
          <a:xfrm>
            <a:off x="457199" y="2440615"/>
            <a:ext cx="3813048" cy="1167455"/>
          </a:xfrm>
        </p:spPr>
        <p:txBody>
          <a:bodyPr>
            <a:noAutofit/>
          </a:bodyPr>
          <a:lstStyle>
            <a:lvl1pPr marL="228600" indent="-228600">
              <a:spcBef>
                <a:spcPts val="1200"/>
              </a:spcBef>
              <a:defRPr sz="1400"/>
            </a:lvl1pPr>
            <a:lvl2pPr>
              <a:spcBef>
                <a:spcPts val="600"/>
              </a:spcBef>
              <a:defRPr sz="1200"/>
            </a:lvl2pPr>
            <a:lvl3pPr>
              <a:defRPr sz="1100"/>
            </a:lvl3pPr>
            <a:lvl4pPr>
              <a:defRPr sz="1100"/>
            </a:lvl4pPr>
            <a:lvl5pPr>
              <a:defRPr sz="1100"/>
            </a:lvl5pPr>
            <a:lvl6pPr>
              <a:defRPr sz="1100"/>
            </a:lvl6pPr>
            <a:lvl7pPr>
              <a:defRPr sz="1100"/>
            </a:lvl7pPr>
            <a:lvl8pPr>
              <a:defRPr sz="1100"/>
            </a:lvl8pPr>
            <a:lvl9pPr>
              <a:defRPr sz="1100"/>
            </a:lvl9pPr>
          </a:lstStyle>
          <a:p>
            <a:pPr lvl="0"/>
            <a:r>
              <a:rPr dirty="0"/>
              <a:t>Click to add text</a:t>
            </a:r>
            <a:r>
              <a:rPr lang="en-US" dirty="0"/>
              <a:t>, sentence case preferred</a:t>
            </a:r>
            <a:endParaRPr dirty="0"/>
          </a:p>
          <a:p>
            <a:pPr lvl="1"/>
            <a:r>
              <a:rPr dirty="0"/>
              <a:t>Second level</a:t>
            </a:r>
          </a:p>
          <a:p>
            <a:pPr lvl="2"/>
            <a:r>
              <a:rPr dirty="0"/>
              <a:t>Third level</a:t>
            </a:r>
          </a:p>
        </p:txBody>
      </p:sp>
      <p:sp>
        <p:nvSpPr>
          <p:cNvPr id="22" name="Content Placeholder 11">
            <a:extLst>
              <a:ext uri="{FF2B5EF4-FFF2-40B4-BE49-F238E27FC236}">
                <a16:creationId xmlns:a16="http://schemas.microsoft.com/office/drawing/2014/main" id="{0203CCB6-CD62-3E6F-57ED-57E8F320E54B}"/>
              </a:ext>
            </a:extLst>
          </p:cNvPr>
          <p:cNvSpPr>
            <a:spLocks noGrp="1"/>
          </p:cNvSpPr>
          <p:nvPr>
            <p:ph sz="quarter" idx="22" hasCustomPrompt="1"/>
          </p:nvPr>
        </p:nvSpPr>
        <p:spPr>
          <a:xfrm>
            <a:off x="457199" y="3719134"/>
            <a:ext cx="3813048" cy="2453066"/>
          </a:xfrm>
        </p:spPr>
        <p:txBody>
          <a:bodyPr>
            <a:noAutofit/>
          </a:bodyPr>
          <a:lstStyle>
            <a:lvl1pPr marL="228600" indent="-228600">
              <a:spcBef>
                <a:spcPts val="1200"/>
              </a:spcBef>
              <a:defRPr sz="1400"/>
            </a:lvl1pPr>
            <a:lvl2pPr>
              <a:defRPr sz="1200"/>
            </a:lvl2pPr>
            <a:lvl3pPr>
              <a:defRPr sz="1100"/>
            </a:lvl3pPr>
            <a:lvl4pPr>
              <a:defRPr sz="1100"/>
            </a:lvl4pPr>
            <a:lvl5pPr>
              <a:defRPr sz="1100"/>
            </a:lvl5pPr>
            <a:lvl6pPr>
              <a:defRPr sz="1100"/>
            </a:lvl6pPr>
            <a:lvl7pPr>
              <a:defRPr sz="1100"/>
            </a:lvl7pPr>
            <a:lvl8pPr>
              <a:defRPr sz="1100"/>
            </a:lvl8pPr>
            <a:lvl9pPr>
              <a:defRPr sz="11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p:txBody>
      </p:sp>
      <p:sp>
        <p:nvSpPr>
          <p:cNvPr id="18" name="Text Placeholder 15">
            <a:extLst>
              <a:ext uri="{FF2B5EF4-FFF2-40B4-BE49-F238E27FC236}">
                <a16:creationId xmlns:a16="http://schemas.microsoft.com/office/drawing/2014/main" id="{989F6F01-9DDB-5062-62E0-62EC88B39037}"/>
              </a:ext>
            </a:extLst>
          </p:cNvPr>
          <p:cNvSpPr>
            <a:spLocks noGrp="1"/>
          </p:cNvSpPr>
          <p:nvPr>
            <p:ph type="body" sz="quarter" idx="19" hasCustomPrompt="1"/>
          </p:nvPr>
        </p:nvSpPr>
        <p:spPr>
          <a:xfrm>
            <a:off x="4616450" y="1828799"/>
            <a:ext cx="3813048"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26" name="Text Placeholder 24">
            <a:extLst>
              <a:ext uri="{FF2B5EF4-FFF2-40B4-BE49-F238E27FC236}">
                <a16:creationId xmlns:a16="http://schemas.microsoft.com/office/drawing/2014/main" id="{40B78C22-DC42-6527-BC36-59E81E760678}"/>
              </a:ext>
            </a:extLst>
          </p:cNvPr>
          <p:cNvSpPr>
            <a:spLocks noGrp="1"/>
          </p:cNvSpPr>
          <p:nvPr>
            <p:ph type="body" sz="quarter" idx="25" hasCustomPrompt="1"/>
          </p:nvPr>
        </p:nvSpPr>
        <p:spPr>
          <a:xfrm>
            <a:off x="4616450" y="2438400"/>
            <a:ext cx="3813048" cy="1167455"/>
          </a:xfrm>
        </p:spPr>
        <p:txBody>
          <a:bodyPr>
            <a:noAutofit/>
          </a:bodyPr>
          <a:lstStyle>
            <a:lvl1pPr marL="228600" indent="-228600">
              <a:spcBef>
                <a:spcPts val="1200"/>
              </a:spcBef>
              <a:defRPr sz="1400"/>
            </a:lvl1pPr>
            <a:lvl2pPr>
              <a:spcBef>
                <a:spcPts val="600"/>
              </a:spcBef>
              <a:defRPr sz="1200"/>
            </a:lvl2pPr>
            <a:lvl3pPr>
              <a:defRPr sz="1100"/>
            </a:lvl3pPr>
            <a:lvl4pPr>
              <a:defRPr sz="1100"/>
            </a:lvl4pPr>
            <a:lvl5pPr>
              <a:defRPr sz="1100"/>
            </a:lvl5pPr>
            <a:lvl6pPr>
              <a:defRPr sz="1100"/>
            </a:lvl6pPr>
            <a:lvl7pPr>
              <a:defRPr sz="1100"/>
            </a:lvl7pPr>
            <a:lvl8pPr>
              <a:defRPr sz="1100"/>
            </a:lvl8pPr>
            <a:lvl9pPr>
              <a:defRPr sz="1100"/>
            </a:lvl9pPr>
          </a:lstStyle>
          <a:p>
            <a:pPr lvl="0"/>
            <a:r>
              <a:rPr dirty="0"/>
              <a:t>Click to add text</a:t>
            </a:r>
            <a:r>
              <a:rPr lang="en-US" dirty="0"/>
              <a:t>, sentence case preferred</a:t>
            </a:r>
            <a:endParaRPr dirty="0"/>
          </a:p>
          <a:p>
            <a:pPr lvl="1"/>
            <a:r>
              <a:rPr dirty="0"/>
              <a:t>Second level</a:t>
            </a:r>
          </a:p>
          <a:p>
            <a:pPr lvl="2"/>
            <a:r>
              <a:rPr dirty="0"/>
              <a:t>Third level</a:t>
            </a:r>
          </a:p>
        </p:txBody>
      </p:sp>
      <p:sp>
        <p:nvSpPr>
          <p:cNvPr id="23" name="Content Placeholder 11">
            <a:extLst>
              <a:ext uri="{FF2B5EF4-FFF2-40B4-BE49-F238E27FC236}">
                <a16:creationId xmlns:a16="http://schemas.microsoft.com/office/drawing/2014/main" id="{1D12E95D-8C42-8F11-E331-05FC3B975D92}"/>
              </a:ext>
            </a:extLst>
          </p:cNvPr>
          <p:cNvSpPr>
            <a:spLocks noGrp="1"/>
          </p:cNvSpPr>
          <p:nvPr>
            <p:ph sz="quarter" idx="23" hasCustomPrompt="1"/>
          </p:nvPr>
        </p:nvSpPr>
        <p:spPr>
          <a:xfrm>
            <a:off x="4616450" y="3713147"/>
            <a:ext cx="3813048" cy="2453066"/>
          </a:xfrm>
        </p:spPr>
        <p:txBody>
          <a:bodyPr>
            <a:noAutofit/>
          </a:bodyPr>
          <a:lstStyle>
            <a:lvl1pPr marL="228600" indent="-228600">
              <a:spcBef>
                <a:spcPts val="1200"/>
              </a:spcBef>
              <a:defRPr sz="1400"/>
            </a:lvl1pPr>
            <a:lvl2pPr>
              <a:defRPr sz="1200"/>
            </a:lvl2pPr>
            <a:lvl3pPr>
              <a:defRPr sz="1100"/>
            </a:lvl3pPr>
            <a:lvl4pPr>
              <a:defRPr sz="1100"/>
            </a:lvl4pPr>
            <a:lvl5pPr>
              <a:defRPr sz="1100"/>
            </a:lvl5pPr>
            <a:lvl6pPr>
              <a:defRPr sz="1100"/>
            </a:lvl6pPr>
            <a:lvl7pPr>
              <a:defRPr sz="1100"/>
            </a:lvl7pPr>
            <a:lvl8pPr>
              <a:defRPr sz="1100"/>
            </a:lvl8pPr>
            <a:lvl9pPr>
              <a:defRPr sz="11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p:txBody>
      </p:sp>
      <p:sp>
        <p:nvSpPr>
          <p:cNvPr id="28" name="Text Placeholder 15">
            <a:extLst>
              <a:ext uri="{FF2B5EF4-FFF2-40B4-BE49-F238E27FC236}">
                <a16:creationId xmlns:a16="http://schemas.microsoft.com/office/drawing/2014/main" id="{4261E536-F556-C1FE-64FD-5691BBC4FFFF}"/>
              </a:ext>
            </a:extLst>
          </p:cNvPr>
          <p:cNvSpPr>
            <a:spLocks noGrp="1"/>
          </p:cNvSpPr>
          <p:nvPr>
            <p:ph type="body" sz="quarter" idx="21" hasCustomPrompt="1"/>
          </p:nvPr>
        </p:nvSpPr>
        <p:spPr>
          <a:xfrm>
            <a:off x="9582912" y="1828800"/>
            <a:ext cx="2225040" cy="4038600"/>
          </a:xfrm>
        </p:spPr>
        <p:txBody>
          <a:bodyPr>
            <a:noAutofit/>
          </a:bodyPr>
          <a:lstStyle>
            <a:lvl1pPr marL="0" indent="0">
              <a:spcBef>
                <a:spcPts val="1800"/>
              </a:spcBef>
              <a:buFont typeface="Arial" panose="020B0604020202020204" pitchFamily="34" charset="0"/>
              <a:buChar char="​"/>
              <a:defRPr sz="2000">
                <a:solidFill>
                  <a:schemeClr val="tx1"/>
                </a:solidFill>
              </a:defRPr>
            </a:lvl1pPr>
            <a:lvl2pPr marL="228600" indent="-228600">
              <a:spcBef>
                <a:spcPts val="1200"/>
              </a:spcBef>
              <a:buClr>
                <a:schemeClr val="tx1"/>
              </a:buClr>
              <a:buFont typeface="Wingdings" panose="05000000000000000000" pitchFamily="2" charset="2"/>
              <a:buChar char="§"/>
              <a:defRPr sz="1800">
                <a:solidFill>
                  <a:schemeClr val="tx1"/>
                </a:solidFill>
              </a:defRPr>
            </a:lvl2pPr>
            <a:lvl3pPr marL="228600" indent="-228600">
              <a:spcBef>
                <a:spcPts val="1200"/>
              </a:spcBef>
              <a:buClr>
                <a:schemeClr val="tx1"/>
              </a:buClr>
              <a:buFont typeface="Wingdings" panose="05000000000000000000" pitchFamily="2" charset="2"/>
              <a:buChar char="§"/>
              <a:defRPr sz="1800">
                <a:solidFill>
                  <a:schemeClr val="tx1"/>
                </a:solidFill>
              </a:defRPr>
            </a:lvl3pPr>
            <a:lvl4pPr marL="228600" indent="-228600">
              <a:spcBef>
                <a:spcPts val="1200"/>
              </a:spcBef>
              <a:buClr>
                <a:schemeClr val="tx1"/>
              </a:buClr>
              <a:buFont typeface="Wingdings" panose="05000000000000000000" pitchFamily="2" charset="2"/>
              <a:buChar char="§"/>
              <a:defRPr sz="1800">
                <a:solidFill>
                  <a:schemeClr val="tx1"/>
                </a:solidFill>
              </a:defRPr>
            </a:lvl4pPr>
            <a:lvl5pPr marL="228600" indent="-228600">
              <a:spcBef>
                <a:spcPts val="1200"/>
              </a:spcBef>
              <a:buClr>
                <a:schemeClr val="tx1"/>
              </a:buClr>
              <a:buFont typeface="Wingdings" panose="05000000000000000000" pitchFamily="2" charset="2"/>
              <a:buChar char="§"/>
              <a:defRPr sz="1800">
                <a:solidFill>
                  <a:schemeClr val="tx1"/>
                </a:solidFill>
              </a:defRPr>
            </a:lvl5pPr>
            <a:lvl6pPr marL="228600" indent="-228600">
              <a:spcBef>
                <a:spcPts val="1200"/>
              </a:spcBef>
              <a:buClr>
                <a:schemeClr val="tx1"/>
              </a:buClr>
              <a:buFont typeface="Wingdings" panose="05000000000000000000" pitchFamily="2" charset="2"/>
              <a:buChar char="§"/>
              <a:defRPr sz="1800">
                <a:solidFill>
                  <a:schemeClr val="tx1"/>
                </a:solidFill>
              </a:defRPr>
            </a:lvl6pPr>
            <a:lvl7pPr marL="228600" indent="-228600">
              <a:spcBef>
                <a:spcPts val="1200"/>
              </a:spcBef>
              <a:buClr>
                <a:schemeClr val="tx1"/>
              </a:buClr>
              <a:buFont typeface="Wingdings" panose="05000000000000000000" pitchFamily="2" charset="2"/>
              <a:buChar char="§"/>
              <a:defRPr sz="1800">
                <a:solidFill>
                  <a:schemeClr val="tx1"/>
                </a:solidFill>
              </a:defRPr>
            </a:lvl7pPr>
            <a:lvl8pPr marL="228600" indent="-228600">
              <a:spcBef>
                <a:spcPts val="1200"/>
              </a:spcBef>
              <a:buClr>
                <a:schemeClr val="tx1"/>
              </a:buClr>
              <a:buFont typeface="Wingdings" panose="05000000000000000000" pitchFamily="2" charset="2"/>
              <a:buChar char="§"/>
              <a:defRPr sz="1800">
                <a:solidFill>
                  <a:schemeClr val="tx1"/>
                </a:solidFill>
              </a:defRPr>
            </a:lvl8pPr>
            <a:lvl9pPr marL="228600" indent="-228600">
              <a:spcBef>
                <a:spcPts val="1200"/>
              </a:spcBef>
              <a:buClr>
                <a:schemeClr val="tx1"/>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2060989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ntent + Takeaway Right">
    <p:spTree>
      <p:nvGrpSpPr>
        <p:cNvPr id="1" name=""/>
        <p:cNvGrpSpPr/>
        <p:nvPr/>
      </p:nvGrpSpPr>
      <p:grpSpPr>
        <a:xfrm>
          <a:off x="0" y="0"/>
          <a:ext cx="0" cy="0"/>
          <a:chOff x="0" y="0"/>
          <a:chExt cx="0" cy="0"/>
        </a:xfrm>
      </p:grpSpPr>
      <p:sp>
        <p:nvSpPr>
          <p:cNvPr id="18" name="Do not remove" hidden="1">
            <a:extLst>
              <a:ext uri="{FF2B5EF4-FFF2-40B4-BE49-F238E27FC236}">
                <a16:creationId xmlns:a16="http://schemas.microsoft.com/office/drawing/2014/main" id="{ECE174BD-A4CD-AD42-5AFD-E0C064AC8F57}"/>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425370C-3B79-6EC4-4A32-1AAEF99F676F}"/>
              </a:ext>
              <a:ext uri="{C183D7F6-B498-43B3-948B-1728B52AA6E4}">
                <adec:decorative xmlns:adec="http://schemas.microsoft.com/office/drawing/2017/decorative" val="1"/>
              </a:ext>
            </a:extLst>
          </p:cNvPr>
          <p:cNvSpPr/>
          <p:nvPr/>
        </p:nvSpPr>
        <p:spPr>
          <a:xfrm>
            <a:off x="9147047" y="1600200"/>
            <a:ext cx="3044952" cy="5257799"/>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7" name="Group 6">
            <a:extLst>
              <a:ext uri="{FF2B5EF4-FFF2-40B4-BE49-F238E27FC236}">
                <a16:creationId xmlns:a16="http://schemas.microsoft.com/office/drawing/2014/main" id="{E260417C-61E6-107F-8ACC-B842685BF851}"/>
              </a:ext>
              <a:ext uri="{C183D7F6-B498-43B3-948B-1728B52AA6E4}">
                <adec:decorative xmlns:adec="http://schemas.microsoft.com/office/drawing/2017/decorative" val="1"/>
              </a:ext>
            </a:extLst>
          </p:cNvPr>
          <p:cNvGrpSpPr>
            <a:grpSpLocks noChangeAspect="1"/>
          </p:cNvGrpSpPr>
          <p:nvPr>
            <p:custDataLst>
              <p:tags r:id="rId2"/>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7DB583C5-60E8-4407-0777-FFBF4BCA42B2}"/>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42FA5649-5A34-7BE5-F5C1-D154D7F7417A}"/>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F3A0564D-FBA1-443F-ADF4-1315F4E50AF6}" type="datetime1">
              <a:rPr lang="en-US" smtClean="0"/>
              <a:t>9/12/2025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5"/>
            <a:ext cx="8220003" cy="536106"/>
          </a:xfrm>
        </p:spPr>
        <p:txBody>
          <a:bodyPr>
            <a:noAutofit/>
          </a:body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998773"/>
            <a:ext cx="8220003"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3" name="Text Placeholder 15">
            <a:extLst>
              <a:ext uri="{FF2B5EF4-FFF2-40B4-BE49-F238E27FC236}">
                <a16:creationId xmlns:a16="http://schemas.microsoft.com/office/drawing/2014/main" id="{12906B60-75A4-AC6C-94EC-FBBE34FCEEB3}"/>
              </a:ext>
            </a:extLst>
          </p:cNvPr>
          <p:cNvSpPr>
            <a:spLocks noGrp="1"/>
          </p:cNvSpPr>
          <p:nvPr>
            <p:ph type="body" sz="quarter" idx="18" hasCustomPrompt="1"/>
          </p:nvPr>
        </p:nvSpPr>
        <p:spPr>
          <a:xfrm>
            <a:off x="457200" y="1828799"/>
            <a:ext cx="256032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1" name="Content Placeholder 11">
            <a:extLst>
              <a:ext uri="{FF2B5EF4-FFF2-40B4-BE49-F238E27FC236}">
                <a16:creationId xmlns:a16="http://schemas.microsoft.com/office/drawing/2014/main" id="{D364B1BD-B238-7B17-4847-029E3A1DBE15}"/>
              </a:ext>
            </a:extLst>
          </p:cNvPr>
          <p:cNvSpPr>
            <a:spLocks noGrp="1"/>
          </p:cNvSpPr>
          <p:nvPr>
            <p:ph sz="quarter" idx="14" hasCustomPrompt="1"/>
          </p:nvPr>
        </p:nvSpPr>
        <p:spPr>
          <a:xfrm>
            <a:off x="455245" y="2434590"/>
            <a:ext cx="2560320" cy="3432810"/>
          </a:xfrm>
        </p:spPr>
        <p:txBody>
          <a:bodyPr>
            <a:noAutofit/>
          </a:bodyPr>
          <a:lstStyle>
            <a:lvl1pPr marL="228600" indent="-228600">
              <a:defRPr sz="1600"/>
            </a:lvl1pPr>
            <a:lvl2pPr>
              <a:defRPr sz="1400"/>
            </a:lvl2pPr>
            <a:lvl3pPr>
              <a:defRPr sz="1200"/>
            </a:lvl3pPr>
            <a:lvl4pPr>
              <a:defRPr sz="1200"/>
            </a:lvl4pPr>
            <a:lvl5pPr>
              <a:defRPr sz="1200"/>
            </a:lvl5pPr>
            <a:lvl6pPr>
              <a:defRPr sz="1200"/>
            </a:lvl6pPr>
            <a:lvl8pPr>
              <a:defRPr sz="1200"/>
            </a:lvl8pPr>
            <a:lvl9pPr>
              <a:defRPr sz="12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4" name="Text Placeholder 15">
            <a:extLst>
              <a:ext uri="{FF2B5EF4-FFF2-40B4-BE49-F238E27FC236}">
                <a16:creationId xmlns:a16="http://schemas.microsoft.com/office/drawing/2014/main" id="{910102DF-65FF-CC2F-518A-89AF41D8AB12}"/>
              </a:ext>
            </a:extLst>
          </p:cNvPr>
          <p:cNvSpPr>
            <a:spLocks noGrp="1"/>
          </p:cNvSpPr>
          <p:nvPr>
            <p:ph type="body" sz="quarter" idx="19" hasCustomPrompt="1"/>
          </p:nvPr>
        </p:nvSpPr>
        <p:spPr>
          <a:xfrm>
            <a:off x="3352800" y="1828799"/>
            <a:ext cx="256032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2" name="Content Placeholder 11">
            <a:extLst>
              <a:ext uri="{FF2B5EF4-FFF2-40B4-BE49-F238E27FC236}">
                <a16:creationId xmlns:a16="http://schemas.microsoft.com/office/drawing/2014/main" id="{3A96A247-23B7-D3DC-5E81-484F4D77780C}"/>
              </a:ext>
            </a:extLst>
          </p:cNvPr>
          <p:cNvSpPr>
            <a:spLocks noGrp="1"/>
          </p:cNvSpPr>
          <p:nvPr>
            <p:ph sz="quarter" idx="16" hasCustomPrompt="1"/>
          </p:nvPr>
        </p:nvSpPr>
        <p:spPr>
          <a:xfrm>
            <a:off x="3352800" y="2434590"/>
            <a:ext cx="2560320" cy="3432810"/>
          </a:xfrm>
        </p:spPr>
        <p:txBody>
          <a:bodyPr>
            <a:noAutofit/>
          </a:bodyPr>
          <a:lstStyle>
            <a:lvl1pPr marL="228600" indent="-228600">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6" name="Text Placeholder 15">
            <a:extLst>
              <a:ext uri="{FF2B5EF4-FFF2-40B4-BE49-F238E27FC236}">
                <a16:creationId xmlns:a16="http://schemas.microsoft.com/office/drawing/2014/main" id="{77C1042B-408B-2D8B-D3D9-D4EEE36513CC}"/>
              </a:ext>
            </a:extLst>
          </p:cNvPr>
          <p:cNvSpPr>
            <a:spLocks noGrp="1"/>
          </p:cNvSpPr>
          <p:nvPr>
            <p:ph type="body" sz="quarter" idx="23" hasCustomPrompt="1"/>
          </p:nvPr>
        </p:nvSpPr>
        <p:spPr>
          <a:xfrm>
            <a:off x="6116882" y="1828799"/>
            <a:ext cx="2560320" cy="420624"/>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5" name="Content Placeholder 11">
            <a:extLst>
              <a:ext uri="{FF2B5EF4-FFF2-40B4-BE49-F238E27FC236}">
                <a16:creationId xmlns:a16="http://schemas.microsoft.com/office/drawing/2014/main" id="{6792DAD0-10DA-8DF4-73DC-E72012FF55E9}"/>
              </a:ext>
            </a:extLst>
          </p:cNvPr>
          <p:cNvSpPr>
            <a:spLocks noGrp="1"/>
          </p:cNvSpPr>
          <p:nvPr>
            <p:ph sz="quarter" idx="22" hasCustomPrompt="1"/>
          </p:nvPr>
        </p:nvSpPr>
        <p:spPr>
          <a:xfrm>
            <a:off x="6116882" y="2434590"/>
            <a:ext cx="2560320" cy="3432810"/>
          </a:xfrm>
        </p:spPr>
        <p:txBody>
          <a:bodyPr>
            <a:noAutofit/>
          </a:bodyPr>
          <a:lstStyle>
            <a:lvl1pPr marL="228600" indent="-228600">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28" name="Text Placeholder 15">
            <a:extLst>
              <a:ext uri="{FF2B5EF4-FFF2-40B4-BE49-F238E27FC236}">
                <a16:creationId xmlns:a16="http://schemas.microsoft.com/office/drawing/2014/main" id="{4261E536-F556-C1FE-64FD-5691BBC4FFFF}"/>
              </a:ext>
            </a:extLst>
          </p:cNvPr>
          <p:cNvSpPr>
            <a:spLocks noGrp="1"/>
          </p:cNvSpPr>
          <p:nvPr>
            <p:ph type="body" sz="quarter" idx="21" hasCustomPrompt="1"/>
          </p:nvPr>
        </p:nvSpPr>
        <p:spPr>
          <a:xfrm>
            <a:off x="9582912" y="1828800"/>
            <a:ext cx="2225040" cy="4038600"/>
          </a:xfrm>
        </p:spPr>
        <p:txBody>
          <a:bodyPr>
            <a:noAutofit/>
          </a:bodyPr>
          <a:lstStyle>
            <a:lvl1pPr marL="0" indent="0">
              <a:spcBef>
                <a:spcPts val="1800"/>
              </a:spcBef>
              <a:buFont typeface="Arial" panose="020B0604020202020204" pitchFamily="34" charset="0"/>
              <a:buChar char="​"/>
              <a:defRPr sz="2000">
                <a:solidFill>
                  <a:schemeClr val="tx1"/>
                </a:solidFill>
              </a:defRPr>
            </a:lvl1pPr>
            <a:lvl2pPr marL="228600" indent="-228600">
              <a:spcBef>
                <a:spcPts val="1200"/>
              </a:spcBef>
              <a:buClr>
                <a:schemeClr val="tx1"/>
              </a:buClr>
              <a:buFont typeface="Wingdings" panose="05000000000000000000" pitchFamily="2" charset="2"/>
              <a:buChar char="§"/>
              <a:defRPr sz="1800">
                <a:solidFill>
                  <a:schemeClr val="tx1"/>
                </a:solidFill>
              </a:defRPr>
            </a:lvl2pPr>
            <a:lvl3pPr marL="228600" indent="-228600">
              <a:spcBef>
                <a:spcPts val="1200"/>
              </a:spcBef>
              <a:buClr>
                <a:schemeClr val="tx1"/>
              </a:buClr>
              <a:buFont typeface="Wingdings" panose="05000000000000000000" pitchFamily="2" charset="2"/>
              <a:buChar char="§"/>
              <a:defRPr sz="1800">
                <a:solidFill>
                  <a:schemeClr val="tx1"/>
                </a:solidFill>
              </a:defRPr>
            </a:lvl3pPr>
            <a:lvl4pPr marL="228600" indent="-228600">
              <a:spcBef>
                <a:spcPts val="1200"/>
              </a:spcBef>
              <a:buClr>
                <a:schemeClr val="tx1"/>
              </a:buClr>
              <a:buFont typeface="Wingdings" panose="05000000000000000000" pitchFamily="2" charset="2"/>
              <a:buChar char="§"/>
              <a:defRPr sz="1800">
                <a:solidFill>
                  <a:schemeClr val="tx1"/>
                </a:solidFill>
              </a:defRPr>
            </a:lvl4pPr>
            <a:lvl5pPr marL="228600" indent="-228600">
              <a:spcBef>
                <a:spcPts val="1200"/>
              </a:spcBef>
              <a:buClr>
                <a:schemeClr val="tx1"/>
              </a:buClr>
              <a:buFont typeface="Wingdings" panose="05000000000000000000" pitchFamily="2" charset="2"/>
              <a:buChar char="§"/>
              <a:defRPr sz="1800">
                <a:solidFill>
                  <a:schemeClr val="tx1"/>
                </a:solidFill>
              </a:defRPr>
            </a:lvl5pPr>
            <a:lvl6pPr marL="228600" indent="-228600">
              <a:spcBef>
                <a:spcPts val="1200"/>
              </a:spcBef>
              <a:buClr>
                <a:schemeClr val="tx1"/>
              </a:buClr>
              <a:buFont typeface="Wingdings" panose="05000000000000000000" pitchFamily="2" charset="2"/>
              <a:buChar char="§"/>
              <a:defRPr sz="1800">
                <a:solidFill>
                  <a:schemeClr val="tx1"/>
                </a:solidFill>
              </a:defRPr>
            </a:lvl6pPr>
            <a:lvl7pPr marL="228600" indent="-228600">
              <a:spcBef>
                <a:spcPts val="1200"/>
              </a:spcBef>
              <a:buClr>
                <a:schemeClr val="tx1"/>
              </a:buClr>
              <a:buFont typeface="Wingdings" panose="05000000000000000000" pitchFamily="2" charset="2"/>
              <a:buChar char="§"/>
              <a:defRPr sz="1800">
                <a:solidFill>
                  <a:schemeClr val="tx1"/>
                </a:solidFill>
              </a:defRPr>
            </a:lvl7pPr>
            <a:lvl8pPr marL="228600" indent="-228600">
              <a:spcBef>
                <a:spcPts val="1200"/>
              </a:spcBef>
              <a:buClr>
                <a:schemeClr val="tx1"/>
              </a:buClr>
              <a:buFont typeface="Wingdings" panose="05000000000000000000" pitchFamily="2" charset="2"/>
              <a:buChar char="§"/>
              <a:defRPr sz="1800">
                <a:solidFill>
                  <a:schemeClr val="tx1"/>
                </a:solidFill>
              </a:defRPr>
            </a:lvl8pPr>
            <a:lvl9pPr marL="228600" indent="-228600">
              <a:spcBef>
                <a:spcPts val="1200"/>
              </a:spcBef>
              <a:buClr>
                <a:schemeClr val="tx1"/>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3290979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3 Content + Takeaway Shape Righ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Logo">
            <a:extLst>
              <a:ext uri="{FF2B5EF4-FFF2-40B4-BE49-F238E27FC236}">
                <a16:creationId xmlns:a16="http://schemas.microsoft.com/office/drawing/2014/main" id="{C5A7C894-E30F-632A-33D5-000614C34DE1}"/>
              </a:ext>
              <a:ext uri="{C183D7F6-B498-43B3-948B-1728B52AA6E4}">
                <adec:decorative xmlns:adec="http://schemas.microsoft.com/office/drawing/2017/decorative" val="1"/>
              </a:ext>
            </a:extLst>
          </p:cNvPr>
          <p:cNvGrpSpPr>
            <a:grpSpLocks noChangeAspect="1"/>
          </p:cNvGrpSpPr>
          <p:nvPr>
            <p:custDataLst>
              <p:tags r:id="rId1"/>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1D66E9D4-AD4D-8DF1-100C-D67D44EDCA42}"/>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F37B0769-F6D3-120F-7C5E-DBD6E7E6BA16}"/>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lstStyle/>
          <a:p>
            <a:fld id="{C403AD2F-5786-4E00-8AA8-9EB16141E657}" type="datetime1">
              <a:rPr lang="en-US" smtClean="0"/>
              <a:t>9/12/2025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5"/>
            <a:ext cx="11277601" cy="536106"/>
          </a:xfrm>
        </p:spPr>
        <p:txBody>
          <a:body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998773"/>
            <a:ext cx="11277601"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7" name="Text Placeholder 15">
            <a:extLst>
              <a:ext uri="{FF2B5EF4-FFF2-40B4-BE49-F238E27FC236}">
                <a16:creationId xmlns:a16="http://schemas.microsoft.com/office/drawing/2014/main" id="{05B04911-B9AF-2C00-2975-7884FE9ED0A1}"/>
              </a:ext>
            </a:extLst>
          </p:cNvPr>
          <p:cNvSpPr>
            <a:spLocks noGrp="1"/>
          </p:cNvSpPr>
          <p:nvPr>
            <p:ph type="body" sz="quarter" idx="18" hasCustomPrompt="1"/>
          </p:nvPr>
        </p:nvSpPr>
        <p:spPr>
          <a:xfrm>
            <a:off x="457200" y="1828799"/>
            <a:ext cx="274320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2" name="Content Placeholder 11">
            <a:extLst>
              <a:ext uri="{FF2B5EF4-FFF2-40B4-BE49-F238E27FC236}">
                <a16:creationId xmlns:a16="http://schemas.microsoft.com/office/drawing/2014/main" id="{B271B652-0364-C8BA-41BA-35A63B30D137}"/>
              </a:ext>
            </a:extLst>
          </p:cNvPr>
          <p:cNvSpPr>
            <a:spLocks noGrp="1"/>
          </p:cNvSpPr>
          <p:nvPr>
            <p:ph sz="quarter" idx="14" hasCustomPrompt="1"/>
          </p:nvPr>
        </p:nvSpPr>
        <p:spPr>
          <a:xfrm>
            <a:off x="457200" y="2460813"/>
            <a:ext cx="2743200" cy="3414980"/>
          </a:xfrm>
        </p:spPr>
        <p:txBody>
          <a:bodyPr/>
          <a:lstStyle>
            <a:lvl1pPr marL="228600" indent="-228600">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8" name="Text Placeholder 15">
            <a:extLst>
              <a:ext uri="{FF2B5EF4-FFF2-40B4-BE49-F238E27FC236}">
                <a16:creationId xmlns:a16="http://schemas.microsoft.com/office/drawing/2014/main" id="{989F6F01-9DDB-5062-62E0-62EC88B39037}"/>
              </a:ext>
            </a:extLst>
          </p:cNvPr>
          <p:cNvSpPr>
            <a:spLocks noGrp="1"/>
          </p:cNvSpPr>
          <p:nvPr>
            <p:ph type="body" sz="quarter" idx="19" hasCustomPrompt="1"/>
          </p:nvPr>
        </p:nvSpPr>
        <p:spPr>
          <a:xfrm>
            <a:off x="3399972" y="1828799"/>
            <a:ext cx="274320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1" name="Content Placeholder 11">
            <a:extLst>
              <a:ext uri="{FF2B5EF4-FFF2-40B4-BE49-F238E27FC236}">
                <a16:creationId xmlns:a16="http://schemas.microsoft.com/office/drawing/2014/main" id="{B40BB999-2D7E-60E2-52A7-9A97F5C7E9DF}"/>
              </a:ext>
            </a:extLst>
          </p:cNvPr>
          <p:cNvSpPr>
            <a:spLocks noGrp="1"/>
          </p:cNvSpPr>
          <p:nvPr>
            <p:ph sz="quarter" idx="16" hasCustomPrompt="1"/>
          </p:nvPr>
        </p:nvSpPr>
        <p:spPr>
          <a:xfrm>
            <a:off x="3399972" y="2460813"/>
            <a:ext cx="2743200" cy="3414980"/>
          </a:xfrm>
        </p:spPr>
        <p:txBody>
          <a:bodyPr/>
          <a:lstStyle>
            <a:lvl1pPr marL="228600" indent="-228600">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9" name="Text Placeholder 15">
            <a:extLst>
              <a:ext uri="{FF2B5EF4-FFF2-40B4-BE49-F238E27FC236}">
                <a16:creationId xmlns:a16="http://schemas.microsoft.com/office/drawing/2014/main" id="{95B03E2E-F955-704B-D0FC-7B3340393E14}"/>
              </a:ext>
            </a:extLst>
          </p:cNvPr>
          <p:cNvSpPr>
            <a:spLocks noGrp="1"/>
          </p:cNvSpPr>
          <p:nvPr>
            <p:ph type="body" sz="quarter" idx="20" hasCustomPrompt="1"/>
          </p:nvPr>
        </p:nvSpPr>
        <p:spPr>
          <a:xfrm>
            <a:off x="6342743" y="1828800"/>
            <a:ext cx="2743200" cy="420624"/>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6" name="Content Placeholder 11">
            <a:extLst>
              <a:ext uri="{FF2B5EF4-FFF2-40B4-BE49-F238E27FC236}">
                <a16:creationId xmlns:a16="http://schemas.microsoft.com/office/drawing/2014/main" id="{AA369697-24A4-4962-43B2-14CFB4CC1922}"/>
              </a:ext>
            </a:extLst>
          </p:cNvPr>
          <p:cNvSpPr>
            <a:spLocks noGrp="1"/>
          </p:cNvSpPr>
          <p:nvPr>
            <p:ph sz="quarter" idx="17" hasCustomPrompt="1"/>
          </p:nvPr>
        </p:nvSpPr>
        <p:spPr>
          <a:xfrm>
            <a:off x="6342743" y="2460813"/>
            <a:ext cx="2743200" cy="3414980"/>
          </a:xfrm>
        </p:spPr>
        <p:txBody>
          <a:bodyPr/>
          <a:lstStyle>
            <a:lvl1pPr marL="228600" indent="-228600">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22" name="Text Placeholder 15">
            <a:extLst>
              <a:ext uri="{FF2B5EF4-FFF2-40B4-BE49-F238E27FC236}">
                <a16:creationId xmlns:a16="http://schemas.microsoft.com/office/drawing/2014/main" id="{5F717956-A574-5EB9-7B9A-3E71BB00B90A}"/>
              </a:ext>
            </a:extLst>
          </p:cNvPr>
          <p:cNvSpPr>
            <a:spLocks noGrp="1"/>
          </p:cNvSpPr>
          <p:nvPr>
            <p:ph type="body" sz="quarter" idx="21" hasCustomPrompt="1"/>
          </p:nvPr>
        </p:nvSpPr>
        <p:spPr>
          <a:xfrm>
            <a:off x="9791298" y="1828797"/>
            <a:ext cx="2057400" cy="2244091"/>
          </a:xfrm>
        </p:spPr>
        <p:txBody>
          <a:bodyPr/>
          <a:lstStyle>
            <a:lvl1pPr marL="0" indent="0">
              <a:spcBef>
                <a:spcPts val="1800"/>
              </a:spcBef>
              <a:buFont typeface="Arial" panose="020B0604020202020204" pitchFamily="34" charset="0"/>
              <a:buChar char="​"/>
              <a:defRPr sz="2000">
                <a:solidFill>
                  <a:schemeClr val="bg1"/>
                </a:solidFill>
              </a:defRPr>
            </a:lvl1pPr>
            <a:lvl2pPr marL="228600" indent="-228600">
              <a:spcBef>
                <a:spcPts val="1200"/>
              </a:spcBef>
              <a:buClr>
                <a:schemeClr val="bg1"/>
              </a:buClr>
              <a:buFont typeface="Wingdings" panose="05000000000000000000" pitchFamily="2" charset="2"/>
              <a:buChar char="§"/>
              <a:defRPr sz="1800">
                <a:solidFill>
                  <a:schemeClr val="bg1"/>
                </a:solidFill>
              </a:defRPr>
            </a:lvl2pPr>
            <a:lvl3pPr marL="228600" indent="-228600">
              <a:spcBef>
                <a:spcPts val="1200"/>
              </a:spcBef>
              <a:buClr>
                <a:schemeClr val="bg1"/>
              </a:buClr>
              <a:buFont typeface="Wingdings" panose="05000000000000000000" pitchFamily="2" charset="2"/>
              <a:buChar char="§"/>
              <a:defRPr sz="1800">
                <a:solidFill>
                  <a:schemeClr val="bg1"/>
                </a:solidFill>
              </a:defRPr>
            </a:lvl3pPr>
            <a:lvl4pPr marL="228600" indent="-228600">
              <a:spcBef>
                <a:spcPts val="1200"/>
              </a:spcBef>
              <a:buClr>
                <a:schemeClr val="bg1"/>
              </a:buClr>
              <a:buFont typeface="Wingdings" panose="05000000000000000000" pitchFamily="2" charset="2"/>
              <a:buChar char="§"/>
              <a:defRPr sz="1800">
                <a:solidFill>
                  <a:schemeClr val="bg1"/>
                </a:solidFill>
              </a:defRPr>
            </a:lvl4pPr>
            <a:lvl5pPr marL="228600" indent="-228600">
              <a:spcBef>
                <a:spcPts val="1200"/>
              </a:spcBef>
              <a:buClr>
                <a:schemeClr val="bg1"/>
              </a:buClr>
              <a:buFont typeface="Wingdings" panose="05000000000000000000" pitchFamily="2" charset="2"/>
              <a:buChar char="§"/>
              <a:defRPr sz="1800">
                <a:solidFill>
                  <a:schemeClr val="bg1"/>
                </a:solidFill>
              </a:defRPr>
            </a:lvl5pPr>
            <a:lvl6pPr marL="228600" indent="-228600">
              <a:spcBef>
                <a:spcPts val="1200"/>
              </a:spcBef>
              <a:buClr>
                <a:schemeClr val="bg1"/>
              </a:buClr>
              <a:buFont typeface="Wingdings" panose="05000000000000000000" pitchFamily="2" charset="2"/>
              <a:buChar char="§"/>
              <a:defRPr sz="1800">
                <a:solidFill>
                  <a:schemeClr val="bg1"/>
                </a:solidFill>
              </a:defRPr>
            </a:lvl6pPr>
            <a:lvl7pPr marL="228600" indent="-228600">
              <a:spcBef>
                <a:spcPts val="1200"/>
              </a:spcBef>
              <a:buClr>
                <a:schemeClr val="bg1"/>
              </a:buClr>
              <a:buFont typeface="Wingdings" panose="05000000000000000000" pitchFamily="2" charset="2"/>
              <a:buChar char="§"/>
              <a:defRPr sz="1800">
                <a:solidFill>
                  <a:schemeClr val="bg1"/>
                </a:solidFill>
              </a:defRPr>
            </a:lvl7pPr>
            <a:lvl8pPr marL="228600" indent="-228600">
              <a:spcBef>
                <a:spcPts val="1200"/>
              </a:spcBef>
              <a:buClr>
                <a:schemeClr val="bg1"/>
              </a:buClr>
              <a:buFont typeface="Wingdings" panose="05000000000000000000" pitchFamily="2" charset="2"/>
              <a:buChar char="§"/>
              <a:defRPr sz="1800">
                <a:solidFill>
                  <a:schemeClr val="bg1"/>
                </a:solidFill>
              </a:defRPr>
            </a:lvl8pPr>
            <a:lvl9pPr marL="228600" indent="-228600">
              <a:spcBef>
                <a:spcPts val="1200"/>
              </a:spcBef>
              <a:buClr>
                <a:schemeClr val="bg1"/>
              </a:buClr>
              <a:buFont typeface="Wingdings" panose="05000000000000000000" pitchFamily="2" charset="2"/>
              <a:buChar char="§"/>
              <a:defRPr sz="1800">
                <a:solidFill>
                  <a:schemeClr val="bg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242113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ntent + Graphic Takeaway Right">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D5E61A09-2921-881C-71C3-87F8B986B929}"/>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971E48A-9D49-BC44-6D97-2FEAB3B6B036}"/>
              </a:ext>
              <a:ext uri="{C183D7F6-B498-43B3-948B-1728B52AA6E4}">
                <adec:decorative xmlns:adec="http://schemas.microsoft.com/office/drawing/2017/decorative" val="1"/>
              </a:ext>
            </a:extLst>
          </p:cNvPr>
          <p:cNvSpPr/>
          <p:nvPr/>
        </p:nvSpPr>
        <p:spPr>
          <a:xfrm>
            <a:off x="9147048" y="-1"/>
            <a:ext cx="3044952" cy="6857999"/>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18" name="Rectangle: Single Corner Rounded 17">
            <a:extLst>
              <a:ext uri="{FF2B5EF4-FFF2-40B4-BE49-F238E27FC236}">
                <a16:creationId xmlns:a16="http://schemas.microsoft.com/office/drawing/2014/main" id="{FF02E778-38D3-2375-B3F2-CB905C95995C}"/>
              </a:ext>
              <a:ext uri="{C183D7F6-B498-43B3-948B-1728B52AA6E4}">
                <adec:decorative xmlns:adec="http://schemas.microsoft.com/office/drawing/2017/decorative" val="1"/>
              </a:ext>
            </a:extLst>
          </p:cNvPr>
          <p:cNvSpPr/>
          <p:nvPr/>
        </p:nvSpPr>
        <p:spPr>
          <a:xfrm>
            <a:off x="9398000" y="1447800"/>
            <a:ext cx="2784475" cy="5410200"/>
          </a:xfrm>
          <a:prstGeom prst="round1Rect">
            <a:avLst>
              <a:gd name="adj" fmla="val 12257"/>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19" name="Rectangle 18">
            <a:extLst>
              <a:ext uri="{FF2B5EF4-FFF2-40B4-BE49-F238E27FC236}">
                <a16:creationId xmlns:a16="http://schemas.microsoft.com/office/drawing/2014/main" id="{40EAC0A9-5F25-8D16-9AF2-3C319CF70128}"/>
              </a:ext>
              <a:ext uri="{C183D7F6-B498-43B3-948B-1728B52AA6E4}">
                <adec:decorative xmlns:adec="http://schemas.microsoft.com/office/drawing/2017/decorative" val="1"/>
              </a:ext>
            </a:extLst>
          </p:cNvPr>
          <p:cNvSpPr/>
          <p:nvPr/>
        </p:nvSpPr>
        <p:spPr>
          <a:xfrm>
            <a:off x="9147049" y="0"/>
            <a:ext cx="250952" cy="1447800"/>
          </a:xfrm>
          <a:prstGeom prst="rect">
            <a:avLst/>
          </a:prstGeom>
          <a:solidFill>
            <a:srgbClr val="5A23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7" name="Group 6">
            <a:extLst>
              <a:ext uri="{FF2B5EF4-FFF2-40B4-BE49-F238E27FC236}">
                <a16:creationId xmlns:a16="http://schemas.microsoft.com/office/drawing/2014/main" id="{E260417C-61E6-107F-8ACC-B842685BF851}"/>
              </a:ext>
              <a:ext uri="{C183D7F6-B498-43B3-948B-1728B52AA6E4}">
                <adec:decorative xmlns:adec="http://schemas.microsoft.com/office/drawing/2017/decorative" val="1"/>
              </a:ext>
            </a:extLst>
          </p:cNvPr>
          <p:cNvGrpSpPr>
            <a:grpSpLocks noChangeAspect="1"/>
          </p:cNvGrpSpPr>
          <p:nvPr>
            <p:custDataLst>
              <p:tags r:id="rId2"/>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7DB583C5-60E8-4407-0777-FFBF4BCA42B2}"/>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42FA5649-5A34-7BE5-F5C1-D154D7F7417A}"/>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B4C62879-B4EA-4A84-8856-432ED59A3828}" type="datetime1">
              <a:rPr lang="en-US" smtClean="0"/>
              <a:t>9/12/2025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5"/>
            <a:ext cx="8220003" cy="536106"/>
          </a:xfrm>
        </p:spPr>
        <p:txBody>
          <a:bodyPr>
            <a:noAutofit/>
          </a:body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998773"/>
            <a:ext cx="8220003"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3" name="Text Placeholder 15">
            <a:extLst>
              <a:ext uri="{FF2B5EF4-FFF2-40B4-BE49-F238E27FC236}">
                <a16:creationId xmlns:a16="http://schemas.microsoft.com/office/drawing/2014/main" id="{12906B60-75A4-AC6C-94EC-FBBE34FCEEB3}"/>
              </a:ext>
            </a:extLst>
          </p:cNvPr>
          <p:cNvSpPr>
            <a:spLocks noGrp="1"/>
          </p:cNvSpPr>
          <p:nvPr>
            <p:ph type="body" sz="quarter" idx="18" hasCustomPrompt="1"/>
          </p:nvPr>
        </p:nvSpPr>
        <p:spPr>
          <a:xfrm>
            <a:off x="457200" y="1828799"/>
            <a:ext cx="256032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1" name="Content Placeholder 11">
            <a:extLst>
              <a:ext uri="{FF2B5EF4-FFF2-40B4-BE49-F238E27FC236}">
                <a16:creationId xmlns:a16="http://schemas.microsoft.com/office/drawing/2014/main" id="{D364B1BD-B238-7B17-4847-029E3A1DBE15}"/>
              </a:ext>
            </a:extLst>
          </p:cNvPr>
          <p:cNvSpPr>
            <a:spLocks noGrp="1"/>
          </p:cNvSpPr>
          <p:nvPr>
            <p:ph sz="quarter" idx="14" hasCustomPrompt="1"/>
          </p:nvPr>
        </p:nvSpPr>
        <p:spPr>
          <a:xfrm>
            <a:off x="455245" y="2434590"/>
            <a:ext cx="2560320" cy="3432810"/>
          </a:xfrm>
        </p:spPr>
        <p:txBody>
          <a:bodyPr>
            <a:noAutofit/>
          </a:bodyPr>
          <a:lstStyle>
            <a:lvl1pPr marL="228600" indent="-228600">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4" name="Text Placeholder 15">
            <a:extLst>
              <a:ext uri="{FF2B5EF4-FFF2-40B4-BE49-F238E27FC236}">
                <a16:creationId xmlns:a16="http://schemas.microsoft.com/office/drawing/2014/main" id="{910102DF-65FF-CC2F-518A-89AF41D8AB12}"/>
              </a:ext>
            </a:extLst>
          </p:cNvPr>
          <p:cNvSpPr>
            <a:spLocks noGrp="1"/>
          </p:cNvSpPr>
          <p:nvPr>
            <p:ph type="body" sz="quarter" idx="19" hasCustomPrompt="1"/>
          </p:nvPr>
        </p:nvSpPr>
        <p:spPr>
          <a:xfrm>
            <a:off x="3352800" y="1828799"/>
            <a:ext cx="256032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2" name="Content Placeholder 11">
            <a:extLst>
              <a:ext uri="{FF2B5EF4-FFF2-40B4-BE49-F238E27FC236}">
                <a16:creationId xmlns:a16="http://schemas.microsoft.com/office/drawing/2014/main" id="{3A96A247-23B7-D3DC-5E81-484F4D77780C}"/>
              </a:ext>
            </a:extLst>
          </p:cNvPr>
          <p:cNvSpPr>
            <a:spLocks noGrp="1"/>
          </p:cNvSpPr>
          <p:nvPr>
            <p:ph sz="quarter" idx="16" hasCustomPrompt="1"/>
          </p:nvPr>
        </p:nvSpPr>
        <p:spPr>
          <a:xfrm>
            <a:off x="3352800" y="2434590"/>
            <a:ext cx="2560320" cy="3432810"/>
          </a:xfrm>
        </p:spPr>
        <p:txBody>
          <a:bodyPr>
            <a:noAutofit/>
          </a:bodyPr>
          <a:lstStyle>
            <a:lvl1pPr marL="228600" indent="-228600">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6" name="Text Placeholder 15">
            <a:extLst>
              <a:ext uri="{FF2B5EF4-FFF2-40B4-BE49-F238E27FC236}">
                <a16:creationId xmlns:a16="http://schemas.microsoft.com/office/drawing/2014/main" id="{77C1042B-408B-2D8B-D3D9-D4EEE36513CC}"/>
              </a:ext>
            </a:extLst>
          </p:cNvPr>
          <p:cNvSpPr>
            <a:spLocks noGrp="1"/>
          </p:cNvSpPr>
          <p:nvPr>
            <p:ph type="body" sz="quarter" idx="23" hasCustomPrompt="1"/>
          </p:nvPr>
        </p:nvSpPr>
        <p:spPr>
          <a:xfrm>
            <a:off x="6116882" y="1828799"/>
            <a:ext cx="2560320" cy="420624"/>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5" name="Content Placeholder 11">
            <a:extLst>
              <a:ext uri="{FF2B5EF4-FFF2-40B4-BE49-F238E27FC236}">
                <a16:creationId xmlns:a16="http://schemas.microsoft.com/office/drawing/2014/main" id="{6792DAD0-10DA-8DF4-73DC-E72012FF55E9}"/>
              </a:ext>
            </a:extLst>
          </p:cNvPr>
          <p:cNvSpPr>
            <a:spLocks noGrp="1"/>
          </p:cNvSpPr>
          <p:nvPr>
            <p:ph sz="quarter" idx="22" hasCustomPrompt="1"/>
          </p:nvPr>
        </p:nvSpPr>
        <p:spPr>
          <a:xfrm>
            <a:off x="6116882" y="2434590"/>
            <a:ext cx="2560320" cy="3432810"/>
          </a:xfrm>
        </p:spPr>
        <p:txBody>
          <a:bodyPr>
            <a:noAutofit/>
          </a:bodyPr>
          <a:lstStyle>
            <a:lvl1pPr marL="228600" indent="-228600">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28" name="Text Placeholder 15">
            <a:extLst>
              <a:ext uri="{FF2B5EF4-FFF2-40B4-BE49-F238E27FC236}">
                <a16:creationId xmlns:a16="http://schemas.microsoft.com/office/drawing/2014/main" id="{4261E536-F556-C1FE-64FD-5691BBC4FFFF}"/>
              </a:ext>
            </a:extLst>
          </p:cNvPr>
          <p:cNvSpPr>
            <a:spLocks noGrp="1"/>
          </p:cNvSpPr>
          <p:nvPr>
            <p:ph type="body" sz="quarter" idx="21" hasCustomPrompt="1"/>
          </p:nvPr>
        </p:nvSpPr>
        <p:spPr>
          <a:xfrm>
            <a:off x="9582912" y="1828800"/>
            <a:ext cx="2225040" cy="4038600"/>
          </a:xfrm>
        </p:spPr>
        <p:txBody>
          <a:bodyPr>
            <a:noAutofit/>
          </a:bodyPr>
          <a:lstStyle>
            <a:lvl1pPr marL="0" indent="0">
              <a:spcBef>
                <a:spcPts val="1800"/>
              </a:spcBef>
              <a:buClr>
                <a:schemeClr val="tx1">
                  <a:lumMod val="65000"/>
                  <a:lumOff val="35000"/>
                </a:schemeClr>
              </a:buClr>
              <a:buFont typeface="Arial" panose="020B0604020202020204" pitchFamily="34" charset="0"/>
              <a:buChar char="​"/>
              <a:defRPr sz="2000">
                <a:solidFill>
                  <a:schemeClr val="tx1"/>
                </a:solidFill>
              </a:defRPr>
            </a:lvl1pPr>
            <a:lvl2pPr marL="228600" indent="-228600">
              <a:spcBef>
                <a:spcPts val="1200"/>
              </a:spcBef>
              <a:buClr>
                <a:schemeClr val="tx1">
                  <a:lumMod val="65000"/>
                  <a:lumOff val="35000"/>
                </a:schemeClr>
              </a:buClr>
              <a:buFont typeface="Wingdings" panose="05000000000000000000" pitchFamily="2" charset="2"/>
              <a:buChar char="§"/>
              <a:defRPr sz="1800">
                <a:solidFill>
                  <a:schemeClr val="tx1"/>
                </a:solidFill>
              </a:defRPr>
            </a:lvl2pPr>
            <a:lvl3pPr marL="228600" indent="-228600">
              <a:spcBef>
                <a:spcPts val="1200"/>
              </a:spcBef>
              <a:buClr>
                <a:schemeClr val="tx1">
                  <a:lumMod val="65000"/>
                  <a:lumOff val="35000"/>
                </a:schemeClr>
              </a:buClr>
              <a:buFont typeface="Wingdings" panose="05000000000000000000" pitchFamily="2" charset="2"/>
              <a:buChar char="§"/>
              <a:defRPr sz="1800">
                <a:solidFill>
                  <a:schemeClr val="tx1"/>
                </a:solidFill>
              </a:defRPr>
            </a:lvl3pPr>
            <a:lvl4pPr marL="228600" indent="-228600">
              <a:spcBef>
                <a:spcPts val="1200"/>
              </a:spcBef>
              <a:buClr>
                <a:schemeClr val="tx1">
                  <a:lumMod val="65000"/>
                  <a:lumOff val="35000"/>
                </a:schemeClr>
              </a:buClr>
              <a:buFont typeface="Wingdings" panose="05000000000000000000" pitchFamily="2" charset="2"/>
              <a:buChar char="§"/>
              <a:defRPr sz="1800">
                <a:solidFill>
                  <a:schemeClr val="tx1"/>
                </a:solidFill>
              </a:defRPr>
            </a:lvl4pPr>
            <a:lvl5pPr marL="228600" indent="-228600">
              <a:spcBef>
                <a:spcPts val="1200"/>
              </a:spcBef>
              <a:buClr>
                <a:schemeClr val="tx1">
                  <a:lumMod val="65000"/>
                  <a:lumOff val="35000"/>
                </a:schemeClr>
              </a:buClr>
              <a:buFont typeface="Wingdings" panose="05000000000000000000" pitchFamily="2" charset="2"/>
              <a:buChar char="§"/>
              <a:defRPr sz="1800">
                <a:solidFill>
                  <a:schemeClr val="tx1"/>
                </a:solidFill>
              </a:defRPr>
            </a:lvl5pPr>
            <a:lvl6pPr marL="228600" indent="-228600">
              <a:spcBef>
                <a:spcPts val="1200"/>
              </a:spcBef>
              <a:buClr>
                <a:schemeClr val="tx1">
                  <a:lumMod val="65000"/>
                  <a:lumOff val="35000"/>
                </a:schemeClr>
              </a:buClr>
              <a:buFont typeface="Wingdings" panose="05000000000000000000" pitchFamily="2" charset="2"/>
              <a:buChar char="§"/>
              <a:defRPr sz="1800">
                <a:solidFill>
                  <a:schemeClr val="tx1"/>
                </a:solidFill>
              </a:defRPr>
            </a:lvl6pPr>
            <a:lvl7pPr marL="228600" indent="-228600">
              <a:spcBef>
                <a:spcPts val="1200"/>
              </a:spcBef>
              <a:buClr>
                <a:schemeClr val="tx1">
                  <a:lumMod val="65000"/>
                  <a:lumOff val="35000"/>
                </a:schemeClr>
              </a:buClr>
              <a:buFont typeface="Wingdings" panose="05000000000000000000" pitchFamily="2" charset="2"/>
              <a:buChar char="§"/>
              <a:defRPr sz="1800">
                <a:solidFill>
                  <a:schemeClr val="tx1"/>
                </a:solidFill>
              </a:defRPr>
            </a:lvl7pPr>
            <a:lvl8pPr marL="228600" indent="-228600">
              <a:spcBef>
                <a:spcPts val="1200"/>
              </a:spcBef>
              <a:buClr>
                <a:schemeClr val="tx1">
                  <a:lumMod val="65000"/>
                  <a:lumOff val="35000"/>
                </a:schemeClr>
              </a:buClr>
              <a:buFont typeface="Wingdings" panose="05000000000000000000" pitchFamily="2" charset="2"/>
              <a:buChar char="§"/>
              <a:defRPr sz="1800">
                <a:solidFill>
                  <a:schemeClr val="tx1"/>
                </a:solidFill>
              </a:defRPr>
            </a:lvl8pPr>
            <a:lvl9pPr marL="228600" indent="-228600">
              <a:spcBef>
                <a:spcPts val="1200"/>
              </a:spcBef>
              <a:buClr>
                <a:schemeClr val="tx1">
                  <a:lumMod val="65000"/>
                  <a:lumOff val="35000"/>
                </a:schemeClr>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760383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s + 2 Takeawa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FA9B95-C7D9-EBCC-7FBE-109F7371B8B3}"/>
              </a:ext>
            </a:extLst>
          </p:cNvPr>
          <p:cNvSpPr>
            <a:spLocks noGrp="1"/>
          </p:cNvSpPr>
          <p:nvPr>
            <p:ph type="sldNum" sz="quarter" idx="12"/>
          </p:nvPr>
        </p:nvSpPr>
        <p:spPr/>
        <p:txBody>
          <a:bodyPr>
            <a:noAutofit/>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15817424-F209-70E7-FD1B-5EFAE6E7D019}"/>
              </a:ext>
            </a:extLst>
          </p:cNvPr>
          <p:cNvSpPr>
            <a:spLocks noGrp="1"/>
          </p:cNvSpPr>
          <p:nvPr>
            <p:ph type="dt" sz="half" idx="10"/>
          </p:nvPr>
        </p:nvSpPr>
        <p:spPr/>
        <p:txBody>
          <a:bodyPr>
            <a:noAutofit/>
          </a:bodyPr>
          <a:lstStyle/>
          <a:p>
            <a:fld id="{402416CF-69D3-4BE9-8E00-00CA67F15E58}" type="datetime1">
              <a:rPr lang="en-US" smtClean="0"/>
              <a:t>9/12/2025</a:t>
            </a:fld>
            <a:endParaRPr/>
          </a:p>
        </p:txBody>
      </p:sp>
      <p:sp>
        <p:nvSpPr>
          <p:cNvPr id="4" name="Footer Placeholder 3">
            <a:extLst>
              <a:ext uri="{FF2B5EF4-FFF2-40B4-BE49-F238E27FC236}">
                <a16:creationId xmlns:a16="http://schemas.microsoft.com/office/drawing/2014/main" id="{E7E6E406-6B00-EDAA-032A-9078F16DA7FA}"/>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5F4DD3B-78D6-F6A5-6E7D-5AA013467762}"/>
              </a:ext>
            </a:extLst>
          </p:cNvPr>
          <p:cNvSpPr>
            <a:spLocks noGrp="1"/>
          </p:cNvSpPr>
          <p:nvPr>
            <p:ph type="title" hasCustomPrompt="1"/>
          </p:nvPr>
        </p:nvSpPr>
        <p:spPr/>
        <p:txBody>
          <a:bodyPr>
            <a:noAutofit/>
          </a:bodyPr>
          <a:lstStyle/>
          <a:p>
            <a:r>
              <a:t>Use sentence case for slide titles</a:t>
            </a:r>
          </a:p>
        </p:txBody>
      </p:sp>
      <p:sp>
        <p:nvSpPr>
          <p:cNvPr id="6" name="Text Placeholder 15">
            <a:extLst>
              <a:ext uri="{FF2B5EF4-FFF2-40B4-BE49-F238E27FC236}">
                <a16:creationId xmlns:a16="http://schemas.microsoft.com/office/drawing/2014/main" id="{2DBD0D28-9D8E-0C5B-DB18-BA8A04C408B7}"/>
              </a:ext>
            </a:extLst>
          </p:cNvPr>
          <p:cNvSpPr>
            <a:spLocks noGrp="1"/>
          </p:cNvSpPr>
          <p:nvPr>
            <p:ph type="body" sz="quarter" idx="13" hasCustomPrompt="1"/>
          </p:nvPr>
        </p:nvSpPr>
        <p:spPr>
          <a:xfrm>
            <a:off x="457199" y="998773"/>
            <a:ext cx="11277602"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9" name="Text Placeholder 15">
            <a:extLst>
              <a:ext uri="{FF2B5EF4-FFF2-40B4-BE49-F238E27FC236}">
                <a16:creationId xmlns:a16="http://schemas.microsoft.com/office/drawing/2014/main" id="{7BDC6453-E594-964C-EC86-658BF59E1EEE}"/>
              </a:ext>
            </a:extLst>
          </p:cNvPr>
          <p:cNvSpPr>
            <a:spLocks noGrp="1"/>
          </p:cNvSpPr>
          <p:nvPr>
            <p:ph type="body" sz="quarter" idx="15" hasCustomPrompt="1"/>
          </p:nvPr>
        </p:nvSpPr>
        <p:spPr>
          <a:xfrm>
            <a:off x="457200" y="1828799"/>
            <a:ext cx="356616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7" name="Content Placeholder 15">
            <a:extLst>
              <a:ext uri="{FF2B5EF4-FFF2-40B4-BE49-F238E27FC236}">
                <a16:creationId xmlns:a16="http://schemas.microsoft.com/office/drawing/2014/main" id="{BDC624F2-6EB1-E2DF-3A55-A52F999E3952}"/>
              </a:ext>
            </a:extLst>
          </p:cNvPr>
          <p:cNvSpPr>
            <a:spLocks noGrp="1"/>
          </p:cNvSpPr>
          <p:nvPr>
            <p:ph sz="quarter" idx="20" hasCustomPrompt="1"/>
          </p:nvPr>
        </p:nvSpPr>
        <p:spPr>
          <a:xfrm>
            <a:off x="457200" y="2460813"/>
            <a:ext cx="3566160" cy="2399643"/>
          </a:xfrm>
        </p:spPr>
        <p:txBody>
          <a:bodyPr>
            <a:noAutofit/>
          </a:bodyPr>
          <a:lstStyle>
            <a:lvl1pPr marL="228600" indent="-228600">
              <a:defRPr sz="1800"/>
            </a:lvl1pPr>
            <a:lvl2pPr>
              <a:defRPr sz="1600"/>
            </a:lvl2pPr>
            <a:lvl3pPr>
              <a:defRPr sz="1400"/>
            </a:lvl3pPr>
            <a:lvl4pPr>
              <a:defRPr sz="1400"/>
            </a:lvl4pPr>
            <a:lvl5pPr>
              <a:defRPr sz="14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1" name="Text Placeholder 15">
            <a:extLst>
              <a:ext uri="{FF2B5EF4-FFF2-40B4-BE49-F238E27FC236}">
                <a16:creationId xmlns:a16="http://schemas.microsoft.com/office/drawing/2014/main" id="{212783C0-58B5-24BA-D5DC-F367B1075368}"/>
              </a:ext>
            </a:extLst>
          </p:cNvPr>
          <p:cNvSpPr>
            <a:spLocks noGrp="1"/>
          </p:cNvSpPr>
          <p:nvPr>
            <p:ph type="body" sz="quarter" idx="17" hasCustomPrompt="1"/>
          </p:nvPr>
        </p:nvSpPr>
        <p:spPr>
          <a:xfrm>
            <a:off x="4312920" y="1828799"/>
            <a:ext cx="356616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9" name="Content Placeholder 15">
            <a:extLst>
              <a:ext uri="{FF2B5EF4-FFF2-40B4-BE49-F238E27FC236}">
                <a16:creationId xmlns:a16="http://schemas.microsoft.com/office/drawing/2014/main" id="{8877E346-3F26-A83C-CEE1-3E0582A64E49}"/>
              </a:ext>
            </a:extLst>
          </p:cNvPr>
          <p:cNvSpPr>
            <a:spLocks noGrp="1"/>
          </p:cNvSpPr>
          <p:nvPr>
            <p:ph sz="quarter" idx="21" hasCustomPrompt="1"/>
          </p:nvPr>
        </p:nvSpPr>
        <p:spPr>
          <a:xfrm>
            <a:off x="4312920" y="2460813"/>
            <a:ext cx="3566160" cy="2399643"/>
          </a:xfrm>
        </p:spPr>
        <p:txBody>
          <a:bodyPr>
            <a:noAutofit/>
          </a:bodyPr>
          <a:lstStyle>
            <a:lvl1pPr marL="228600" indent="-228600">
              <a:defRPr sz="1800"/>
            </a:lvl1pPr>
            <a:lvl2pPr>
              <a:defRPr sz="1600"/>
            </a:lvl2pPr>
            <a:lvl3pPr>
              <a:defRPr sz="1400"/>
            </a:lvl3pPr>
            <a:lvl4pPr>
              <a:defRPr sz="1400"/>
            </a:lvl4pPr>
            <a:lvl5pPr>
              <a:defRPr sz="14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2" name="Text Placeholder 15">
            <a:extLst>
              <a:ext uri="{FF2B5EF4-FFF2-40B4-BE49-F238E27FC236}">
                <a16:creationId xmlns:a16="http://schemas.microsoft.com/office/drawing/2014/main" id="{049C2757-8494-EDBA-F4EF-E5E802C9BCA1}"/>
              </a:ext>
            </a:extLst>
          </p:cNvPr>
          <p:cNvSpPr>
            <a:spLocks noGrp="1"/>
          </p:cNvSpPr>
          <p:nvPr>
            <p:ph type="body" sz="quarter" idx="19" hasCustomPrompt="1"/>
          </p:nvPr>
        </p:nvSpPr>
        <p:spPr>
          <a:xfrm>
            <a:off x="8168641" y="1828799"/>
            <a:ext cx="356616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20" name="Content Placeholder 15">
            <a:extLst>
              <a:ext uri="{FF2B5EF4-FFF2-40B4-BE49-F238E27FC236}">
                <a16:creationId xmlns:a16="http://schemas.microsoft.com/office/drawing/2014/main" id="{849DF32A-0D36-B1BE-2EDA-7D63C1D9C64D}"/>
              </a:ext>
            </a:extLst>
          </p:cNvPr>
          <p:cNvSpPr>
            <a:spLocks noGrp="1"/>
          </p:cNvSpPr>
          <p:nvPr>
            <p:ph sz="quarter" idx="22" hasCustomPrompt="1"/>
          </p:nvPr>
        </p:nvSpPr>
        <p:spPr>
          <a:xfrm>
            <a:off x="8168641" y="2460813"/>
            <a:ext cx="3566160" cy="2399643"/>
          </a:xfrm>
        </p:spPr>
        <p:txBody>
          <a:bodyPr>
            <a:noAutofit/>
          </a:bodyPr>
          <a:lstStyle>
            <a:lvl1pPr marL="228600" indent="-228600">
              <a:defRPr sz="1800"/>
            </a:lvl1pPr>
            <a:lvl2pPr>
              <a:defRPr sz="1600"/>
            </a:lvl2pPr>
            <a:lvl3pPr>
              <a:defRPr sz="1400"/>
            </a:lvl3pPr>
            <a:lvl4pPr>
              <a:defRPr sz="1400"/>
            </a:lvl4pPr>
            <a:lvl5pPr>
              <a:defRPr sz="14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0" name="Text Placeholder 15">
            <a:extLst>
              <a:ext uri="{FF2B5EF4-FFF2-40B4-BE49-F238E27FC236}">
                <a16:creationId xmlns:a16="http://schemas.microsoft.com/office/drawing/2014/main" id="{C80B6166-046C-6745-DD2B-E16613CF9D81}"/>
              </a:ext>
            </a:extLst>
          </p:cNvPr>
          <p:cNvSpPr>
            <a:spLocks noGrp="1"/>
          </p:cNvSpPr>
          <p:nvPr>
            <p:ph type="body" sz="quarter" idx="23" hasCustomPrompt="1"/>
          </p:nvPr>
        </p:nvSpPr>
        <p:spPr>
          <a:xfrm>
            <a:off x="685800" y="5486400"/>
            <a:ext cx="3947887" cy="798906"/>
          </a:xfrm>
        </p:spPr>
        <p:txBody>
          <a:bodyPr>
            <a:noAutofit/>
          </a:bodyPr>
          <a:lstStyle>
            <a:lvl1pPr marL="0" indent="0">
              <a:spcBef>
                <a:spcPts val="1800"/>
              </a:spcBef>
              <a:buFont typeface="Arial" panose="020B0604020202020204" pitchFamily="34" charset="0"/>
              <a:buChar char="​"/>
              <a:defRPr sz="2000">
                <a:solidFill>
                  <a:schemeClr val="tx1"/>
                </a:solidFill>
              </a:defRPr>
            </a:lvl1pPr>
            <a:lvl2pPr marL="228600" indent="-228600">
              <a:spcBef>
                <a:spcPts val="1200"/>
              </a:spcBef>
              <a:buClr>
                <a:schemeClr val="tx1"/>
              </a:buClr>
              <a:buFont typeface="Wingdings" panose="05000000000000000000" pitchFamily="2" charset="2"/>
              <a:buChar char="§"/>
              <a:defRPr sz="1800">
                <a:solidFill>
                  <a:schemeClr val="tx1"/>
                </a:solidFill>
              </a:defRPr>
            </a:lvl2pPr>
            <a:lvl3pPr marL="228600" indent="-228600">
              <a:spcBef>
                <a:spcPts val="1200"/>
              </a:spcBef>
              <a:buClr>
                <a:schemeClr val="tx1"/>
              </a:buClr>
              <a:buFont typeface="Wingdings" panose="05000000000000000000" pitchFamily="2" charset="2"/>
              <a:buChar char="§"/>
              <a:defRPr sz="1800">
                <a:solidFill>
                  <a:schemeClr val="tx1"/>
                </a:solidFill>
              </a:defRPr>
            </a:lvl3pPr>
            <a:lvl4pPr marL="228600" indent="-228600">
              <a:spcBef>
                <a:spcPts val="1200"/>
              </a:spcBef>
              <a:buClr>
                <a:schemeClr val="tx1"/>
              </a:buClr>
              <a:buFont typeface="Wingdings" panose="05000000000000000000" pitchFamily="2" charset="2"/>
              <a:buChar char="§"/>
              <a:defRPr sz="1800">
                <a:solidFill>
                  <a:schemeClr val="tx1"/>
                </a:solidFill>
              </a:defRPr>
            </a:lvl4pPr>
            <a:lvl5pPr marL="228600" indent="-228600">
              <a:spcBef>
                <a:spcPts val="1200"/>
              </a:spcBef>
              <a:buClr>
                <a:schemeClr val="tx1"/>
              </a:buClr>
              <a:buFont typeface="Wingdings" panose="05000000000000000000" pitchFamily="2" charset="2"/>
              <a:buChar char="§"/>
              <a:defRPr sz="1800">
                <a:solidFill>
                  <a:schemeClr val="tx1"/>
                </a:solidFill>
              </a:defRPr>
            </a:lvl5pPr>
            <a:lvl6pPr marL="228600" indent="-228600">
              <a:spcBef>
                <a:spcPts val="1200"/>
              </a:spcBef>
              <a:buClr>
                <a:schemeClr val="tx1"/>
              </a:buClr>
              <a:buFont typeface="Wingdings" panose="05000000000000000000" pitchFamily="2" charset="2"/>
              <a:buChar char="§"/>
              <a:defRPr sz="1800">
                <a:solidFill>
                  <a:schemeClr val="tx1"/>
                </a:solidFill>
              </a:defRPr>
            </a:lvl6pPr>
            <a:lvl7pPr marL="228600" indent="-228600">
              <a:spcBef>
                <a:spcPts val="1200"/>
              </a:spcBef>
              <a:buClr>
                <a:schemeClr val="tx1"/>
              </a:buClr>
              <a:buFont typeface="Wingdings" panose="05000000000000000000" pitchFamily="2" charset="2"/>
              <a:buChar char="§"/>
              <a:defRPr sz="1800">
                <a:solidFill>
                  <a:schemeClr val="tx1"/>
                </a:solidFill>
              </a:defRPr>
            </a:lvl7pPr>
            <a:lvl8pPr marL="228600" indent="-228600">
              <a:spcBef>
                <a:spcPts val="1200"/>
              </a:spcBef>
              <a:buClr>
                <a:schemeClr val="tx1"/>
              </a:buClr>
              <a:buFont typeface="Wingdings" panose="05000000000000000000" pitchFamily="2" charset="2"/>
              <a:buChar char="§"/>
              <a:defRPr sz="1800">
                <a:solidFill>
                  <a:schemeClr val="tx1"/>
                </a:solidFill>
              </a:defRPr>
            </a:lvl8pPr>
            <a:lvl9pPr marL="228600" indent="-228600">
              <a:spcBef>
                <a:spcPts val="1200"/>
              </a:spcBef>
              <a:buClr>
                <a:schemeClr val="tx1"/>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
        <p:nvSpPr>
          <p:cNvPr id="13" name="Text Placeholder 15">
            <a:extLst>
              <a:ext uri="{FF2B5EF4-FFF2-40B4-BE49-F238E27FC236}">
                <a16:creationId xmlns:a16="http://schemas.microsoft.com/office/drawing/2014/main" id="{6B4DEA0C-3353-6EEE-B298-148D228C9C02}"/>
              </a:ext>
            </a:extLst>
          </p:cNvPr>
          <p:cNvSpPr>
            <a:spLocks noGrp="1"/>
          </p:cNvSpPr>
          <p:nvPr>
            <p:ph type="body" sz="quarter" idx="24" hasCustomPrompt="1"/>
          </p:nvPr>
        </p:nvSpPr>
        <p:spPr>
          <a:xfrm>
            <a:off x="5166360" y="5486400"/>
            <a:ext cx="3947887" cy="798906"/>
          </a:xfrm>
        </p:spPr>
        <p:txBody>
          <a:bodyPr>
            <a:noAutofit/>
          </a:bodyPr>
          <a:lstStyle>
            <a:lvl1pPr marL="0" indent="0">
              <a:spcBef>
                <a:spcPts val="1800"/>
              </a:spcBef>
              <a:buFont typeface="Arial" panose="020B0604020202020204" pitchFamily="34" charset="0"/>
              <a:buChar char="​"/>
              <a:defRPr sz="2000">
                <a:solidFill>
                  <a:schemeClr val="tx1"/>
                </a:solidFill>
              </a:defRPr>
            </a:lvl1pPr>
            <a:lvl2pPr marL="228600" indent="-228600">
              <a:spcBef>
                <a:spcPts val="1200"/>
              </a:spcBef>
              <a:buClr>
                <a:schemeClr val="tx1"/>
              </a:buClr>
              <a:buFont typeface="Wingdings" panose="05000000000000000000" pitchFamily="2" charset="2"/>
              <a:buChar char="§"/>
              <a:defRPr sz="1800">
                <a:solidFill>
                  <a:schemeClr val="tx1"/>
                </a:solidFill>
              </a:defRPr>
            </a:lvl2pPr>
            <a:lvl3pPr marL="228600" indent="-228600">
              <a:spcBef>
                <a:spcPts val="1200"/>
              </a:spcBef>
              <a:buClr>
                <a:schemeClr val="tx1"/>
              </a:buClr>
              <a:buFont typeface="Wingdings" panose="05000000000000000000" pitchFamily="2" charset="2"/>
              <a:buChar char="§"/>
              <a:defRPr sz="1800">
                <a:solidFill>
                  <a:schemeClr val="tx1"/>
                </a:solidFill>
              </a:defRPr>
            </a:lvl3pPr>
            <a:lvl4pPr marL="228600" indent="-228600">
              <a:spcBef>
                <a:spcPts val="1200"/>
              </a:spcBef>
              <a:buClr>
                <a:schemeClr val="tx1"/>
              </a:buClr>
              <a:buFont typeface="Wingdings" panose="05000000000000000000" pitchFamily="2" charset="2"/>
              <a:buChar char="§"/>
              <a:defRPr sz="1800">
                <a:solidFill>
                  <a:schemeClr val="tx1"/>
                </a:solidFill>
              </a:defRPr>
            </a:lvl4pPr>
            <a:lvl5pPr marL="228600" indent="-228600">
              <a:spcBef>
                <a:spcPts val="1200"/>
              </a:spcBef>
              <a:buClr>
                <a:schemeClr val="tx1"/>
              </a:buClr>
              <a:buFont typeface="Wingdings" panose="05000000000000000000" pitchFamily="2" charset="2"/>
              <a:buChar char="§"/>
              <a:defRPr sz="1800">
                <a:solidFill>
                  <a:schemeClr val="tx1"/>
                </a:solidFill>
              </a:defRPr>
            </a:lvl5pPr>
            <a:lvl6pPr marL="228600" indent="-228600">
              <a:spcBef>
                <a:spcPts val="1200"/>
              </a:spcBef>
              <a:buClr>
                <a:schemeClr val="tx1"/>
              </a:buClr>
              <a:buFont typeface="Wingdings" panose="05000000000000000000" pitchFamily="2" charset="2"/>
              <a:buChar char="§"/>
              <a:defRPr sz="1800">
                <a:solidFill>
                  <a:schemeClr val="tx1"/>
                </a:solidFill>
              </a:defRPr>
            </a:lvl6pPr>
            <a:lvl7pPr marL="228600" indent="-228600">
              <a:spcBef>
                <a:spcPts val="1200"/>
              </a:spcBef>
              <a:buClr>
                <a:schemeClr val="tx1"/>
              </a:buClr>
              <a:buFont typeface="Wingdings" panose="05000000000000000000" pitchFamily="2" charset="2"/>
              <a:buChar char="§"/>
              <a:defRPr sz="1800">
                <a:solidFill>
                  <a:schemeClr val="tx1"/>
                </a:solidFill>
              </a:defRPr>
            </a:lvl7pPr>
            <a:lvl8pPr marL="228600" indent="-228600">
              <a:spcBef>
                <a:spcPts val="1200"/>
              </a:spcBef>
              <a:buClr>
                <a:schemeClr val="tx1"/>
              </a:buClr>
              <a:buFont typeface="Wingdings" panose="05000000000000000000" pitchFamily="2" charset="2"/>
              <a:buChar char="§"/>
              <a:defRPr sz="1800">
                <a:solidFill>
                  <a:schemeClr val="tx1"/>
                </a:solidFill>
              </a:defRPr>
            </a:lvl8pPr>
            <a:lvl9pPr marL="228600" indent="-228600">
              <a:spcBef>
                <a:spcPts val="1200"/>
              </a:spcBef>
              <a:buClr>
                <a:schemeClr val="tx1"/>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3142312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ture + Content + Takeaway">
    <p:spTree>
      <p:nvGrpSpPr>
        <p:cNvPr id="1" name=""/>
        <p:cNvGrpSpPr/>
        <p:nvPr/>
      </p:nvGrpSpPr>
      <p:grpSpPr>
        <a:xfrm>
          <a:off x="0" y="0"/>
          <a:ext cx="0" cy="0"/>
          <a:chOff x="0" y="0"/>
          <a:chExt cx="0" cy="0"/>
        </a:xfrm>
      </p:grpSpPr>
      <p:sp>
        <p:nvSpPr>
          <p:cNvPr id="11" name="Do not remove" hidden="1">
            <a:extLst>
              <a:ext uri="{FF2B5EF4-FFF2-40B4-BE49-F238E27FC236}">
                <a16:creationId xmlns:a16="http://schemas.microsoft.com/office/drawing/2014/main" id="{080C450F-5E5E-B55C-9C89-945B37D5D2BF}"/>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425370C-3B79-6EC4-4A32-1AAEF99F676F}"/>
              </a:ext>
              <a:ext uri="{C183D7F6-B498-43B3-948B-1728B52AA6E4}">
                <adec:decorative xmlns:adec="http://schemas.microsoft.com/office/drawing/2017/decorative" val="1"/>
              </a:ext>
            </a:extLst>
          </p:cNvPr>
          <p:cNvSpPr/>
          <p:nvPr/>
        </p:nvSpPr>
        <p:spPr>
          <a:xfrm>
            <a:off x="9814560" y="0"/>
            <a:ext cx="2377440" cy="6858000"/>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7" name="Group 6">
            <a:extLst>
              <a:ext uri="{FF2B5EF4-FFF2-40B4-BE49-F238E27FC236}">
                <a16:creationId xmlns:a16="http://schemas.microsoft.com/office/drawing/2014/main" id="{E260417C-61E6-107F-8ACC-B842685BF851}"/>
              </a:ext>
              <a:ext uri="{C183D7F6-B498-43B3-948B-1728B52AA6E4}">
                <adec:decorative xmlns:adec="http://schemas.microsoft.com/office/drawing/2017/decorative" val="1"/>
              </a:ext>
            </a:extLst>
          </p:cNvPr>
          <p:cNvGrpSpPr>
            <a:grpSpLocks noChangeAspect="1"/>
          </p:cNvGrpSpPr>
          <p:nvPr>
            <p:custDataLst>
              <p:tags r:id="rId2"/>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7DB583C5-60E8-4407-0777-FFBF4BCA42B2}"/>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42FA5649-5A34-7BE5-F5C1-D154D7F7417A}"/>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12" name="Picture Placeholder 6">
            <a:extLst>
              <a:ext uri="{FF2B5EF4-FFF2-40B4-BE49-F238E27FC236}">
                <a16:creationId xmlns:a16="http://schemas.microsoft.com/office/drawing/2014/main" id="{5FF11BF0-3B6F-68D6-55E7-49B8A8F09AC9}"/>
              </a:ext>
            </a:extLst>
          </p:cNvPr>
          <p:cNvSpPr>
            <a:spLocks noGrp="1"/>
          </p:cNvSpPr>
          <p:nvPr>
            <p:ph type="pic" sz="quarter" idx="26" hasCustomPrompt="1"/>
          </p:nvPr>
        </p:nvSpPr>
        <p:spPr>
          <a:xfrm>
            <a:off x="0" y="0"/>
            <a:ext cx="4216400" cy="6858000"/>
          </a:xfrm>
          <a:solidFill>
            <a:schemeClr val="accent1"/>
          </a:solidFill>
        </p:spPr>
        <p:txBody>
          <a:bodyPr bIns="1463040" anchor="ctr">
            <a:noAutofit/>
          </a:bodyPr>
          <a:lstStyle>
            <a:lvl1pPr marL="0" indent="0" algn="ctr">
              <a:buNone/>
              <a:defRPr sz="1800"/>
            </a:lvl1pPr>
          </a:lstStyle>
          <a:p>
            <a:r>
              <a:t>Use approved pictures from </a:t>
            </a:r>
            <a:br>
              <a:rPr/>
            </a:br>
            <a:r>
              <a:t>RGA Connect</a:t>
            </a:r>
          </a:p>
        </p:txBody>
      </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D98479CA-765E-4682-BB8F-C0D6F7542D8E}" type="datetime1">
              <a:rPr lang="en-US" smtClean="0"/>
              <a:t>9/12/2025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645153" y="454495"/>
            <a:ext cx="4646486" cy="536106"/>
          </a:xfrm>
        </p:spPr>
        <p:txBody>
          <a:bodyPr>
            <a:noAutofit/>
          </a:bodyPr>
          <a:lstStyle/>
          <a:p>
            <a:r>
              <a:rPr dirty="0"/>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645153" y="998773"/>
            <a:ext cx="4646486"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22" name="Content Placeholder 11">
            <a:extLst>
              <a:ext uri="{FF2B5EF4-FFF2-40B4-BE49-F238E27FC236}">
                <a16:creationId xmlns:a16="http://schemas.microsoft.com/office/drawing/2014/main" id="{0203CCB6-CD62-3E6F-57ED-57E8F320E54B}"/>
              </a:ext>
            </a:extLst>
          </p:cNvPr>
          <p:cNvSpPr>
            <a:spLocks noGrp="1"/>
          </p:cNvSpPr>
          <p:nvPr>
            <p:ph sz="quarter" idx="22" hasCustomPrompt="1"/>
          </p:nvPr>
        </p:nvSpPr>
        <p:spPr>
          <a:xfrm>
            <a:off x="4645152" y="1828801"/>
            <a:ext cx="4646485" cy="4038599"/>
          </a:xfrm>
        </p:spPr>
        <p:txBody>
          <a:bodyPr>
            <a:noAutofit/>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p:txBody>
      </p:sp>
      <p:sp>
        <p:nvSpPr>
          <p:cNvPr id="28" name="Text Placeholder 15">
            <a:extLst>
              <a:ext uri="{FF2B5EF4-FFF2-40B4-BE49-F238E27FC236}">
                <a16:creationId xmlns:a16="http://schemas.microsoft.com/office/drawing/2014/main" id="{4261E536-F556-C1FE-64FD-5691BBC4FFFF}"/>
              </a:ext>
            </a:extLst>
          </p:cNvPr>
          <p:cNvSpPr>
            <a:spLocks noGrp="1"/>
          </p:cNvSpPr>
          <p:nvPr>
            <p:ph type="body" sz="quarter" idx="21" hasCustomPrompt="1"/>
          </p:nvPr>
        </p:nvSpPr>
        <p:spPr>
          <a:xfrm>
            <a:off x="10030968" y="1828800"/>
            <a:ext cx="1851470" cy="4038600"/>
          </a:xfrm>
        </p:spPr>
        <p:txBody>
          <a:bodyPr>
            <a:noAutofit/>
          </a:bodyPr>
          <a:lstStyle>
            <a:lvl1pPr marL="0" indent="0">
              <a:spcBef>
                <a:spcPts val="1800"/>
              </a:spcBef>
              <a:buFont typeface="Arial" panose="020B0604020202020204" pitchFamily="34" charset="0"/>
              <a:buChar char="​"/>
              <a:defRPr sz="2000">
                <a:solidFill>
                  <a:schemeClr val="tx1"/>
                </a:solidFill>
              </a:defRPr>
            </a:lvl1pPr>
            <a:lvl2pPr marL="228600" indent="-228600">
              <a:spcBef>
                <a:spcPts val="1200"/>
              </a:spcBef>
              <a:buClr>
                <a:schemeClr val="tx1"/>
              </a:buClr>
              <a:buFont typeface="Wingdings" panose="05000000000000000000" pitchFamily="2" charset="2"/>
              <a:buChar char="§"/>
              <a:defRPr sz="1800">
                <a:solidFill>
                  <a:schemeClr val="tx1"/>
                </a:solidFill>
              </a:defRPr>
            </a:lvl2pPr>
            <a:lvl3pPr marL="228600" indent="-228600">
              <a:spcBef>
                <a:spcPts val="1200"/>
              </a:spcBef>
              <a:buClr>
                <a:schemeClr val="tx1"/>
              </a:buClr>
              <a:buFont typeface="Wingdings" panose="05000000000000000000" pitchFamily="2" charset="2"/>
              <a:buChar char="§"/>
              <a:defRPr sz="1800">
                <a:solidFill>
                  <a:schemeClr val="tx1"/>
                </a:solidFill>
              </a:defRPr>
            </a:lvl3pPr>
            <a:lvl4pPr marL="228600" indent="-228600">
              <a:spcBef>
                <a:spcPts val="1200"/>
              </a:spcBef>
              <a:buClr>
                <a:schemeClr val="tx1"/>
              </a:buClr>
              <a:buFont typeface="Wingdings" panose="05000000000000000000" pitchFamily="2" charset="2"/>
              <a:buChar char="§"/>
              <a:defRPr sz="1800">
                <a:solidFill>
                  <a:schemeClr val="tx1"/>
                </a:solidFill>
              </a:defRPr>
            </a:lvl4pPr>
            <a:lvl5pPr marL="228600" indent="-228600">
              <a:spcBef>
                <a:spcPts val="1200"/>
              </a:spcBef>
              <a:buClr>
                <a:schemeClr val="tx1"/>
              </a:buClr>
              <a:buFont typeface="Wingdings" panose="05000000000000000000" pitchFamily="2" charset="2"/>
              <a:buChar char="§"/>
              <a:defRPr sz="1800">
                <a:solidFill>
                  <a:schemeClr val="tx1"/>
                </a:solidFill>
              </a:defRPr>
            </a:lvl5pPr>
            <a:lvl6pPr marL="228600" indent="-228600">
              <a:spcBef>
                <a:spcPts val="1200"/>
              </a:spcBef>
              <a:buClr>
                <a:schemeClr val="tx1"/>
              </a:buClr>
              <a:buFont typeface="Wingdings" panose="05000000000000000000" pitchFamily="2" charset="2"/>
              <a:buChar char="§"/>
              <a:defRPr sz="1800">
                <a:solidFill>
                  <a:schemeClr val="tx1"/>
                </a:solidFill>
              </a:defRPr>
            </a:lvl6pPr>
            <a:lvl7pPr marL="228600" indent="-228600">
              <a:spcBef>
                <a:spcPts val="1200"/>
              </a:spcBef>
              <a:buClr>
                <a:schemeClr val="tx1"/>
              </a:buClr>
              <a:buFont typeface="Wingdings" panose="05000000000000000000" pitchFamily="2" charset="2"/>
              <a:buChar char="§"/>
              <a:defRPr sz="1800">
                <a:solidFill>
                  <a:schemeClr val="tx1"/>
                </a:solidFill>
              </a:defRPr>
            </a:lvl7pPr>
            <a:lvl8pPr marL="228600" indent="-228600">
              <a:spcBef>
                <a:spcPts val="1200"/>
              </a:spcBef>
              <a:buClr>
                <a:schemeClr val="tx1"/>
              </a:buClr>
              <a:buFont typeface="Wingdings" panose="05000000000000000000" pitchFamily="2" charset="2"/>
              <a:buChar char="§"/>
              <a:defRPr sz="1800">
                <a:solidFill>
                  <a:schemeClr val="tx1"/>
                </a:solidFill>
              </a:defRPr>
            </a:lvl8pPr>
            <a:lvl9pPr marL="228600" indent="-228600">
              <a:spcBef>
                <a:spcPts val="1200"/>
              </a:spcBef>
              <a:buClr>
                <a:schemeClr val="tx1"/>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267403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522B198-83D9-8DE5-575D-40E38037E967}"/>
              </a:ext>
            </a:extLst>
          </p:cNvPr>
          <p:cNvSpPr>
            <a:spLocks noGrp="1"/>
          </p:cNvSpPr>
          <p:nvPr>
            <p:ph type="pic" sz="quarter" idx="13" hasCustomPrompt="1"/>
          </p:nvPr>
        </p:nvSpPr>
        <p:spPr>
          <a:xfrm>
            <a:off x="1" y="1"/>
            <a:ext cx="6095999" cy="6857998"/>
          </a:xfrm>
          <a:solidFill>
            <a:schemeClr val="accent1"/>
          </a:solidFill>
        </p:spPr>
        <p:txBody>
          <a:bodyPr bIns="1463040" anchor="ctr"/>
          <a:lstStyle>
            <a:lvl1pPr marL="0" indent="0" algn="ctr">
              <a:buNone/>
              <a:defRPr sz="1800"/>
            </a:lvl1pPr>
          </a:lstStyle>
          <a:p>
            <a:r>
              <a:t>Use approved pictures from RGA Connect</a:t>
            </a:r>
          </a:p>
        </p:txBody>
      </p:sp>
      <p:sp>
        <p:nvSpPr>
          <p:cNvPr id="5" name="Slide Number Placeholder 4">
            <a:extLst>
              <a:ext uri="{FF2B5EF4-FFF2-40B4-BE49-F238E27FC236}">
                <a16:creationId xmlns:a16="http://schemas.microsoft.com/office/drawing/2014/main" id="{2D1F23BE-67DA-00D6-0B4C-55A5F620F338}"/>
              </a:ext>
            </a:extLst>
          </p:cNvPr>
          <p:cNvSpPr>
            <a:spLocks noGrp="1"/>
          </p:cNvSpPr>
          <p:nvPr>
            <p:ph type="sldNum" sz="quarter" idx="12"/>
          </p:nvPr>
        </p:nvSpPr>
        <p:spPr/>
        <p:txBody>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4FAF8058-080C-4A2E-9CAC-4999107E71D5}"/>
              </a:ext>
            </a:extLst>
          </p:cNvPr>
          <p:cNvSpPr>
            <a:spLocks noGrp="1"/>
          </p:cNvSpPr>
          <p:nvPr>
            <p:ph type="dt" sz="half" idx="10"/>
          </p:nvPr>
        </p:nvSpPr>
        <p:spPr/>
        <p:txBody>
          <a:bodyPr/>
          <a:lstStyle/>
          <a:p>
            <a:fld id="{8B658AA2-8DAC-4712-A066-10FDDBD55142}" type="datetime1">
              <a:rPr lang="en-US" smtClean="0"/>
              <a:t>9/12/2025</a:t>
            </a:fld>
            <a:endParaRPr/>
          </a:p>
        </p:txBody>
      </p:sp>
      <p:sp>
        <p:nvSpPr>
          <p:cNvPr id="4" name="Footer Placeholder 3">
            <a:extLst>
              <a:ext uri="{FF2B5EF4-FFF2-40B4-BE49-F238E27FC236}">
                <a16:creationId xmlns:a16="http://schemas.microsoft.com/office/drawing/2014/main" id="{91CABF0D-808C-27C2-3373-2EE835AA0E5C}"/>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E42BEDDE-7654-6E48-57D8-F4E93E717B24}"/>
              </a:ext>
            </a:extLst>
          </p:cNvPr>
          <p:cNvSpPr>
            <a:spLocks noGrp="1"/>
          </p:cNvSpPr>
          <p:nvPr>
            <p:ph type="title" hasCustomPrompt="1"/>
          </p:nvPr>
        </p:nvSpPr>
        <p:spPr>
          <a:xfrm>
            <a:off x="6556249" y="454495"/>
            <a:ext cx="5178552" cy="536106"/>
          </a:xfrm>
        </p:spPr>
        <p:txBody>
          <a:bodyPr/>
          <a:lstStyle/>
          <a:p>
            <a:r>
              <a:rPr dirty="0"/>
              <a:t>Use sentence case for slide titles</a:t>
            </a:r>
          </a:p>
        </p:txBody>
      </p:sp>
      <p:sp>
        <p:nvSpPr>
          <p:cNvPr id="8" name="Text Placeholder 15">
            <a:extLst>
              <a:ext uri="{FF2B5EF4-FFF2-40B4-BE49-F238E27FC236}">
                <a16:creationId xmlns:a16="http://schemas.microsoft.com/office/drawing/2014/main" id="{379A38D2-64C8-E910-4B36-2F3313D158D8}"/>
              </a:ext>
            </a:extLst>
          </p:cNvPr>
          <p:cNvSpPr>
            <a:spLocks noGrp="1"/>
          </p:cNvSpPr>
          <p:nvPr>
            <p:ph type="body" sz="quarter" idx="14" hasCustomPrompt="1"/>
          </p:nvPr>
        </p:nvSpPr>
        <p:spPr>
          <a:xfrm>
            <a:off x="6556248" y="998773"/>
            <a:ext cx="517855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0" name="Content Placeholder 9">
            <a:extLst>
              <a:ext uri="{FF2B5EF4-FFF2-40B4-BE49-F238E27FC236}">
                <a16:creationId xmlns:a16="http://schemas.microsoft.com/office/drawing/2014/main" id="{29B53405-545B-53EB-48C9-D653EB389D6B}"/>
              </a:ext>
            </a:extLst>
          </p:cNvPr>
          <p:cNvSpPr>
            <a:spLocks noGrp="1"/>
          </p:cNvSpPr>
          <p:nvPr>
            <p:ph sz="quarter" idx="15" hasCustomPrompt="1"/>
          </p:nvPr>
        </p:nvSpPr>
        <p:spPr>
          <a:xfrm>
            <a:off x="6556249" y="1828801"/>
            <a:ext cx="5178552" cy="4038600"/>
          </a:xfrm>
        </p:spPr>
        <p:txBody>
          <a:bodyPr/>
          <a:lstStyle>
            <a:lvl1pPr marL="356616" indent="-356616">
              <a:defRPr/>
            </a:lvl1pPr>
            <a:lvl2pPr marL="731520" indent="-274320">
              <a:defRPr/>
            </a:lvl2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95912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Layouts (don't use this layout)">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CD2C0D-0161-E03C-9C45-7E909083A29B}"/>
              </a:ext>
            </a:extLst>
          </p:cNvPr>
          <p:cNvSpPr txBox="1"/>
          <p:nvPr/>
        </p:nvSpPr>
        <p:spPr>
          <a:xfrm>
            <a:off x="99060" y="428179"/>
            <a:ext cx="11993880" cy="6001643"/>
          </a:xfrm>
          <a:prstGeom prst="rect">
            <a:avLst/>
          </a:prstGeom>
          <a:noFill/>
        </p:spPr>
        <p:txBody>
          <a:bodyPr wrap="square" rtlCol="0">
            <a:spAutoFit/>
          </a:bodyPr>
          <a:lstStyle/>
          <a:p>
            <a:pPr algn="ctr"/>
            <a:r>
              <a:rPr sz="9600">
                <a:solidFill>
                  <a:schemeClr val="tx1"/>
                </a:solidFill>
              </a:rPr>
              <a:t>Title &amp; Divider </a:t>
            </a:r>
            <a:br>
              <a:rPr sz="9600">
                <a:solidFill>
                  <a:schemeClr val="tx1"/>
                </a:solidFill>
              </a:rPr>
            </a:br>
            <a:r>
              <a:rPr sz="9600">
                <a:solidFill>
                  <a:schemeClr val="tx1"/>
                </a:solidFill>
              </a:rPr>
              <a:t>Slide Layouts</a:t>
            </a:r>
          </a:p>
          <a:p>
            <a:pPr algn="ctr"/>
            <a:r>
              <a:rPr sz="9600">
                <a:solidFill>
                  <a:schemeClr val="tx1"/>
                </a:solidFill>
              </a:rPr>
              <a:t>(more available</a:t>
            </a:r>
            <a:br>
              <a:rPr sz="9600">
                <a:solidFill>
                  <a:schemeClr val="tx1"/>
                </a:solidFill>
              </a:rPr>
            </a:br>
            <a:r>
              <a:rPr sz="9600">
                <a:solidFill>
                  <a:schemeClr val="tx1"/>
                </a:solidFill>
              </a:rPr>
              <a:t>on </a:t>
            </a:r>
            <a:r>
              <a:rPr sz="9600" b="1">
                <a:solidFill>
                  <a:schemeClr val="tx1"/>
                </a:solidFill>
              </a:rPr>
              <a:t>RGA Connect</a:t>
            </a:r>
            <a:r>
              <a:rPr sz="9600">
                <a:solidFill>
                  <a:schemeClr val="tx1"/>
                </a:solidFill>
              </a:rPr>
              <a:t>)</a:t>
            </a:r>
          </a:p>
        </p:txBody>
      </p:sp>
    </p:spTree>
    <p:extLst>
      <p:ext uri="{BB962C8B-B14F-4D97-AF65-F5344CB8AC3E}">
        <p14:creationId xmlns:p14="http://schemas.microsoft.com/office/powerpoint/2010/main" val="964500"/>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ontent + Picture + Takeaway">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B074FF-F761-E77B-0F05-111CBDD94086}"/>
              </a:ext>
            </a:extLst>
          </p:cNvPr>
          <p:cNvSpPr>
            <a:spLocks noGrp="1"/>
          </p:cNvSpPr>
          <p:nvPr>
            <p:ph type="sldNum" sz="quarter" idx="12"/>
          </p:nvPr>
        </p:nvSpPr>
        <p:spPr/>
        <p:txBody>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C2911D8A-B651-2530-FB9B-7995DC22D147}"/>
              </a:ext>
            </a:extLst>
          </p:cNvPr>
          <p:cNvSpPr>
            <a:spLocks noGrp="1"/>
          </p:cNvSpPr>
          <p:nvPr>
            <p:ph type="dt" sz="half" idx="10"/>
          </p:nvPr>
        </p:nvSpPr>
        <p:spPr/>
        <p:txBody>
          <a:bodyPr/>
          <a:lstStyle/>
          <a:p>
            <a:fld id="{298381FF-7ADB-4696-B15E-E15577CA955C}" type="datetime1">
              <a:rPr lang="en-US" smtClean="0"/>
              <a:t>9/12/2025</a:t>
            </a:fld>
            <a:endParaRPr/>
          </a:p>
        </p:txBody>
      </p:sp>
      <p:sp>
        <p:nvSpPr>
          <p:cNvPr id="4" name="Footer Placeholder 3">
            <a:extLst>
              <a:ext uri="{FF2B5EF4-FFF2-40B4-BE49-F238E27FC236}">
                <a16:creationId xmlns:a16="http://schemas.microsoft.com/office/drawing/2014/main" id="{CF57AFD9-5935-F7E3-1ABD-905BC5DB8A39}"/>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249D469E-FE24-7FA3-ED04-6749A1D97044}"/>
              </a:ext>
            </a:extLst>
          </p:cNvPr>
          <p:cNvSpPr>
            <a:spLocks noGrp="1"/>
          </p:cNvSpPr>
          <p:nvPr>
            <p:ph type="title" hasCustomPrompt="1"/>
          </p:nvPr>
        </p:nvSpPr>
        <p:spPr>
          <a:xfrm>
            <a:off x="457199" y="454495"/>
            <a:ext cx="7098031" cy="536106"/>
          </a:xfrm>
        </p:spPr>
        <p:txBody>
          <a:bodyPr/>
          <a:lstStyle/>
          <a:p>
            <a:r>
              <a:t>Use sentence case for slide titles</a:t>
            </a:r>
          </a:p>
        </p:txBody>
      </p:sp>
      <p:sp>
        <p:nvSpPr>
          <p:cNvPr id="10" name="Text Placeholder 15">
            <a:extLst>
              <a:ext uri="{FF2B5EF4-FFF2-40B4-BE49-F238E27FC236}">
                <a16:creationId xmlns:a16="http://schemas.microsoft.com/office/drawing/2014/main" id="{B23CBF65-E9BB-5D6F-2C38-4919075296D5}"/>
              </a:ext>
            </a:extLst>
          </p:cNvPr>
          <p:cNvSpPr>
            <a:spLocks noGrp="1"/>
          </p:cNvSpPr>
          <p:nvPr>
            <p:ph type="body" sz="quarter" idx="15" hasCustomPrompt="1"/>
          </p:nvPr>
        </p:nvSpPr>
        <p:spPr>
          <a:xfrm>
            <a:off x="457199" y="998773"/>
            <a:ext cx="7098031"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9" name="Content Placeholder 8">
            <a:extLst>
              <a:ext uri="{FF2B5EF4-FFF2-40B4-BE49-F238E27FC236}">
                <a16:creationId xmlns:a16="http://schemas.microsoft.com/office/drawing/2014/main" id="{CB4D2CA3-588F-3977-D9FB-F50D6B34AA2A}"/>
              </a:ext>
            </a:extLst>
          </p:cNvPr>
          <p:cNvSpPr>
            <a:spLocks noGrp="1"/>
          </p:cNvSpPr>
          <p:nvPr>
            <p:ph sz="quarter" idx="14" hasCustomPrompt="1"/>
          </p:nvPr>
        </p:nvSpPr>
        <p:spPr>
          <a:xfrm>
            <a:off x="455613" y="1828800"/>
            <a:ext cx="4932362" cy="4038600"/>
          </a:xfrm>
        </p:spPr>
        <p:txBody>
          <a:bodyPr/>
          <a:lstStyle>
            <a:lvl1pPr marL="356616" indent="-356616">
              <a:defRPr/>
            </a:lvl1pPr>
            <a:lvl2pPr marL="731520">
              <a:defRPr/>
            </a:lvl2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4" name="Picture Placeholder 13">
            <a:extLst>
              <a:ext uri="{FF2B5EF4-FFF2-40B4-BE49-F238E27FC236}">
                <a16:creationId xmlns:a16="http://schemas.microsoft.com/office/drawing/2014/main" id="{C50FCFB3-23D7-0F1B-F932-19D4D0EC3EE7}"/>
              </a:ext>
            </a:extLst>
          </p:cNvPr>
          <p:cNvSpPr>
            <a:spLocks noGrp="1"/>
          </p:cNvSpPr>
          <p:nvPr>
            <p:ph type="pic" sz="quarter" idx="22" hasCustomPrompt="1"/>
          </p:nvPr>
        </p:nvSpPr>
        <p:spPr>
          <a:xfrm>
            <a:off x="7975600" y="0"/>
            <a:ext cx="4216400" cy="6858000"/>
          </a:xfrm>
          <a:custGeom>
            <a:avLst/>
            <a:gdLst>
              <a:gd name="connsiteX0" fmla="*/ 0 w 4216400"/>
              <a:gd name="connsiteY0" fmla="*/ 0 h 6858000"/>
              <a:gd name="connsiteX1" fmla="*/ 4216400 w 4216400"/>
              <a:gd name="connsiteY1" fmla="*/ 0 h 6858000"/>
              <a:gd name="connsiteX2" fmla="*/ 4216400 w 4216400"/>
              <a:gd name="connsiteY2" fmla="*/ 6858000 h 6858000"/>
              <a:gd name="connsiteX3" fmla="*/ 0 w 4216400"/>
              <a:gd name="connsiteY3" fmla="*/ 6858000 h 6858000"/>
              <a:gd name="connsiteX4" fmla="*/ 0 w 4216400"/>
              <a:gd name="connsiteY4" fmla="*/ 5926455 h 6858000"/>
              <a:gd name="connsiteX5" fmla="*/ 517523 w 4216400"/>
              <a:gd name="connsiteY5" fmla="*/ 5926455 h 6858000"/>
              <a:gd name="connsiteX6" fmla="*/ 517523 w 4216400"/>
              <a:gd name="connsiteY6" fmla="*/ 3607667 h 6858000"/>
              <a:gd name="connsiteX7" fmla="*/ 135995 w 4216400"/>
              <a:gd name="connsiteY7" fmla="*/ 3226139 h 6858000"/>
              <a:gd name="connsiteX8" fmla="*/ 0 w 4216400"/>
              <a:gd name="connsiteY8" fmla="*/ 32261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6400" h="6858000">
                <a:moveTo>
                  <a:pt x="0" y="0"/>
                </a:moveTo>
                <a:lnTo>
                  <a:pt x="4216400" y="0"/>
                </a:lnTo>
                <a:lnTo>
                  <a:pt x="4216400" y="6858000"/>
                </a:lnTo>
                <a:lnTo>
                  <a:pt x="0" y="6858000"/>
                </a:lnTo>
                <a:lnTo>
                  <a:pt x="0" y="5926455"/>
                </a:lnTo>
                <a:lnTo>
                  <a:pt x="517523" y="5926455"/>
                </a:lnTo>
                <a:lnTo>
                  <a:pt x="517523" y="3607667"/>
                </a:lnTo>
                <a:cubicBezTo>
                  <a:pt x="517523" y="3396955"/>
                  <a:pt x="346707" y="3226139"/>
                  <a:pt x="135995" y="3226139"/>
                </a:cubicBezTo>
                <a:lnTo>
                  <a:pt x="0" y="3226139"/>
                </a:lnTo>
                <a:close/>
              </a:path>
            </a:pathLst>
          </a:custGeom>
          <a:solidFill>
            <a:schemeClr val="accent1"/>
          </a:solidFill>
        </p:spPr>
        <p:txBody>
          <a:bodyPr wrap="square" bIns="1463040" anchor="ctr">
            <a:noAutofit/>
          </a:bodyPr>
          <a:lstStyle>
            <a:lvl1pPr marL="0" indent="0" algn="ctr">
              <a:buNone/>
              <a:defRPr sz="1800"/>
            </a:lvl1pPr>
          </a:lstStyle>
          <a:p>
            <a:pPr marL="0" marR="0" lvl="0" indent="0" algn="ctr" defTabSz="914400" rtl="0" eaLnBrk="1" fontAlgn="auto" latinLnBrk="0" hangingPunct="1">
              <a:lnSpc>
                <a:spcPct val="100000"/>
              </a:lnSpc>
              <a:spcBef>
                <a:spcPts val="1800"/>
              </a:spcBef>
              <a:spcAft>
                <a:spcPts val="0"/>
              </a:spcAft>
              <a:buClr>
                <a:schemeClr val="tx1">
                  <a:lumMod val="65000"/>
                  <a:lumOff val="35000"/>
                </a:schemeClr>
              </a:buClr>
              <a:buSzTx/>
              <a:buFont typeface="Wingdings" panose="05000000000000000000" pitchFamily="2" charset="2"/>
              <a:buNone/>
              <a:tabLst/>
              <a:defRPr/>
            </a:pPr>
            <a:r>
              <a:t>Use approved pictures from </a:t>
            </a:r>
            <a:br>
              <a:rPr/>
            </a:br>
            <a:r>
              <a:t>RGA Connect</a:t>
            </a:r>
          </a:p>
        </p:txBody>
      </p:sp>
      <p:sp>
        <p:nvSpPr>
          <p:cNvPr id="16" name="Text Placeholder 15">
            <a:extLst>
              <a:ext uri="{FF2B5EF4-FFF2-40B4-BE49-F238E27FC236}">
                <a16:creationId xmlns:a16="http://schemas.microsoft.com/office/drawing/2014/main" id="{7E51423B-A9B3-3881-71A9-B453F4F78280}"/>
              </a:ext>
            </a:extLst>
          </p:cNvPr>
          <p:cNvSpPr>
            <a:spLocks noGrp="1"/>
          </p:cNvSpPr>
          <p:nvPr>
            <p:ph type="body" sz="quarter" idx="21" hasCustomPrompt="1"/>
          </p:nvPr>
        </p:nvSpPr>
        <p:spPr>
          <a:xfrm>
            <a:off x="6023208" y="3457405"/>
            <a:ext cx="2225443" cy="2244091"/>
          </a:xfrm>
        </p:spPr>
        <p:txBody>
          <a:bodyPr/>
          <a:lstStyle>
            <a:lvl1pPr marL="0" indent="0">
              <a:spcBef>
                <a:spcPts val="1800"/>
              </a:spcBef>
              <a:buFont typeface="Arial" panose="020B0604020202020204" pitchFamily="34" charset="0"/>
              <a:buChar char="​"/>
              <a:defRPr sz="1800">
                <a:solidFill>
                  <a:schemeClr val="bg1"/>
                </a:solidFill>
              </a:defRPr>
            </a:lvl1pPr>
            <a:lvl2pPr marL="228600" indent="-228600">
              <a:spcBef>
                <a:spcPts val="1200"/>
              </a:spcBef>
              <a:buClr>
                <a:schemeClr val="bg1"/>
              </a:buClr>
              <a:buFont typeface="Wingdings" panose="05000000000000000000" pitchFamily="2" charset="2"/>
              <a:buChar char="§"/>
              <a:defRPr sz="1600">
                <a:solidFill>
                  <a:schemeClr val="bg1"/>
                </a:solidFill>
              </a:defRPr>
            </a:lvl2pPr>
            <a:lvl3pPr marL="228600" indent="-228600">
              <a:spcBef>
                <a:spcPts val="1200"/>
              </a:spcBef>
              <a:buClr>
                <a:schemeClr val="bg1"/>
              </a:buClr>
              <a:buFont typeface="Wingdings" panose="05000000000000000000" pitchFamily="2" charset="2"/>
              <a:buChar char="§"/>
              <a:defRPr sz="1600">
                <a:solidFill>
                  <a:schemeClr val="bg1"/>
                </a:solidFill>
              </a:defRPr>
            </a:lvl3pPr>
            <a:lvl4pPr marL="228600" indent="-228600">
              <a:spcBef>
                <a:spcPts val="1200"/>
              </a:spcBef>
              <a:buClr>
                <a:schemeClr val="bg1"/>
              </a:buClr>
              <a:buFont typeface="Wingdings" panose="05000000000000000000" pitchFamily="2" charset="2"/>
              <a:buChar char="§"/>
              <a:defRPr sz="1600">
                <a:solidFill>
                  <a:schemeClr val="bg1"/>
                </a:solidFill>
              </a:defRPr>
            </a:lvl4pPr>
            <a:lvl5pPr marL="228600" indent="-228600">
              <a:spcBef>
                <a:spcPts val="1200"/>
              </a:spcBef>
              <a:buClr>
                <a:schemeClr val="bg1"/>
              </a:buClr>
              <a:buFont typeface="Wingdings" panose="05000000000000000000" pitchFamily="2" charset="2"/>
              <a:buChar char="§"/>
              <a:defRPr sz="1600">
                <a:solidFill>
                  <a:schemeClr val="bg1"/>
                </a:solidFill>
              </a:defRPr>
            </a:lvl5pPr>
            <a:lvl6pPr marL="228600" indent="-228600">
              <a:spcBef>
                <a:spcPts val="1200"/>
              </a:spcBef>
              <a:buClr>
                <a:schemeClr val="bg1"/>
              </a:buClr>
              <a:buFont typeface="Wingdings" panose="05000000000000000000" pitchFamily="2" charset="2"/>
              <a:buChar char="§"/>
              <a:defRPr sz="1600">
                <a:solidFill>
                  <a:schemeClr val="bg1"/>
                </a:solidFill>
              </a:defRPr>
            </a:lvl6pPr>
            <a:lvl7pPr marL="228600" indent="-228600">
              <a:spcBef>
                <a:spcPts val="1200"/>
              </a:spcBef>
              <a:buClr>
                <a:schemeClr val="bg1"/>
              </a:buClr>
              <a:buFont typeface="Wingdings" panose="05000000000000000000" pitchFamily="2" charset="2"/>
              <a:buChar char="§"/>
              <a:defRPr sz="1600">
                <a:solidFill>
                  <a:schemeClr val="bg1"/>
                </a:solidFill>
              </a:defRPr>
            </a:lvl7pPr>
            <a:lvl8pPr marL="228600" indent="-228600">
              <a:spcBef>
                <a:spcPts val="1200"/>
              </a:spcBef>
              <a:buClr>
                <a:schemeClr val="bg1"/>
              </a:buClr>
              <a:buFont typeface="Wingdings" panose="05000000000000000000" pitchFamily="2" charset="2"/>
              <a:buChar char="§"/>
              <a:defRPr sz="1600">
                <a:solidFill>
                  <a:schemeClr val="bg1"/>
                </a:solidFill>
              </a:defRPr>
            </a:lvl8pPr>
            <a:lvl9pPr marL="228600" indent="-228600">
              <a:spcBef>
                <a:spcPts val="1200"/>
              </a:spcBef>
              <a:buClr>
                <a:schemeClr val="bg1"/>
              </a:buClr>
              <a:buFont typeface="Wingdings" panose="05000000000000000000" pitchFamily="2" charset="2"/>
              <a:buChar char="§"/>
              <a:defRPr sz="1600">
                <a:solidFill>
                  <a:schemeClr val="bg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1867126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Pictures + Captions 1">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C71FF667-B936-6054-4A28-5A3F0BA3C5D8}"/>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ABB369-86EC-B202-D205-4E9E178AD56D}"/>
              </a:ext>
            </a:extLst>
          </p:cNvPr>
          <p:cNvSpPr>
            <a:spLocks noGrp="1"/>
          </p:cNvSpPr>
          <p:nvPr>
            <p:ph type="title" hasCustomPrompt="1"/>
          </p:nvPr>
        </p:nvSpPr>
        <p:spPr/>
        <p:txBody>
          <a:bodyPr/>
          <a:lstStyle/>
          <a:p>
            <a:r>
              <a:t>Use sentence case for slide titles</a:t>
            </a:r>
          </a:p>
        </p:txBody>
      </p:sp>
      <p:sp>
        <p:nvSpPr>
          <p:cNvPr id="20" name="Text Placeholder 15">
            <a:extLst>
              <a:ext uri="{FF2B5EF4-FFF2-40B4-BE49-F238E27FC236}">
                <a16:creationId xmlns:a16="http://schemas.microsoft.com/office/drawing/2014/main" id="{81082B8A-83EF-2B26-3603-975E135724A9}"/>
              </a:ext>
            </a:extLst>
          </p:cNvPr>
          <p:cNvSpPr>
            <a:spLocks noGrp="1"/>
          </p:cNvSpPr>
          <p:nvPr>
            <p:ph type="body" sz="quarter" idx="15" hasCustomPrompt="1"/>
          </p:nvPr>
        </p:nvSpPr>
        <p:spPr>
          <a:xfrm>
            <a:off x="457198" y="998773"/>
            <a:ext cx="1127455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7" name="Text Placeholder 15">
            <a:extLst>
              <a:ext uri="{FF2B5EF4-FFF2-40B4-BE49-F238E27FC236}">
                <a16:creationId xmlns:a16="http://schemas.microsoft.com/office/drawing/2014/main" id="{2F47FA80-D938-E2EB-09C8-F215F1168E9B}"/>
              </a:ext>
            </a:extLst>
          </p:cNvPr>
          <p:cNvSpPr>
            <a:spLocks noGrp="1"/>
          </p:cNvSpPr>
          <p:nvPr>
            <p:ph type="body" sz="quarter" idx="13" hasCustomPrompt="1"/>
          </p:nvPr>
        </p:nvSpPr>
        <p:spPr>
          <a:xfrm>
            <a:off x="457200" y="1676399"/>
            <a:ext cx="3424210" cy="990601"/>
          </a:xfrm>
        </p:spPr>
        <p:txBody>
          <a:bodyPr/>
          <a:lstStyle>
            <a:lvl1pPr marL="0" indent="0">
              <a:spcBef>
                <a:spcPts val="0"/>
              </a:spcBef>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rPr lang="en-US" dirty="0"/>
              <a:t>Heading / topic / caption, use sentence case</a:t>
            </a:r>
          </a:p>
        </p:txBody>
      </p:sp>
      <p:sp>
        <p:nvSpPr>
          <p:cNvPr id="14" name="Picture Placeholder 6">
            <a:extLst>
              <a:ext uri="{FF2B5EF4-FFF2-40B4-BE49-F238E27FC236}">
                <a16:creationId xmlns:a16="http://schemas.microsoft.com/office/drawing/2014/main" id="{F6D42540-A7E4-B4D5-24E0-D1BB910D3E8A}"/>
              </a:ext>
            </a:extLst>
          </p:cNvPr>
          <p:cNvSpPr>
            <a:spLocks noGrp="1"/>
          </p:cNvSpPr>
          <p:nvPr>
            <p:ph type="pic" sz="quarter" idx="26" hasCustomPrompt="1"/>
          </p:nvPr>
        </p:nvSpPr>
        <p:spPr>
          <a:xfrm>
            <a:off x="0" y="2819399"/>
            <a:ext cx="4041648" cy="4038601"/>
          </a:xfrm>
          <a:solidFill>
            <a:schemeClr val="accent1"/>
          </a:solidFill>
        </p:spPr>
        <p:txBody>
          <a:bodyPr bIns="1463040" anchor="ctr"/>
          <a:lstStyle>
            <a:lvl1pPr marL="0" indent="0" algn="ctr">
              <a:buNone/>
              <a:defRPr sz="1800"/>
            </a:lvl1pPr>
          </a:lstStyle>
          <a:p>
            <a:r>
              <a:t>Use approved pictures from </a:t>
            </a:r>
            <a:br>
              <a:rPr/>
            </a:br>
            <a:r>
              <a:t>RGA Connect</a:t>
            </a:r>
          </a:p>
        </p:txBody>
      </p:sp>
      <p:sp>
        <p:nvSpPr>
          <p:cNvPr id="18" name="Text Placeholder 15">
            <a:extLst>
              <a:ext uri="{FF2B5EF4-FFF2-40B4-BE49-F238E27FC236}">
                <a16:creationId xmlns:a16="http://schemas.microsoft.com/office/drawing/2014/main" id="{4E2F4F3D-C8B6-CB75-3F41-CCAF78752F73}"/>
              </a:ext>
            </a:extLst>
          </p:cNvPr>
          <p:cNvSpPr>
            <a:spLocks noGrp="1"/>
          </p:cNvSpPr>
          <p:nvPr>
            <p:ph type="body" sz="quarter" idx="29" hasCustomPrompt="1"/>
          </p:nvPr>
        </p:nvSpPr>
        <p:spPr>
          <a:xfrm>
            <a:off x="4230910" y="1676399"/>
            <a:ext cx="3541485" cy="990601"/>
          </a:xfrm>
        </p:spPr>
        <p:txBody>
          <a:bodyPr/>
          <a:lstStyle>
            <a:lvl1pPr marL="0" indent="0">
              <a:spcBef>
                <a:spcPts val="0"/>
              </a:spcBef>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rPr lang="en-US" dirty="0"/>
              <a:t>Heading / topic / caption, use sentence case</a:t>
            </a:r>
          </a:p>
        </p:txBody>
      </p:sp>
      <p:sp>
        <p:nvSpPr>
          <p:cNvPr id="15" name="Picture Placeholder 6">
            <a:extLst>
              <a:ext uri="{FF2B5EF4-FFF2-40B4-BE49-F238E27FC236}">
                <a16:creationId xmlns:a16="http://schemas.microsoft.com/office/drawing/2014/main" id="{BD424D0B-766B-19A9-E370-E4DDF13AF9B8}"/>
              </a:ext>
            </a:extLst>
          </p:cNvPr>
          <p:cNvSpPr>
            <a:spLocks noGrp="1"/>
          </p:cNvSpPr>
          <p:nvPr>
            <p:ph type="pic" sz="quarter" idx="27" hasCustomPrompt="1"/>
          </p:nvPr>
        </p:nvSpPr>
        <p:spPr>
          <a:xfrm>
            <a:off x="4075176" y="2819400"/>
            <a:ext cx="4041648" cy="4038600"/>
          </a:xfrm>
          <a:solidFill>
            <a:schemeClr val="accent1"/>
          </a:solidFill>
        </p:spPr>
        <p:txBody>
          <a:bodyPr bIns="1463040" anchor="ctr"/>
          <a:lstStyle>
            <a:lvl1pPr marL="0" indent="0" algn="ctr">
              <a:buNone/>
              <a:defRPr sz="1800"/>
            </a:lvl1pPr>
          </a:lstStyle>
          <a:p>
            <a:r>
              <a:t>Use approved pictures from </a:t>
            </a:r>
            <a:br>
              <a:rPr/>
            </a:br>
            <a:r>
              <a:t>RGA Connect</a:t>
            </a:r>
          </a:p>
        </p:txBody>
      </p:sp>
      <p:sp>
        <p:nvSpPr>
          <p:cNvPr id="19" name="Text Placeholder 15">
            <a:extLst>
              <a:ext uri="{FF2B5EF4-FFF2-40B4-BE49-F238E27FC236}">
                <a16:creationId xmlns:a16="http://schemas.microsoft.com/office/drawing/2014/main" id="{D7B9AE3F-C0F0-881D-F7B1-37D903B5A24E}"/>
              </a:ext>
            </a:extLst>
          </p:cNvPr>
          <p:cNvSpPr>
            <a:spLocks noGrp="1"/>
          </p:cNvSpPr>
          <p:nvPr>
            <p:ph type="body" sz="quarter" idx="30" hasCustomPrompt="1"/>
          </p:nvPr>
        </p:nvSpPr>
        <p:spPr>
          <a:xfrm>
            <a:off x="8323938" y="1676399"/>
            <a:ext cx="3429000" cy="990601"/>
          </a:xfrm>
        </p:spPr>
        <p:txBody>
          <a:bodyPr/>
          <a:lstStyle>
            <a:lvl1pPr marL="0" indent="0">
              <a:spcBef>
                <a:spcPts val="0"/>
              </a:spcBef>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rPr lang="en-US" dirty="0"/>
              <a:t>Heading / topic / caption, use sentence case</a:t>
            </a:r>
          </a:p>
        </p:txBody>
      </p:sp>
      <p:sp>
        <p:nvSpPr>
          <p:cNvPr id="16" name="Picture Placeholder 6">
            <a:extLst>
              <a:ext uri="{FF2B5EF4-FFF2-40B4-BE49-F238E27FC236}">
                <a16:creationId xmlns:a16="http://schemas.microsoft.com/office/drawing/2014/main" id="{FB5470EE-9C30-08BB-8E5D-AFCA4DFED2D8}"/>
              </a:ext>
            </a:extLst>
          </p:cNvPr>
          <p:cNvSpPr>
            <a:spLocks noGrp="1"/>
          </p:cNvSpPr>
          <p:nvPr>
            <p:ph type="pic" sz="quarter" idx="28" hasCustomPrompt="1"/>
          </p:nvPr>
        </p:nvSpPr>
        <p:spPr>
          <a:xfrm>
            <a:off x="8150352" y="2819400"/>
            <a:ext cx="4041648" cy="4038600"/>
          </a:xfrm>
          <a:solidFill>
            <a:schemeClr val="accent1"/>
          </a:solidFill>
        </p:spPr>
        <p:txBody>
          <a:bodyPr bIns="1463040" anchor="ctr"/>
          <a:lstStyle>
            <a:lvl1pPr marL="0" indent="0" algn="ctr">
              <a:buNone/>
              <a:defRPr sz="1800"/>
            </a:lvl1pPr>
          </a:lstStyle>
          <a:p>
            <a:r>
              <a:t>Use approved pictures from </a:t>
            </a:r>
            <a:br>
              <a:rPr/>
            </a:br>
            <a:r>
              <a:t>RGA Connect</a:t>
            </a:r>
          </a:p>
        </p:txBody>
      </p:sp>
      <p:sp>
        <p:nvSpPr>
          <p:cNvPr id="5" name="Slide Number Placeholder 4">
            <a:extLst>
              <a:ext uri="{FF2B5EF4-FFF2-40B4-BE49-F238E27FC236}">
                <a16:creationId xmlns:a16="http://schemas.microsoft.com/office/drawing/2014/main" id="{463D9CCE-0A8B-D9CF-3F68-53DEBC82425D}"/>
              </a:ext>
            </a:extLst>
          </p:cNvPr>
          <p:cNvSpPr>
            <a:spLocks noGrp="1"/>
          </p:cNvSpPr>
          <p:nvPr>
            <p:ph type="sldNum" sz="quarter" idx="12"/>
          </p:nvPr>
        </p:nvSpPr>
        <p:spPr/>
        <p:txBody>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9762122F-3EA3-C250-1A57-C0BAEEF06EA6}"/>
              </a:ext>
            </a:extLst>
          </p:cNvPr>
          <p:cNvSpPr>
            <a:spLocks noGrp="1"/>
          </p:cNvSpPr>
          <p:nvPr>
            <p:ph type="dt" sz="half" idx="10"/>
          </p:nvPr>
        </p:nvSpPr>
        <p:spPr/>
        <p:txBody>
          <a:bodyPr/>
          <a:lstStyle/>
          <a:p>
            <a:fld id="{DAA2605C-CE76-4327-AFAB-38AE54ABA9A9}" type="datetime1">
              <a:rPr lang="en-US" smtClean="0"/>
              <a:t>9/12/2025</a:t>
            </a:fld>
            <a:endParaRPr/>
          </a:p>
        </p:txBody>
      </p:sp>
      <p:sp>
        <p:nvSpPr>
          <p:cNvPr id="4" name="Footer Placeholder 3">
            <a:extLst>
              <a:ext uri="{FF2B5EF4-FFF2-40B4-BE49-F238E27FC236}">
                <a16:creationId xmlns:a16="http://schemas.microsoft.com/office/drawing/2014/main" id="{F7A9B8BB-0500-23D7-0768-9E811BBFE724}"/>
              </a:ext>
            </a:extLst>
          </p:cNvPr>
          <p:cNvSpPr>
            <a:spLocks noGrp="1"/>
          </p:cNvSpPr>
          <p:nvPr>
            <p:ph type="ftr" sz="quarter" idx="11"/>
          </p:nvPr>
        </p:nvSpPr>
        <p:spPr/>
        <p:txBody>
          <a:bodyPr/>
          <a:lstStyle/>
          <a:p>
            <a:endParaRPr/>
          </a:p>
        </p:txBody>
      </p:sp>
      <p:cxnSp>
        <p:nvCxnSpPr>
          <p:cNvPr id="12" name="Straight Connector 11">
            <a:extLst>
              <a:ext uri="{FF2B5EF4-FFF2-40B4-BE49-F238E27FC236}">
                <a16:creationId xmlns:a16="http://schemas.microsoft.com/office/drawing/2014/main" id="{3FE84BA8-4C40-8E87-9ABE-AC61C42EC8CE}"/>
              </a:ext>
              <a:ext uri="{C183D7F6-B498-43B3-948B-1728B52AA6E4}">
                <adec:decorative xmlns:adec="http://schemas.microsoft.com/office/drawing/2017/decorative" val="1"/>
              </a:ext>
            </a:extLst>
          </p:cNvPr>
          <p:cNvCxnSpPr/>
          <p:nvPr/>
        </p:nvCxnSpPr>
        <p:spPr>
          <a:xfrm flipV="1">
            <a:off x="4058412" y="1644650"/>
            <a:ext cx="0" cy="1022350"/>
          </a:xfrm>
          <a:prstGeom prst="line">
            <a:avLst/>
          </a:prstGeom>
          <a:ln w="12700">
            <a:solidFill>
              <a:srgbClr val="D1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3398977-7D07-8A5E-6786-81E35D9257A2}"/>
              </a:ext>
              <a:ext uri="{C183D7F6-B498-43B3-948B-1728B52AA6E4}">
                <adec:decorative xmlns:adec="http://schemas.microsoft.com/office/drawing/2017/decorative" val="1"/>
              </a:ext>
            </a:extLst>
          </p:cNvPr>
          <p:cNvCxnSpPr/>
          <p:nvPr/>
        </p:nvCxnSpPr>
        <p:spPr>
          <a:xfrm flipV="1">
            <a:off x="8133588" y="1644650"/>
            <a:ext cx="0" cy="1022350"/>
          </a:xfrm>
          <a:prstGeom prst="line">
            <a:avLst/>
          </a:prstGeom>
          <a:ln w="12700">
            <a:solidFill>
              <a:srgbClr val="D1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33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s + Captions 2">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DD37E31E-4B36-2AF5-10F6-43670CCB7249}"/>
              </a:ext>
            </a:extLst>
          </p:cNvPr>
          <p:cNvSpPr/>
          <p:nvPr>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lide Number Placeholder 4">
            <a:extLst>
              <a:ext uri="{FF2B5EF4-FFF2-40B4-BE49-F238E27FC236}">
                <a16:creationId xmlns:a16="http://schemas.microsoft.com/office/drawing/2014/main" id="{463D9CCE-0A8B-D9CF-3F68-53DEBC82425D}"/>
              </a:ext>
            </a:extLst>
          </p:cNvPr>
          <p:cNvSpPr>
            <a:spLocks noGrp="1"/>
          </p:cNvSpPr>
          <p:nvPr>
            <p:ph type="sldNum" sz="quarter" idx="12"/>
          </p:nvPr>
        </p:nvSpPr>
        <p:spPr/>
        <p:txBody>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9762122F-3EA3-C250-1A57-C0BAEEF06EA6}"/>
              </a:ext>
            </a:extLst>
          </p:cNvPr>
          <p:cNvSpPr>
            <a:spLocks noGrp="1"/>
          </p:cNvSpPr>
          <p:nvPr>
            <p:ph type="dt" sz="half" idx="10"/>
          </p:nvPr>
        </p:nvSpPr>
        <p:spPr/>
        <p:txBody>
          <a:bodyPr/>
          <a:lstStyle/>
          <a:p>
            <a:fld id="{3237CF78-85A9-4E91-B28B-6C77C48E6745}" type="datetime1">
              <a:rPr lang="en-US" smtClean="0"/>
              <a:t>9/12/2025</a:t>
            </a:fld>
            <a:endParaRPr/>
          </a:p>
        </p:txBody>
      </p:sp>
      <p:sp>
        <p:nvSpPr>
          <p:cNvPr id="4" name="Footer Placeholder 3">
            <a:extLst>
              <a:ext uri="{FF2B5EF4-FFF2-40B4-BE49-F238E27FC236}">
                <a16:creationId xmlns:a16="http://schemas.microsoft.com/office/drawing/2014/main" id="{F7A9B8BB-0500-23D7-0768-9E811BBFE724}"/>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59ABB369-86EC-B202-D205-4E9E178AD56D}"/>
              </a:ext>
            </a:extLst>
          </p:cNvPr>
          <p:cNvSpPr>
            <a:spLocks noGrp="1"/>
          </p:cNvSpPr>
          <p:nvPr>
            <p:ph type="title" hasCustomPrompt="1"/>
          </p:nvPr>
        </p:nvSpPr>
        <p:spPr/>
        <p:txBody>
          <a:bodyPr/>
          <a:lstStyle/>
          <a:p>
            <a:r>
              <a:t>Use sentence case for slide titles</a:t>
            </a:r>
          </a:p>
        </p:txBody>
      </p:sp>
      <p:sp>
        <p:nvSpPr>
          <p:cNvPr id="22" name="Text Placeholder 15">
            <a:extLst>
              <a:ext uri="{FF2B5EF4-FFF2-40B4-BE49-F238E27FC236}">
                <a16:creationId xmlns:a16="http://schemas.microsoft.com/office/drawing/2014/main" id="{90FB0641-3DB2-BBC6-A092-A5401FB633D1}"/>
              </a:ext>
            </a:extLst>
          </p:cNvPr>
          <p:cNvSpPr>
            <a:spLocks noGrp="1"/>
          </p:cNvSpPr>
          <p:nvPr>
            <p:ph type="body" sz="quarter" idx="15" hasCustomPrompt="1"/>
          </p:nvPr>
        </p:nvSpPr>
        <p:spPr>
          <a:xfrm>
            <a:off x="457198" y="998773"/>
            <a:ext cx="1127455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4" name="Picture Placeholder 6">
            <a:extLst>
              <a:ext uri="{FF2B5EF4-FFF2-40B4-BE49-F238E27FC236}">
                <a16:creationId xmlns:a16="http://schemas.microsoft.com/office/drawing/2014/main" id="{F6D42540-A7E4-B4D5-24E0-D1BB910D3E8A}"/>
              </a:ext>
            </a:extLst>
          </p:cNvPr>
          <p:cNvSpPr>
            <a:spLocks noGrp="1"/>
          </p:cNvSpPr>
          <p:nvPr>
            <p:ph type="pic" sz="quarter" idx="26" hasCustomPrompt="1"/>
          </p:nvPr>
        </p:nvSpPr>
        <p:spPr>
          <a:xfrm>
            <a:off x="0" y="1659164"/>
            <a:ext cx="4041648" cy="3581401"/>
          </a:xfrm>
          <a:solidFill>
            <a:schemeClr val="accent1"/>
          </a:solidFill>
        </p:spPr>
        <p:txBody>
          <a:bodyPr bIns="1463040" anchor="ctr"/>
          <a:lstStyle>
            <a:lvl1pPr marL="0" indent="0" algn="ctr">
              <a:buNone/>
              <a:defRPr sz="1800"/>
            </a:lvl1pPr>
          </a:lstStyle>
          <a:p>
            <a:r>
              <a:t>Use approved pictures from </a:t>
            </a:r>
            <a:br>
              <a:rPr/>
            </a:br>
            <a:r>
              <a:t>RGA Connect</a:t>
            </a:r>
          </a:p>
        </p:txBody>
      </p:sp>
      <p:sp>
        <p:nvSpPr>
          <p:cNvPr id="17" name="Text Placeholder 15">
            <a:extLst>
              <a:ext uri="{FF2B5EF4-FFF2-40B4-BE49-F238E27FC236}">
                <a16:creationId xmlns:a16="http://schemas.microsoft.com/office/drawing/2014/main" id="{2F47FA80-D938-E2EB-09C8-F215F1168E9B}"/>
              </a:ext>
            </a:extLst>
          </p:cNvPr>
          <p:cNvSpPr>
            <a:spLocks noGrp="1"/>
          </p:cNvSpPr>
          <p:nvPr>
            <p:ph type="body" sz="quarter" idx="13" hasCustomPrompt="1"/>
          </p:nvPr>
        </p:nvSpPr>
        <p:spPr>
          <a:xfrm>
            <a:off x="457200" y="5364480"/>
            <a:ext cx="3424210" cy="588646"/>
          </a:xfrm>
        </p:spPr>
        <p:txBody>
          <a:bodyPr/>
          <a:lstStyle>
            <a:lvl1pPr marL="0" indent="0">
              <a:spcBef>
                <a:spcPts val="0"/>
              </a:spcBef>
              <a:buNone/>
              <a:defRPr sz="18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rPr dirty="0"/>
              <a:t>Heading / topic / caption</a:t>
            </a:r>
            <a:r>
              <a:rPr lang="en-US" dirty="0"/>
              <a:t>, use sentence case</a:t>
            </a:r>
            <a:endParaRPr dirty="0"/>
          </a:p>
        </p:txBody>
      </p:sp>
      <p:sp>
        <p:nvSpPr>
          <p:cNvPr id="15" name="Picture Placeholder 6">
            <a:extLst>
              <a:ext uri="{FF2B5EF4-FFF2-40B4-BE49-F238E27FC236}">
                <a16:creationId xmlns:a16="http://schemas.microsoft.com/office/drawing/2014/main" id="{BD424D0B-766B-19A9-E370-E4DDF13AF9B8}"/>
              </a:ext>
            </a:extLst>
          </p:cNvPr>
          <p:cNvSpPr>
            <a:spLocks noGrp="1"/>
          </p:cNvSpPr>
          <p:nvPr>
            <p:ph type="pic" sz="quarter" idx="27" hasCustomPrompt="1"/>
          </p:nvPr>
        </p:nvSpPr>
        <p:spPr>
          <a:xfrm>
            <a:off x="4075176" y="1659164"/>
            <a:ext cx="4041648" cy="3581401"/>
          </a:xfrm>
          <a:solidFill>
            <a:schemeClr val="accent1"/>
          </a:solidFill>
        </p:spPr>
        <p:txBody>
          <a:bodyPr bIns="1463040" anchor="ctr"/>
          <a:lstStyle>
            <a:lvl1pPr marL="0" indent="0" algn="ctr">
              <a:buNone/>
              <a:defRPr sz="1800"/>
            </a:lvl1pPr>
          </a:lstStyle>
          <a:p>
            <a:r>
              <a:t>Use approved pictures from </a:t>
            </a:r>
            <a:br>
              <a:rPr/>
            </a:br>
            <a:r>
              <a:t>RGA Connect</a:t>
            </a:r>
          </a:p>
        </p:txBody>
      </p:sp>
      <p:sp>
        <p:nvSpPr>
          <p:cNvPr id="18" name="Text Placeholder 15">
            <a:extLst>
              <a:ext uri="{FF2B5EF4-FFF2-40B4-BE49-F238E27FC236}">
                <a16:creationId xmlns:a16="http://schemas.microsoft.com/office/drawing/2014/main" id="{4E2F4F3D-C8B6-CB75-3F41-CCAF78752F73}"/>
              </a:ext>
            </a:extLst>
          </p:cNvPr>
          <p:cNvSpPr>
            <a:spLocks noGrp="1"/>
          </p:cNvSpPr>
          <p:nvPr>
            <p:ph type="body" sz="quarter" idx="29" hasCustomPrompt="1"/>
          </p:nvPr>
        </p:nvSpPr>
        <p:spPr>
          <a:xfrm>
            <a:off x="4230910" y="5364480"/>
            <a:ext cx="3541485" cy="588646"/>
          </a:xfrm>
        </p:spPr>
        <p:txBody>
          <a:bodyPr/>
          <a:lstStyle>
            <a:lvl1pPr marL="0" indent="0">
              <a:spcBef>
                <a:spcPts val="0"/>
              </a:spcBef>
              <a:buNone/>
              <a:defRPr sz="18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rPr lang="en-US" dirty="0"/>
              <a:t>Heading / topic / caption, use sentence case</a:t>
            </a:r>
          </a:p>
        </p:txBody>
      </p:sp>
      <p:sp>
        <p:nvSpPr>
          <p:cNvPr id="16" name="Picture Placeholder 6">
            <a:extLst>
              <a:ext uri="{FF2B5EF4-FFF2-40B4-BE49-F238E27FC236}">
                <a16:creationId xmlns:a16="http://schemas.microsoft.com/office/drawing/2014/main" id="{FB5470EE-9C30-08BB-8E5D-AFCA4DFED2D8}"/>
              </a:ext>
            </a:extLst>
          </p:cNvPr>
          <p:cNvSpPr>
            <a:spLocks noGrp="1"/>
          </p:cNvSpPr>
          <p:nvPr>
            <p:ph type="pic" sz="quarter" idx="28" hasCustomPrompt="1"/>
          </p:nvPr>
        </p:nvSpPr>
        <p:spPr>
          <a:xfrm>
            <a:off x="8150352" y="1659164"/>
            <a:ext cx="4041648" cy="3581401"/>
          </a:xfrm>
          <a:solidFill>
            <a:schemeClr val="accent1"/>
          </a:solidFill>
        </p:spPr>
        <p:txBody>
          <a:bodyPr bIns="1463040" anchor="ctr"/>
          <a:lstStyle>
            <a:lvl1pPr marL="0" indent="0" algn="ctr">
              <a:buNone/>
              <a:defRPr sz="1800"/>
            </a:lvl1pPr>
          </a:lstStyle>
          <a:p>
            <a:r>
              <a:t>Use approved pictures from </a:t>
            </a:r>
            <a:br>
              <a:rPr/>
            </a:br>
            <a:r>
              <a:t>RGA Connect</a:t>
            </a:r>
          </a:p>
        </p:txBody>
      </p:sp>
      <p:sp>
        <p:nvSpPr>
          <p:cNvPr id="19" name="Text Placeholder 15">
            <a:extLst>
              <a:ext uri="{FF2B5EF4-FFF2-40B4-BE49-F238E27FC236}">
                <a16:creationId xmlns:a16="http://schemas.microsoft.com/office/drawing/2014/main" id="{D7B9AE3F-C0F0-881D-F7B1-37D903B5A24E}"/>
              </a:ext>
            </a:extLst>
          </p:cNvPr>
          <p:cNvSpPr>
            <a:spLocks noGrp="1"/>
          </p:cNvSpPr>
          <p:nvPr>
            <p:ph type="body" sz="quarter" idx="30" hasCustomPrompt="1"/>
          </p:nvPr>
        </p:nvSpPr>
        <p:spPr>
          <a:xfrm>
            <a:off x="8323938" y="5364480"/>
            <a:ext cx="3429000" cy="588646"/>
          </a:xfrm>
        </p:spPr>
        <p:txBody>
          <a:bodyPr/>
          <a:lstStyle>
            <a:lvl1pPr marL="0" indent="0">
              <a:spcBef>
                <a:spcPts val="0"/>
              </a:spcBef>
              <a:buNone/>
              <a:defRPr sz="18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rPr lang="en-US" dirty="0"/>
              <a:t>Heading / topic / caption, use sentence case</a:t>
            </a:r>
          </a:p>
        </p:txBody>
      </p:sp>
    </p:spTree>
    <p:extLst>
      <p:ext uri="{BB962C8B-B14F-4D97-AF65-F5344CB8AC3E}">
        <p14:creationId xmlns:p14="http://schemas.microsoft.com/office/powerpoint/2010/main" val="23149874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cked Stat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71CAEA-8F8E-312F-E2DE-64877C417816}"/>
              </a:ext>
            </a:extLst>
          </p:cNvPr>
          <p:cNvSpPr>
            <a:spLocks noGrp="1"/>
          </p:cNvSpPr>
          <p:nvPr>
            <p:ph type="sldNum" sz="quarter" idx="12"/>
          </p:nvPr>
        </p:nvSpPr>
        <p:spPr/>
        <p:txBody>
          <a:bodyPr/>
          <a:lstStyle/>
          <a:p>
            <a:fld id="{A7D4F30D-40DB-4D14-92A8-71EC94CA5371}" type="slidenum">
              <a:rPr/>
              <a:pPr/>
              <a:t>‹Nº›</a:t>
            </a:fld>
            <a:endParaRPr/>
          </a:p>
        </p:txBody>
      </p:sp>
      <p:sp>
        <p:nvSpPr>
          <p:cNvPr id="3" name="Date Placeholder 2">
            <a:extLst>
              <a:ext uri="{FF2B5EF4-FFF2-40B4-BE49-F238E27FC236}">
                <a16:creationId xmlns:a16="http://schemas.microsoft.com/office/drawing/2014/main" id="{580A87D4-9E57-E920-24C4-BC3B2A6657B8}"/>
              </a:ext>
            </a:extLst>
          </p:cNvPr>
          <p:cNvSpPr>
            <a:spLocks noGrp="1"/>
          </p:cNvSpPr>
          <p:nvPr>
            <p:ph type="dt" sz="half" idx="10"/>
          </p:nvPr>
        </p:nvSpPr>
        <p:spPr/>
        <p:txBody>
          <a:bodyPr/>
          <a:lstStyle/>
          <a:p>
            <a:fld id="{C08B3531-7211-4B14-9C21-A09AAA35F375}" type="datetime1">
              <a:rPr lang="en-US" smtClean="0"/>
              <a:t>9/12/2025</a:t>
            </a:fld>
            <a:endParaRPr/>
          </a:p>
        </p:txBody>
      </p:sp>
      <p:sp>
        <p:nvSpPr>
          <p:cNvPr id="4" name="Footer Placeholder 3">
            <a:extLst>
              <a:ext uri="{FF2B5EF4-FFF2-40B4-BE49-F238E27FC236}">
                <a16:creationId xmlns:a16="http://schemas.microsoft.com/office/drawing/2014/main" id="{4423DE77-553E-0F34-B1F0-6FFA0553F8A8}"/>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23C0EC01-2961-4A4C-D12C-7F5C934B0E87}"/>
              </a:ext>
            </a:extLst>
          </p:cNvPr>
          <p:cNvSpPr>
            <a:spLocks noGrp="1"/>
          </p:cNvSpPr>
          <p:nvPr>
            <p:ph type="title" hasCustomPrompt="1"/>
          </p:nvPr>
        </p:nvSpPr>
        <p:spPr>
          <a:xfrm>
            <a:off x="6985002" y="1600200"/>
            <a:ext cx="4749797" cy="1121645"/>
          </a:xfrm>
        </p:spPr>
        <p:txBody>
          <a:bodyPr/>
          <a:lstStyle/>
          <a:p>
            <a:r>
              <a:t>Use sentence case for slide titles</a:t>
            </a:r>
          </a:p>
        </p:txBody>
      </p:sp>
      <p:sp>
        <p:nvSpPr>
          <p:cNvPr id="18" name="Text Placeholder 15">
            <a:extLst>
              <a:ext uri="{FF2B5EF4-FFF2-40B4-BE49-F238E27FC236}">
                <a16:creationId xmlns:a16="http://schemas.microsoft.com/office/drawing/2014/main" id="{E378C0A7-8CE5-7FCA-FBAF-A76925AA430C}"/>
              </a:ext>
            </a:extLst>
          </p:cNvPr>
          <p:cNvSpPr>
            <a:spLocks noGrp="1"/>
          </p:cNvSpPr>
          <p:nvPr>
            <p:ph type="body" sz="quarter" idx="15" hasCustomPrompt="1"/>
          </p:nvPr>
        </p:nvSpPr>
        <p:spPr>
          <a:xfrm>
            <a:off x="6985002" y="2721845"/>
            <a:ext cx="4745736"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21" name="Text Placeholder 20">
            <a:extLst>
              <a:ext uri="{FF2B5EF4-FFF2-40B4-BE49-F238E27FC236}">
                <a16:creationId xmlns:a16="http://schemas.microsoft.com/office/drawing/2014/main" id="{B37B4D63-DDDD-5FF1-95F5-0EEBA053B8B3}"/>
              </a:ext>
            </a:extLst>
          </p:cNvPr>
          <p:cNvSpPr>
            <a:spLocks noGrp="1"/>
          </p:cNvSpPr>
          <p:nvPr>
            <p:ph type="body" sz="quarter" idx="13" hasCustomPrompt="1"/>
          </p:nvPr>
        </p:nvSpPr>
        <p:spPr>
          <a:xfrm>
            <a:off x="1" y="484615"/>
            <a:ext cx="5552185" cy="1676400"/>
          </a:xfrm>
          <a:custGeom>
            <a:avLst/>
            <a:gdLst>
              <a:gd name="connsiteX0" fmla="*/ 0 w 5552185"/>
              <a:gd name="connsiteY0" fmla="*/ 0 h 1676400"/>
              <a:gd name="connsiteX1" fmla="*/ 5124049 w 5552185"/>
              <a:gd name="connsiteY1" fmla="*/ 0 h 1676400"/>
              <a:gd name="connsiteX2" fmla="*/ 5552185 w 5552185"/>
              <a:gd name="connsiteY2" fmla="*/ 428136 h 1676400"/>
              <a:gd name="connsiteX3" fmla="*/ 5552185 w 5552185"/>
              <a:gd name="connsiteY3" fmla="*/ 1676400 h 1676400"/>
              <a:gd name="connsiteX4" fmla="*/ 0 w 5552185"/>
              <a:gd name="connsiteY4" fmla="*/ 1676400 h 16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85" h="1676400">
                <a:moveTo>
                  <a:pt x="0" y="0"/>
                </a:moveTo>
                <a:lnTo>
                  <a:pt x="5124049" y="0"/>
                </a:lnTo>
                <a:cubicBezTo>
                  <a:pt x="5360502" y="0"/>
                  <a:pt x="5552185" y="191683"/>
                  <a:pt x="5552185" y="428136"/>
                </a:cubicBezTo>
                <a:lnTo>
                  <a:pt x="5552185" y="1676400"/>
                </a:lnTo>
                <a:lnTo>
                  <a:pt x="0" y="1676400"/>
                </a:lnTo>
                <a:close/>
              </a:path>
            </a:pathLst>
          </a:custGeom>
          <a:solidFill>
            <a:srgbClr val="E8E5E3"/>
          </a:solidFill>
        </p:spPr>
        <p:txBody>
          <a:bodyPr wrap="square" lIns="1097280" tIns="228600" rIns="91440">
            <a:noAutofit/>
          </a:bodyPr>
          <a:lstStyle>
            <a:lvl1pPr marL="0" indent="0">
              <a:spcBef>
                <a:spcPts val="0"/>
              </a:spcBef>
              <a:buNone/>
              <a:defRPr sz="3600" b="1"/>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a:t>
            </a:r>
          </a:p>
        </p:txBody>
      </p:sp>
      <p:sp>
        <p:nvSpPr>
          <p:cNvPr id="34" name="Text Placeholder 15">
            <a:extLst>
              <a:ext uri="{FF2B5EF4-FFF2-40B4-BE49-F238E27FC236}">
                <a16:creationId xmlns:a16="http://schemas.microsoft.com/office/drawing/2014/main" id="{52DFC2E8-3483-9CE8-3D55-7F94C15E912C}"/>
              </a:ext>
            </a:extLst>
          </p:cNvPr>
          <p:cNvSpPr>
            <a:spLocks noGrp="1"/>
          </p:cNvSpPr>
          <p:nvPr>
            <p:ph type="body" sz="quarter" idx="25" hasCustomPrompt="1"/>
          </p:nvPr>
        </p:nvSpPr>
        <p:spPr>
          <a:xfrm>
            <a:off x="1104901" y="1223283"/>
            <a:ext cx="4447286" cy="769485"/>
          </a:xfrm>
        </p:spPr>
        <p:txBody>
          <a:bodyPr/>
          <a:lstStyle>
            <a:lvl1pPr marL="0" indent="0">
              <a:spcBef>
                <a:spcPts val="0"/>
              </a:spcBef>
              <a:buNone/>
              <a:defRPr sz="240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Change shape colors to other RGA colors as needed</a:t>
            </a:r>
          </a:p>
        </p:txBody>
      </p:sp>
      <p:sp>
        <p:nvSpPr>
          <p:cNvPr id="24" name="Text Placeholder 23">
            <a:extLst>
              <a:ext uri="{FF2B5EF4-FFF2-40B4-BE49-F238E27FC236}">
                <a16:creationId xmlns:a16="http://schemas.microsoft.com/office/drawing/2014/main" id="{F1CBA710-9619-745C-C0BA-7AD4C6534491}"/>
              </a:ext>
            </a:extLst>
          </p:cNvPr>
          <p:cNvSpPr>
            <a:spLocks noGrp="1"/>
          </p:cNvSpPr>
          <p:nvPr>
            <p:ph type="body" sz="quarter" idx="18" hasCustomPrompt="1"/>
          </p:nvPr>
        </p:nvSpPr>
        <p:spPr>
          <a:xfrm>
            <a:off x="1" y="1992768"/>
            <a:ext cx="5945885" cy="1646237"/>
          </a:xfrm>
          <a:custGeom>
            <a:avLst/>
            <a:gdLst>
              <a:gd name="connsiteX0" fmla="*/ 0 w 5945885"/>
              <a:gd name="connsiteY0" fmla="*/ 0 h 1646237"/>
              <a:gd name="connsiteX1" fmla="*/ 5525453 w 5945885"/>
              <a:gd name="connsiteY1" fmla="*/ 0 h 1646237"/>
              <a:gd name="connsiteX2" fmla="*/ 5945885 w 5945885"/>
              <a:gd name="connsiteY2" fmla="*/ 420432 h 1646237"/>
              <a:gd name="connsiteX3" fmla="*/ 5945885 w 5945885"/>
              <a:gd name="connsiteY3" fmla="*/ 1646237 h 1646237"/>
              <a:gd name="connsiteX4" fmla="*/ 0 w 5945885"/>
              <a:gd name="connsiteY4" fmla="*/ 1646237 h 164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5885" h="1646237">
                <a:moveTo>
                  <a:pt x="0" y="0"/>
                </a:moveTo>
                <a:lnTo>
                  <a:pt x="5525453" y="0"/>
                </a:lnTo>
                <a:cubicBezTo>
                  <a:pt x="5757651" y="0"/>
                  <a:pt x="5945885" y="188234"/>
                  <a:pt x="5945885" y="420432"/>
                </a:cubicBezTo>
                <a:lnTo>
                  <a:pt x="5945885" y="1646237"/>
                </a:lnTo>
                <a:lnTo>
                  <a:pt x="0" y="1646237"/>
                </a:lnTo>
                <a:close/>
              </a:path>
            </a:pathLst>
          </a:custGeom>
          <a:solidFill>
            <a:schemeClr val="tx2"/>
          </a:solidFill>
        </p:spPr>
        <p:txBody>
          <a:bodyPr wrap="square" lIns="1097280" tIns="228600" rIns="91440">
            <a:noAutofit/>
          </a:bodyPr>
          <a:lstStyle>
            <a:lvl1pPr marL="0" indent="0">
              <a:spcBef>
                <a:spcPts val="0"/>
              </a:spcBef>
              <a:buNone/>
              <a:defRPr sz="3600" b="1">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t>###</a:t>
            </a:r>
          </a:p>
        </p:txBody>
      </p:sp>
      <p:sp>
        <p:nvSpPr>
          <p:cNvPr id="35" name="Text Placeholder 15">
            <a:extLst>
              <a:ext uri="{FF2B5EF4-FFF2-40B4-BE49-F238E27FC236}">
                <a16:creationId xmlns:a16="http://schemas.microsoft.com/office/drawing/2014/main" id="{29813823-4DF8-EE10-89A5-D241E81AB355}"/>
              </a:ext>
            </a:extLst>
          </p:cNvPr>
          <p:cNvSpPr>
            <a:spLocks noGrp="1"/>
          </p:cNvSpPr>
          <p:nvPr>
            <p:ph type="body" sz="quarter" idx="26" hasCustomPrompt="1"/>
          </p:nvPr>
        </p:nvSpPr>
        <p:spPr bwMode="white">
          <a:xfrm>
            <a:off x="1104901" y="2734708"/>
            <a:ext cx="4447286" cy="769485"/>
          </a:xfrm>
        </p:spPr>
        <p:txBody>
          <a:bodyPr/>
          <a:lstStyle>
            <a:lvl1pPr marL="0" indent="0">
              <a:spcBef>
                <a:spcPts val="0"/>
              </a:spcBef>
              <a:buNone/>
              <a:defRPr sz="2400">
                <a:solidFill>
                  <a:schemeClr val="bg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Use white text on red; use black text on all other colors</a:t>
            </a:r>
          </a:p>
        </p:txBody>
      </p:sp>
      <p:sp>
        <p:nvSpPr>
          <p:cNvPr id="28" name="Text Placeholder 27">
            <a:extLst>
              <a:ext uri="{FF2B5EF4-FFF2-40B4-BE49-F238E27FC236}">
                <a16:creationId xmlns:a16="http://schemas.microsoft.com/office/drawing/2014/main" id="{68D6C2E3-8CE4-379D-9CA5-45DACAB562C5}"/>
              </a:ext>
            </a:extLst>
          </p:cNvPr>
          <p:cNvSpPr>
            <a:spLocks noGrp="1"/>
          </p:cNvSpPr>
          <p:nvPr>
            <p:ph type="body" sz="quarter" idx="20" hasCustomPrompt="1"/>
          </p:nvPr>
        </p:nvSpPr>
        <p:spPr>
          <a:xfrm>
            <a:off x="0" y="3470759"/>
            <a:ext cx="6338483" cy="1776383"/>
          </a:xfrm>
          <a:custGeom>
            <a:avLst/>
            <a:gdLst>
              <a:gd name="connsiteX0" fmla="*/ 0 w 6338483"/>
              <a:gd name="connsiteY0" fmla="*/ 0 h 1776383"/>
              <a:gd name="connsiteX1" fmla="*/ 5884813 w 6338483"/>
              <a:gd name="connsiteY1" fmla="*/ 0 h 1776383"/>
              <a:gd name="connsiteX2" fmla="*/ 6338483 w 6338483"/>
              <a:gd name="connsiteY2" fmla="*/ 453670 h 1776383"/>
              <a:gd name="connsiteX3" fmla="*/ 6338483 w 6338483"/>
              <a:gd name="connsiteY3" fmla="*/ 1776383 h 1776383"/>
              <a:gd name="connsiteX4" fmla="*/ 0 w 6338483"/>
              <a:gd name="connsiteY4" fmla="*/ 1776383 h 177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8483" h="1776383">
                <a:moveTo>
                  <a:pt x="0" y="0"/>
                </a:moveTo>
                <a:lnTo>
                  <a:pt x="5884813" y="0"/>
                </a:lnTo>
                <a:cubicBezTo>
                  <a:pt x="6135368" y="0"/>
                  <a:pt x="6338483" y="203115"/>
                  <a:pt x="6338483" y="453670"/>
                </a:cubicBezTo>
                <a:lnTo>
                  <a:pt x="6338483" y="1776383"/>
                </a:lnTo>
                <a:lnTo>
                  <a:pt x="0" y="1776383"/>
                </a:lnTo>
                <a:close/>
              </a:path>
            </a:pathLst>
          </a:custGeom>
          <a:solidFill>
            <a:srgbClr val="AECFE6"/>
          </a:solidFill>
        </p:spPr>
        <p:txBody>
          <a:bodyPr wrap="square" lIns="1097280" tIns="228600" rIns="91440">
            <a:noAutofit/>
          </a:bodyPr>
          <a:lstStyle>
            <a:lvl1pPr marL="0" indent="0">
              <a:spcBef>
                <a:spcPts val="0"/>
              </a:spcBef>
              <a:buNone/>
              <a:defRPr sz="3600" b="1"/>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a:t>
            </a:r>
          </a:p>
        </p:txBody>
      </p:sp>
      <p:sp>
        <p:nvSpPr>
          <p:cNvPr id="36" name="Text Placeholder 15">
            <a:extLst>
              <a:ext uri="{FF2B5EF4-FFF2-40B4-BE49-F238E27FC236}">
                <a16:creationId xmlns:a16="http://schemas.microsoft.com/office/drawing/2014/main" id="{FAA9F852-ED4B-AF3F-60FA-C61E13B98FC0}"/>
              </a:ext>
            </a:extLst>
          </p:cNvPr>
          <p:cNvSpPr>
            <a:spLocks noGrp="1"/>
          </p:cNvSpPr>
          <p:nvPr>
            <p:ph type="body" sz="quarter" idx="27" hasCustomPrompt="1"/>
          </p:nvPr>
        </p:nvSpPr>
        <p:spPr>
          <a:xfrm>
            <a:off x="1104900" y="4214373"/>
            <a:ext cx="4840986" cy="769485"/>
          </a:xfrm>
        </p:spPr>
        <p:txBody>
          <a:bodyPr/>
          <a:lstStyle>
            <a:lvl1pPr marL="0" indent="0">
              <a:spcBef>
                <a:spcPts val="0"/>
              </a:spcBef>
              <a:buNone/>
              <a:defRPr sz="240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Change shape colors to other RGA colors as needed</a:t>
            </a:r>
          </a:p>
        </p:txBody>
      </p:sp>
      <p:sp>
        <p:nvSpPr>
          <p:cNvPr id="30" name="Text Placeholder 29">
            <a:extLst>
              <a:ext uri="{FF2B5EF4-FFF2-40B4-BE49-F238E27FC236}">
                <a16:creationId xmlns:a16="http://schemas.microsoft.com/office/drawing/2014/main" id="{9444A39B-1BE8-8108-DF97-EDE3B719C03E}"/>
              </a:ext>
            </a:extLst>
          </p:cNvPr>
          <p:cNvSpPr>
            <a:spLocks noGrp="1"/>
          </p:cNvSpPr>
          <p:nvPr>
            <p:ph type="body" sz="quarter" idx="16" hasCustomPrompt="1"/>
          </p:nvPr>
        </p:nvSpPr>
        <p:spPr>
          <a:xfrm>
            <a:off x="1" y="5081618"/>
            <a:ext cx="6827433" cy="1776383"/>
          </a:xfrm>
          <a:custGeom>
            <a:avLst/>
            <a:gdLst>
              <a:gd name="connsiteX0" fmla="*/ 0 w 6827433"/>
              <a:gd name="connsiteY0" fmla="*/ 0 h 1776383"/>
              <a:gd name="connsiteX1" fmla="*/ 6373763 w 6827433"/>
              <a:gd name="connsiteY1" fmla="*/ 0 h 1776383"/>
              <a:gd name="connsiteX2" fmla="*/ 6827433 w 6827433"/>
              <a:gd name="connsiteY2" fmla="*/ 453670 h 1776383"/>
              <a:gd name="connsiteX3" fmla="*/ 6827433 w 6827433"/>
              <a:gd name="connsiteY3" fmla="*/ 1776383 h 1776383"/>
              <a:gd name="connsiteX4" fmla="*/ 0 w 6827433"/>
              <a:gd name="connsiteY4" fmla="*/ 1776383 h 177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33" h="1776383">
                <a:moveTo>
                  <a:pt x="0" y="0"/>
                </a:moveTo>
                <a:lnTo>
                  <a:pt x="6373763" y="0"/>
                </a:lnTo>
                <a:cubicBezTo>
                  <a:pt x="6624318" y="0"/>
                  <a:pt x="6827433" y="203115"/>
                  <a:pt x="6827433" y="453670"/>
                </a:cubicBezTo>
                <a:lnTo>
                  <a:pt x="6827433" y="1776383"/>
                </a:lnTo>
                <a:lnTo>
                  <a:pt x="0" y="1776383"/>
                </a:lnTo>
                <a:close/>
              </a:path>
            </a:pathLst>
          </a:custGeom>
          <a:solidFill>
            <a:schemeClr val="accent1"/>
          </a:solidFill>
        </p:spPr>
        <p:txBody>
          <a:bodyPr wrap="square" lIns="1097280" tIns="228600" rIns="91440">
            <a:noAutofit/>
          </a:bodyPr>
          <a:lstStyle>
            <a:lvl1pPr marL="0" indent="0">
              <a:spcBef>
                <a:spcPts val="0"/>
              </a:spcBef>
              <a:buNone/>
              <a:defRPr sz="3600" b="1"/>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a:t>
            </a:r>
          </a:p>
        </p:txBody>
      </p:sp>
      <p:sp>
        <p:nvSpPr>
          <p:cNvPr id="37" name="Text Placeholder 15">
            <a:extLst>
              <a:ext uri="{FF2B5EF4-FFF2-40B4-BE49-F238E27FC236}">
                <a16:creationId xmlns:a16="http://schemas.microsoft.com/office/drawing/2014/main" id="{99524106-0679-7BF9-E34D-DC1B03C437E9}"/>
              </a:ext>
            </a:extLst>
          </p:cNvPr>
          <p:cNvSpPr>
            <a:spLocks noGrp="1"/>
          </p:cNvSpPr>
          <p:nvPr>
            <p:ph type="body" sz="quarter" idx="28" hasCustomPrompt="1"/>
          </p:nvPr>
        </p:nvSpPr>
        <p:spPr>
          <a:xfrm>
            <a:off x="1104900" y="5824098"/>
            <a:ext cx="5077385" cy="769485"/>
          </a:xfrm>
        </p:spPr>
        <p:txBody>
          <a:bodyPr/>
          <a:lstStyle>
            <a:lvl1pPr marL="0" indent="0">
              <a:spcBef>
                <a:spcPts val="0"/>
              </a:spcBef>
              <a:buNone/>
              <a:defRPr sz="240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Use white text on red; use black text on all other colors</a:t>
            </a:r>
          </a:p>
        </p:txBody>
      </p:sp>
    </p:spTree>
    <p:extLst>
      <p:ext uri="{BB962C8B-B14F-4D97-AF65-F5344CB8AC3E}">
        <p14:creationId xmlns:p14="http://schemas.microsoft.com/office/powerpoint/2010/main" val="852565889"/>
      </p:ext>
    </p:extLst>
  </p:cSld>
  <p:clrMapOvr>
    <a:masterClrMapping/>
  </p:clrMapOvr>
  <p:extLst>
    <p:ext uri="{DCECCB84-F9BA-43D5-87BE-67443E8EF086}">
      <p15:sldGuideLst xmlns:p15="http://schemas.microsoft.com/office/powerpoint/2012/main">
        <p15:guide id="1" orient="horz" pos="1008">
          <p15:clr>
            <a:srgbClr val="A4A3A4"/>
          </p15:clr>
        </p15:guide>
        <p15:guide id="2" pos="696">
          <p15:clr>
            <a:srgbClr val="00000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Slide Layouts (don't use this layout)">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CD2C0D-0161-E03C-9C45-7E909083A29B}"/>
              </a:ext>
            </a:extLst>
          </p:cNvPr>
          <p:cNvSpPr txBox="1"/>
          <p:nvPr/>
        </p:nvSpPr>
        <p:spPr>
          <a:xfrm>
            <a:off x="1442085" y="728261"/>
            <a:ext cx="9307830" cy="5401479"/>
          </a:xfrm>
          <a:prstGeom prst="rect">
            <a:avLst/>
          </a:prstGeom>
          <a:noFill/>
        </p:spPr>
        <p:txBody>
          <a:bodyPr wrap="square" rtlCol="0">
            <a:spAutoFit/>
          </a:bodyPr>
          <a:lstStyle/>
          <a:p>
            <a:pPr algn="ctr"/>
            <a:r>
              <a:rPr sz="11500">
                <a:solidFill>
                  <a:schemeClr val="tx1"/>
                </a:solidFill>
              </a:rPr>
              <a:t>Closing Slide Layouts</a:t>
            </a:r>
          </a:p>
        </p:txBody>
      </p:sp>
    </p:spTree>
    <p:extLst>
      <p:ext uri="{BB962C8B-B14F-4D97-AF65-F5344CB8AC3E}">
        <p14:creationId xmlns:p14="http://schemas.microsoft.com/office/powerpoint/2010/main" val="173217074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ontacts 1">
    <p:bg bwMode="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EFB6B603-7769-FC79-D7FA-7F241747016E}"/>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8BB2F44-A16D-A478-1D79-338CE64ABAF5}"/>
              </a:ext>
              <a:ext uri="{C183D7F6-B498-43B3-948B-1728B52AA6E4}">
                <adec:decorative xmlns:adec="http://schemas.microsoft.com/office/drawing/2017/decorative" val="1"/>
              </a:ext>
            </a:extLst>
          </p:cNvPr>
          <p:cNvSpPr/>
          <p:nvPr/>
        </p:nvSpPr>
        <p:spPr>
          <a:xfrm>
            <a:off x="4267201" y="4876608"/>
            <a:ext cx="7924800" cy="1981392"/>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Text Placeholder 15">
            <a:extLst>
              <a:ext uri="{FF2B5EF4-FFF2-40B4-BE49-F238E27FC236}">
                <a16:creationId xmlns:a16="http://schemas.microsoft.com/office/drawing/2014/main" id="{0ADD0B08-0F8B-DC45-954D-E7B59DC62C2B}"/>
              </a:ext>
            </a:extLst>
          </p:cNvPr>
          <p:cNvSpPr>
            <a:spLocks noGrp="1"/>
          </p:cNvSpPr>
          <p:nvPr>
            <p:ph type="body" sz="quarter" idx="13" hasCustomPrompt="1"/>
          </p:nvPr>
        </p:nvSpPr>
        <p:spPr>
          <a:xfrm>
            <a:off x="4667250" y="5230813"/>
            <a:ext cx="7067550" cy="1284287"/>
          </a:xfrm>
        </p:spPr>
        <p:txBody>
          <a:bodyPr/>
          <a:lstStyle>
            <a:lvl1pPr marL="0" indent="0">
              <a:spcBef>
                <a:spcPts val="0"/>
              </a:spcBef>
              <a:buFont typeface="Arial" panose="020B0604020202020204" pitchFamily="34" charset="0"/>
              <a:buChar char="​"/>
              <a:defRPr sz="2000" b="1">
                <a:latin typeface="Poppins SemiBold" pitchFamily="50" charset="0"/>
              </a:defRPr>
            </a:lvl1pPr>
            <a:lvl2pPr marL="0" indent="0">
              <a:spcBef>
                <a:spcPts val="0"/>
              </a:spcBef>
              <a:buFont typeface="Arial" panose="020B0604020202020204" pitchFamily="34" charset="0"/>
              <a:buChar char="​"/>
              <a:defRPr sz="20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rPr dirty="0"/>
              <a:t>First </a:t>
            </a:r>
            <a:r>
              <a:rPr dirty="0" err="1"/>
              <a:t>Lastname</a:t>
            </a:r>
            <a:br>
              <a:rPr dirty="0"/>
            </a:br>
            <a:r>
              <a:rPr dirty="0"/>
              <a:t>email (make email and phone not bold)</a:t>
            </a:r>
            <a:br>
              <a:rPr dirty="0"/>
            </a:br>
            <a:r>
              <a:rPr dirty="0"/>
              <a:t>phone (make email and phone not bold)</a:t>
            </a:r>
          </a:p>
          <a:p>
            <a:pPr lvl="1"/>
            <a:r>
              <a:rPr dirty="0"/>
              <a:t>Second level</a:t>
            </a:r>
          </a:p>
        </p:txBody>
      </p:sp>
      <p:sp>
        <p:nvSpPr>
          <p:cNvPr id="2" name="TextBox 1">
            <a:extLst>
              <a:ext uri="{FF2B5EF4-FFF2-40B4-BE49-F238E27FC236}">
                <a16:creationId xmlns:a16="http://schemas.microsoft.com/office/drawing/2014/main" id="{4099372E-D741-8E59-0E30-4B0E6F75BB41}"/>
              </a:ext>
            </a:extLst>
          </p:cNvPr>
          <p:cNvSpPr txBox="1"/>
          <p:nvPr/>
        </p:nvSpPr>
        <p:spPr>
          <a:xfrm>
            <a:off x="6885665" y="441669"/>
            <a:ext cx="4876800" cy="701331"/>
          </a:xfrm>
          <a:prstGeom prst="rect">
            <a:avLst/>
          </a:prstGeom>
          <a:noFill/>
        </p:spPr>
        <p:txBody>
          <a:bodyPr wrap="square" lIns="0" tIns="0" rIns="0" bIns="0" rtlCol="0">
            <a:noAutofit/>
          </a:bodyPr>
          <a:lstStyle/>
          <a:p>
            <a:pPr>
              <a:lnSpc>
                <a:spcPct val="110000"/>
              </a:lnSpc>
            </a:pPr>
            <a:r>
              <a:rPr sz="800"/>
              <a:t>©</a:t>
            </a:r>
            <a:fld id="{AF92F411-A55A-41BB-84DD-0B9B051BFFF2}" type="datetimeyyyy">
              <a:rPr lang="en-US" sz="800"/>
              <a:t>2025</a:t>
            </a:fld>
            <a:r>
              <a:rPr sz="800"/>
              <a:t> RGA. All rights reserved.</a:t>
            </a:r>
          </a:p>
          <a:p>
            <a:pPr>
              <a:lnSpc>
                <a:spcPct val="110000"/>
              </a:lnSpc>
            </a:pPr>
            <a:r>
              <a:rPr sz="800"/>
              <a:t>No part of this publication may be reproduced in any form without the prior permission of RGA.</a:t>
            </a:r>
          </a:p>
          <a:p>
            <a:pPr>
              <a:lnSpc>
                <a:spcPct val="110000"/>
              </a:lnSpc>
            </a:pPr>
            <a:r>
              <a:rPr sz="800"/>
              <a:t>The information in this publication is for the exclusive, internal use of the recipient and may not be relied upon by any other party other than the recipient and its affiliates, or published, quoted or disseminated to any party other than the recipient without the prior written consent of RGA.</a:t>
            </a:r>
          </a:p>
        </p:txBody>
      </p:sp>
      <p:pic>
        <p:nvPicPr>
          <p:cNvPr id="4" name="Graphic 3">
            <a:extLst>
              <a:ext uri="{FF2B5EF4-FFF2-40B4-BE49-F238E27FC236}">
                <a16:creationId xmlns:a16="http://schemas.microsoft.com/office/drawing/2014/main" id="{6E3D6EE7-32F1-3BA4-019D-5FF66DC5FA31}"/>
              </a:ext>
            </a:extLst>
          </p:cNvPr>
          <p:cNvPicPr>
            <a:picLocks noChangeAspect="1"/>
          </p:cNvPicPr>
          <p:nvPr userDrawn="1">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2506980" y="3116387"/>
            <a:ext cx="1760221" cy="1760221"/>
          </a:xfrm>
          <a:prstGeom prst="rect">
            <a:avLst/>
          </a:prstGeom>
        </p:spPr>
      </p:pic>
    </p:spTree>
    <p:extLst>
      <p:ext uri="{BB962C8B-B14F-4D97-AF65-F5344CB8AC3E}">
        <p14:creationId xmlns:p14="http://schemas.microsoft.com/office/powerpoint/2010/main" val="12118388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ontacts 2">
    <p:bg bwMode="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0DE92D1B-09BB-77CC-7C6B-A0EDE6C147A3}"/>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DECDB4E-F732-206A-2D91-5AD435864EAC}"/>
              </a:ext>
              <a:ext uri="{C183D7F6-B498-43B3-948B-1728B52AA6E4}">
                <adec:decorative xmlns:adec="http://schemas.microsoft.com/office/drawing/2017/decorative" val="1"/>
              </a:ext>
            </a:extLst>
          </p:cNvPr>
          <p:cNvSpPr/>
          <p:nvPr/>
        </p:nvSpPr>
        <p:spPr>
          <a:xfrm>
            <a:off x="3834765" y="4876608"/>
            <a:ext cx="8357235" cy="1981392"/>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Text Placeholder 15">
            <a:extLst>
              <a:ext uri="{FF2B5EF4-FFF2-40B4-BE49-F238E27FC236}">
                <a16:creationId xmlns:a16="http://schemas.microsoft.com/office/drawing/2014/main" id="{0ADD0B08-0F8B-DC45-954D-E7B59DC62C2B}"/>
              </a:ext>
            </a:extLst>
          </p:cNvPr>
          <p:cNvSpPr>
            <a:spLocks noGrp="1"/>
          </p:cNvSpPr>
          <p:nvPr>
            <p:ph type="body" sz="quarter" idx="13" hasCustomPrompt="1"/>
          </p:nvPr>
        </p:nvSpPr>
        <p:spPr>
          <a:xfrm>
            <a:off x="4234815" y="5230813"/>
            <a:ext cx="7527650" cy="1132703"/>
          </a:xfrm>
        </p:spPr>
        <p:txBody>
          <a:bodyPr/>
          <a:lstStyle>
            <a:lvl1pPr marL="0" indent="0">
              <a:spcBef>
                <a:spcPts val="0"/>
              </a:spcBef>
              <a:buFont typeface="Arial" panose="020B0604020202020204" pitchFamily="34" charset="0"/>
              <a:buChar char="​"/>
              <a:defRPr sz="2000" b="1">
                <a:latin typeface="Poppins SemiBold" pitchFamily="50" charset="0"/>
              </a:defRPr>
            </a:lvl1pPr>
            <a:lvl2pPr marL="0" indent="0">
              <a:spcBef>
                <a:spcPts val="0"/>
              </a:spcBef>
              <a:buFont typeface="Arial" panose="020B0604020202020204" pitchFamily="34" charset="0"/>
              <a:buChar char="​"/>
              <a:defRPr sz="20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rPr dirty="0"/>
              <a:t>First </a:t>
            </a:r>
            <a:r>
              <a:rPr dirty="0" err="1"/>
              <a:t>Lastname</a:t>
            </a:r>
            <a:br>
              <a:rPr dirty="0"/>
            </a:br>
            <a:r>
              <a:rPr dirty="0"/>
              <a:t>email (make email and phone not bold)</a:t>
            </a:r>
            <a:br>
              <a:rPr dirty="0"/>
            </a:br>
            <a:r>
              <a:rPr dirty="0"/>
              <a:t>phone (make email and phone not bold)</a:t>
            </a:r>
          </a:p>
          <a:p>
            <a:pPr lvl="1"/>
            <a:r>
              <a:rPr dirty="0"/>
              <a:t>Second level</a:t>
            </a:r>
          </a:p>
        </p:txBody>
      </p:sp>
      <p:sp>
        <p:nvSpPr>
          <p:cNvPr id="8" name="TextBox 7">
            <a:extLst>
              <a:ext uri="{FF2B5EF4-FFF2-40B4-BE49-F238E27FC236}">
                <a16:creationId xmlns:a16="http://schemas.microsoft.com/office/drawing/2014/main" id="{C36E2A19-D7C7-C762-334C-8C2D38E2983C}"/>
              </a:ext>
            </a:extLst>
          </p:cNvPr>
          <p:cNvSpPr txBox="1"/>
          <p:nvPr/>
        </p:nvSpPr>
        <p:spPr bwMode="ltGray">
          <a:xfrm>
            <a:off x="457200" y="5334000"/>
            <a:ext cx="3048000" cy="1143000"/>
          </a:xfrm>
          <a:prstGeom prst="rect">
            <a:avLst/>
          </a:prstGeom>
          <a:noFill/>
        </p:spPr>
        <p:txBody>
          <a:bodyPr wrap="square" lIns="0" tIns="0" rIns="0" bIns="0" rtlCol="0">
            <a:noAutofit/>
          </a:bodyPr>
          <a:lstStyle/>
          <a:p>
            <a:pPr>
              <a:lnSpc>
                <a:spcPct val="110000"/>
              </a:lnSpc>
            </a:pPr>
            <a:r>
              <a:rPr sz="800">
                <a:solidFill>
                  <a:schemeClr val="bg1"/>
                </a:solidFill>
              </a:rPr>
              <a:t>©</a:t>
            </a:r>
            <a:fld id="{5BC8CA40-B031-4A36-BDB5-F3276E6C33C6}" type="datetimeyyyy">
              <a:rPr lang="en-US" sz="800">
                <a:solidFill>
                  <a:schemeClr val="bg1"/>
                </a:solidFill>
              </a:rPr>
              <a:t>2025</a:t>
            </a:fld>
            <a:r>
              <a:rPr sz="800">
                <a:solidFill>
                  <a:schemeClr val="bg1"/>
                </a:solidFill>
              </a:rPr>
              <a:t> RGA. All rights reserved.</a:t>
            </a:r>
          </a:p>
          <a:p>
            <a:pPr>
              <a:lnSpc>
                <a:spcPct val="110000"/>
              </a:lnSpc>
            </a:pPr>
            <a:r>
              <a:rPr sz="800">
                <a:solidFill>
                  <a:schemeClr val="bg1"/>
                </a:solidFill>
              </a:rPr>
              <a:t>No part of this publication may be reproduced in any form without the prior permission of RGA.</a:t>
            </a:r>
          </a:p>
          <a:p>
            <a:pPr>
              <a:lnSpc>
                <a:spcPct val="110000"/>
              </a:lnSpc>
            </a:pPr>
            <a:r>
              <a:rPr sz="800">
                <a:solidFill>
                  <a:schemeClr val="bg1"/>
                </a:solidFill>
              </a:rPr>
              <a:t>The information in this publication is for the exclusive, internal use of the recipient and may not be relied upon by any other party other than the recipient and its affiliates, or published, quoted or disseminated to any party other than the recipient without the prior written consent of RGA.</a:t>
            </a:r>
          </a:p>
        </p:txBody>
      </p:sp>
      <p:pic>
        <p:nvPicPr>
          <p:cNvPr id="3" name="Graphic 2">
            <a:extLst>
              <a:ext uri="{FF2B5EF4-FFF2-40B4-BE49-F238E27FC236}">
                <a16:creationId xmlns:a16="http://schemas.microsoft.com/office/drawing/2014/main" id="{FFBB7680-49BA-9D1B-09D4-7166D09EB9F9}"/>
              </a:ext>
            </a:extLst>
          </p:cNvPr>
          <p:cNvPicPr>
            <a:picLocks noChangeAspect="1"/>
          </p:cNvPicPr>
          <p:nvPr userDrawn="1">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1792796" y="2834639"/>
            <a:ext cx="2041969" cy="2041969"/>
          </a:xfrm>
          <a:prstGeom prst="rect">
            <a:avLst/>
          </a:prstGeom>
        </p:spPr>
      </p:pic>
    </p:spTree>
    <p:extLst>
      <p:ext uri="{BB962C8B-B14F-4D97-AF65-F5344CB8AC3E}">
        <p14:creationId xmlns:p14="http://schemas.microsoft.com/office/powerpoint/2010/main" val="897741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ontacts 3">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74332AE-9877-6A3F-01BD-FCBCF97C578A}"/>
              </a:ext>
            </a:extLst>
          </p:cNvPr>
          <p:cNvSpPr/>
          <p:nvPr userDrawn="1"/>
        </p:nvSpPr>
        <p:spPr>
          <a:xfrm>
            <a:off x="7358206" y="1"/>
            <a:ext cx="4833794" cy="4078533"/>
          </a:xfrm>
          <a:custGeom>
            <a:avLst/>
            <a:gdLst>
              <a:gd name="connsiteX0" fmla="*/ 0 w 4833794"/>
              <a:gd name="connsiteY0" fmla="*/ 0 h 4078533"/>
              <a:gd name="connsiteX1" fmla="*/ 4833794 w 4833794"/>
              <a:gd name="connsiteY1" fmla="*/ 0 h 4078533"/>
              <a:gd name="connsiteX2" fmla="*/ 4833794 w 4833794"/>
              <a:gd name="connsiteY2" fmla="*/ 4078533 h 4078533"/>
              <a:gd name="connsiteX3" fmla="*/ 752489 w 4833794"/>
              <a:gd name="connsiteY3" fmla="*/ 4078533 h 4078533"/>
              <a:gd name="connsiteX4" fmla="*/ 0 w 4833794"/>
              <a:gd name="connsiteY4" fmla="*/ 3326044 h 4078533"/>
              <a:gd name="connsiteX5" fmla="*/ 0 w 4833794"/>
              <a:gd name="connsiteY5" fmla="*/ 44833 h 407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3794" h="4078533">
                <a:moveTo>
                  <a:pt x="0" y="0"/>
                </a:moveTo>
                <a:lnTo>
                  <a:pt x="4833794" y="0"/>
                </a:lnTo>
                <a:lnTo>
                  <a:pt x="4833794" y="4078533"/>
                </a:lnTo>
                <a:lnTo>
                  <a:pt x="752489" y="4078533"/>
                </a:lnTo>
                <a:cubicBezTo>
                  <a:pt x="337038" y="4078533"/>
                  <a:pt x="0" y="3741495"/>
                  <a:pt x="0" y="3326044"/>
                </a:cubicBezTo>
                <a:cubicBezTo>
                  <a:pt x="0" y="3326044"/>
                  <a:pt x="0" y="1381623"/>
                  <a:pt x="0" y="44833"/>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err="1"/>
          </a:p>
        </p:txBody>
      </p:sp>
      <p:sp>
        <p:nvSpPr>
          <p:cNvPr id="7" name="Text Placeholder 15">
            <a:extLst>
              <a:ext uri="{FF2B5EF4-FFF2-40B4-BE49-F238E27FC236}">
                <a16:creationId xmlns:a16="http://schemas.microsoft.com/office/drawing/2014/main" id="{0ADD0B08-0F8B-DC45-954D-E7B59DC62C2B}"/>
              </a:ext>
            </a:extLst>
          </p:cNvPr>
          <p:cNvSpPr>
            <a:spLocks noGrp="1"/>
          </p:cNvSpPr>
          <p:nvPr>
            <p:ph type="body" sz="quarter" idx="13" hasCustomPrompt="1"/>
          </p:nvPr>
        </p:nvSpPr>
        <p:spPr bwMode="ltGray">
          <a:xfrm>
            <a:off x="7975601" y="1447801"/>
            <a:ext cx="3726543" cy="822960"/>
          </a:xfrm>
        </p:spPr>
        <p:txBody>
          <a:bodyPr/>
          <a:lstStyle>
            <a:lvl1pPr marL="0" indent="0">
              <a:spcBef>
                <a:spcPts val="0"/>
              </a:spcBef>
              <a:buFont typeface="Arial" panose="020B0604020202020204" pitchFamily="34" charset="0"/>
              <a:buChar char="​"/>
              <a:defRPr sz="1800" b="1">
                <a:latin typeface="Poppins SemiBold" pitchFamily="50" charset="0"/>
              </a:defRPr>
            </a:lvl1pPr>
            <a:lvl2pPr marL="0" indent="0">
              <a:spcBef>
                <a:spcPts val="0"/>
              </a:spcBef>
              <a:buFont typeface="Arial" panose="020B0604020202020204" pitchFamily="34" charset="0"/>
              <a:buNone/>
              <a:defRPr sz="18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rPr dirty="0"/>
              <a:t>First </a:t>
            </a:r>
            <a:r>
              <a:rPr dirty="0" err="1"/>
              <a:t>Lastname</a:t>
            </a:r>
            <a:br>
              <a:rPr dirty="0"/>
            </a:br>
            <a:r>
              <a:rPr dirty="0"/>
              <a:t>email (make email not bold)</a:t>
            </a:r>
          </a:p>
          <a:p>
            <a:pPr lvl="1"/>
            <a:r>
              <a:rPr dirty="0"/>
              <a:t>Second level</a:t>
            </a:r>
          </a:p>
        </p:txBody>
      </p:sp>
      <p:sp>
        <p:nvSpPr>
          <p:cNvPr id="3" name="Text Placeholder 15">
            <a:extLst>
              <a:ext uri="{FF2B5EF4-FFF2-40B4-BE49-F238E27FC236}">
                <a16:creationId xmlns:a16="http://schemas.microsoft.com/office/drawing/2014/main" id="{FCC65637-568A-B770-D72C-C08F5772C2E8}"/>
              </a:ext>
            </a:extLst>
          </p:cNvPr>
          <p:cNvSpPr>
            <a:spLocks noGrp="1"/>
          </p:cNvSpPr>
          <p:nvPr>
            <p:ph type="body" sz="quarter" idx="14" hasCustomPrompt="1"/>
          </p:nvPr>
        </p:nvSpPr>
        <p:spPr bwMode="ltGray">
          <a:xfrm>
            <a:off x="7975600" y="2228851"/>
            <a:ext cx="3726543" cy="822960"/>
          </a:xfrm>
        </p:spPr>
        <p:txBody>
          <a:bodyPr/>
          <a:lstStyle>
            <a:lvl1pPr marL="0" indent="0">
              <a:spcBef>
                <a:spcPts val="0"/>
              </a:spcBef>
              <a:buFont typeface="Arial" panose="020B0604020202020204" pitchFamily="34" charset="0"/>
              <a:buChar char="​"/>
              <a:defRPr sz="1800" b="1">
                <a:latin typeface="Poppins SemiBold" pitchFamily="50" charset="0"/>
              </a:defRPr>
            </a:lvl1pPr>
            <a:lvl2pPr marL="0" indent="0">
              <a:spcBef>
                <a:spcPts val="0"/>
              </a:spcBef>
              <a:buFont typeface="Arial" panose="020B0604020202020204" pitchFamily="34" charset="0"/>
              <a:buNone/>
              <a:defRPr sz="18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rPr dirty="0"/>
              <a:t>First </a:t>
            </a:r>
            <a:r>
              <a:rPr dirty="0" err="1"/>
              <a:t>Lastname</a:t>
            </a:r>
            <a:br>
              <a:rPr dirty="0"/>
            </a:br>
            <a:r>
              <a:rPr dirty="0"/>
              <a:t>email (make email not bold)</a:t>
            </a:r>
          </a:p>
          <a:p>
            <a:pPr lvl="1"/>
            <a:r>
              <a:rPr dirty="0"/>
              <a:t>Second level</a:t>
            </a:r>
          </a:p>
        </p:txBody>
      </p:sp>
      <p:sp>
        <p:nvSpPr>
          <p:cNvPr id="8" name="TextBox 7">
            <a:extLst>
              <a:ext uri="{FF2B5EF4-FFF2-40B4-BE49-F238E27FC236}">
                <a16:creationId xmlns:a16="http://schemas.microsoft.com/office/drawing/2014/main" id="{C36E2A19-D7C7-C762-334C-8C2D38E2983C}"/>
              </a:ext>
            </a:extLst>
          </p:cNvPr>
          <p:cNvSpPr txBox="1"/>
          <p:nvPr/>
        </p:nvSpPr>
        <p:spPr bwMode="ltGray">
          <a:xfrm>
            <a:off x="9158514" y="5227224"/>
            <a:ext cx="2590800" cy="1295400"/>
          </a:xfrm>
          <a:prstGeom prst="rect">
            <a:avLst/>
          </a:prstGeom>
          <a:noFill/>
        </p:spPr>
        <p:txBody>
          <a:bodyPr wrap="square" lIns="0" tIns="0" rIns="0" bIns="0" rtlCol="0">
            <a:noAutofit/>
          </a:bodyPr>
          <a:lstStyle/>
          <a:p>
            <a:pPr>
              <a:lnSpc>
                <a:spcPct val="110000"/>
              </a:lnSpc>
            </a:pPr>
            <a:r>
              <a:rPr sz="800">
                <a:solidFill>
                  <a:schemeClr val="tx1"/>
                </a:solidFill>
              </a:rPr>
              <a:t>©</a:t>
            </a:r>
            <a:fld id="{3D63E20B-9FDA-4CF4-9739-B77C31B77179}" type="datetimeyyyy">
              <a:rPr lang="en-US" sz="800">
                <a:solidFill>
                  <a:schemeClr val="tx1"/>
                </a:solidFill>
              </a:rPr>
              <a:t>2025</a:t>
            </a:fld>
            <a:r>
              <a:rPr sz="800">
                <a:solidFill>
                  <a:schemeClr val="tx1"/>
                </a:solidFill>
              </a:rPr>
              <a:t> RGA. All rights reserved.</a:t>
            </a:r>
          </a:p>
          <a:p>
            <a:pPr>
              <a:lnSpc>
                <a:spcPct val="110000"/>
              </a:lnSpc>
            </a:pPr>
            <a:r>
              <a:rPr sz="800">
                <a:solidFill>
                  <a:schemeClr val="tx1"/>
                </a:solidFill>
              </a:rPr>
              <a:t>No part of this publication may be reproduced in any form without the prior permission of RGA.</a:t>
            </a:r>
          </a:p>
          <a:p>
            <a:pPr>
              <a:lnSpc>
                <a:spcPct val="110000"/>
              </a:lnSpc>
            </a:pPr>
            <a:r>
              <a:rPr sz="800">
                <a:solidFill>
                  <a:schemeClr val="tx1"/>
                </a:solidFill>
              </a:rPr>
              <a:t>The information in this publication is for the exclusive, internal use of the recipient and may not be relied upon by any other party other than the recipient and its affiliates, or published, quoted or disseminated to any party other than the recipient without the prior written consent of RGA.</a:t>
            </a:r>
          </a:p>
        </p:txBody>
      </p:sp>
      <p:pic>
        <p:nvPicPr>
          <p:cNvPr id="2" name="Graphic 1">
            <a:extLst>
              <a:ext uri="{FF2B5EF4-FFF2-40B4-BE49-F238E27FC236}">
                <a16:creationId xmlns:a16="http://schemas.microsoft.com/office/drawing/2014/main" id="{5C206C86-BD91-545E-6A42-E292D6FC0E7F}"/>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442687" y="4686300"/>
            <a:ext cx="1714500" cy="1714500"/>
          </a:xfrm>
          <a:prstGeom prst="rect">
            <a:avLst/>
          </a:prstGeom>
        </p:spPr>
      </p:pic>
    </p:spTree>
    <p:extLst>
      <p:ext uri="{BB962C8B-B14F-4D97-AF65-F5344CB8AC3E}">
        <p14:creationId xmlns:p14="http://schemas.microsoft.com/office/powerpoint/2010/main" val="223647530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ontacts 4">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0ADD0B08-0F8B-DC45-954D-E7B59DC62C2B}"/>
              </a:ext>
            </a:extLst>
          </p:cNvPr>
          <p:cNvSpPr>
            <a:spLocks noGrp="1"/>
          </p:cNvSpPr>
          <p:nvPr>
            <p:ph type="body" sz="quarter" idx="13" hasCustomPrompt="1"/>
          </p:nvPr>
        </p:nvSpPr>
        <p:spPr bwMode="ltGray">
          <a:xfrm>
            <a:off x="6553200" y="2526445"/>
            <a:ext cx="5181600" cy="902555"/>
          </a:xfrm>
        </p:spPr>
        <p:txBody>
          <a:bodyPr/>
          <a:lstStyle>
            <a:lvl1pPr marL="0" indent="0">
              <a:spcBef>
                <a:spcPts val="0"/>
              </a:spcBef>
              <a:buFont typeface="Arial" panose="020B0604020202020204" pitchFamily="34" charset="0"/>
              <a:buChar char="​"/>
              <a:defRPr sz="1800" b="1"/>
            </a:lvl1pPr>
            <a:lvl2pPr marL="0" indent="0">
              <a:spcBef>
                <a:spcPts val="0"/>
              </a:spcBef>
              <a:buFont typeface="Arial" panose="020B0604020202020204" pitchFamily="34" charset="0"/>
              <a:buNone/>
              <a:defRPr sz="18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rPr dirty="0"/>
              <a:t>First </a:t>
            </a:r>
            <a:r>
              <a:rPr dirty="0" err="1"/>
              <a:t>Lastname</a:t>
            </a:r>
            <a:br>
              <a:rPr dirty="0"/>
            </a:br>
            <a:r>
              <a:rPr dirty="0"/>
              <a:t>email (make email not bold)</a:t>
            </a:r>
            <a:br>
              <a:rPr dirty="0"/>
            </a:br>
            <a:r>
              <a:rPr dirty="0"/>
              <a:t>phone (make phone not bold)</a:t>
            </a:r>
          </a:p>
          <a:p>
            <a:pPr lvl="1"/>
            <a:r>
              <a:rPr dirty="0"/>
              <a:t>Second level</a:t>
            </a:r>
          </a:p>
        </p:txBody>
      </p:sp>
      <p:sp>
        <p:nvSpPr>
          <p:cNvPr id="8" name="TextBox 7">
            <a:extLst>
              <a:ext uri="{FF2B5EF4-FFF2-40B4-BE49-F238E27FC236}">
                <a16:creationId xmlns:a16="http://schemas.microsoft.com/office/drawing/2014/main" id="{C36E2A19-D7C7-C762-334C-8C2D38E2983C}"/>
              </a:ext>
            </a:extLst>
          </p:cNvPr>
          <p:cNvSpPr txBox="1"/>
          <p:nvPr/>
        </p:nvSpPr>
        <p:spPr bwMode="ltGray">
          <a:xfrm>
            <a:off x="476250" y="5867401"/>
            <a:ext cx="7524750" cy="603249"/>
          </a:xfrm>
          <a:prstGeom prst="rect">
            <a:avLst/>
          </a:prstGeom>
          <a:noFill/>
        </p:spPr>
        <p:txBody>
          <a:bodyPr wrap="square" lIns="0" tIns="0" rIns="0" bIns="0" rtlCol="0">
            <a:noAutofit/>
          </a:bodyPr>
          <a:lstStyle/>
          <a:p>
            <a:pPr>
              <a:lnSpc>
                <a:spcPct val="110000"/>
              </a:lnSpc>
            </a:pPr>
            <a:r>
              <a:rPr sz="800">
                <a:solidFill>
                  <a:schemeClr val="tx1"/>
                </a:solidFill>
              </a:rPr>
              <a:t>©</a:t>
            </a:r>
            <a:fld id="{79DB1213-2F3C-411B-B535-E86091B3A04E}" type="datetimeyyyy">
              <a:rPr lang="en-US" sz="800">
                <a:solidFill>
                  <a:schemeClr val="tx1"/>
                </a:solidFill>
              </a:rPr>
              <a:t>2025</a:t>
            </a:fld>
            <a:r>
              <a:rPr sz="800">
                <a:solidFill>
                  <a:schemeClr val="tx1"/>
                </a:solidFill>
              </a:rPr>
              <a:t> RGA. All rights reserved.</a:t>
            </a:r>
          </a:p>
          <a:p>
            <a:pPr>
              <a:lnSpc>
                <a:spcPct val="110000"/>
              </a:lnSpc>
            </a:pPr>
            <a:r>
              <a:rPr sz="800">
                <a:solidFill>
                  <a:schemeClr val="tx1"/>
                </a:solidFill>
              </a:rPr>
              <a:t>No part of this publication may be reproduced in any form without the prior permission of RGA.</a:t>
            </a:r>
          </a:p>
          <a:p>
            <a:pPr>
              <a:lnSpc>
                <a:spcPct val="110000"/>
              </a:lnSpc>
            </a:pPr>
            <a:r>
              <a:rPr sz="800">
                <a:solidFill>
                  <a:schemeClr val="tx1"/>
                </a:solidFill>
              </a:rPr>
              <a:t>The information in this publication is for the exclusive, internal use of the recipient and may not be relied upon by any other party other than the recipient and its affiliates, or published, quoted or disseminated to any party other than the recipient without the prior written consent of RGA.</a:t>
            </a:r>
          </a:p>
        </p:txBody>
      </p:sp>
    </p:spTree>
    <p:extLst>
      <p:ext uri="{BB962C8B-B14F-4D97-AF65-F5344CB8AC3E}">
        <p14:creationId xmlns:p14="http://schemas.microsoft.com/office/powerpoint/2010/main" val="388608603"/>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End slide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2O] TextBox 11" descr="Trusted partner.">
            <a:extLst>
              <a:ext uri="{FF2B5EF4-FFF2-40B4-BE49-F238E27FC236}">
                <a16:creationId xmlns:a16="http://schemas.microsoft.com/office/drawing/2014/main" id="{D8F55534-C045-3D92-7DBE-B61CA5151574}"/>
              </a:ext>
            </a:extLst>
          </p:cNvPr>
          <p:cNvSpPr/>
          <p:nvPr/>
        </p:nvSpPr>
        <p:spPr>
          <a:xfrm>
            <a:off x="6418139" y="2362998"/>
            <a:ext cx="4408056" cy="561975"/>
          </a:xfrm>
          <a:custGeom>
            <a:avLst/>
            <a:gdLst/>
            <a:ahLst/>
            <a:cxnLst/>
            <a:rect l="l" t="t" r="r" b="b"/>
            <a:pathLst>
              <a:path w="4408056" h="561975">
                <a:moveTo>
                  <a:pt x="4374337" y="349548"/>
                </a:moveTo>
                <a:cubicBezTo>
                  <a:pt x="4383703" y="349548"/>
                  <a:pt x="4391665" y="352920"/>
                  <a:pt x="4398221" y="359664"/>
                </a:cubicBezTo>
                <a:cubicBezTo>
                  <a:pt x="4404777" y="366407"/>
                  <a:pt x="4408056" y="374650"/>
                  <a:pt x="4408056" y="384390"/>
                </a:cubicBezTo>
                <a:cubicBezTo>
                  <a:pt x="4408056" y="394131"/>
                  <a:pt x="4404777" y="402374"/>
                  <a:pt x="4398221" y="409117"/>
                </a:cubicBezTo>
                <a:cubicBezTo>
                  <a:pt x="4391665" y="415861"/>
                  <a:pt x="4383703" y="419233"/>
                  <a:pt x="4374337" y="419233"/>
                </a:cubicBezTo>
                <a:cubicBezTo>
                  <a:pt x="4364597" y="419233"/>
                  <a:pt x="4356354" y="415861"/>
                  <a:pt x="4349611" y="409117"/>
                </a:cubicBezTo>
                <a:cubicBezTo>
                  <a:pt x="4342867" y="402374"/>
                  <a:pt x="4339495" y="394131"/>
                  <a:pt x="4339495" y="384390"/>
                </a:cubicBezTo>
                <a:cubicBezTo>
                  <a:pt x="4339495" y="374650"/>
                  <a:pt x="4342867" y="366407"/>
                  <a:pt x="4349611" y="359664"/>
                </a:cubicBezTo>
                <a:cubicBezTo>
                  <a:pt x="4356354" y="352920"/>
                  <a:pt x="4364597" y="349548"/>
                  <a:pt x="4374337" y="349548"/>
                </a:cubicBezTo>
                <a:close/>
                <a:moveTo>
                  <a:pt x="2780662" y="147237"/>
                </a:moveTo>
                <a:cubicBezTo>
                  <a:pt x="2761555" y="147237"/>
                  <a:pt x="2744134" y="151733"/>
                  <a:pt x="2728398" y="160724"/>
                </a:cubicBezTo>
                <a:cubicBezTo>
                  <a:pt x="2712663" y="169716"/>
                  <a:pt x="2700112" y="182829"/>
                  <a:pt x="2690746" y="200063"/>
                </a:cubicBezTo>
                <a:cubicBezTo>
                  <a:pt x="2681380" y="217297"/>
                  <a:pt x="2676697" y="237528"/>
                  <a:pt x="2676697" y="260756"/>
                </a:cubicBezTo>
                <a:cubicBezTo>
                  <a:pt x="2676697" y="284359"/>
                  <a:pt x="2681380" y="304871"/>
                  <a:pt x="2690746" y="322292"/>
                </a:cubicBezTo>
                <a:cubicBezTo>
                  <a:pt x="2700112" y="339713"/>
                  <a:pt x="2712663" y="353013"/>
                  <a:pt x="2728398" y="362192"/>
                </a:cubicBezTo>
                <a:cubicBezTo>
                  <a:pt x="2744134" y="371371"/>
                  <a:pt x="2761555" y="375961"/>
                  <a:pt x="2780662" y="375961"/>
                </a:cubicBezTo>
                <a:cubicBezTo>
                  <a:pt x="2799769" y="375961"/>
                  <a:pt x="2817284" y="371371"/>
                  <a:pt x="2833207" y="362192"/>
                </a:cubicBezTo>
                <a:cubicBezTo>
                  <a:pt x="2849129" y="353013"/>
                  <a:pt x="2861774" y="339713"/>
                  <a:pt x="2871140" y="322292"/>
                </a:cubicBezTo>
                <a:cubicBezTo>
                  <a:pt x="2880506" y="304871"/>
                  <a:pt x="2885189" y="284546"/>
                  <a:pt x="2885189" y="261318"/>
                </a:cubicBezTo>
                <a:cubicBezTo>
                  <a:pt x="2885189" y="238090"/>
                  <a:pt x="2880506" y="217859"/>
                  <a:pt x="2871140" y="200625"/>
                </a:cubicBezTo>
                <a:cubicBezTo>
                  <a:pt x="2861774" y="183391"/>
                  <a:pt x="2849129" y="170184"/>
                  <a:pt x="2833207" y="161005"/>
                </a:cubicBezTo>
                <a:cubicBezTo>
                  <a:pt x="2817284" y="151826"/>
                  <a:pt x="2799769" y="147237"/>
                  <a:pt x="2780662" y="147237"/>
                </a:cubicBezTo>
                <a:close/>
                <a:moveTo>
                  <a:pt x="2418207" y="147237"/>
                </a:moveTo>
                <a:cubicBezTo>
                  <a:pt x="2399475" y="147237"/>
                  <a:pt x="2382147" y="151826"/>
                  <a:pt x="2366225" y="161005"/>
                </a:cubicBezTo>
                <a:cubicBezTo>
                  <a:pt x="2350302" y="170184"/>
                  <a:pt x="2337564" y="183484"/>
                  <a:pt x="2328010" y="200906"/>
                </a:cubicBezTo>
                <a:cubicBezTo>
                  <a:pt x="2318457" y="218327"/>
                  <a:pt x="2313680" y="238464"/>
                  <a:pt x="2313680" y="261318"/>
                </a:cubicBezTo>
                <a:cubicBezTo>
                  <a:pt x="2313680" y="284546"/>
                  <a:pt x="2318457" y="304871"/>
                  <a:pt x="2328010" y="322292"/>
                </a:cubicBezTo>
                <a:cubicBezTo>
                  <a:pt x="2337564" y="339713"/>
                  <a:pt x="2350302" y="353013"/>
                  <a:pt x="2366225" y="362192"/>
                </a:cubicBezTo>
                <a:cubicBezTo>
                  <a:pt x="2382147" y="371371"/>
                  <a:pt x="2399475" y="375961"/>
                  <a:pt x="2418207" y="375961"/>
                </a:cubicBezTo>
                <a:cubicBezTo>
                  <a:pt x="2437314" y="375961"/>
                  <a:pt x="2454829" y="371371"/>
                  <a:pt x="2470752" y="362192"/>
                </a:cubicBezTo>
                <a:cubicBezTo>
                  <a:pt x="2486675" y="353013"/>
                  <a:pt x="2499319" y="339713"/>
                  <a:pt x="2508685" y="322292"/>
                </a:cubicBezTo>
                <a:cubicBezTo>
                  <a:pt x="2518051" y="304871"/>
                  <a:pt x="2522735" y="284359"/>
                  <a:pt x="2522735" y="260756"/>
                </a:cubicBezTo>
                <a:cubicBezTo>
                  <a:pt x="2522735" y="237528"/>
                  <a:pt x="2518051" y="217297"/>
                  <a:pt x="2508685" y="200063"/>
                </a:cubicBezTo>
                <a:cubicBezTo>
                  <a:pt x="2499319" y="182829"/>
                  <a:pt x="2486675" y="169716"/>
                  <a:pt x="2470752" y="160724"/>
                </a:cubicBezTo>
                <a:cubicBezTo>
                  <a:pt x="2454829" y="151733"/>
                  <a:pt x="2437314" y="147237"/>
                  <a:pt x="2418207" y="147237"/>
                </a:cubicBezTo>
                <a:close/>
                <a:moveTo>
                  <a:pt x="1885312" y="147237"/>
                </a:moveTo>
                <a:cubicBezTo>
                  <a:pt x="1866205" y="147237"/>
                  <a:pt x="1848784" y="151733"/>
                  <a:pt x="1833049" y="160724"/>
                </a:cubicBezTo>
                <a:cubicBezTo>
                  <a:pt x="1817313" y="169716"/>
                  <a:pt x="1804763" y="182829"/>
                  <a:pt x="1795396" y="200063"/>
                </a:cubicBezTo>
                <a:cubicBezTo>
                  <a:pt x="1786030" y="217297"/>
                  <a:pt x="1781347" y="237528"/>
                  <a:pt x="1781347" y="260756"/>
                </a:cubicBezTo>
                <a:cubicBezTo>
                  <a:pt x="1781347" y="284359"/>
                  <a:pt x="1786030" y="304871"/>
                  <a:pt x="1795396" y="322292"/>
                </a:cubicBezTo>
                <a:cubicBezTo>
                  <a:pt x="1804763" y="339713"/>
                  <a:pt x="1817313" y="353013"/>
                  <a:pt x="1833049" y="362192"/>
                </a:cubicBezTo>
                <a:cubicBezTo>
                  <a:pt x="1848784" y="371371"/>
                  <a:pt x="1866205" y="375961"/>
                  <a:pt x="1885312" y="375961"/>
                </a:cubicBezTo>
                <a:cubicBezTo>
                  <a:pt x="1904420" y="375961"/>
                  <a:pt x="1921934" y="371371"/>
                  <a:pt x="1937857" y="362192"/>
                </a:cubicBezTo>
                <a:cubicBezTo>
                  <a:pt x="1953780" y="353013"/>
                  <a:pt x="1966424" y="339713"/>
                  <a:pt x="1975790" y="322292"/>
                </a:cubicBezTo>
                <a:cubicBezTo>
                  <a:pt x="1985157" y="304871"/>
                  <a:pt x="1989839" y="284546"/>
                  <a:pt x="1989839" y="261318"/>
                </a:cubicBezTo>
                <a:cubicBezTo>
                  <a:pt x="1989839" y="238090"/>
                  <a:pt x="1985157" y="217859"/>
                  <a:pt x="1975790" y="200625"/>
                </a:cubicBezTo>
                <a:cubicBezTo>
                  <a:pt x="1966424" y="183391"/>
                  <a:pt x="1953780" y="170184"/>
                  <a:pt x="1937857" y="161005"/>
                </a:cubicBezTo>
                <a:cubicBezTo>
                  <a:pt x="1921934" y="151826"/>
                  <a:pt x="1904420" y="147237"/>
                  <a:pt x="1885312" y="147237"/>
                </a:cubicBezTo>
                <a:close/>
                <a:moveTo>
                  <a:pt x="3927005" y="146113"/>
                </a:moveTo>
                <a:cubicBezTo>
                  <a:pt x="3901154" y="146113"/>
                  <a:pt x="3879144" y="154355"/>
                  <a:pt x="3860973" y="170840"/>
                </a:cubicBezTo>
                <a:cubicBezTo>
                  <a:pt x="3842803" y="187325"/>
                  <a:pt x="3832406" y="210178"/>
                  <a:pt x="3829783" y="239401"/>
                </a:cubicBezTo>
                <a:lnTo>
                  <a:pt x="4024227" y="239401"/>
                </a:lnTo>
                <a:cubicBezTo>
                  <a:pt x="4024227" y="219919"/>
                  <a:pt x="4019919" y="203153"/>
                  <a:pt x="4011301" y="189104"/>
                </a:cubicBezTo>
                <a:cubicBezTo>
                  <a:pt x="4002685" y="175055"/>
                  <a:pt x="3990977" y="164377"/>
                  <a:pt x="3976178" y="157072"/>
                </a:cubicBezTo>
                <a:cubicBezTo>
                  <a:pt x="3961379" y="149766"/>
                  <a:pt x="3944988" y="146113"/>
                  <a:pt x="3927005" y="146113"/>
                </a:cubicBezTo>
                <a:close/>
                <a:moveTo>
                  <a:pt x="1526705" y="146113"/>
                </a:moveTo>
                <a:cubicBezTo>
                  <a:pt x="1500855" y="146113"/>
                  <a:pt x="1478844" y="154355"/>
                  <a:pt x="1460673" y="170840"/>
                </a:cubicBezTo>
                <a:cubicBezTo>
                  <a:pt x="1442503" y="187325"/>
                  <a:pt x="1432106" y="210178"/>
                  <a:pt x="1429484" y="239401"/>
                </a:cubicBezTo>
                <a:lnTo>
                  <a:pt x="1623927" y="239401"/>
                </a:lnTo>
                <a:cubicBezTo>
                  <a:pt x="1623927" y="219919"/>
                  <a:pt x="1619619" y="203153"/>
                  <a:pt x="1611002" y="189104"/>
                </a:cubicBezTo>
                <a:cubicBezTo>
                  <a:pt x="1602385" y="175055"/>
                  <a:pt x="1590677" y="164377"/>
                  <a:pt x="1575878" y="157072"/>
                </a:cubicBezTo>
                <a:cubicBezTo>
                  <a:pt x="1561080" y="149766"/>
                  <a:pt x="1544689" y="146113"/>
                  <a:pt x="1526705" y="146113"/>
                </a:cubicBezTo>
                <a:close/>
                <a:moveTo>
                  <a:pt x="535705" y="107899"/>
                </a:moveTo>
                <a:lnTo>
                  <a:pt x="586283" y="107899"/>
                </a:lnTo>
                <a:lnTo>
                  <a:pt x="586283" y="281549"/>
                </a:lnTo>
                <a:cubicBezTo>
                  <a:pt x="586283" y="311896"/>
                  <a:pt x="593964" y="335218"/>
                  <a:pt x="609324" y="351515"/>
                </a:cubicBezTo>
                <a:cubicBezTo>
                  <a:pt x="624685" y="367812"/>
                  <a:pt x="645665" y="375961"/>
                  <a:pt x="672265" y="375961"/>
                </a:cubicBezTo>
                <a:cubicBezTo>
                  <a:pt x="699615" y="375961"/>
                  <a:pt x="721157" y="367531"/>
                  <a:pt x="736893" y="350672"/>
                </a:cubicBezTo>
                <a:cubicBezTo>
                  <a:pt x="752628" y="333813"/>
                  <a:pt x="760495" y="309273"/>
                  <a:pt x="760495" y="277053"/>
                </a:cubicBezTo>
                <a:lnTo>
                  <a:pt x="760495" y="107899"/>
                </a:lnTo>
                <a:lnTo>
                  <a:pt x="811635" y="107899"/>
                </a:lnTo>
                <a:lnTo>
                  <a:pt x="811635" y="415861"/>
                </a:lnTo>
                <a:lnTo>
                  <a:pt x="760495" y="415861"/>
                </a:lnTo>
                <a:lnTo>
                  <a:pt x="760495" y="370341"/>
                </a:lnTo>
                <a:cubicBezTo>
                  <a:pt x="750755" y="386076"/>
                  <a:pt x="737174" y="398346"/>
                  <a:pt x="719752" y="407150"/>
                </a:cubicBezTo>
                <a:cubicBezTo>
                  <a:pt x="702331" y="415955"/>
                  <a:pt x="683130" y="420357"/>
                  <a:pt x="662150" y="420357"/>
                </a:cubicBezTo>
                <a:cubicBezTo>
                  <a:pt x="638172" y="420357"/>
                  <a:pt x="616630" y="415393"/>
                  <a:pt x="597523" y="405464"/>
                </a:cubicBezTo>
                <a:cubicBezTo>
                  <a:pt x="578416" y="395536"/>
                  <a:pt x="563336" y="380644"/>
                  <a:pt x="552284" y="360788"/>
                </a:cubicBezTo>
                <a:cubicBezTo>
                  <a:pt x="541232" y="340931"/>
                  <a:pt x="535705" y="316766"/>
                  <a:pt x="535705" y="288293"/>
                </a:cubicBezTo>
                <a:close/>
                <a:moveTo>
                  <a:pt x="3929253" y="102841"/>
                </a:moveTo>
                <a:cubicBezTo>
                  <a:pt x="3958476" y="102841"/>
                  <a:pt x="3984327" y="109210"/>
                  <a:pt x="4006806" y="121948"/>
                </a:cubicBezTo>
                <a:cubicBezTo>
                  <a:pt x="4029285" y="134686"/>
                  <a:pt x="4046612" y="152201"/>
                  <a:pt x="4058788" y="174493"/>
                </a:cubicBezTo>
                <a:cubicBezTo>
                  <a:pt x="4070965" y="196784"/>
                  <a:pt x="4077053" y="221980"/>
                  <a:pt x="4077053" y="250078"/>
                </a:cubicBezTo>
                <a:cubicBezTo>
                  <a:pt x="4077053" y="259819"/>
                  <a:pt x="4076491" y="270122"/>
                  <a:pt x="4075367" y="280987"/>
                </a:cubicBezTo>
                <a:lnTo>
                  <a:pt x="3829221" y="280987"/>
                </a:lnTo>
                <a:cubicBezTo>
                  <a:pt x="3831095" y="311334"/>
                  <a:pt x="3841491" y="335030"/>
                  <a:pt x="3860411" y="352077"/>
                </a:cubicBezTo>
                <a:cubicBezTo>
                  <a:pt x="3879331" y="369123"/>
                  <a:pt x="3902279" y="377647"/>
                  <a:pt x="3929253" y="377647"/>
                </a:cubicBezTo>
                <a:cubicBezTo>
                  <a:pt x="3951358" y="377647"/>
                  <a:pt x="3969809" y="372495"/>
                  <a:pt x="3984608" y="362192"/>
                </a:cubicBezTo>
                <a:cubicBezTo>
                  <a:pt x="3999407" y="351890"/>
                  <a:pt x="4009803" y="338121"/>
                  <a:pt x="4015797" y="320887"/>
                </a:cubicBezTo>
                <a:lnTo>
                  <a:pt x="4070871" y="320887"/>
                </a:lnTo>
                <a:cubicBezTo>
                  <a:pt x="4062629" y="350485"/>
                  <a:pt x="4046144" y="374556"/>
                  <a:pt x="4021417" y="393101"/>
                </a:cubicBezTo>
                <a:cubicBezTo>
                  <a:pt x="3996690" y="411646"/>
                  <a:pt x="3965969" y="420919"/>
                  <a:pt x="3929253" y="420919"/>
                </a:cubicBezTo>
                <a:cubicBezTo>
                  <a:pt x="3900030" y="420919"/>
                  <a:pt x="3873899" y="414362"/>
                  <a:pt x="3850858" y="401250"/>
                </a:cubicBezTo>
                <a:cubicBezTo>
                  <a:pt x="3827817" y="388137"/>
                  <a:pt x="3809740" y="369498"/>
                  <a:pt x="3796627" y="345333"/>
                </a:cubicBezTo>
                <a:cubicBezTo>
                  <a:pt x="3783515" y="321168"/>
                  <a:pt x="3776958" y="293163"/>
                  <a:pt x="3776958" y="261318"/>
                </a:cubicBezTo>
                <a:cubicBezTo>
                  <a:pt x="3776958" y="229473"/>
                  <a:pt x="3783327" y="201561"/>
                  <a:pt x="3796065" y="177584"/>
                </a:cubicBezTo>
                <a:cubicBezTo>
                  <a:pt x="3808803" y="153606"/>
                  <a:pt x="3826693" y="135155"/>
                  <a:pt x="3849734" y="122229"/>
                </a:cubicBezTo>
                <a:cubicBezTo>
                  <a:pt x="3872775" y="109304"/>
                  <a:pt x="3899281" y="102841"/>
                  <a:pt x="3929253" y="102841"/>
                </a:cubicBezTo>
                <a:close/>
                <a:moveTo>
                  <a:pt x="2770547" y="102841"/>
                </a:moveTo>
                <a:cubicBezTo>
                  <a:pt x="2797522" y="102841"/>
                  <a:pt x="2820937" y="108648"/>
                  <a:pt x="2840794" y="120262"/>
                </a:cubicBezTo>
                <a:cubicBezTo>
                  <a:pt x="2860650" y="131876"/>
                  <a:pt x="2875448" y="146488"/>
                  <a:pt x="2885189" y="164096"/>
                </a:cubicBezTo>
                <a:lnTo>
                  <a:pt x="2885189" y="107899"/>
                </a:lnTo>
                <a:lnTo>
                  <a:pt x="2936891" y="107899"/>
                </a:lnTo>
                <a:lnTo>
                  <a:pt x="2936891" y="415861"/>
                </a:lnTo>
                <a:lnTo>
                  <a:pt x="2885189" y="415861"/>
                </a:lnTo>
                <a:lnTo>
                  <a:pt x="2885189" y="358540"/>
                </a:lnTo>
                <a:cubicBezTo>
                  <a:pt x="2875074" y="376523"/>
                  <a:pt x="2859994" y="391415"/>
                  <a:pt x="2839951" y="403217"/>
                </a:cubicBezTo>
                <a:cubicBezTo>
                  <a:pt x="2819907" y="415018"/>
                  <a:pt x="2796585" y="420919"/>
                  <a:pt x="2769985" y="420919"/>
                </a:cubicBezTo>
                <a:cubicBezTo>
                  <a:pt x="2742635" y="420919"/>
                  <a:pt x="2717908" y="414175"/>
                  <a:pt x="2695804" y="400688"/>
                </a:cubicBezTo>
                <a:cubicBezTo>
                  <a:pt x="2673699" y="387200"/>
                  <a:pt x="2656278" y="368280"/>
                  <a:pt x="2643540" y="343928"/>
                </a:cubicBezTo>
                <a:cubicBezTo>
                  <a:pt x="2630802" y="319576"/>
                  <a:pt x="2624433" y="291852"/>
                  <a:pt x="2624433" y="260756"/>
                </a:cubicBezTo>
                <a:cubicBezTo>
                  <a:pt x="2624433" y="229285"/>
                  <a:pt x="2630802" y="201655"/>
                  <a:pt x="2643540" y="177865"/>
                </a:cubicBezTo>
                <a:cubicBezTo>
                  <a:pt x="2656278" y="154074"/>
                  <a:pt x="2673793" y="135623"/>
                  <a:pt x="2696085" y="122510"/>
                </a:cubicBezTo>
                <a:cubicBezTo>
                  <a:pt x="2718377" y="109397"/>
                  <a:pt x="2743197" y="102841"/>
                  <a:pt x="2770547" y="102841"/>
                </a:cubicBezTo>
                <a:close/>
                <a:moveTo>
                  <a:pt x="2428885" y="102841"/>
                </a:moveTo>
                <a:cubicBezTo>
                  <a:pt x="2456234" y="102841"/>
                  <a:pt x="2481055" y="109397"/>
                  <a:pt x="2503346" y="122510"/>
                </a:cubicBezTo>
                <a:cubicBezTo>
                  <a:pt x="2525638" y="135623"/>
                  <a:pt x="2543153" y="154074"/>
                  <a:pt x="2555891" y="177865"/>
                </a:cubicBezTo>
                <a:cubicBezTo>
                  <a:pt x="2568629" y="201655"/>
                  <a:pt x="2574998" y="229285"/>
                  <a:pt x="2574998" y="260756"/>
                </a:cubicBezTo>
                <a:cubicBezTo>
                  <a:pt x="2574998" y="291852"/>
                  <a:pt x="2568629" y="319576"/>
                  <a:pt x="2555891" y="343928"/>
                </a:cubicBezTo>
                <a:cubicBezTo>
                  <a:pt x="2543153" y="368280"/>
                  <a:pt x="2525638" y="387200"/>
                  <a:pt x="2503346" y="400688"/>
                </a:cubicBezTo>
                <a:cubicBezTo>
                  <a:pt x="2481055" y="414175"/>
                  <a:pt x="2456234" y="420919"/>
                  <a:pt x="2428885" y="420919"/>
                </a:cubicBezTo>
                <a:cubicBezTo>
                  <a:pt x="2402659" y="420919"/>
                  <a:pt x="2379524" y="415018"/>
                  <a:pt x="2359481" y="403217"/>
                </a:cubicBezTo>
                <a:cubicBezTo>
                  <a:pt x="2339437" y="391415"/>
                  <a:pt x="2324170" y="376710"/>
                  <a:pt x="2313680" y="359102"/>
                </a:cubicBezTo>
                <a:lnTo>
                  <a:pt x="2313680" y="561975"/>
                </a:lnTo>
                <a:lnTo>
                  <a:pt x="2262540" y="561975"/>
                </a:lnTo>
                <a:lnTo>
                  <a:pt x="2262540" y="107899"/>
                </a:lnTo>
                <a:lnTo>
                  <a:pt x="2313680" y="107899"/>
                </a:lnTo>
                <a:lnTo>
                  <a:pt x="2313680" y="164658"/>
                </a:lnTo>
                <a:cubicBezTo>
                  <a:pt x="2323796" y="147050"/>
                  <a:pt x="2338875" y="132345"/>
                  <a:pt x="2358919" y="120543"/>
                </a:cubicBezTo>
                <a:cubicBezTo>
                  <a:pt x="2378963" y="108742"/>
                  <a:pt x="2402285" y="102841"/>
                  <a:pt x="2428885" y="102841"/>
                </a:cubicBezTo>
                <a:close/>
                <a:moveTo>
                  <a:pt x="1528954" y="102841"/>
                </a:moveTo>
                <a:cubicBezTo>
                  <a:pt x="1558176" y="102841"/>
                  <a:pt x="1584027" y="109210"/>
                  <a:pt x="1606506" y="121948"/>
                </a:cubicBezTo>
                <a:cubicBezTo>
                  <a:pt x="1628985" y="134686"/>
                  <a:pt x="1646313" y="152201"/>
                  <a:pt x="1658489" y="174493"/>
                </a:cubicBezTo>
                <a:cubicBezTo>
                  <a:pt x="1670665" y="196784"/>
                  <a:pt x="1676753" y="221980"/>
                  <a:pt x="1676753" y="250078"/>
                </a:cubicBezTo>
                <a:cubicBezTo>
                  <a:pt x="1676753" y="259819"/>
                  <a:pt x="1676191" y="270122"/>
                  <a:pt x="1675067" y="280987"/>
                </a:cubicBezTo>
                <a:lnTo>
                  <a:pt x="1428922" y="280987"/>
                </a:lnTo>
                <a:cubicBezTo>
                  <a:pt x="1430795" y="311334"/>
                  <a:pt x="1441192" y="335030"/>
                  <a:pt x="1460112" y="352077"/>
                </a:cubicBezTo>
                <a:cubicBezTo>
                  <a:pt x="1479031" y="369123"/>
                  <a:pt x="1501979" y="377647"/>
                  <a:pt x="1528954" y="377647"/>
                </a:cubicBezTo>
                <a:cubicBezTo>
                  <a:pt x="1551058" y="377647"/>
                  <a:pt x="1569509" y="372495"/>
                  <a:pt x="1584308" y="362192"/>
                </a:cubicBezTo>
                <a:cubicBezTo>
                  <a:pt x="1599107" y="351890"/>
                  <a:pt x="1609503" y="338121"/>
                  <a:pt x="1615498" y="320887"/>
                </a:cubicBezTo>
                <a:lnTo>
                  <a:pt x="1670571" y="320887"/>
                </a:lnTo>
                <a:cubicBezTo>
                  <a:pt x="1662329" y="350485"/>
                  <a:pt x="1645844" y="374556"/>
                  <a:pt x="1621117" y="393101"/>
                </a:cubicBezTo>
                <a:cubicBezTo>
                  <a:pt x="1596390" y="411646"/>
                  <a:pt x="1565669" y="420919"/>
                  <a:pt x="1528954" y="420919"/>
                </a:cubicBezTo>
                <a:cubicBezTo>
                  <a:pt x="1499731" y="420919"/>
                  <a:pt x="1473599" y="414362"/>
                  <a:pt x="1450558" y="401250"/>
                </a:cubicBezTo>
                <a:cubicBezTo>
                  <a:pt x="1427517" y="388137"/>
                  <a:pt x="1409440" y="369498"/>
                  <a:pt x="1396327" y="345333"/>
                </a:cubicBezTo>
                <a:cubicBezTo>
                  <a:pt x="1383215" y="321168"/>
                  <a:pt x="1376658" y="293163"/>
                  <a:pt x="1376658" y="261318"/>
                </a:cubicBezTo>
                <a:cubicBezTo>
                  <a:pt x="1376658" y="229473"/>
                  <a:pt x="1383027" y="201561"/>
                  <a:pt x="1395765" y="177584"/>
                </a:cubicBezTo>
                <a:cubicBezTo>
                  <a:pt x="1408503" y="153606"/>
                  <a:pt x="1426393" y="135155"/>
                  <a:pt x="1449434" y="122229"/>
                </a:cubicBezTo>
                <a:cubicBezTo>
                  <a:pt x="1472475" y="109304"/>
                  <a:pt x="1498982" y="102841"/>
                  <a:pt x="1528954" y="102841"/>
                </a:cubicBezTo>
                <a:close/>
                <a:moveTo>
                  <a:pt x="1002745" y="102841"/>
                </a:moveTo>
                <a:cubicBezTo>
                  <a:pt x="1036838" y="102841"/>
                  <a:pt x="1064375" y="111458"/>
                  <a:pt x="1085355" y="128692"/>
                </a:cubicBezTo>
                <a:cubicBezTo>
                  <a:pt x="1106336" y="145926"/>
                  <a:pt x="1117575" y="169529"/>
                  <a:pt x="1119074" y="199501"/>
                </a:cubicBezTo>
                <a:lnTo>
                  <a:pt x="1067934" y="199501"/>
                </a:lnTo>
                <a:cubicBezTo>
                  <a:pt x="1066810" y="183391"/>
                  <a:pt x="1060347" y="170465"/>
                  <a:pt x="1048546" y="160724"/>
                </a:cubicBezTo>
                <a:cubicBezTo>
                  <a:pt x="1036744" y="150983"/>
                  <a:pt x="1020915" y="146113"/>
                  <a:pt x="1001059" y="146113"/>
                </a:cubicBezTo>
                <a:cubicBezTo>
                  <a:pt x="982701" y="146113"/>
                  <a:pt x="968090" y="150047"/>
                  <a:pt x="957225" y="157914"/>
                </a:cubicBezTo>
                <a:cubicBezTo>
                  <a:pt x="946360" y="165782"/>
                  <a:pt x="940928" y="176085"/>
                  <a:pt x="940928" y="188823"/>
                </a:cubicBezTo>
                <a:cubicBezTo>
                  <a:pt x="940928" y="198939"/>
                  <a:pt x="944206" y="207275"/>
                  <a:pt x="950762" y="213831"/>
                </a:cubicBezTo>
                <a:cubicBezTo>
                  <a:pt x="957318" y="220387"/>
                  <a:pt x="965561" y="225632"/>
                  <a:pt x="975489" y="229566"/>
                </a:cubicBezTo>
                <a:cubicBezTo>
                  <a:pt x="985417" y="233500"/>
                  <a:pt x="999186" y="237902"/>
                  <a:pt x="1016794" y="242773"/>
                </a:cubicBezTo>
                <a:cubicBezTo>
                  <a:pt x="1038899" y="248767"/>
                  <a:pt x="1056882" y="254668"/>
                  <a:pt x="1070744" y="260475"/>
                </a:cubicBezTo>
                <a:cubicBezTo>
                  <a:pt x="1084606" y="266282"/>
                  <a:pt x="1096501" y="274993"/>
                  <a:pt x="1106429" y="286607"/>
                </a:cubicBezTo>
                <a:cubicBezTo>
                  <a:pt x="1116357" y="298221"/>
                  <a:pt x="1121509" y="313394"/>
                  <a:pt x="1121883" y="332127"/>
                </a:cubicBezTo>
                <a:cubicBezTo>
                  <a:pt x="1121883" y="348986"/>
                  <a:pt x="1117200" y="364159"/>
                  <a:pt x="1107834" y="377647"/>
                </a:cubicBezTo>
                <a:cubicBezTo>
                  <a:pt x="1098468" y="391134"/>
                  <a:pt x="1085261" y="401718"/>
                  <a:pt x="1068215" y="409398"/>
                </a:cubicBezTo>
                <a:cubicBezTo>
                  <a:pt x="1051168" y="417079"/>
                  <a:pt x="1031593" y="420919"/>
                  <a:pt x="1009488" y="420919"/>
                </a:cubicBezTo>
                <a:cubicBezTo>
                  <a:pt x="985886" y="420919"/>
                  <a:pt x="964718" y="416891"/>
                  <a:pt x="945985" y="408836"/>
                </a:cubicBezTo>
                <a:cubicBezTo>
                  <a:pt x="927253" y="400781"/>
                  <a:pt x="912454" y="389542"/>
                  <a:pt x="901589" y="375118"/>
                </a:cubicBezTo>
                <a:cubicBezTo>
                  <a:pt x="890724" y="360694"/>
                  <a:pt x="884730" y="344116"/>
                  <a:pt x="883606" y="325383"/>
                </a:cubicBezTo>
                <a:lnTo>
                  <a:pt x="936432" y="325383"/>
                </a:lnTo>
                <a:cubicBezTo>
                  <a:pt x="937930" y="340744"/>
                  <a:pt x="945142" y="353295"/>
                  <a:pt x="958068" y="363035"/>
                </a:cubicBezTo>
                <a:cubicBezTo>
                  <a:pt x="970993" y="372776"/>
                  <a:pt x="987946" y="377647"/>
                  <a:pt x="1008926" y="377647"/>
                </a:cubicBezTo>
                <a:cubicBezTo>
                  <a:pt x="1028408" y="377647"/>
                  <a:pt x="1043769" y="373338"/>
                  <a:pt x="1055008" y="364721"/>
                </a:cubicBezTo>
                <a:cubicBezTo>
                  <a:pt x="1066248" y="356104"/>
                  <a:pt x="1071868" y="345240"/>
                  <a:pt x="1071868" y="332127"/>
                </a:cubicBezTo>
                <a:cubicBezTo>
                  <a:pt x="1071868" y="318639"/>
                  <a:pt x="1065873" y="308617"/>
                  <a:pt x="1053885" y="302061"/>
                </a:cubicBezTo>
                <a:cubicBezTo>
                  <a:pt x="1041896" y="295505"/>
                  <a:pt x="1023350" y="289042"/>
                  <a:pt x="998249" y="282673"/>
                </a:cubicBezTo>
                <a:cubicBezTo>
                  <a:pt x="975395" y="276679"/>
                  <a:pt x="956756" y="270591"/>
                  <a:pt x="942332" y="264409"/>
                </a:cubicBezTo>
                <a:cubicBezTo>
                  <a:pt x="927909" y="258227"/>
                  <a:pt x="915545" y="249048"/>
                  <a:pt x="905242" y="236872"/>
                </a:cubicBezTo>
                <a:cubicBezTo>
                  <a:pt x="894939" y="224696"/>
                  <a:pt x="889788" y="208680"/>
                  <a:pt x="889788" y="188823"/>
                </a:cubicBezTo>
                <a:cubicBezTo>
                  <a:pt x="889788" y="173088"/>
                  <a:pt x="894471" y="158664"/>
                  <a:pt x="903837" y="145551"/>
                </a:cubicBezTo>
                <a:cubicBezTo>
                  <a:pt x="913203" y="132438"/>
                  <a:pt x="926504" y="122042"/>
                  <a:pt x="943737" y="114361"/>
                </a:cubicBezTo>
                <a:cubicBezTo>
                  <a:pt x="960971" y="106681"/>
                  <a:pt x="980640" y="102841"/>
                  <a:pt x="1002745" y="102841"/>
                </a:cubicBezTo>
                <a:close/>
                <a:moveTo>
                  <a:pt x="4299099" y="102279"/>
                </a:moveTo>
                <a:lnTo>
                  <a:pt x="4299099" y="155105"/>
                </a:lnTo>
                <a:lnTo>
                  <a:pt x="4285612" y="155105"/>
                </a:lnTo>
                <a:cubicBezTo>
                  <a:pt x="4228291" y="155105"/>
                  <a:pt x="4199629" y="186201"/>
                  <a:pt x="4199629" y="248393"/>
                </a:cubicBezTo>
                <a:lnTo>
                  <a:pt x="4199629" y="415861"/>
                </a:lnTo>
                <a:lnTo>
                  <a:pt x="4148490" y="415861"/>
                </a:lnTo>
                <a:lnTo>
                  <a:pt x="4148490" y="107899"/>
                </a:lnTo>
                <a:lnTo>
                  <a:pt x="4199629" y="107899"/>
                </a:lnTo>
                <a:lnTo>
                  <a:pt x="4199629" y="157914"/>
                </a:lnTo>
                <a:cubicBezTo>
                  <a:pt x="4208621" y="140306"/>
                  <a:pt x="4221453" y="126631"/>
                  <a:pt x="4238125" y="116890"/>
                </a:cubicBezTo>
                <a:cubicBezTo>
                  <a:pt x="4254797" y="107149"/>
                  <a:pt x="4275122" y="102279"/>
                  <a:pt x="4299099" y="102279"/>
                </a:cubicBezTo>
                <a:close/>
                <a:moveTo>
                  <a:pt x="3584162" y="102279"/>
                </a:moveTo>
                <a:cubicBezTo>
                  <a:pt x="3621627" y="102279"/>
                  <a:pt x="3651974" y="113612"/>
                  <a:pt x="3675202" y="136278"/>
                </a:cubicBezTo>
                <a:cubicBezTo>
                  <a:pt x="3698431" y="158945"/>
                  <a:pt x="3710045" y="191633"/>
                  <a:pt x="3710045" y="234343"/>
                </a:cubicBezTo>
                <a:lnTo>
                  <a:pt x="3710045" y="415861"/>
                </a:lnTo>
                <a:lnTo>
                  <a:pt x="3659467" y="415861"/>
                </a:lnTo>
                <a:lnTo>
                  <a:pt x="3659467" y="241649"/>
                </a:lnTo>
                <a:cubicBezTo>
                  <a:pt x="3659467" y="210928"/>
                  <a:pt x="3651787" y="187418"/>
                  <a:pt x="3636426" y="171121"/>
                </a:cubicBezTo>
                <a:cubicBezTo>
                  <a:pt x="3621066" y="154824"/>
                  <a:pt x="3600085" y="146675"/>
                  <a:pt x="3573485" y="146675"/>
                </a:cubicBezTo>
                <a:cubicBezTo>
                  <a:pt x="3546510" y="146675"/>
                  <a:pt x="3525061" y="155105"/>
                  <a:pt x="3509139" y="171964"/>
                </a:cubicBezTo>
                <a:cubicBezTo>
                  <a:pt x="3493216" y="188823"/>
                  <a:pt x="3485255" y="213363"/>
                  <a:pt x="3485255" y="245583"/>
                </a:cubicBezTo>
                <a:lnTo>
                  <a:pt x="3485255" y="415861"/>
                </a:lnTo>
                <a:lnTo>
                  <a:pt x="3434115" y="415861"/>
                </a:lnTo>
                <a:lnTo>
                  <a:pt x="3434115" y="107899"/>
                </a:lnTo>
                <a:lnTo>
                  <a:pt x="3485255" y="107899"/>
                </a:lnTo>
                <a:lnTo>
                  <a:pt x="3485255" y="151733"/>
                </a:lnTo>
                <a:cubicBezTo>
                  <a:pt x="3495371" y="135997"/>
                  <a:pt x="3509139" y="123821"/>
                  <a:pt x="3526560" y="115204"/>
                </a:cubicBezTo>
                <a:cubicBezTo>
                  <a:pt x="3543981" y="106587"/>
                  <a:pt x="3563182" y="102279"/>
                  <a:pt x="3584162" y="102279"/>
                </a:cubicBezTo>
                <a:close/>
                <a:moveTo>
                  <a:pt x="3175149" y="102279"/>
                </a:moveTo>
                <a:lnTo>
                  <a:pt x="3175149" y="155105"/>
                </a:lnTo>
                <a:lnTo>
                  <a:pt x="3161662" y="155105"/>
                </a:lnTo>
                <a:cubicBezTo>
                  <a:pt x="3104341" y="155105"/>
                  <a:pt x="3075680" y="186201"/>
                  <a:pt x="3075680" y="248393"/>
                </a:cubicBezTo>
                <a:lnTo>
                  <a:pt x="3075680" y="415861"/>
                </a:lnTo>
                <a:lnTo>
                  <a:pt x="3024540" y="415861"/>
                </a:lnTo>
                <a:lnTo>
                  <a:pt x="3024540" y="107899"/>
                </a:lnTo>
                <a:lnTo>
                  <a:pt x="3075680" y="107899"/>
                </a:lnTo>
                <a:lnTo>
                  <a:pt x="3075680" y="157914"/>
                </a:lnTo>
                <a:cubicBezTo>
                  <a:pt x="3084671" y="140306"/>
                  <a:pt x="3097503" y="126631"/>
                  <a:pt x="3114175" y="116890"/>
                </a:cubicBezTo>
                <a:cubicBezTo>
                  <a:pt x="3130847" y="107149"/>
                  <a:pt x="3151172" y="102279"/>
                  <a:pt x="3175149" y="102279"/>
                </a:cubicBezTo>
                <a:close/>
                <a:moveTo>
                  <a:pt x="479575" y="102279"/>
                </a:moveTo>
                <a:lnTo>
                  <a:pt x="479575" y="155105"/>
                </a:lnTo>
                <a:lnTo>
                  <a:pt x="466087" y="155105"/>
                </a:lnTo>
                <a:cubicBezTo>
                  <a:pt x="408766" y="155105"/>
                  <a:pt x="380105" y="186201"/>
                  <a:pt x="380105" y="248393"/>
                </a:cubicBezTo>
                <a:lnTo>
                  <a:pt x="380105" y="415861"/>
                </a:lnTo>
                <a:lnTo>
                  <a:pt x="328965" y="415861"/>
                </a:lnTo>
                <a:lnTo>
                  <a:pt x="328965" y="107899"/>
                </a:lnTo>
                <a:lnTo>
                  <a:pt x="380105" y="107899"/>
                </a:lnTo>
                <a:lnTo>
                  <a:pt x="380105" y="157914"/>
                </a:lnTo>
                <a:cubicBezTo>
                  <a:pt x="389097" y="140306"/>
                  <a:pt x="401928" y="126631"/>
                  <a:pt x="418600" y="116890"/>
                </a:cubicBezTo>
                <a:cubicBezTo>
                  <a:pt x="435272" y="107149"/>
                  <a:pt x="455597" y="102279"/>
                  <a:pt x="479575" y="102279"/>
                </a:cubicBezTo>
                <a:close/>
                <a:moveTo>
                  <a:pt x="3245330" y="30346"/>
                </a:moveTo>
                <a:lnTo>
                  <a:pt x="3296469" y="30346"/>
                </a:lnTo>
                <a:lnTo>
                  <a:pt x="3296469" y="107899"/>
                </a:lnTo>
                <a:lnTo>
                  <a:pt x="3376832" y="107899"/>
                </a:lnTo>
                <a:lnTo>
                  <a:pt x="3376832" y="150047"/>
                </a:lnTo>
                <a:lnTo>
                  <a:pt x="3296469" y="150047"/>
                </a:lnTo>
                <a:lnTo>
                  <a:pt x="3296469" y="331565"/>
                </a:lnTo>
                <a:cubicBezTo>
                  <a:pt x="3296469" y="346551"/>
                  <a:pt x="3299654" y="357135"/>
                  <a:pt x="3306023" y="363316"/>
                </a:cubicBezTo>
                <a:cubicBezTo>
                  <a:pt x="3312392" y="369498"/>
                  <a:pt x="3323444" y="372589"/>
                  <a:pt x="3339179" y="372589"/>
                </a:cubicBezTo>
                <a:lnTo>
                  <a:pt x="3376832" y="372589"/>
                </a:lnTo>
                <a:lnTo>
                  <a:pt x="3376832" y="415861"/>
                </a:lnTo>
                <a:lnTo>
                  <a:pt x="3330750" y="415861"/>
                </a:lnTo>
                <a:cubicBezTo>
                  <a:pt x="3302276" y="415861"/>
                  <a:pt x="3280921" y="409305"/>
                  <a:pt x="3266685" y="396192"/>
                </a:cubicBezTo>
                <a:cubicBezTo>
                  <a:pt x="3252448" y="383079"/>
                  <a:pt x="3245330" y="361537"/>
                  <a:pt x="3245330" y="331565"/>
                </a:cubicBezTo>
                <a:lnTo>
                  <a:pt x="3245330" y="150047"/>
                </a:lnTo>
                <a:lnTo>
                  <a:pt x="3205430" y="150047"/>
                </a:lnTo>
                <a:lnTo>
                  <a:pt x="3205430" y="107899"/>
                </a:lnTo>
                <a:lnTo>
                  <a:pt x="3245330" y="107899"/>
                </a:lnTo>
                <a:close/>
                <a:moveTo>
                  <a:pt x="1206980" y="30346"/>
                </a:moveTo>
                <a:lnTo>
                  <a:pt x="1258120" y="30346"/>
                </a:lnTo>
                <a:lnTo>
                  <a:pt x="1258120" y="107899"/>
                </a:lnTo>
                <a:lnTo>
                  <a:pt x="1338482" y="107899"/>
                </a:lnTo>
                <a:lnTo>
                  <a:pt x="1338482" y="150047"/>
                </a:lnTo>
                <a:lnTo>
                  <a:pt x="1258120" y="150047"/>
                </a:lnTo>
                <a:lnTo>
                  <a:pt x="1258120" y="331565"/>
                </a:lnTo>
                <a:cubicBezTo>
                  <a:pt x="1258120" y="346551"/>
                  <a:pt x="1261304" y="357135"/>
                  <a:pt x="1267673" y="363316"/>
                </a:cubicBezTo>
                <a:cubicBezTo>
                  <a:pt x="1274042" y="369498"/>
                  <a:pt x="1285095" y="372589"/>
                  <a:pt x="1300830" y="372589"/>
                </a:cubicBezTo>
                <a:lnTo>
                  <a:pt x="1338482" y="372589"/>
                </a:lnTo>
                <a:lnTo>
                  <a:pt x="1338482" y="415861"/>
                </a:lnTo>
                <a:lnTo>
                  <a:pt x="1292400" y="415861"/>
                </a:lnTo>
                <a:cubicBezTo>
                  <a:pt x="1263927" y="415861"/>
                  <a:pt x="1242572" y="409305"/>
                  <a:pt x="1228335" y="396192"/>
                </a:cubicBezTo>
                <a:cubicBezTo>
                  <a:pt x="1214098" y="383079"/>
                  <a:pt x="1206980" y="361537"/>
                  <a:pt x="1206980" y="331565"/>
                </a:cubicBezTo>
                <a:lnTo>
                  <a:pt x="1206980" y="150047"/>
                </a:lnTo>
                <a:lnTo>
                  <a:pt x="1167080" y="150047"/>
                </a:lnTo>
                <a:lnTo>
                  <a:pt x="1167080" y="107899"/>
                </a:lnTo>
                <a:lnTo>
                  <a:pt x="1206980" y="107899"/>
                </a:lnTo>
                <a:close/>
                <a:moveTo>
                  <a:pt x="0" y="24164"/>
                </a:moveTo>
                <a:lnTo>
                  <a:pt x="265253" y="24164"/>
                </a:lnTo>
                <a:lnTo>
                  <a:pt x="265253" y="65751"/>
                </a:lnTo>
                <a:lnTo>
                  <a:pt x="158477" y="65751"/>
                </a:lnTo>
                <a:lnTo>
                  <a:pt x="158477" y="415861"/>
                </a:lnTo>
                <a:lnTo>
                  <a:pt x="107338" y="415861"/>
                </a:lnTo>
                <a:lnTo>
                  <a:pt x="107338" y="65751"/>
                </a:lnTo>
                <a:lnTo>
                  <a:pt x="0" y="65751"/>
                </a:lnTo>
                <a:close/>
                <a:moveTo>
                  <a:pt x="1989839" y="0"/>
                </a:moveTo>
                <a:lnTo>
                  <a:pt x="2041541" y="0"/>
                </a:lnTo>
                <a:lnTo>
                  <a:pt x="2041541" y="415861"/>
                </a:lnTo>
                <a:lnTo>
                  <a:pt x="1989839" y="415861"/>
                </a:lnTo>
                <a:lnTo>
                  <a:pt x="1989839" y="357978"/>
                </a:lnTo>
                <a:cubicBezTo>
                  <a:pt x="1979724" y="376335"/>
                  <a:pt x="1964738" y="391415"/>
                  <a:pt x="1944882" y="403217"/>
                </a:cubicBezTo>
                <a:cubicBezTo>
                  <a:pt x="1925025" y="415018"/>
                  <a:pt x="1901797" y="420919"/>
                  <a:pt x="1875197" y="420919"/>
                </a:cubicBezTo>
                <a:cubicBezTo>
                  <a:pt x="1847847" y="420919"/>
                  <a:pt x="1823027" y="414175"/>
                  <a:pt x="1800735" y="400688"/>
                </a:cubicBezTo>
                <a:cubicBezTo>
                  <a:pt x="1778443" y="387200"/>
                  <a:pt x="1760928" y="368280"/>
                  <a:pt x="1748190" y="343928"/>
                </a:cubicBezTo>
                <a:cubicBezTo>
                  <a:pt x="1735452" y="319576"/>
                  <a:pt x="1729083" y="291852"/>
                  <a:pt x="1729083" y="260756"/>
                </a:cubicBezTo>
                <a:cubicBezTo>
                  <a:pt x="1729083" y="229285"/>
                  <a:pt x="1735452" y="201655"/>
                  <a:pt x="1748190" y="177865"/>
                </a:cubicBezTo>
                <a:cubicBezTo>
                  <a:pt x="1760928" y="154074"/>
                  <a:pt x="1778443" y="135623"/>
                  <a:pt x="1800735" y="122510"/>
                </a:cubicBezTo>
                <a:cubicBezTo>
                  <a:pt x="1823027" y="109397"/>
                  <a:pt x="1848035" y="102841"/>
                  <a:pt x="1875759" y="102841"/>
                </a:cubicBezTo>
                <a:cubicBezTo>
                  <a:pt x="1899736" y="102841"/>
                  <a:pt x="1922028" y="108367"/>
                  <a:pt x="1942634" y="119419"/>
                </a:cubicBezTo>
                <a:cubicBezTo>
                  <a:pt x="1963240" y="130471"/>
                  <a:pt x="1978975" y="144989"/>
                  <a:pt x="1989839" y="162972"/>
                </a:cubicBezTo>
                <a:close/>
              </a:path>
            </a:pathLst>
          </a:custGeom>
          <a:solidFill>
            <a:srgbClr val="D10000"/>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2O] TextBox 12" descr="Proven results.">
            <a:extLst>
              <a:ext uri="{FF2B5EF4-FFF2-40B4-BE49-F238E27FC236}">
                <a16:creationId xmlns:a16="http://schemas.microsoft.com/office/drawing/2014/main" id="{5806A3CA-BE31-972C-C053-C1FBB3B48CAC}"/>
              </a:ext>
            </a:extLst>
          </p:cNvPr>
          <p:cNvSpPr/>
          <p:nvPr/>
        </p:nvSpPr>
        <p:spPr>
          <a:xfrm>
            <a:off x="6443150" y="3102993"/>
            <a:ext cx="3964791" cy="420919"/>
          </a:xfrm>
          <a:custGeom>
            <a:avLst/>
            <a:gdLst/>
            <a:ahLst/>
            <a:cxnLst/>
            <a:rect l="l" t="t" r="r" b="b"/>
            <a:pathLst>
              <a:path w="3964791" h="420919">
                <a:moveTo>
                  <a:pt x="3931072" y="349548"/>
                </a:moveTo>
                <a:cubicBezTo>
                  <a:pt x="3940439" y="349548"/>
                  <a:pt x="3948400" y="352920"/>
                  <a:pt x="3954956" y="359664"/>
                </a:cubicBezTo>
                <a:cubicBezTo>
                  <a:pt x="3961513" y="366407"/>
                  <a:pt x="3964791" y="374650"/>
                  <a:pt x="3964791" y="384390"/>
                </a:cubicBezTo>
                <a:cubicBezTo>
                  <a:pt x="3964791" y="394131"/>
                  <a:pt x="3961513" y="402374"/>
                  <a:pt x="3954956" y="409117"/>
                </a:cubicBezTo>
                <a:cubicBezTo>
                  <a:pt x="3948400" y="415861"/>
                  <a:pt x="3940439" y="419233"/>
                  <a:pt x="3931072" y="419233"/>
                </a:cubicBezTo>
                <a:cubicBezTo>
                  <a:pt x="3921332" y="419233"/>
                  <a:pt x="3913089" y="415861"/>
                  <a:pt x="3906346" y="409117"/>
                </a:cubicBezTo>
                <a:cubicBezTo>
                  <a:pt x="3899602" y="402374"/>
                  <a:pt x="3896230" y="394131"/>
                  <a:pt x="3896230" y="384390"/>
                </a:cubicBezTo>
                <a:cubicBezTo>
                  <a:pt x="3896230" y="374650"/>
                  <a:pt x="3899602" y="366407"/>
                  <a:pt x="3906346" y="359664"/>
                </a:cubicBezTo>
                <a:cubicBezTo>
                  <a:pt x="3913089" y="352920"/>
                  <a:pt x="3921332" y="349548"/>
                  <a:pt x="3931072" y="349548"/>
                </a:cubicBezTo>
                <a:close/>
                <a:moveTo>
                  <a:pt x="669398" y="147237"/>
                </a:moveTo>
                <a:cubicBezTo>
                  <a:pt x="650666" y="147237"/>
                  <a:pt x="633526" y="151452"/>
                  <a:pt x="617978" y="159881"/>
                </a:cubicBezTo>
                <a:cubicBezTo>
                  <a:pt x="602430" y="168311"/>
                  <a:pt x="589972" y="181143"/>
                  <a:pt x="580606" y="198377"/>
                </a:cubicBezTo>
                <a:cubicBezTo>
                  <a:pt x="571240" y="215611"/>
                  <a:pt x="566557" y="236591"/>
                  <a:pt x="566557" y="261318"/>
                </a:cubicBezTo>
                <a:cubicBezTo>
                  <a:pt x="566557" y="286420"/>
                  <a:pt x="571146" y="307587"/>
                  <a:pt x="580325" y="324821"/>
                </a:cubicBezTo>
                <a:cubicBezTo>
                  <a:pt x="589504" y="342055"/>
                  <a:pt x="601774" y="354887"/>
                  <a:pt x="617135" y="363316"/>
                </a:cubicBezTo>
                <a:cubicBezTo>
                  <a:pt x="632495" y="371746"/>
                  <a:pt x="649355" y="375961"/>
                  <a:pt x="667712" y="375961"/>
                </a:cubicBezTo>
                <a:cubicBezTo>
                  <a:pt x="686070" y="375961"/>
                  <a:pt x="703304" y="371652"/>
                  <a:pt x="719414" y="363035"/>
                </a:cubicBezTo>
                <a:cubicBezTo>
                  <a:pt x="735524" y="354418"/>
                  <a:pt x="748543" y="341493"/>
                  <a:pt x="758471" y="324259"/>
                </a:cubicBezTo>
                <a:cubicBezTo>
                  <a:pt x="768400" y="307025"/>
                  <a:pt x="773364" y="286045"/>
                  <a:pt x="773364" y="261318"/>
                </a:cubicBezTo>
                <a:cubicBezTo>
                  <a:pt x="773364" y="236591"/>
                  <a:pt x="768493" y="215611"/>
                  <a:pt x="758752" y="198377"/>
                </a:cubicBezTo>
                <a:cubicBezTo>
                  <a:pt x="749011" y="181143"/>
                  <a:pt x="736273" y="168311"/>
                  <a:pt x="720538" y="159881"/>
                </a:cubicBezTo>
                <a:cubicBezTo>
                  <a:pt x="704803" y="151452"/>
                  <a:pt x="687756" y="147237"/>
                  <a:pt x="669398" y="147237"/>
                </a:cubicBezTo>
                <a:close/>
                <a:moveTo>
                  <a:pt x="2397891" y="146113"/>
                </a:moveTo>
                <a:cubicBezTo>
                  <a:pt x="2372039" y="146113"/>
                  <a:pt x="2350029" y="154355"/>
                  <a:pt x="2331858" y="170840"/>
                </a:cubicBezTo>
                <a:cubicBezTo>
                  <a:pt x="2313688" y="187325"/>
                  <a:pt x="2303291" y="210178"/>
                  <a:pt x="2300669" y="239401"/>
                </a:cubicBezTo>
                <a:lnTo>
                  <a:pt x="2495112" y="239401"/>
                </a:lnTo>
                <a:cubicBezTo>
                  <a:pt x="2495112" y="219919"/>
                  <a:pt x="2490803" y="203154"/>
                  <a:pt x="2482187" y="189104"/>
                </a:cubicBezTo>
                <a:cubicBezTo>
                  <a:pt x="2473570" y="175055"/>
                  <a:pt x="2461862" y="164377"/>
                  <a:pt x="2447063" y="157072"/>
                </a:cubicBezTo>
                <a:cubicBezTo>
                  <a:pt x="2432265" y="149766"/>
                  <a:pt x="2415874" y="146113"/>
                  <a:pt x="2397891" y="146113"/>
                </a:cubicBezTo>
                <a:close/>
                <a:moveTo>
                  <a:pt x="1340616" y="146113"/>
                </a:moveTo>
                <a:cubicBezTo>
                  <a:pt x="1314765" y="146113"/>
                  <a:pt x="1292754" y="154355"/>
                  <a:pt x="1274584" y="170840"/>
                </a:cubicBezTo>
                <a:cubicBezTo>
                  <a:pt x="1256413" y="187325"/>
                  <a:pt x="1246016" y="210178"/>
                  <a:pt x="1243394" y="239401"/>
                </a:cubicBezTo>
                <a:lnTo>
                  <a:pt x="1437837" y="239401"/>
                </a:lnTo>
                <a:cubicBezTo>
                  <a:pt x="1437837" y="219919"/>
                  <a:pt x="1433529" y="203154"/>
                  <a:pt x="1424912" y="189104"/>
                </a:cubicBezTo>
                <a:cubicBezTo>
                  <a:pt x="1416295" y="175055"/>
                  <a:pt x="1404587" y="164377"/>
                  <a:pt x="1389788" y="157072"/>
                </a:cubicBezTo>
                <a:cubicBezTo>
                  <a:pt x="1374990" y="149766"/>
                  <a:pt x="1358599" y="146113"/>
                  <a:pt x="1340616" y="146113"/>
                </a:cubicBezTo>
                <a:close/>
                <a:moveTo>
                  <a:pt x="2911841" y="107899"/>
                </a:moveTo>
                <a:lnTo>
                  <a:pt x="2962418" y="107899"/>
                </a:lnTo>
                <a:lnTo>
                  <a:pt x="2962418" y="281549"/>
                </a:lnTo>
                <a:cubicBezTo>
                  <a:pt x="2962418" y="311896"/>
                  <a:pt x="2970099" y="335218"/>
                  <a:pt x="2985459" y="351515"/>
                </a:cubicBezTo>
                <a:cubicBezTo>
                  <a:pt x="3000820" y="367812"/>
                  <a:pt x="3021800" y="375961"/>
                  <a:pt x="3048401" y="375961"/>
                </a:cubicBezTo>
                <a:cubicBezTo>
                  <a:pt x="3075750" y="375961"/>
                  <a:pt x="3097292" y="367531"/>
                  <a:pt x="3113028" y="350672"/>
                </a:cubicBezTo>
                <a:cubicBezTo>
                  <a:pt x="3128763" y="333813"/>
                  <a:pt x="3136631" y="309273"/>
                  <a:pt x="3136631" y="277053"/>
                </a:cubicBezTo>
                <a:lnTo>
                  <a:pt x="3136631" y="107899"/>
                </a:lnTo>
                <a:lnTo>
                  <a:pt x="3187770" y="107899"/>
                </a:lnTo>
                <a:lnTo>
                  <a:pt x="3187770" y="415861"/>
                </a:lnTo>
                <a:lnTo>
                  <a:pt x="3136631" y="415861"/>
                </a:lnTo>
                <a:lnTo>
                  <a:pt x="3136631" y="370341"/>
                </a:lnTo>
                <a:cubicBezTo>
                  <a:pt x="3126890" y="386076"/>
                  <a:pt x="3113308" y="398346"/>
                  <a:pt x="3095887" y="407150"/>
                </a:cubicBezTo>
                <a:cubicBezTo>
                  <a:pt x="3078466" y="415955"/>
                  <a:pt x="3059265" y="420357"/>
                  <a:pt x="3038285" y="420357"/>
                </a:cubicBezTo>
                <a:cubicBezTo>
                  <a:pt x="3014307" y="420357"/>
                  <a:pt x="2992765" y="415393"/>
                  <a:pt x="2973658" y="405465"/>
                </a:cubicBezTo>
                <a:cubicBezTo>
                  <a:pt x="2954551" y="395536"/>
                  <a:pt x="2939471" y="380644"/>
                  <a:pt x="2928419" y="360788"/>
                </a:cubicBezTo>
                <a:cubicBezTo>
                  <a:pt x="2917366" y="340931"/>
                  <a:pt x="2911841" y="316766"/>
                  <a:pt x="2911841" y="288293"/>
                </a:cubicBezTo>
                <a:close/>
                <a:moveTo>
                  <a:pt x="858822" y="107899"/>
                </a:moveTo>
                <a:lnTo>
                  <a:pt x="913895" y="107899"/>
                </a:lnTo>
                <a:lnTo>
                  <a:pt x="1009993" y="368655"/>
                </a:lnTo>
                <a:lnTo>
                  <a:pt x="1105529" y="107899"/>
                </a:lnTo>
                <a:lnTo>
                  <a:pt x="1160041" y="107899"/>
                </a:lnTo>
                <a:lnTo>
                  <a:pt x="1039216" y="415861"/>
                </a:lnTo>
                <a:lnTo>
                  <a:pt x="979647" y="415861"/>
                </a:lnTo>
                <a:close/>
                <a:moveTo>
                  <a:pt x="3721779" y="102841"/>
                </a:moveTo>
                <a:cubicBezTo>
                  <a:pt x="3755873" y="102841"/>
                  <a:pt x="3783410" y="111458"/>
                  <a:pt x="3804390" y="128692"/>
                </a:cubicBezTo>
                <a:cubicBezTo>
                  <a:pt x="3825370" y="145926"/>
                  <a:pt x="3836610" y="169529"/>
                  <a:pt x="3838108" y="199501"/>
                </a:cubicBezTo>
                <a:lnTo>
                  <a:pt x="3786969" y="199501"/>
                </a:lnTo>
                <a:cubicBezTo>
                  <a:pt x="3785844" y="183391"/>
                  <a:pt x="3779382" y="170465"/>
                  <a:pt x="3767580" y="160724"/>
                </a:cubicBezTo>
                <a:cubicBezTo>
                  <a:pt x="3755779" y="150984"/>
                  <a:pt x="3739950" y="146113"/>
                  <a:pt x="3720094" y="146113"/>
                </a:cubicBezTo>
                <a:cubicBezTo>
                  <a:pt x="3701736" y="146113"/>
                  <a:pt x="3687124" y="150047"/>
                  <a:pt x="3676260" y="157915"/>
                </a:cubicBezTo>
                <a:cubicBezTo>
                  <a:pt x="3665395" y="165782"/>
                  <a:pt x="3659962" y="176085"/>
                  <a:pt x="3659962" y="188823"/>
                </a:cubicBezTo>
                <a:cubicBezTo>
                  <a:pt x="3659962" y="198939"/>
                  <a:pt x="3663240" y="207275"/>
                  <a:pt x="3669797" y="213831"/>
                </a:cubicBezTo>
                <a:cubicBezTo>
                  <a:pt x="3676353" y="220387"/>
                  <a:pt x="3684596" y="225633"/>
                  <a:pt x="3694524" y="229566"/>
                </a:cubicBezTo>
                <a:cubicBezTo>
                  <a:pt x="3704452" y="233500"/>
                  <a:pt x="3718220" y="237902"/>
                  <a:pt x="3735829" y="242773"/>
                </a:cubicBezTo>
                <a:cubicBezTo>
                  <a:pt x="3757933" y="248767"/>
                  <a:pt x="3775916" y="254668"/>
                  <a:pt x="3789778" y="260475"/>
                </a:cubicBezTo>
                <a:cubicBezTo>
                  <a:pt x="3803641" y="266282"/>
                  <a:pt x="3815536" y="274993"/>
                  <a:pt x="3825464" y="286607"/>
                </a:cubicBezTo>
                <a:cubicBezTo>
                  <a:pt x="3835392" y="298221"/>
                  <a:pt x="3840544" y="313394"/>
                  <a:pt x="3840918" y="332127"/>
                </a:cubicBezTo>
                <a:cubicBezTo>
                  <a:pt x="3840918" y="348986"/>
                  <a:pt x="3836235" y="364159"/>
                  <a:pt x="3826869" y="377647"/>
                </a:cubicBezTo>
                <a:cubicBezTo>
                  <a:pt x="3817502" y="391134"/>
                  <a:pt x="3804296" y="401718"/>
                  <a:pt x="3787250" y="409398"/>
                </a:cubicBezTo>
                <a:cubicBezTo>
                  <a:pt x="3770203" y="417079"/>
                  <a:pt x="3750628" y="420919"/>
                  <a:pt x="3728523" y="420919"/>
                </a:cubicBezTo>
                <a:cubicBezTo>
                  <a:pt x="3704920" y="420919"/>
                  <a:pt x="3683752" y="416891"/>
                  <a:pt x="3665020" y="408836"/>
                </a:cubicBezTo>
                <a:cubicBezTo>
                  <a:pt x="3646288" y="400781"/>
                  <a:pt x="3631489" y="389542"/>
                  <a:pt x="3620624" y="375118"/>
                </a:cubicBezTo>
                <a:cubicBezTo>
                  <a:pt x="3609759" y="360694"/>
                  <a:pt x="3603765" y="344116"/>
                  <a:pt x="3602641" y="325383"/>
                </a:cubicBezTo>
                <a:lnTo>
                  <a:pt x="3655466" y="325383"/>
                </a:lnTo>
                <a:cubicBezTo>
                  <a:pt x="3656965" y="340744"/>
                  <a:pt x="3664177" y="353295"/>
                  <a:pt x="3677102" y="363035"/>
                </a:cubicBezTo>
                <a:cubicBezTo>
                  <a:pt x="3690028" y="372776"/>
                  <a:pt x="3706981" y="377647"/>
                  <a:pt x="3727961" y="377647"/>
                </a:cubicBezTo>
                <a:cubicBezTo>
                  <a:pt x="3747443" y="377647"/>
                  <a:pt x="3762804" y="373338"/>
                  <a:pt x="3774043" y="364721"/>
                </a:cubicBezTo>
                <a:cubicBezTo>
                  <a:pt x="3785283" y="356104"/>
                  <a:pt x="3790902" y="345240"/>
                  <a:pt x="3790902" y="332127"/>
                </a:cubicBezTo>
                <a:cubicBezTo>
                  <a:pt x="3790902" y="318639"/>
                  <a:pt x="3784908" y="308618"/>
                  <a:pt x="3772919" y="302061"/>
                </a:cubicBezTo>
                <a:cubicBezTo>
                  <a:pt x="3760930" y="295505"/>
                  <a:pt x="3742385" y="289042"/>
                  <a:pt x="3717284" y="282673"/>
                </a:cubicBezTo>
                <a:cubicBezTo>
                  <a:pt x="3694430" y="276679"/>
                  <a:pt x="3675792" y="270591"/>
                  <a:pt x="3661367" y="264409"/>
                </a:cubicBezTo>
                <a:cubicBezTo>
                  <a:pt x="3646943" y="258227"/>
                  <a:pt x="3634580" y="249048"/>
                  <a:pt x="3624277" y="236872"/>
                </a:cubicBezTo>
                <a:cubicBezTo>
                  <a:pt x="3613974" y="224696"/>
                  <a:pt x="3608822" y="208680"/>
                  <a:pt x="3608822" y="188823"/>
                </a:cubicBezTo>
                <a:cubicBezTo>
                  <a:pt x="3608822" y="173088"/>
                  <a:pt x="3613506" y="158664"/>
                  <a:pt x="3622872" y="145551"/>
                </a:cubicBezTo>
                <a:cubicBezTo>
                  <a:pt x="3632238" y="132438"/>
                  <a:pt x="3645538" y="122042"/>
                  <a:pt x="3662772" y="114361"/>
                </a:cubicBezTo>
                <a:cubicBezTo>
                  <a:pt x="3680006" y="106681"/>
                  <a:pt x="3699675" y="102841"/>
                  <a:pt x="3721779" y="102841"/>
                </a:cubicBezTo>
                <a:close/>
                <a:moveTo>
                  <a:pt x="2721655" y="102841"/>
                </a:moveTo>
                <a:cubicBezTo>
                  <a:pt x="2755748" y="102841"/>
                  <a:pt x="2783285" y="111458"/>
                  <a:pt x="2804265" y="128692"/>
                </a:cubicBezTo>
                <a:cubicBezTo>
                  <a:pt x="2825245" y="145926"/>
                  <a:pt x="2836485" y="169529"/>
                  <a:pt x="2837984" y="199501"/>
                </a:cubicBezTo>
                <a:lnTo>
                  <a:pt x="2786844" y="199501"/>
                </a:lnTo>
                <a:cubicBezTo>
                  <a:pt x="2785720" y="183391"/>
                  <a:pt x="2779257" y="170465"/>
                  <a:pt x="2767456" y="160724"/>
                </a:cubicBezTo>
                <a:cubicBezTo>
                  <a:pt x="2755654" y="150984"/>
                  <a:pt x="2739825" y="146113"/>
                  <a:pt x="2719969" y="146113"/>
                </a:cubicBezTo>
                <a:cubicBezTo>
                  <a:pt x="2701611" y="146113"/>
                  <a:pt x="2687000" y="150047"/>
                  <a:pt x="2676135" y="157915"/>
                </a:cubicBezTo>
                <a:cubicBezTo>
                  <a:pt x="2665270" y="165782"/>
                  <a:pt x="2659838" y="176085"/>
                  <a:pt x="2659838" y="188823"/>
                </a:cubicBezTo>
                <a:cubicBezTo>
                  <a:pt x="2659838" y="198939"/>
                  <a:pt x="2663116" y="207275"/>
                  <a:pt x="2669672" y="213831"/>
                </a:cubicBezTo>
                <a:cubicBezTo>
                  <a:pt x="2676228" y="220387"/>
                  <a:pt x="2684471" y="225633"/>
                  <a:pt x="2694399" y="229566"/>
                </a:cubicBezTo>
                <a:cubicBezTo>
                  <a:pt x="2704327" y="233500"/>
                  <a:pt x="2718095" y="237902"/>
                  <a:pt x="2735704" y="242773"/>
                </a:cubicBezTo>
                <a:cubicBezTo>
                  <a:pt x="2757808" y="248767"/>
                  <a:pt x="2775792" y="254668"/>
                  <a:pt x="2789654" y="260475"/>
                </a:cubicBezTo>
                <a:cubicBezTo>
                  <a:pt x="2803516" y="266282"/>
                  <a:pt x="2815411" y="274993"/>
                  <a:pt x="2825339" y="286607"/>
                </a:cubicBezTo>
                <a:cubicBezTo>
                  <a:pt x="2835267" y="298221"/>
                  <a:pt x="2840419" y="313394"/>
                  <a:pt x="2840793" y="332127"/>
                </a:cubicBezTo>
                <a:cubicBezTo>
                  <a:pt x="2840793" y="348986"/>
                  <a:pt x="2836110" y="364159"/>
                  <a:pt x="2826744" y="377647"/>
                </a:cubicBezTo>
                <a:cubicBezTo>
                  <a:pt x="2817378" y="391134"/>
                  <a:pt x="2804171" y="401718"/>
                  <a:pt x="2787125" y="409398"/>
                </a:cubicBezTo>
                <a:cubicBezTo>
                  <a:pt x="2770078" y="417079"/>
                  <a:pt x="2750503" y="420919"/>
                  <a:pt x="2728399" y="420919"/>
                </a:cubicBezTo>
                <a:cubicBezTo>
                  <a:pt x="2704796" y="420919"/>
                  <a:pt x="2683628" y="416891"/>
                  <a:pt x="2664895" y="408836"/>
                </a:cubicBezTo>
                <a:cubicBezTo>
                  <a:pt x="2646163" y="400781"/>
                  <a:pt x="2631364" y="389542"/>
                  <a:pt x="2620499" y="375118"/>
                </a:cubicBezTo>
                <a:cubicBezTo>
                  <a:pt x="2609634" y="360694"/>
                  <a:pt x="2603640" y="344116"/>
                  <a:pt x="2602516" y="325383"/>
                </a:cubicBezTo>
                <a:lnTo>
                  <a:pt x="2655342" y="325383"/>
                </a:lnTo>
                <a:cubicBezTo>
                  <a:pt x="2656840" y="340744"/>
                  <a:pt x="2664052" y="353295"/>
                  <a:pt x="2676978" y="363035"/>
                </a:cubicBezTo>
                <a:cubicBezTo>
                  <a:pt x="2689903" y="372776"/>
                  <a:pt x="2706856" y="377647"/>
                  <a:pt x="2727837" y="377647"/>
                </a:cubicBezTo>
                <a:cubicBezTo>
                  <a:pt x="2747318" y="377647"/>
                  <a:pt x="2762679" y="373338"/>
                  <a:pt x="2773918" y="364721"/>
                </a:cubicBezTo>
                <a:cubicBezTo>
                  <a:pt x="2785158" y="356104"/>
                  <a:pt x="2790778" y="345240"/>
                  <a:pt x="2790778" y="332127"/>
                </a:cubicBezTo>
                <a:cubicBezTo>
                  <a:pt x="2790778" y="318639"/>
                  <a:pt x="2784783" y="308618"/>
                  <a:pt x="2772794" y="302061"/>
                </a:cubicBezTo>
                <a:cubicBezTo>
                  <a:pt x="2760806" y="295505"/>
                  <a:pt x="2742260" y="289042"/>
                  <a:pt x="2717159" y="282673"/>
                </a:cubicBezTo>
                <a:cubicBezTo>
                  <a:pt x="2694305" y="276679"/>
                  <a:pt x="2675666" y="270591"/>
                  <a:pt x="2661242" y="264409"/>
                </a:cubicBezTo>
                <a:cubicBezTo>
                  <a:pt x="2646818" y="258227"/>
                  <a:pt x="2634455" y="249048"/>
                  <a:pt x="2624152" y="236872"/>
                </a:cubicBezTo>
                <a:cubicBezTo>
                  <a:pt x="2613849" y="224696"/>
                  <a:pt x="2608698" y="208680"/>
                  <a:pt x="2608698" y="188823"/>
                </a:cubicBezTo>
                <a:cubicBezTo>
                  <a:pt x="2608698" y="173088"/>
                  <a:pt x="2613381" y="158664"/>
                  <a:pt x="2622747" y="145551"/>
                </a:cubicBezTo>
                <a:cubicBezTo>
                  <a:pt x="2632113" y="132438"/>
                  <a:pt x="2645413" y="122042"/>
                  <a:pt x="2662647" y="114361"/>
                </a:cubicBezTo>
                <a:cubicBezTo>
                  <a:pt x="2679881" y="106681"/>
                  <a:pt x="2699550" y="102841"/>
                  <a:pt x="2721655" y="102841"/>
                </a:cubicBezTo>
                <a:close/>
                <a:moveTo>
                  <a:pt x="2400138" y="102841"/>
                </a:moveTo>
                <a:cubicBezTo>
                  <a:pt x="2429361" y="102841"/>
                  <a:pt x="2455212" y="109210"/>
                  <a:pt x="2477691" y="121948"/>
                </a:cubicBezTo>
                <a:cubicBezTo>
                  <a:pt x="2500170" y="134686"/>
                  <a:pt x="2517497" y="152201"/>
                  <a:pt x="2529674" y="174493"/>
                </a:cubicBezTo>
                <a:cubicBezTo>
                  <a:pt x="2541850" y="196784"/>
                  <a:pt x="2547938" y="221980"/>
                  <a:pt x="2547938" y="250078"/>
                </a:cubicBezTo>
                <a:cubicBezTo>
                  <a:pt x="2547938" y="259819"/>
                  <a:pt x="2547376" y="270122"/>
                  <a:pt x="2546252" y="280987"/>
                </a:cubicBezTo>
                <a:lnTo>
                  <a:pt x="2300107" y="280987"/>
                </a:lnTo>
                <a:cubicBezTo>
                  <a:pt x="2301980" y="311334"/>
                  <a:pt x="2312376" y="335030"/>
                  <a:pt x="2331296" y="352077"/>
                </a:cubicBezTo>
                <a:cubicBezTo>
                  <a:pt x="2350216" y="369123"/>
                  <a:pt x="2373164" y="377647"/>
                  <a:pt x="2400138" y="377647"/>
                </a:cubicBezTo>
                <a:cubicBezTo>
                  <a:pt x="2422243" y="377647"/>
                  <a:pt x="2440694" y="372495"/>
                  <a:pt x="2455493" y="362192"/>
                </a:cubicBezTo>
                <a:cubicBezTo>
                  <a:pt x="2470291" y="351890"/>
                  <a:pt x="2480688" y="338121"/>
                  <a:pt x="2486682" y="320887"/>
                </a:cubicBezTo>
                <a:lnTo>
                  <a:pt x="2541756" y="320887"/>
                </a:lnTo>
                <a:cubicBezTo>
                  <a:pt x="2533514" y="350485"/>
                  <a:pt x="2517029" y="374556"/>
                  <a:pt x="2492302" y="393101"/>
                </a:cubicBezTo>
                <a:cubicBezTo>
                  <a:pt x="2467576" y="411646"/>
                  <a:pt x="2436854" y="420919"/>
                  <a:pt x="2400138" y="420919"/>
                </a:cubicBezTo>
                <a:cubicBezTo>
                  <a:pt x="2370916" y="420919"/>
                  <a:pt x="2344784" y="414362"/>
                  <a:pt x="2321743" y="401250"/>
                </a:cubicBezTo>
                <a:cubicBezTo>
                  <a:pt x="2298702" y="388137"/>
                  <a:pt x="2280625" y="369498"/>
                  <a:pt x="2267512" y="345333"/>
                </a:cubicBezTo>
                <a:cubicBezTo>
                  <a:pt x="2254399" y="321168"/>
                  <a:pt x="2247843" y="293163"/>
                  <a:pt x="2247843" y="261318"/>
                </a:cubicBezTo>
                <a:cubicBezTo>
                  <a:pt x="2247843" y="229473"/>
                  <a:pt x="2254212" y="201561"/>
                  <a:pt x="2266950" y="177584"/>
                </a:cubicBezTo>
                <a:cubicBezTo>
                  <a:pt x="2279688" y="153606"/>
                  <a:pt x="2297578" y="135155"/>
                  <a:pt x="2320619" y="122229"/>
                </a:cubicBezTo>
                <a:cubicBezTo>
                  <a:pt x="2343660" y="109304"/>
                  <a:pt x="2370166" y="102841"/>
                  <a:pt x="2400138" y="102841"/>
                </a:cubicBezTo>
                <a:close/>
                <a:moveTo>
                  <a:pt x="1342863" y="102841"/>
                </a:moveTo>
                <a:cubicBezTo>
                  <a:pt x="1372086" y="102841"/>
                  <a:pt x="1397937" y="109210"/>
                  <a:pt x="1420416" y="121948"/>
                </a:cubicBezTo>
                <a:cubicBezTo>
                  <a:pt x="1442895" y="134686"/>
                  <a:pt x="1460223" y="152201"/>
                  <a:pt x="1472399" y="174493"/>
                </a:cubicBezTo>
                <a:cubicBezTo>
                  <a:pt x="1484575" y="196784"/>
                  <a:pt x="1490663" y="221980"/>
                  <a:pt x="1490663" y="250078"/>
                </a:cubicBezTo>
                <a:cubicBezTo>
                  <a:pt x="1490663" y="259819"/>
                  <a:pt x="1490101" y="270122"/>
                  <a:pt x="1488977" y="280987"/>
                </a:cubicBezTo>
                <a:lnTo>
                  <a:pt x="1242832" y="280987"/>
                </a:lnTo>
                <a:cubicBezTo>
                  <a:pt x="1244705" y="311334"/>
                  <a:pt x="1255102" y="335030"/>
                  <a:pt x="1274022" y="352077"/>
                </a:cubicBezTo>
                <a:cubicBezTo>
                  <a:pt x="1292941" y="369123"/>
                  <a:pt x="1315889" y="377647"/>
                  <a:pt x="1342863" y="377647"/>
                </a:cubicBezTo>
                <a:cubicBezTo>
                  <a:pt x="1364968" y="377647"/>
                  <a:pt x="1383419" y="372495"/>
                  <a:pt x="1398218" y="362192"/>
                </a:cubicBezTo>
                <a:cubicBezTo>
                  <a:pt x="1413017" y="351890"/>
                  <a:pt x="1423413" y="338121"/>
                  <a:pt x="1429408" y="320887"/>
                </a:cubicBezTo>
                <a:lnTo>
                  <a:pt x="1484481" y="320887"/>
                </a:lnTo>
                <a:cubicBezTo>
                  <a:pt x="1476239" y="350485"/>
                  <a:pt x="1459754" y="374556"/>
                  <a:pt x="1435027" y="393101"/>
                </a:cubicBezTo>
                <a:cubicBezTo>
                  <a:pt x="1410300" y="411646"/>
                  <a:pt x="1379579" y="420919"/>
                  <a:pt x="1342863" y="420919"/>
                </a:cubicBezTo>
                <a:cubicBezTo>
                  <a:pt x="1313641" y="420919"/>
                  <a:pt x="1287509" y="414362"/>
                  <a:pt x="1264468" y="401250"/>
                </a:cubicBezTo>
                <a:cubicBezTo>
                  <a:pt x="1241427" y="388137"/>
                  <a:pt x="1223350" y="369498"/>
                  <a:pt x="1210237" y="345333"/>
                </a:cubicBezTo>
                <a:cubicBezTo>
                  <a:pt x="1197124" y="321168"/>
                  <a:pt x="1190568" y="293163"/>
                  <a:pt x="1190568" y="261318"/>
                </a:cubicBezTo>
                <a:cubicBezTo>
                  <a:pt x="1190568" y="229473"/>
                  <a:pt x="1196937" y="201561"/>
                  <a:pt x="1209675" y="177584"/>
                </a:cubicBezTo>
                <a:cubicBezTo>
                  <a:pt x="1222413" y="153606"/>
                  <a:pt x="1240303" y="135155"/>
                  <a:pt x="1263344" y="122229"/>
                </a:cubicBezTo>
                <a:cubicBezTo>
                  <a:pt x="1286385" y="109304"/>
                  <a:pt x="1312891" y="102841"/>
                  <a:pt x="1342863" y="102841"/>
                </a:cubicBezTo>
                <a:close/>
                <a:moveTo>
                  <a:pt x="669960" y="102841"/>
                </a:moveTo>
                <a:cubicBezTo>
                  <a:pt x="699183" y="102841"/>
                  <a:pt x="725596" y="109304"/>
                  <a:pt x="749199" y="122229"/>
                </a:cubicBezTo>
                <a:cubicBezTo>
                  <a:pt x="772802" y="135155"/>
                  <a:pt x="791440" y="153606"/>
                  <a:pt x="805115" y="177584"/>
                </a:cubicBezTo>
                <a:cubicBezTo>
                  <a:pt x="818790" y="201561"/>
                  <a:pt x="825627" y="229473"/>
                  <a:pt x="825627" y="261318"/>
                </a:cubicBezTo>
                <a:cubicBezTo>
                  <a:pt x="825627" y="293163"/>
                  <a:pt x="818603" y="321168"/>
                  <a:pt x="804553" y="345333"/>
                </a:cubicBezTo>
                <a:cubicBezTo>
                  <a:pt x="790504" y="369498"/>
                  <a:pt x="771490" y="388137"/>
                  <a:pt x="747513" y="401250"/>
                </a:cubicBezTo>
                <a:cubicBezTo>
                  <a:pt x="723535" y="414362"/>
                  <a:pt x="696935" y="420919"/>
                  <a:pt x="667712" y="420919"/>
                </a:cubicBezTo>
                <a:cubicBezTo>
                  <a:pt x="638864" y="420919"/>
                  <a:pt x="612732" y="414362"/>
                  <a:pt x="589317" y="401250"/>
                </a:cubicBezTo>
                <a:cubicBezTo>
                  <a:pt x="565901" y="388137"/>
                  <a:pt x="547543" y="369498"/>
                  <a:pt x="534243" y="345333"/>
                </a:cubicBezTo>
                <a:cubicBezTo>
                  <a:pt x="520943" y="321168"/>
                  <a:pt x="514293" y="293163"/>
                  <a:pt x="514293" y="261318"/>
                </a:cubicBezTo>
                <a:cubicBezTo>
                  <a:pt x="514293" y="229847"/>
                  <a:pt x="521131" y="202030"/>
                  <a:pt x="534805" y="177865"/>
                </a:cubicBezTo>
                <a:cubicBezTo>
                  <a:pt x="548480" y="153700"/>
                  <a:pt x="567119" y="135155"/>
                  <a:pt x="590722" y="122229"/>
                </a:cubicBezTo>
                <a:cubicBezTo>
                  <a:pt x="614325" y="109304"/>
                  <a:pt x="640738" y="102841"/>
                  <a:pt x="669960" y="102841"/>
                </a:cubicBezTo>
                <a:close/>
                <a:moveTo>
                  <a:pt x="2208010" y="102279"/>
                </a:moveTo>
                <a:lnTo>
                  <a:pt x="2208010" y="155105"/>
                </a:lnTo>
                <a:lnTo>
                  <a:pt x="2194522" y="155105"/>
                </a:lnTo>
                <a:cubicBezTo>
                  <a:pt x="2137201" y="155105"/>
                  <a:pt x="2108540" y="186201"/>
                  <a:pt x="2108540" y="248393"/>
                </a:cubicBezTo>
                <a:lnTo>
                  <a:pt x="2108540" y="415861"/>
                </a:lnTo>
                <a:lnTo>
                  <a:pt x="2057400" y="415861"/>
                </a:lnTo>
                <a:lnTo>
                  <a:pt x="2057400" y="107899"/>
                </a:lnTo>
                <a:lnTo>
                  <a:pt x="2108540" y="107899"/>
                </a:lnTo>
                <a:lnTo>
                  <a:pt x="2108540" y="157915"/>
                </a:lnTo>
                <a:cubicBezTo>
                  <a:pt x="2117531" y="140306"/>
                  <a:pt x="2130363" y="126631"/>
                  <a:pt x="2147035" y="116890"/>
                </a:cubicBezTo>
                <a:cubicBezTo>
                  <a:pt x="2163707" y="107149"/>
                  <a:pt x="2184032" y="102279"/>
                  <a:pt x="2208010" y="102279"/>
                </a:cubicBezTo>
                <a:close/>
                <a:moveTo>
                  <a:pt x="1712148" y="102279"/>
                </a:moveTo>
                <a:cubicBezTo>
                  <a:pt x="1749613" y="102279"/>
                  <a:pt x="1779959" y="113612"/>
                  <a:pt x="1803188" y="136278"/>
                </a:cubicBezTo>
                <a:cubicBezTo>
                  <a:pt x="1826416" y="158945"/>
                  <a:pt x="1838030" y="191633"/>
                  <a:pt x="1838030" y="234343"/>
                </a:cubicBezTo>
                <a:lnTo>
                  <a:pt x="1838030" y="415861"/>
                </a:lnTo>
                <a:lnTo>
                  <a:pt x="1787452" y="415861"/>
                </a:lnTo>
                <a:lnTo>
                  <a:pt x="1787452" y="241649"/>
                </a:lnTo>
                <a:cubicBezTo>
                  <a:pt x="1787452" y="210928"/>
                  <a:pt x="1779772" y="187418"/>
                  <a:pt x="1764411" y="171121"/>
                </a:cubicBezTo>
                <a:cubicBezTo>
                  <a:pt x="1749051" y="154824"/>
                  <a:pt x="1728070" y="146675"/>
                  <a:pt x="1701470" y="146675"/>
                </a:cubicBezTo>
                <a:cubicBezTo>
                  <a:pt x="1674495" y="146675"/>
                  <a:pt x="1653047" y="155105"/>
                  <a:pt x="1637124" y="171964"/>
                </a:cubicBezTo>
                <a:cubicBezTo>
                  <a:pt x="1621202" y="188823"/>
                  <a:pt x="1613240" y="213363"/>
                  <a:pt x="1613240" y="245583"/>
                </a:cubicBezTo>
                <a:lnTo>
                  <a:pt x="1613240" y="415861"/>
                </a:lnTo>
                <a:lnTo>
                  <a:pt x="1562100" y="415861"/>
                </a:lnTo>
                <a:lnTo>
                  <a:pt x="1562100" y="107899"/>
                </a:lnTo>
                <a:lnTo>
                  <a:pt x="1613240" y="107899"/>
                </a:lnTo>
                <a:lnTo>
                  <a:pt x="1613240" y="151733"/>
                </a:lnTo>
                <a:cubicBezTo>
                  <a:pt x="1623356" y="135998"/>
                  <a:pt x="1637124" y="123821"/>
                  <a:pt x="1654545" y="115204"/>
                </a:cubicBezTo>
                <a:cubicBezTo>
                  <a:pt x="1671967" y="106587"/>
                  <a:pt x="1691167" y="102279"/>
                  <a:pt x="1712148" y="102279"/>
                </a:cubicBezTo>
                <a:close/>
                <a:moveTo>
                  <a:pt x="474460" y="102279"/>
                </a:moveTo>
                <a:lnTo>
                  <a:pt x="474460" y="155105"/>
                </a:lnTo>
                <a:lnTo>
                  <a:pt x="460972" y="155105"/>
                </a:lnTo>
                <a:cubicBezTo>
                  <a:pt x="403651" y="155105"/>
                  <a:pt x="374990" y="186201"/>
                  <a:pt x="374990" y="248393"/>
                </a:cubicBezTo>
                <a:lnTo>
                  <a:pt x="374990" y="415861"/>
                </a:lnTo>
                <a:lnTo>
                  <a:pt x="323850" y="415861"/>
                </a:lnTo>
                <a:lnTo>
                  <a:pt x="323850" y="107899"/>
                </a:lnTo>
                <a:lnTo>
                  <a:pt x="374990" y="107899"/>
                </a:lnTo>
                <a:lnTo>
                  <a:pt x="374990" y="157915"/>
                </a:lnTo>
                <a:cubicBezTo>
                  <a:pt x="383982" y="140306"/>
                  <a:pt x="396813" y="126631"/>
                  <a:pt x="413485" y="116890"/>
                </a:cubicBezTo>
                <a:cubicBezTo>
                  <a:pt x="430157" y="107149"/>
                  <a:pt x="450482" y="102279"/>
                  <a:pt x="474460" y="102279"/>
                </a:cubicBezTo>
                <a:close/>
                <a:moveTo>
                  <a:pt x="51140" y="66313"/>
                </a:moveTo>
                <a:lnTo>
                  <a:pt x="51140" y="210178"/>
                </a:lnTo>
                <a:lnTo>
                  <a:pt x="126445" y="210178"/>
                </a:lnTo>
                <a:cubicBezTo>
                  <a:pt x="154918" y="210178"/>
                  <a:pt x="175899" y="203996"/>
                  <a:pt x="189386" y="191633"/>
                </a:cubicBezTo>
                <a:cubicBezTo>
                  <a:pt x="202873" y="179270"/>
                  <a:pt x="209617" y="161661"/>
                  <a:pt x="209617" y="138807"/>
                </a:cubicBezTo>
                <a:cubicBezTo>
                  <a:pt x="209617" y="90478"/>
                  <a:pt x="181893" y="66313"/>
                  <a:pt x="126445" y="66313"/>
                </a:cubicBezTo>
                <a:close/>
                <a:moveTo>
                  <a:pt x="3430715" y="30346"/>
                </a:moveTo>
                <a:lnTo>
                  <a:pt x="3481854" y="30346"/>
                </a:lnTo>
                <a:lnTo>
                  <a:pt x="3481854" y="107899"/>
                </a:lnTo>
                <a:lnTo>
                  <a:pt x="3562217" y="107899"/>
                </a:lnTo>
                <a:lnTo>
                  <a:pt x="3562217" y="150047"/>
                </a:lnTo>
                <a:lnTo>
                  <a:pt x="3481854" y="150047"/>
                </a:lnTo>
                <a:lnTo>
                  <a:pt x="3481854" y="331565"/>
                </a:lnTo>
                <a:cubicBezTo>
                  <a:pt x="3481854" y="346551"/>
                  <a:pt x="3485039" y="357135"/>
                  <a:pt x="3491408" y="363316"/>
                </a:cubicBezTo>
                <a:cubicBezTo>
                  <a:pt x="3497777" y="369498"/>
                  <a:pt x="3508829" y="372589"/>
                  <a:pt x="3524564" y="372589"/>
                </a:cubicBezTo>
                <a:lnTo>
                  <a:pt x="3562217" y="372589"/>
                </a:lnTo>
                <a:lnTo>
                  <a:pt x="3562217" y="415861"/>
                </a:lnTo>
                <a:lnTo>
                  <a:pt x="3516135" y="415861"/>
                </a:lnTo>
                <a:cubicBezTo>
                  <a:pt x="3487661" y="415861"/>
                  <a:pt x="3466306" y="409305"/>
                  <a:pt x="3452070" y="396192"/>
                </a:cubicBezTo>
                <a:cubicBezTo>
                  <a:pt x="3437833" y="383079"/>
                  <a:pt x="3430715" y="361537"/>
                  <a:pt x="3430715" y="331565"/>
                </a:cubicBezTo>
                <a:lnTo>
                  <a:pt x="3430715" y="150047"/>
                </a:lnTo>
                <a:lnTo>
                  <a:pt x="3390815" y="150047"/>
                </a:lnTo>
                <a:lnTo>
                  <a:pt x="3390815" y="107899"/>
                </a:lnTo>
                <a:lnTo>
                  <a:pt x="3430715" y="107899"/>
                </a:lnTo>
                <a:close/>
                <a:moveTo>
                  <a:pt x="0" y="24164"/>
                </a:moveTo>
                <a:lnTo>
                  <a:pt x="126445" y="24164"/>
                </a:lnTo>
                <a:cubicBezTo>
                  <a:pt x="170653" y="24164"/>
                  <a:pt x="204278" y="34842"/>
                  <a:pt x="227319" y="56197"/>
                </a:cubicBezTo>
                <a:cubicBezTo>
                  <a:pt x="250360" y="77552"/>
                  <a:pt x="261881" y="105089"/>
                  <a:pt x="261881" y="138807"/>
                </a:cubicBezTo>
                <a:cubicBezTo>
                  <a:pt x="261881" y="171402"/>
                  <a:pt x="250735" y="198470"/>
                  <a:pt x="228443" y="220013"/>
                </a:cubicBezTo>
                <a:cubicBezTo>
                  <a:pt x="206152" y="241555"/>
                  <a:pt x="172152" y="252326"/>
                  <a:pt x="126445" y="252326"/>
                </a:cubicBezTo>
                <a:lnTo>
                  <a:pt x="51140" y="252326"/>
                </a:lnTo>
                <a:lnTo>
                  <a:pt x="51140" y="415861"/>
                </a:lnTo>
                <a:lnTo>
                  <a:pt x="0" y="415861"/>
                </a:lnTo>
                <a:close/>
                <a:moveTo>
                  <a:pt x="3276600" y="0"/>
                </a:moveTo>
                <a:lnTo>
                  <a:pt x="3327740" y="0"/>
                </a:lnTo>
                <a:lnTo>
                  <a:pt x="3327740" y="415861"/>
                </a:lnTo>
                <a:lnTo>
                  <a:pt x="3276600" y="415861"/>
                </a:lnTo>
                <a:close/>
              </a:path>
            </a:pathLst>
          </a:custGeom>
          <a:solidFill>
            <a:srgbClr val="D10000"/>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TextBox 5">
            <a:extLst>
              <a:ext uri="{FF2B5EF4-FFF2-40B4-BE49-F238E27FC236}">
                <a16:creationId xmlns:a16="http://schemas.microsoft.com/office/drawing/2014/main" id="{BB162C5B-8118-5450-C5D8-7145568F608A}"/>
              </a:ext>
            </a:extLst>
          </p:cNvPr>
          <p:cNvSpPr txBox="1"/>
          <p:nvPr/>
        </p:nvSpPr>
        <p:spPr>
          <a:xfrm>
            <a:off x="476250" y="5867401"/>
            <a:ext cx="7524750" cy="603249"/>
          </a:xfrm>
          <a:prstGeom prst="rect">
            <a:avLst/>
          </a:prstGeom>
          <a:noFill/>
        </p:spPr>
        <p:txBody>
          <a:bodyPr wrap="square" lIns="0" tIns="0" rIns="0" bIns="0" rtlCol="0">
            <a:noAutofit/>
          </a:bodyPr>
          <a:lstStyle/>
          <a:p>
            <a:pPr>
              <a:lnSpc>
                <a:spcPct val="110000"/>
              </a:lnSpc>
            </a:pPr>
            <a:r>
              <a:rPr sz="800">
                <a:solidFill>
                  <a:schemeClr val="tx1"/>
                </a:solidFill>
              </a:rPr>
              <a:t>©</a:t>
            </a:r>
            <a:fld id="{F219F77C-5E31-4913-A011-E9150621E093}" type="datetimeyyyy">
              <a:rPr lang="en-US" sz="800">
                <a:solidFill>
                  <a:schemeClr val="tx1"/>
                </a:solidFill>
              </a:rPr>
              <a:t>2025</a:t>
            </a:fld>
            <a:r>
              <a:rPr sz="800">
                <a:solidFill>
                  <a:schemeClr val="tx1"/>
                </a:solidFill>
              </a:rPr>
              <a:t> RGA. All rights reserved.</a:t>
            </a:r>
          </a:p>
          <a:p>
            <a:pPr>
              <a:lnSpc>
                <a:spcPct val="110000"/>
              </a:lnSpc>
            </a:pPr>
            <a:r>
              <a:rPr sz="800">
                <a:solidFill>
                  <a:schemeClr val="tx1"/>
                </a:solidFill>
              </a:rPr>
              <a:t>No part of this publication may be reproduced in any form without the prior permission of RGA.</a:t>
            </a:r>
          </a:p>
          <a:p>
            <a:pPr>
              <a:lnSpc>
                <a:spcPct val="110000"/>
              </a:lnSpc>
            </a:pPr>
            <a:r>
              <a:rPr sz="800">
                <a:solidFill>
                  <a:schemeClr val="tx1"/>
                </a:solidFill>
              </a:rPr>
              <a:t>The information in this publication is for the exclusive, internal use of the recipient and may not be relied upon by any other party other than the recipient and its affiliates, or published, quoted or disseminated to any party other than the recipient without the prior written consent of RGA.</a:t>
            </a:r>
          </a:p>
        </p:txBody>
      </p:sp>
    </p:spTree>
    <p:extLst>
      <p:ext uri="{BB962C8B-B14F-4D97-AF65-F5344CB8AC3E}">
        <p14:creationId xmlns:p14="http://schemas.microsoft.com/office/powerpoint/2010/main" val="225823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2">
    <p:bg bwMode="gray">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41D4F824-5F0D-3414-AD37-F53E43FD9EC5}"/>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E24CB0-2288-A7E3-2472-0C52DA8A08EA}"/>
              </a:ext>
            </a:extLst>
          </p:cNvPr>
          <p:cNvSpPr/>
          <p:nvPr/>
        </p:nvSpPr>
        <p:spPr>
          <a:xfrm>
            <a:off x="1828800" y="1828800"/>
            <a:ext cx="6146800" cy="5029200"/>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Slide Number Placeholder 6">
            <a:extLst>
              <a:ext uri="{FF2B5EF4-FFF2-40B4-BE49-F238E27FC236}">
                <a16:creationId xmlns:a16="http://schemas.microsoft.com/office/drawing/2014/main" id="{3E59BB20-297D-3D80-6AAD-0A149D4C6C05}"/>
              </a:ext>
            </a:extLst>
          </p:cNvPr>
          <p:cNvSpPr>
            <a:spLocks noGrp="1"/>
          </p:cNvSpPr>
          <p:nvPr>
            <p:ph type="sldNum" sz="quarter" idx="18"/>
          </p:nvPr>
        </p:nvSpPr>
        <p:spPr>
          <a:xfrm>
            <a:off x="1883167" y="6653254"/>
            <a:ext cx="381001" cy="151613"/>
          </a:xfrm>
        </p:spPr>
        <p:txBody>
          <a:bodyPr/>
          <a:lstStyle>
            <a:lvl1pPr>
              <a:defRPr>
                <a:solidFill>
                  <a:srgbClr val="A5D0E9"/>
                </a:solidFill>
              </a:defRPr>
            </a:lvl1pPr>
          </a:lstStyle>
          <a:p>
            <a:fld id="{A7D4F30D-40DB-4D14-92A8-71EC94CA5371}" type="slidenum">
              <a:rPr/>
              <a:pPr/>
              <a:t>‹Nº›</a:t>
            </a:fld>
            <a:endParaRPr/>
          </a:p>
        </p:txBody>
      </p:sp>
      <p:sp>
        <p:nvSpPr>
          <p:cNvPr id="4" name="Date Placeholder 3">
            <a:extLst>
              <a:ext uri="{FF2B5EF4-FFF2-40B4-BE49-F238E27FC236}">
                <a16:creationId xmlns:a16="http://schemas.microsoft.com/office/drawing/2014/main" id="{63FDE2DA-68CF-EDB9-2DAF-D5B12499AF4C}"/>
              </a:ext>
            </a:extLst>
          </p:cNvPr>
          <p:cNvSpPr>
            <a:spLocks noGrp="1"/>
          </p:cNvSpPr>
          <p:nvPr>
            <p:ph type="dt" sz="half" idx="16"/>
          </p:nvPr>
        </p:nvSpPr>
        <p:spPr>
          <a:xfrm>
            <a:off x="6836168" y="6653254"/>
            <a:ext cx="1097280" cy="151613"/>
          </a:xfrm>
        </p:spPr>
        <p:txBody>
          <a:bodyPr/>
          <a:lstStyle>
            <a:lvl1pPr>
              <a:defRPr>
                <a:solidFill>
                  <a:srgbClr val="A5D0E9"/>
                </a:solidFill>
              </a:defRPr>
            </a:lvl1pPr>
          </a:lstStyle>
          <a:p>
            <a:fld id="{911FA694-0C86-42F5-B44E-DEA13F5AC235}" type="datetime1">
              <a:rPr lang="en-US" smtClean="0"/>
              <a:t>9/12/2025</a:t>
            </a:fld>
            <a:endParaRPr/>
          </a:p>
        </p:txBody>
      </p:sp>
      <p:sp>
        <p:nvSpPr>
          <p:cNvPr id="6" name="Footer Placeholder 5">
            <a:extLst>
              <a:ext uri="{FF2B5EF4-FFF2-40B4-BE49-F238E27FC236}">
                <a16:creationId xmlns:a16="http://schemas.microsoft.com/office/drawing/2014/main" id="{B6276DCF-448B-982D-DF39-F33018CA4BD9}"/>
              </a:ext>
            </a:extLst>
          </p:cNvPr>
          <p:cNvSpPr>
            <a:spLocks noGrp="1"/>
          </p:cNvSpPr>
          <p:nvPr>
            <p:ph type="ftr" sz="quarter" idx="17"/>
          </p:nvPr>
        </p:nvSpPr>
        <p:spPr>
          <a:xfrm>
            <a:off x="2264168" y="6653254"/>
            <a:ext cx="4572000" cy="151613"/>
          </a:xfrm>
        </p:spPr>
        <p:txBody>
          <a:bodyPr/>
          <a:lstStyle>
            <a:lvl1pPr>
              <a:defRPr>
                <a:solidFill>
                  <a:srgbClr val="A5D0E9"/>
                </a:solidFill>
              </a:defRPr>
            </a:lvl1pPr>
          </a:lstStyle>
          <a:p>
            <a:endParaRPr/>
          </a:p>
        </p:txBody>
      </p:sp>
      <p:sp>
        <p:nvSpPr>
          <p:cNvPr id="2" name="Title 1">
            <a:extLst>
              <a:ext uri="{FF2B5EF4-FFF2-40B4-BE49-F238E27FC236}">
                <a16:creationId xmlns:a16="http://schemas.microsoft.com/office/drawing/2014/main" id="{4BB6E70D-8A27-E654-1D38-4DDB2B121441}"/>
              </a:ext>
            </a:extLst>
          </p:cNvPr>
          <p:cNvSpPr>
            <a:spLocks noGrp="1"/>
          </p:cNvSpPr>
          <p:nvPr>
            <p:ph type="ctrTitle" hasCustomPrompt="1"/>
          </p:nvPr>
        </p:nvSpPr>
        <p:spPr>
          <a:xfrm>
            <a:off x="2330211" y="2371277"/>
            <a:ext cx="5261213" cy="1107996"/>
          </a:xfrm>
        </p:spPr>
        <p:txBody>
          <a:bodyPr anchor="t"/>
          <a:lstStyle>
            <a:lvl1pPr algn="l">
              <a:spcBef>
                <a:spcPts val="0"/>
              </a:spcBef>
              <a:defRPr sz="3600">
                <a:solidFill>
                  <a:schemeClr val="tx1"/>
                </a:solidFill>
              </a:defRPr>
            </a:lvl1pPr>
          </a:lstStyle>
          <a:p>
            <a:r>
              <a:rPr lang="en-US" dirty="0"/>
              <a:t>Presentation title, use sentence case</a:t>
            </a:r>
            <a:endParaRPr dirty="0"/>
          </a:p>
        </p:txBody>
      </p:sp>
      <p:sp>
        <p:nvSpPr>
          <p:cNvPr id="3" name="Subtitle 2">
            <a:extLst>
              <a:ext uri="{FF2B5EF4-FFF2-40B4-BE49-F238E27FC236}">
                <a16:creationId xmlns:a16="http://schemas.microsoft.com/office/drawing/2014/main" id="{7B0CDDC0-A8C7-B067-CAAC-BB378AF87966}"/>
              </a:ext>
            </a:extLst>
          </p:cNvPr>
          <p:cNvSpPr>
            <a:spLocks noGrp="1"/>
          </p:cNvSpPr>
          <p:nvPr>
            <p:ph type="subTitle" idx="1" hasCustomPrompt="1"/>
          </p:nvPr>
        </p:nvSpPr>
        <p:spPr>
          <a:xfrm>
            <a:off x="2330211" y="3617976"/>
            <a:ext cx="5261213" cy="378859"/>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dirty="0"/>
              <a:t>Optional subtitle</a:t>
            </a:r>
            <a:r>
              <a:rPr lang="en-US" dirty="0"/>
              <a:t>, use sentence case</a:t>
            </a:r>
            <a:endParaRPr dirty="0"/>
          </a:p>
        </p:txBody>
      </p:sp>
      <p:sp>
        <p:nvSpPr>
          <p:cNvPr id="8" name="Text Placeholder 15">
            <a:extLst>
              <a:ext uri="{FF2B5EF4-FFF2-40B4-BE49-F238E27FC236}">
                <a16:creationId xmlns:a16="http://schemas.microsoft.com/office/drawing/2014/main" id="{AAFFB82B-6DCD-A13A-48AD-AD54B8860765}"/>
              </a:ext>
            </a:extLst>
          </p:cNvPr>
          <p:cNvSpPr>
            <a:spLocks noGrp="1"/>
          </p:cNvSpPr>
          <p:nvPr>
            <p:ph type="body" sz="quarter" idx="13" hasCustomPrompt="1"/>
          </p:nvPr>
        </p:nvSpPr>
        <p:spPr>
          <a:xfrm>
            <a:off x="2330211" y="4276015"/>
            <a:ext cx="4315061" cy="542812"/>
          </a:xfrm>
        </p:spPr>
        <p:txBody>
          <a:bodyPr/>
          <a:lstStyle>
            <a:lvl1pPr marL="0" indent="0">
              <a:spcBef>
                <a:spcPts val="0"/>
              </a:spcBef>
              <a:buFont typeface="Arial" panose="020B0604020202020204" pitchFamily="34" charset="0"/>
              <a:buChar char="​"/>
              <a:defRPr sz="1600" b="1"/>
            </a:lvl1pPr>
            <a:lvl2pPr marL="0" indent="0">
              <a:spcBef>
                <a:spcPts val="0"/>
              </a:spcBef>
              <a:buFont typeface="Arial" panose="020B0604020202020204" pitchFamily="34" charset="0"/>
              <a:buChar char="​"/>
              <a:defRPr sz="16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rPr dirty="0"/>
              <a:t>First </a:t>
            </a:r>
            <a:r>
              <a:rPr dirty="0" err="1"/>
              <a:t>Lastname</a:t>
            </a:r>
            <a:endParaRPr dirty="0"/>
          </a:p>
          <a:p>
            <a:pPr lvl="1"/>
            <a:r>
              <a:rPr dirty="0"/>
              <a:t>Second level</a:t>
            </a:r>
          </a:p>
        </p:txBody>
      </p:sp>
      <p:sp>
        <p:nvSpPr>
          <p:cNvPr id="9" name="Text Placeholder 15">
            <a:extLst>
              <a:ext uri="{FF2B5EF4-FFF2-40B4-BE49-F238E27FC236}">
                <a16:creationId xmlns:a16="http://schemas.microsoft.com/office/drawing/2014/main" id="{697CB211-FC8B-7C00-CF6F-6B918CA4E852}"/>
              </a:ext>
            </a:extLst>
          </p:cNvPr>
          <p:cNvSpPr>
            <a:spLocks noGrp="1"/>
          </p:cNvSpPr>
          <p:nvPr>
            <p:ph type="body" sz="quarter" idx="14" hasCustomPrompt="1"/>
          </p:nvPr>
        </p:nvSpPr>
        <p:spPr>
          <a:xfrm>
            <a:off x="2330211" y="4954875"/>
            <a:ext cx="4315061" cy="542812"/>
          </a:xfrm>
        </p:spPr>
        <p:txBody>
          <a:bodyPr/>
          <a:lstStyle>
            <a:lvl1pPr marL="0" indent="0">
              <a:spcBef>
                <a:spcPts val="0"/>
              </a:spcBef>
              <a:buFont typeface="Arial" panose="020B0604020202020204" pitchFamily="34" charset="0"/>
              <a:buChar char="​"/>
              <a:defRPr sz="1600" b="1"/>
            </a:lvl1pPr>
            <a:lvl2pPr marL="0" indent="0">
              <a:spcBef>
                <a:spcPts val="0"/>
              </a:spcBef>
              <a:buFont typeface="Arial" panose="020B0604020202020204" pitchFamily="34" charset="0"/>
              <a:buChar char="​"/>
              <a:defRPr sz="16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rPr dirty="0"/>
              <a:t>First </a:t>
            </a:r>
            <a:r>
              <a:rPr dirty="0" err="1"/>
              <a:t>Lastname</a:t>
            </a:r>
            <a:endParaRPr dirty="0"/>
          </a:p>
          <a:p>
            <a:pPr lvl="1"/>
            <a:r>
              <a:rPr dirty="0"/>
              <a:t>Second level</a:t>
            </a:r>
          </a:p>
        </p:txBody>
      </p:sp>
      <p:sp>
        <p:nvSpPr>
          <p:cNvPr id="5" name="Text Placeholder 15">
            <a:extLst>
              <a:ext uri="{FF2B5EF4-FFF2-40B4-BE49-F238E27FC236}">
                <a16:creationId xmlns:a16="http://schemas.microsoft.com/office/drawing/2014/main" id="{91F4A7CE-244C-1456-AEDB-43E24F4B5C45}"/>
              </a:ext>
            </a:extLst>
          </p:cNvPr>
          <p:cNvSpPr>
            <a:spLocks noGrp="1"/>
          </p:cNvSpPr>
          <p:nvPr>
            <p:ph type="body" sz="quarter" idx="15" hasCustomPrompt="1"/>
          </p:nvPr>
        </p:nvSpPr>
        <p:spPr>
          <a:xfrm>
            <a:off x="2330211" y="6224428"/>
            <a:ext cx="4315062" cy="176372"/>
          </a:xfrm>
        </p:spPr>
        <p:txBody>
          <a:bodyPr/>
          <a:lstStyle>
            <a:lvl1pPr marL="0" indent="0">
              <a:spcBef>
                <a:spcPts val="0"/>
              </a:spcBef>
              <a:buFont typeface="Arial" panose="020B0604020202020204" pitchFamily="34" charset="0"/>
              <a:buChar char="​"/>
              <a:defRPr sz="1050" b="0"/>
            </a:lvl1pPr>
            <a:lvl2pPr marL="0" indent="0">
              <a:spcBef>
                <a:spcPts val="0"/>
              </a:spcBef>
              <a:buFont typeface="Arial" panose="020B0604020202020204" pitchFamily="34" charset="0"/>
              <a:buChar char="​"/>
              <a:defRPr sz="105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Optional date (MM.DD.YYYY)</a:t>
            </a:r>
          </a:p>
          <a:p>
            <a:pPr lvl="1"/>
            <a:r>
              <a:t>Second level</a:t>
            </a:r>
          </a:p>
        </p:txBody>
      </p:sp>
      <p:pic>
        <p:nvPicPr>
          <p:cNvPr id="11" name="Graphic 10">
            <a:extLst>
              <a:ext uri="{FF2B5EF4-FFF2-40B4-BE49-F238E27FC236}">
                <a16:creationId xmlns:a16="http://schemas.microsoft.com/office/drawing/2014/main" id="{B51524BB-B032-7478-9003-572511753C4D}"/>
              </a:ext>
            </a:extLst>
          </p:cNvPr>
          <p:cNvPicPr>
            <a:picLocks noChangeAspect="1"/>
          </p:cNvPicPr>
          <p:nvPr userDrawn="1">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57200" y="457200"/>
            <a:ext cx="1371600" cy="1371600"/>
          </a:xfrm>
          <a:prstGeom prst="rect">
            <a:avLst/>
          </a:prstGeom>
        </p:spPr>
      </p:pic>
    </p:spTree>
    <p:extLst>
      <p:ext uri="{BB962C8B-B14F-4D97-AF65-F5344CB8AC3E}">
        <p14:creationId xmlns:p14="http://schemas.microsoft.com/office/powerpoint/2010/main" val="1936360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End slide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2O] TextBox 11" descr="Trusted partner.">
            <a:extLst>
              <a:ext uri="{FF2B5EF4-FFF2-40B4-BE49-F238E27FC236}">
                <a16:creationId xmlns:a16="http://schemas.microsoft.com/office/drawing/2014/main" id="{3370E638-7870-CF25-9E68-56A570A06D6C}"/>
              </a:ext>
            </a:extLst>
          </p:cNvPr>
          <p:cNvSpPr/>
          <p:nvPr/>
        </p:nvSpPr>
        <p:spPr>
          <a:xfrm>
            <a:off x="6418139" y="2362998"/>
            <a:ext cx="4408056" cy="561975"/>
          </a:xfrm>
          <a:custGeom>
            <a:avLst/>
            <a:gdLst/>
            <a:ahLst/>
            <a:cxnLst/>
            <a:rect l="l" t="t" r="r" b="b"/>
            <a:pathLst>
              <a:path w="4408056" h="561975">
                <a:moveTo>
                  <a:pt x="4374337" y="349548"/>
                </a:moveTo>
                <a:cubicBezTo>
                  <a:pt x="4383703" y="349548"/>
                  <a:pt x="4391665" y="352920"/>
                  <a:pt x="4398221" y="359664"/>
                </a:cubicBezTo>
                <a:cubicBezTo>
                  <a:pt x="4404777" y="366407"/>
                  <a:pt x="4408056" y="374650"/>
                  <a:pt x="4408056" y="384390"/>
                </a:cubicBezTo>
                <a:cubicBezTo>
                  <a:pt x="4408056" y="394131"/>
                  <a:pt x="4404777" y="402374"/>
                  <a:pt x="4398221" y="409117"/>
                </a:cubicBezTo>
                <a:cubicBezTo>
                  <a:pt x="4391665" y="415861"/>
                  <a:pt x="4383703" y="419233"/>
                  <a:pt x="4374337" y="419233"/>
                </a:cubicBezTo>
                <a:cubicBezTo>
                  <a:pt x="4364597" y="419233"/>
                  <a:pt x="4356354" y="415861"/>
                  <a:pt x="4349611" y="409117"/>
                </a:cubicBezTo>
                <a:cubicBezTo>
                  <a:pt x="4342867" y="402374"/>
                  <a:pt x="4339495" y="394131"/>
                  <a:pt x="4339495" y="384390"/>
                </a:cubicBezTo>
                <a:cubicBezTo>
                  <a:pt x="4339495" y="374650"/>
                  <a:pt x="4342867" y="366407"/>
                  <a:pt x="4349611" y="359664"/>
                </a:cubicBezTo>
                <a:cubicBezTo>
                  <a:pt x="4356354" y="352920"/>
                  <a:pt x="4364597" y="349548"/>
                  <a:pt x="4374337" y="349548"/>
                </a:cubicBezTo>
                <a:close/>
                <a:moveTo>
                  <a:pt x="2780662" y="147237"/>
                </a:moveTo>
                <a:cubicBezTo>
                  <a:pt x="2761555" y="147237"/>
                  <a:pt x="2744134" y="151733"/>
                  <a:pt x="2728398" y="160724"/>
                </a:cubicBezTo>
                <a:cubicBezTo>
                  <a:pt x="2712663" y="169716"/>
                  <a:pt x="2700112" y="182829"/>
                  <a:pt x="2690746" y="200063"/>
                </a:cubicBezTo>
                <a:cubicBezTo>
                  <a:pt x="2681380" y="217297"/>
                  <a:pt x="2676697" y="237528"/>
                  <a:pt x="2676697" y="260756"/>
                </a:cubicBezTo>
                <a:cubicBezTo>
                  <a:pt x="2676697" y="284359"/>
                  <a:pt x="2681380" y="304871"/>
                  <a:pt x="2690746" y="322292"/>
                </a:cubicBezTo>
                <a:cubicBezTo>
                  <a:pt x="2700112" y="339713"/>
                  <a:pt x="2712663" y="353013"/>
                  <a:pt x="2728398" y="362192"/>
                </a:cubicBezTo>
                <a:cubicBezTo>
                  <a:pt x="2744134" y="371371"/>
                  <a:pt x="2761555" y="375961"/>
                  <a:pt x="2780662" y="375961"/>
                </a:cubicBezTo>
                <a:cubicBezTo>
                  <a:pt x="2799769" y="375961"/>
                  <a:pt x="2817284" y="371371"/>
                  <a:pt x="2833207" y="362192"/>
                </a:cubicBezTo>
                <a:cubicBezTo>
                  <a:pt x="2849129" y="353013"/>
                  <a:pt x="2861774" y="339713"/>
                  <a:pt x="2871140" y="322292"/>
                </a:cubicBezTo>
                <a:cubicBezTo>
                  <a:pt x="2880506" y="304871"/>
                  <a:pt x="2885189" y="284546"/>
                  <a:pt x="2885189" y="261318"/>
                </a:cubicBezTo>
                <a:cubicBezTo>
                  <a:pt x="2885189" y="238090"/>
                  <a:pt x="2880506" y="217859"/>
                  <a:pt x="2871140" y="200625"/>
                </a:cubicBezTo>
                <a:cubicBezTo>
                  <a:pt x="2861774" y="183391"/>
                  <a:pt x="2849129" y="170184"/>
                  <a:pt x="2833207" y="161005"/>
                </a:cubicBezTo>
                <a:cubicBezTo>
                  <a:pt x="2817284" y="151826"/>
                  <a:pt x="2799769" y="147237"/>
                  <a:pt x="2780662" y="147237"/>
                </a:cubicBezTo>
                <a:close/>
                <a:moveTo>
                  <a:pt x="2418207" y="147237"/>
                </a:moveTo>
                <a:cubicBezTo>
                  <a:pt x="2399475" y="147237"/>
                  <a:pt x="2382147" y="151826"/>
                  <a:pt x="2366225" y="161005"/>
                </a:cubicBezTo>
                <a:cubicBezTo>
                  <a:pt x="2350302" y="170184"/>
                  <a:pt x="2337564" y="183484"/>
                  <a:pt x="2328010" y="200906"/>
                </a:cubicBezTo>
                <a:cubicBezTo>
                  <a:pt x="2318457" y="218327"/>
                  <a:pt x="2313680" y="238464"/>
                  <a:pt x="2313680" y="261318"/>
                </a:cubicBezTo>
                <a:cubicBezTo>
                  <a:pt x="2313680" y="284546"/>
                  <a:pt x="2318457" y="304871"/>
                  <a:pt x="2328010" y="322292"/>
                </a:cubicBezTo>
                <a:cubicBezTo>
                  <a:pt x="2337564" y="339713"/>
                  <a:pt x="2350302" y="353013"/>
                  <a:pt x="2366225" y="362192"/>
                </a:cubicBezTo>
                <a:cubicBezTo>
                  <a:pt x="2382147" y="371371"/>
                  <a:pt x="2399475" y="375961"/>
                  <a:pt x="2418207" y="375961"/>
                </a:cubicBezTo>
                <a:cubicBezTo>
                  <a:pt x="2437314" y="375961"/>
                  <a:pt x="2454829" y="371371"/>
                  <a:pt x="2470752" y="362192"/>
                </a:cubicBezTo>
                <a:cubicBezTo>
                  <a:pt x="2486675" y="353013"/>
                  <a:pt x="2499319" y="339713"/>
                  <a:pt x="2508685" y="322292"/>
                </a:cubicBezTo>
                <a:cubicBezTo>
                  <a:pt x="2518051" y="304871"/>
                  <a:pt x="2522735" y="284359"/>
                  <a:pt x="2522735" y="260756"/>
                </a:cubicBezTo>
                <a:cubicBezTo>
                  <a:pt x="2522735" y="237528"/>
                  <a:pt x="2518051" y="217297"/>
                  <a:pt x="2508685" y="200063"/>
                </a:cubicBezTo>
                <a:cubicBezTo>
                  <a:pt x="2499319" y="182829"/>
                  <a:pt x="2486675" y="169716"/>
                  <a:pt x="2470752" y="160724"/>
                </a:cubicBezTo>
                <a:cubicBezTo>
                  <a:pt x="2454829" y="151733"/>
                  <a:pt x="2437314" y="147237"/>
                  <a:pt x="2418207" y="147237"/>
                </a:cubicBezTo>
                <a:close/>
                <a:moveTo>
                  <a:pt x="1885312" y="147237"/>
                </a:moveTo>
                <a:cubicBezTo>
                  <a:pt x="1866205" y="147237"/>
                  <a:pt x="1848784" y="151733"/>
                  <a:pt x="1833049" y="160724"/>
                </a:cubicBezTo>
                <a:cubicBezTo>
                  <a:pt x="1817313" y="169716"/>
                  <a:pt x="1804763" y="182829"/>
                  <a:pt x="1795396" y="200063"/>
                </a:cubicBezTo>
                <a:cubicBezTo>
                  <a:pt x="1786030" y="217297"/>
                  <a:pt x="1781347" y="237528"/>
                  <a:pt x="1781347" y="260756"/>
                </a:cubicBezTo>
                <a:cubicBezTo>
                  <a:pt x="1781347" y="284359"/>
                  <a:pt x="1786030" y="304871"/>
                  <a:pt x="1795396" y="322292"/>
                </a:cubicBezTo>
                <a:cubicBezTo>
                  <a:pt x="1804763" y="339713"/>
                  <a:pt x="1817313" y="353013"/>
                  <a:pt x="1833049" y="362192"/>
                </a:cubicBezTo>
                <a:cubicBezTo>
                  <a:pt x="1848784" y="371371"/>
                  <a:pt x="1866205" y="375961"/>
                  <a:pt x="1885312" y="375961"/>
                </a:cubicBezTo>
                <a:cubicBezTo>
                  <a:pt x="1904420" y="375961"/>
                  <a:pt x="1921934" y="371371"/>
                  <a:pt x="1937857" y="362192"/>
                </a:cubicBezTo>
                <a:cubicBezTo>
                  <a:pt x="1953780" y="353013"/>
                  <a:pt x="1966424" y="339713"/>
                  <a:pt x="1975790" y="322292"/>
                </a:cubicBezTo>
                <a:cubicBezTo>
                  <a:pt x="1985157" y="304871"/>
                  <a:pt x="1989839" y="284546"/>
                  <a:pt x="1989839" y="261318"/>
                </a:cubicBezTo>
                <a:cubicBezTo>
                  <a:pt x="1989839" y="238090"/>
                  <a:pt x="1985157" y="217859"/>
                  <a:pt x="1975790" y="200625"/>
                </a:cubicBezTo>
                <a:cubicBezTo>
                  <a:pt x="1966424" y="183391"/>
                  <a:pt x="1953780" y="170184"/>
                  <a:pt x="1937857" y="161005"/>
                </a:cubicBezTo>
                <a:cubicBezTo>
                  <a:pt x="1921934" y="151826"/>
                  <a:pt x="1904420" y="147237"/>
                  <a:pt x="1885312" y="147237"/>
                </a:cubicBezTo>
                <a:close/>
                <a:moveTo>
                  <a:pt x="3927005" y="146113"/>
                </a:moveTo>
                <a:cubicBezTo>
                  <a:pt x="3901154" y="146113"/>
                  <a:pt x="3879144" y="154355"/>
                  <a:pt x="3860973" y="170840"/>
                </a:cubicBezTo>
                <a:cubicBezTo>
                  <a:pt x="3842803" y="187325"/>
                  <a:pt x="3832406" y="210178"/>
                  <a:pt x="3829783" y="239401"/>
                </a:cubicBezTo>
                <a:lnTo>
                  <a:pt x="4024227" y="239401"/>
                </a:lnTo>
                <a:cubicBezTo>
                  <a:pt x="4024227" y="219919"/>
                  <a:pt x="4019919" y="203153"/>
                  <a:pt x="4011301" y="189104"/>
                </a:cubicBezTo>
                <a:cubicBezTo>
                  <a:pt x="4002685" y="175055"/>
                  <a:pt x="3990977" y="164377"/>
                  <a:pt x="3976178" y="157072"/>
                </a:cubicBezTo>
                <a:cubicBezTo>
                  <a:pt x="3961379" y="149766"/>
                  <a:pt x="3944988" y="146113"/>
                  <a:pt x="3927005" y="146113"/>
                </a:cubicBezTo>
                <a:close/>
                <a:moveTo>
                  <a:pt x="1526705" y="146113"/>
                </a:moveTo>
                <a:cubicBezTo>
                  <a:pt x="1500855" y="146113"/>
                  <a:pt x="1478844" y="154355"/>
                  <a:pt x="1460673" y="170840"/>
                </a:cubicBezTo>
                <a:cubicBezTo>
                  <a:pt x="1442503" y="187325"/>
                  <a:pt x="1432106" y="210178"/>
                  <a:pt x="1429484" y="239401"/>
                </a:cubicBezTo>
                <a:lnTo>
                  <a:pt x="1623927" y="239401"/>
                </a:lnTo>
                <a:cubicBezTo>
                  <a:pt x="1623927" y="219919"/>
                  <a:pt x="1619619" y="203153"/>
                  <a:pt x="1611002" y="189104"/>
                </a:cubicBezTo>
                <a:cubicBezTo>
                  <a:pt x="1602385" y="175055"/>
                  <a:pt x="1590677" y="164377"/>
                  <a:pt x="1575878" y="157072"/>
                </a:cubicBezTo>
                <a:cubicBezTo>
                  <a:pt x="1561080" y="149766"/>
                  <a:pt x="1544689" y="146113"/>
                  <a:pt x="1526705" y="146113"/>
                </a:cubicBezTo>
                <a:close/>
                <a:moveTo>
                  <a:pt x="535705" y="107899"/>
                </a:moveTo>
                <a:lnTo>
                  <a:pt x="586283" y="107899"/>
                </a:lnTo>
                <a:lnTo>
                  <a:pt x="586283" y="281549"/>
                </a:lnTo>
                <a:cubicBezTo>
                  <a:pt x="586283" y="311896"/>
                  <a:pt x="593964" y="335218"/>
                  <a:pt x="609324" y="351515"/>
                </a:cubicBezTo>
                <a:cubicBezTo>
                  <a:pt x="624685" y="367812"/>
                  <a:pt x="645665" y="375961"/>
                  <a:pt x="672265" y="375961"/>
                </a:cubicBezTo>
                <a:cubicBezTo>
                  <a:pt x="699615" y="375961"/>
                  <a:pt x="721157" y="367531"/>
                  <a:pt x="736893" y="350672"/>
                </a:cubicBezTo>
                <a:cubicBezTo>
                  <a:pt x="752628" y="333813"/>
                  <a:pt x="760495" y="309273"/>
                  <a:pt x="760495" y="277053"/>
                </a:cubicBezTo>
                <a:lnTo>
                  <a:pt x="760495" y="107899"/>
                </a:lnTo>
                <a:lnTo>
                  <a:pt x="811635" y="107899"/>
                </a:lnTo>
                <a:lnTo>
                  <a:pt x="811635" y="415861"/>
                </a:lnTo>
                <a:lnTo>
                  <a:pt x="760495" y="415861"/>
                </a:lnTo>
                <a:lnTo>
                  <a:pt x="760495" y="370341"/>
                </a:lnTo>
                <a:cubicBezTo>
                  <a:pt x="750755" y="386076"/>
                  <a:pt x="737174" y="398346"/>
                  <a:pt x="719752" y="407150"/>
                </a:cubicBezTo>
                <a:cubicBezTo>
                  <a:pt x="702331" y="415955"/>
                  <a:pt x="683130" y="420357"/>
                  <a:pt x="662150" y="420357"/>
                </a:cubicBezTo>
                <a:cubicBezTo>
                  <a:pt x="638172" y="420357"/>
                  <a:pt x="616630" y="415393"/>
                  <a:pt x="597523" y="405464"/>
                </a:cubicBezTo>
                <a:cubicBezTo>
                  <a:pt x="578416" y="395536"/>
                  <a:pt x="563336" y="380644"/>
                  <a:pt x="552284" y="360788"/>
                </a:cubicBezTo>
                <a:cubicBezTo>
                  <a:pt x="541232" y="340931"/>
                  <a:pt x="535705" y="316766"/>
                  <a:pt x="535705" y="288293"/>
                </a:cubicBezTo>
                <a:close/>
                <a:moveTo>
                  <a:pt x="3929253" y="102841"/>
                </a:moveTo>
                <a:cubicBezTo>
                  <a:pt x="3958476" y="102841"/>
                  <a:pt x="3984327" y="109210"/>
                  <a:pt x="4006806" y="121948"/>
                </a:cubicBezTo>
                <a:cubicBezTo>
                  <a:pt x="4029285" y="134686"/>
                  <a:pt x="4046612" y="152201"/>
                  <a:pt x="4058788" y="174493"/>
                </a:cubicBezTo>
                <a:cubicBezTo>
                  <a:pt x="4070965" y="196784"/>
                  <a:pt x="4077053" y="221980"/>
                  <a:pt x="4077053" y="250078"/>
                </a:cubicBezTo>
                <a:cubicBezTo>
                  <a:pt x="4077053" y="259819"/>
                  <a:pt x="4076491" y="270122"/>
                  <a:pt x="4075367" y="280987"/>
                </a:cubicBezTo>
                <a:lnTo>
                  <a:pt x="3829221" y="280987"/>
                </a:lnTo>
                <a:cubicBezTo>
                  <a:pt x="3831095" y="311334"/>
                  <a:pt x="3841491" y="335030"/>
                  <a:pt x="3860411" y="352077"/>
                </a:cubicBezTo>
                <a:cubicBezTo>
                  <a:pt x="3879331" y="369123"/>
                  <a:pt x="3902279" y="377647"/>
                  <a:pt x="3929253" y="377647"/>
                </a:cubicBezTo>
                <a:cubicBezTo>
                  <a:pt x="3951358" y="377647"/>
                  <a:pt x="3969809" y="372495"/>
                  <a:pt x="3984608" y="362192"/>
                </a:cubicBezTo>
                <a:cubicBezTo>
                  <a:pt x="3999407" y="351890"/>
                  <a:pt x="4009803" y="338121"/>
                  <a:pt x="4015797" y="320887"/>
                </a:cubicBezTo>
                <a:lnTo>
                  <a:pt x="4070871" y="320887"/>
                </a:lnTo>
                <a:cubicBezTo>
                  <a:pt x="4062629" y="350485"/>
                  <a:pt x="4046144" y="374556"/>
                  <a:pt x="4021417" y="393101"/>
                </a:cubicBezTo>
                <a:cubicBezTo>
                  <a:pt x="3996690" y="411646"/>
                  <a:pt x="3965969" y="420919"/>
                  <a:pt x="3929253" y="420919"/>
                </a:cubicBezTo>
                <a:cubicBezTo>
                  <a:pt x="3900030" y="420919"/>
                  <a:pt x="3873899" y="414362"/>
                  <a:pt x="3850858" y="401250"/>
                </a:cubicBezTo>
                <a:cubicBezTo>
                  <a:pt x="3827817" y="388137"/>
                  <a:pt x="3809740" y="369498"/>
                  <a:pt x="3796627" y="345333"/>
                </a:cubicBezTo>
                <a:cubicBezTo>
                  <a:pt x="3783515" y="321168"/>
                  <a:pt x="3776958" y="293163"/>
                  <a:pt x="3776958" y="261318"/>
                </a:cubicBezTo>
                <a:cubicBezTo>
                  <a:pt x="3776958" y="229473"/>
                  <a:pt x="3783327" y="201561"/>
                  <a:pt x="3796065" y="177584"/>
                </a:cubicBezTo>
                <a:cubicBezTo>
                  <a:pt x="3808803" y="153606"/>
                  <a:pt x="3826693" y="135155"/>
                  <a:pt x="3849734" y="122229"/>
                </a:cubicBezTo>
                <a:cubicBezTo>
                  <a:pt x="3872775" y="109304"/>
                  <a:pt x="3899281" y="102841"/>
                  <a:pt x="3929253" y="102841"/>
                </a:cubicBezTo>
                <a:close/>
                <a:moveTo>
                  <a:pt x="2770547" y="102841"/>
                </a:moveTo>
                <a:cubicBezTo>
                  <a:pt x="2797522" y="102841"/>
                  <a:pt x="2820937" y="108648"/>
                  <a:pt x="2840794" y="120262"/>
                </a:cubicBezTo>
                <a:cubicBezTo>
                  <a:pt x="2860650" y="131876"/>
                  <a:pt x="2875448" y="146488"/>
                  <a:pt x="2885189" y="164096"/>
                </a:cubicBezTo>
                <a:lnTo>
                  <a:pt x="2885189" y="107899"/>
                </a:lnTo>
                <a:lnTo>
                  <a:pt x="2936891" y="107899"/>
                </a:lnTo>
                <a:lnTo>
                  <a:pt x="2936891" y="415861"/>
                </a:lnTo>
                <a:lnTo>
                  <a:pt x="2885189" y="415861"/>
                </a:lnTo>
                <a:lnTo>
                  <a:pt x="2885189" y="358540"/>
                </a:lnTo>
                <a:cubicBezTo>
                  <a:pt x="2875074" y="376523"/>
                  <a:pt x="2859994" y="391415"/>
                  <a:pt x="2839951" y="403217"/>
                </a:cubicBezTo>
                <a:cubicBezTo>
                  <a:pt x="2819907" y="415018"/>
                  <a:pt x="2796585" y="420919"/>
                  <a:pt x="2769985" y="420919"/>
                </a:cubicBezTo>
                <a:cubicBezTo>
                  <a:pt x="2742635" y="420919"/>
                  <a:pt x="2717908" y="414175"/>
                  <a:pt x="2695804" y="400688"/>
                </a:cubicBezTo>
                <a:cubicBezTo>
                  <a:pt x="2673699" y="387200"/>
                  <a:pt x="2656278" y="368280"/>
                  <a:pt x="2643540" y="343928"/>
                </a:cubicBezTo>
                <a:cubicBezTo>
                  <a:pt x="2630802" y="319576"/>
                  <a:pt x="2624433" y="291852"/>
                  <a:pt x="2624433" y="260756"/>
                </a:cubicBezTo>
                <a:cubicBezTo>
                  <a:pt x="2624433" y="229285"/>
                  <a:pt x="2630802" y="201655"/>
                  <a:pt x="2643540" y="177865"/>
                </a:cubicBezTo>
                <a:cubicBezTo>
                  <a:pt x="2656278" y="154074"/>
                  <a:pt x="2673793" y="135623"/>
                  <a:pt x="2696085" y="122510"/>
                </a:cubicBezTo>
                <a:cubicBezTo>
                  <a:pt x="2718377" y="109397"/>
                  <a:pt x="2743197" y="102841"/>
                  <a:pt x="2770547" y="102841"/>
                </a:cubicBezTo>
                <a:close/>
                <a:moveTo>
                  <a:pt x="2428885" y="102841"/>
                </a:moveTo>
                <a:cubicBezTo>
                  <a:pt x="2456234" y="102841"/>
                  <a:pt x="2481055" y="109397"/>
                  <a:pt x="2503346" y="122510"/>
                </a:cubicBezTo>
                <a:cubicBezTo>
                  <a:pt x="2525638" y="135623"/>
                  <a:pt x="2543153" y="154074"/>
                  <a:pt x="2555891" y="177865"/>
                </a:cubicBezTo>
                <a:cubicBezTo>
                  <a:pt x="2568629" y="201655"/>
                  <a:pt x="2574998" y="229285"/>
                  <a:pt x="2574998" y="260756"/>
                </a:cubicBezTo>
                <a:cubicBezTo>
                  <a:pt x="2574998" y="291852"/>
                  <a:pt x="2568629" y="319576"/>
                  <a:pt x="2555891" y="343928"/>
                </a:cubicBezTo>
                <a:cubicBezTo>
                  <a:pt x="2543153" y="368280"/>
                  <a:pt x="2525638" y="387200"/>
                  <a:pt x="2503346" y="400688"/>
                </a:cubicBezTo>
                <a:cubicBezTo>
                  <a:pt x="2481055" y="414175"/>
                  <a:pt x="2456234" y="420919"/>
                  <a:pt x="2428885" y="420919"/>
                </a:cubicBezTo>
                <a:cubicBezTo>
                  <a:pt x="2402659" y="420919"/>
                  <a:pt x="2379524" y="415018"/>
                  <a:pt x="2359481" y="403217"/>
                </a:cubicBezTo>
                <a:cubicBezTo>
                  <a:pt x="2339437" y="391415"/>
                  <a:pt x="2324170" y="376710"/>
                  <a:pt x="2313680" y="359102"/>
                </a:cubicBezTo>
                <a:lnTo>
                  <a:pt x="2313680" y="561975"/>
                </a:lnTo>
                <a:lnTo>
                  <a:pt x="2262540" y="561975"/>
                </a:lnTo>
                <a:lnTo>
                  <a:pt x="2262540" y="107899"/>
                </a:lnTo>
                <a:lnTo>
                  <a:pt x="2313680" y="107899"/>
                </a:lnTo>
                <a:lnTo>
                  <a:pt x="2313680" y="164658"/>
                </a:lnTo>
                <a:cubicBezTo>
                  <a:pt x="2323796" y="147050"/>
                  <a:pt x="2338875" y="132345"/>
                  <a:pt x="2358919" y="120543"/>
                </a:cubicBezTo>
                <a:cubicBezTo>
                  <a:pt x="2378963" y="108742"/>
                  <a:pt x="2402285" y="102841"/>
                  <a:pt x="2428885" y="102841"/>
                </a:cubicBezTo>
                <a:close/>
                <a:moveTo>
                  <a:pt x="1528954" y="102841"/>
                </a:moveTo>
                <a:cubicBezTo>
                  <a:pt x="1558176" y="102841"/>
                  <a:pt x="1584027" y="109210"/>
                  <a:pt x="1606506" y="121948"/>
                </a:cubicBezTo>
                <a:cubicBezTo>
                  <a:pt x="1628985" y="134686"/>
                  <a:pt x="1646313" y="152201"/>
                  <a:pt x="1658489" y="174493"/>
                </a:cubicBezTo>
                <a:cubicBezTo>
                  <a:pt x="1670665" y="196784"/>
                  <a:pt x="1676753" y="221980"/>
                  <a:pt x="1676753" y="250078"/>
                </a:cubicBezTo>
                <a:cubicBezTo>
                  <a:pt x="1676753" y="259819"/>
                  <a:pt x="1676191" y="270122"/>
                  <a:pt x="1675067" y="280987"/>
                </a:cubicBezTo>
                <a:lnTo>
                  <a:pt x="1428922" y="280987"/>
                </a:lnTo>
                <a:cubicBezTo>
                  <a:pt x="1430795" y="311334"/>
                  <a:pt x="1441192" y="335030"/>
                  <a:pt x="1460112" y="352077"/>
                </a:cubicBezTo>
                <a:cubicBezTo>
                  <a:pt x="1479031" y="369123"/>
                  <a:pt x="1501979" y="377647"/>
                  <a:pt x="1528954" y="377647"/>
                </a:cubicBezTo>
                <a:cubicBezTo>
                  <a:pt x="1551058" y="377647"/>
                  <a:pt x="1569509" y="372495"/>
                  <a:pt x="1584308" y="362192"/>
                </a:cubicBezTo>
                <a:cubicBezTo>
                  <a:pt x="1599107" y="351890"/>
                  <a:pt x="1609503" y="338121"/>
                  <a:pt x="1615498" y="320887"/>
                </a:cubicBezTo>
                <a:lnTo>
                  <a:pt x="1670571" y="320887"/>
                </a:lnTo>
                <a:cubicBezTo>
                  <a:pt x="1662329" y="350485"/>
                  <a:pt x="1645844" y="374556"/>
                  <a:pt x="1621117" y="393101"/>
                </a:cubicBezTo>
                <a:cubicBezTo>
                  <a:pt x="1596390" y="411646"/>
                  <a:pt x="1565669" y="420919"/>
                  <a:pt x="1528954" y="420919"/>
                </a:cubicBezTo>
                <a:cubicBezTo>
                  <a:pt x="1499731" y="420919"/>
                  <a:pt x="1473599" y="414362"/>
                  <a:pt x="1450558" y="401250"/>
                </a:cubicBezTo>
                <a:cubicBezTo>
                  <a:pt x="1427517" y="388137"/>
                  <a:pt x="1409440" y="369498"/>
                  <a:pt x="1396327" y="345333"/>
                </a:cubicBezTo>
                <a:cubicBezTo>
                  <a:pt x="1383215" y="321168"/>
                  <a:pt x="1376658" y="293163"/>
                  <a:pt x="1376658" y="261318"/>
                </a:cubicBezTo>
                <a:cubicBezTo>
                  <a:pt x="1376658" y="229473"/>
                  <a:pt x="1383027" y="201561"/>
                  <a:pt x="1395765" y="177584"/>
                </a:cubicBezTo>
                <a:cubicBezTo>
                  <a:pt x="1408503" y="153606"/>
                  <a:pt x="1426393" y="135155"/>
                  <a:pt x="1449434" y="122229"/>
                </a:cubicBezTo>
                <a:cubicBezTo>
                  <a:pt x="1472475" y="109304"/>
                  <a:pt x="1498982" y="102841"/>
                  <a:pt x="1528954" y="102841"/>
                </a:cubicBezTo>
                <a:close/>
                <a:moveTo>
                  <a:pt x="1002745" y="102841"/>
                </a:moveTo>
                <a:cubicBezTo>
                  <a:pt x="1036838" y="102841"/>
                  <a:pt x="1064375" y="111458"/>
                  <a:pt x="1085355" y="128692"/>
                </a:cubicBezTo>
                <a:cubicBezTo>
                  <a:pt x="1106336" y="145926"/>
                  <a:pt x="1117575" y="169529"/>
                  <a:pt x="1119074" y="199501"/>
                </a:cubicBezTo>
                <a:lnTo>
                  <a:pt x="1067934" y="199501"/>
                </a:lnTo>
                <a:cubicBezTo>
                  <a:pt x="1066810" y="183391"/>
                  <a:pt x="1060347" y="170465"/>
                  <a:pt x="1048546" y="160724"/>
                </a:cubicBezTo>
                <a:cubicBezTo>
                  <a:pt x="1036744" y="150983"/>
                  <a:pt x="1020915" y="146113"/>
                  <a:pt x="1001059" y="146113"/>
                </a:cubicBezTo>
                <a:cubicBezTo>
                  <a:pt x="982701" y="146113"/>
                  <a:pt x="968090" y="150047"/>
                  <a:pt x="957225" y="157914"/>
                </a:cubicBezTo>
                <a:cubicBezTo>
                  <a:pt x="946360" y="165782"/>
                  <a:pt x="940928" y="176085"/>
                  <a:pt x="940928" y="188823"/>
                </a:cubicBezTo>
                <a:cubicBezTo>
                  <a:pt x="940928" y="198939"/>
                  <a:pt x="944206" y="207275"/>
                  <a:pt x="950762" y="213831"/>
                </a:cubicBezTo>
                <a:cubicBezTo>
                  <a:pt x="957318" y="220387"/>
                  <a:pt x="965561" y="225632"/>
                  <a:pt x="975489" y="229566"/>
                </a:cubicBezTo>
                <a:cubicBezTo>
                  <a:pt x="985417" y="233500"/>
                  <a:pt x="999186" y="237902"/>
                  <a:pt x="1016794" y="242773"/>
                </a:cubicBezTo>
                <a:cubicBezTo>
                  <a:pt x="1038899" y="248767"/>
                  <a:pt x="1056882" y="254668"/>
                  <a:pt x="1070744" y="260475"/>
                </a:cubicBezTo>
                <a:cubicBezTo>
                  <a:pt x="1084606" y="266282"/>
                  <a:pt x="1096501" y="274993"/>
                  <a:pt x="1106429" y="286607"/>
                </a:cubicBezTo>
                <a:cubicBezTo>
                  <a:pt x="1116357" y="298221"/>
                  <a:pt x="1121509" y="313394"/>
                  <a:pt x="1121883" y="332127"/>
                </a:cubicBezTo>
                <a:cubicBezTo>
                  <a:pt x="1121883" y="348986"/>
                  <a:pt x="1117200" y="364159"/>
                  <a:pt x="1107834" y="377647"/>
                </a:cubicBezTo>
                <a:cubicBezTo>
                  <a:pt x="1098468" y="391134"/>
                  <a:pt x="1085261" y="401718"/>
                  <a:pt x="1068215" y="409398"/>
                </a:cubicBezTo>
                <a:cubicBezTo>
                  <a:pt x="1051168" y="417079"/>
                  <a:pt x="1031593" y="420919"/>
                  <a:pt x="1009488" y="420919"/>
                </a:cubicBezTo>
                <a:cubicBezTo>
                  <a:pt x="985886" y="420919"/>
                  <a:pt x="964718" y="416891"/>
                  <a:pt x="945985" y="408836"/>
                </a:cubicBezTo>
                <a:cubicBezTo>
                  <a:pt x="927253" y="400781"/>
                  <a:pt x="912454" y="389542"/>
                  <a:pt x="901589" y="375118"/>
                </a:cubicBezTo>
                <a:cubicBezTo>
                  <a:pt x="890724" y="360694"/>
                  <a:pt x="884730" y="344116"/>
                  <a:pt x="883606" y="325383"/>
                </a:cubicBezTo>
                <a:lnTo>
                  <a:pt x="936432" y="325383"/>
                </a:lnTo>
                <a:cubicBezTo>
                  <a:pt x="937930" y="340744"/>
                  <a:pt x="945142" y="353295"/>
                  <a:pt x="958068" y="363035"/>
                </a:cubicBezTo>
                <a:cubicBezTo>
                  <a:pt x="970993" y="372776"/>
                  <a:pt x="987946" y="377647"/>
                  <a:pt x="1008926" y="377647"/>
                </a:cubicBezTo>
                <a:cubicBezTo>
                  <a:pt x="1028408" y="377647"/>
                  <a:pt x="1043769" y="373338"/>
                  <a:pt x="1055008" y="364721"/>
                </a:cubicBezTo>
                <a:cubicBezTo>
                  <a:pt x="1066248" y="356104"/>
                  <a:pt x="1071868" y="345240"/>
                  <a:pt x="1071868" y="332127"/>
                </a:cubicBezTo>
                <a:cubicBezTo>
                  <a:pt x="1071868" y="318639"/>
                  <a:pt x="1065873" y="308617"/>
                  <a:pt x="1053885" y="302061"/>
                </a:cubicBezTo>
                <a:cubicBezTo>
                  <a:pt x="1041896" y="295505"/>
                  <a:pt x="1023350" y="289042"/>
                  <a:pt x="998249" y="282673"/>
                </a:cubicBezTo>
                <a:cubicBezTo>
                  <a:pt x="975395" y="276679"/>
                  <a:pt x="956756" y="270591"/>
                  <a:pt x="942332" y="264409"/>
                </a:cubicBezTo>
                <a:cubicBezTo>
                  <a:pt x="927909" y="258227"/>
                  <a:pt x="915545" y="249048"/>
                  <a:pt x="905242" y="236872"/>
                </a:cubicBezTo>
                <a:cubicBezTo>
                  <a:pt x="894939" y="224696"/>
                  <a:pt x="889788" y="208680"/>
                  <a:pt x="889788" y="188823"/>
                </a:cubicBezTo>
                <a:cubicBezTo>
                  <a:pt x="889788" y="173088"/>
                  <a:pt x="894471" y="158664"/>
                  <a:pt x="903837" y="145551"/>
                </a:cubicBezTo>
                <a:cubicBezTo>
                  <a:pt x="913203" y="132438"/>
                  <a:pt x="926504" y="122042"/>
                  <a:pt x="943737" y="114361"/>
                </a:cubicBezTo>
                <a:cubicBezTo>
                  <a:pt x="960971" y="106681"/>
                  <a:pt x="980640" y="102841"/>
                  <a:pt x="1002745" y="102841"/>
                </a:cubicBezTo>
                <a:close/>
                <a:moveTo>
                  <a:pt x="4299099" y="102279"/>
                </a:moveTo>
                <a:lnTo>
                  <a:pt x="4299099" y="155105"/>
                </a:lnTo>
                <a:lnTo>
                  <a:pt x="4285612" y="155105"/>
                </a:lnTo>
                <a:cubicBezTo>
                  <a:pt x="4228291" y="155105"/>
                  <a:pt x="4199629" y="186201"/>
                  <a:pt x="4199629" y="248393"/>
                </a:cubicBezTo>
                <a:lnTo>
                  <a:pt x="4199629" y="415861"/>
                </a:lnTo>
                <a:lnTo>
                  <a:pt x="4148490" y="415861"/>
                </a:lnTo>
                <a:lnTo>
                  <a:pt x="4148490" y="107899"/>
                </a:lnTo>
                <a:lnTo>
                  <a:pt x="4199629" y="107899"/>
                </a:lnTo>
                <a:lnTo>
                  <a:pt x="4199629" y="157914"/>
                </a:lnTo>
                <a:cubicBezTo>
                  <a:pt x="4208621" y="140306"/>
                  <a:pt x="4221453" y="126631"/>
                  <a:pt x="4238125" y="116890"/>
                </a:cubicBezTo>
                <a:cubicBezTo>
                  <a:pt x="4254797" y="107149"/>
                  <a:pt x="4275122" y="102279"/>
                  <a:pt x="4299099" y="102279"/>
                </a:cubicBezTo>
                <a:close/>
                <a:moveTo>
                  <a:pt x="3584162" y="102279"/>
                </a:moveTo>
                <a:cubicBezTo>
                  <a:pt x="3621627" y="102279"/>
                  <a:pt x="3651974" y="113612"/>
                  <a:pt x="3675202" y="136278"/>
                </a:cubicBezTo>
                <a:cubicBezTo>
                  <a:pt x="3698431" y="158945"/>
                  <a:pt x="3710045" y="191633"/>
                  <a:pt x="3710045" y="234343"/>
                </a:cubicBezTo>
                <a:lnTo>
                  <a:pt x="3710045" y="415861"/>
                </a:lnTo>
                <a:lnTo>
                  <a:pt x="3659467" y="415861"/>
                </a:lnTo>
                <a:lnTo>
                  <a:pt x="3659467" y="241649"/>
                </a:lnTo>
                <a:cubicBezTo>
                  <a:pt x="3659467" y="210928"/>
                  <a:pt x="3651787" y="187418"/>
                  <a:pt x="3636426" y="171121"/>
                </a:cubicBezTo>
                <a:cubicBezTo>
                  <a:pt x="3621066" y="154824"/>
                  <a:pt x="3600085" y="146675"/>
                  <a:pt x="3573485" y="146675"/>
                </a:cubicBezTo>
                <a:cubicBezTo>
                  <a:pt x="3546510" y="146675"/>
                  <a:pt x="3525061" y="155105"/>
                  <a:pt x="3509139" y="171964"/>
                </a:cubicBezTo>
                <a:cubicBezTo>
                  <a:pt x="3493216" y="188823"/>
                  <a:pt x="3485255" y="213363"/>
                  <a:pt x="3485255" y="245583"/>
                </a:cubicBezTo>
                <a:lnTo>
                  <a:pt x="3485255" y="415861"/>
                </a:lnTo>
                <a:lnTo>
                  <a:pt x="3434115" y="415861"/>
                </a:lnTo>
                <a:lnTo>
                  <a:pt x="3434115" y="107899"/>
                </a:lnTo>
                <a:lnTo>
                  <a:pt x="3485255" y="107899"/>
                </a:lnTo>
                <a:lnTo>
                  <a:pt x="3485255" y="151733"/>
                </a:lnTo>
                <a:cubicBezTo>
                  <a:pt x="3495371" y="135997"/>
                  <a:pt x="3509139" y="123821"/>
                  <a:pt x="3526560" y="115204"/>
                </a:cubicBezTo>
                <a:cubicBezTo>
                  <a:pt x="3543981" y="106587"/>
                  <a:pt x="3563182" y="102279"/>
                  <a:pt x="3584162" y="102279"/>
                </a:cubicBezTo>
                <a:close/>
                <a:moveTo>
                  <a:pt x="3175149" y="102279"/>
                </a:moveTo>
                <a:lnTo>
                  <a:pt x="3175149" y="155105"/>
                </a:lnTo>
                <a:lnTo>
                  <a:pt x="3161662" y="155105"/>
                </a:lnTo>
                <a:cubicBezTo>
                  <a:pt x="3104341" y="155105"/>
                  <a:pt x="3075680" y="186201"/>
                  <a:pt x="3075680" y="248393"/>
                </a:cubicBezTo>
                <a:lnTo>
                  <a:pt x="3075680" y="415861"/>
                </a:lnTo>
                <a:lnTo>
                  <a:pt x="3024540" y="415861"/>
                </a:lnTo>
                <a:lnTo>
                  <a:pt x="3024540" y="107899"/>
                </a:lnTo>
                <a:lnTo>
                  <a:pt x="3075680" y="107899"/>
                </a:lnTo>
                <a:lnTo>
                  <a:pt x="3075680" y="157914"/>
                </a:lnTo>
                <a:cubicBezTo>
                  <a:pt x="3084671" y="140306"/>
                  <a:pt x="3097503" y="126631"/>
                  <a:pt x="3114175" y="116890"/>
                </a:cubicBezTo>
                <a:cubicBezTo>
                  <a:pt x="3130847" y="107149"/>
                  <a:pt x="3151172" y="102279"/>
                  <a:pt x="3175149" y="102279"/>
                </a:cubicBezTo>
                <a:close/>
                <a:moveTo>
                  <a:pt x="479575" y="102279"/>
                </a:moveTo>
                <a:lnTo>
                  <a:pt x="479575" y="155105"/>
                </a:lnTo>
                <a:lnTo>
                  <a:pt x="466087" y="155105"/>
                </a:lnTo>
                <a:cubicBezTo>
                  <a:pt x="408766" y="155105"/>
                  <a:pt x="380105" y="186201"/>
                  <a:pt x="380105" y="248393"/>
                </a:cubicBezTo>
                <a:lnTo>
                  <a:pt x="380105" y="415861"/>
                </a:lnTo>
                <a:lnTo>
                  <a:pt x="328965" y="415861"/>
                </a:lnTo>
                <a:lnTo>
                  <a:pt x="328965" y="107899"/>
                </a:lnTo>
                <a:lnTo>
                  <a:pt x="380105" y="107899"/>
                </a:lnTo>
                <a:lnTo>
                  <a:pt x="380105" y="157914"/>
                </a:lnTo>
                <a:cubicBezTo>
                  <a:pt x="389097" y="140306"/>
                  <a:pt x="401928" y="126631"/>
                  <a:pt x="418600" y="116890"/>
                </a:cubicBezTo>
                <a:cubicBezTo>
                  <a:pt x="435272" y="107149"/>
                  <a:pt x="455597" y="102279"/>
                  <a:pt x="479575" y="102279"/>
                </a:cubicBezTo>
                <a:close/>
                <a:moveTo>
                  <a:pt x="3245330" y="30346"/>
                </a:moveTo>
                <a:lnTo>
                  <a:pt x="3296469" y="30346"/>
                </a:lnTo>
                <a:lnTo>
                  <a:pt x="3296469" y="107899"/>
                </a:lnTo>
                <a:lnTo>
                  <a:pt x="3376832" y="107899"/>
                </a:lnTo>
                <a:lnTo>
                  <a:pt x="3376832" y="150047"/>
                </a:lnTo>
                <a:lnTo>
                  <a:pt x="3296469" y="150047"/>
                </a:lnTo>
                <a:lnTo>
                  <a:pt x="3296469" y="331565"/>
                </a:lnTo>
                <a:cubicBezTo>
                  <a:pt x="3296469" y="346551"/>
                  <a:pt x="3299654" y="357135"/>
                  <a:pt x="3306023" y="363316"/>
                </a:cubicBezTo>
                <a:cubicBezTo>
                  <a:pt x="3312392" y="369498"/>
                  <a:pt x="3323444" y="372589"/>
                  <a:pt x="3339179" y="372589"/>
                </a:cubicBezTo>
                <a:lnTo>
                  <a:pt x="3376832" y="372589"/>
                </a:lnTo>
                <a:lnTo>
                  <a:pt x="3376832" y="415861"/>
                </a:lnTo>
                <a:lnTo>
                  <a:pt x="3330750" y="415861"/>
                </a:lnTo>
                <a:cubicBezTo>
                  <a:pt x="3302276" y="415861"/>
                  <a:pt x="3280921" y="409305"/>
                  <a:pt x="3266685" y="396192"/>
                </a:cubicBezTo>
                <a:cubicBezTo>
                  <a:pt x="3252448" y="383079"/>
                  <a:pt x="3245330" y="361537"/>
                  <a:pt x="3245330" y="331565"/>
                </a:cubicBezTo>
                <a:lnTo>
                  <a:pt x="3245330" y="150047"/>
                </a:lnTo>
                <a:lnTo>
                  <a:pt x="3205430" y="150047"/>
                </a:lnTo>
                <a:lnTo>
                  <a:pt x="3205430" y="107899"/>
                </a:lnTo>
                <a:lnTo>
                  <a:pt x="3245330" y="107899"/>
                </a:lnTo>
                <a:close/>
                <a:moveTo>
                  <a:pt x="1206980" y="30346"/>
                </a:moveTo>
                <a:lnTo>
                  <a:pt x="1258120" y="30346"/>
                </a:lnTo>
                <a:lnTo>
                  <a:pt x="1258120" y="107899"/>
                </a:lnTo>
                <a:lnTo>
                  <a:pt x="1338482" y="107899"/>
                </a:lnTo>
                <a:lnTo>
                  <a:pt x="1338482" y="150047"/>
                </a:lnTo>
                <a:lnTo>
                  <a:pt x="1258120" y="150047"/>
                </a:lnTo>
                <a:lnTo>
                  <a:pt x="1258120" y="331565"/>
                </a:lnTo>
                <a:cubicBezTo>
                  <a:pt x="1258120" y="346551"/>
                  <a:pt x="1261304" y="357135"/>
                  <a:pt x="1267673" y="363316"/>
                </a:cubicBezTo>
                <a:cubicBezTo>
                  <a:pt x="1274042" y="369498"/>
                  <a:pt x="1285095" y="372589"/>
                  <a:pt x="1300830" y="372589"/>
                </a:cubicBezTo>
                <a:lnTo>
                  <a:pt x="1338482" y="372589"/>
                </a:lnTo>
                <a:lnTo>
                  <a:pt x="1338482" y="415861"/>
                </a:lnTo>
                <a:lnTo>
                  <a:pt x="1292400" y="415861"/>
                </a:lnTo>
                <a:cubicBezTo>
                  <a:pt x="1263927" y="415861"/>
                  <a:pt x="1242572" y="409305"/>
                  <a:pt x="1228335" y="396192"/>
                </a:cubicBezTo>
                <a:cubicBezTo>
                  <a:pt x="1214098" y="383079"/>
                  <a:pt x="1206980" y="361537"/>
                  <a:pt x="1206980" y="331565"/>
                </a:cubicBezTo>
                <a:lnTo>
                  <a:pt x="1206980" y="150047"/>
                </a:lnTo>
                <a:lnTo>
                  <a:pt x="1167080" y="150047"/>
                </a:lnTo>
                <a:lnTo>
                  <a:pt x="1167080" y="107899"/>
                </a:lnTo>
                <a:lnTo>
                  <a:pt x="1206980" y="107899"/>
                </a:lnTo>
                <a:close/>
                <a:moveTo>
                  <a:pt x="0" y="24164"/>
                </a:moveTo>
                <a:lnTo>
                  <a:pt x="265253" y="24164"/>
                </a:lnTo>
                <a:lnTo>
                  <a:pt x="265253" y="65751"/>
                </a:lnTo>
                <a:lnTo>
                  <a:pt x="158477" y="65751"/>
                </a:lnTo>
                <a:lnTo>
                  <a:pt x="158477" y="415861"/>
                </a:lnTo>
                <a:lnTo>
                  <a:pt x="107338" y="415861"/>
                </a:lnTo>
                <a:lnTo>
                  <a:pt x="107338" y="65751"/>
                </a:lnTo>
                <a:lnTo>
                  <a:pt x="0" y="65751"/>
                </a:lnTo>
                <a:close/>
                <a:moveTo>
                  <a:pt x="1989839" y="0"/>
                </a:moveTo>
                <a:lnTo>
                  <a:pt x="2041541" y="0"/>
                </a:lnTo>
                <a:lnTo>
                  <a:pt x="2041541" y="415861"/>
                </a:lnTo>
                <a:lnTo>
                  <a:pt x="1989839" y="415861"/>
                </a:lnTo>
                <a:lnTo>
                  <a:pt x="1989839" y="357978"/>
                </a:lnTo>
                <a:cubicBezTo>
                  <a:pt x="1979724" y="376335"/>
                  <a:pt x="1964738" y="391415"/>
                  <a:pt x="1944882" y="403217"/>
                </a:cubicBezTo>
                <a:cubicBezTo>
                  <a:pt x="1925025" y="415018"/>
                  <a:pt x="1901797" y="420919"/>
                  <a:pt x="1875197" y="420919"/>
                </a:cubicBezTo>
                <a:cubicBezTo>
                  <a:pt x="1847847" y="420919"/>
                  <a:pt x="1823027" y="414175"/>
                  <a:pt x="1800735" y="400688"/>
                </a:cubicBezTo>
                <a:cubicBezTo>
                  <a:pt x="1778443" y="387200"/>
                  <a:pt x="1760928" y="368280"/>
                  <a:pt x="1748190" y="343928"/>
                </a:cubicBezTo>
                <a:cubicBezTo>
                  <a:pt x="1735452" y="319576"/>
                  <a:pt x="1729083" y="291852"/>
                  <a:pt x="1729083" y="260756"/>
                </a:cubicBezTo>
                <a:cubicBezTo>
                  <a:pt x="1729083" y="229285"/>
                  <a:pt x="1735452" y="201655"/>
                  <a:pt x="1748190" y="177865"/>
                </a:cubicBezTo>
                <a:cubicBezTo>
                  <a:pt x="1760928" y="154074"/>
                  <a:pt x="1778443" y="135623"/>
                  <a:pt x="1800735" y="122510"/>
                </a:cubicBezTo>
                <a:cubicBezTo>
                  <a:pt x="1823027" y="109397"/>
                  <a:pt x="1848035" y="102841"/>
                  <a:pt x="1875759" y="102841"/>
                </a:cubicBezTo>
                <a:cubicBezTo>
                  <a:pt x="1899736" y="102841"/>
                  <a:pt x="1922028" y="108367"/>
                  <a:pt x="1942634" y="119419"/>
                </a:cubicBezTo>
                <a:cubicBezTo>
                  <a:pt x="1963240" y="130471"/>
                  <a:pt x="1978975" y="144989"/>
                  <a:pt x="1989839" y="162972"/>
                </a:cubicBezTo>
                <a:close/>
              </a:path>
            </a:pathLst>
          </a:custGeom>
          <a:solidFill>
            <a:srgbClr val="FFFFFF"/>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solidFill>
                <a:schemeClr val="tx1"/>
              </a:solidFill>
            </a:endParaRPr>
          </a:p>
        </p:txBody>
      </p:sp>
      <p:sp>
        <p:nvSpPr>
          <p:cNvPr id="5" name="[T2O] TextBox 12" descr="Proven results.">
            <a:extLst>
              <a:ext uri="{FF2B5EF4-FFF2-40B4-BE49-F238E27FC236}">
                <a16:creationId xmlns:a16="http://schemas.microsoft.com/office/drawing/2014/main" id="{BC25BF90-CDAC-CD63-BD9D-9BDF6E5EF84A}"/>
              </a:ext>
            </a:extLst>
          </p:cNvPr>
          <p:cNvSpPr/>
          <p:nvPr/>
        </p:nvSpPr>
        <p:spPr>
          <a:xfrm>
            <a:off x="6443150" y="3102993"/>
            <a:ext cx="3964791" cy="420919"/>
          </a:xfrm>
          <a:custGeom>
            <a:avLst/>
            <a:gdLst/>
            <a:ahLst/>
            <a:cxnLst/>
            <a:rect l="l" t="t" r="r" b="b"/>
            <a:pathLst>
              <a:path w="3964791" h="420919">
                <a:moveTo>
                  <a:pt x="3931072" y="349548"/>
                </a:moveTo>
                <a:cubicBezTo>
                  <a:pt x="3940439" y="349548"/>
                  <a:pt x="3948400" y="352920"/>
                  <a:pt x="3954956" y="359664"/>
                </a:cubicBezTo>
                <a:cubicBezTo>
                  <a:pt x="3961513" y="366407"/>
                  <a:pt x="3964791" y="374650"/>
                  <a:pt x="3964791" y="384390"/>
                </a:cubicBezTo>
                <a:cubicBezTo>
                  <a:pt x="3964791" y="394131"/>
                  <a:pt x="3961513" y="402374"/>
                  <a:pt x="3954956" y="409117"/>
                </a:cubicBezTo>
                <a:cubicBezTo>
                  <a:pt x="3948400" y="415861"/>
                  <a:pt x="3940439" y="419233"/>
                  <a:pt x="3931072" y="419233"/>
                </a:cubicBezTo>
                <a:cubicBezTo>
                  <a:pt x="3921332" y="419233"/>
                  <a:pt x="3913089" y="415861"/>
                  <a:pt x="3906346" y="409117"/>
                </a:cubicBezTo>
                <a:cubicBezTo>
                  <a:pt x="3899602" y="402374"/>
                  <a:pt x="3896230" y="394131"/>
                  <a:pt x="3896230" y="384390"/>
                </a:cubicBezTo>
                <a:cubicBezTo>
                  <a:pt x="3896230" y="374650"/>
                  <a:pt x="3899602" y="366407"/>
                  <a:pt x="3906346" y="359664"/>
                </a:cubicBezTo>
                <a:cubicBezTo>
                  <a:pt x="3913089" y="352920"/>
                  <a:pt x="3921332" y="349548"/>
                  <a:pt x="3931072" y="349548"/>
                </a:cubicBezTo>
                <a:close/>
                <a:moveTo>
                  <a:pt x="669398" y="147237"/>
                </a:moveTo>
                <a:cubicBezTo>
                  <a:pt x="650666" y="147237"/>
                  <a:pt x="633526" y="151452"/>
                  <a:pt x="617978" y="159881"/>
                </a:cubicBezTo>
                <a:cubicBezTo>
                  <a:pt x="602430" y="168311"/>
                  <a:pt x="589972" y="181143"/>
                  <a:pt x="580606" y="198377"/>
                </a:cubicBezTo>
                <a:cubicBezTo>
                  <a:pt x="571240" y="215611"/>
                  <a:pt x="566557" y="236591"/>
                  <a:pt x="566557" y="261318"/>
                </a:cubicBezTo>
                <a:cubicBezTo>
                  <a:pt x="566557" y="286420"/>
                  <a:pt x="571146" y="307587"/>
                  <a:pt x="580325" y="324821"/>
                </a:cubicBezTo>
                <a:cubicBezTo>
                  <a:pt x="589504" y="342055"/>
                  <a:pt x="601774" y="354887"/>
                  <a:pt x="617135" y="363316"/>
                </a:cubicBezTo>
                <a:cubicBezTo>
                  <a:pt x="632495" y="371746"/>
                  <a:pt x="649355" y="375961"/>
                  <a:pt x="667712" y="375961"/>
                </a:cubicBezTo>
                <a:cubicBezTo>
                  <a:pt x="686070" y="375961"/>
                  <a:pt x="703304" y="371652"/>
                  <a:pt x="719414" y="363035"/>
                </a:cubicBezTo>
                <a:cubicBezTo>
                  <a:pt x="735524" y="354418"/>
                  <a:pt x="748543" y="341493"/>
                  <a:pt x="758471" y="324259"/>
                </a:cubicBezTo>
                <a:cubicBezTo>
                  <a:pt x="768400" y="307025"/>
                  <a:pt x="773364" y="286045"/>
                  <a:pt x="773364" y="261318"/>
                </a:cubicBezTo>
                <a:cubicBezTo>
                  <a:pt x="773364" y="236591"/>
                  <a:pt x="768493" y="215611"/>
                  <a:pt x="758752" y="198377"/>
                </a:cubicBezTo>
                <a:cubicBezTo>
                  <a:pt x="749011" y="181143"/>
                  <a:pt x="736273" y="168311"/>
                  <a:pt x="720538" y="159881"/>
                </a:cubicBezTo>
                <a:cubicBezTo>
                  <a:pt x="704803" y="151452"/>
                  <a:pt x="687756" y="147237"/>
                  <a:pt x="669398" y="147237"/>
                </a:cubicBezTo>
                <a:close/>
                <a:moveTo>
                  <a:pt x="2397891" y="146113"/>
                </a:moveTo>
                <a:cubicBezTo>
                  <a:pt x="2372039" y="146113"/>
                  <a:pt x="2350029" y="154355"/>
                  <a:pt x="2331858" y="170840"/>
                </a:cubicBezTo>
                <a:cubicBezTo>
                  <a:pt x="2313688" y="187325"/>
                  <a:pt x="2303291" y="210178"/>
                  <a:pt x="2300669" y="239401"/>
                </a:cubicBezTo>
                <a:lnTo>
                  <a:pt x="2495112" y="239401"/>
                </a:lnTo>
                <a:cubicBezTo>
                  <a:pt x="2495112" y="219919"/>
                  <a:pt x="2490803" y="203154"/>
                  <a:pt x="2482187" y="189104"/>
                </a:cubicBezTo>
                <a:cubicBezTo>
                  <a:pt x="2473570" y="175055"/>
                  <a:pt x="2461862" y="164377"/>
                  <a:pt x="2447063" y="157072"/>
                </a:cubicBezTo>
                <a:cubicBezTo>
                  <a:pt x="2432265" y="149766"/>
                  <a:pt x="2415874" y="146113"/>
                  <a:pt x="2397891" y="146113"/>
                </a:cubicBezTo>
                <a:close/>
                <a:moveTo>
                  <a:pt x="1340616" y="146113"/>
                </a:moveTo>
                <a:cubicBezTo>
                  <a:pt x="1314765" y="146113"/>
                  <a:pt x="1292754" y="154355"/>
                  <a:pt x="1274584" y="170840"/>
                </a:cubicBezTo>
                <a:cubicBezTo>
                  <a:pt x="1256413" y="187325"/>
                  <a:pt x="1246016" y="210178"/>
                  <a:pt x="1243394" y="239401"/>
                </a:cubicBezTo>
                <a:lnTo>
                  <a:pt x="1437837" y="239401"/>
                </a:lnTo>
                <a:cubicBezTo>
                  <a:pt x="1437837" y="219919"/>
                  <a:pt x="1433529" y="203154"/>
                  <a:pt x="1424912" y="189104"/>
                </a:cubicBezTo>
                <a:cubicBezTo>
                  <a:pt x="1416295" y="175055"/>
                  <a:pt x="1404587" y="164377"/>
                  <a:pt x="1389788" y="157072"/>
                </a:cubicBezTo>
                <a:cubicBezTo>
                  <a:pt x="1374990" y="149766"/>
                  <a:pt x="1358599" y="146113"/>
                  <a:pt x="1340616" y="146113"/>
                </a:cubicBezTo>
                <a:close/>
                <a:moveTo>
                  <a:pt x="2911841" y="107899"/>
                </a:moveTo>
                <a:lnTo>
                  <a:pt x="2962418" y="107899"/>
                </a:lnTo>
                <a:lnTo>
                  <a:pt x="2962418" y="281549"/>
                </a:lnTo>
                <a:cubicBezTo>
                  <a:pt x="2962418" y="311896"/>
                  <a:pt x="2970099" y="335218"/>
                  <a:pt x="2985459" y="351515"/>
                </a:cubicBezTo>
                <a:cubicBezTo>
                  <a:pt x="3000820" y="367812"/>
                  <a:pt x="3021800" y="375961"/>
                  <a:pt x="3048401" y="375961"/>
                </a:cubicBezTo>
                <a:cubicBezTo>
                  <a:pt x="3075750" y="375961"/>
                  <a:pt x="3097292" y="367531"/>
                  <a:pt x="3113028" y="350672"/>
                </a:cubicBezTo>
                <a:cubicBezTo>
                  <a:pt x="3128763" y="333813"/>
                  <a:pt x="3136631" y="309273"/>
                  <a:pt x="3136631" y="277053"/>
                </a:cubicBezTo>
                <a:lnTo>
                  <a:pt x="3136631" y="107899"/>
                </a:lnTo>
                <a:lnTo>
                  <a:pt x="3187770" y="107899"/>
                </a:lnTo>
                <a:lnTo>
                  <a:pt x="3187770" y="415861"/>
                </a:lnTo>
                <a:lnTo>
                  <a:pt x="3136631" y="415861"/>
                </a:lnTo>
                <a:lnTo>
                  <a:pt x="3136631" y="370341"/>
                </a:lnTo>
                <a:cubicBezTo>
                  <a:pt x="3126890" y="386076"/>
                  <a:pt x="3113308" y="398346"/>
                  <a:pt x="3095887" y="407150"/>
                </a:cubicBezTo>
                <a:cubicBezTo>
                  <a:pt x="3078466" y="415955"/>
                  <a:pt x="3059265" y="420357"/>
                  <a:pt x="3038285" y="420357"/>
                </a:cubicBezTo>
                <a:cubicBezTo>
                  <a:pt x="3014307" y="420357"/>
                  <a:pt x="2992765" y="415393"/>
                  <a:pt x="2973658" y="405465"/>
                </a:cubicBezTo>
                <a:cubicBezTo>
                  <a:pt x="2954551" y="395536"/>
                  <a:pt x="2939471" y="380644"/>
                  <a:pt x="2928419" y="360788"/>
                </a:cubicBezTo>
                <a:cubicBezTo>
                  <a:pt x="2917366" y="340931"/>
                  <a:pt x="2911841" y="316766"/>
                  <a:pt x="2911841" y="288293"/>
                </a:cubicBezTo>
                <a:close/>
                <a:moveTo>
                  <a:pt x="858822" y="107899"/>
                </a:moveTo>
                <a:lnTo>
                  <a:pt x="913895" y="107899"/>
                </a:lnTo>
                <a:lnTo>
                  <a:pt x="1009993" y="368655"/>
                </a:lnTo>
                <a:lnTo>
                  <a:pt x="1105529" y="107899"/>
                </a:lnTo>
                <a:lnTo>
                  <a:pt x="1160041" y="107899"/>
                </a:lnTo>
                <a:lnTo>
                  <a:pt x="1039216" y="415861"/>
                </a:lnTo>
                <a:lnTo>
                  <a:pt x="979647" y="415861"/>
                </a:lnTo>
                <a:close/>
                <a:moveTo>
                  <a:pt x="3721779" y="102841"/>
                </a:moveTo>
                <a:cubicBezTo>
                  <a:pt x="3755873" y="102841"/>
                  <a:pt x="3783410" y="111458"/>
                  <a:pt x="3804390" y="128692"/>
                </a:cubicBezTo>
                <a:cubicBezTo>
                  <a:pt x="3825370" y="145926"/>
                  <a:pt x="3836610" y="169529"/>
                  <a:pt x="3838108" y="199501"/>
                </a:cubicBezTo>
                <a:lnTo>
                  <a:pt x="3786969" y="199501"/>
                </a:lnTo>
                <a:cubicBezTo>
                  <a:pt x="3785844" y="183391"/>
                  <a:pt x="3779382" y="170465"/>
                  <a:pt x="3767580" y="160724"/>
                </a:cubicBezTo>
                <a:cubicBezTo>
                  <a:pt x="3755779" y="150984"/>
                  <a:pt x="3739950" y="146113"/>
                  <a:pt x="3720094" y="146113"/>
                </a:cubicBezTo>
                <a:cubicBezTo>
                  <a:pt x="3701736" y="146113"/>
                  <a:pt x="3687124" y="150047"/>
                  <a:pt x="3676260" y="157915"/>
                </a:cubicBezTo>
                <a:cubicBezTo>
                  <a:pt x="3665395" y="165782"/>
                  <a:pt x="3659962" y="176085"/>
                  <a:pt x="3659962" y="188823"/>
                </a:cubicBezTo>
                <a:cubicBezTo>
                  <a:pt x="3659962" y="198939"/>
                  <a:pt x="3663240" y="207275"/>
                  <a:pt x="3669797" y="213831"/>
                </a:cubicBezTo>
                <a:cubicBezTo>
                  <a:pt x="3676353" y="220387"/>
                  <a:pt x="3684596" y="225633"/>
                  <a:pt x="3694524" y="229566"/>
                </a:cubicBezTo>
                <a:cubicBezTo>
                  <a:pt x="3704452" y="233500"/>
                  <a:pt x="3718220" y="237902"/>
                  <a:pt x="3735829" y="242773"/>
                </a:cubicBezTo>
                <a:cubicBezTo>
                  <a:pt x="3757933" y="248767"/>
                  <a:pt x="3775916" y="254668"/>
                  <a:pt x="3789778" y="260475"/>
                </a:cubicBezTo>
                <a:cubicBezTo>
                  <a:pt x="3803641" y="266282"/>
                  <a:pt x="3815536" y="274993"/>
                  <a:pt x="3825464" y="286607"/>
                </a:cubicBezTo>
                <a:cubicBezTo>
                  <a:pt x="3835392" y="298221"/>
                  <a:pt x="3840544" y="313394"/>
                  <a:pt x="3840918" y="332127"/>
                </a:cubicBezTo>
                <a:cubicBezTo>
                  <a:pt x="3840918" y="348986"/>
                  <a:pt x="3836235" y="364159"/>
                  <a:pt x="3826869" y="377647"/>
                </a:cubicBezTo>
                <a:cubicBezTo>
                  <a:pt x="3817502" y="391134"/>
                  <a:pt x="3804296" y="401718"/>
                  <a:pt x="3787250" y="409398"/>
                </a:cubicBezTo>
                <a:cubicBezTo>
                  <a:pt x="3770203" y="417079"/>
                  <a:pt x="3750628" y="420919"/>
                  <a:pt x="3728523" y="420919"/>
                </a:cubicBezTo>
                <a:cubicBezTo>
                  <a:pt x="3704920" y="420919"/>
                  <a:pt x="3683752" y="416891"/>
                  <a:pt x="3665020" y="408836"/>
                </a:cubicBezTo>
                <a:cubicBezTo>
                  <a:pt x="3646288" y="400781"/>
                  <a:pt x="3631489" y="389542"/>
                  <a:pt x="3620624" y="375118"/>
                </a:cubicBezTo>
                <a:cubicBezTo>
                  <a:pt x="3609759" y="360694"/>
                  <a:pt x="3603765" y="344116"/>
                  <a:pt x="3602641" y="325383"/>
                </a:cubicBezTo>
                <a:lnTo>
                  <a:pt x="3655466" y="325383"/>
                </a:lnTo>
                <a:cubicBezTo>
                  <a:pt x="3656965" y="340744"/>
                  <a:pt x="3664177" y="353295"/>
                  <a:pt x="3677102" y="363035"/>
                </a:cubicBezTo>
                <a:cubicBezTo>
                  <a:pt x="3690028" y="372776"/>
                  <a:pt x="3706981" y="377647"/>
                  <a:pt x="3727961" y="377647"/>
                </a:cubicBezTo>
                <a:cubicBezTo>
                  <a:pt x="3747443" y="377647"/>
                  <a:pt x="3762804" y="373338"/>
                  <a:pt x="3774043" y="364721"/>
                </a:cubicBezTo>
                <a:cubicBezTo>
                  <a:pt x="3785283" y="356104"/>
                  <a:pt x="3790902" y="345240"/>
                  <a:pt x="3790902" y="332127"/>
                </a:cubicBezTo>
                <a:cubicBezTo>
                  <a:pt x="3790902" y="318639"/>
                  <a:pt x="3784908" y="308618"/>
                  <a:pt x="3772919" y="302061"/>
                </a:cubicBezTo>
                <a:cubicBezTo>
                  <a:pt x="3760930" y="295505"/>
                  <a:pt x="3742385" y="289042"/>
                  <a:pt x="3717284" y="282673"/>
                </a:cubicBezTo>
                <a:cubicBezTo>
                  <a:pt x="3694430" y="276679"/>
                  <a:pt x="3675792" y="270591"/>
                  <a:pt x="3661367" y="264409"/>
                </a:cubicBezTo>
                <a:cubicBezTo>
                  <a:pt x="3646943" y="258227"/>
                  <a:pt x="3634580" y="249048"/>
                  <a:pt x="3624277" y="236872"/>
                </a:cubicBezTo>
                <a:cubicBezTo>
                  <a:pt x="3613974" y="224696"/>
                  <a:pt x="3608822" y="208680"/>
                  <a:pt x="3608822" y="188823"/>
                </a:cubicBezTo>
                <a:cubicBezTo>
                  <a:pt x="3608822" y="173088"/>
                  <a:pt x="3613506" y="158664"/>
                  <a:pt x="3622872" y="145551"/>
                </a:cubicBezTo>
                <a:cubicBezTo>
                  <a:pt x="3632238" y="132438"/>
                  <a:pt x="3645538" y="122042"/>
                  <a:pt x="3662772" y="114361"/>
                </a:cubicBezTo>
                <a:cubicBezTo>
                  <a:pt x="3680006" y="106681"/>
                  <a:pt x="3699675" y="102841"/>
                  <a:pt x="3721779" y="102841"/>
                </a:cubicBezTo>
                <a:close/>
                <a:moveTo>
                  <a:pt x="2721655" y="102841"/>
                </a:moveTo>
                <a:cubicBezTo>
                  <a:pt x="2755748" y="102841"/>
                  <a:pt x="2783285" y="111458"/>
                  <a:pt x="2804265" y="128692"/>
                </a:cubicBezTo>
                <a:cubicBezTo>
                  <a:pt x="2825245" y="145926"/>
                  <a:pt x="2836485" y="169529"/>
                  <a:pt x="2837984" y="199501"/>
                </a:cubicBezTo>
                <a:lnTo>
                  <a:pt x="2786844" y="199501"/>
                </a:lnTo>
                <a:cubicBezTo>
                  <a:pt x="2785720" y="183391"/>
                  <a:pt x="2779257" y="170465"/>
                  <a:pt x="2767456" y="160724"/>
                </a:cubicBezTo>
                <a:cubicBezTo>
                  <a:pt x="2755654" y="150984"/>
                  <a:pt x="2739825" y="146113"/>
                  <a:pt x="2719969" y="146113"/>
                </a:cubicBezTo>
                <a:cubicBezTo>
                  <a:pt x="2701611" y="146113"/>
                  <a:pt x="2687000" y="150047"/>
                  <a:pt x="2676135" y="157915"/>
                </a:cubicBezTo>
                <a:cubicBezTo>
                  <a:pt x="2665270" y="165782"/>
                  <a:pt x="2659838" y="176085"/>
                  <a:pt x="2659838" y="188823"/>
                </a:cubicBezTo>
                <a:cubicBezTo>
                  <a:pt x="2659838" y="198939"/>
                  <a:pt x="2663116" y="207275"/>
                  <a:pt x="2669672" y="213831"/>
                </a:cubicBezTo>
                <a:cubicBezTo>
                  <a:pt x="2676228" y="220387"/>
                  <a:pt x="2684471" y="225633"/>
                  <a:pt x="2694399" y="229566"/>
                </a:cubicBezTo>
                <a:cubicBezTo>
                  <a:pt x="2704327" y="233500"/>
                  <a:pt x="2718095" y="237902"/>
                  <a:pt x="2735704" y="242773"/>
                </a:cubicBezTo>
                <a:cubicBezTo>
                  <a:pt x="2757808" y="248767"/>
                  <a:pt x="2775792" y="254668"/>
                  <a:pt x="2789654" y="260475"/>
                </a:cubicBezTo>
                <a:cubicBezTo>
                  <a:pt x="2803516" y="266282"/>
                  <a:pt x="2815411" y="274993"/>
                  <a:pt x="2825339" y="286607"/>
                </a:cubicBezTo>
                <a:cubicBezTo>
                  <a:pt x="2835267" y="298221"/>
                  <a:pt x="2840419" y="313394"/>
                  <a:pt x="2840793" y="332127"/>
                </a:cubicBezTo>
                <a:cubicBezTo>
                  <a:pt x="2840793" y="348986"/>
                  <a:pt x="2836110" y="364159"/>
                  <a:pt x="2826744" y="377647"/>
                </a:cubicBezTo>
                <a:cubicBezTo>
                  <a:pt x="2817378" y="391134"/>
                  <a:pt x="2804171" y="401718"/>
                  <a:pt x="2787125" y="409398"/>
                </a:cubicBezTo>
                <a:cubicBezTo>
                  <a:pt x="2770078" y="417079"/>
                  <a:pt x="2750503" y="420919"/>
                  <a:pt x="2728399" y="420919"/>
                </a:cubicBezTo>
                <a:cubicBezTo>
                  <a:pt x="2704796" y="420919"/>
                  <a:pt x="2683628" y="416891"/>
                  <a:pt x="2664895" y="408836"/>
                </a:cubicBezTo>
                <a:cubicBezTo>
                  <a:pt x="2646163" y="400781"/>
                  <a:pt x="2631364" y="389542"/>
                  <a:pt x="2620499" y="375118"/>
                </a:cubicBezTo>
                <a:cubicBezTo>
                  <a:pt x="2609634" y="360694"/>
                  <a:pt x="2603640" y="344116"/>
                  <a:pt x="2602516" y="325383"/>
                </a:cubicBezTo>
                <a:lnTo>
                  <a:pt x="2655342" y="325383"/>
                </a:lnTo>
                <a:cubicBezTo>
                  <a:pt x="2656840" y="340744"/>
                  <a:pt x="2664052" y="353295"/>
                  <a:pt x="2676978" y="363035"/>
                </a:cubicBezTo>
                <a:cubicBezTo>
                  <a:pt x="2689903" y="372776"/>
                  <a:pt x="2706856" y="377647"/>
                  <a:pt x="2727837" y="377647"/>
                </a:cubicBezTo>
                <a:cubicBezTo>
                  <a:pt x="2747318" y="377647"/>
                  <a:pt x="2762679" y="373338"/>
                  <a:pt x="2773918" y="364721"/>
                </a:cubicBezTo>
                <a:cubicBezTo>
                  <a:pt x="2785158" y="356104"/>
                  <a:pt x="2790778" y="345240"/>
                  <a:pt x="2790778" y="332127"/>
                </a:cubicBezTo>
                <a:cubicBezTo>
                  <a:pt x="2790778" y="318639"/>
                  <a:pt x="2784783" y="308618"/>
                  <a:pt x="2772794" y="302061"/>
                </a:cubicBezTo>
                <a:cubicBezTo>
                  <a:pt x="2760806" y="295505"/>
                  <a:pt x="2742260" y="289042"/>
                  <a:pt x="2717159" y="282673"/>
                </a:cubicBezTo>
                <a:cubicBezTo>
                  <a:pt x="2694305" y="276679"/>
                  <a:pt x="2675666" y="270591"/>
                  <a:pt x="2661242" y="264409"/>
                </a:cubicBezTo>
                <a:cubicBezTo>
                  <a:pt x="2646818" y="258227"/>
                  <a:pt x="2634455" y="249048"/>
                  <a:pt x="2624152" y="236872"/>
                </a:cubicBezTo>
                <a:cubicBezTo>
                  <a:pt x="2613849" y="224696"/>
                  <a:pt x="2608698" y="208680"/>
                  <a:pt x="2608698" y="188823"/>
                </a:cubicBezTo>
                <a:cubicBezTo>
                  <a:pt x="2608698" y="173088"/>
                  <a:pt x="2613381" y="158664"/>
                  <a:pt x="2622747" y="145551"/>
                </a:cubicBezTo>
                <a:cubicBezTo>
                  <a:pt x="2632113" y="132438"/>
                  <a:pt x="2645413" y="122042"/>
                  <a:pt x="2662647" y="114361"/>
                </a:cubicBezTo>
                <a:cubicBezTo>
                  <a:pt x="2679881" y="106681"/>
                  <a:pt x="2699550" y="102841"/>
                  <a:pt x="2721655" y="102841"/>
                </a:cubicBezTo>
                <a:close/>
                <a:moveTo>
                  <a:pt x="2400138" y="102841"/>
                </a:moveTo>
                <a:cubicBezTo>
                  <a:pt x="2429361" y="102841"/>
                  <a:pt x="2455212" y="109210"/>
                  <a:pt x="2477691" y="121948"/>
                </a:cubicBezTo>
                <a:cubicBezTo>
                  <a:pt x="2500170" y="134686"/>
                  <a:pt x="2517497" y="152201"/>
                  <a:pt x="2529674" y="174493"/>
                </a:cubicBezTo>
                <a:cubicBezTo>
                  <a:pt x="2541850" y="196784"/>
                  <a:pt x="2547938" y="221980"/>
                  <a:pt x="2547938" y="250078"/>
                </a:cubicBezTo>
                <a:cubicBezTo>
                  <a:pt x="2547938" y="259819"/>
                  <a:pt x="2547376" y="270122"/>
                  <a:pt x="2546252" y="280987"/>
                </a:cubicBezTo>
                <a:lnTo>
                  <a:pt x="2300107" y="280987"/>
                </a:lnTo>
                <a:cubicBezTo>
                  <a:pt x="2301980" y="311334"/>
                  <a:pt x="2312376" y="335030"/>
                  <a:pt x="2331296" y="352077"/>
                </a:cubicBezTo>
                <a:cubicBezTo>
                  <a:pt x="2350216" y="369123"/>
                  <a:pt x="2373164" y="377647"/>
                  <a:pt x="2400138" y="377647"/>
                </a:cubicBezTo>
                <a:cubicBezTo>
                  <a:pt x="2422243" y="377647"/>
                  <a:pt x="2440694" y="372495"/>
                  <a:pt x="2455493" y="362192"/>
                </a:cubicBezTo>
                <a:cubicBezTo>
                  <a:pt x="2470291" y="351890"/>
                  <a:pt x="2480688" y="338121"/>
                  <a:pt x="2486682" y="320887"/>
                </a:cubicBezTo>
                <a:lnTo>
                  <a:pt x="2541756" y="320887"/>
                </a:lnTo>
                <a:cubicBezTo>
                  <a:pt x="2533514" y="350485"/>
                  <a:pt x="2517029" y="374556"/>
                  <a:pt x="2492302" y="393101"/>
                </a:cubicBezTo>
                <a:cubicBezTo>
                  <a:pt x="2467576" y="411646"/>
                  <a:pt x="2436854" y="420919"/>
                  <a:pt x="2400138" y="420919"/>
                </a:cubicBezTo>
                <a:cubicBezTo>
                  <a:pt x="2370916" y="420919"/>
                  <a:pt x="2344784" y="414362"/>
                  <a:pt x="2321743" y="401250"/>
                </a:cubicBezTo>
                <a:cubicBezTo>
                  <a:pt x="2298702" y="388137"/>
                  <a:pt x="2280625" y="369498"/>
                  <a:pt x="2267512" y="345333"/>
                </a:cubicBezTo>
                <a:cubicBezTo>
                  <a:pt x="2254399" y="321168"/>
                  <a:pt x="2247843" y="293163"/>
                  <a:pt x="2247843" y="261318"/>
                </a:cubicBezTo>
                <a:cubicBezTo>
                  <a:pt x="2247843" y="229473"/>
                  <a:pt x="2254212" y="201561"/>
                  <a:pt x="2266950" y="177584"/>
                </a:cubicBezTo>
                <a:cubicBezTo>
                  <a:pt x="2279688" y="153606"/>
                  <a:pt x="2297578" y="135155"/>
                  <a:pt x="2320619" y="122229"/>
                </a:cubicBezTo>
                <a:cubicBezTo>
                  <a:pt x="2343660" y="109304"/>
                  <a:pt x="2370166" y="102841"/>
                  <a:pt x="2400138" y="102841"/>
                </a:cubicBezTo>
                <a:close/>
                <a:moveTo>
                  <a:pt x="1342863" y="102841"/>
                </a:moveTo>
                <a:cubicBezTo>
                  <a:pt x="1372086" y="102841"/>
                  <a:pt x="1397937" y="109210"/>
                  <a:pt x="1420416" y="121948"/>
                </a:cubicBezTo>
                <a:cubicBezTo>
                  <a:pt x="1442895" y="134686"/>
                  <a:pt x="1460223" y="152201"/>
                  <a:pt x="1472399" y="174493"/>
                </a:cubicBezTo>
                <a:cubicBezTo>
                  <a:pt x="1484575" y="196784"/>
                  <a:pt x="1490663" y="221980"/>
                  <a:pt x="1490663" y="250078"/>
                </a:cubicBezTo>
                <a:cubicBezTo>
                  <a:pt x="1490663" y="259819"/>
                  <a:pt x="1490101" y="270122"/>
                  <a:pt x="1488977" y="280987"/>
                </a:cubicBezTo>
                <a:lnTo>
                  <a:pt x="1242832" y="280987"/>
                </a:lnTo>
                <a:cubicBezTo>
                  <a:pt x="1244705" y="311334"/>
                  <a:pt x="1255102" y="335030"/>
                  <a:pt x="1274022" y="352077"/>
                </a:cubicBezTo>
                <a:cubicBezTo>
                  <a:pt x="1292941" y="369123"/>
                  <a:pt x="1315889" y="377647"/>
                  <a:pt x="1342863" y="377647"/>
                </a:cubicBezTo>
                <a:cubicBezTo>
                  <a:pt x="1364968" y="377647"/>
                  <a:pt x="1383419" y="372495"/>
                  <a:pt x="1398218" y="362192"/>
                </a:cubicBezTo>
                <a:cubicBezTo>
                  <a:pt x="1413017" y="351890"/>
                  <a:pt x="1423413" y="338121"/>
                  <a:pt x="1429408" y="320887"/>
                </a:cubicBezTo>
                <a:lnTo>
                  <a:pt x="1484481" y="320887"/>
                </a:lnTo>
                <a:cubicBezTo>
                  <a:pt x="1476239" y="350485"/>
                  <a:pt x="1459754" y="374556"/>
                  <a:pt x="1435027" y="393101"/>
                </a:cubicBezTo>
                <a:cubicBezTo>
                  <a:pt x="1410300" y="411646"/>
                  <a:pt x="1379579" y="420919"/>
                  <a:pt x="1342863" y="420919"/>
                </a:cubicBezTo>
                <a:cubicBezTo>
                  <a:pt x="1313641" y="420919"/>
                  <a:pt x="1287509" y="414362"/>
                  <a:pt x="1264468" y="401250"/>
                </a:cubicBezTo>
                <a:cubicBezTo>
                  <a:pt x="1241427" y="388137"/>
                  <a:pt x="1223350" y="369498"/>
                  <a:pt x="1210237" y="345333"/>
                </a:cubicBezTo>
                <a:cubicBezTo>
                  <a:pt x="1197124" y="321168"/>
                  <a:pt x="1190568" y="293163"/>
                  <a:pt x="1190568" y="261318"/>
                </a:cubicBezTo>
                <a:cubicBezTo>
                  <a:pt x="1190568" y="229473"/>
                  <a:pt x="1196937" y="201561"/>
                  <a:pt x="1209675" y="177584"/>
                </a:cubicBezTo>
                <a:cubicBezTo>
                  <a:pt x="1222413" y="153606"/>
                  <a:pt x="1240303" y="135155"/>
                  <a:pt x="1263344" y="122229"/>
                </a:cubicBezTo>
                <a:cubicBezTo>
                  <a:pt x="1286385" y="109304"/>
                  <a:pt x="1312891" y="102841"/>
                  <a:pt x="1342863" y="102841"/>
                </a:cubicBezTo>
                <a:close/>
                <a:moveTo>
                  <a:pt x="669960" y="102841"/>
                </a:moveTo>
                <a:cubicBezTo>
                  <a:pt x="699183" y="102841"/>
                  <a:pt x="725596" y="109304"/>
                  <a:pt x="749199" y="122229"/>
                </a:cubicBezTo>
                <a:cubicBezTo>
                  <a:pt x="772802" y="135155"/>
                  <a:pt x="791440" y="153606"/>
                  <a:pt x="805115" y="177584"/>
                </a:cubicBezTo>
                <a:cubicBezTo>
                  <a:pt x="818790" y="201561"/>
                  <a:pt x="825627" y="229473"/>
                  <a:pt x="825627" y="261318"/>
                </a:cubicBezTo>
                <a:cubicBezTo>
                  <a:pt x="825627" y="293163"/>
                  <a:pt x="818603" y="321168"/>
                  <a:pt x="804553" y="345333"/>
                </a:cubicBezTo>
                <a:cubicBezTo>
                  <a:pt x="790504" y="369498"/>
                  <a:pt x="771490" y="388137"/>
                  <a:pt x="747513" y="401250"/>
                </a:cubicBezTo>
                <a:cubicBezTo>
                  <a:pt x="723535" y="414362"/>
                  <a:pt x="696935" y="420919"/>
                  <a:pt x="667712" y="420919"/>
                </a:cubicBezTo>
                <a:cubicBezTo>
                  <a:pt x="638864" y="420919"/>
                  <a:pt x="612732" y="414362"/>
                  <a:pt x="589317" y="401250"/>
                </a:cubicBezTo>
                <a:cubicBezTo>
                  <a:pt x="565901" y="388137"/>
                  <a:pt x="547543" y="369498"/>
                  <a:pt x="534243" y="345333"/>
                </a:cubicBezTo>
                <a:cubicBezTo>
                  <a:pt x="520943" y="321168"/>
                  <a:pt x="514293" y="293163"/>
                  <a:pt x="514293" y="261318"/>
                </a:cubicBezTo>
                <a:cubicBezTo>
                  <a:pt x="514293" y="229847"/>
                  <a:pt x="521131" y="202030"/>
                  <a:pt x="534805" y="177865"/>
                </a:cubicBezTo>
                <a:cubicBezTo>
                  <a:pt x="548480" y="153700"/>
                  <a:pt x="567119" y="135155"/>
                  <a:pt x="590722" y="122229"/>
                </a:cubicBezTo>
                <a:cubicBezTo>
                  <a:pt x="614325" y="109304"/>
                  <a:pt x="640738" y="102841"/>
                  <a:pt x="669960" y="102841"/>
                </a:cubicBezTo>
                <a:close/>
                <a:moveTo>
                  <a:pt x="2208010" y="102279"/>
                </a:moveTo>
                <a:lnTo>
                  <a:pt x="2208010" y="155105"/>
                </a:lnTo>
                <a:lnTo>
                  <a:pt x="2194522" y="155105"/>
                </a:lnTo>
                <a:cubicBezTo>
                  <a:pt x="2137201" y="155105"/>
                  <a:pt x="2108540" y="186201"/>
                  <a:pt x="2108540" y="248393"/>
                </a:cubicBezTo>
                <a:lnTo>
                  <a:pt x="2108540" y="415861"/>
                </a:lnTo>
                <a:lnTo>
                  <a:pt x="2057400" y="415861"/>
                </a:lnTo>
                <a:lnTo>
                  <a:pt x="2057400" y="107899"/>
                </a:lnTo>
                <a:lnTo>
                  <a:pt x="2108540" y="107899"/>
                </a:lnTo>
                <a:lnTo>
                  <a:pt x="2108540" y="157915"/>
                </a:lnTo>
                <a:cubicBezTo>
                  <a:pt x="2117531" y="140306"/>
                  <a:pt x="2130363" y="126631"/>
                  <a:pt x="2147035" y="116890"/>
                </a:cubicBezTo>
                <a:cubicBezTo>
                  <a:pt x="2163707" y="107149"/>
                  <a:pt x="2184032" y="102279"/>
                  <a:pt x="2208010" y="102279"/>
                </a:cubicBezTo>
                <a:close/>
                <a:moveTo>
                  <a:pt x="1712148" y="102279"/>
                </a:moveTo>
                <a:cubicBezTo>
                  <a:pt x="1749613" y="102279"/>
                  <a:pt x="1779959" y="113612"/>
                  <a:pt x="1803188" y="136278"/>
                </a:cubicBezTo>
                <a:cubicBezTo>
                  <a:pt x="1826416" y="158945"/>
                  <a:pt x="1838030" y="191633"/>
                  <a:pt x="1838030" y="234343"/>
                </a:cubicBezTo>
                <a:lnTo>
                  <a:pt x="1838030" y="415861"/>
                </a:lnTo>
                <a:lnTo>
                  <a:pt x="1787452" y="415861"/>
                </a:lnTo>
                <a:lnTo>
                  <a:pt x="1787452" y="241649"/>
                </a:lnTo>
                <a:cubicBezTo>
                  <a:pt x="1787452" y="210928"/>
                  <a:pt x="1779772" y="187418"/>
                  <a:pt x="1764411" y="171121"/>
                </a:cubicBezTo>
                <a:cubicBezTo>
                  <a:pt x="1749051" y="154824"/>
                  <a:pt x="1728070" y="146675"/>
                  <a:pt x="1701470" y="146675"/>
                </a:cubicBezTo>
                <a:cubicBezTo>
                  <a:pt x="1674495" y="146675"/>
                  <a:pt x="1653047" y="155105"/>
                  <a:pt x="1637124" y="171964"/>
                </a:cubicBezTo>
                <a:cubicBezTo>
                  <a:pt x="1621202" y="188823"/>
                  <a:pt x="1613240" y="213363"/>
                  <a:pt x="1613240" y="245583"/>
                </a:cubicBezTo>
                <a:lnTo>
                  <a:pt x="1613240" y="415861"/>
                </a:lnTo>
                <a:lnTo>
                  <a:pt x="1562100" y="415861"/>
                </a:lnTo>
                <a:lnTo>
                  <a:pt x="1562100" y="107899"/>
                </a:lnTo>
                <a:lnTo>
                  <a:pt x="1613240" y="107899"/>
                </a:lnTo>
                <a:lnTo>
                  <a:pt x="1613240" y="151733"/>
                </a:lnTo>
                <a:cubicBezTo>
                  <a:pt x="1623356" y="135998"/>
                  <a:pt x="1637124" y="123821"/>
                  <a:pt x="1654545" y="115204"/>
                </a:cubicBezTo>
                <a:cubicBezTo>
                  <a:pt x="1671967" y="106587"/>
                  <a:pt x="1691167" y="102279"/>
                  <a:pt x="1712148" y="102279"/>
                </a:cubicBezTo>
                <a:close/>
                <a:moveTo>
                  <a:pt x="474460" y="102279"/>
                </a:moveTo>
                <a:lnTo>
                  <a:pt x="474460" y="155105"/>
                </a:lnTo>
                <a:lnTo>
                  <a:pt x="460972" y="155105"/>
                </a:lnTo>
                <a:cubicBezTo>
                  <a:pt x="403651" y="155105"/>
                  <a:pt x="374990" y="186201"/>
                  <a:pt x="374990" y="248393"/>
                </a:cubicBezTo>
                <a:lnTo>
                  <a:pt x="374990" y="415861"/>
                </a:lnTo>
                <a:lnTo>
                  <a:pt x="323850" y="415861"/>
                </a:lnTo>
                <a:lnTo>
                  <a:pt x="323850" y="107899"/>
                </a:lnTo>
                <a:lnTo>
                  <a:pt x="374990" y="107899"/>
                </a:lnTo>
                <a:lnTo>
                  <a:pt x="374990" y="157915"/>
                </a:lnTo>
                <a:cubicBezTo>
                  <a:pt x="383982" y="140306"/>
                  <a:pt x="396813" y="126631"/>
                  <a:pt x="413485" y="116890"/>
                </a:cubicBezTo>
                <a:cubicBezTo>
                  <a:pt x="430157" y="107149"/>
                  <a:pt x="450482" y="102279"/>
                  <a:pt x="474460" y="102279"/>
                </a:cubicBezTo>
                <a:close/>
                <a:moveTo>
                  <a:pt x="51140" y="66313"/>
                </a:moveTo>
                <a:lnTo>
                  <a:pt x="51140" y="210178"/>
                </a:lnTo>
                <a:lnTo>
                  <a:pt x="126445" y="210178"/>
                </a:lnTo>
                <a:cubicBezTo>
                  <a:pt x="154918" y="210178"/>
                  <a:pt x="175899" y="203996"/>
                  <a:pt x="189386" y="191633"/>
                </a:cubicBezTo>
                <a:cubicBezTo>
                  <a:pt x="202873" y="179270"/>
                  <a:pt x="209617" y="161661"/>
                  <a:pt x="209617" y="138807"/>
                </a:cubicBezTo>
                <a:cubicBezTo>
                  <a:pt x="209617" y="90478"/>
                  <a:pt x="181893" y="66313"/>
                  <a:pt x="126445" y="66313"/>
                </a:cubicBezTo>
                <a:close/>
                <a:moveTo>
                  <a:pt x="3430715" y="30346"/>
                </a:moveTo>
                <a:lnTo>
                  <a:pt x="3481854" y="30346"/>
                </a:lnTo>
                <a:lnTo>
                  <a:pt x="3481854" y="107899"/>
                </a:lnTo>
                <a:lnTo>
                  <a:pt x="3562217" y="107899"/>
                </a:lnTo>
                <a:lnTo>
                  <a:pt x="3562217" y="150047"/>
                </a:lnTo>
                <a:lnTo>
                  <a:pt x="3481854" y="150047"/>
                </a:lnTo>
                <a:lnTo>
                  <a:pt x="3481854" y="331565"/>
                </a:lnTo>
                <a:cubicBezTo>
                  <a:pt x="3481854" y="346551"/>
                  <a:pt x="3485039" y="357135"/>
                  <a:pt x="3491408" y="363316"/>
                </a:cubicBezTo>
                <a:cubicBezTo>
                  <a:pt x="3497777" y="369498"/>
                  <a:pt x="3508829" y="372589"/>
                  <a:pt x="3524564" y="372589"/>
                </a:cubicBezTo>
                <a:lnTo>
                  <a:pt x="3562217" y="372589"/>
                </a:lnTo>
                <a:lnTo>
                  <a:pt x="3562217" y="415861"/>
                </a:lnTo>
                <a:lnTo>
                  <a:pt x="3516135" y="415861"/>
                </a:lnTo>
                <a:cubicBezTo>
                  <a:pt x="3487661" y="415861"/>
                  <a:pt x="3466306" y="409305"/>
                  <a:pt x="3452070" y="396192"/>
                </a:cubicBezTo>
                <a:cubicBezTo>
                  <a:pt x="3437833" y="383079"/>
                  <a:pt x="3430715" y="361537"/>
                  <a:pt x="3430715" y="331565"/>
                </a:cubicBezTo>
                <a:lnTo>
                  <a:pt x="3430715" y="150047"/>
                </a:lnTo>
                <a:lnTo>
                  <a:pt x="3390815" y="150047"/>
                </a:lnTo>
                <a:lnTo>
                  <a:pt x="3390815" y="107899"/>
                </a:lnTo>
                <a:lnTo>
                  <a:pt x="3430715" y="107899"/>
                </a:lnTo>
                <a:close/>
                <a:moveTo>
                  <a:pt x="0" y="24164"/>
                </a:moveTo>
                <a:lnTo>
                  <a:pt x="126445" y="24164"/>
                </a:lnTo>
                <a:cubicBezTo>
                  <a:pt x="170653" y="24164"/>
                  <a:pt x="204278" y="34842"/>
                  <a:pt x="227319" y="56197"/>
                </a:cubicBezTo>
                <a:cubicBezTo>
                  <a:pt x="250360" y="77552"/>
                  <a:pt x="261881" y="105089"/>
                  <a:pt x="261881" y="138807"/>
                </a:cubicBezTo>
                <a:cubicBezTo>
                  <a:pt x="261881" y="171402"/>
                  <a:pt x="250735" y="198470"/>
                  <a:pt x="228443" y="220013"/>
                </a:cubicBezTo>
                <a:cubicBezTo>
                  <a:pt x="206152" y="241555"/>
                  <a:pt x="172152" y="252326"/>
                  <a:pt x="126445" y="252326"/>
                </a:cubicBezTo>
                <a:lnTo>
                  <a:pt x="51140" y="252326"/>
                </a:lnTo>
                <a:lnTo>
                  <a:pt x="51140" y="415861"/>
                </a:lnTo>
                <a:lnTo>
                  <a:pt x="0" y="415861"/>
                </a:lnTo>
                <a:close/>
                <a:moveTo>
                  <a:pt x="3276600" y="0"/>
                </a:moveTo>
                <a:lnTo>
                  <a:pt x="3327740" y="0"/>
                </a:lnTo>
                <a:lnTo>
                  <a:pt x="3327740" y="415861"/>
                </a:lnTo>
                <a:lnTo>
                  <a:pt x="3276600" y="415861"/>
                </a:lnTo>
                <a:close/>
              </a:path>
            </a:pathLst>
          </a:custGeom>
          <a:solidFill>
            <a:srgbClr val="FFFFFF"/>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solidFill>
                <a:schemeClr val="tx1"/>
              </a:solidFill>
            </a:endParaRPr>
          </a:p>
        </p:txBody>
      </p:sp>
      <p:sp>
        <p:nvSpPr>
          <p:cNvPr id="8" name="TextBox 7">
            <a:extLst>
              <a:ext uri="{FF2B5EF4-FFF2-40B4-BE49-F238E27FC236}">
                <a16:creationId xmlns:a16="http://schemas.microsoft.com/office/drawing/2014/main" id="{C36E2A19-D7C7-C762-334C-8C2D38E2983C}"/>
              </a:ext>
            </a:extLst>
          </p:cNvPr>
          <p:cNvSpPr txBox="1"/>
          <p:nvPr/>
        </p:nvSpPr>
        <p:spPr bwMode="ltGray">
          <a:xfrm>
            <a:off x="476250" y="5867401"/>
            <a:ext cx="7524750" cy="603249"/>
          </a:xfrm>
          <a:prstGeom prst="rect">
            <a:avLst/>
          </a:prstGeom>
          <a:noFill/>
        </p:spPr>
        <p:txBody>
          <a:bodyPr wrap="square" lIns="0" tIns="0" rIns="0" bIns="0" rtlCol="0">
            <a:noAutofit/>
          </a:bodyPr>
          <a:lstStyle/>
          <a:p>
            <a:pPr>
              <a:lnSpc>
                <a:spcPct val="110000"/>
              </a:lnSpc>
            </a:pPr>
            <a:r>
              <a:rPr sz="800">
                <a:solidFill>
                  <a:schemeClr val="tx1"/>
                </a:solidFill>
              </a:rPr>
              <a:t>©</a:t>
            </a:r>
            <a:fld id="{CCAC9A29-DAB7-46A6-865D-1734D6118848}" type="datetimeyyyy">
              <a:rPr lang="en-US" sz="800">
                <a:solidFill>
                  <a:schemeClr val="tx1"/>
                </a:solidFill>
              </a:rPr>
              <a:t>2025</a:t>
            </a:fld>
            <a:r>
              <a:rPr sz="800">
                <a:solidFill>
                  <a:schemeClr val="tx1"/>
                </a:solidFill>
              </a:rPr>
              <a:t> RGA. All rights reserved.</a:t>
            </a:r>
          </a:p>
          <a:p>
            <a:pPr>
              <a:lnSpc>
                <a:spcPct val="110000"/>
              </a:lnSpc>
            </a:pPr>
            <a:r>
              <a:rPr sz="800">
                <a:solidFill>
                  <a:schemeClr val="tx1"/>
                </a:solidFill>
              </a:rPr>
              <a:t>No part of this publication may be reproduced in any form without the prior permission of RGA.</a:t>
            </a:r>
          </a:p>
          <a:p>
            <a:pPr>
              <a:lnSpc>
                <a:spcPct val="110000"/>
              </a:lnSpc>
            </a:pPr>
            <a:r>
              <a:rPr sz="800">
                <a:solidFill>
                  <a:schemeClr val="tx1"/>
                </a:solidFill>
              </a:rPr>
              <a:t>The information in this publication is for the exclusive, internal use of the recipient and may not be relied upon by any other party other than the recipient and its affiliates, or published, quoted or disseminated to any party other than the recipient without the prior written consent of RGA.</a:t>
            </a:r>
          </a:p>
        </p:txBody>
      </p:sp>
    </p:spTree>
    <p:extLst>
      <p:ext uri="{BB962C8B-B14F-4D97-AF65-F5344CB8AC3E}">
        <p14:creationId xmlns:p14="http://schemas.microsoft.com/office/powerpoint/2010/main" val="2916953898"/>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Branded Layouts End Here (don't use this layout)">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CD2C0D-0161-E03C-9C45-7E909083A29B}"/>
              </a:ext>
            </a:extLst>
          </p:cNvPr>
          <p:cNvSpPr txBox="1"/>
          <p:nvPr/>
        </p:nvSpPr>
        <p:spPr>
          <a:xfrm>
            <a:off x="1442085" y="728261"/>
            <a:ext cx="9307830" cy="5401479"/>
          </a:xfrm>
          <a:prstGeom prst="rect">
            <a:avLst/>
          </a:prstGeom>
          <a:noFill/>
        </p:spPr>
        <p:txBody>
          <a:bodyPr wrap="square" rtlCol="0">
            <a:spAutoFit/>
          </a:bodyPr>
          <a:lstStyle/>
          <a:p>
            <a:pPr algn="ctr"/>
            <a:r>
              <a:rPr lang="en-US" sz="11500" dirty="0">
                <a:solidFill>
                  <a:schemeClr val="tx1"/>
                </a:solidFill>
              </a:rPr>
              <a:t>Branded Layouts </a:t>
            </a:r>
            <a:br>
              <a:rPr lang="en-US" sz="11500" dirty="0">
                <a:solidFill>
                  <a:schemeClr val="tx1"/>
                </a:solidFill>
              </a:rPr>
            </a:br>
            <a:r>
              <a:rPr lang="en-US" sz="11500" dirty="0">
                <a:solidFill>
                  <a:schemeClr val="tx1"/>
                </a:solidFill>
              </a:rPr>
              <a:t>End Here</a:t>
            </a:r>
            <a:endParaRPr sz="11500" dirty="0">
              <a:solidFill>
                <a:schemeClr val="tx1"/>
              </a:solidFill>
            </a:endParaRPr>
          </a:p>
        </p:txBody>
      </p:sp>
    </p:spTree>
    <p:extLst>
      <p:ext uri="{BB962C8B-B14F-4D97-AF65-F5344CB8AC3E}">
        <p14:creationId xmlns:p14="http://schemas.microsoft.com/office/powerpoint/2010/main" val="193516382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FF0000"/>
                </a:solidFill>
                <a:latin typeface="Montserrat"/>
                <a:cs typeface="Montserrat"/>
              </a:defRPr>
            </a:lvl1pPr>
          </a:lstStyle>
          <a:p>
            <a:endParaRPr/>
          </a:p>
        </p:txBody>
      </p:sp>
      <p:sp>
        <p:nvSpPr>
          <p:cNvPr id="3" name="Holder 3"/>
          <p:cNvSpPr>
            <a:spLocks noGrp="1"/>
          </p:cNvSpPr>
          <p:nvPr>
            <p:ph sz="half" idx="2"/>
          </p:nvPr>
        </p:nvSpPr>
        <p:spPr>
          <a:xfrm>
            <a:off x="609600" y="1577705"/>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35700" y="1266215"/>
            <a:ext cx="5323205" cy="261610"/>
          </a:xfrm>
          <a:prstGeom prst="rect">
            <a:avLst/>
          </a:prstGeom>
        </p:spPr>
        <p:txBody>
          <a:bodyPr wrap="square" lIns="0" tIns="0" rIns="0" bIns="0">
            <a:spAutoFit/>
          </a:bodyPr>
          <a:lstStyle>
            <a:lvl1pPr>
              <a:defRPr sz="1700" b="1" i="0">
                <a:solidFill>
                  <a:srgbClr val="DB2525"/>
                </a:solidFill>
                <a:latin typeface="Montserrat SemiBold"/>
                <a:cs typeface="Montserrat SemiBold"/>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19103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3">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0B0F48-063B-29FF-8D7B-358DD92C1331}"/>
              </a:ext>
              <a:ext uri="{C183D7F6-B498-43B3-948B-1728B52AA6E4}">
                <adec:decorative xmlns:adec="http://schemas.microsoft.com/office/drawing/2017/decorative" val="1"/>
              </a:ext>
            </a:extLst>
          </p:cNvPr>
          <p:cNvSpPr/>
          <p:nvPr/>
        </p:nvSpPr>
        <p:spPr>
          <a:xfrm>
            <a:off x="4268002" y="0"/>
            <a:ext cx="7923998" cy="6858000"/>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a:extLst>
              <a:ext uri="{FF2B5EF4-FFF2-40B4-BE49-F238E27FC236}">
                <a16:creationId xmlns:a16="http://schemas.microsoft.com/office/drawing/2014/main" id="{38BD8EEA-ECE3-CAF9-E1D3-F2BEF7B01DC6}"/>
              </a:ext>
              <a:ext uri="{C183D7F6-B498-43B3-948B-1728B52AA6E4}">
                <adec:decorative xmlns:adec="http://schemas.microsoft.com/office/drawing/2017/decorative" val="1"/>
              </a:ext>
            </a:extLst>
          </p:cNvPr>
          <p:cNvSpPr/>
          <p:nvPr/>
        </p:nvSpPr>
        <p:spPr>
          <a:xfrm flipH="1">
            <a:off x="1828799" y="1828800"/>
            <a:ext cx="6172201" cy="4574706"/>
          </a:xfrm>
          <a:prstGeom prst="rect">
            <a:avLst/>
          </a:prstGeom>
          <a:solidFill>
            <a:srgbClr val="E8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a:p>
        </p:txBody>
      </p:sp>
      <p:sp>
        <p:nvSpPr>
          <p:cNvPr id="15" name="Rectangle 14">
            <a:extLst>
              <a:ext uri="{FF2B5EF4-FFF2-40B4-BE49-F238E27FC236}">
                <a16:creationId xmlns:a16="http://schemas.microsoft.com/office/drawing/2014/main" id="{BBEC9A72-7E53-0C9F-E81A-74B7C24E90FA}"/>
              </a:ext>
              <a:ext uri="{C183D7F6-B498-43B3-948B-1728B52AA6E4}">
                <adec:decorative xmlns:adec="http://schemas.microsoft.com/office/drawing/2017/decorative" val="1"/>
              </a:ext>
            </a:extLst>
          </p:cNvPr>
          <p:cNvSpPr/>
          <p:nvPr/>
        </p:nvSpPr>
        <p:spPr>
          <a:xfrm>
            <a:off x="8001000" y="6400800"/>
            <a:ext cx="4191000" cy="457200"/>
          </a:xfrm>
          <a:prstGeom prst="rect">
            <a:avLst/>
          </a:prstGeom>
          <a:solidFill>
            <a:srgbClr val="5A23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Slide Number Placeholder 6">
            <a:extLst>
              <a:ext uri="{FF2B5EF4-FFF2-40B4-BE49-F238E27FC236}">
                <a16:creationId xmlns:a16="http://schemas.microsoft.com/office/drawing/2014/main" id="{B8205195-79C9-3742-AE6C-54D8C3FCB5A7}"/>
              </a:ext>
            </a:extLst>
          </p:cNvPr>
          <p:cNvSpPr>
            <a:spLocks noGrp="1"/>
          </p:cNvSpPr>
          <p:nvPr>
            <p:ph type="sldNum" sz="quarter" idx="18"/>
          </p:nvPr>
        </p:nvSpPr>
        <p:spPr bwMode="white">
          <a:xfrm>
            <a:off x="455245" y="6355080"/>
            <a:ext cx="381001" cy="151613"/>
          </a:xfrm>
        </p:spPr>
        <p:txBody>
          <a:bodyPr/>
          <a:lstStyle>
            <a:lvl1pPr>
              <a:defRPr>
                <a:solidFill>
                  <a:schemeClr val="bg1"/>
                </a:solidFill>
              </a:defRPr>
            </a:lvl1pPr>
          </a:lstStyle>
          <a:p>
            <a:fld id="{A7D4F30D-40DB-4D14-92A8-71EC94CA5371}" type="slidenum">
              <a:rPr/>
              <a:pPr/>
              <a:t>‹Nº›</a:t>
            </a:fld>
            <a:endParaRPr/>
          </a:p>
        </p:txBody>
      </p:sp>
      <p:sp>
        <p:nvSpPr>
          <p:cNvPr id="5" name="Date Placeholder 4">
            <a:extLst>
              <a:ext uri="{FF2B5EF4-FFF2-40B4-BE49-F238E27FC236}">
                <a16:creationId xmlns:a16="http://schemas.microsoft.com/office/drawing/2014/main" id="{8CDAB103-1ED0-19F5-ED47-F993BF46B415}"/>
              </a:ext>
            </a:extLst>
          </p:cNvPr>
          <p:cNvSpPr>
            <a:spLocks noGrp="1"/>
          </p:cNvSpPr>
          <p:nvPr>
            <p:ph type="dt" sz="half" idx="16"/>
          </p:nvPr>
        </p:nvSpPr>
        <p:spPr bwMode="white">
          <a:xfrm>
            <a:off x="455245" y="6522389"/>
            <a:ext cx="1304923" cy="151613"/>
          </a:xfrm>
        </p:spPr>
        <p:txBody>
          <a:bodyPr/>
          <a:lstStyle>
            <a:lvl1pPr>
              <a:defRPr>
                <a:solidFill>
                  <a:schemeClr val="bg1"/>
                </a:solidFill>
              </a:defRPr>
            </a:lvl1pPr>
          </a:lstStyle>
          <a:p>
            <a:fld id="{AFEFACF0-F0C3-4A93-A4F6-553277BA7C41}" type="datetime1">
              <a:rPr lang="en-US" smtClean="0"/>
              <a:t>9/12/2025</a:t>
            </a:fld>
            <a:endParaRPr/>
          </a:p>
        </p:txBody>
      </p:sp>
      <p:sp>
        <p:nvSpPr>
          <p:cNvPr id="6" name="Footer Placeholder 5">
            <a:extLst>
              <a:ext uri="{FF2B5EF4-FFF2-40B4-BE49-F238E27FC236}">
                <a16:creationId xmlns:a16="http://schemas.microsoft.com/office/drawing/2014/main" id="{E83F4D09-A758-58FF-2FCB-81BE5FF2D32C}"/>
              </a:ext>
            </a:extLst>
          </p:cNvPr>
          <p:cNvSpPr>
            <a:spLocks noGrp="1"/>
          </p:cNvSpPr>
          <p:nvPr>
            <p:ph type="ftr" sz="quarter" idx="17"/>
          </p:nvPr>
        </p:nvSpPr>
        <p:spPr bwMode="white">
          <a:xfrm>
            <a:off x="836246" y="6355080"/>
            <a:ext cx="3383280" cy="151613"/>
          </a:xfrm>
        </p:spPr>
        <p:txBody>
          <a:bodyPr/>
          <a:lstStyle>
            <a:lvl1pPr>
              <a:defRPr>
                <a:solidFill>
                  <a:schemeClr val="bg1"/>
                </a:solidFill>
              </a:defRPr>
            </a:lvl1pPr>
          </a:lstStyle>
          <a:p>
            <a:endParaRPr/>
          </a:p>
        </p:txBody>
      </p:sp>
      <p:sp>
        <p:nvSpPr>
          <p:cNvPr id="2" name="Title 1">
            <a:extLst>
              <a:ext uri="{FF2B5EF4-FFF2-40B4-BE49-F238E27FC236}">
                <a16:creationId xmlns:a16="http://schemas.microsoft.com/office/drawing/2014/main" id="{4BB6E70D-8A27-E654-1D38-4DDB2B121441}"/>
              </a:ext>
            </a:extLst>
          </p:cNvPr>
          <p:cNvSpPr>
            <a:spLocks noGrp="1"/>
          </p:cNvSpPr>
          <p:nvPr>
            <p:ph type="ctrTitle" hasCustomPrompt="1"/>
          </p:nvPr>
        </p:nvSpPr>
        <p:spPr>
          <a:xfrm>
            <a:off x="2330211" y="2371277"/>
            <a:ext cx="5261213" cy="1107996"/>
          </a:xfrm>
        </p:spPr>
        <p:txBody>
          <a:bodyPr anchor="t"/>
          <a:lstStyle>
            <a:lvl1pPr algn="l">
              <a:spcBef>
                <a:spcPts val="0"/>
              </a:spcBef>
              <a:defRPr sz="3600">
                <a:solidFill>
                  <a:schemeClr val="tx1"/>
                </a:solidFill>
              </a:defRPr>
            </a:lvl1pPr>
          </a:lstStyle>
          <a:p>
            <a:r>
              <a:rPr lang="en-US" dirty="0"/>
              <a:t>Presentation title, use sentence case</a:t>
            </a:r>
            <a:endParaRPr dirty="0"/>
          </a:p>
        </p:txBody>
      </p:sp>
      <p:sp>
        <p:nvSpPr>
          <p:cNvPr id="3" name="Subtitle 2">
            <a:extLst>
              <a:ext uri="{FF2B5EF4-FFF2-40B4-BE49-F238E27FC236}">
                <a16:creationId xmlns:a16="http://schemas.microsoft.com/office/drawing/2014/main" id="{7B0CDDC0-A8C7-B067-CAAC-BB378AF87966}"/>
              </a:ext>
            </a:extLst>
          </p:cNvPr>
          <p:cNvSpPr>
            <a:spLocks noGrp="1"/>
          </p:cNvSpPr>
          <p:nvPr>
            <p:ph type="subTitle" idx="1" hasCustomPrompt="1"/>
          </p:nvPr>
        </p:nvSpPr>
        <p:spPr>
          <a:xfrm>
            <a:off x="2330211" y="3617976"/>
            <a:ext cx="5261213" cy="378859"/>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dirty="0"/>
              <a:t>Optional subtitle</a:t>
            </a:r>
            <a:r>
              <a:rPr lang="en-US" dirty="0"/>
              <a:t>, use sentence case</a:t>
            </a:r>
            <a:endParaRPr dirty="0"/>
          </a:p>
        </p:txBody>
      </p:sp>
      <p:sp>
        <p:nvSpPr>
          <p:cNvPr id="8" name="Text Placeholder 15">
            <a:extLst>
              <a:ext uri="{FF2B5EF4-FFF2-40B4-BE49-F238E27FC236}">
                <a16:creationId xmlns:a16="http://schemas.microsoft.com/office/drawing/2014/main" id="{AAFFB82B-6DCD-A13A-48AD-AD54B8860765}"/>
              </a:ext>
            </a:extLst>
          </p:cNvPr>
          <p:cNvSpPr>
            <a:spLocks noGrp="1"/>
          </p:cNvSpPr>
          <p:nvPr>
            <p:ph type="body" sz="quarter" idx="13" hasCustomPrompt="1"/>
          </p:nvPr>
        </p:nvSpPr>
        <p:spPr>
          <a:xfrm>
            <a:off x="2330211" y="4276015"/>
            <a:ext cx="4315061" cy="542812"/>
          </a:xfrm>
        </p:spPr>
        <p:txBody>
          <a:bodyPr/>
          <a:lstStyle>
            <a:lvl1pPr marL="0" indent="0">
              <a:spcBef>
                <a:spcPts val="0"/>
              </a:spcBef>
              <a:buFont typeface="Arial" panose="020B0604020202020204" pitchFamily="34" charset="0"/>
              <a:buChar char="​"/>
              <a:defRPr sz="1600" b="1"/>
            </a:lvl1pPr>
            <a:lvl2pPr marL="0" indent="0">
              <a:spcBef>
                <a:spcPts val="0"/>
              </a:spcBef>
              <a:buFont typeface="Arial" panose="020B0604020202020204" pitchFamily="34" charset="0"/>
              <a:buChar char="​"/>
              <a:defRPr sz="16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First Lastname</a:t>
            </a:r>
          </a:p>
          <a:p>
            <a:pPr lvl="1"/>
            <a:r>
              <a:t>Second level</a:t>
            </a:r>
          </a:p>
        </p:txBody>
      </p:sp>
      <p:sp>
        <p:nvSpPr>
          <p:cNvPr id="9" name="Text Placeholder 15">
            <a:extLst>
              <a:ext uri="{FF2B5EF4-FFF2-40B4-BE49-F238E27FC236}">
                <a16:creationId xmlns:a16="http://schemas.microsoft.com/office/drawing/2014/main" id="{697CB211-FC8B-7C00-CF6F-6B918CA4E852}"/>
              </a:ext>
            </a:extLst>
          </p:cNvPr>
          <p:cNvSpPr>
            <a:spLocks noGrp="1"/>
          </p:cNvSpPr>
          <p:nvPr>
            <p:ph type="body" sz="quarter" idx="14" hasCustomPrompt="1"/>
          </p:nvPr>
        </p:nvSpPr>
        <p:spPr>
          <a:xfrm>
            <a:off x="2330211" y="4954875"/>
            <a:ext cx="4315061" cy="542812"/>
          </a:xfrm>
        </p:spPr>
        <p:txBody>
          <a:bodyPr/>
          <a:lstStyle>
            <a:lvl1pPr marL="0" indent="0">
              <a:spcBef>
                <a:spcPts val="0"/>
              </a:spcBef>
              <a:buFont typeface="Arial" panose="020B0604020202020204" pitchFamily="34" charset="0"/>
              <a:buChar char="​"/>
              <a:defRPr sz="1600" b="1"/>
            </a:lvl1pPr>
            <a:lvl2pPr marL="0" indent="0">
              <a:spcBef>
                <a:spcPts val="0"/>
              </a:spcBef>
              <a:buFont typeface="Arial" panose="020B0604020202020204" pitchFamily="34" charset="0"/>
              <a:buChar char="​"/>
              <a:defRPr sz="16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First Lastname</a:t>
            </a:r>
          </a:p>
          <a:p>
            <a:pPr lvl="1"/>
            <a:r>
              <a:t>Second level</a:t>
            </a:r>
          </a:p>
        </p:txBody>
      </p:sp>
      <p:sp>
        <p:nvSpPr>
          <p:cNvPr id="4" name="Text Placeholder 15">
            <a:extLst>
              <a:ext uri="{FF2B5EF4-FFF2-40B4-BE49-F238E27FC236}">
                <a16:creationId xmlns:a16="http://schemas.microsoft.com/office/drawing/2014/main" id="{0BE61060-15AC-013E-260E-5487958C4A46}"/>
              </a:ext>
            </a:extLst>
          </p:cNvPr>
          <p:cNvSpPr>
            <a:spLocks noGrp="1"/>
          </p:cNvSpPr>
          <p:nvPr>
            <p:ph type="body" sz="quarter" idx="15" hasCustomPrompt="1"/>
          </p:nvPr>
        </p:nvSpPr>
        <p:spPr>
          <a:xfrm>
            <a:off x="2330211" y="5877718"/>
            <a:ext cx="4315062" cy="176372"/>
          </a:xfrm>
        </p:spPr>
        <p:txBody>
          <a:bodyPr/>
          <a:lstStyle>
            <a:lvl1pPr marL="0" indent="0">
              <a:spcBef>
                <a:spcPts val="0"/>
              </a:spcBef>
              <a:buFont typeface="Arial" panose="020B0604020202020204" pitchFamily="34" charset="0"/>
              <a:buChar char="​"/>
              <a:defRPr sz="1050" b="0"/>
            </a:lvl1pPr>
            <a:lvl2pPr marL="0" indent="0">
              <a:spcBef>
                <a:spcPts val="0"/>
              </a:spcBef>
              <a:buFont typeface="Arial" panose="020B0604020202020204" pitchFamily="34" charset="0"/>
              <a:buChar char="​"/>
              <a:defRPr sz="105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Optional date (MM.DD.YYYY)</a:t>
            </a:r>
          </a:p>
          <a:p>
            <a:pPr lvl="1"/>
            <a:r>
              <a:t>Second level</a:t>
            </a:r>
          </a:p>
        </p:txBody>
      </p:sp>
    </p:spTree>
    <p:extLst>
      <p:ext uri="{BB962C8B-B14F-4D97-AF65-F5344CB8AC3E}">
        <p14:creationId xmlns:p14="http://schemas.microsoft.com/office/powerpoint/2010/main" val="369540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reaker slide 1">
    <p:bg bwMode="auto">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3DD387CF-A27D-7C80-29AC-A8C287F050EC}"/>
              </a:ext>
            </a:extLst>
          </p:cNvPr>
          <p:cNvSpPr/>
          <p:nvPr userDrawn="1">
            <p:custDataLst>
              <p:tags r:id="rId2"/>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13">
            <a:extLst>
              <a:ext uri="{FF2B5EF4-FFF2-40B4-BE49-F238E27FC236}">
                <a16:creationId xmlns:a16="http://schemas.microsoft.com/office/drawing/2014/main" id="{A4B9F7FC-BEEB-287D-4119-F0CDF47FE2AE}"/>
              </a:ext>
            </a:extLst>
          </p:cNvPr>
          <p:cNvSpPr>
            <a:spLocks noGrp="1"/>
          </p:cNvSpPr>
          <p:nvPr>
            <p:ph type="sldNum" sz="quarter" idx="16"/>
          </p:nvPr>
        </p:nvSpPr>
        <p:spPr bwMode="white"/>
        <p:txBody>
          <a:bodyPr>
            <a:noAutofit/>
          </a:bodyPr>
          <a:lstStyle>
            <a:lvl1pPr>
              <a:defRPr>
                <a:solidFill>
                  <a:schemeClr val="bg1"/>
                </a:solidFill>
              </a:defRPr>
            </a:lvl1pPr>
          </a:lstStyle>
          <a:p>
            <a:fld id="{A7D4F30D-40DB-4D14-92A8-71EC94CA5371}" type="slidenum">
              <a:rPr/>
              <a:pPr/>
              <a:t>‹Nº›</a:t>
            </a:fld>
            <a:endParaRPr/>
          </a:p>
        </p:txBody>
      </p:sp>
      <p:sp>
        <p:nvSpPr>
          <p:cNvPr id="12" name="Date Placeholder 11">
            <a:extLst>
              <a:ext uri="{FF2B5EF4-FFF2-40B4-BE49-F238E27FC236}">
                <a16:creationId xmlns:a16="http://schemas.microsoft.com/office/drawing/2014/main" id="{849F7D46-228B-3225-33F3-183D1CBAD9DD}"/>
              </a:ext>
            </a:extLst>
          </p:cNvPr>
          <p:cNvSpPr>
            <a:spLocks noGrp="1"/>
          </p:cNvSpPr>
          <p:nvPr>
            <p:ph type="dt" sz="half" idx="14"/>
          </p:nvPr>
        </p:nvSpPr>
        <p:spPr bwMode="white"/>
        <p:txBody>
          <a:bodyPr>
            <a:noAutofit/>
          </a:bodyPr>
          <a:lstStyle>
            <a:lvl1pPr>
              <a:defRPr>
                <a:solidFill>
                  <a:schemeClr val="bg1"/>
                </a:solidFill>
              </a:defRPr>
            </a:lvl1pPr>
          </a:lstStyle>
          <a:p>
            <a:fld id="{27F2CF65-4456-40DE-AD75-5C9E9199F745}" type="datetime1">
              <a:rPr lang="en-US" smtClean="0"/>
              <a:t>9/12/2025</a:t>
            </a:fld>
            <a:endParaRPr/>
          </a:p>
        </p:txBody>
      </p:sp>
      <p:sp>
        <p:nvSpPr>
          <p:cNvPr id="13" name="Footer Placeholder 12">
            <a:extLst>
              <a:ext uri="{FF2B5EF4-FFF2-40B4-BE49-F238E27FC236}">
                <a16:creationId xmlns:a16="http://schemas.microsoft.com/office/drawing/2014/main" id="{1F5BF31C-CC29-EFD5-6270-1645CCC1B12A}"/>
              </a:ext>
            </a:extLst>
          </p:cNvPr>
          <p:cNvSpPr>
            <a:spLocks noGrp="1"/>
          </p:cNvSpPr>
          <p:nvPr>
            <p:ph type="ftr" sz="quarter" idx="15"/>
          </p:nvPr>
        </p:nvSpPr>
        <p:spPr bwMode="white"/>
        <p:txBody>
          <a:bodyPr>
            <a:noAutofit/>
          </a:bodyPr>
          <a:lstStyle>
            <a:lvl1pPr>
              <a:defRPr>
                <a:solidFill>
                  <a:schemeClr val="bg1"/>
                </a:solidFill>
              </a:defRPr>
            </a:lvl1pPr>
          </a:lstStyle>
          <a:p>
            <a:endParaRPr/>
          </a:p>
        </p:txBody>
      </p:sp>
      <p:sp>
        <p:nvSpPr>
          <p:cNvPr id="3" name="Rectangle 2">
            <a:extLst>
              <a:ext uri="{FF2B5EF4-FFF2-40B4-BE49-F238E27FC236}">
                <a16:creationId xmlns:a16="http://schemas.microsoft.com/office/drawing/2014/main" id="{9D30F30F-4CA6-45C1-0223-DBA6B8207B6A}"/>
              </a:ext>
              <a:ext uri="{C183D7F6-B498-43B3-948B-1728B52AA6E4}">
                <adec:decorative xmlns:adec="http://schemas.microsoft.com/office/drawing/2017/decorative" val="1"/>
              </a:ext>
            </a:extLst>
          </p:cNvPr>
          <p:cNvSpPr/>
          <p:nvPr/>
        </p:nvSpPr>
        <p:spPr bwMode="invGray">
          <a:xfrm flipH="1">
            <a:off x="0" y="0"/>
            <a:ext cx="10544053" cy="5211763"/>
          </a:xfrm>
          <a:prstGeom prst="rect">
            <a:avLst/>
          </a:prstGeom>
          <a:solidFill>
            <a:srgbClr val="5A23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23" name="Text Placeholder 22">
            <a:extLst>
              <a:ext uri="{FF2B5EF4-FFF2-40B4-BE49-F238E27FC236}">
                <a16:creationId xmlns:a16="http://schemas.microsoft.com/office/drawing/2014/main" id="{B34AA3BF-7937-456C-8520-54211C32903E}"/>
              </a:ext>
            </a:extLst>
          </p:cNvPr>
          <p:cNvSpPr>
            <a:spLocks noGrp="1"/>
          </p:cNvSpPr>
          <p:nvPr>
            <p:ph type="body" sz="quarter" idx="13" hasCustomPrompt="1"/>
          </p:nvPr>
        </p:nvSpPr>
        <p:spPr>
          <a:xfrm>
            <a:off x="952262" y="942736"/>
            <a:ext cx="6040209" cy="2029869"/>
          </a:xfrm>
        </p:spPr>
        <p:txBody>
          <a:bodyPr>
            <a:noAutofit/>
          </a:bodyPr>
          <a:lstStyle>
            <a:lvl1pPr marL="0" indent="0">
              <a:lnSpc>
                <a:spcPct val="100000"/>
              </a:lnSpc>
              <a:spcBef>
                <a:spcPts val="0"/>
              </a:spcBef>
              <a:buNone/>
              <a:defRPr sz="4000" b="0">
                <a:solidFill>
                  <a:schemeClr val="bg1"/>
                </a:solidFill>
              </a:defRPr>
            </a:lvl1pPr>
          </a:lstStyle>
          <a:p>
            <a:pPr lvl="0"/>
            <a:r>
              <a:rPr dirty="0"/>
              <a:t>Breaker slide</a:t>
            </a:r>
            <a:r>
              <a:rPr lang="en-US" dirty="0"/>
              <a:t>,</a:t>
            </a:r>
            <a:r>
              <a:rPr dirty="0"/>
              <a:t> use sentence case</a:t>
            </a:r>
          </a:p>
        </p:txBody>
      </p:sp>
    </p:spTree>
    <p:custDataLst>
      <p:tags r:id="rId1"/>
    </p:custDataLst>
    <p:extLst>
      <p:ext uri="{BB962C8B-B14F-4D97-AF65-F5344CB8AC3E}">
        <p14:creationId xmlns:p14="http://schemas.microsoft.com/office/powerpoint/2010/main" val="133046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reaker slide 2">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0F28C94B-928E-1B45-4928-D55A2416A784}"/>
              </a:ext>
            </a:extLst>
          </p:cNvPr>
          <p:cNvSpPr>
            <a:spLocks noGrp="1"/>
          </p:cNvSpPr>
          <p:nvPr>
            <p:ph type="sldNum" sz="quarter" idx="16"/>
          </p:nvPr>
        </p:nvSpPr>
        <p:spPr bwMode="white"/>
        <p:txBody>
          <a:bodyPr>
            <a:noAutofit/>
          </a:bodyPr>
          <a:lstStyle>
            <a:lvl1pPr>
              <a:defRPr>
                <a:solidFill>
                  <a:schemeClr val="bg1"/>
                </a:solidFill>
              </a:defRPr>
            </a:lvl1pPr>
          </a:lstStyle>
          <a:p>
            <a:fld id="{A7D4F30D-40DB-4D14-92A8-71EC94CA5371}" type="slidenum">
              <a:rPr/>
              <a:pPr/>
              <a:t>‹Nº›</a:t>
            </a:fld>
            <a:endParaRPr/>
          </a:p>
        </p:txBody>
      </p:sp>
      <p:sp>
        <p:nvSpPr>
          <p:cNvPr id="6" name="Date Placeholder 5">
            <a:extLst>
              <a:ext uri="{FF2B5EF4-FFF2-40B4-BE49-F238E27FC236}">
                <a16:creationId xmlns:a16="http://schemas.microsoft.com/office/drawing/2014/main" id="{F2135072-8314-BDAB-7BE2-8670EED5B406}"/>
              </a:ext>
            </a:extLst>
          </p:cNvPr>
          <p:cNvSpPr>
            <a:spLocks noGrp="1"/>
          </p:cNvSpPr>
          <p:nvPr>
            <p:ph type="dt" sz="half" idx="14"/>
          </p:nvPr>
        </p:nvSpPr>
        <p:spPr bwMode="white"/>
        <p:txBody>
          <a:bodyPr>
            <a:noAutofit/>
          </a:bodyPr>
          <a:lstStyle>
            <a:lvl1pPr>
              <a:defRPr>
                <a:solidFill>
                  <a:schemeClr val="bg1"/>
                </a:solidFill>
              </a:defRPr>
            </a:lvl1pPr>
          </a:lstStyle>
          <a:p>
            <a:fld id="{05E7464A-A416-4C99-9FA5-E206BC557454}" type="datetime1">
              <a:rPr lang="en-US" smtClean="0"/>
              <a:t>9/12/2025</a:t>
            </a:fld>
            <a:endParaRPr/>
          </a:p>
        </p:txBody>
      </p:sp>
      <p:sp>
        <p:nvSpPr>
          <p:cNvPr id="9" name="Footer Placeholder 8">
            <a:extLst>
              <a:ext uri="{FF2B5EF4-FFF2-40B4-BE49-F238E27FC236}">
                <a16:creationId xmlns:a16="http://schemas.microsoft.com/office/drawing/2014/main" id="{651FA0B9-A100-60A9-819C-A0CA0FF4DD44}"/>
              </a:ext>
            </a:extLst>
          </p:cNvPr>
          <p:cNvSpPr>
            <a:spLocks noGrp="1"/>
          </p:cNvSpPr>
          <p:nvPr>
            <p:ph type="ftr" sz="quarter" idx="15"/>
          </p:nvPr>
        </p:nvSpPr>
        <p:spPr bwMode="white"/>
        <p:txBody>
          <a:bodyPr>
            <a:noAutofit/>
          </a:bodyPr>
          <a:lstStyle>
            <a:lvl1pPr>
              <a:defRPr>
                <a:solidFill>
                  <a:schemeClr val="bg1"/>
                </a:solidFill>
              </a:defRPr>
            </a:lvl1pPr>
          </a:lstStyle>
          <a:p>
            <a:endParaRPr/>
          </a:p>
        </p:txBody>
      </p:sp>
      <p:sp>
        <p:nvSpPr>
          <p:cNvPr id="5" name="Rectangle 4">
            <a:extLst>
              <a:ext uri="{FF2B5EF4-FFF2-40B4-BE49-F238E27FC236}">
                <a16:creationId xmlns:a16="http://schemas.microsoft.com/office/drawing/2014/main" id="{BC760842-1E43-F227-17AE-91DF79F2AD7B}"/>
              </a:ext>
              <a:ext uri="{C183D7F6-B498-43B3-948B-1728B52AA6E4}">
                <adec:decorative xmlns:adec="http://schemas.microsoft.com/office/drawing/2017/decorative" val="1"/>
              </a:ext>
            </a:extLst>
          </p:cNvPr>
          <p:cNvSpPr/>
          <p:nvPr/>
        </p:nvSpPr>
        <p:spPr bwMode="ltGray">
          <a:xfrm flipH="1">
            <a:off x="0" y="0"/>
            <a:ext cx="10544053" cy="5211763"/>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23" name="Text Placeholder 22">
            <a:extLst>
              <a:ext uri="{FF2B5EF4-FFF2-40B4-BE49-F238E27FC236}">
                <a16:creationId xmlns:a16="http://schemas.microsoft.com/office/drawing/2014/main" id="{B34AA3BF-7937-456C-8520-54211C32903E}"/>
              </a:ext>
            </a:extLst>
          </p:cNvPr>
          <p:cNvSpPr>
            <a:spLocks noGrp="1"/>
          </p:cNvSpPr>
          <p:nvPr>
            <p:ph type="body" sz="quarter" idx="13" hasCustomPrompt="1"/>
          </p:nvPr>
        </p:nvSpPr>
        <p:spPr>
          <a:xfrm>
            <a:off x="952262" y="942736"/>
            <a:ext cx="6040209" cy="2029869"/>
          </a:xfrm>
        </p:spPr>
        <p:txBody>
          <a:bodyPr>
            <a:noAutofit/>
          </a:bodyPr>
          <a:lstStyle>
            <a:lvl1pPr marL="0" indent="0">
              <a:lnSpc>
                <a:spcPct val="100000"/>
              </a:lnSpc>
              <a:spcBef>
                <a:spcPts val="0"/>
              </a:spcBef>
              <a:buNone/>
              <a:defRPr sz="4000" b="0">
                <a:solidFill>
                  <a:schemeClr val="tx1"/>
                </a:solidFill>
              </a:defRPr>
            </a:lvl1pPr>
          </a:lstStyle>
          <a:p>
            <a:pPr lvl="0"/>
            <a:r>
              <a:rPr dirty="0"/>
              <a:t>Breaker slide</a:t>
            </a:r>
            <a:r>
              <a:rPr lang="en-US" dirty="0"/>
              <a:t>,</a:t>
            </a:r>
            <a:r>
              <a:rPr dirty="0"/>
              <a:t> use sentence case</a:t>
            </a:r>
          </a:p>
        </p:txBody>
      </p:sp>
    </p:spTree>
    <p:custDataLst>
      <p:tags r:id="rId1"/>
    </p:custDataLst>
    <p:extLst>
      <p:ext uri="{BB962C8B-B14F-4D97-AF65-F5344CB8AC3E}">
        <p14:creationId xmlns:p14="http://schemas.microsoft.com/office/powerpoint/2010/main" val="142006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Breaker or Statement 3">
    <p:bg>
      <p:bgPr>
        <a:solidFill>
          <a:schemeClr val="accent2"/>
        </a:solidFill>
        <a:effectLst/>
      </p:bgPr>
    </p:bg>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1990EA2E-37C7-1F42-1DC9-E0C4D3C15108}"/>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7ADD80A1-3E1A-1DD0-9C94-4B0E591D3401}"/>
              </a:ext>
            </a:extLst>
          </p:cNvPr>
          <p:cNvSpPr>
            <a:spLocks noGrp="1"/>
          </p:cNvSpPr>
          <p:nvPr>
            <p:ph type="sldNum" sz="quarter" idx="12"/>
          </p:nvPr>
        </p:nvSpPr>
        <p:spPr/>
        <p:txBody>
          <a:bodyPr/>
          <a:lstStyle>
            <a:lvl1pPr>
              <a:defRPr>
                <a:solidFill>
                  <a:schemeClr val="accent2"/>
                </a:solidFill>
              </a:defRPr>
            </a:lvl1pPr>
          </a:lstStyle>
          <a:p>
            <a:fld id="{A7D4F30D-40DB-4D14-92A8-71EC94CA5371}" type="slidenum">
              <a:rPr/>
              <a:pPr/>
              <a:t>‹Nº›</a:t>
            </a:fld>
            <a:endParaRPr/>
          </a:p>
        </p:txBody>
      </p:sp>
      <p:sp>
        <p:nvSpPr>
          <p:cNvPr id="7" name="Date Placeholder 6">
            <a:extLst>
              <a:ext uri="{FF2B5EF4-FFF2-40B4-BE49-F238E27FC236}">
                <a16:creationId xmlns:a16="http://schemas.microsoft.com/office/drawing/2014/main" id="{B2D6C699-1489-D612-FA05-338BF2D72910}"/>
              </a:ext>
            </a:extLst>
          </p:cNvPr>
          <p:cNvSpPr>
            <a:spLocks noGrp="1"/>
          </p:cNvSpPr>
          <p:nvPr>
            <p:ph type="dt" sz="half" idx="10"/>
          </p:nvPr>
        </p:nvSpPr>
        <p:spPr/>
        <p:txBody>
          <a:bodyPr/>
          <a:lstStyle>
            <a:lvl1pPr>
              <a:defRPr>
                <a:solidFill>
                  <a:schemeClr val="accent2"/>
                </a:solidFill>
              </a:defRPr>
            </a:lvl1pPr>
          </a:lstStyle>
          <a:p>
            <a:fld id="{C7A02A38-8A6A-43AC-9611-329DF16AFF57}" type="datetime1">
              <a:rPr lang="en-US" smtClean="0"/>
              <a:t>9/12/2025</a:t>
            </a:fld>
            <a:endParaRPr/>
          </a:p>
        </p:txBody>
      </p:sp>
      <p:sp>
        <p:nvSpPr>
          <p:cNvPr id="8" name="Footer Placeholder 7">
            <a:extLst>
              <a:ext uri="{FF2B5EF4-FFF2-40B4-BE49-F238E27FC236}">
                <a16:creationId xmlns:a16="http://schemas.microsoft.com/office/drawing/2014/main" id="{005759B8-6727-923A-DA4F-0126C3F7244B}"/>
              </a:ext>
            </a:extLst>
          </p:cNvPr>
          <p:cNvSpPr>
            <a:spLocks noGrp="1"/>
          </p:cNvSpPr>
          <p:nvPr>
            <p:ph type="ftr" sz="quarter" idx="11"/>
          </p:nvPr>
        </p:nvSpPr>
        <p:spPr/>
        <p:txBody>
          <a:bodyPr/>
          <a:lstStyle>
            <a:lvl1pPr>
              <a:defRPr>
                <a:solidFill>
                  <a:schemeClr val="accent2"/>
                </a:solidFill>
              </a:defRPr>
            </a:lvl1pPr>
          </a:lstStyle>
          <a:p>
            <a:endParaRPr/>
          </a:p>
        </p:txBody>
      </p:sp>
      <p:sp>
        <p:nvSpPr>
          <p:cNvPr id="2" name="Title 1">
            <a:extLst>
              <a:ext uri="{FF2B5EF4-FFF2-40B4-BE49-F238E27FC236}">
                <a16:creationId xmlns:a16="http://schemas.microsoft.com/office/drawing/2014/main" id="{FFE385B4-7D3E-0877-37EB-697A1CCAC2B2}"/>
              </a:ext>
            </a:extLst>
          </p:cNvPr>
          <p:cNvSpPr>
            <a:spLocks noGrp="1"/>
          </p:cNvSpPr>
          <p:nvPr>
            <p:ph type="title" hasCustomPrompt="1"/>
          </p:nvPr>
        </p:nvSpPr>
        <p:spPr>
          <a:xfrm>
            <a:off x="458724" y="2931133"/>
            <a:ext cx="11274552" cy="995733"/>
          </a:xfrm>
        </p:spPr>
        <p:txBody>
          <a:bodyPr anchor="ctr"/>
          <a:lstStyle>
            <a:lvl1pPr algn="ctr">
              <a:spcBef>
                <a:spcPts val="0"/>
              </a:spcBef>
              <a:defRPr sz="3600">
                <a:solidFill>
                  <a:schemeClr val="tx1"/>
                </a:solidFill>
              </a:defRPr>
            </a:lvl1pPr>
          </a:lstStyle>
          <a:p>
            <a:r>
              <a:rPr dirty="0"/>
              <a:t>Divider topic or statement text</a:t>
            </a:r>
            <a:r>
              <a:rPr lang="en-US" dirty="0"/>
              <a:t>, </a:t>
            </a:r>
            <a:br>
              <a:rPr lang="en-US" dirty="0"/>
            </a:br>
            <a:r>
              <a:rPr lang="en-US" dirty="0"/>
              <a:t>use sentence case</a:t>
            </a:r>
            <a:endParaRPr dirty="0"/>
          </a:p>
        </p:txBody>
      </p:sp>
      <p:sp>
        <p:nvSpPr>
          <p:cNvPr id="3" name="Text Placeholder 2">
            <a:extLst>
              <a:ext uri="{FF2B5EF4-FFF2-40B4-BE49-F238E27FC236}">
                <a16:creationId xmlns:a16="http://schemas.microsoft.com/office/drawing/2014/main" id="{49BE226D-D9B1-F364-2BEE-7A29E5B04D8F}"/>
              </a:ext>
            </a:extLst>
          </p:cNvPr>
          <p:cNvSpPr>
            <a:spLocks noGrp="1"/>
          </p:cNvSpPr>
          <p:nvPr>
            <p:ph type="body" idx="1" hasCustomPrompt="1"/>
          </p:nvPr>
        </p:nvSpPr>
        <p:spPr>
          <a:xfrm>
            <a:off x="458724" y="4022725"/>
            <a:ext cx="11274552" cy="995733"/>
          </a:xfrm>
        </p:spPr>
        <p:txBody>
          <a:bodyPr/>
          <a:lstStyle>
            <a:lvl1pPr marL="0" indent="0" algn="ctr">
              <a:spcBef>
                <a:spcPts val="0"/>
              </a:spcBef>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dirty="0"/>
              <a:t>Optional subtitle</a:t>
            </a:r>
            <a:r>
              <a:rPr lang="en-US" dirty="0"/>
              <a:t>, use sentence case</a:t>
            </a:r>
            <a:endParaRPr dirty="0"/>
          </a:p>
        </p:txBody>
      </p:sp>
    </p:spTree>
    <p:extLst>
      <p:ext uri="{BB962C8B-B14F-4D97-AF65-F5344CB8AC3E}">
        <p14:creationId xmlns:p14="http://schemas.microsoft.com/office/powerpoint/2010/main" val="16480333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1449F3A-AB3A-FDD2-B17D-5D21EFC68482}"/>
              </a:ext>
            </a:extLst>
          </p:cNvPr>
          <p:cNvSpPr>
            <a:spLocks noGrp="1"/>
          </p:cNvSpPr>
          <p:nvPr>
            <p:ph type="sldNum" sz="quarter" idx="4"/>
          </p:nvPr>
        </p:nvSpPr>
        <p:spPr>
          <a:xfrm>
            <a:off x="455245" y="6355080"/>
            <a:ext cx="381001" cy="151613"/>
          </a:xfrm>
          <a:prstGeom prst="rect">
            <a:avLst/>
          </a:prstGeom>
        </p:spPr>
        <p:txBody>
          <a:bodyPr vert="horz" lIns="0" tIns="0" rIns="0" bIns="0" rtlCol="0" anchor="b">
            <a:noAutofit/>
          </a:bodyPr>
          <a:lstStyle>
            <a:lvl1pPr algn="l">
              <a:defRPr sz="800">
                <a:solidFill>
                  <a:schemeClr val="bg1">
                    <a:lumMod val="50000"/>
                  </a:schemeClr>
                </a:solidFill>
              </a:defRPr>
            </a:lvl1pPr>
          </a:lstStyle>
          <a:p>
            <a:fld id="{A7D4F30D-40DB-4D14-92A8-71EC94CA5371}" type="slidenum">
              <a:rPr/>
              <a:pPr/>
              <a:t>‹Nº›</a:t>
            </a:fld>
            <a:endParaRPr/>
          </a:p>
        </p:txBody>
      </p:sp>
      <p:sp>
        <p:nvSpPr>
          <p:cNvPr id="4" name="Date Placeholder 3">
            <a:extLst>
              <a:ext uri="{FF2B5EF4-FFF2-40B4-BE49-F238E27FC236}">
                <a16:creationId xmlns:a16="http://schemas.microsoft.com/office/drawing/2014/main" id="{2603B470-EB15-3B56-08AB-8E52D34DED0B}"/>
              </a:ext>
            </a:extLst>
          </p:cNvPr>
          <p:cNvSpPr>
            <a:spLocks noGrp="1"/>
          </p:cNvSpPr>
          <p:nvPr>
            <p:ph type="dt" sz="half" idx="2"/>
          </p:nvPr>
        </p:nvSpPr>
        <p:spPr>
          <a:xfrm>
            <a:off x="8561022" y="6355080"/>
            <a:ext cx="1304923" cy="151613"/>
          </a:xfrm>
          <a:prstGeom prst="rect">
            <a:avLst/>
          </a:prstGeom>
        </p:spPr>
        <p:txBody>
          <a:bodyPr vert="horz" lIns="0" tIns="0" rIns="0" bIns="0" rtlCol="0" anchor="b">
            <a:noAutofit/>
          </a:bodyPr>
          <a:lstStyle>
            <a:lvl1pPr algn="l">
              <a:defRPr sz="800">
                <a:solidFill>
                  <a:schemeClr val="bg1">
                    <a:lumMod val="50000"/>
                  </a:schemeClr>
                </a:solidFill>
              </a:defRPr>
            </a:lvl1pPr>
          </a:lstStyle>
          <a:p>
            <a:fld id="{F20DFDD7-CAE7-4A4D-BA0C-D1AE0ACA787C}" type="datetime1">
              <a:rPr lang="en-US" smtClean="0"/>
              <a:t>9/12/2025</a:t>
            </a:fld>
            <a:endParaRPr/>
          </a:p>
        </p:txBody>
      </p:sp>
      <p:sp>
        <p:nvSpPr>
          <p:cNvPr id="5" name="Footer Placeholder 4">
            <a:extLst>
              <a:ext uri="{FF2B5EF4-FFF2-40B4-BE49-F238E27FC236}">
                <a16:creationId xmlns:a16="http://schemas.microsoft.com/office/drawing/2014/main" id="{EC822FCE-CC24-28C0-48C1-3075BFE48586}"/>
              </a:ext>
            </a:extLst>
          </p:cNvPr>
          <p:cNvSpPr>
            <a:spLocks noGrp="1"/>
          </p:cNvSpPr>
          <p:nvPr>
            <p:ph type="ftr" sz="quarter" idx="3"/>
          </p:nvPr>
        </p:nvSpPr>
        <p:spPr>
          <a:xfrm>
            <a:off x="836246" y="6355080"/>
            <a:ext cx="7724776" cy="151613"/>
          </a:xfrm>
          <a:prstGeom prst="rect">
            <a:avLst/>
          </a:prstGeom>
        </p:spPr>
        <p:txBody>
          <a:bodyPr vert="horz" lIns="0" tIns="0" rIns="0" bIns="0" rtlCol="0" anchor="b">
            <a:noAutofit/>
          </a:bodyPr>
          <a:lstStyle>
            <a:lvl1pPr algn="l">
              <a:defRPr sz="800">
                <a:solidFill>
                  <a:schemeClr val="bg1">
                    <a:lumMod val="50000"/>
                  </a:schemeClr>
                </a:solidFill>
              </a:defRPr>
            </a:lvl1pPr>
          </a:lstStyle>
          <a:p>
            <a:endParaRPr/>
          </a:p>
        </p:txBody>
      </p:sp>
      <p:sp>
        <p:nvSpPr>
          <p:cNvPr id="2" name="Title Placeholder 1">
            <a:extLst>
              <a:ext uri="{FF2B5EF4-FFF2-40B4-BE49-F238E27FC236}">
                <a16:creationId xmlns:a16="http://schemas.microsoft.com/office/drawing/2014/main" id="{23BAF4FF-139E-335A-3F7D-FFDBD5546731}"/>
              </a:ext>
            </a:extLst>
          </p:cNvPr>
          <p:cNvSpPr>
            <a:spLocks noGrp="1"/>
          </p:cNvSpPr>
          <p:nvPr>
            <p:ph type="title"/>
          </p:nvPr>
        </p:nvSpPr>
        <p:spPr>
          <a:xfrm>
            <a:off x="457199" y="454495"/>
            <a:ext cx="11274552" cy="536106"/>
          </a:xfrm>
          <a:prstGeom prst="rect">
            <a:avLst/>
          </a:prstGeom>
        </p:spPr>
        <p:txBody>
          <a:bodyPr vert="horz" lIns="0" tIns="0" rIns="0" bIns="0" rtlCol="0" anchor="t">
            <a:noAutofit/>
          </a:bodyPr>
          <a:lstStyle/>
          <a:p>
            <a:r>
              <a:rPr lang="en-US"/>
              <a:t>Click to edit Master title style</a:t>
            </a:r>
            <a:endParaRPr/>
          </a:p>
        </p:txBody>
      </p:sp>
      <p:sp>
        <p:nvSpPr>
          <p:cNvPr id="3" name="Text Placeholder 2">
            <a:extLst>
              <a:ext uri="{FF2B5EF4-FFF2-40B4-BE49-F238E27FC236}">
                <a16:creationId xmlns:a16="http://schemas.microsoft.com/office/drawing/2014/main" id="{AE6AB05E-887F-6C4F-F932-0791D44FA9BB}"/>
              </a:ext>
            </a:extLst>
          </p:cNvPr>
          <p:cNvSpPr>
            <a:spLocks noGrp="1"/>
          </p:cNvSpPr>
          <p:nvPr>
            <p:ph type="body" idx="1"/>
          </p:nvPr>
        </p:nvSpPr>
        <p:spPr>
          <a:xfrm>
            <a:off x="457199" y="1825625"/>
            <a:ext cx="11274551" cy="40417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grpSp>
        <p:nvGrpSpPr>
          <p:cNvPr id="7" name="Logo">
            <a:extLst>
              <a:ext uri="{FF2B5EF4-FFF2-40B4-BE49-F238E27FC236}">
                <a16:creationId xmlns:a16="http://schemas.microsoft.com/office/drawing/2014/main" id="{32FE4C37-65BC-8E7F-B4FF-A0836CE3A99B}"/>
              </a:ext>
              <a:ext uri="{C183D7F6-B498-43B3-948B-1728B52AA6E4}">
                <adec:decorative xmlns:adec="http://schemas.microsoft.com/office/drawing/2017/decorative" val="1"/>
              </a:ext>
            </a:extLst>
          </p:cNvPr>
          <p:cNvGrpSpPr>
            <a:grpSpLocks noChangeAspect="1"/>
          </p:cNvGrpSpPr>
          <p:nvPr>
            <p:custDataLst>
              <p:tags r:id="rId54"/>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B0115FD4-D579-9A78-5109-2A5C31560DF3}"/>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2DE44BA3-B993-6962-BB76-6B334B9CEBF8}"/>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Tree>
    <p:extLst>
      <p:ext uri="{BB962C8B-B14F-4D97-AF65-F5344CB8AC3E}">
        <p14:creationId xmlns:p14="http://schemas.microsoft.com/office/powerpoint/2010/main" val="3182099046"/>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650" r:id="rId3"/>
    <p:sldLayoutId id="2147483680" r:id="rId4"/>
    <p:sldLayoutId id="2147483671" r:id="rId5"/>
    <p:sldLayoutId id="2147483672" r:id="rId6"/>
    <p:sldLayoutId id="2147483664" r:id="rId7"/>
    <p:sldLayoutId id="2147483663" r:id="rId8"/>
    <p:sldLayoutId id="2147483668" r:id="rId9"/>
    <p:sldLayoutId id="2147483669" r:id="rId10"/>
    <p:sldLayoutId id="2147483670" r:id="rId11"/>
    <p:sldLayoutId id="2147483660" r:id="rId12"/>
    <p:sldLayoutId id="2147483659" r:id="rId13"/>
    <p:sldLayoutId id="2147483682" r:id="rId14"/>
    <p:sldLayoutId id="2147483661" r:id="rId15"/>
    <p:sldLayoutId id="2147483690" r:id="rId16"/>
    <p:sldLayoutId id="2147483681" r:id="rId17"/>
    <p:sldLayoutId id="2147483696" r:id="rId18"/>
    <p:sldLayoutId id="2147483697" r:id="rId19"/>
    <p:sldLayoutId id="2147483691" r:id="rId20"/>
    <p:sldLayoutId id="2147483693" r:id="rId21"/>
    <p:sldLayoutId id="2147483714" r:id="rId22"/>
    <p:sldLayoutId id="2147483684" r:id="rId23"/>
    <p:sldLayoutId id="2147483685" r:id="rId24"/>
    <p:sldLayoutId id="2147483686" r:id="rId25"/>
    <p:sldLayoutId id="2147483654" r:id="rId26"/>
    <p:sldLayoutId id="2147483688" r:id="rId27"/>
    <p:sldLayoutId id="2147483655" r:id="rId28"/>
    <p:sldLayoutId id="2147483687" r:id="rId29"/>
    <p:sldLayoutId id="2147483689" r:id="rId30"/>
    <p:sldLayoutId id="2147483692" r:id="rId31"/>
    <p:sldLayoutId id="2147483700" r:id="rId32"/>
    <p:sldLayoutId id="2147483694" r:id="rId33"/>
    <p:sldLayoutId id="2147483702" r:id="rId34"/>
    <p:sldLayoutId id="2147483695" r:id="rId35"/>
    <p:sldLayoutId id="2147483703" r:id="rId36"/>
    <p:sldLayoutId id="2147483704" r:id="rId37"/>
    <p:sldLayoutId id="2147483705" r:id="rId38"/>
    <p:sldLayoutId id="2147483698" r:id="rId39"/>
    <p:sldLayoutId id="2147483699" r:id="rId40"/>
    <p:sldLayoutId id="2147483706" r:id="rId41"/>
    <p:sldLayoutId id="2147483707" r:id="rId42"/>
    <p:sldLayoutId id="2147483708" r:id="rId43"/>
    <p:sldLayoutId id="2147483679" r:id="rId44"/>
    <p:sldLayoutId id="2147483674" r:id="rId45"/>
    <p:sldLayoutId id="2147483673" r:id="rId46"/>
    <p:sldLayoutId id="2147483675" r:id="rId47"/>
    <p:sldLayoutId id="2147483676" r:id="rId48"/>
    <p:sldLayoutId id="2147483709" r:id="rId49"/>
    <p:sldLayoutId id="2147483710" r:id="rId50"/>
    <p:sldLayoutId id="2147483711" r:id="rId51"/>
    <p:sldLayoutId id="2147483716" r:id="rId52"/>
  </p:sldLayoutIdLst>
  <p:hf hdr="0" ftr="0" dt="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800"/>
        </a:spcBef>
        <a:buClr>
          <a:schemeClr val="tx1">
            <a:lumMod val="65000"/>
            <a:lumOff val="35000"/>
          </a:schemeClr>
        </a:buClr>
        <a:buFont typeface="Wingdings" panose="05000000000000000000" pitchFamily="2" charset="2"/>
        <a:buChar char="§"/>
        <a:defRPr sz="2400" kern="1200">
          <a:solidFill>
            <a:schemeClr val="tx1"/>
          </a:solidFill>
          <a:latin typeface="+mn-lt"/>
          <a:ea typeface="+mn-ea"/>
          <a:cs typeface="+mn-cs"/>
        </a:defRPr>
      </a:lvl1pPr>
      <a:lvl2pPr marL="512064" indent="-228600" algn="l" defTabSz="914400" rtl="0" eaLnBrk="1" latinLnBrk="0" hangingPunct="1">
        <a:lnSpc>
          <a:spcPct val="100000"/>
        </a:lnSpc>
        <a:spcBef>
          <a:spcPts val="1200"/>
        </a:spcBef>
        <a:buClr>
          <a:schemeClr val="tx1">
            <a:lumMod val="65000"/>
            <a:lumOff val="35000"/>
          </a:schemeClr>
        </a:buClr>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100000"/>
        </a:lnSpc>
        <a:spcBef>
          <a:spcPts val="600"/>
        </a:spcBef>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100000"/>
        </a:lnSpc>
        <a:spcBef>
          <a:spcPts val="600"/>
        </a:spcBef>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5ACBF0"/>
          </p15:clr>
        </p15:guide>
        <p15:guide id="4" pos="2656">
          <p15:clr>
            <a:srgbClr val="A4A3A4"/>
          </p15:clr>
        </p15:guide>
        <p15:guide id="5" pos="5024">
          <p15:clr>
            <a:srgbClr val="A4A3A4"/>
          </p15:clr>
        </p15:guide>
        <p15:guide id="6" pos="7392">
          <p15:clr>
            <a:srgbClr val="5ACBF0"/>
          </p15:clr>
        </p15:guide>
        <p15:guide id="9" orient="horz" pos="288">
          <p15:clr>
            <a:srgbClr val="5ACBF0"/>
          </p15:clr>
        </p15:guide>
        <p15:guide id="14" orient="horz" pos="4032">
          <p15:clr>
            <a:srgbClr val="5ACBF0"/>
          </p15:clr>
        </p15:guide>
        <p15:guide id="15" orient="horz" pos="4104">
          <p15:clr>
            <a:srgbClr val="A4A3A4"/>
          </p15:clr>
        </p15:guide>
        <p15:guide id="16" orient="horz" pos="3696">
          <p15:clr>
            <a:srgbClr val="5ACBF0"/>
          </p15:clr>
        </p15:guide>
        <p15:guide id="17" orient="horz" pos="1152">
          <p15:clr>
            <a:srgbClr val="5ACBF0"/>
          </p15:clr>
        </p15:guide>
        <p15:guide id="18" orient="horz" pos="624">
          <p15:clr>
            <a:srgbClr val="5ACBF0"/>
          </p15:clr>
        </p15:guide>
        <p15:guide id="19" orient="horz" pos="1536">
          <p15:clr>
            <a:srgbClr val="A4A3A4"/>
          </p15:clr>
        </p15:guide>
        <p15:guide id="20" orient="horz" pos="1008"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image" Target="../media/image65.png"/><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27.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64.png"/><Relationship Id="rId5" Type="http://schemas.openxmlformats.org/officeDocument/2006/relationships/tags" Target="../tags/tag131.xml"/><Relationship Id="rId15" Type="http://schemas.openxmlformats.org/officeDocument/2006/relationships/image" Target="../media/image67.svg"/><Relationship Id="rId10" Type="http://schemas.openxmlformats.org/officeDocument/2006/relationships/slideLayout" Target="../slideLayouts/slideLayout1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image" Target="../media/image68.png"/><Relationship Id="rId18" Type="http://schemas.openxmlformats.org/officeDocument/2006/relationships/image" Target="../media/image72.png"/><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slideLayout" Target="../slideLayouts/slideLayout16.xml"/><Relationship Id="rId17" Type="http://schemas.openxmlformats.org/officeDocument/2006/relationships/image" Target="../media/image71.svg"/><Relationship Id="rId2" Type="http://schemas.openxmlformats.org/officeDocument/2006/relationships/tags" Target="../tags/tag137.xml"/><Relationship Id="rId16" Type="http://schemas.openxmlformats.org/officeDocument/2006/relationships/image" Target="../media/image70.png"/><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5" Type="http://schemas.openxmlformats.org/officeDocument/2006/relationships/tags" Target="../tags/tag140.xml"/><Relationship Id="rId15" Type="http://schemas.openxmlformats.org/officeDocument/2006/relationships/image" Target="../media/image69.png"/><Relationship Id="rId10" Type="http://schemas.openxmlformats.org/officeDocument/2006/relationships/tags" Target="../tags/tag145.xml"/><Relationship Id="rId19" Type="http://schemas.openxmlformats.org/officeDocument/2006/relationships/image" Target="../media/image73.svg"/><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75.pn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74.png"/><Relationship Id="rId5" Type="http://schemas.openxmlformats.org/officeDocument/2006/relationships/slideLayout" Target="../slideLayouts/slideLayout16.xml"/><Relationship Id="rId4" Type="http://schemas.openxmlformats.org/officeDocument/2006/relationships/tags" Target="../tags/tag150.xml"/></Relationships>
</file>

<file path=ppt/slides/_rels/slide13.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image" Target="../media/image56.png"/><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image" Target="../media/image76.png"/><Relationship Id="rId17" Type="http://schemas.openxmlformats.org/officeDocument/2006/relationships/image" Target="../media/image79.png"/><Relationship Id="rId2" Type="http://schemas.openxmlformats.org/officeDocument/2006/relationships/tags" Target="../tags/tag152.xml"/><Relationship Id="rId16" Type="http://schemas.openxmlformats.org/officeDocument/2006/relationships/image" Target="../media/image78.png"/><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slideLayout" Target="../slideLayouts/slideLayout52.xml"/><Relationship Id="rId5" Type="http://schemas.openxmlformats.org/officeDocument/2006/relationships/tags" Target="../tags/tag155.xml"/><Relationship Id="rId15" Type="http://schemas.openxmlformats.org/officeDocument/2006/relationships/image" Target="../media/image27.png"/><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image" Target="../media/image77.png"/></Relationships>
</file>

<file path=ppt/slides/_rels/slide14.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image" Target="../media/image80.png"/><Relationship Id="rId4"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tags" Target="../tags/tag52.xml"/><Relationship Id="rId7" Type="http://schemas.openxmlformats.org/officeDocument/2006/relationships/image" Target="../media/image2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9.jpg"/><Relationship Id="rId5" Type="http://schemas.openxmlformats.org/officeDocument/2006/relationships/notesSlide" Target="../notesSlides/notesSlide1.xml"/><Relationship Id="rId4"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24.pn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23.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22.png"/><Relationship Id="rId5" Type="http://schemas.openxmlformats.org/officeDocument/2006/relationships/tags" Target="../tags/tag57.xml"/><Relationship Id="rId15" Type="http://schemas.openxmlformats.org/officeDocument/2006/relationships/image" Target="../media/image26.svg"/><Relationship Id="rId10" Type="http://schemas.openxmlformats.org/officeDocument/2006/relationships/slideLayout" Target="../slideLayouts/slideLayout16.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image" Target="../media/image28.png"/><Relationship Id="rId3" Type="http://schemas.openxmlformats.org/officeDocument/2006/relationships/tags" Target="../tags/tag64.xml"/><Relationship Id="rId21" Type="http://schemas.openxmlformats.org/officeDocument/2006/relationships/image" Target="../media/image31.png"/><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image" Target="../media/image27.png"/><Relationship Id="rId25" Type="http://schemas.openxmlformats.org/officeDocument/2006/relationships/image" Target="../media/image35.svg"/><Relationship Id="rId2" Type="http://schemas.openxmlformats.org/officeDocument/2006/relationships/tags" Target="../tags/tag63.xml"/><Relationship Id="rId16" Type="http://schemas.openxmlformats.org/officeDocument/2006/relationships/image" Target="../media/image22.png"/><Relationship Id="rId20"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24" Type="http://schemas.openxmlformats.org/officeDocument/2006/relationships/image" Target="../media/image34.png"/><Relationship Id="rId5" Type="http://schemas.openxmlformats.org/officeDocument/2006/relationships/tags" Target="../tags/tag66.xml"/><Relationship Id="rId15" Type="http://schemas.openxmlformats.org/officeDocument/2006/relationships/slideLayout" Target="../slideLayouts/slideLayout16.xml"/><Relationship Id="rId23" Type="http://schemas.openxmlformats.org/officeDocument/2006/relationships/image" Target="../media/image33.svg"/><Relationship Id="rId10" Type="http://schemas.openxmlformats.org/officeDocument/2006/relationships/tags" Target="../tags/tag71.xml"/><Relationship Id="rId19" Type="http://schemas.openxmlformats.org/officeDocument/2006/relationships/image" Target="../media/image29.png"/><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tags" Target="../tags/tag77.xml"/><Relationship Id="rId16" Type="http://schemas.openxmlformats.org/officeDocument/2006/relationships/image" Target="../media/image40.svg"/><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slideLayout" Target="../slideLayouts/slideLayout16.xml"/><Relationship Id="rId5" Type="http://schemas.openxmlformats.org/officeDocument/2006/relationships/tags" Target="../tags/tag80.xml"/><Relationship Id="rId15" Type="http://schemas.openxmlformats.org/officeDocument/2006/relationships/image" Target="../media/image39.png"/><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image" Target="../media/image38.svg"/></Relationships>
</file>

<file path=ppt/slides/_rels/slide6.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slideLayout" Target="../slideLayouts/slideLayout16.xml"/><Relationship Id="rId18" Type="http://schemas.openxmlformats.org/officeDocument/2006/relationships/image" Target="../media/image45.png"/><Relationship Id="rId3" Type="http://schemas.openxmlformats.org/officeDocument/2006/relationships/tags" Target="../tags/tag88.xml"/><Relationship Id="rId21" Type="http://schemas.openxmlformats.org/officeDocument/2006/relationships/image" Target="../media/image48.png"/><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image" Target="../media/image44.png"/><Relationship Id="rId2" Type="http://schemas.openxmlformats.org/officeDocument/2006/relationships/tags" Target="../tags/tag87.xml"/><Relationship Id="rId16" Type="http://schemas.openxmlformats.org/officeDocument/2006/relationships/image" Target="../media/image43.png"/><Relationship Id="rId20" Type="http://schemas.openxmlformats.org/officeDocument/2006/relationships/image" Target="../media/image47.svg"/><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5" Type="http://schemas.openxmlformats.org/officeDocument/2006/relationships/image" Target="../media/image23.png"/><Relationship Id="rId10" Type="http://schemas.openxmlformats.org/officeDocument/2006/relationships/tags" Target="../tags/tag95.xml"/><Relationship Id="rId19" Type="http://schemas.openxmlformats.org/officeDocument/2006/relationships/image" Target="../media/image46.png"/><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image" Target="../media/image22.png"/><Relationship Id="rId22" Type="http://schemas.openxmlformats.org/officeDocument/2006/relationships/image" Target="../media/image49.svg"/></Relationships>
</file>

<file path=ppt/slides/_rels/slide7.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image" Target="../media/image51.png"/><Relationship Id="rId18" Type="http://schemas.openxmlformats.org/officeDocument/2006/relationships/image" Target="../media/image41.png"/><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tags" Target="../tags/tag99.xml"/><Relationship Id="rId16" Type="http://schemas.openxmlformats.org/officeDocument/2006/relationships/image" Target="../media/image54.pn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slideLayout" Target="../slideLayouts/slideLayout16.xml"/><Relationship Id="rId5" Type="http://schemas.openxmlformats.org/officeDocument/2006/relationships/tags" Target="../tags/tag102.xml"/><Relationship Id="rId15" Type="http://schemas.openxmlformats.org/officeDocument/2006/relationships/image" Target="../media/image53.svg"/><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image" Target="../media/image52.png"/></Relationships>
</file>

<file path=ppt/slides/_rels/slide8.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image" Target="../media/image56.png"/><Relationship Id="rId18" Type="http://schemas.openxmlformats.org/officeDocument/2006/relationships/image" Target="../media/image60.svg"/><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image" Target="../media/image22.png"/><Relationship Id="rId17" Type="http://schemas.openxmlformats.org/officeDocument/2006/relationships/image" Target="../media/image59.png"/><Relationship Id="rId2" Type="http://schemas.openxmlformats.org/officeDocument/2006/relationships/tags" Target="../tags/tag109.xml"/><Relationship Id="rId16" Type="http://schemas.openxmlformats.org/officeDocument/2006/relationships/image" Target="../media/image58.png"/><Relationship Id="rId20" Type="http://schemas.openxmlformats.org/officeDocument/2006/relationships/image" Target="../media/image62.svg"/><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slideLayout" Target="../slideLayouts/slideLayout16.xml"/><Relationship Id="rId5" Type="http://schemas.openxmlformats.org/officeDocument/2006/relationships/tags" Target="../tags/tag112.xml"/><Relationship Id="rId15" Type="http://schemas.openxmlformats.org/officeDocument/2006/relationships/image" Target="../media/image57.png"/><Relationship Id="rId10" Type="http://schemas.openxmlformats.org/officeDocument/2006/relationships/tags" Target="../tags/tag117.xml"/><Relationship Id="rId19" Type="http://schemas.openxmlformats.org/officeDocument/2006/relationships/image" Target="../media/image61.png"/><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image" Target="../media/image61.png"/><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image" Target="../media/image63.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27.png"/><Relationship Id="rId5" Type="http://schemas.openxmlformats.org/officeDocument/2006/relationships/tags" Target="../tags/tag122.xml"/><Relationship Id="rId15" Type="http://schemas.openxmlformats.org/officeDocument/2006/relationships/image" Target="../media/image41.png"/><Relationship Id="rId10" Type="http://schemas.openxmlformats.org/officeDocument/2006/relationships/slideLayout" Target="../slideLayouts/slideLayout16.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image" Target="../media/image6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C3C09612-6687-36F9-9349-189275D74660}"/>
              </a:ext>
            </a:extLst>
          </p:cNvPr>
          <p:cNvSpPr>
            <a:spLocks noGrp="1"/>
          </p:cNvSpPr>
          <p:nvPr>
            <p:ph type="subTitle" idx="1"/>
          </p:nvPr>
        </p:nvSpPr>
        <p:spPr/>
        <p:txBody>
          <a:bodyPr/>
          <a:lstStyle/>
          <a:p>
            <a:r>
              <a:rPr lang="en-US" dirty="0" err="1">
                <a:latin typeface="+mj-lt"/>
                <a:cs typeface="Arial" panose="020B0604020202020204" pitchFamily="34" charset="0"/>
              </a:rPr>
              <a:t>Redefiniendo</a:t>
            </a:r>
            <a:r>
              <a:rPr lang="en-US" dirty="0">
                <a:latin typeface="+mj-lt"/>
                <a:cs typeface="Arial" panose="020B0604020202020204" pitchFamily="34" charset="0"/>
              </a:rPr>
              <a:t> </a:t>
            </a:r>
            <a:r>
              <a:rPr lang="en-US" dirty="0" err="1">
                <a:latin typeface="+mj-lt"/>
                <a:cs typeface="Arial" panose="020B0604020202020204" pitchFamily="34" charset="0"/>
              </a:rPr>
              <a:t>nuestra</a:t>
            </a:r>
            <a:r>
              <a:rPr lang="en-US" dirty="0">
                <a:latin typeface="+mj-lt"/>
                <a:cs typeface="Arial" panose="020B0604020202020204" pitchFamily="34" charset="0"/>
              </a:rPr>
              <a:t> Industria</a:t>
            </a:r>
          </a:p>
        </p:txBody>
      </p:sp>
      <p:sp>
        <p:nvSpPr>
          <p:cNvPr id="8" name="Text Placeholder 7">
            <a:extLst>
              <a:ext uri="{FF2B5EF4-FFF2-40B4-BE49-F238E27FC236}">
                <a16:creationId xmlns:a16="http://schemas.microsoft.com/office/drawing/2014/main" id="{D2B2F90E-2B0A-B6C4-6FC2-FC5F764EB727}"/>
              </a:ext>
            </a:extLst>
          </p:cNvPr>
          <p:cNvSpPr>
            <a:spLocks noGrp="1"/>
          </p:cNvSpPr>
          <p:nvPr>
            <p:ph type="body" sz="quarter" idx="13"/>
          </p:nvPr>
        </p:nvSpPr>
        <p:spPr>
          <a:xfrm>
            <a:off x="943027" y="4357883"/>
            <a:ext cx="4315062" cy="542812"/>
          </a:xfrm>
        </p:spPr>
        <p:txBody>
          <a:bodyPr/>
          <a:lstStyle/>
          <a:p>
            <a:r>
              <a:rPr lang="en-US" b="0" dirty="0">
                <a:latin typeface="Poppins SemiBold" pitchFamily="50" charset="0"/>
                <a:cs typeface="Arial" panose="020B0604020202020204" pitchFamily="34" charset="0"/>
              </a:rPr>
              <a:t>Mónica Rodríguez / Luis García</a:t>
            </a:r>
          </a:p>
        </p:txBody>
      </p:sp>
      <p:sp>
        <p:nvSpPr>
          <p:cNvPr id="10" name="Text Placeholder 9">
            <a:extLst>
              <a:ext uri="{FF2B5EF4-FFF2-40B4-BE49-F238E27FC236}">
                <a16:creationId xmlns:a16="http://schemas.microsoft.com/office/drawing/2014/main" id="{F63EE4DD-5EA3-A8B3-7F72-B20683820AB4}"/>
              </a:ext>
            </a:extLst>
          </p:cNvPr>
          <p:cNvSpPr>
            <a:spLocks noGrp="1"/>
          </p:cNvSpPr>
          <p:nvPr>
            <p:ph type="body" sz="quarter" idx="15"/>
          </p:nvPr>
        </p:nvSpPr>
        <p:spPr/>
        <p:txBody>
          <a:bodyPr/>
          <a:lstStyle/>
          <a:p>
            <a:r>
              <a:rPr lang="en-US" dirty="0" err="1">
                <a:latin typeface="+mj-lt"/>
                <a:cs typeface="Arial" panose="020B0604020202020204" pitchFamily="34" charset="0"/>
              </a:rPr>
              <a:t>Septiembre</a:t>
            </a:r>
            <a:r>
              <a:rPr lang="en-US" dirty="0">
                <a:latin typeface="+mj-lt"/>
                <a:cs typeface="Arial" panose="020B0604020202020204" pitchFamily="34" charset="0"/>
              </a:rPr>
              <a:t> 2025</a:t>
            </a:r>
          </a:p>
        </p:txBody>
      </p:sp>
      <p:sp>
        <p:nvSpPr>
          <p:cNvPr id="2" name="Slide Number Placeholder 1">
            <a:extLst>
              <a:ext uri="{FF2B5EF4-FFF2-40B4-BE49-F238E27FC236}">
                <a16:creationId xmlns:a16="http://schemas.microsoft.com/office/drawing/2014/main" id="{34201D3C-C91A-A8C4-5368-07AA7324E86C}"/>
              </a:ext>
            </a:extLst>
          </p:cNvPr>
          <p:cNvSpPr>
            <a:spLocks noGrp="1"/>
          </p:cNvSpPr>
          <p:nvPr>
            <p:ph type="sldNum" sz="quarter" idx="4294967295"/>
          </p:nvPr>
        </p:nvSpPr>
        <p:spPr>
          <a:xfrm>
            <a:off x="0" y="6354763"/>
            <a:ext cx="381000" cy="152400"/>
          </a:xfrm>
        </p:spPr>
        <p:txBody>
          <a:bodyPr/>
          <a:lstStyle/>
          <a:p>
            <a:fld id="{A7D4F30D-40DB-4D14-92A8-71EC94CA5371}" type="slidenum">
              <a:rPr lang="en-GB" smtClean="0">
                <a:latin typeface="+mj-lt"/>
                <a:cs typeface="Arial" panose="020B0604020202020204" pitchFamily="34" charset="0"/>
              </a:rPr>
              <a:t>1</a:t>
            </a:fld>
            <a:endParaRPr lang="en-GB">
              <a:latin typeface="+mj-lt"/>
              <a:cs typeface="Arial" panose="020B0604020202020204" pitchFamily="34" charset="0"/>
            </a:endParaRPr>
          </a:p>
        </p:txBody>
      </p:sp>
      <p:sp>
        <p:nvSpPr>
          <p:cNvPr id="11" name="Title 10">
            <a:extLst>
              <a:ext uri="{FF2B5EF4-FFF2-40B4-BE49-F238E27FC236}">
                <a16:creationId xmlns:a16="http://schemas.microsoft.com/office/drawing/2014/main" id="{32A40420-EFBF-A2AB-7108-4C5F8D92E5C0}"/>
              </a:ext>
            </a:extLst>
          </p:cNvPr>
          <p:cNvSpPr>
            <a:spLocks noGrp="1"/>
          </p:cNvSpPr>
          <p:nvPr>
            <p:ph type="ctrTitle"/>
          </p:nvPr>
        </p:nvSpPr>
        <p:spPr>
          <a:xfrm>
            <a:off x="952261" y="959582"/>
            <a:ext cx="4478721" cy="1478818"/>
          </a:xfrm>
        </p:spPr>
        <p:txBody>
          <a:bodyPr/>
          <a:lstStyle/>
          <a:p>
            <a:r>
              <a:rPr lang="es-ES" dirty="0">
                <a:cs typeface="Arial" panose="020B0604020202020204" pitchFamily="34" charset="0"/>
              </a:rPr>
              <a:t>Perspectivas Globales</a:t>
            </a:r>
          </a:p>
        </p:txBody>
      </p:sp>
    </p:spTree>
    <p:extLst>
      <p:ext uri="{BB962C8B-B14F-4D97-AF65-F5344CB8AC3E}">
        <p14:creationId xmlns:p14="http://schemas.microsoft.com/office/powerpoint/2010/main" val="250232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199" y="445562"/>
            <a:ext cx="11274552" cy="505267"/>
          </a:xfrm>
          <a:prstGeom prst="rect">
            <a:avLst/>
          </a:prstGeom>
        </p:spPr>
        <p:txBody>
          <a:bodyPr vert="horz" wrap="square" lIns="0" tIns="12700" rIns="0" bIns="0" rtlCol="0" anchor="t">
            <a:spAutoFit/>
          </a:bodyPr>
          <a:lstStyle/>
          <a:p>
            <a:pPr marL="12700">
              <a:spcBef>
                <a:spcPts val="100"/>
              </a:spcBef>
            </a:pPr>
            <a:r>
              <a:rPr lang="es-ES" spc="-185" dirty="0">
                <a:cs typeface="Arial" panose="020B0604020202020204" pitchFamily="34" charset="0"/>
              </a:rPr>
              <a:t>8</a:t>
            </a:r>
            <a:r>
              <a:rPr spc="-185" dirty="0">
                <a:cs typeface="Arial" panose="020B0604020202020204" pitchFamily="34" charset="0"/>
              </a:rPr>
              <a:t>.</a:t>
            </a:r>
            <a:r>
              <a:rPr spc="-70" dirty="0">
                <a:cs typeface="Arial" panose="020B0604020202020204" pitchFamily="34" charset="0"/>
              </a:rPr>
              <a:t> </a:t>
            </a:r>
            <a:r>
              <a:rPr spc="-215" dirty="0">
                <a:cs typeface="Arial" panose="020B0604020202020204" pitchFamily="34" charset="0"/>
              </a:rPr>
              <a:t>Transferencia</a:t>
            </a:r>
            <a:r>
              <a:rPr spc="-70" dirty="0">
                <a:cs typeface="Arial" panose="020B0604020202020204" pitchFamily="34" charset="0"/>
              </a:rPr>
              <a:t> </a:t>
            </a:r>
            <a:r>
              <a:rPr spc="-250" dirty="0">
                <a:cs typeface="Arial" panose="020B0604020202020204" pitchFamily="34" charset="0"/>
              </a:rPr>
              <a:t>de</a:t>
            </a:r>
            <a:r>
              <a:rPr spc="-70" dirty="0">
                <a:cs typeface="Arial" panose="020B0604020202020204" pitchFamily="34" charset="0"/>
              </a:rPr>
              <a:t> </a:t>
            </a:r>
            <a:r>
              <a:rPr spc="-229" dirty="0">
                <a:cs typeface="Arial" panose="020B0604020202020204" pitchFamily="34" charset="0"/>
              </a:rPr>
              <a:t>Riqueza</a:t>
            </a:r>
            <a:r>
              <a:rPr spc="-65" dirty="0">
                <a:cs typeface="Arial" panose="020B0604020202020204" pitchFamily="34" charset="0"/>
              </a:rPr>
              <a:t> </a:t>
            </a:r>
            <a:r>
              <a:rPr spc="-180" dirty="0">
                <a:cs typeface="Arial" panose="020B0604020202020204" pitchFamily="34" charset="0"/>
              </a:rPr>
              <a:t>(Silver</a:t>
            </a:r>
            <a:r>
              <a:rPr spc="-70" dirty="0">
                <a:cs typeface="Arial" panose="020B0604020202020204" pitchFamily="34" charset="0"/>
              </a:rPr>
              <a:t> </a:t>
            </a:r>
            <a:r>
              <a:rPr spc="-190" dirty="0">
                <a:cs typeface="Arial" panose="020B0604020202020204" pitchFamily="34" charset="0"/>
              </a:rPr>
              <a:t>Tsunami)</a:t>
            </a:r>
          </a:p>
        </p:txBody>
      </p:sp>
      <p:sp>
        <p:nvSpPr>
          <p:cNvPr id="4" name="object 4"/>
          <p:cNvSpPr/>
          <p:nvPr/>
        </p:nvSpPr>
        <p:spPr>
          <a:xfrm>
            <a:off x="457200" y="3886993"/>
            <a:ext cx="28575" cy="1066800"/>
          </a:xfrm>
          <a:custGeom>
            <a:avLst/>
            <a:gdLst/>
            <a:ahLst/>
            <a:cxnLst/>
            <a:rect l="l" t="t" r="r" b="b"/>
            <a:pathLst>
              <a:path w="28575" h="1066800">
                <a:moveTo>
                  <a:pt x="28574" y="1066799"/>
                </a:moveTo>
                <a:lnTo>
                  <a:pt x="0" y="1066799"/>
                </a:lnTo>
                <a:lnTo>
                  <a:pt x="0" y="0"/>
                </a:lnTo>
                <a:lnTo>
                  <a:pt x="28574" y="0"/>
                </a:lnTo>
                <a:lnTo>
                  <a:pt x="28574" y="10667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5" name="object 5"/>
          <p:cNvPicPr/>
          <p:nvPr>
            <p:custDataLst>
              <p:tags r:id="rId1"/>
            </p:custDataLst>
          </p:nvPr>
        </p:nvPicPr>
        <p:blipFill>
          <a:blip r:embed="rId11" cstate="print"/>
          <a:srcRect t="2535" b="2535"/>
          <a:stretch>
            <a:fillRect/>
          </a:stretch>
        </p:blipFill>
        <p:spPr>
          <a:xfrm>
            <a:off x="475297" y="1771491"/>
            <a:ext cx="68550" cy="116205"/>
          </a:xfrm>
          <a:prstGeom prst="rect">
            <a:avLst/>
          </a:prstGeom>
        </p:spPr>
      </p:pic>
      <p:pic>
        <p:nvPicPr>
          <p:cNvPr id="6" name="object 6"/>
          <p:cNvPicPr/>
          <p:nvPr>
            <p:custDataLst>
              <p:tags r:id="rId2"/>
            </p:custDataLst>
          </p:nvPr>
        </p:nvPicPr>
        <p:blipFill>
          <a:blip r:embed="rId11" cstate="print"/>
          <a:srcRect t="2535" b="2535"/>
          <a:stretch>
            <a:fillRect/>
          </a:stretch>
        </p:blipFill>
        <p:spPr>
          <a:xfrm>
            <a:off x="475297" y="2342991"/>
            <a:ext cx="68550" cy="116205"/>
          </a:xfrm>
          <a:prstGeom prst="rect">
            <a:avLst/>
          </a:prstGeom>
        </p:spPr>
      </p:pic>
      <p:pic>
        <p:nvPicPr>
          <p:cNvPr id="7" name="object 7"/>
          <p:cNvPicPr/>
          <p:nvPr>
            <p:custDataLst>
              <p:tags r:id="rId3"/>
            </p:custDataLst>
          </p:nvPr>
        </p:nvPicPr>
        <p:blipFill>
          <a:blip r:embed="rId11" cstate="print"/>
          <a:srcRect t="2535" b="2535"/>
          <a:stretch>
            <a:fillRect/>
          </a:stretch>
        </p:blipFill>
        <p:spPr>
          <a:xfrm>
            <a:off x="475297" y="2685891"/>
            <a:ext cx="68550" cy="116205"/>
          </a:xfrm>
          <a:prstGeom prst="rect">
            <a:avLst/>
          </a:prstGeom>
        </p:spPr>
      </p:pic>
      <p:pic>
        <p:nvPicPr>
          <p:cNvPr id="8" name="object 8"/>
          <p:cNvPicPr/>
          <p:nvPr>
            <p:custDataLst>
              <p:tags r:id="rId4"/>
            </p:custDataLst>
          </p:nvPr>
        </p:nvPicPr>
        <p:blipFill>
          <a:blip r:embed="rId11" cstate="print"/>
          <a:srcRect t="2535" b="2535"/>
          <a:stretch>
            <a:fillRect/>
          </a:stretch>
        </p:blipFill>
        <p:spPr>
          <a:xfrm>
            <a:off x="475297" y="3257391"/>
            <a:ext cx="68550" cy="116205"/>
          </a:xfrm>
          <a:prstGeom prst="rect">
            <a:avLst/>
          </a:prstGeom>
        </p:spPr>
      </p:pic>
      <p:sp>
        <p:nvSpPr>
          <p:cNvPr id="9" name="object 9"/>
          <p:cNvSpPr txBox="1"/>
          <p:nvPr/>
        </p:nvSpPr>
        <p:spPr>
          <a:xfrm>
            <a:off x="444501" y="1303660"/>
            <a:ext cx="6635115" cy="2862580"/>
          </a:xfrm>
          <a:prstGeom prst="rect">
            <a:avLst/>
          </a:prstGeom>
        </p:spPr>
        <p:txBody>
          <a:bodyPr vert="horz" wrap="square" lIns="0" tIns="13335" rIns="0" bIns="0" rtlCol="0">
            <a:spAutoFit/>
          </a:bodyPr>
          <a:lstStyle/>
          <a:p>
            <a:pPr marL="12700">
              <a:spcBef>
                <a:spcPts val="105"/>
              </a:spcBef>
            </a:pPr>
            <a:r>
              <a:rPr sz="1700" spc="-135" dirty="0">
                <a:solidFill>
                  <a:schemeClr val="tx2"/>
                </a:solidFill>
                <a:latin typeface="+mj-lt"/>
                <a:cs typeface="Arial" panose="020B0604020202020204" pitchFamily="34" charset="0"/>
              </a:rPr>
              <a:t>Demografía</a:t>
            </a:r>
            <a:r>
              <a:rPr sz="1700" spc="-50" dirty="0">
                <a:solidFill>
                  <a:schemeClr val="tx2"/>
                </a:solidFill>
                <a:latin typeface="+mj-lt"/>
                <a:cs typeface="Arial" panose="020B0604020202020204" pitchFamily="34" charset="0"/>
              </a:rPr>
              <a:t> </a:t>
            </a:r>
            <a:r>
              <a:rPr sz="1700" spc="-120" dirty="0">
                <a:solidFill>
                  <a:schemeClr val="tx2"/>
                </a:solidFill>
                <a:latin typeface="+mj-lt"/>
                <a:cs typeface="Arial" panose="020B0604020202020204" pitchFamily="34" charset="0"/>
              </a:rPr>
              <a:t>y</a:t>
            </a:r>
            <a:r>
              <a:rPr sz="1700" spc="-50" dirty="0">
                <a:solidFill>
                  <a:schemeClr val="tx2"/>
                </a:solidFill>
                <a:latin typeface="+mj-lt"/>
                <a:cs typeface="Arial" panose="020B0604020202020204" pitchFamily="34" charset="0"/>
              </a:rPr>
              <a:t> Oportunidades</a:t>
            </a:r>
            <a:endParaRPr sz="1700" dirty="0">
              <a:solidFill>
                <a:schemeClr val="tx2"/>
              </a:solidFill>
              <a:latin typeface="+mj-lt"/>
              <a:cs typeface="Arial" panose="020B0604020202020204" pitchFamily="34" charset="0"/>
            </a:endParaRPr>
          </a:p>
          <a:p>
            <a:pPr marL="183515" algn="just">
              <a:spcBef>
                <a:spcPts val="1260"/>
              </a:spcBef>
            </a:pPr>
            <a:r>
              <a:rPr sz="1300" spc="-65" dirty="0">
                <a:latin typeface="+mj-lt"/>
                <a:cs typeface="Arial" panose="020B0604020202020204" pitchFamily="34" charset="0"/>
              </a:rPr>
              <a:t>Población</a:t>
            </a:r>
            <a:r>
              <a:rPr sz="1300" spc="-10" dirty="0">
                <a:latin typeface="+mj-lt"/>
                <a:cs typeface="Arial" panose="020B0604020202020204" pitchFamily="34" charset="0"/>
              </a:rPr>
              <a:t> </a:t>
            </a:r>
            <a:r>
              <a:rPr sz="1300" spc="-65" dirty="0">
                <a:latin typeface="+mj-lt"/>
                <a:cs typeface="Arial" panose="020B0604020202020204" pitchFamily="34" charset="0"/>
              </a:rPr>
              <a:t>estadounidense</a:t>
            </a:r>
            <a:r>
              <a:rPr sz="1300" spc="-5" dirty="0">
                <a:latin typeface="+mj-lt"/>
                <a:cs typeface="Arial" panose="020B0604020202020204" pitchFamily="34" charset="0"/>
              </a:rPr>
              <a:t> </a:t>
            </a:r>
            <a:r>
              <a:rPr sz="1300" spc="-85" dirty="0">
                <a:latin typeface="+mj-lt"/>
                <a:cs typeface="Arial" panose="020B0604020202020204" pitchFamily="34" charset="0"/>
              </a:rPr>
              <a:t>mayor</a:t>
            </a:r>
            <a:r>
              <a:rPr sz="1300" spc="-5" dirty="0">
                <a:latin typeface="+mj-lt"/>
                <a:cs typeface="Arial" panose="020B0604020202020204" pitchFamily="34" charset="0"/>
              </a:rPr>
              <a:t> </a:t>
            </a:r>
            <a:r>
              <a:rPr sz="1300" spc="-75" dirty="0">
                <a:latin typeface="+mj-lt"/>
                <a:cs typeface="Arial" panose="020B0604020202020204" pitchFamily="34" charset="0"/>
              </a:rPr>
              <a:t>de</a:t>
            </a:r>
            <a:r>
              <a:rPr sz="1300" spc="-5" dirty="0">
                <a:latin typeface="+mj-lt"/>
                <a:cs typeface="Arial" panose="020B0604020202020204" pitchFamily="34" charset="0"/>
              </a:rPr>
              <a:t> </a:t>
            </a:r>
            <a:r>
              <a:rPr sz="1300" spc="-60" dirty="0">
                <a:latin typeface="+mj-lt"/>
                <a:cs typeface="Arial" panose="020B0604020202020204" pitchFamily="34" charset="0"/>
              </a:rPr>
              <a:t>65</a:t>
            </a:r>
            <a:r>
              <a:rPr sz="1300" spc="-5" dirty="0">
                <a:latin typeface="+mj-lt"/>
                <a:cs typeface="Arial" panose="020B0604020202020204" pitchFamily="34" charset="0"/>
              </a:rPr>
              <a:t> </a:t>
            </a:r>
            <a:r>
              <a:rPr sz="1300" spc="-70" dirty="0">
                <a:latin typeface="+mj-lt"/>
                <a:cs typeface="Arial" panose="020B0604020202020204" pitchFamily="34" charset="0"/>
              </a:rPr>
              <a:t>años</a:t>
            </a:r>
            <a:r>
              <a:rPr sz="1300" spc="-5" dirty="0">
                <a:latin typeface="+mj-lt"/>
                <a:cs typeface="Arial" panose="020B0604020202020204" pitchFamily="34" charset="0"/>
              </a:rPr>
              <a:t> </a:t>
            </a:r>
            <a:r>
              <a:rPr sz="1300" spc="-85" dirty="0">
                <a:latin typeface="+mj-lt"/>
                <a:cs typeface="Arial" panose="020B0604020202020204" pitchFamily="34" charset="0"/>
              </a:rPr>
              <a:t>aumentará</a:t>
            </a:r>
            <a:r>
              <a:rPr sz="1300" spc="-10" dirty="0">
                <a:latin typeface="+mj-lt"/>
                <a:cs typeface="Arial" panose="020B0604020202020204" pitchFamily="34" charset="0"/>
              </a:rPr>
              <a:t> </a:t>
            </a:r>
            <a:r>
              <a:rPr sz="1300" spc="-75" dirty="0">
                <a:latin typeface="+mj-lt"/>
                <a:cs typeface="Arial" panose="020B0604020202020204" pitchFamily="34" charset="0"/>
              </a:rPr>
              <a:t>de</a:t>
            </a:r>
            <a:r>
              <a:rPr sz="1300" spc="-5" dirty="0">
                <a:latin typeface="+mj-lt"/>
                <a:cs typeface="Arial" panose="020B0604020202020204" pitchFamily="34" charset="0"/>
              </a:rPr>
              <a:t> </a:t>
            </a:r>
            <a:r>
              <a:rPr sz="1300" spc="-135" dirty="0">
                <a:latin typeface="+mj-lt"/>
                <a:cs typeface="Arial" panose="020B0604020202020204" pitchFamily="34" charset="0"/>
              </a:rPr>
              <a:t>58</a:t>
            </a:r>
            <a:r>
              <a:rPr sz="1300" spc="-35" dirty="0">
                <a:latin typeface="+mj-lt"/>
                <a:cs typeface="Arial" panose="020B0604020202020204" pitchFamily="34" charset="0"/>
              </a:rPr>
              <a:t> </a:t>
            </a:r>
            <a:r>
              <a:rPr sz="1300" spc="-120" dirty="0">
                <a:latin typeface="+mj-lt"/>
                <a:cs typeface="Arial" panose="020B0604020202020204" pitchFamily="34" charset="0"/>
              </a:rPr>
              <a:t>millones</a:t>
            </a:r>
            <a:r>
              <a:rPr sz="1300" spc="-30" dirty="0">
                <a:latin typeface="+mj-lt"/>
                <a:cs typeface="Arial" panose="020B0604020202020204" pitchFamily="34" charset="0"/>
              </a:rPr>
              <a:t> </a:t>
            </a:r>
            <a:r>
              <a:rPr sz="1300" spc="-110" dirty="0">
                <a:latin typeface="+mj-lt"/>
                <a:cs typeface="Arial" panose="020B0604020202020204" pitchFamily="34" charset="0"/>
              </a:rPr>
              <a:t>(2022)</a:t>
            </a:r>
            <a:r>
              <a:rPr sz="1300" spc="-50" dirty="0">
                <a:latin typeface="+mj-lt"/>
                <a:cs typeface="Arial" panose="020B0604020202020204" pitchFamily="34" charset="0"/>
              </a:rPr>
              <a:t> </a:t>
            </a:r>
            <a:r>
              <a:rPr sz="1300" spc="-70" dirty="0">
                <a:latin typeface="+mj-lt"/>
                <a:cs typeface="Arial" panose="020B0604020202020204" pitchFamily="34" charset="0"/>
              </a:rPr>
              <a:t>a</a:t>
            </a:r>
            <a:r>
              <a:rPr sz="1300" spc="-10" dirty="0">
                <a:latin typeface="+mj-lt"/>
                <a:cs typeface="Arial" panose="020B0604020202020204" pitchFamily="34" charset="0"/>
              </a:rPr>
              <a:t> </a:t>
            </a:r>
            <a:r>
              <a:rPr sz="1300" spc="-25" dirty="0">
                <a:latin typeface="+mj-lt"/>
                <a:cs typeface="Arial" panose="020B0604020202020204" pitchFamily="34" charset="0"/>
              </a:rPr>
              <a:t>82</a:t>
            </a:r>
            <a:endParaRPr sz="1300" dirty="0">
              <a:latin typeface="+mj-lt"/>
              <a:cs typeface="Arial" panose="020B0604020202020204" pitchFamily="34" charset="0"/>
            </a:endParaRPr>
          </a:p>
          <a:p>
            <a:pPr marL="183515" algn="just">
              <a:spcBef>
                <a:spcPts val="120"/>
              </a:spcBef>
            </a:pPr>
            <a:r>
              <a:rPr sz="1300" spc="-120" dirty="0">
                <a:latin typeface="+mj-lt"/>
                <a:cs typeface="Arial" panose="020B0604020202020204" pitchFamily="34" charset="0"/>
              </a:rPr>
              <a:t>millones</a:t>
            </a:r>
            <a:r>
              <a:rPr sz="1300" spc="-30" dirty="0">
                <a:latin typeface="+mj-lt"/>
                <a:cs typeface="Arial" panose="020B0604020202020204" pitchFamily="34" charset="0"/>
              </a:rPr>
              <a:t> </a:t>
            </a:r>
            <a:r>
              <a:rPr sz="1300" spc="-105" dirty="0">
                <a:latin typeface="+mj-lt"/>
                <a:cs typeface="Arial" panose="020B0604020202020204" pitchFamily="34" charset="0"/>
              </a:rPr>
              <a:t>(2050),</a:t>
            </a:r>
            <a:r>
              <a:rPr sz="1300" spc="5" dirty="0">
                <a:latin typeface="+mj-lt"/>
                <a:cs typeface="Arial" panose="020B0604020202020204" pitchFamily="34" charset="0"/>
              </a:rPr>
              <a:t> </a:t>
            </a:r>
            <a:r>
              <a:rPr sz="1300" spc="-75" dirty="0">
                <a:latin typeface="+mj-lt"/>
                <a:cs typeface="Arial" panose="020B0604020202020204" pitchFamily="34" charset="0"/>
              </a:rPr>
              <a:t>un</a:t>
            </a:r>
            <a:r>
              <a:rPr sz="1300" dirty="0">
                <a:latin typeface="+mj-lt"/>
                <a:cs typeface="Arial" panose="020B0604020202020204" pitchFamily="34" charset="0"/>
              </a:rPr>
              <a:t> </a:t>
            </a:r>
            <a:r>
              <a:rPr sz="1300" spc="-70" dirty="0">
                <a:latin typeface="+mj-lt"/>
                <a:cs typeface="Arial" panose="020B0604020202020204" pitchFamily="34" charset="0"/>
              </a:rPr>
              <a:t>incremento</a:t>
            </a:r>
            <a:r>
              <a:rPr sz="1300" spc="5" dirty="0">
                <a:latin typeface="+mj-lt"/>
                <a:cs typeface="Arial" panose="020B0604020202020204" pitchFamily="34" charset="0"/>
              </a:rPr>
              <a:t> </a:t>
            </a:r>
            <a:r>
              <a:rPr sz="1300" spc="-65" dirty="0">
                <a:latin typeface="+mj-lt"/>
                <a:cs typeface="Arial" panose="020B0604020202020204" pitchFamily="34" charset="0"/>
              </a:rPr>
              <a:t>del</a:t>
            </a:r>
            <a:r>
              <a:rPr sz="1300" dirty="0">
                <a:latin typeface="+mj-lt"/>
                <a:cs typeface="Arial" panose="020B0604020202020204" pitchFamily="34" charset="0"/>
              </a:rPr>
              <a:t> </a:t>
            </a:r>
            <a:r>
              <a:rPr sz="1300" spc="-20" dirty="0">
                <a:latin typeface="+mj-lt"/>
                <a:cs typeface="Arial" panose="020B0604020202020204" pitchFamily="34" charset="0"/>
              </a:rPr>
              <a:t>47%.</a:t>
            </a:r>
            <a:endParaRPr sz="1300" dirty="0">
              <a:latin typeface="+mj-lt"/>
              <a:cs typeface="Arial" panose="020B0604020202020204" pitchFamily="34" charset="0"/>
            </a:endParaRPr>
          </a:p>
          <a:p>
            <a:pPr marL="183515" algn="just">
              <a:spcBef>
                <a:spcPts val="1120"/>
              </a:spcBef>
            </a:pPr>
            <a:r>
              <a:rPr sz="1300" spc="-70" dirty="0">
                <a:latin typeface="+mj-lt"/>
                <a:cs typeface="Arial" panose="020B0604020202020204" pitchFamily="34" charset="0"/>
              </a:rPr>
              <a:t>Este</a:t>
            </a:r>
            <a:r>
              <a:rPr sz="1300" spc="-10" dirty="0">
                <a:latin typeface="+mj-lt"/>
                <a:cs typeface="Arial" panose="020B0604020202020204" pitchFamily="34" charset="0"/>
              </a:rPr>
              <a:t> </a:t>
            </a:r>
            <a:r>
              <a:rPr sz="1300" spc="-75" dirty="0">
                <a:latin typeface="+mj-lt"/>
                <a:cs typeface="Arial" panose="020B0604020202020204" pitchFamily="34" charset="0"/>
              </a:rPr>
              <a:t>grupo</a:t>
            </a:r>
            <a:r>
              <a:rPr sz="1300" spc="-5" dirty="0">
                <a:latin typeface="+mj-lt"/>
                <a:cs typeface="Arial" panose="020B0604020202020204" pitchFamily="34" charset="0"/>
              </a:rPr>
              <a:t> </a:t>
            </a:r>
            <a:r>
              <a:rPr sz="1300" spc="-70" dirty="0">
                <a:latin typeface="+mj-lt"/>
                <a:cs typeface="Arial" panose="020B0604020202020204" pitchFamily="34" charset="0"/>
              </a:rPr>
              <a:t>pasará</a:t>
            </a:r>
            <a:r>
              <a:rPr sz="1300" spc="-10" dirty="0">
                <a:latin typeface="+mj-lt"/>
                <a:cs typeface="Arial" panose="020B0604020202020204" pitchFamily="34" charset="0"/>
              </a:rPr>
              <a:t> </a:t>
            </a:r>
            <a:r>
              <a:rPr sz="1300" spc="-75" dirty="0">
                <a:latin typeface="+mj-lt"/>
                <a:cs typeface="Arial" panose="020B0604020202020204" pitchFamily="34" charset="0"/>
              </a:rPr>
              <a:t>de</a:t>
            </a:r>
            <a:r>
              <a:rPr sz="1300" spc="-5" dirty="0">
                <a:latin typeface="+mj-lt"/>
                <a:cs typeface="Arial" panose="020B0604020202020204" pitchFamily="34" charset="0"/>
              </a:rPr>
              <a:t> </a:t>
            </a:r>
            <a:r>
              <a:rPr sz="1300" spc="-65" dirty="0">
                <a:latin typeface="+mj-lt"/>
                <a:cs typeface="Arial" panose="020B0604020202020204" pitchFamily="34" charset="0"/>
              </a:rPr>
              <a:t>representar</a:t>
            </a:r>
            <a:r>
              <a:rPr sz="1300" spc="-10" dirty="0">
                <a:latin typeface="+mj-lt"/>
                <a:cs typeface="Arial" panose="020B0604020202020204" pitchFamily="34" charset="0"/>
              </a:rPr>
              <a:t> </a:t>
            </a:r>
            <a:r>
              <a:rPr sz="1300" spc="-50" dirty="0">
                <a:latin typeface="+mj-lt"/>
                <a:cs typeface="Arial" panose="020B0604020202020204" pitchFamily="34" charset="0"/>
              </a:rPr>
              <a:t>el</a:t>
            </a:r>
            <a:r>
              <a:rPr sz="1300" spc="-5" dirty="0">
                <a:latin typeface="+mj-lt"/>
                <a:cs typeface="Arial" panose="020B0604020202020204" pitchFamily="34" charset="0"/>
              </a:rPr>
              <a:t> </a:t>
            </a:r>
            <a:r>
              <a:rPr sz="1300" spc="-75" dirty="0">
                <a:latin typeface="+mj-lt"/>
                <a:cs typeface="Arial" panose="020B0604020202020204" pitchFamily="34" charset="0"/>
              </a:rPr>
              <a:t>17%</a:t>
            </a:r>
            <a:r>
              <a:rPr sz="1300" spc="-10" dirty="0">
                <a:latin typeface="+mj-lt"/>
                <a:cs typeface="Arial" panose="020B0604020202020204" pitchFamily="34" charset="0"/>
              </a:rPr>
              <a:t> </a:t>
            </a:r>
            <a:r>
              <a:rPr sz="1300" spc="-50" dirty="0">
                <a:latin typeface="+mj-lt"/>
                <a:cs typeface="Arial" panose="020B0604020202020204" pitchFamily="34" charset="0"/>
              </a:rPr>
              <a:t>al</a:t>
            </a:r>
            <a:r>
              <a:rPr sz="1300" spc="-5" dirty="0">
                <a:latin typeface="+mj-lt"/>
                <a:cs typeface="Arial" panose="020B0604020202020204" pitchFamily="34" charset="0"/>
              </a:rPr>
              <a:t> </a:t>
            </a:r>
            <a:r>
              <a:rPr sz="1300" spc="-85" dirty="0">
                <a:latin typeface="+mj-lt"/>
                <a:cs typeface="Arial" panose="020B0604020202020204" pitchFamily="34" charset="0"/>
              </a:rPr>
              <a:t>23%</a:t>
            </a:r>
            <a:r>
              <a:rPr sz="1300" spc="-10" dirty="0">
                <a:latin typeface="+mj-lt"/>
                <a:cs typeface="Arial" panose="020B0604020202020204" pitchFamily="34" charset="0"/>
              </a:rPr>
              <a:t> </a:t>
            </a:r>
            <a:r>
              <a:rPr sz="1300" spc="-75" dirty="0">
                <a:latin typeface="+mj-lt"/>
                <a:cs typeface="Arial" panose="020B0604020202020204" pitchFamily="34" charset="0"/>
              </a:rPr>
              <a:t>de</a:t>
            </a:r>
            <a:r>
              <a:rPr sz="1300" spc="-5" dirty="0">
                <a:latin typeface="+mj-lt"/>
                <a:cs typeface="Arial" panose="020B0604020202020204" pitchFamily="34" charset="0"/>
              </a:rPr>
              <a:t> </a:t>
            </a:r>
            <a:r>
              <a:rPr sz="1300" spc="-50" dirty="0">
                <a:latin typeface="+mj-lt"/>
                <a:cs typeface="Arial" panose="020B0604020202020204" pitchFamily="34" charset="0"/>
              </a:rPr>
              <a:t>la</a:t>
            </a:r>
            <a:r>
              <a:rPr sz="1300" spc="-10" dirty="0">
                <a:latin typeface="+mj-lt"/>
                <a:cs typeface="Arial" panose="020B0604020202020204" pitchFamily="34" charset="0"/>
              </a:rPr>
              <a:t> </a:t>
            </a:r>
            <a:r>
              <a:rPr sz="1300" spc="-70" dirty="0">
                <a:latin typeface="+mj-lt"/>
                <a:cs typeface="Arial" panose="020B0604020202020204" pitchFamily="34" charset="0"/>
              </a:rPr>
              <a:t>población</a:t>
            </a:r>
            <a:r>
              <a:rPr sz="1300" spc="-5" dirty="0">
                <a:latin typeface="+mj-lt"/>
                <a:cs typeface="Arial" panose="020B0604020202020204" pitchFamily="34" charset="0"/>
              </a:rPr>
              <a:t> </a:t>
            </a:r>
            <a:r>
              <a:rPr sz="1300" spc="-10" dirty="0">
                <a:latin typeface="+mj-lt"/>
                <a:cs typeface="Arial" panose="020B0604020202020204" pitchFamily="34" charset="0"/>
              </a:rPr>
              <a:t>total.</a:t>
            </a:r>
            <a:endParaRPr sz="1300" dirty="0">
              <a:latin typeface="+mj-lt"/>
              <a:cs typeface="Arial" panose="020B0604020202020204" pitchFamily="34" charset="0"/>
            </a:endParaRPr>
          </a:p>
          <a:p>
            <a:pPr marL="183515" marR="5080" algn="just">
              <a:lnSpc>
                <a:spcPct val="113100"/>
              </a:lnSpc>
              <a:spcBef>
                <a:spcPts val="819"/>
              </a:spcBef>
            </a:pPr>
            <a:r>
              <a:rPr sz="1300" spc="-70" dirty="0">
                <a:latin typeface="+mj-lt"/>
                <a:cs typeface="Arial" panose="020B0604020202020204" pitchFamily="34" charset="0"/>
              </a:rPr>
              <a:t>En</a:t>
            </a:r>
            <a:r>
              <a:rPr sz="1300" spc="-10" dirty="0">
                <a:latin typeface="+mj-lt"/>
                <a:cs typeface="Arial" panose="020B0604020202020204" pitchFamily="34" charset="0"/>
              </a:rPr>
              <a:t> </a:t>
            </a:r>
            <a:r>
              <a:rPr sz="1300" spc="-50" dirty="0">
                <a:latin typeface="+mj-lt"/>
                <a:cs typeface="Arial" panose="020B0604020202020204" pitchFamily="34" charset="0"/>
              </a:rPr>
              <a:t>los</a:t>
            </a:r>
            <a:r>
              <a:rPr sz="1300" spc="-5" dirty="0">
                <a:latin typeface="+mj-lt"/>
                <a:cs typeface="Arial" panose="020B0604020202020204" pitchFamily="34" charset="0"/>
              </a:rPr>
              <a:t> </a:t>
            </a:r>
            <a:r>
              <a:rPr sz="1300" spc="-75" dirty="0">
                <a:latin typeface="+mj-lt"/>
                <a:cs typeface="Arial" panose="020B0604020202020204" pitchFamily="34" charset="0"/>
              </a:rPr>
              <a:t>próximos</a:t>
            </a:r>
            <a:r>
              <a:rPr sz="1300" spc="-10" dirty="0">
                <a:latin typeface="+mj-lt"/>
                <a:cs typeface="Arial" panose="020B0604020202020204" pitchFamily="34" charset="0"/>
              </a:rPr>
              <a:t> </a:t>
            </a:r>
            <a:r>
              <a:rPr sz="1300" spc="-70" dirty="0">
                <a:latin typeface="+mj-lt"/>
                <a:cs typeface="Arial" panose="020B0604020202020204" pitchFamily="34" charset="0"/>
              </a:rPr>
              <a:t>25</a:t>
            </a:r>
            <a:r>
              <a:rPr sz="1300" spc="-5" dirty="0">
                <a:latin typeface="+mj-lt"/>
                <a:cs typeface="Arial" panose="020B0604020202020204" pitchFamily="34" charset="0"/>
              </a:rPr>
              <a:t> </a:t>
            </a:r>
            <a:r>
              <a:rPr sz="1300" spc="-60" dirty="0">
                <a:latin typeface="+mj-lt"/>
                <a:cs typeface="Arial" panose="020B0604020202020204" pitchFamily="34" charset="0"/>
              </a:rPr>
              <a:t>años,</a:t>
            </a:r>
            <a:r>
              <a:rPr sz="1300" spc="-5" dirty="0">
                <a:latin typeface="+mj-lt"/>
                <a:cs typeface="Arial" panose="020B0604020202020204" pitchFamily="34" charset="0"/>
              </a:rPr>
              <a:t> </a:t>
            </a:r>
            <a:r>
              <a:rPr sz="1300" spc="-85" dirty="0">
                <a:latin typeface="+mj-lt"/>
                <a:cs typeface="Arial" panose="020B0604020202020204" pitchFamily="34" charset="0"/>
              </a:rPr>
              <a:t>más</a:t>
            </a:r>
            <a:r>
              <a:rPr sz="1300" spc="-10" dirty="0">
                <a:latin typeface="+mj-lt"/>
                <a:cs typeface="Arial" panose="020B0604020202020204" pitchFamily="34" charset="0"/>
              </a:rPr>
              <a:t> </a:t>
            </a:r>
            <a:r>
              <a:rPr sz="1300" spc="-75" dirty="0">
                <a:latin typeface="+mj-lt"/>
                <a:cs typeface="Arial" panose="020B0604020202020204" pitchFamily="34" charset="0"/>
              </a:rPr>
              <a:t>de</a:t>
            </a:r>
            <a:r>
              <a:rPr sz="1300" spc="-5" dirty="0">
                <a:latin typeface="+mj-lt"/>
                <a:cs typeface="Arial" panose="020B0604020202020204" pitchFamily="34" charset="0"/>
              </a:rPr>
              <a:t> </a:t>
            </a:r>
            <a:r>
              <a:rPr sz="1300" spc="-135" dirty="0">
                <a:latin typeface="+mj-lt"/>
                <a:cs typeface="Arial" panose="020B0604020202020204" pitchFamily="34" charset="0"/>
              </a:rPr>
              <a:t>$100</a:t>
            </a:r>
            <a:r>
              <a:rPr sz="1300" spc="-35" dirty="0">
                <a:latin typeface="+mj-lt"/>
                <a:cs typeface="Arial" panose="020B0604020202020204" pitchFamily="34" charset="0"/>
              </a:rPr>
              <a:t> </a:t>
            </a:r>
            <a:r>
              <a:rPr sz="1300" spc="-110" dirty="0">
                <a:latin typeface="+mj-lt"/>
                <a:cs typeface="Arial" panose="020B0604020202020204" pitchFamily="34" charset="0"/>
              </a:rPr>
              <a:t>billones</a:t>
            </a:r>
            <a:r>
              <a:rPr sz="1300" spc="-35" dirty="0">
                <a:latin typeface="+mj-lt"/>
                <a:cs typeface="Arial" panose="020B0604020202020204" pitchFamily="34" charset="0"/>
              </a:rPr>
              <a:t> </a:t>
            </a:r>
            <a:r>
              <a:rPr sz="1300" spc="-145" dirty="0">
                <a:latin typeface="+mj-lt"/>
                <a:cs typeface="Arial" panose="020B0604020202020204" pitchFamily="34" charset="0"/>
              </a:rPr>
              <a:t>en</a:t>
            </a:r>
            <a:r>
              <a:rPr sz="1300" spc="-35" dirty="0">
                <a:latin typeface="+mj-lt"/>
                <a:cs typeface="Arial" panose="020B0604020202020204" pitchFamily="34" charset="0"/>
              </a:rPr>
              <a:t> </a:t>
            </a:r>
            <a:r>
              <a:rPr sz="1300" spc="-114" dirty="0">
                <a:latin typeface="+mj-lt"/>
                <a:cs typeface="Arial" panose="020B0604020202020204" pitchFamily="34" charset="0"/>
              </a:rPr>
              <a:t>activos</a:t>
            </a:r>
            <a:r>
              <a:rPr sz="1300" spc="-55" dirty="0">
                <a:latin typeface="+mj-lt"/>
                <a:cs typeface="Arial" panose="020B0604020202020204" pitchFamily="34" charset="0"/>
              </a:rPr>
              <a:t> </a:t>
            </a:r>
            <a:r>
              <a:rPr sz="1300" spc="-60" dirty="0">
                <a:latin typeface="+mj-lt"/>
                <a:cs typeface="Arial" panose="020B0604020202020204" pitchFamily="34" charset="0"/>
              </a:rPr>
              <a:t>se</a:t>
            </a:r>
            <a:r>
              <a:rPr sz="1300" spc="-5" dirty="0">
                <a:latin typeface="+mj-lt"/>
                <a:cs typeface="Arial" panose="020B0604020202020204" pitchFamily="34" charset="0"/>
              </a:rPr>
              <a:t> </a:t>
            </a:r>
            <a:r>
              <a:rPr sz="1300" spc="-65" dirty="0">
                <a:latin typeface="+mj-lt"/>
                <a:cs typeface="Arial" panose="020B0604020202020204" pitchFamily="34" charset="0"/>
              </a:rPr>
              <a:t>transferirán</a:t>
            </a:r>
            <a:r>
              <a:rPr sz="1300" spc="-5" dirty="0">
                <a:latin typeface="+mj-lt"/>
                <a:cs typeface="Arial" panose="020B0604020202020204" pitchFamily="34" charset="0"/>
              </a:rPr>
              <a:t> </a:t>
            </a:r>
            <a:r>
              <a:rPr sz="1300" spc="-70" dirty="0">
                <a:latin typeface="+mj-lt"/>
                <a:cs typeface="Arial" panose="020B0604020202020204" pitchFamily="34" charset="0"/>
              </a:rPr>
              <a:t>a</a:t>
            </a:r>
            <a:r>
              <a:rPr sz="1300" spc="-10" dirty="0">
                <a:latin typeface="+mj-lt"/>
                <a:cs typeface="Arial" panose="020B0604020202020204" pitchFamily="34" charset="0"/>
              </a:rPr>
              <a:t> </a:t>
            </a:r>
            <a:r>
              <a:rPr sz="1300" spc="-35" dirty="0">
                <a:latin typeface="+mj-lt"/>
                <a:cs typeface="Arial" panose="020B0604020202020204" pitchFamily="34" charset="0"/>
              </a:rPr>
              <a:t>herederos, </a:t>
            </a:r>
            <a:r>
              <a:rPr sz="1300" spc="-80" dirty="0">
                <a:latin typeface="+mj-lt"/>
                <a:cs typeface="Arial" panose="020B0604020202020204" pitchFamily="34" charset="0"/>
              </a:rPr>
              <a:t>marcando</a:t>
            </a:r>
            <a:r>
              <a:rPr sz="1300" dirty="0">
                <a:latin typeface="+mj-lt"/>
                <a:cs typeface="Arial" panose="020B0604020202020204" pitchFamily="34" charset="0"/>
              </a:rPr>
              <a:t> </a:t>
            </a:r>
            <a:r>
              <a:rPr sz="1300" spc="-50" dirty="0">
                <a:latin typeface="+mj-lt"/>
                <a:cs typeface="Arial" panose="020B0604020202020204" pitchFamily="34" charset="0"/>
              </a:rPr>
              <a:t>la</a:t>
            </a:r>
            <a:r>
              <a:rPr sz="1300" spc="5" dirty="0">
                <a:latin typeface="+mj-lt"/>
                <a:cs typeface="Arial" panose="020B0604020202020204" pitchFamily="34" charset="0"/>
              </a:rPr>
              <a:t> </a:t>
            </a:r>
            <a:r>
              <a:rPr sz="1300" spc="-85" dirty="0">
                <a:latin typeface="+mj-lt"/>
                <a:cs typeface="Arial" panose="020B0604020202020204" pitchFamily="34" charset="0"/>
              </a:rPr>
              <a:t>mayor</a:t>
            </a:r>
            <a:r>
              <a:rPr sz="1300" dirty="0">
                <a:latin typeface="+mj-lt"/>
                <a:cs typeface="Arial" panose="020B0604020202020204" pitchFamily="34" charset="0"/>
              </a:rPr>
              <a:t> </a:t>
            </a:r>
            <a:r>
              <a:rPr sz="1300" spc="-65" dirty="0">
                <a:latin typeface="+mj-lt"/>
                <a:cs typeface="Arial" panose="020B0604020202020204" pitchFamily="34" charset="0"/>
              </a:rPr>
              <a:t>transferencia</a:t>
            </a:r>
            <a:r>
              <a:rPr sz="1300" spc="5" dirty="0">
                <a:latin typeface="+mj-lt"/>
                <a:cs typeface="Arial" panose="020B0604020202020204" pitchFamily="34" charset="0"/>
              </a:rPr>
              <a:t> </a:t>
            </a:r>
            <a:r>
              <a:rPr sz="1300" spc="-65" dirty="0">
                <a:latin typeface="+mj-lt"/>
                <a:cs typeface="Arial" panose="020B0604020202020204" pitchFamily="34" charset="0"/>
              </a:rPr>
              <a:t>intergeneracional</a:t>
            </a:r>
            <a:r>
              <a:rPr sz="1300" dirty="0">
                <a:latin typeface="+mj-lt"/>
                <a:cs typeface="Arial" panose="020B0604020202020204" pitchFamily="34" charset="0"/>
              </a:rPr>
              <a:t> </a:t>
            </a:r>
            <a:r>
              <a:rPr sz="1300" spc="-75" dirty="0">
                <a:latin typeface="+mj-lt"/>
                <a:cs typeface="Arial" panose="020B0604020202020204" pitchFamily="34" charset="0"/>
              </a:rPr>
              <a:t>de</a:t>
            </a:r>
            <a:r>
              <a:rPr sz="1300" spc="5" dirty="0">
                <a:latin typeface="+mj-lt"/>
                <a:cs typeface="Arial" panose="020B0604020202020204" pitchFamily="34" charset="0"/>
              </a:rPr>
              <a:t> </a:t>
            </a:r>
            <a:r>
              <a:rPr sz="1300" spc="-50" dirty="0">
                <a:latin typeface="+mj-lt"/>
                <a:cs typeface="Arial" panose="020B0604020202020204" pitchFamily="34" charset="0"/>
              </a:rPr>
              <a:t>la</a:t>
            </a:r>
            <a:r>
              <a:rPr sz="1300" spc="5" dirty="0">
                <a:latin typeface="+mj-lt"/>
                <a:cs typeface="Arial" panose="020B0604020202020204" pitchFamily="34" charset="0"/>
              </a:rPr>
              <a:t> </a:t>
            </a:r>
            <a:r>
              <a:rPr sz="1300" spc="-10" dirty="0">
                <a:latin typeface="+mj-lt"/>
                <a:cs typeface="Arial" panose="020B0604020202020204" pitchFamily="34" charset="0"/>
              </a:rPr>
              <a:t>historia.</a:t>
            </a:r>
            <a:endParaRPr sz="1300" dirty="0">
              <a:latin typeface="+mj-lt"/>
              <a:cs typeface="Arial" panose="020B0604020202020204" pitchFamily="34" charset="0"/>
            </a:endParaRPr>
          </a:p>
          <a:p>
            <a:pPr marL="183515" marR="354965" algn="just">
              <a:lnSpc>
                <a:spcPct val="113100"/>
              </a:lnSpc>
              <a:spcBef>
                <a:spcPts val="819"/>
              </a:spcBef>
            </a:pPr>
            <a:r>
              <a:rPr sz="1300" spc="-70" dirty="0">
                <a:latin typeface="+mj-lt"/>
                <a:cs typeface="Arial" panose="020B0604020202020204" pitchFamily="34" charset="0"/>
              </a:rPr>
              <a:t>Los</a:t>
            </a:r>
            <a:r>
              <a:rPr sz="1300" spc="-10" dirty="0">
                <a:latin typeface="+mj-lt"/>
                <a:cs typeface="Arial" panose="020B0604020202020204" pitchFamily="34" charset="0"/>
              </a:rPr>
              <a:t> </a:t>
            </a:r>
            <a:r>
              <a:rPr sz="1300" spc="-65" dirty="0">
                <a:latin typeface="+mj-lt"/>
                <a:cs typeface="Arial" panose="020B0604020202020204" pitchFamily="34" charset="0"/>
              </a:rPr>
              <a:t>hogares</a:t>
            </a:r>
            <a:r>
              <a:rPr sz="1300" spc="-10" dirty="0">
                <a:latin typeface="+mj-lt"/>
                <a:cs typeface="Arial" panose="020B0604020202020204" pitchFamily="34" charset="0"/>
              </a:rPr>
              <a:t> </a:t>
            </a:r>
            <a:r>
              <a:rPr sz="1300" spc="-75" dirty="0">
                <a:latin typeface="+mj-lt"/>
                <a:cs typeface="Arial" panose="020B0604020202020204" pitchFamily="34" charset="0"/>
              </a:rPr>
              <a:t>donde</a:t>
            </a:r>
            <a:r>
              <a:rPr sz="1300" spc="-10" dirty="0">
                <a:latin typeface="+mj-lt"/>
                <a:cs typeface="Arial" panose="020B0604020202020204" pitchFamily="34" charset="0"/>
              </a:rPr>
              <a:t> </a:t>
            </a:r>
            <a:r>
              <a:rPr sz="1300" spc="-50" dirty="0">
                <a:latin typeface="+mj-lt"/>
                <a:cs typeface="Arial" panose="020B0604020202020204" pitchFamily="34" charset="0"/>
              </a:rPr>
              <a:t>el</a:t>
            </a:r>
            <a:r>
              <a:rPr sz="1300" spc="-5" dirty="0">
                <a:latin typeface="+mj-lt"/>
                <a:cs typeface="Arial" panose="020B0604020202020204" pitchFamily="34" charset="0"/>
              </a:rPr>
              <a:t> </a:t>
            </a:r>
            <a:r>
              <a:rPr sz="1300" spc="-75" dirty="0">
                <a:latin typeface="+mj-lt"/>
                <a:cs typeface="Arial" panose="020B0604020202020204" pitchFamily="34" charset="0"/>
              </a:rPr>
              <a:t>cabeza</a:t>
            </a:r>
            <a:r>
              <a:rPr sz="1300" spc="-10" dirty="0">
                <a:latin typeface="+mj-lt"/>
                <a:cs typeface="Arial" panose="020B0604020202020204" pitchFamily="34" charset="0"/>
              </a:rPr>
              <a:t> </a:t>
            </a:r>
            <a:r>
              <a:rPr sz="1300" spc="-75" dirty="0">
                <a:latin typeface="+mj-lt"/>
                <a:cs typeface="Arial" panose="020B0604020202020204" pitchFamily="34" charset="0"/>
              </a:rPr>
              <a:t>de</a:t>
            </a:r>
            <a:r>
              <a:rPr sz="1300" spc="-10" dirty="0">
                <a:latin typeface="+mj-lt"/>
                <a:cs typeface="Arial" panose="020B0604020202020204" pitchFamily="34" charset="0"/>
              </a:rPr>
              <a:t> </a:t>
            </a:r>
            <a:r>
              <a:rPr sz="1300" spc="-65" dirty="0">
                <a:latin typeface="+mj-lt"/>
                <a:cs typeface="Arial" panose="020B0604020202020204" pitchFamily="34" charset="0"/>
              </a:rPr>
              <a:t>familia</a:t>
            </a:r>
            <a:r>
              <a:rPr sz="1300" spc="-5" dirty="0">
                <a:latin typeface="+mj-lt"/>
                <a:cs typeface="Arial" panose="020B0604020202020204" pitchFamily="34" charset="0"/>
              </a:rPr>
              <a:t> </a:t>
            </a:r>
            <a:r>
              <a:rPr sz="1300" spc="-60" dirty="0">
                <a:latin typeface="+mj-lt"/>
                <a:cs typeface="Arial" panose="020B0604020202020204" pitchFamily="34" charset="0"/>
              </a:rPr>
              <a:t>tiene</a:t>
            </a:r>
            <a:r>
              <a:rPr sz="1300" spc="-10" dirty="0">
                <a:latin typeface="+mj-lt"/>
                <a:cs typeface="Arial" panose="020B0604020202020204" pitchFamily="34" charset="0"/>
              </a:rPr>
              <a:t> </a:t>
            </a:r>
            <a:r>
              <a:rPr sz="1300" spc="-60" dirty="0">
                <a:latin typeface="+mj-lt"/>
                <a:cs typeface="Arial" panose="020B0604020202020204" pitchFamily="34" charset="0"/>
              </a:rPr>
              <a:t>65</a:t>
            </a:r>
            <a:r>
              <a:rPr sz="1300" spc="-10" dirty="0">
                <a:latin typeface="+mj-lt"/>
                <a:cs typeface="Arial" panose="020B0604020202020204" pitchFamily="34" charset="0"/>
              </a:rPr>
              <a:t> </a:t>
            </a:r>
            <a:r>
              <a:rPr sz="1300" spc="-70" dirty="0">
                <a:latin typeface="+mj-lt"/>
                <a:cs typeface="Arial" panose="020B0604020202020204" pitchFamily="34" charset="0"/>
              </a:rPr>
              <a:t>años</a:t>
            </a:r>
            <a:r>
              <a:rPr sz="1300" spc="-5" dirty="0">
                <a:latin typeface="+mj-lt"/>
                <a:cs typeface="Arial" panose="020B0604020202020204" pitchFamily="34" charset="0"/>
              </a:rPr>
              <a:t> </a:t>
            </a:r>
            <a:r>
              <a:rPr sz="1300" spc="-70" dirty="0">
                <a:latin typeface="+mj-lt"/>
                <a:cs typeface="Arial" panose="020B0604020202020204" pitchFamily="34" charset="0"/>
              </a:rPr>
              <a:t>o</a:t>
            </a:r>
            <a:r>
              <a:rPr sz="1300" spc="-10" dirty="0">
                <a:latin typeface="+mj-lt"/>
                <a:cs typeface="Arial" panose="020B0604020202020204" pitchFamily="34" charset="0"/>
              </a:rPr>
              <a:t> </a:t>
            </a:r>
            <a:r>
              <a:rPr sz="1300" spc="-85" dirty="0">
                <a:latin typeface="+mj-lt"/>
                <a:cs typeface="Arial" panose="020B0604020202020204" pitchFamily="34" charset="0"/>
              </a:rPr>
              <a:t>más</a:t>
            </a:r>
            <a:r>
              <a:rPr sz="1300" spc="-10" dirty="0">
                <a:latin typeface="+mj-lt"/>
                <a:cs typeface="Arial" panose="020B0604020202020204" pitchFamily="34" charset="0"/>
              </a:rPr>
              <a:t> </a:t>
            </a:r>
            <a:r>
              <a:rPr sz="1300" spc="-70" dirty="0">
                <a:latin typeface="+mj-lt"/>
                <a:cs typeface="Arial" panose="020B0604020202020204" pitchFamily="34" charset="0"/>
              </a:rPr>
              <a:t>poseen</a:t>
            </a:r>
            <a:r>
              <a:rPr sz="1300" spc="-10" dirty="0">
                <a:latin typeface="+mj-lt"/>
                <a:cs typeface="Arial" panose="020B0604020202020204" pitchFamily="34" charset="0"/>
              </a:rPr>
              <a:t> </a:t>
            </a:r>
            <a:r>
              <a:rPr sz="1300" spc="-50" dirty="0">
                <a:latin typeface="+mj-lt"/>
                <a:cs typeface="Arial" panose="020B0604020202020204" pitchFamily="34" charset="0"/>
              </a:rPr>
              <a:t>el</a:t>
            </a:r>
            <a:r>
              <a:rPr sz="1300" spc="-5" dirty="0">
                <a:latin typeface="+mj-lt"/>
                <a:cs typeface="Arial" panose="020B0604020202020204" pitchFamily="34" charset="0"/>
              </a:rPr>
              <a:t> </a:t>
            </a:r>
            <a:r>
              <a:rPr sz="1300" spc="-160" dirty="0">
                <a:latin typeface="+mj-lt"/>
                <a:cs typeface="Arial" panose="020B0604020202020204" pitchFamily="34" charset="0"/>
              </a:rPr>
              <a:t>43%</a:t>
            </a:r>
            <a:r>
              <a:rPr sz="1300" spc="-55" dirty="0">
                <a:latin typeface="+mj-lt"/>
                <a:cs typeface="Arial" panose="020B0604020202020204" pitchFamily="34" charset="0"/>
              </a:rPr>
              <a:t> </a:t>
            </a:r>
            <a:r>
              <a:rPr sz="1300" spc="-75" dirty="0">
                <a:latin typeface="+mj-lt"/>
                <a:cs typeface="Arial" panose="020B0604020202020204" pitchFamily="34" charset="0"/>
              </a:rPr>
              <a:t>de</a:t>
            </a:r>
            <a:r>
              <a:rPr sz="1300" spc="-10" dirty="0">
                <a:latin typeface="+mj-lt"/>
                <a:cs typeface="Arial" panose="020B0604020202020204" pitchFamily="34" charset="0"/>
              </a:rPr>
              <a:t> </a:t>
            </a:r>
            <a:r>
              <a:rPr sz="1300" spc="-25" dirty="0">
                <a:latin typeface="+mj-lt"/>
                <a:cs typeface="Arial" panose="020B0604020202020204" pitchFamily="34" charset="0"/>
              </a:rPr>
              <a:t>la </a:t>
            </a:r>
            <a:r>
              <a:rPr sz="1300" spc="-70" dirty="0">
                <a:latin typeface="+mj-lt"/>
                <a:cs typeface="Arial" panose="020B0604020202020204" pitchFamily="34" charset="0"/>
              </a:rPr>
              <a:t>riqueza</a:t>
            </a:r>
            <a:r>
              <a:rPr sz="1300" spc="-10" dirty="0">
                <a:latin typeface="+mj-lt"/>
                <a:cs typeface="Arial" panose="020B0604020202020204" pitchFamily="34" charset="0"/>
              </a:rPr>
              <a:t> </a:t>
            </a:r>
            <a:r>
              <a:rPr sz="1300" spc="-65" dirty="0">
                <a:latin typeface="+mj-lt"/>
                <a:cs typeface="Arial" panose="020B0604020202020204" pitchFamily="34" charset="0"/>
              </a:rPr>
              <a:t>total</a:t>
            </a:r>
            <a:r>
              <a:rPr sz="1300" spc="-10" dirty="0">
                <a:latin typeface="+mj-lt"/>
                <a:cs typeface="Arial" panose="020B0604020202020204" pitchFamily="34" charset="0"/>
              </a:rPr>
              <a:t> </a:t>
            </a:r>
            <a:r>
              <a:rPr sz="1300" spc="-65" dirty="0">
                <a:latin typeface="+mj-lt"/>
                <a:cs typeface="Arial" panose="020B0604020202020204" pitchFamily="34" charset="0"/>
              </a:rPr>
              <a:t>del</a:t>
            </a:r>
            <a:r>
              <a:rPr sz="1300" spc="-5" dirty="0">
                <a:latin typeface="+mj-lt"/>
                <a:cs typeface="Arial" panose="020B0604020202020204" pitchFamily="34" charset="0"/>
              </a:rPr>
              <a:t> </a:t>
            </a:r>
            <a:r>
              <a:rPr sz="1300" spc="-55" dirty="0">
                <a:latin typeface="+mj-lt"/>
                <a:cs typeface="Arial" panose="020B0604020202020204" pitchFamily="34" charset="0"/>
              </a:rPr>
              <a:t>país,</a:t>
            </a:r>
            <a:r>
              <a:rPr sz="1300" spc="-10" dirty="0">
                <a:latin typeface="+mj-lt"/>
                <a:cs typeface="Arial" panose="020B0604020202020204" pitchFamily="34" charset="0"/>
              </a:rPr>
              <a:t> </a:t>
            </a:r>
            <a:r>
              <a:rPr sz="1300" spc="-65" dirty="0">
                <a:latin typeface="+mj-lt"/>
                <a:cs typeface="Arial" panose="020B0604020202020204" pitchFamily="34" charset="0"/>
              </a:rPr>
              <a:t>pese</a:t>
            </a:r>
            <a:r>
              <a:rPr sz="1300" spc="-5" dirty="0">
                <a:latin typeface="+mj-lt"/>
                <a:cs typeface="Arial" panose="020B0604020202020204" pitchFamily="34" charset="0"/>
              </a:rPr>
              <a:t> </a:t>
            </a:r>
            <a:r>
              <a:rPr sz="1300" spc="-70" dirty="0">
                <a:latin typeface="+mj-lt"/>
                <a:cs typeface="Arial" panose="020B0604020202020204" pitchFamily="34" charset="0"/>
              </a:rPr>
              <a:t>a</a:t>
            </a:r>
            <a:r>
              <a:rPr sz="1300" spc="-10" dirty="0">
                <a:latin typeface="+mj-lt"/>
                <a:cs typeface="Arial" panose="020B0604020202020204" pitchFamily="34" charset="0"/>
              </a:rPr>
              <a:t> </a:t>
            </a:r>
            <a:r>
              <a:rPr sz="1300" spc="-65" dirty="0">
                <a:latin typeface="+mj-lt"/>
                <a:cs typeface="Arial" panose="020B0604020202020204" pitchFamily="34" charset="0"/>
              </a:rPr>
              <a:t>representar</a:t>
            </a:r>
            <a:r>
              <a:rPr sz="1300" spc="-5" dirty="0">
                <a:latin typeface="+mj-lt"/>
                <a:cs typeface="Arial" panose="020B0604020202020204" pitchFamily="34" charset="0"/>
              </a:rPr>
              <a:t> </a:t>
            </a:r>
            <a:r>
              <a:rPr sz="1300" spc="-55" dirty="0">
                <a:latin typeface="+mj-lt"/>
                <a:cs typeface="Arial" panose="020B0604020202020204" pitchFamily="34" charset="0"/>
              </a:rPr>
              <a:t>solo</a:t>
            </a:r>
            <a:r>
              <a:rPr sz="1300" spc="-10" dirty="0">
                <a:latin typeface="+mj-lt"/>
                <a:cs typeface="Arial" panose="020B0604020202020204" pitchFamily="34" charset="0"/>
              </a:rPr>
              <a:t> </a:t>
            </a:r>
            <a:r>
              <a:rPr sz="1300" spc="-50" dirty="0">
                <a:latin typeface="+mj-lt"/>
                <a:cs typeface="Arial" panose="020B0604020202020204" pitchFamily="34" charset="0"/>
              </a:rPr>
              <a:t>el</a:t>
            </a:r>
            <a:r>
              <a:rPr sz="1300" spc="-10" dirty="0">
                <a:latin typeface="+mj-lt"/>
                <a:cs typeface="Arial" panose="020B0604020202020204" pitchFamily="34" charset="0"/>
              </a:rPr>
              <a:t> </a:t>
            </a:r>
            <a:r>
              <a:rPr sz="1300" spc="-90" dirty="0">
                <a:latin typeface="+mj-lt"/>
                <a:cs typeface="Arial" panose="020B0604020202020204" pitchFamily="34" charset="0"/>
              </a:rPr>
              <a:t>20%</a:t>
            </a:r>
            <a:r>
              <a:rPr sz="1300" spc="-5" dirty="0">
                <a:latin typeface="+mj-lt"/>
                <a:cs typeface="Arial" panose="020B0604020202020204" pitchFamily="34" charset="0"/>
              </a:rPr>
              <a:t> </a:t>
            </a:r>
            <a:r>
              <a:rPr sz="1300" spc="-75" dirty="0">
                <a:latin typeface="+mj-lt"/>
                <a:cs typeface="Arial" panose="020B0604020202020204" pitchFamily="34" charset="0"/>
              </a:rPr>
              <a:t>de</a:t>
            </a:r>
            <a:r>
              <a:rPr sz="1300" spc="-10" dirty="0">
                <a:latin typeface="+mj-lt"/>
                <a:cs typeface="Arial" panose="020B0604020202020204" pitchFamily="34" charset="0"/>
              </a:rPr>
              <a:t> </a:t>
            </a:r>
            <a:r>
              <a:rPr sz="1300" spc="-50" dirty="0">
                <a:latin typeface="+mj-lt"/>
                <a:cs typeface="Arial" panose="020B0604020202020204" pitchFamily="34" charset="0"/>
              </a:rPr>
              <a:t>la</a:t>
            </a:r>
            <a:r>
              <a:rPr sz="1300" spc="-5" dirty="0">
                <a:latin typeface="+mj-lt"/>
                <a:cs typeface="Arial" panose="020B0604020202020204" pitchFamily="34" charset="0"/>
              </a:rPr>
              <a:t> </a:t>
            </a:r>
            <a:r>
              <a:rPr sz="1300" spc="-10" dirty="0">
                <a:latin typeface="+mj-lt"/>
                <a:cs typeface="Arial" panose="020B0604020202020204" pitchFamily="34" charset="0"/>
              </a:rPr>
              <a:t>población.</a:t>
            </a:r>
            <a:endParaRPr sz="1300" dirty="0">
              <a:latin typeface="+mj-lt"/>
              <a:cs typeface="Arial" panose="020B0604020202020204" pitchFamily="34" charset="0"/>
            </a:endParaRPr>
          </a:p>
          <a:p>
            <a:pPr>
              <a:spcBef>
                <a:spcPts val="409"/>
              </a:spcBef>
            </a:pPr>
            <a:endParaRPr sz="1200" dirty="0">
              <a:cs typeface="Arial" panose="020B0604020202020204" pitchFamily="34" charset="0"/>
            </a:endParaRPr>
          </a:p>
          <a:p>
            <a:pPr marL="183515"/>
            <a:r>
              <a:rPr sz="1500" spc="-95" dirty="0">
                <a:solidFill>
                  <a:schemeClr val="accent2"/>
                </a:solidFill>
                <a:latin typeface="Poppins SemiBold" pitchFamily="50" charset="0"/>
                <a:cs typeface="Arial" panose="020B0604020202020204" pitchFamily="34" charset="0"/>
              </a:rPr>
              <a:t>Oportunidades</a:t>
            </a:r>
            <a:r>
              <a:rPr sz="1500" spc="-25" dirty="0">
                <a:solidFill>
                  <a:schemeClr val="accent2"/>
                </a:solidFill>
                <a:latin typeface="Poppins SemiBold" pitchFamily="50" charset="0"/>
                <a:cs typeface="Arial" panose="020B0604020202020204" pitchFamily="34" charset="0"/>
              </a:rPr>
              <a:t> </a:t>
            </a:r>
            <a:r>
              <a:rPr sz="1500" spc="-10" dirty="0">
                <a:solidFill>
                  <a:schemeClr val="accent2"/>
                </a:solidFill>
                <a:latin typeface="Poppins SemiBold" pitchFamily="50" charset="0"/>
                <a:cs typeface="Arial" panose="020B0604020202020204" pitchFamily="34" charset="0"/>
              </a:rPr>
              <a:t>Actuariales</a:t>
            </a:r>
            <a:endParaRPr sz="1500" dirty="0">
              <a:solidFill>
                <a:schemeClr val="accent2"/>
              </a:solidFill>
              <a:latin typeface="Poppins SemiBold" pitchFamily="50" charset="0"/>
              <a:cs typeface="Arial" panose="020B0604020202020204" pitchFamily="34" charset="0"/>
            </a:endParaRPr>
          </a:p>
        </p:txBody>
      </p:sp>
      <p:pic>
        <p:nvPicPr>
          <p:cNvPr id="10" name="object 10"/>
          <p:cNvPicPr/>
          <p:nvPr>
            <p:custDataLst>
              <p:tags r:id="rId5"/>
            </p:custDataLst>
          </p:nvPr>
        </p:nvPicPr>
        <p:blipFill>
          <a:blip r:embed="rId12" cstate="print"/>
          <a:stretch>
            <a:fillRect/>
          </a:stretch>
        </p:blipFill>
        <p:spPr>
          <a:xfrm>
            <a:off x="628650" y="4267994"/>
            <a:ext cx="133349" cy="133349"/>
          </a:xfrm>
          <a:prstGeom prst="rect">
            <a:avLst/>
          </a:prstGeom>
        </p:spPr>
      </p:pic>
      <p:sp>
        <p:nvSpPr>
          <p:cNvPr id="11" name="object 11"/>
          <p:cNvSpPr txBox="1"/>
          <p:nvPr/>
        </p:nvSpPr>
        <p:spPr>
          <a:xfrm>
            <a:off x="825500" y="4212939"/>
            <a:ext cx="5427518" cy="190437"/>
          </a:xfrm>
          <a:prstGeom prst="rect">
            <a:avLst/>
          </a:prstGeom>
        </p:spPr>
        <p:txBody>
          <a:bodyPr vert="horz" wrap="square" lIns="0" tIns="13335" rIns="0" bIns="0" rtlCol="0">
            <a:spAutoFit/>
          </a:bodyPr>
          <a:lstStyle/>
          <a:p>
            <a:pPr marL="12700">
              <a:spcBef>
                <a:spcPts val="105"/>
              </a:spcBef>
            </a:pPr>
            <a:r>
              <a:rPr sz="1150" spc="-70" dirty="0">
                <a:solidFill>
                  <a:schemeClr val="accent2"/>
                </a:solidFill>
                <a:cs typeface="Arial" panose="020B0604020202020204" pitchFamily="34" charset="0"/>
              </a:rPr>
              <a:t>Productos</a:t>
            </a:r>
            <a:r>
              <a:rPr sz="115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rentas</a:t>
            </a:r>
            <a:r>
              <a:rPr sz="1150" spc="5" dirty="0">
                <a:solidFill>
                  <a:schemeClr val="accent2"/>
                </a:solidFill>
                <a:cs typeface="Arial" panose="020B0604020202020204" pitchFamily="34" charset="0"/>
              </a:rPr>
              <a:t> </a:t>
            </a:r>
            <a:r>
              <a:rPr sz="1150" spc="-55" dirty="0">
                <a:solidFill>
                  <a:schemeClr val="accent2"/>
                </a:solidFill>
                <a:cs typeface="Arial" panose="020B0604020202020204" pitchFamily="34" charset="0"/>
              </a:rPr>
              <a:t>vitalicias</a:t>
            </a:r>
            <a:r>
              <a:rPr sz="1150"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con</a:t>
            </a:r>
            <a:r>
              <a:rPr sz="115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enfoque</a:t>
            </a:r>
            <a:r>
              <a:rPr sz="1150" spc="5"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en</a:t>
            </a:r>
            <a:r>
              <a:rPr sz="1150"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planificación</a:t>
            </a:r>
            <a:r>
              <a:rPr sz="1150" dirty="0">
                <a:solidFill>
                  <a:schemeClr val="accent2"/>
                </a:solidFill>
                <a:cs typeface="Arial" panose="020B0604020202020204" pitchFamily="34" charset="0"/>
              </a:rPr>
              <a:t> </a:t>
            </a:r>
            <a:r>
              <a:rPr sz="1150" spc="-25" dirty="0">
                <a:solidFill>
                  <a:schemeClr val="accent2"/>
                </a:solidFill>
                <a:cs typeface="Arial" panose="020B0604020202020204" pitchFamily="34" charset="0"/>
              </a:rPr>
              <a:t>patrimonial</a:t>
            </a:r>
            <a:endParaRPr sz="1150" dirty="0">
              <a:solidFill>
                <a:schemeClr val="accent2"/>
              </a:solidFill>
              <a:cs typeface="Arial" panose="020B0604020202020204" pitchFamily="34" charset="0"/>
            </a:endParaRPr>
          </a:p>
        </p:txBody>
      </p:sp>
      <p:pic>
        <p:nvPicPr>
          <p:cNvPr id="12" name="object 12"/>
          <p:cNvPicPr/>
          <p:nvPr>
            <p:custDataLst>
              <p:tags r:id="rId6"/>
            </p:custDataLst>
          </p:nvPr>
        </p:nvPicPr>
        <p:blipFill>
          <a:blip r:embed="rId12" cstate="print"/>
          <a:stretch>
            <a:fillRect/>
          </a:stretch>
        </p:blipFill>
        <p:spPr>
          <a:xfrm>
            <a:off x="628650" y="4534694"/>
            <a:ext cx="133349" cy="133349"/>
          </a:xfrm>
          <a:prstGeom prst="rect">
            <a:avLst/>
          </a:prstGeom>
        </p:spPr>
      </p:pic>
      <p:sp>
        <p:nvSpPr>
          <p:cNvPr id="13" name="object 13"/>
          <p:cNvSpPr txBox="1"/>
          <p:nvPr/>
        </p:nvSpPr>
        <p:spPr>
          <a:xfrm>
            <a:off x="825499" y="4479639"/>
            <a:ext cx="4604615" cy="190437"/>
          </a:xfrm>
          <a:prstGeom prst="rect">
            <a:avLst/>
          </a:prstGeom>
        </p:spPr>
        <p:txBody>
          <a:bodyPr vert="horz" wrap="square" lIns="0" tIns="13335" rIns="0" bIns="0" rtlCol="0">
            <a:spAutoFit/>
          </a:bodyPr>
          <a:lstStyle/>
          <a:p>
            <a:pPr marL="12700">
              <a:spcBef>
                <a:spcPts val="105"/>
              </a:spcBef>
            </a:pPr>
            <a:r>
              <a:rPr sz="1150" spc="-70" dirty="0">
                <a:solidFill>
                  <a:schemeClr val="accent2"/>
                </a:solidFill>
                <a:cs typeface="Arial" panose="020B0604020202020204" pitchFamily="34" charset="0"/>
              </a:rPr>
              <a:t>Seguros</a:t>
            </a:r>
            <a:r>
              <a:rPr sz="1150" spc="-1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10"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cuidados</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a</a:t>
            </a:r>
            <a:r>
              <a:rPr sz="1150" spc="-1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largo</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plazo</a:t>
            </a:r>
            <a:r>
              <a:rPr sz="1150" spc="-10" dirty="0">
                <a:solidFill>
                  <a:schemeClr val="accent2"/>
                </a:solidFill>
                <a:cs typeface="Arial" panose="020B0604020202020204" pitchFamily="34" charset="0"/>
              </a:rPr>
              <a:t> </a:t>
            </a:r>
            <a:r>
              <a:rPr sz="1150" spc="-85" dirty="0">
                <a:solidFill>
                  <a:schemeClr val="accent2"/>
                </a:solidFill>
                <a:cs typeface="Arial" panose="020B0604020202020204" pitchFamily="34" charset="0"/>
              </a:rPr>
              <a:t>más</a:t>
            </a:r>
            <a:r>
              <a:rPr sz="1150" spc="-5"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accesibles</a:t>
            </a:r>
            <a:r>
              <a:rPr sz="1150" spc="-1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y</a:t>
            </a:r>
            <a:r>
              <a:rPr sz="1150" spc="-10" dirty="0">
                <a:solidFill>
                  <a:schemeClr val="accent2"/>
                </a:solidFill>
                <a:cs typeface="Arial" panose="020B0604020202020204" pitchFamily="34" charset="0"/>
              </a:rPr>
              <a:t> </a:t>
            </a:r>
            <a:r>
              <a:rPr sz="1150" spc="-15" dirty="0">
                <a:solidFill>
                  <a:schemeClr val="accent2"/>
                </a:solidFill>
                <a:cs typeface="Arial" panose="020B0604020202020204" pitchFamily="34" charset="0"/>
              </a:rPr>
              <a:t>flexibles</a:t>
            </a:r>
            <a:endParaRPr sz="1150" dirty="0">
              <a:solidFill>
                <a:schemeClr val="accent2"/>
              </a:solidFill>
              <a:cs typeface="Arial" panose="020B0604020202020204" pitchFamily="34" charset="0"/>
            </a:endParaRPr>
          </a:p>
        </p:txBody>
      </p:sp>
      <p:pic>
        <p:nvPicPr>
          <p:cNvPr id="14" name="object 14"/>
          <p:cNvPicPr/>
          <p:nvPr>
            <p:custDataLst>
              <p:tags r:id="rId7"/>
            </p:custDataLst>
          </p:nvPr>
        </p:nvPicPr>
        <p:blipFill>
          <a:blip r:embed="rId12" cstate="print"/>
          <a:stretch>
            <a:fillRect/>
          </a:stretch>
        </p:blipFill>
        <p:spPr>
          <a:xfrm>
            <a:off x="628650" y="4801394"/>
            <a:ext cx="133349" cy="133349"/>
          </a:xfrm>
          <a:prstGeom prst="rect">
            <a:avLst/>
          </a:prstGeom>
        </p:spPr>
      </p:pic>
      <p:sp>
        <p:nvSpPr>
          <p:cNvPr id="15" name="object 15"/>
          <p:cNvSpPr txBox="1"/>
          <p:nvPr/>
        </p:nvSpPr>
        <p:spPr>
          <a:xfrm>
            <a:off x="825500" y="4746339"/>
            <a:ext cx="5926282" cy="190437"/>
          </a:xfrm>
          <a:prstGeom prst="rect">
            <a:avLst/>
          </a:prstGeom>
        </p:spPr>
        <p:txBody>
          <a:bodyPr vert="horz" wrap="square" lIns="0" tIns="13335" rIns="0" bIns="0" rtlCol="0">
            <a:spAutoFit/>
          </a:bodyPr>
          <a:lstStyle/>
          <a:p>
            <a:pPr marL="12700">
              <a:spcBef>
                <a:spcPts val="105"/>
              </a:spcBef>
            </a:pPr>
            <a:r>
              <a:rPr sz="1150" spc="-65" dirty="0">
                <a:solidFill>
                  <a:schemeClr val="accent2"/>
                </a:solidFill>
                <a:cs typeface="Arial" panose="020B0604020202020204" pitchFamily="34" charset="0"/>
              </a:rPr>
              <a:t>Soluciones</a:t>
            </a:r>
            <a:r>
              <a:rPr sz="1150" spc="-5"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híbridas</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que</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combinan</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protección</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activos</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y</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transmisión</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20" dirty="0">
                <a:solidFill>
                  <a:schemeClr val="accent2"/>
                </a:solidFill>
                <a:cs typeface="Arial" panose="020B0604020202020204" pitchFamily="34" charset="0"/>
              </a:rPr>
              <a:t>patrimonio</a:t>
            </a:r>
            <a:endParaRPr sz="1150" dirty="0">
              <a:solidFill>
                <a:schemeClr val="accent2"/>
              </a:solidFill>
              <a:cs typeface="Arial" panose="020B0604020202020204" pitchFamily="34" charset="0"/>
            </a:endParaRPr>
          </a:p>
        </p:txBody>
      </p:sp>
      <p:sp>
        <p:nvSpPr>
          <p:cNvPr id="16" name="object 16"/>
          <p:cNvSpPr/>
          <p:nvPr/>
        </p:nvSpPr>
        <p:spPr>
          <a:xfrm>
            <a:off x="7335117" y="3880069"/>
            <a:ext cx="4371975" cy="1238250"/>
          </a:xfrm>
          <a:custGeom>
            <a:avLst/>
            <a:gdLst/>
            <a:ahLst/>
            <a:cxnLst/>
            <a:rect l="l" t="t" r="r" b="b"/>
            <a:pathLst>
              <a:path w="4371975" h="1238250">
                <a:moveTo>
                  <a:pt x="4300778" y="1238249"/>
                </a:moveTo>
                <a:lnTo>
                  <a:pt x="71197" y="1238249"/>
                </a:lnTo>
                <a:lnTo>
                  <a:pt x="66241" y="1237761"/>
                </a:lnTo>
                <a:lnTo>
                  <a:pt x="29705" y="1222628"/>
                </a:lnTo>
                <a:lnTo>
                  <a:pt x="3885" y="1186587"/>
                </a:lnTo>
                <a:lnTo>
                  <a:pt x="0" y="1167053"/>
                </a:lnTo>
                <a:lnTo>
                  <a:pt x="0" y="1162049"/>
                </a:lnTo>
                <a:lnTo>
                  <a:pt x="0" y="71196"/>
                </a:lnTo>
                <a:lnTo>
                  <a:pt x="15621" y="29704"/>
                </a:lnTo>
                <a:lnTo>
                  <a:pt x="51661" y="3885"/>
                </a:lnTo>
                <a:lnTo>
                  <a:pt x="71197" y="0"/>
                </a:lnTo>
                <a:lnTo>
                  <a:pt x="4300778" y="0"/>
                </a:lnTo>
                <a:lnTo>
                  <a:pt x="4342267" y="15621"/>
                </a:lnTo>
                <a:lnTo>
                  <a:pt x="4368088" y="51661"/>
                </a:lnTo>
                <a:lnTo>
                  <a:pt x="4371975" y="71196"/>
                </a:lnTo>
                <a:lnTo>
                  <a:pt x="4371975" y="1167053"/>
                </a:lnTo>
                <a:lnTo>
                  <a:pt x="4356351" y="1208544"/>
                </a:lnTo>
                <a:lnTo>
                  <a:pt x="4320312" y="1234363"/>
                </a:lnTo>
                <a:lnTo>
                  <a:pt x="4305733" y="1237761"/>
                </a:lnTo>
                <a:lnTo>
                  <a:pt x="4300778" y="1238249"/>
                </a:lnTo>
                <a:close/>
              </a:path>
            </a:pathLst>
          </a:custGeom>
          <a:solidFill>
            <a:schemeClr val="tx2">
              <a:alpha val="10198"/>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7335117" y="5270719"/>
            <a:ext cx="28575" cy="1104900"/>
          </a:xfrm>
          <a:custGeom>
            <a:avLst/>
            <a:gdLst/>
            <a:ahLst/>
            <a:cxnLst/>
            <a:rect l="l" t="t" r="r" b="b"/>
            <a:pathLst>
              <a:path w="28575" h="1104900">
                <a:moveTo>
                  <a:pt x="28574" y="1104899"/>
                </a:moveTo>
                <a:lnTo>
                  <a:pt x="0" y="1104899"/>
                </a:lnTo>
                <a:lnTo>
                  <a:pt x="0" y="0"/>
                </a:lnTo>
                <a:lnTo>
                  <a:pt x="28574" y="0"/>
                </a:lnTo>
                <a:lnTo>
                  <a:pt x="28574" y="11048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txBox="1"/>
          <p:nvPr/>
        </p:nvSpPr>
        <p:spPr>
          <a:xfrm>
            <a:off x="7463358" y="4005623"/>
            <a:ext cx="2191385" cy="248145"/>
          </a:xfrm>
          <a:prstGeom prst="rect">
            <a:avLst/>
          </a:prstGeom>
        </p:spPr>
        <p:txBody>
          <a:bodyPr vert="horz" wrap="square" lIns="0" tIns="17145" rIns="0" bIns="0" rtlCol="0">
            <a:spAutoFit/>
          </a:bodyPr>
          <a:lstStyle/>
          <a:p>
            <a:pPr marL="12700">
              <a:spcBef>
                <a:spcPts val="135"/>
              </a:spcBef>
            </a:pPr>
            <a:r>
              <a:rPr sz="1500" spc="-110" dirty="0">
                <a:solidFill>
                  <a:schemeClr val="tx2"/>
                </a:solidFill>
                <a:latin typeface="Poppins SemiBold" pitchFamily="50" charset="0"/>
                <a:cs typeface="Arial" panose="020B0604020202020204" pitchFamily="34" charset="0"/>
              </a:rPr>
              <a:t>Datos</a:t>
            </a:r>
            <a:r>
              <a:rPr sz="1500" spc="-10" dirty="0">
                <a:solidFill>
                  <a:schemeClr val="tx2"/>
                </a:solidFill>
                <a:latin typeface="Poppins SemiBold" pitchFamily="50" charset="0"/>
                <a:cs typeface="Arial" panose="020B0604020202020204" pitchFamily="34" charset="0"/>
              </a:rPr>
              <a:t> </a:t>
            </a:r>
            <a:r>
              <a:rPr sz="1500" spc="-110" dirty="0">
                <a:solidFill>
                  <a:schemeClr val="tx2"/>
                </a:solidFill>
                <a:latin typeface="Poppins SemiBold" pitchFamily="50" charset="0"/>
                <a:cs typeface="Arial" panose="020B0604020202020204" pitchFamily="34" charset="0"/>
              </a:rPr>
              <a:t>Económicos</a:t>
            </a:r>
            <a:r>
              <a:rPr sz="1500" spc="-10" dirty="0">
                <a:solidFill>
                  <a:schemeClr val="tx2"/>
                </a:solidFill>
                <a:latin typeface="Poppins SemiBold" pitchFamily="50" charset="0"/>
                <a:cs typeface="Arial" panose="020B0604020202020204" pitchFamily="34" charset="0"/>
              </a:rPr>
              <a:t> </a:t>
            </a:r>
            <a:r>
              <a:rPr sz="1500" spc="-60" dirty="0">
                <a:solidFill>
                  <a:schemeClr val="tx2"/>
                </a:solidFill>
                <a:latin typeface="Poppins SemiBold" pitchFamily="50" charset="0"/>
                <a:cs typeface="Arial" panose="020B0604020202020204" pitchFamily="34" charset="0"/>
              </a:rPr>
              <a:t>Clave</a:t>
            </a:r>
            <a:endParaRPr sz="1500">
              <a:solidFill>
                <a:schemeClr val="tx2"/>
              </a:solidFill>
              <a:latin typeface="Poppins SemiBold" pitchFamily="50" charset="0"/>
              <a:cs typeface="Arial" panose="020B0604020202020204" pitchFamily="34" charset="0"/>
            </a:endParaRPr>
          </a:p>
        </p:txBody>
      </p:sp>
      <p:sp>
        <p:nvSpPr>
          <p:cNvPr id="19" name="object 19"/>
          <p:cNvSpPr txBox="1"/>
          <p:nvPr/>
        </p:nvSpPr>
        <p:spPr>
          <a:xfrm>
            <a:off x="7463357" y="4240845"/>
            <a:ext cx="1493520" cy="734695"/>
          </a:xfrm>
          <a:prstGeom prst="rect">
            <a:avLst/>
          </a:prstGeom>
        </p:spPr>
        <p:txBody>
          <a:bodyPr vert="horz" wrap="square" lIns="0" tIns="17145" rIns="0" bIns="0" rtlCol="0">
            <a:spAutoFit/>
          </a:bodyPr>
          <a:lstStyle/>
          <a:p>
            <a:pPr marL="12700">
              <a:lnSpc>
                <a:spcPts val="3165"/>
              </a:lnSpc>
              <a:spcBef>
                <a:spcPts val="135"/>
              </a:spcBef>
            </a:pPr>
            <a:r>
              <a:rPr sz="2650" spc="-345" dirty="0">
                <a:solidFill>
                  <a:srgbClr val="CB4504"/>
                </a:solidFill>
                <a:latin typeface="Poppins SemiBold" pitchFamily="50" charset="0"/>
                <a:cs typeface="Arial" panose="020B0604020202020204" pitchFamily="34" charset="0"/>
              </a:rPr>
              <a:t>43%</a:t>
            </a:r>
            <a:endParaRPr sz="2650">
              <a:solidFill>
                <a:srgbClr val="CB4504"/>
              </a:solidFill>
              <a:latin typeface="Poppins SemiBold" pitchFamily="50" charset="0"/>
              <a:cs typeface="Arial" panose="020B0604020202020204" pitchFamily="34" charset="0"/>
            </a:endParaRPr>
          </a:p>
          <a:p>
            <a:pPr marL="12700" marR="5080">
              <a:lnSpc>
                <a:spcPts val="1200"/>
              </a:lnSpc>
              <a:spcBef>
                <a:spcPts val="25"/>
              </a:spcBef>
            </a:pPr>
            <a:r>
              <a:rPr sz="1000" spc="-60" dirty="0">
                <a:solidFill>
                  <a:srgbClr val="FCA176"/>
                </a:solidFill>
                <a:cs typeface="Arial" panose="020B0604020202020204" pitchFamily="34" charset="0"/>
              </a:rPr>
              <a:t>Riqueza</a:t>
            </a:r>
            <a:r>
              <a:rPr sz="1000" spc="-20" dirty="0">
                <a:solidFill>
                  <a:srgbClr val="FCA176"/>
                </a:solidFill>
                <a:cs typeface="Arial" panose="020B0604020202020204" pitchFamily="34" charset="0"/>
              </a:rPr>
              <a:t> </a:t>
            </a:r>
            <a:r>
              <a:rPr sz="1000" spc="-70" dirty="0">
                <a:solidFill>
                  <a:srgbClr val="FCA176"/>
                </a:solidFill>
                <a:cs typeface="Arial" panose="020B0604020202020204" pitchFamily="34" charset="0"/>
              </a:rPr>
              <a:t>en</a:t>
            </a:r>
            <a:r>
              <a:rPr sz="1000" spc="-20" dirty="0">
                <a:solidFill>
                  <a:srgbClr val="FCA176"/>
                </a:solidFill>
                <a:cs typeface="Arial" panose="020B0604020202020204" pitchFamily="34" charset="0"/>
              </a:rPr>
              <a:t> </a:t>
            </a:r>
            <a:r>
              <a:rPr sz="1000" spc="-70" dirty="0">
                <a:solidFill>
                  <a:srgbClr val="FCA176"/>
                </a:solidFill>
                <a:cs typeface="Arial" panose="020B0604020202020204" pitchFamily="34" charset="0"/>
              </a:rPr>
              <a:t>manos</a:t>
            </a:r>
            <a:r>
              <a:rPr sz="1000" spc="-20" dirty="0">
                <a:solidFill>
                  <a:srgbClr val="FCA176"/>
                </a:solidFill>
                <a:cs typeface="Arial" panose="020B0604020202020204" pitchFamily="34" charset="0"/>
              </a:rPr>
              <a:t> </a:t>
            </a:r>
            <a:r>
              <a:rPr sz="1000" spc="-70" dirty="0">
                <a:solidFill>
                  <a:srgbClr val="FCA176"/>
                </a:solidFill>
                <a:cs typeface="Arial" panose="020B0604020202020204" pitchFamily="34" charset="0"/>
              </a:rPr>
              <a:t>de</a:t>
            </a:r>
            <a:r>
              <a:rPr sz="1000" spc="-20" dirty="0">
                <a:solidFill>
                  <a:srgbClr val="FCA176"/>
                </a:solidFill>
                <a:cs typeface="Arial" panose="020B0604020202020204" pitchFamily="34" charset="0"/>
              </a:rPr>
              <a:t> </a:t>
            </a:r>
            <a:r>
              <a:rPr sz="1000" spc="-70" dirty="0">
                <a:solidFill>
                  <a:srgbClr val="FCA176"/>
                </a:solidFill>
                <a:cs typeface="Arial" panose="020B0604020202020204" pitchFamily="34" charset="0"/>
              </a:rPr>
              <a:t>&gt;65</a:t>
            </a:r>
            <a:r>
              <a:rPr sz="1000" spc="-20" dirty="0">
                <a:solidFill>
                  <a:srgbClr val="FCA176"/>
                </a:solidFill>
                <a:cs typeface="Arial" panose="020B0604020202020204" pitchFamily="34" charset="0"/>
              </a:rPr>
              <a:t> años</a:t>
            </a:r>
            <a:endParaRPr sz="1000">
              <a:solidFill>
                <a:srgbClr val="FCA176"/>
              </a:solidFill>
              <a:cs typeface="Arial" panose="020B0604020202020204" pitchFamily="34" charset="0"/>
            </a:endParaRPr>
          </a:p>
        </p:txBody>
      </p:sp>
      <p:sp>
        <p:nvSpPr>
          <p:cNvPr id="20" name="object 20"/>
          <p:cNvSpPr txBox="1"/>
          <p:nvPr/>
        </p:nvSpPr>
        <p:spPr>
          <a:xfrm>
            <a:off x="9219529" y="4240845"/>
            <a:ext cx="1126490" cy="734695"/>
          </a:xfrm>
          <a:prstGeom prst="rect">
            <a:avLst/>
          </a:prstGeom>
        </p:spPr>
        <p:txBody>
          <a:bodyPr vert="horz" wrap="square" lIns="0" tIns="17145" rIns="0" bIns="0" rtlCol="0">
            <a:spAutoFit/>
          </a:bodyPr>
          <a:lstStyle/>
          <a:p>
            <a:pPr marL="12700">
              <a:lnSpc>
                <a:spcPts val="3165"/>
              </a:lnSpc>
              <a:spcBef>
                <a:spcPts val="135"/>
              </a:spcBef>
            </a:pPr>
            <a:r>
              <a:rPr sz="2650" spc="-275" dirty="0">
                <a:solidFill>
                  <a:srgbClr val="CB4504"/>
                </a:solidFill>
                <a:latin typeface="Poppins SemiBold" pitchFamily="50" charset="0"/>
                <a:cs typeface="Arial" panose="020B0604020202020204" pitchFamily="34" charset="0"/>
              </a:rPr>
              <a:t>$100B</a:t>
            </a:r>
            <a:endParaRPr sz="2650">
              <a:solidFill>
                <a:srgbClr val="CB4504"/>
              </a:solidFill>
              <a:latin typeface="Poppins SemiBold" pitchFamily="50" charset="0"/>
              <a:cs typeface="Arial" panose="020B0604020202020204" pitchFamily="34" charset="0"/>
            </a:endParaRPr>
          </a:p>
          <a:p>
            <a:pPr marL="12700" marR="5080">
              <a:lnSpc>
                <a:spcPts val="1200"/>
              </a:lnSpc>
              <a:spcBef>
                <a:spcPts val="25"/>
              </a:spcBef>
            </a:pPr>
            <a:r>
              <a:rPr sz="1000" spc="-65" dirty="0">
                <a:solidFill>
                  <a:srgbClr val="FCA176"/>
                </a:solidFill>
                <a:cs typeface="Arial" panose="020B0604020202020204" pitchFamily="34" charset="0"/>
              </a:rPr>
              <a:t>Transferencia</a:t>
            </a:r>
            <a:r>
              <a:rPr sz="1000" spc="10" dirty="0">
                <a:solidFill>
                  <a:srgbClr val="FCA176"/>
                </a:solidFill>
                <a:cs typeface="Arial" panose="020B0604020202020204" pitchFamily="34" charset="0"/>
              </a:rPr>
              <a:t> </a:t>
            </a:r>
            <a:r>
              <a:rPr sz="1000" spc="-70" dirty="0">
                <a:solidFill>
                  <a:srgbClr val="FCA176"/>
                </a:solidFill>
                <a:cs typeface="Arial" panose="020B0604020202020204" pitchFamily="34" charset="0"/>
              </a:rPr>
              <a:t>en</a:t>
            </a:r>
            <a:r>
              <a:rPr sz="1000" spc="15" dirty="0">
                <a:solidFill>
                  <a:srgbClr val="FCA176"/>
                </a:solidFill>
                <a:cs typeface="Arial" panose="020B0604020202020204" pitchFamily="34" charset="0"/>
              </a:rPr>
              <a:t> </a:t>
            </a:r>
            <a:r>
              <a:rPr sz="1000" spc="-60" dirty="0">
                <a:solidFill>
                  <a:srgbClr val="FCA176"/>
                </a:solidFill>
                <a:cs typeface="Arial" panose="020B0604020202020204" pitchFamily="34" charset="0"/>
              </a:rPr>
              <a:t>25 </a:t>
            </a:r>
            <a:r>
              <a:rPr sz="1000" spc="-20" dirty="0">
                <a:solidFill>
                  <a:srgbClr val="FCA176"/>
                </a:solidFill>
                <a:cs typeface="Arial" panose="020B0604020202020204" pitchFamily="34" charset="0"/>
              </a:rPr>
              <a:t>años</a:t>
            </a:r>
            <a:endParaRPr sz="1000">
              <a:solidFill>
                <a:srgbClr val="FCA176"/>
              </a:solidFill>
              <a:cs typeface="Arial" panose="020B0604020202020204" pitchFamily="34" charset="0"/>
            </a:endParaRPr>
          </a:p>
        </p:txBody>
      </p:sp>
      <p:sp>
        <p:nvSpPr>
          <p:cNvPr id="21" name="object 21"/>
          <p:cNvSpPr txBox="1"/>
          <p:nvPr/>
        </p:nvSpPr>
        <p:spPr>
          <a:xfrm>
            <a:off x="10611220" y="4240845"/>
            <a:ext cx="704850" cy="734695"/>
          </a:xfrm>
          <a:prstGeom prst="rect">
            <a:avLst/>
          </a:prstGeom>
        </p:spPr>
        <p:txBody>
          <a:bodyPr vert="horz" wrap="square" lIns="0" tIns="17145" rIns="0" bIns="0" rtlCol="0">
            <a:spAutoFit/>
          </a:bodyPr>
          <a:lstStyle/>
          <a:p>
            <a:pPr marL="12700">
              <a:lnSpc>
                <a:spcPts val="3165"/>
              </a:lnSpc>
              <a:spcBef>
                <a:spcPts val="135"/>
              </a:spcBef>
            </a:pPr>
            <a:r>
              <a:rPr sz="2650" spc="-295" dirty="0">
                <a:solidFill>
                  <a:srgbClr val="CB4504"/>
                </a:solidFill>
                <a:latin typeface="Poppins SemiBold" pitchFamily="50" charset="0"/>
                <a:cs typeface="Arial" panose="020B0604020202020204" pitchFamily="34" charset="0"/>
              </a:rPr>
              <a:t>10%</a:t>
            </a:r>
            <a:endParaRPr sz="2650">
              <a:solidFill>
                <a:srgbClr val="CB4504"/>
              </a:solidFill>
              <a:latin typeface="Poppins SemiBold" pitchFamily="50" charset="0"/>
              <a:cs typeface="Arial" panose="020B0604020202020204" pitchFamily="34" charset="0"/>
            </a:endParaRPr>
          </a:p>
          <a:p>
            <a:pPr marL="12700" marR="5080">
              <a:lnSpc>
                <a:spcPts val="1200"/>
              </a:lnSpc>
              <a:spcBef>
                <a:spcPts val="25"/>
              </a:spcBef>
            </a:pPr>
            <a:r>
              <a:rPr sz="1000" spc="-65" dirty="0">
                <a:solidFill>
                  <a:srgbClr val="FCA176"/>
                </a:solidFill>
                <a:cs typeface="Arial" panose="020B0604020202020204" pitchFamily="34" charset="0"/>
              </a:rPr>
              <a:t>Adultos</a:t>
            </a:r>
            <a:r>
              <a:rPr sz="1000" spc="-10" dirty="0">
                <a:solidFill>
                  <a:srgbClr val="FCA176"/>
                </a:solidFill>
                <a:cs typeface="Arial" panose="020B0604020202020204" pitchFamily="34" charset="0"/>
              </a:rPr>
              <a:t> </a:t>
            </a:r>
            <a:r>
              <a:rPr sz="1000" spc="-75" dirty="0">
                <a:solidFill>
                  <a:srgbClr val="FCA176"/>
                </a:solidFill>
                <a:cs typeface="Arial" panose="020B0604020202020204" pitchFamily="34" charset="0"/>
              </a:rPr>
              <a:t>con</a:t>
            </a:r>
            <a:r>
              <a:rPr sz="1000" spc="-20" dirty="0">
                <a:solidFill>
                  <a:srgbClr val="FCA176"/>
                </a:solidFill>
                <a:cs typeface="Arial" panose="020B0604020202020204" pitchFamily="34" charset="0"/>
              </a:rPr>
              <a:t> LTCI</a:t>
            </a:r>
            <a:endParaRPr sz="1000">
              <a:solidFill>
                <a:srgbClr val="FCA176"/>
              </a:solidFill>
              <a:cs typeface="Arial" panose="020B0604020202020204" pitchFamily="34" charset="0"/>
            </a:endParaRPr>
          </a:p>
        </p:txBody>
      </p:sp>
      <p:sp>
        <p:nvSpPr>
          <p:cNvPr id="22" name="object 22"/>
          <p:cNvSpPr txBox="1"/>
          <p:nvPr/>
        </p:nvSpPr>
        <p:spPr>
          <a:xfrm>
            <a:off x="7491932" y="5170869"/>
            <a:ext cx="4194810" cy="1199515"/>
          </a:xfrm>
          <a:prstGeom prst="rect">
            <a:avLst/>
          </a:prstGeom>
        </p:spPr>
        <p:txBody>
          <a:bodyPr vert="horz" wrap="square" lIns="0" tIns="96520" rIns="0" bIns="0" rtlCol="0">
            <a:spAutoFit/>
          </a:bodyPr>
          <a:lstStyle/>
          <a:p>
            <a:pPr marL="12700">
              <a:spcBef>
                <a:spcPts val="760"/>
              </a:spcBef>
            </a:pPr>
            <a:r>
              <a:rPr sz="1150" spc="-65" dirty="0">
                <a:solidFill>
                  <a:schemeClr val="accent5"/>
                </a:solidFill>
                <a:latin typeface="+mj-lt"/>
                <a:cs typeface="Arial" panose="020B0604020202020204" pitchFamily="34" charset="0"/>
              </a:rPr>
              <a:t>Ejemplos</a:t>
            </a:r>
            <a:r>
              <a:rPr sz="1150" spc="-20" dirty="0">
                <a:solidFill>
                  <a:schemeClr val="accent5"/>
                </a:solidFill>
                <a:latin typeface="+mj-lt"/>
                <a:cs typeface="Arial" panose="020B0604020202020204" pitchFamily="34" charset="0"/>
              </a:rPr>
              <a:t> </a:t>
            </a:r>
            <a:r>
              <a:rPr sz="1150" spc="-75" dirty="0">
                <a:solidFill>
                  <a:schemeClr val="accent5"/>
                </a:solidFill>
                <a:latin typeface="+mj-lt"/>
                <a:cs typeface="Arial" panose="020B0604020202020204" pitchFamily="34" charset="0"/>
              </a:rPr>
              <a:t>de</a:t>
            </a:r>
            <a:r>
              <a:rPr sz="1150" spc="-15" dirty="0">
                <a:solidFill>
                  <a:schemeClr val="accent5"/>
                </a:solidFill>
                <a:latin typeface="+mj-lt"/>
                <a:cs typeface="Arial" panose="020B0604020202020204" pitchFamily="34" charset="0"/>
              </a:rPr>
              <a:t> </a:t>
            </a:r>
            <a:r>
              <a:rPr sz="1150" spc="-10" dirty="0">
                <a:solidFill>
                  <a:schemeClr val="accent5"/>
                </a:solidFill>
                <a:latin typeface="+mj-lt"/>
                <a:cs typeface="Arial" panose="020B0604020202020204" pitchFamily="34" charset="0"/>
              </a:rPr>
              <a:t>Mercado</a:t>
            </a:r>
            <a:endParaRPr sz="1150" dirty="0">
              <a:solidFill>
                <a:schemeClr val="accent5"/>
              </a:solidFill>
              <a:latin typeface="+mj-lt"/>
              <a:cs typeface="Arial" panose="020B0604020202020204" pitchFamily="34" charset="0"/>
            </a:endParaRPr>
          </a:p>
          <a:p>
            <a:pPr marL="12700" marR="5080" algn="just">
              <a:lnSpc>
                <a:spcPct val="107600"/>
              </a:lnSpc>
              <a:spcBef>
                <a:spcPts val="560"/>
              </a:spcBef>
            </a:pPr>
            <a:r>
              <a:rPr sz="1200" spc="-100" dirty="0">
                <a:solidFill>
                  <a:schemeClr val="accent4"/>
                </a:solidFill>
                <a:latin typeface="Poppins SemiBold" pitchFamily="50" charset="0"/>
                <a:cs typeface="Arial" panose="020B0604020202020204" pitchFamily="34" charset="0"/>
              </a:rPr>
              <a:t>Rentas</a:t>
            </a:r>
            <a:r>
              <a:rPr sz="1200" spc="-20" dirty="0">
                <a:solidFill>
                  <a:schemeClr val="accent4"/>
                </a:solidFill>
                <a:latin typeface="Poppins SemiBold" pitchFamily="50" charset="0"/>
                <a:cs typeface="Arial" panose="020B0604020202020204" pitchFamily="34" charset="0"/>
              </a:rPr>
              <a:t> </a:t>
            </a:r>
            <a:r>
              <a:rPr sz="1200" spc="-75" dirty="0">
                <a:solidFill>
                  <a:schemeClr val="accent4"/>
                </a:solidFill>
                <a:latin typeface="Poppins SemiBold" pitchFamily="50" charset="0"/>
                <a:cs typeface="Arial" panose="020B0604020202020204" pitchFamily="34" charset="0"/>
              </a:rPr>
              <a:t>vitalicias:</a:t>
            </a:r>
            <a:r>
              <a:rPr sz="1200" spc="-35" dirty="0">
                <a:solidFill>
                  <a:schemeClr val="accent4"/>
                </a:solidFill>
                <a:latin typeface="Poppins SemiBold" pitchFamily="50" charset="0"/>
                <a:cs typeface="Arial" panose="020B0604020202020204" pitchFamily="34" charset="0"/>
              </a:rPr>
              <a:t> </a:t>
            </a:r>
            <a:r>
              <a:rPr sz="1150" spc="-70" dirty="0">
                <a:solidFill>
                  <a:schemeClr val="accent4"/>
                </a:solidFill>
                <a:cs typeface="Arial" panose="020B0604020202020204" pitchFamily="34" charset="0"/>
              </a:rPr>
              <a:t>Resurgen</a:t>
            </a:r>
            <a:r>
              <a:rPr sz="1150" dirty="0">
                <a:solidFill>
                  <a:schemeClr val="accent4"/>
                </a:solidFill>
                <a:cs typeface="Arial" panose="020B0604020202020204" pitchFamily="34" charset="0"/>
              </a:rPr>
              <a:t> </a:t>
            </a:r>
            <a:r>
              <a:rPr sz="1150" spc="-90" dirty="0">
                <a:solidFill>
                  <a:schemeClr val="accent4"/>
                </a:solidFill>
                <a:cs typeface="Arial" panose="020B0604020202020204" pitchFamily="34" charset="0"/>
              </a:rPr>
              <a:t>como</a:t>
            </a:r>
            <a:r>
              <a:rPr sz="1150" spc="-5" dirty="0">
                <a:solidFill>
                  <a:schemeClr val="accent4"/>
                </a:solidFill>
                <a:cs typeface="Arial" panose="020B0604020202020204" pitchFamily="34" charset="0"/>
              </a:rPr>
              <a:t> </a:t>
            </a:r>
            <a:r>
              <a:rPr sz="1150" spc="-60" dirty="0">
                <a:solidFill>
                  <a:schemeClr val="accent4"/>
                </a:solidFill>
                <a:cs typeface="Arial" panose="020B0604020202020204" pitchFamily="34" charset="0"/>
              </a:rPr>
              <a:t>solución</a:t>
            </a:r>
            <a:r>
              <a:rPr sz="1150" spc="-5"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ante</a:t>
            </a:r>
            <a:r>
              <a:rPr sz="1150" dirty="0">
                <a:solidFill>
                  <a:schemeClr val="accent4"/>
                </a:solidFill>
                <a:cs typeface="Arial" panose="020B0604020202020204" pitchFamily="34" charset="0"/>
              </a:rPr>
              <a:t> </a:t>
            </a:r>
            <a:r>
              <a:rPr sz="1150" spc="-50" dirty="0">
                <a:solidFill>
                  <a:schemeClr val="accent4"/>
                </a:solidFill>
                <a:cs typeface="Arial" panose="020B0604020202020204" pitchFamily="34" charset="0"/>
              </a:rPr>
              <a:t>incertidumbre </a:t>
            </a:r>
            <a:r>
              <a:rPr sz="1150" spc="-80" dirty="0">
                <a:solidFill>
                  <a:schemeClr val="accent4"/>
                </a:solidFill>
                <a:cs typeface="Arial" panose="020B0604020202020204" pitchFamily="34" charset="0"/>
              </a:rPr>
              <a:t>en</a:t>
            </a:r>
            <a:r>
              <a:rPr sz="1150" spc="-2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pensiones</a:t>
            </a:r>
            <a:r>
              <a:rPr sz="1150" spc="-20" dirty="0">
                <a:solidFill>
                  <a:schemeClr val="accent4"/>
                </a:solidFill>
                <a:cs typeface="Arial" panose="020B0604020202020204" pitchFamily="34" charset="0"/>
              </a:rPr>
              <a:t> </a:t>
            </a:r>
            <a:r>
              <a:rPr sz="1150" spc="-10" dirty="0">
                <a:solidFill>
                  <a:schemeClr val="accent4"/>
                </a:solidFill>
                <a:cs typeface="Arial" panose="020B0604020202020204" pitchFamily="34" charset="0"/>
              </a:rPr>
              <a:t>públicas.</a:t>
            </a:r>
            <a:endParaRPr sz="1150" dirty="0">
              <a:solidFill>
                <a:schemeClr val="accent4"/>
              </a:solidFill>
              <a:cs typeface="Arial" panose="020B0604020202020204" pitchFamily="34" charset="0"/>
            </a:endParaRPr>
          </a:p>
          <a:p>
            <a:pPr marL="12700" marR="87630" algn="just">
              <a:lnSpc>
                <a:spcPct val="107600"/>
              </a:lnSpc>
              <a:spcBef>
                <a:spcPts val="560"/>
              </a:spcBef>
            </a:pPr>
            <a:r>
              <a:rPr sz="1200" spc="-85" dirty="0">
                <a:solidFill>
                  <a:schemeClr val="accent4"/>
                </a:solidFill>
                <a:latin typeface="Poppins SemiBold" pitchFamily="50" charset="0"/>
                <a:cs typeface="Arial" panose="020B0604020202020204" pitchFamily="34" charset="0"/>
              </a:rPr>
              <a:t>Planificación</a:t>
            </a:r>
            <a:r>
              <a:rPr sz="1200" dirty="0">
                <a:solidFill>
                  <a:schemeClr val="accent4"/>
                </a:solidFill>
                <a:latin typeface="Poppins SemiBold" pitchFamily="50" charset="0"/>
                <a:cs typeface="Arial" panose="020B0604020202020204" pitchFamily="34" charset="0"/>
              </a:rPr>
              <a:t> </a:t>
            </a:r>
            <a:r>
              <a:rPr sz="1200" spc="-90" dirty="0">
                <a:solidFill>
                  <a:schemeClr val="accent4"/>
                </a:solidFill>
                <a:latin typeface="Poppins SemiBold" pitchFamily="50" charset="0"/>
                <a:cs typeface="Arial" panose="020B0604020202020204" pitchFamily="34" charset="0"/>
              </a:rPr>
              <a:t>patrimonial:</a:t>
            </a:r>
            <a:r>
              <a:rPr sz="1200" spc="-20" dirty="0">
                <a:solidFill>
                  <a:schemeClr val="accent4"/>
                </a:solidFill>
                <a:latin typeface="Poppins SemiBold" pitchFamily="50" charset="0"/>
                <a:cs typeface="Arial" panose="020B0604020202020204" pitchFamily="34" charset="0"/>
              </a:rPr>
              <a:t> </a:t>
            </a:r>
            <a:r>
              <a:rPr sz="1150" spc="-70" dirty="0">
                <a:solidFill>
                  <a:schemeClr val="accent4"/>
                </a:solidFill>
                <a:cs typeface="Arial" panose="020B0604020202020204" pitchFamily="34" charset="0"/>
              </a:rPr>
              <a:t>Creciente</a:t>
            </a:r>
            <a:r>
              <a:rPr sz="1150" spc="15" dirty="0">
                <a:solidFill>
                  <a:schemeClr val="accent4"/>
                </a:solidFill>
                <a:cs typeface="Arial" panose="020B0604020202020204" pitchFamily="34" charset="0"/>
              </a:rPr>
              <a:t> </a:t>
            </a:r>
            <a:r>
              <a:rPr sz="1150" spc="-85" dirty="0">
                <a:solidFill>
                  <a:schemeClr val="accent4"/>
                </a:solidFill>
                <a:cs typeface="Arial" panose="020B0604020202020204" pitchFamily="34" charset="0"/>
              </a:rPr>
              <a:t>demanda</a:t>
            </a:r>
            <a:r>
              <a:rPr sz="1150" spc="15" dirty="0">
                <a:solidFill>
                  <a:schemeClr val="accent4"/>
                </a:solidFill>
                <a:cs typeface="Arial" panose="020B0604020202020204" pitchFamily="34" charset="0"/>
              </a:rPr>
              <a:t> </a:t>
            </a:r>
            <a:r>
              <a:rPr sz="1150" spc="-80" dirty="0">
                <a:solidFill>
                  <a:schemeClr val="accent4"/>
                </a:solidFill>
                <a:cs typeface="Arial" panose="020B0604020202020204" pitchFamily="34" charset="0"/>
              </a:rPr>
              <a:t>en</a:t>
            </a:r>
            <a:r>
              <a:rPr sz="1150" spc="1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seguros</a:t>
            </a:r>
            <a:r>
              <a:rPr sz="1150" spc="15" dirty="0">
                <a:solidFill>
                  <a:schemeClr val="accent4"/>
                </a:solidFill>
                <a:cs typeface="Arial" panose="020B0604020202020204" pitchFamily="34" charset="0"/>
              </a:rPr>
              <a:t> </a:t>
            </a:r>
            <a:r>
              <a:rPr sz="1150" spc="-25" dirty="0">
                <a:solidFill>
                  <a:schemeClr val="accent4"/>
                </a:solidFill>
                <a:cs typeface="Arial" panose="020B0604020202020204" pitchFamily="34" charset="0"/>
              </a:rPr>
              <a:t>de </a:t>
            </a:r>
            <a:r>
              <a:rPr sz="1150" spc="-65" dirty="0">
                <a:solidFill>
                  <a:schemeClr val="accent4"/>
                </a:solidFill>
                <a:cs typeface="Arial" panose="020B0604020202020204" pitchFamily="34" charset="0"/>
              </a:rPr>
              <a:t>vida</a:t>
            </a:r>
            <a:r>
              <a:rPr sz="1150" dirty="0">
                <a:solidFill>
                  <a:schemeClr val="accent4"/>
                </a:solidFill>
                <a:cs typeface="Arial" panose="020B0604020202020204" pitchFamily="34" charset="0"/>
              </a:rPr>
              <a:t> </a:t>
            </a:r>
            <a:r>
              <a:rPr sz="1150" spc="-80" dirty="0">
                <a:solidFill>
                  <a:schemeClr val="accent4"/>
                </a:solidFill>
                <a:cs typeface="Arial" panose="020B0604020202020204" pitchFamily="34" charset="0"/>
              </a:rPr>
              <a:t>con</a:t>
            </a:r>
            <a:r>
              <a:rPr sz="1150"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enfoque</a:t>
            </a:r>
            <a:r>
              <a:rPr sz="1150" dirty="0">
                <a:solidFill>
                  <a:schemeClr val="accent4"/>
                </a:solidFill>
                <a:cs typeface="Arial" panose="020B0604020202020204" pitchFamily="34" charset="0"/>
              </a:rPr>
              <a:t> </a:t>
            </a:r>
            <a:r>
              <a:rPr sz="1150" spc="-80" dirty="0">
                <a:solidFill>
                  <a:schemeClr val="accent4"/>
                </a:solidFill>
                <a:cs typeface="Arial" panose="020B0604020202020204" pitchFamily="34" charset="0"/>
              </a:rPr>
              <a:t>en</a:t>
            </a:r>
            <a:r>
              <a:rPr sz="1150" spc="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transmisión</a:t>
            </a:r>
            <a:r>
              <a:rPr sz="1150" dirty="0">
                <a:solidFill>
                  <a:schemeClr val="accent4"/>
                </a:solidFill>
                <a:cs typeface="Arial" panose="020B0604020202020204" pitchFamily="34" charset="0"/>
              </a:rPr>
              <a:t> </a:t>
            </a:r>
            <a:r>
              <a:rPr sz="1150" spc="-60" dirty="0">
                <a:solidFill>
                  <a:schemeClr val="accent4"/>
                </a:solidFill>
                <a:cs typeface="Arial" panose="020B0604020202020204" pitchFamily="34" charset="0"/>
              </a:rPr>
              <a:t>eficiente</a:t>
            </a:r>
            <a:r>
              <a:rPr sz="1150"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de</a:t>
            </a:r>
            <a:r>
              <a:rPr sz="1150" dirty="0">
                <a:solidFill>
                  <a:schemeClr val="accent4"/>
                </a:solidFill>
                <a:cs typeface="Arial" panose="020B0604020202020204" pitchFamily="34" charset="0"/>
              </a:rPr>
              <a:t> </a:t>
            </a:r>
            <a:r>
              <a:rPr sz="1150" spc="-10" dirty="0">
                <a:solidFill>
                  <a:schemeClr val="accent4"/>
                </a:solidFill>
                <a:cs typeface="Arial" panose="020B0604020202020204" pitchFamily="34" charset="0"/>
              </a:rPr>
              <a:t>patrimonio.</a:t>
            </a:r>
            <a:endParaRPr sz="1150" dirty="0">
              <a:solidFill>
                <a:schemeClr val="accent4"/>
              </a:solidFill>
              <a:cs typeface="Arial" panose="020B0604020202020204" pitchFamily="34" charset="0"/>
            </a:endParaRPr>
          </a:p>
        </p:txBody>
      </p:sp>
      <p:pic>
        <p:nvPicPr>
          <p:cNvPr id="23" name="object 23"/>
          <p:cNvPicPr/>
          <p:nvPr>
            <p:custDataLst>
              <p:tags r:id="rId8"/>
            </p:custDataLst>
          </p:nvPr>
        </p:nvPicPr>
        <p:blipFill>
          <a:blip r:embed="rId13" cstate="print"/>
          <a:stretch>
            <a:fillRect/>
          </a:stretch>
        </p:blipFill>
        <p:spPr>
          <a:xfrm>
            <a:off x="7335117" y="1213070"/>
            <a:ext cx="4371974" cy="2476499"/>
          </a:xfrm>
          <a:prstGeom prst="rect">
            <a:avLst/>
          </a:prstGeom>
          <a:solidFill>
            <a:srgbClr val="AECFE6"/>
          </a:solidFill>
          <a:ln>
            <a:solidFill>
              <a:schemeClr val="tx2"/>
            </a:solidFill>
          </a:ln>
        </p:spPr>
      </p:pic>
      <p:pic>
        <p:nvPicPr>
          <p:cNvPr id="67" name="transference" descr="transference">
            <a:extLst>
              <a:ext uri="{FF2B5EF4-FFF2-40B4-BE49-F238E27FC236}">
                <a16:creationId xmlns:a16="http://schemas.microsoft.com/office/drawing/2014/main" id="{4D7F3368-8296-E03F-63E1-B0C9B8292CDE}"/>
              </a:ext>
            </a:extLst>
          </p:cNvPr>
          <p:cNvPicPr>
            <a:picLocks noChangeAspect="1"/>
          </p:cNvPicPr>
          <p:nvPr>
            <p:custDataLst>
              <p:tags r:id="rId9"/>
            </p:custDataLst>
          </p:nvPr>
        </p:nvPicPr>
        <p:blipFill>
          <a:blip r:embed="rId14">
            <a:extLst>
              <a:ext uri="{96DAC541-7B7A-43D3-8B79-37D633B846F1}">
                <asvg:svgBlip xmlns:asvg="http://schemas.microsoft.com/office/drawing/2016/SVG/main" r:embed="rId15"/>
              </a:ext>
            </a:extLst>
          </a:blip>
          <a:stretch>
            <a:fillRect/>
          </a:stretch>
        </p:blipFill>
        <p:spPr>
          <a:xfrm>
            <a:off x="2977609" y="5181479"/>
            <a:ext cx="1622064" cy="16220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199" y="455290"/>
            <a:ext cx="11274552" cy="505267"/>
          </a:xfrm>
          <a:prstGeom prst="rect">
            <a:avLst/>
          </a:prstGeom>
        </p:spPr>
        <p:txBody>
          <a:bodyPr vert="horz" wrap="square" lIns="0" tIns="12700" rIns="0" bIns="0" rtlCol="0" anchor="t">
            <a:spAutoFit/>
          </a:bodyPr>
          <a:lstStyle/>
          <a:p>
            <a:pPr marL="12700">
              <a:spcBef>
                <a:spcPts val="100"/>
              </a:spcBef>
            </a:pPr>
            <a:r>
              <a:rPr lang="es-ES" spc="-180" dirty="0">
                <a:cs typeface="Arial" panose="020B0604020202020204" pitchFamily="34" charset="0"/>
              </a:rPr>
              <a:t>9</a:t>
            </a:r>
            <a:r>
              <a:rPr spc="-180" dirty="0">
                <a:cs typeface="Arial" panose="020B0604020202020204" pitchFamily="34" charset="0"/>
              </a:rPr>
              <a:t>.</a:t>
            </a:r>
            <a:r>
              <a:rPr spc="-65" dirty="0">
                <a:cs typeface="Arial" panose="020B0604020202020204" pitchFamily="34" charset="0"/>
              </a:rPr>
              <a:t> </a:t>
            </a:r>
            <a:r>
              <a:rPr spc="-240" dirty="0">
                <a:cs typeface="Arial" panose="020B0604020202020204" pitchFamily="34" charset="0"/>
              </a:rPr>
              <a:t>Brecha</a:t>
            </a:r>
            <a:r>
              <a:rPr spc="-65" dirty="0">
                <a:cs typeface="Arial" panose="020B0604020202020204" pitchFamily="34" charset="0"/>
              </a:rPr>
              <a:t> </a:t>
            </a:r>
            <a:r>
              <a:rPr spc="-250" dirty="0">
                <a:cs typeface="Arial" panose="020B0604020202020204" pitchFamily="34" charset="0"/>
              </a:rPr>
              <a:t>d</a:t>
            </a:r>
            <a:r>
              <a:rPr lang="es-MX" spc="-250" dirty="0">
                <a:cs typeface="Arial" panose="020B0604020202020204" pitchFamily="34" charset="0"/>
              </a:rPr>
              <a:t> </a:t>
            </a:r>
            <a:r>
              <a:rPr spc="-250" dirty="0">
                <a:cs typeface="Arial" panose="020B0604020202020204" pitchFamily="34" charset="0"/>
              </a:rPr>
              <a:t>e</a:t>
            </a:r>
            <a:r>
              <a:rPr spc="-60" dirty="0">
                <a:cs typeface="Arial" panose="020B0604020202020204" pitchFamily="34" charset="0"/>
              </a:rPr>
              <a:t> </a:t>
            </a:r>
            <a:r>
              <a:rPr spc="-229" dirty="0">
                <a:cs typeface="Arial" panose="020B0604020202020204" pitchFamily="34" charset="0"/>
              </a:rPr>
              <a:t>Talento</a:t>
            </a:r>
            <a:r>
              <a:rPr spc="-65" dirty="0">
                <a:cs typeface="Arial" panose="020B0604020202020204" pitchFamily="34" charset="0"/>
              </a:rPr>
              <a:t> </a:t>
            </a:r>
            <a:r>
              <a:rPr spc="-250" dirty="0">
                <a:cs typeface="Arial" panose="020B0604020202020204" pitchFamily="34" charset="0"/>
              </a:rPr>
              <a:t>en</a:t>
            </a:r>
            <a:r>
              <a:rPr spc="-65" dirty="0">
                <a:cs typeface="Arial" panose="020B0604020202020204" pitchFamily="34" charset="0"/>
              </a:rPr>
              <a:t> </a:t>
            </a:r>
            <a:r>
              <a:rPr spc="-185" dirty="0">
                <a:cs typeface="Arial" panose="020B0604020202020204" pitchFamily="34" charset="0"/>
              </a:rPr>
              <a:t>Suscripción</a:t>
            </a:r>
          </a:p>
        </p:txBody>
      </p:sp>
      <p:sp>
        <p:nvSpPr>
          <p:cNvPr id="4" name="object 4"/>
          <p:cNvSpPr/>
          <p:nvPr/>
        </p:nvSpPr>
        <p:spPr>
          <a:xfrm>
            <a:off x="457200" y="4115593"/>
            <a:ext cx="28575" cy="1333500"/>
          </a:xfrm>
          <a:custGeom>
            <a:avLst/>
            <a:gdLst/>
            <a:ahLst/>
            <a:cxnLst/>
            <a:rect l="l" t="t" r="r" b="b"/>
            <a:pathLst>
              <a:path w="28575" h="1333500">
                <a:moveTo>
                  <a:pt x="28574" y="1333499"/>
                </a:moveTo>
                <a:lnTo>
                  <a:pt x="0" y="1333499"/>
                </a:lnTo>
                <a:lnTo>
                  <a:pt x="0" y="0"/>
                </a:lnTo>
                <a:lnTo>
                  <a:pt x="28574" y="0"/>
                </a:lnTo>
                <a:lnTo>
                  <a:pt x="28574" y="13334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5" name="object 5"/>
          <p:cNvPicPr/>
          <p:nvPr>
            <p:custDataLst>
              <p:tags r:id="rId1"/>
            </p:custDataLst>
          </p:nvPr>
        </p:nvPicPr>
        <p:blipFill>
          <a:blip r:embed="rId13" cstate="print"/>
          <a:srcRect t="557" b="557"/>
          <a:stretch>
            <a:fillRect/>
          </a:stretch>
        </p:blipFill>
        <p:spPr>
          <a:xfrm>
            <a:off x="475297" y="1771491"/>
            <a:ext cx="68550" cy="116206"/>
          </a:xfrm>
          <a:prstGeom prst="rect">
            <a:avLst/>
          </a:prstGeom>
        </p:spPr>
      </p:pic>
      <p:pic>
        <p:nvPicPr>
          <p:cNvPr id="6" name="object 6"/>
          <p:cNvPicPr/>
          <p:nvPr>
            <p:custDataLst>
              <p:tags r:id="rId2"/>
            </p:custDataLst>
          </p:nvPr>
        </p:nvPicPr>
        <p:blipFill>
          <a:blip r:embed="rId13" cstate="print"/>
          <a:srcRect t="557" b="557"/>
          <a:stretch>
            <a:fillRect/>
          </a:stretch>
        </p:blipFill>
        <p:spPr>
          <a:xfrm>
            <a:off x="475297" y="2342991"/>
            <a:ext cx="68550" cy="116206"/>
          </a:xfrm>
          <a:prstGeom prst="rect">
            <a:avLst/>
          </a:prstGeom>
        </p:spPr>
      </p:pic>
      <p:pic>
        <p:nvPicPr>
          <p:cNvPr id="7" name="object 7"/>
          <p:cNvPicPr/>
          <p:nvPr>
            <p:custDataLst>
              <p:tags r:id="rId3"/>
            </p:custDataLst>
          </p:nvPr>
        </p:nvPicPr>
        <p:blipFill>
          <a:blip r:embed="rId13" cstate="print"/>
          <a:srcRect t="557" b="557"/>
          <a:stretch>
            <a:fillRect/>
          </a:stretch>
        </p:blipFill>
        <p:spPr>
          <a:xfrm>
            <a:off x="475297" y="2914491"/>
            <a:ext cx="68550" cy="116206"/>
          </a:xfrm>
          <a:prstGeom prst="rect">
            <a:avLst/>
          </a:prstGeom>
        </p:spPr>
      </p:pic>
      <p:pic>
        <p:nvPicPr>
          <p:cNvPr id="8" name="object 8"/>
          <p:cNvPicPr/>
          <p:nvPr>
            <p:custDataLst>
              <p:tags r:id="rId4"/>
            </p:custDataLst>
          </p:nvPr>
        </p:nvPicPr>
        <p:blipFill>
          <a:blip r:embed="rId13" cstate="print"/>
          <a:srcRect t="557" b="557"/>
          <a:stretch>
            <a:fillRect/>
          </a:stretch>
        </p:blipFill>
        <p:spPr>
          <a:xfrm>
            <a:off x="475297" y="3485991"/>
            <a:ext cx="68550" cy="116206"/>
          </a:xfrm>
          <a:prstGeom prst="rect">
            <a:avLst/>
          </a:prstGeom>
        </p:spPr>
      </p:pic>
      <p:sp>
        <p:nvSpPr>
          <p:cNvPr id="9" name="object 9"/>
          <p:cNvSpPr txBox="1"/>
          <p:nvPr/>
        </p:nvSpPr>
        <p:spPr>
          <a:xfrm>
            <a:off x="444500" y="1273340"/>
            <a:ext cx="6440170" cy="2593340"/>
          </a:xfrm>
          <a:prstGeom prst="rect">
            <a:avLst/>
          </a:prstGeom>
        </p:spPr>
        <p:txBody>
          <a:bodyPr vert="horz" wrap="square" lIns="0" tIns="13335" rIns="0" bIns="0" rtlCol="0">
            <a:spAutoFit/>
          </a:bodyPr>
          <a:lstStyle/>
          <a:p>
            <a:pPr marL="12700">
              <a:spcBef>
                <a:spcPts val="105"/>
              </a:spcBef>
            </a:pPr>
            <a:r>
              <a:rPr sz="1700" spc="-75" dirty="0">
                <a:solidFill>
                  <a:schemeClr val="tx2"/>
                </a:solidFill>
                <a:latin typeface="+mj-lt"/>
                <a:cs typeface="Arial" panose="020B0604020202020204" pitchFamily="34" charset="0"/>
              </a:rPr>
              <a:t>El</a:t>
            </a:r>
            <a:r>
              <a:rPr sz="1700" spc="-20" dirty="0">
                <a:solidFill>
                  <a:schemeClr val="tx2"/>
                </a:solidFill>
                <a:latin typeface="+mj-lt"/>
                <a:cs typeface="Arial" panose="020B0604020202020204" pitchFamily="34" charset="0"/>
              </a:rPr>
              <a:t> </a:t>
            </a:r>
            <a:r>
              <a:rPr sz="1700" spc="-95" dirty="0">
                <a:solidFill>
                  <a:schemeClr val="tx2"/>
                </a:solidFill>
                <a:latin typeface="+mj-lt"/>
                <a:cs typeface="Arial" panose="020B0604020202020204" pitchFamily="34" charset="0"/>
              </a:rPr>
              <a:t>Desafío</a:t>
            </a:r>
            <a:r>
              <a:rPr sz="1700" spc="-20" dirty="0">
                <a:solidFill>
                  <a:schemeClr val="tx2"/>
                </a:solidFill>
                <a:latin typeface="+mj-lt"/>
                <a:cs typeface="Arial" panose="020B0604020202020204" pitchFamily="34" charset="0"/>
              </a:rPr>
              <a:t> </a:t>
            </a:r>
            <a:r>
              <a:rPr sz="1700" spc="-90" dirty="0">
                <a:solidFill>
                  <a:schemeClr val="tx2"/>
                </a:solidFill>
                <a:latin typeface="+mj-lt"/>
                <a:cs typeface="Arial" panose="020B0604020202020204" pitchFamily="34" charset="0"/>
              </a:rPr>
              <a:t>del</a:t>
            </a:r>
            <a:r>
              <a:rPr sz="1700" spc="-20" dirty="0">
                <a:solidFill>
                  <a:schemeClr val="tx2"/>
                </a:solidFill>
                <a:latin typeface="+mj-lt"/>
                <a:cs typeface="Arial" panose="020B0604020202020204" pitchFamily="34" charset="0"/>
              </a:rPr>
              <a:t> </a:t>
            </a:r>
            <a:r>
              <a:rPr sz="1700" spc="-10" dirty="0">
                <a:solidFill>
                  <a:schemeClr val="tx2"/>
                </a:solidFill>
                <a:latin typeface="+mj-lt"/>
                <a:cs typeface="Arial" panose="020B0604020202020204" pitchFamily="34" charset="0"/>
              </a:rPr>
              <a:t>Talento</a:t>
            </a:r>
            <a:endParaRPr sz="1700" dirty="0">
              <a:solidFill>
                <a:schemeClr val="tx2"/>
              </a:solidFill>
              <a:latin typeface="+mj-lt"/>
              <a:cs typeface="Arial" panose="020B0604020202020204" pitchFamily="34" charset="0"/>
            </a:endParaRPr>
          </a:p>
          <a:p>
            <a:pPr marL="183515" marR="5080" algn="just">
              <a:lnSpc>
                <a:spcPct val="114199"/>
              </a:lnSpc>
              <a:spcBef>
                <a:spcPts val="1090"/>
              </a:spcBef>
            </a:pPr>
            <a:r>
              <a:rPr sz="1300" spc="-50" dirty="0">
                <a:latin typeface="+mj-lt"/>
                <a:cs typeface="Arial" panose="020B0604020202020204" pitchFamily="34" charset="0"/>
              </a:rPr>
              <a:t>El</a:t>
            </a:r>
            <a:r>
              <a:rPr sz="1300" spc="-10" dirty="0">
                <a:latin typeface="+mj-lt"/>
                <a:cs typeface="Arial" panose="020B0604020202020204" pitchFamily="34" charset="0"/>
              </a:rPr>
              <a:t> </a:t>
            </a:r>
            <a:r>
              <a:rPr sz="1300" spc="-65" dirty="0">
                <a:latin typeface="+mj-lt"/>
                <a:cs typeface="Arial" panose="020B0604020202020204" pitchFamily="34" charset="0"/>
              </a:rPr>
              <a:t>sector</a:t>
            </a:r>
            <a:r>
              <a:rPr sz="1300" spc="-5" dirty="0">
                <a:latin typeface="+mj-lt"/>
                <a:cs typeface="Arial" panose="020B0604020202020204" pitchFamily="34" charset="0"/>
              </a:rPr>
              <a:t> </a:t>
            </a:r>
            <a:r>
              <a:rPr sz="1300" spc="-70" dirty="0">
                <a:latin typeface="+mj-lt"/>
                <a:cs typeface="Arial" panose="020B0604020202020204" pitchFamily="34" charset="0"/>
              </a:rPr>
              <a:t>asegurador</a:t>
            </a:r>
            <a:r>
              <a:rPr sz="1300" spc="-5" dirty="0">
                <a:latin typeface="+mj-lt"/>
                <a:cs typeface="Arial" panose="020B0604020202020204" pitchFamily="34" charset="0"/>
              </a:rPr>
              <a:t> </a:t>
            </a:r>
            <a:r>
              <a:rPr sz="1300" spc="-65" dirty="0">
                <a:latin typeface="+mj-lt"/>
                <a:cs typeface="Arial" panose="020B0604020202020204" pitchFamily="34" charset="0"/>
              </a:rPr>
              <a:t>enfrenta</a:t>
            </a:r>
            <a:r>
              <a:rPr sz="1300" spc="-5" dirty="0">
                <a:latin typeface="+mj-lt"/>
                <a:cs typeface="Arial" panose="020B0604020202020204" pitchFamily="34" charset="0"/>
              </a:rPr>
              <a:t> </a:t>
            </a:r>
            <a:r>
              <a:rPr sz="1300" spc="-75" dirty="0">
                <a:latin typeface="+mj-lt"/>
                <a:cs typeface="Arial" panose="020B0604020202020204" pitchFamily="34" charset="0"/>
              </a:rPr>
              <a:t>un</a:t>
            </a:r>
            <a:r>
              <a:rPr sz="1300" spc="-10" dirty="0">
                <a:latin typeface="+mj-lt"/>
                <a:cs typeface="Arial" panose="020B0604020202020204" pitchFamily="34" charset="0"/>
              </a:rPr>
              <a:t> </a:t>
            </a:r>
            <a:r>
              <a:rPr sz="1300" spc="-120" dirty="0">
                <a:latin typeface="+mj-lt"/>
                <a:cs typeface="Arial" panose="020B0604020202020204" pitchFamily="34" charset="0"/>
              </a:rPr>
              <a:t>éxodo</a:t>
            </a:r>
            <a:r>
              <a:rPr sz="1300" spc="-15" dirty="0">
                <a:latin typeface="+mj-lt"/>
                <a:cs typeface="Arial" panose="020B0604020202020204" pitchFamily="34" charset="0"/>
              </a:rPr>
              <a:t> </a:t>
            </a:r>
            <a:r>
              <a:rPr sz="1300" spc="-100" dirty="0">
                <a:latin typeface="+mj-lt"/>
                <a:cs typeface="Arial" panose="020B0604020202020204" pitchFamily="34" charset="0"/>
              </a:rPr>
              <a:t>masivo</a:t>
            </a:r>
            <a:r>
              <a:rPr sz="1300" spc="-20" dirty="0">
                <a:latin typeface="+mj-lt"/>
                <a:cs typeface="Arial" panose="020B0604020202020204" pitchFamily="34" charset="0"/>
              </a:rPr>
              <a:t> </a:t>
            </a:r>
            <a:r>
              <a:rPr sz="1300" spc="-114" dirty="0">
                <a:latin typeface="+mj-lt"/>
                <a:cs typeface="Arial" panose="020B0604020202020204" pitchFamily="34" charset="0"/>
              </a:rPr>
              <a:t>de</a:t>
            </a:r>
            <a:r>
              <a:rPr sz="1300" spc="-20" dirty="0">
                <a:latin typeface="+mj-lt"/>
                <a:cs typeface="Arial" panose="020B0604020202020204" pitchFamily="34" charset="0"/>
              </a:rPr>
              <a:t> </a:t>
            </a:r>
            <a:r>
              <a:rPr sz="1300" spc="-95" dirty="0">
                <a:latin typeface="+mj-lt"/>
                <a:cs typeface="Arial" panose="020B0604020202020204" pitchFamily="34" charset="0"/>
              </a:rPr>
              <a:t>talento</a:t>
            </a:r>
            <a:r>
              <a:rPr sz="1300" spc="-35" dirty="0">
                <a:latin typeface="+mj-lt"/>
                <a:cs typeface="Arial" panose="020B0604020202020204" pitchFamily="34" charset="0"/>
              </a:rPr>
              <a:t> </a:t>
            </a:r>
            <a:r>
              <a:rPr sz="1300" spc="-60" dirty="0">
                <a:latin typeface="+mj-lt"/>
                <a:cs typeface="Arial" panose="020B0604020202020204" pitchFamily="34" charset="0"/>
              </a:rPr>
              <a:t>por</a:t>
            </a:r>
            <a:r>
              <a:rPr sz="1300" spc="-5" dirty="0">
                <a:latin typeface="+mj-lt"/>
                <a:cs typeface="Arial" panose="020B0604020202020204" pitchFamily="34" charset="0"/>
              </a:rPr>
              <a:t> </a:t>
            </a:r>
            <a:r>
              <a:rPr sz="1300" spc="-60" dirty="0">
                <a:latin typeface="+mj-lt"/>
                <a:cs typeface="Arial" panose="020B0604020202020204" pitchFamily="34" charset="0"/>
              </a:rPr>
              <a:t>jubilaciones</a:t>
            </a:r>
            <a:r>
              <a:rPr sz="1300" spc="-10" dirty="0">
                <a:latin typeface="+mj-lt"/>
                <a:cs typeface="Arial" panose="020B0604020202020204" pitchFamily="34" charset="0"/>
              </a:rPr>
              <a:t> </a:t>
            </a:r>
            <a:r>
              <a:rPr sz="1300" spc="-20" dirty="0">
                <a:latin typeface="+mj-lt"/>
                <a:cs typeface="Arial" panose="020B0604020202020204" pitchFamily="34" charset="0"/>
              </a:rPr>
              <a:t>("silver </a:t>
            </a:r>
            <a:r>
              <a:rPr sz="1300" spc="-10" dirty="0">
                <a:latin typeface="+mj-lt"/>
                <a:cs typeface="Arial" panose="020B0604020202020204" pitchFamily="34" charset="0"/>
              </a:rPr>
              <a:t>tsunami").</a:t>
            </a:r>
            <a:endParaRPr sz="1300" dirty="0">
              <a:latin typeface="+mj-lt"/>
              <a:cs typeface="Arial" panose="020B0604020202020204" pitchFamily="34" charset="0"/>
            </a:endParaRPr>
          </a:p>
          <a:p>
            <a:pPr marL="183515" marR="121285" algn="just">
              <a:lnSpc>
                <a:spcPct val="111100"/>
              </a:lnSpc>
              <a:spcBef>
                <a:spcPts val="910"/>
              </a:spcBef>
            </a:pPr>
            <a:r>
              <a:rPr sz="1300" spc="-70" dirty="0">
                <a:latin typeface="+mj-lt"/>
                <a:cs typeface="Arial" panose="020B0604020202020204" pitchFamily="34" charset="0"/>
              </a:rPr>
              <a:t>La</a:t>
            </a:r>
            <a:r>
              <a:rPr sz="1300" spc="-5" dirty="0">
                <a:latin typeface="+mj-lt"/>
                <a:cs typeface="Arial" panose="020B0604020202020204" pitchFamily="34" charset="0"/>
              </a:rPr>
              <a:t> </a:t>
            </a:r>
            <a:r>
              <a:rPr sz="1300" spc="-70" dirty="0">
                <a:latin typeface="+mj-lt"/>
                <a:cs typeface="Arial" panose="020B0604020202020204" pitchFamily="34" charset="0"/>
              </a:rPr>
              <a:t>creciente</a:t>
            </a:r>
            <a:r>
              <a:rPr sz="1300" dirty="0">
                <a:latin typeface="+mj-lt"/>
                <a:cs typeface="Arial" panose="020B0604020202020204" pitchFamily="34" charset="0"/>
              </a:rPr>
              <a:t> </a:t>
            </a:r>
            <a:r>
              <a:rPr sz="1300" spc="-65" dirty="0">
                <a:latin typeface="+mj-lt"/>
                <a:cs typeface="Arial" panose="020B0604020202020204" pitchFamily="34" charset="0"/>
              </a:rPr>
              <a:t>complejidad</a:t>
            </a:r>
            <a:r>
              <a:rPr sz="1300" dirty="0">
                <a:latin typeface="+mj-lt"/>
                <a:cs typeface="Arial" panose="020B0604020202020204" pitchFamily="34" charset="0"/>
              </a:rPr>
              <a:t> </a:t>
            </a:r>
            <a:r>
              <a:rPr sz="1300" spc="-75" dirty="0">
                <a:latin typeface="+mj-lt"/>
                <a:cs typeface="Arial" panose="020B0604020202020204" pitchFamily="34" charset="0"/>
              </a:rPr>
              <a:t>de</a:t>
            </a:r>
            <a:r>
              <a:rPr sz="1300" dirty="0">
                <a:latin typeface="+mj-lt"/>
                <a:cs typeface="Arial" panose="020B0604020202020204" pitchFamily="34" charset="0"/>
              </a:rPr>
              <a:t> </a:t>
            </a:r>
            <a:r>
              <a:rPr sz="1300" spc="-65" dirty="0">
                <a:latin typeface="+mj-lt"/>
                <a:cs typeface="Arial" panose="020B0604020202020204" pitchFamily="34" charset="0"/>
              </a:rPr>
              <a:t>productos</a:t>
            </a:r>
            <a:r>
              <a:rPr sz="1300" spc="-5" dirty="0">
                <a:latin typeface="+mj-lt"/>
                <a:cs typeface="Arial" panose="020B0604020202020204" pitchFamily="34" charset="0"/>
              </a:rPr>
              <a:t> </a:t>
            </a:r>
            <a:r>
              <a:rPr sz="1300" spc="-60" dirty="0">
                <a:latin typeface="+mj-lt"/>
                <a:cs typeface="Arial" panose="020B0604020202020204" pitchFamily="34" charset="0"/>
              </a:rPr>
              <a:t>y</a:t>
            </a:r>
            <a:r>
              <a:rPr sz="1300" dirty="0">
                <a:latin typeface="+mj-lt"/>
                <a:cs typeface="Arial" panose="020B0604020202020204" pitchFamily="34" charset="0"/>
              </a:rPr>
              <a:t> </a:t>
            </a:r>
            <a:r>
              <a:rPr sz="1300" spc="-70" dirty="0">
                <a:latin typeface="+mj-lt"/>
                <a:cs typeface="Arial" panose="020B0604020202020204" pitchFamily="34" charset="0"/>
              </a:rPr>
              <a:t>datos</a:t>
            </a:r>
            <a:r>
              <a:rPr sz="1300" dirty="0">
                <a:latin typeface="+mj-lt"/>
                <a:cs typeface="Arial" panose="020B0604020202020204" pitchFamily="34" charset="0"/>
              </a:rPr>
              <a:t> </a:t>
            </a:r>
            <a:r>
              <a:rPr sz="1300" spc="-70" dirty="0">
                <a:latin typeface="+mj-lt"/>
                <a:cs typeface="Arial" panose="020B0604020202020204" pitchFamily="34" charset="0"/>
              </a:rPr>
              <a:t>requiere</a:t>
            </a:r>
            <a:r>
              <a:rPr sz="1300" dirty="0">
                <a:latin typeface="+mj-lt"/>
                <a:cs typeface="Arial" panose="020B0604020202020204" pitchFamily="34" charset="0"/>
              </a:rPr>
              <a:t> </a:t>
            </a:r>
            <a:r>
              <a:rPr sz="1300" spc="-60" dirty="0">
                <a:latin typeface="+mj-lt"/>
                <a:cs typeface="Arial" panose="020B0604020202020204" pitchFamily="34" charset="0"/>
              </a:rPr>
              <a:t>suscriptores</a:t>
            </a:r>
            <a:r>
              <a:rPr sz="1300" spc="-5" dirty="0">
                <a:latin typeface="+mj-lt"/>
                <a:cs typeface="Arial" panose="020B0604020202020204" pitchFamily="34" charset="0"/>
              </a:rPr>
              <a:t> </a:t>
            </a:r>
            <a:r>
              <a:rPr sz="1300" spc="-75" dirty="0">
                <a:latin typeface="+mj-lt"/>
                <a:cs typeface="Arial" panose="020B0604020202020204" pitchFamily="34" charset="0"/>
              </a:rPr>
              <a:t>con</a:t>
            </a:r>
            <a:r>
              <a:rPr sz="1300" dirty="0">
                <a:latin typeface="+mj-lt"/>
                <a:cs typeface="Arial" panose="020B0604020202020204" pitchFamily="34" charset="0"/>
              </a:rPr>
              <a:t> </a:t>
            </a:r>
            <a:r>
              <a:rPr sz="1300" spc="-75" dirty="0">
                <a:latin typeface="+mj-lt"/>
                <a:cs typeface="Arial" panose="020B0604020202020204" pitchFamily="34" charset="0"/>
              </a:rPr>
              <a:t>nuevas </a:t>
            </a:r>
            <a:r>
              <a:rPr sz="1300" spc="-90" dirty="0">
                <a:latin typeface="+mj-lt"/>
                <a:cs typeface="Arial" panose="020B0604020202020204" pitchFamily="34" charset="0"/>
              </a:rPr>
              <a:t>habilidades</a:t>
            </a:r>
            <a:r>
              <a:rPr sz="1300" spc="-15" dirty="0">
                <a:latin typeface="+mj-lt"/>
                <a:cs typeface="Arial" panose="020B0604020202020204" pitchFamily="34" charset="0"/>
              </a:rPr>
              <a:t> </a:t>
            </a:r>
            <a:r>
              <a:rPr sz="1300" spc="-10" dirty="0">
                <a:latin typeface="+mj-lt"/>
                <a:cs typeface="Arial" panose="020B0604020202020204" pitchFamily="34" charset="0"/>
              </a:rPr>
              <a:t>técnicas.</a:t>
            </a:r>
            <a:endParaRPr sz="1300" dirty="0">
              <a:latin typeface="+mj-lt"/>
              <a:cs typeface="Arial" panose="020B0604020202020204" pitchFamily="34" charset="0"/>
            </a:endParaRPr>
          </a:p>
          <a:p>
            <a:pPr marL="183515" marR="114935" algn="just">
              <a:lnSpc>
                <a:spcPct val="114199"/>
              </a:lnSpc>
              <a:spcBef>
                <a:spcPts val="850"/>
              </a:spcBef>
            </a:pPr>
            <a:r>
              <a:rPr sz="1300" spc="-70" dirty="0">
                <a:latin typeface="+mj-lt"/>
                <a:cs typeface="Arial" panose="020B0604020202020204" pitchFamily="34" charset="0"/>
              </a:rPr>
              <a:t>La</a:t>
            </a:r>
            <a:r>
              <a:rPr sz="1300" spc="-10" dirty="0">
                <a:latin typeface="+mj-lt"/>
                <a:cs typeface="Arial" panose="020B0604020202020204" pitchFamily="34" charset="0"/>
              </a:rPr>
              <a:t> </a:t>
            </a:r>
            <a:r>
              <a:rPr sz="1300" spc="-95" dirty="0">
                <a:latin typeface="+mj-lt"/>
                <a:cs typeface="Arial" panose="020B0604020202020204" pitchFamily="34" charset="0"/>
              </a:rPr>
              <a:t>pérdida</a:t>
            </a:r>
            <a:r>
              <a:rPr sz="1300" spc="-15" dirty="0">
                <a:latin typeface="+mj-lt"/>
                <a:cs typeface="Arial" panose="020B0604020202020204" pitchFamily="34" charset="0"/>
              </a:rPr>
              <a:t> </a:t>
            </a:r>
            <a:r>
              <a:rPr sz="1300" spc="-114" dirty="0">
                <a:latin typeface="+mj-lt"/>
                <a:cs typeface="Arial" panose="020B0604020202020204" pitchFamily="34" charset="0"/>
              </a:rPr>
              <a:t>de</a:t>
            </a:r>
            <a:r>
              <a:rPr sz="1300" spc="-20" dirty="0">
                <a:latin typeface="+mj-lt"/>
                <a:cs typeface="Arial" panose="020B0604020202020204" pitchFamily="34" charset="0"/>
              </a:rPr>
              <a:t> </a:t>
            </a:r>
            <a:r>
              <a:rPr sz="1300" spc="-105" dirty="0">
                <a:latin typeface="+mj-lt"/>
                <a:cs typeface="Arial" panose="020B0604020202020204" pitchFamily="34" charset="0"/>
              </a:rPr>
              <a:t>conocimiento</a:t>
            </a:r>
            <a:r>
              <a:rPr sz="1300" spc="-20" dirty="0">
                <a:latin typeface="+mj-lt"/>
                <a:cs typeface="Arial" panose="020B0604020202020204" pitchFamily="34" charset="0"/>
              </a:rPr>
              <a:t> </a:t>
            </a:r>
            <a:r>
              <a:rPr sz="1300" spc="-85" dirty="0">
                <a:latin typeface="+mj-lt"/>
                <a:cs typeface="Arial" panose="020B0604020202020204" pitchFamily="34" charset="0"/>
              </a:rPr>
              <a:t>institucional</a:t>
            </a:r>
            <a:r>
              <a:rPr sz="1300" spc="-35" dirty="0">
                <a:latin typeface="+mj-lt"/>
                <a:cs typeface="Arial" panose="020B0604020202020204" pitchFamily="34" charset="0"/>
              </a:rPr>
              <a:t> </a:t>
            </a:r>
            <a:r>
              <a:rPr sz="1300" spc="-70" dirty="0">
                <a:latin typeface="+mj-lt"/>
                <a:cs typeface="Arial" panose="020B0604020202020204" pitchFamily="34" charset="0"/>
              </a:rPr>
              <a:t>afecta</a:t>
            </a:r>
            <a:r>
              <a:rPr sz="1300" spc="-5" dirty="0">
                <a:latin typeface="+mj-lt"/>
                <a:cs typeface="Arial" panose="020B0604020202020204" pitchFamily="34" charset="0"/>
              </a:rPr>
              <a:t> </a:t>
            </a:r>
            <a:r>
              <a:rPr sz="1300" spc="-50" dirty="0">
                <a:latin typeface="+mj-lt"/>
                <a:cs typeface="Arial" panose="020B0604020202020204" pitchFamily="34" charset="0"/>
              </a:rPr>
              <a:t>la</a:t>
            </a:r>
            <a:r>
              <a:rPr sz="1300" spc="-5" dirty="0">
                <a:latin typeface="+mj-lt"/>
                <a:cs typeface="Arial" panose="020B0604020202020204" pitchFamily="34" charset="0"/>
              </a:rPr>
              <a:t> </a:t>
            </a:r>
            <a:r>
              <a:rPr sz="1300" spc="-65" dirty="0">
                <a:latin typeface="+mj-lt"/>
                <a:cs typeface="Arial" panose="020B0604020202020204" pitchFamily="34" charset="0"/>
              </a:rPr>
              <a:t>capacidad</a:t>
            </a:r>
            <a:r>
              <a:rPr sz="1300" spc="-10" dirty="0">
                <a:latin typeface="+mj-lt"/>
                <a:cs typeface="Arial" panose="020B0604020202020204" pitchFamily="34" charset="0"/>
              </a:rPr>
              <a:t> </a:t>
            </a:r>
            <a:r>
              <a:rPr sz="1300" spc="-75" dirty="0">
                <a:latin typeface="+mj-lt"/>
                <a:cs typeface="Arial" panose="020B0604020202020204" pitchFamily="34" charset="0"/>
              </a:rPr>
              <a:t>de</a:t>
            </a:r>
            <a:r>
              <a:rPr sz="1300" spc="-5" dirty="0">
                <a:latin typeface="+mj-lt"/>
                <a:cs typeface="Arial" panose="020B0604020202020204" pitchFamily="34" charset="0"/>
              </a:rPr>
              <a:t> </a:t>
            </a:r>
            <a:r>
              <a:rPr sz="1300" spc="-65" dirty="0">
                <a:latin typeface="+mj-lt"/>
                <a:cs typeface="Arial" panose="020B0604020202020204" pitchFamily="34" charset="0"/>
              </a:rPr>
              <a:t>evaluar</a:t>
            </a:r>
            <a:r>
              <a:rPr sz="1300" spc="-5" dirty="0">
                <a:latin typeface="+mj-lt"/>
                <a:cs typeface="Arial" panose="020B0604020202020204" pitchFamily="34" charset="0"/>
              </a:rPr>
              <a:t> </a:t>
            </a:r>
            <a:r>
              <a:rPr sz="1300" spc="-10" dirty="0">
                <a:latin typeface="+mj-lt"/>
                <a:cs typeface="Arial" panose="020B0604020202020204" pitchFamily="34" charset="0"/>
              </a:rPr>
              <a:t>riesgos complejos.</a:t>
            </a:r>
            <a:endParaRPr sz="1300" dirty="0">
              <a:latin typeface="+mj-lt"/>
              <a:cs typeface="Arial" panose="020B0604020202020204" pitchFamily="34" charset="0"/>
            </a:endParaRPr>
          </a:p>
          <a:p>
            <a:pPr marL="183515" marR="384175" algn="just">
              <a:lnSpc>
                <a:spcPct val="114199"/>
              </a:lnSpc>
              <a:spcBef>
                <a:spcPts val="860"/>
              </a:spcBef>
            </a:pPr>
            <a:r>
              <a:rPr sz="1300" spc="-50" dirty="0">
                <a:latin typeface="+mj-lt"/>
                <a:cs typeface="Arial" panose="020B0604020202020204" pitchFamily="34" charset="0"/>
              </a:rPr>
              <a:t>El</a:t>
            </a:r>
            <a:r>
              <a:rPr sz="1300" spc="-5" dirty="0">
                <a:latin typeface="+mj-lt"/>
                <a:cs typeface="Arial" panose="020B0604020202020204" pitchFamily="34" charset="0"/>
              </a:rPr>
              <a:t> </a:t>
            </a:r>
            <a:r>
              <a:rPr sz="1300" spc="-65" dirty="0">
                <a:latin typeface="+mj-lt"/>
                <a:cs typeface="Arial" panose="020B0604020202020204" pitchFamily="34" charset="0"/>
              </a:rPr>
              <a:t>sector</a:t>
            </a:r>
            <a:r>
              <a:rPr sz="1300" dirty="0">
                <a:latin typeface="+mj-lt"/>
                <a:cs typeface="Arial" panose="020B0604020202020204" pitchFamily="34" charset="0"/>
              </a:rPr>
              <a:t> </a:t>
            </a:r>
            <a:r>
              <a:rPr sz="1300" spc="-70" dirty="0">
                <a:latin typeface="+mj-lt"/>
                <a:cs typeface="Arial" panose="020B0604020202020204" pitchFamily="34" charset="0"/>
              </a:rPr>
              <a:t>lucha</a:t>
            </a:r>
            <a:r>
              <a:rPr sz="1300" dirty="0">
                <a:latin typeface="+mj-lt"/>
                <a:cs typeface="Arial" panose="020B0604020202020204" pitchFamily="34" charset="0"/>
              </a:rPr>
              <a:t> </a:t>
            </a:r>
            <a:r>
              <a:rPr sz="1300" spc="-75" dirty="0">
                <a:latin typeface="+mj-lt"/>
                <a:cs typeface="Arial" panose="020B0604020202020204" pitchFamily="34" charset="0"/>
              </a:rPr>
              <a:t>para</a:t>
            </a:r>
            <a:r>
              <a:rPr sz="1300" dirty="0">
                <a:latin typeface="+mj-lt"/>
                <a:cs typeface="Arial" panose="020B0604020202020204" pitchFamily="34" charset="0"/>
              </a:rPr>
              <a:t> </a:t>
            </a:r>
            <a:r>
              <a:rPr sz="1300" spc="-70" dirty="0">
                <a:latin typeface="+mj-lt"/>
                <a:cs typeface="Arial" panose="020B0604020202020204" pitchFamily="34" charset="0"/>
              </a:rPr>
              <a:t>atraer</a:t>
            </a:r>
            <a:r>
              <a:rPr sz="1300" dirty="0">
                <a:latin typeface="+mj-lt"/>
                <a:cs typeface="Arial" panose="020B0604020202020204" pitchFamily="34" charset="0"/>
              </a:rPr>
              <a:t> </a:t>
            </a:r>
            <a:r>
              <a:rPr sz="1300" spc="-70" dirty="0">
                <a:latin typeface="+mj-lt"/>
                <a:cs typeface="Arial" panose="020B0604020202020204" pitchFamily="34" charset="0"/>
              </a:rPr>
              <a:t>talento</a:t>
            </a:r>
            <a:r>
              <a:rPr sz="1300" dirty="0">
                <a:latin typeface="+mj-lt"/>
                <a:cs typeface="Arial" panose="020B0604020202020204" pitchFamily="34" charset="0"/>
              </a:rPr>
              <a:t> </a:t>
            </a:r>
            <a:r>
              <a:rPr sz="1300" spc="-65" dirty="0">
                <a:latin typeface="+mj-lt"/>
                <a:cs typeface="Arial" panose="020B0604020202020204" pitchFamily="34" charset="0"/>
              </a:rPr>
              <a:t>joven,</a:t>
            </a:r>
            <a:r>
              <a:rPr sz="1300" dirty="0">
                <a:latin typeface="+mj-lt"/>
                <a:cs typeface="Arial" panose="020B0604020202020204" pitchFamily="34" charset="0"/>
              </a:rPr>
              <a:t> </a:t>
            </a:r>
            <a:r>
              <a:rPr sz="1300" spc="-75" dirty="0">
                <a:latin typeface="+mj-lt"/>
                <a:cs typeface="Arial" panose="020B0604020202020204" pitchFamily="34" charset="0"/>
              </a:rPr>
              <a:t>con</a:t>
            </a:r>
            <a:r>
              <a:rPr sz="1300" dirty="0">
                <a:latin typeface="+mj-lt"/>
                <a:cs typeface="Arial" panose="020B0604020202020204" pitchFamily="34" charset="0"/>
              </a:rPr>
              <a:t> </a:t>
            </a:r>
            <a:r>
              <a:rPr sz="1300" spc="-120" dirty="0">
                <a:latin typeface="+mj-lt"/>
                <a:cs typeface="Arial" panose="020B0604020202020204" pitchFamily="34" charset="0"/>
              </a:rPr>
              <a:t>menos</a:t>
            </a:r>
            <a:r>
              <a:rPr sz="1300" spc="-15" dirty="0">
                <a:latin typeface="+mj-lt"/>
                <a:cs typeface="Arial" panose="020B0604020202020204" pitchFamily="34" charset="0"/>
              </a:rPr>
              <a:t> </a:t>
            </a:r>
            <a:r>
              <a:rPr sz="1300" spc="-95" dirty="0">
                <a:latin typeface="+mj-lt"/>
                <a:cs typeface="Arial" panose="020B0604020202020204" pitchFamily="34" charset="0"/>
              </a:rPr>
              <a:t>del</a:t>
            </a:r>
            <a:r>
              <a:rPr sz="1300" spc="-15" dirty="0">
                <a:latin typeface="+mj-lt"/>
                <a:cs typeface="Arial" panose="020B0604020202020204" pitchFamily="34" charset="0"/>
              </a:rPr>
              <a:t> </a:t>
            </a:r>
            <a:r>
              <a:rPr sz="1300" spc="-120" dirty="0">
                <a:latin typeface="+mj-lt"/>
                <a:cs typeface="Arial" panose="020B0604020202020204" pitchFamily="34" charset="0"/>
              </a:rPr>
              <a:t>25%</a:t>
            </a:r>
            <a:r>
              <a:rPr sz="1300" spc="-30" dirty="0">
                <a:latin typeface="+mj-lt"/>
                <a:cs typeface="Arial" panose="020B0604020202020204" pitchFamily="34" charset="0"/>
              </a:rPr>
              <a:t> </a:t>
            </a:r>
            <a:r>
              <a:rPr sz="1300" spc="-75" dirty="0">
                <a:latin typeface="+mj-lt"/>
                <a:cs typeface="Arial" panose="020B0604020202020204" pitchFamily="34" charset="0"/>
              </a:rPr>
              <a:t>de</a:t>
            </a:r>
            <a:r>
              <a:rPr sz="1300" dirty="0">
                <a:latin typeface="+mj-lt"/>
                <a:cs typeface="Arial" panose="020B0604020202020204" pitchFamily="34" charset="0"/>
              </a:rPr>
              <a:t> </a:t>
            </a:r>
            <a:r>
              <a:rPr sz="1300" spc="-40" dirty="0">
                <a:latin typeface="+mj-lt"/>
                <a:cs typeface="Arial" panose="020B0604020202020204" pitchFamily="34" charset="0"/>
              </a:rPr>
              <a:t>profesionales </a:t>
            </a:r>
            <a:r>
              <a:rPr sz="1300" spc="-70" dirty="0">
                <a:latin typeface="+mj-lt"/>
                <a:cs typeface="Arial" panose="020B0604020202020204" pitchFamily="34" charset="0"/>
              </a:rPr>
              <a:t>menores</a:t>
            </a:r>
            <a:r>
              <a:rPr sz="1300" spc="-20" dirty="0">
                <a:latin typeface="+mj-lt"/>
                <a:cs typeface="Arial" panose="020B0604020202020204" pitchFamily="34" charset="0"/>
              </a:rPr>
              <a:t> </a:t>
            </a:r>
            <a:r>
              <a:rPr sz="1300" spc="-75" dirty="0">
                <a:latin typeface="+mj-lt"/>
                <a:cs typeface="Arial" panose="020B0604020202020204" pitchFamily="34" charset="0"/>
              </a:rPr>
              <a:t>de</a:t>
            </a:r>
            <a:r>
              <a:rPr sz="1300" spc="-15" dirty="0">
                <a:latin typeface="+mj-lt"/>
                <a:cs typeface="Arial" panose="020B0604020202020204" pitchFamily="34" charset="0"/>
              </a:rPr>
              <a:t> </a:t>
            </a:r>
            <a:r>
              <a:rPr sz="1300" spc="-75" dirty="0">
                <a:latin typeface="+mj-lt"/>
                <a:cs typeface="Arial" panose="020B0604020202020204" pitchFamily="34" charset="0"/>
              </a:rPr>
              <a:t>35</a:t>
            </a:r>
            <a:r>
              <a:rPr sz="1300" spc="-15" dirty="0">
                <a:latin typeface="+mj-lt"/>
                <a:cs typeface="Arial" panose="020B0604020202020204" pitchFamily="34" charset="0"/>
              </a:rPr>
              <a:t> </a:t>
            </a:r>
            <a:r>
              <a:rPr sz="1300" spc="-20" dirty="0">
                <a:latin typeface="+mj-lt"/>
                <a:cs typeface="Arial" panose="020B0604020202020204" pitchFamily="34" charset="0"/>
              </a:rPr>
              <a:t>años.</a:t>
            </a:r>
            <a:endParaRPr sz="1300" dirty="0">
              <a:latin typeface="+mj-lt"/>
              <a:cs typeface="Arial" panose="020B0604020202020204" pitchFamily="34" charset="0"/>
            </a:endParaRPr>
          </a:p>
        </p:txBody>
      </p:sp>
      <p:sp>
        <p:nvSpPr>
          <p:cNvPr id="10" name="object 10"/>
          <p:cNvSpPr txBox="1"/>
          <p:nvPr/>
        </p:nvSpPr>
        <p:spPr>
          <a:xfrm>
            <a:off x="615950" y="4098272"/>
            <a:ext cx="2228215" cy="248145"/>
          </a:xfrm>
          <a:prstGeom prst="rect">
            <a:avLst/>
          </a:prstGeom>
        </p:spPr>
        <p:txBody>
          <a:bodyPr vert="horz" wrap="square" lIns="0" tIns="17145" rIns="0" bIns="0" rtlCol="0">
            <a:spAutoFit/>
          </a:bodyPr>
          <a:lstStyle/>
          <a:p>
            <a:pPr marL="12700">
              <a:spcBef>
                <a:spcPts val="135"/>
              </a:spcBef>
            </a:pPr>
            <a:r>
              <a:rPr sz="1500" spc="-95" dirty="0">
                <a:solidFill>
                  <a:schemeClr val="accent2"/>
                </a:solidFill>
                <a:latin typeface="Poppins SemiBold" pitchFamily="50" charset="0"/>
                <a:cs typeface="Arial" panose="020B0604020202020204" pitchFamily="34" charset="0"/>
              </a:rPr>
              <a:t>Estrategias</a:t>
            </a:r>
            <a:r>
              <a:rPr sz="1500" spc="-30" dirty="0">
                <a:solidFill>
                  <a:schemeClr val="accent2"/>
                </a:solidFill>
                <a:latin typeface="Poppins SemiBold" pitchFamily="50" charset="0"/>
                <a:cs typeface="Arial" panose="020B0604020202020204" pitchFamily="34" charset="0"/>
              </a:rPr>
              <a:t> </a:t>
            </a:r>
            <a:r>
              <a:rPr sz="1500" spc="-105" dirty="0">
                <a:solidFill>
                  <a:schemeClr val="accent2"/>
                </a:solidFill>
                <a:latin typeface="Poppins SemiBold" pitchFamily="50" charset="0"/>
                <a:cs typeface="Arial" panose="020B0604020202020204" pitchFamily="34" charset="0"/>
              </a:rPr>
              <a:t>de</a:t>
            </a:r>
            <a:r>
              <a:rPr sz="1500" spc="-25" dirty="0">
                <a:solidFill>
                  <a:schemeClr val="accent2"/>
                </a:solidFill>
                <a:latin typeface="Poppins SemiBold" pitchFamily="50" charset="0"/>
                <a:cs typeface="Arial" panose="020B0604020202020204" pitchFamily="34" charset="0"/>
              </a:rPr>
              <a:t> </a:t>
            </a:r>
            <a:r>
              <a:rPr sz="1500" spc="-75" dirty="0">
                <a:solidFill>
                  <a:schemeClr val="accent2"/>
                </a:solidFill>
                <a:latin typeface="Poppins SemiBold" pitchFamily="50" charset="0"/>
                <a:cs typeface="Arial" panose="020B0604020202020204" pitchFamily="34" charset="0"/>
              </a:rPr>
              <a:t>Desarrollo</a:t>
            </a:r>
            <a:endParaRPr sz="1500" dirty="0">
              <a:solidFill>
                <a:schemeClr val="accent2"/>
              </a:solidFill>
              <a:latin typeface="Poppins SemiBold" pitchFamily="50" charset="0"/>
              <a:cs typeface="Arial" panose="020B0604020202020204" pitchFamily="34" charset="0"/>
            </a:endParaRPr>
          </a:p>
        </p:txBody>
      </p:sp>
      <p:pic>
        <p:nvPicPr>
          <p:cNvPr id="11" name="object 11"/>
          <p:cNvPicPr/>
          <p:nvPr>
            <p:custDataLst>
              <p:tags r:id="rId5"/>
            </p:custDataLst>
          </p:nvPr>
        </p:nvPicPr>
        <p:blipFill>
          <a:blip r:embed="rId14" cstate="print"/>
          <a:stretch>
            <a:fillRect/>
          </a:stretch>
        </p:blipFill>
        <p:spPr>
          <a:xfrm>
            <a:off x="628650" y="4496595"/>
            <a:ext cx="133349" cy="133349"/>
          </a:xfrm>
          <a:prstGeom prst="rect">
            <a:avLst/>
          </a:prstGeom>
        </p:spPr>
      </p:pic>
      <p:sp>
        <p:nvSpPr>
          <p:cNvPr id="12" name="object 12"/>
          <p:cNvSpPr txBox="1"/>
          <p:nvPr/>
        </p:nvSpPr>
        <p:spPr>
          <a:xfrm>
            <a:off x="825501" y="4441539"/>
            <a:ext cx="4490085" cy="190437"/>
          </a:xfrm>
          <a:prstGeom prst="rect">
            <a:avLst/>
          </a:prstGeom>
        </p:spPr>
        <p:txBody>
          <a:bodyPr vert="horz" wrap="square" lIns="0" tIns="13335" rIns="0" bIns="0" rtlCol="0">
            <a:spAutoFit/>
          </a:bodyPr>
          <a:lstStyle/>
          <a:p>
            <a:pPr marL="12700">
              <a:spcBef>
                <a:spcPts val="105"/>
              </a:spcBef>
            </a:pPr>
            <a:r>
              <a:rPr sz="1150" spc="-80" dirty="0">
                <a:solidFill>
                  <a:schemeClr val="accent2"/>
                </a:solidFill>
                <a:cs typeface="Arial" panose="020B0604020202020204" pitchFamily="34" charset="0"/>
              </a:rPr>
              <a:t>Programas</a:t>
            </a:r>
            <a:r>
              <a:rPr sz="1150" spc="-2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1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transferencia</a:t>
            </a:r>
            <a:r>
              <a:rPr sz="1150" spc="-1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1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conocimiento</a:t>
            </a:r>
            <a:r>
              <a:rPr sz="1150" spc="-1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y</a:t>
            </a:r>
            <a:r>
              <a:rPr sz="1150" spc="-1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mentoría</a:t>
            </a:r>
            <a:r>
              <a:rPr sz="1150" spc="-15"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(Swiss</a:t>
            </a:r>
            <a:r>
              <a:rPr sz="1150" spc="-20" dirty="0">
                <a:solidFill>
                  <a:schemeClr val="accent2"/>
                </a:solidFill>
                <a:cs typeface="Arial" panose="020B0604020202020204" pitchFamily="34" charset="0"/>
              </a:rPr>
              <a:t> </a:t>
            </a:r>
            <a:r>
              <a:rPr sz="1150" spc="-25" dirty="0">
                <a:solidFill>
                  <a:schemeClr val="accent2"/>
                </a:solidFill>
                <a:cs typeface="Arial" panose="020B0604020202020204" pitchFamily="34" charset="0"/>
              </a:rPr>
              <a:t>Re)</a:t>
            </a:r>
            <a:endParaRPr sz="1150">
              <a:solidFill>
                <a:schemeClr val="accent2"/>
              </a:solidFill>
              <a:cs typeface="Arial" panose="020B0604020202020204" pitchFamily="34" charset="0"/>
            </a:endParaRPr>
          </a:p>
        </p:txBody>
      </p:sp>
      <p:pic>
        <p:nvPicPr>
          <p:cNvPr id="13" name="object 13"/>
          <p:cNvPicPr/>
          <p:nvPr>
            <p:custDataLst>
              <p:tags r:id="rId6"/>
            </p:custDataLst>
          </p:nvPr>
        </p:nvPicPr>
        <p:blipFill>
          <a:blip r:embed="rId14" cstate="print"/>
          <a:stretch>
            <a:fillRect/>
          </a:stretch>
        </p:blipFill>
        <p:spPr>
          <a:xfrm>
            <a:off x="628650" y="4763294"/>
            <a:ext cx="133349" cy="133349"/>
          </a:xfrm>
          <a:prstGeom prst="rect">
            <a:avLst/>
          </a:prstGeom>
        </p:spPr>
      </p:pic>
      <p:sp>
        <p:nvSpPr>
          <p:cNvPr id="14" name="object 14"/>
          <p:cNvSpPr txBox="1"/>
          <p:nvPr/>
        </p:nvSpPr>
        <p:spPr>
          <a:xfrm>
            <a:off x="825501" y="4708239"/>
            <a:ext cx="4811552" cy="190437"/>
          </a:xfrm>
          <a:prstGeom prst="rect">
            <a:avLst/>
          </a:prstGeom>
        </p:spPr>
        <p:txBody>
          <a:bodyPr vert="horz" wrap="square" lIns="0" tIns="13335" rIns="0" bIns="0" rtlCol="0">
            <a:spAutoFit/>
          </a:bodyPr>
          <a:lstStyle/>
          <a:p>
            <a:pPr marL="12700">
              <a:spcBef>
                <a:spcPts val="105"/>
              </a:spcBef>
            </a:pPr>
            <a:r>
              <a:rPr sz="1150" spc="-75" dirty="0">
                <a:solidFill>
                  <a:schemeClr val="accent2"/>
                </a:solidFill>
                <a:cs typeface="Arial" panose="020B0604020202020204" pitchFamily="34" charset="0"/>
              </a:rPr>
              <a:t>Formación</a:t>
            </a:r>
            <a:r>
              <a:rPr sz="1150" spc="-10"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en</a:t>
            </a:r>
            <a:r>
              <a:rPr sz="1150" spc="-5"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habilidades</a:t>
            </a:r>
            <a:r>
              <a:rPr sz="1150" spc="-5"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digitales</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y</a:t>
            </a:r>
            <a:r>
              <a:rPr sz="1150" spc="-1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capacitación</a:t>
            </a:r>
            <a:r>
              <a:rPr sz="1150" spc="-5"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en</a:t>
            </a:r>
            <a:r>
              <a:rPr sz="1150" spc="-5"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IA</a:t>
            </a:r>
            <a:r>
              <a:rPr sz="1150" spc="-5" dirty="0">
                <a:solidFill>
                  <a:schemeClr val="accent2"/>
                </a:solidFill>
                <a:cs typeface="Arial" panose="020B0604020202020204" pitchFamily="34" charset="0"/>
              </a:rPr>
              <a:t> </a:t>
            </a:r>
            <a:r>
              <a:rPr sz="1150" spc="-10" dirty="0">
                <a:solidFill>
                  <a:schemeClr val="accent2"/>
                </a:solidFill>
                <a:cs typeface="Arial" panose="020B0604020202020204" pitchFamily="34" charset="0"/>
              </a:rPr>
              <a:t>aplicada</a:t>
            </a:r>
            <a:endParaRPr sz="1150" dirty="0">
              <a:solidFill>
                <a:schemeClr val="accent2"/>
              </a:solidFill>
              <a:cs typeface="Arial" panose="020B0604020202020204" pitchFamily="34" charset="0"/>
            </a:endParaRPr>
          </a:p>
        </p:txBody>
      </p:sp>
      <p:pic>
        <p:nvPicPr>
          <p:cNvPr id="15" name="object 15"/>
          <p:cNvPicPr/>
          <p:nvPr>
            <p:custDataLst>
              <p:tags r:id="rId7"/>
            </p:custDataLst>
          </p:nvPr>
        </p:nvPicPr>
        <p:blipFill>
          <a:blip r:embed="rId14" cstate="print"/>
          <a:stretch>
            <a:fillRect/>
          </a:stretch>
        </p:blipFill>
        <p:spPr>
          <a:xfrm>
            <a:off x="628650" y="5029994"/>
            <a:ext cx="133349" cy="133349"/>
          </a:xfrm>
          <a:prstGeom prst="rect">
            <a:avLst/>
          </a:prstGeom>
        </p:spPr>
      </p:pic>
      <p:sp>
        <p:nvSpPr>
          <p:cNvPr id="16" name="object 16"/>
          <p:cNvSpPr txBox="1"/>
          <p:nvPr/>
        </p:nvSpPr>
        <p:spPr>
          <a:xfrm>
            <a:off x="825501" y="4974939"/>
            <a:ext cx="4526915" cy="190437"/>
          </a:xfrm>
          <a:prstGeom prst="rect">
            <a:avLst/>
          </a:prstGeom>
        </p:spPr>
        <p:txBody>
          <a:bodyPr vert="horz" wrap="square" lIns="0" tIns="13335" rIns="0" bIns="0" rtlCol="0">
            <a:spAutoFit/>
          </a:bodyPr>
          <a:lstStyle/>
          <a:p>
            <a:pPr marL="12700">
              <a:spcBef>
                <a:spcPts val="105"/>
              </a:spcBef>
            </a:pPr>
            <a:r>
              <a:rPr sz="1150" spc="-70" dirty="0">
                <a:solidFill>
                  <a:schemeClr val="accent2"/>
                </a:solidFill>
                <a:cs typeface="Arial" panose="020B0604020202020204" pitchFamily="34" charset="0"/>
              </a:rPr>
              <a:t>Modelos</a:t>
            </a:r>
            <a:r>
              <a:rPr sz="1150" spc="-10" dirty="0">
                <a:solidFill>
                  <a:schemeClr val="accent2"/>
                </a:solidFill>
                <a:cs typeface="Arial" panose="020B0604020202020204" pitchFamily="34" charset="0"/>
              </a:rPr>
              <a:t> </a:t>
            </a:r>
            <a:r>
              <a:rPr sz="1150" spc="-55" dirty="0">
                <a:solidFill>
                  <a:schemeClr val="accent2"/>
                </a:solidFill>
                <a:cs typeface="Arial" panose="020B0604020202020204" pitchFamily="34" charset="0"/>
              </a:rPr>
              <a:t>híbridos:</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equipos</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10"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suscriptores</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expertos</a:t>
            </a:r>
            <a:r>
              <a:rPr sz="1150" spc="-5"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con</a:t>
            </a:r>
            <a:r>
              <a:rPr sz="1150" spc="-10" dirty="0">
                <a:solidFill>
                  <a:schemeClr val="accent2"/>
                </a:solidFill>
                <a:cs typeface="Arial" panose="020B0604020202020204" pitchFamily="34" charset="0"/>
              </a:rPr>
              <a:t> </a:t>
            </a:r>
            <a:r>
              <a:rPr sz="1150" spc="-85" dirty="0">
                <a:solidFill>
                  <a:schemeClr val="accent2"/>
                </a:solidFill>
                <a:cs typeface="Arial" panose="020B0604020202020204" pitchFamily="34" charset="0"/>
              </a:rPr>
              <a:t>apoyo</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25" dirty="0">
                <a:solidFill>
                  <a:schemeClr val="accent2"/>
                </a:solidFill>
                <a:cs typeface="Arial" panose="020B0604020202020204" pitchFamily="34" charset="0"/>
              </a:rPr>
              <a:t>IA</a:t>
            </a:r>
            <a:endParaRPr sz="1150">
              <a:solidFill>
                <a:schemeClr val="accent2"/>
              </a:solidFill>
              <a:cs typeface="Arial" panose="020B0604020202020204" pitchFamily="34" charset="0"/>
            </a:endParaRPr>
          </a:p>
        </p:txBody>
      </p:sp>
      <p:pic>
        <p:nvPicPr>
          <p:cNvPr id="17" name="object 17"/>
          <p:cNvPicPr/>
          <p:nvPr>
            <p:custDataLst>
              <p:tags r:id="rId8"/>
            </p:custDataLst>
          </p:nvPr>
        </p:nvPicPr>
        <p:blipFill>
          <a:blip r:embed="rId14" cstate="print"/>
          <a:stretch>
            <a:fillRect/>
          </a:stretch>
        </p:blipFill>
        <p:spPr>
          <a:xfrm>
            <a:off x="628650" y="5296694"/>
            <a:ext cx="133349" cy="133349"/>
          </a:xfrm>
          <a:prstGeom prst="rect">
            <a:avLst/>
          </a:prstGeom>
        </p:spPr>
      </p:pic>
      <p:sp>
        <p:nvSpPr>
          <p:cNvPr id="18" name="object 18"/>
          <p:cNvSpPr txBox="1"/>
          <p:nvPr/>
        </p:nvSpPr>
        <p:spPr>
          <a:xfrm>
            <a:off x="825499" y="5241639"/>
            <a:ext cx="5141191" cy="190437"/>
          </a:xfrm>
          <a:prstGeom prst="rect">
            <a:avLst/>
          </a:prstGeom>
        </p:spPr>
        <p:txBody>
          <a:bodyPr vert="horz" wrap="square" lIns="0" tIns="13335" rIns="0" bIns="0" rtlCol="0">
            <a:spAutoFit/>
          </a:bodyPr>
          <a:lstStyle/>
          <a:p>
            <a:pPr marL="12700">
              <a:spcBef>
                <a:spcPts val="105"/>
              </a:spcBef>
            </a:pPr>
            <a:r>
              <a:rPr sz="1150" spc="-70" dirty="0">
                <a:solidFill>
                  <a:schemeClr val="accent2"/>
                </a:solidFill>
                <a:cs typeface="Arial" panose="020B0604020202020204" pitchFamily="34" charset="0"/>
              </a:rPr>
              <a:t>Trabajo</a:t>
            </a:r>
            <a:r>
              <a:rPr sz="1150" spc="-10" dirty="0">
                <a:solidFill>
                  <a:schemeClr val="accent2"/>
                </a:solidFill>
                <a:cs typeface="Arial" panose="020B0604020202020204" pitchFamily="34" charset="0"/>
              </a:rPr>
              <a:t> </a:t>
            </a:r>
            <a:r>
              <a:rPr sz="1150" spc="-55" dirty="0">
                <a:solidFill>
                  <a:schemeClr val="accent2"/>
                </a:solidFill>
                <a:cs typeface="Arial" panose="020B0604020202020204" pitchFamily="34" charset="0"/>
              </a:rPr>
              <a:t>flexible</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y</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rutas</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carrera</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claras</a:t>
            </a:r>
            <a:r>
              <a:rPr sz="1150" spc="-10" dirty="0">
                <a:solidFill>
                  <a:schemeClr val="accent2"/>
                </a:solidFill>
                <a:cs typeface="Arial" panose="020B0604020202020204" pitchFamily="34" charset="0"/>
              </a:rPr>
              <a:t> </a:t>
            </a:r>
            <a:r>
              <a:rPr sz="1150" spc="-85" dirty="0">
                <a:solidFill>
                  <a:schemeClr val="accent2"/>
                </a:solidFill>
                <a:cs typeface="Arial" panose="020B0604020202020204" pitchFamily="34" charset="0"/>
              </a:rPr>
              <a:t>para</a:t>
            </a:r>
            <a:r>
              <a:rPr sz="1150" spc="-5"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mejorar</a:t>
            </a:r>
            <a:r>
              <a:rPr sz="1150" spc="-5" dirty="0">
                <a:solidFill>
                  <a:schemeClr val="accent2"/>
                </a:solidFill>
                <a:cs typeface="Arial" panose="020B0604020202020204" pitchFamily="34" charset="0"/>
              </a:rPr>
              <a:t> </a:t>
            </a:r>
            <a:r>
              <a:rPr sz="1150" spc="-25" dirty="0">
                <a:solidFill>
                  <a:schemeClr val="accent2"/>
                </a:solidFill>
                <a:cs typeface="Arial" panose="020B0604020202020204" pitchFamily="34" charset="0"/>
              </a:rPr>
              <a:t>retención</a:t>
            </a:r>
            <a:endParaRPr sz="1150" dirty="0">
              <a:solidFill>
                <a:schemeClr val="accent2"/>
              </a:solidFill>
              <a:cs typeface="Arial" panose="020B0604020202020204" pitchFamily="34" charset="0"/>
            </a:endParaRPr>
          </a:p>
        </p:txBody>
      </p:sp>
      <p:sp>
        <p:nvSpPr>
          <p:cNvPr id="19" name="object 19"/>
          <p:cNvSpPr/>
          <p:nvPr/>
        </p:nvSpPr>
        <p:spPr>
          <a:xfrm>
            <a:off x="7362825" y="3963193"/>
            <a:ext cx="4371975" cy="1085850"/>
          </a:xfrm>
          <a:custGeom>
            <a:avLst/>
            <a:gdLst/>
            <a:ahLst/>
            <a:cxnLst/>
            <a:rect l="l" t="t" r="r" b="b"/>
            <a:pathLst>
              <a:path w="4371975" h="1085850">
                <a:moveTo>
                  <a:pt x="4300778" y="1085849"/>
                </a:moveTo>
                <a:lnTo>
                  <a:pt x="71197" y="1085849"/>
                </a:lnTo>
                <a:lnTo>
                  <a:pt x="66241" y="1085361"/>
                </a:lnTo>
                <a:lnTo>
                  <a:pt x="29705" y="1070227"/>
                </a:lnTo>
                <a:lnTo>
                  <a:pt x="3885" y="1034187"/>
                </a:lnTo>
                <a:lnTo>
                  <a:pt x="0" y="1014652"/>
                </a:lnTo>
                <a:lnTo>
                  <a:pt x="0" y="1009649"/>
                </a:lnTo>
                <a:lnTo>
                  <a:pt x="0" y="71196"/>
                </a:lnTo>
                <a:lnTo>
                  <a:pt x="15621" y="29704"/>
                </a:lnTo>
                <a:lnTo>
                  <a:pt x="51661" y="3885"/>
                </a:lnTo>
                <a:lnTo>
                  <a:pt x="71197" y="0"/>
                </a:lnTo>
                <a:lnTo>
                  <a:pt x="4300778" y="0"/>
                </a:lnTo>
                <a:lnTo>
                  <a:pt x="4342267" y="15621"/>
                </a:lnTo>
                <a:lnTo>
                  <a:pt x="4368088" y="51661"/>
                </a:lnTo>
                <a:lnTo>
                  <a:pt x="4371975" y="71196"/>
                </a:lnTo>
                <a:lnTo>
                  <a:pt x="4371975" y="1014652"/>
                </a:lnTo>
                <a:lnTo>
                  <a:pt x="4356351" y="1056144"/>
                </a:lnTo>
                <a:lnTo>
                  <a:pt x="4320312" y="1081963"/>
                </a:lnTo>
                <a:lnTo>
                  <a:pt x="4305733" y="1085361"/>
                </a:lnTo>
                <a:lnTo>
                  <a:pt x="4300778" y="1085849"/>
                </a:lnTo>
                <a:close/>
              </a:path>
            </a:pathLst>
          </a:custGeom>
          <a:solidFill>
            <a:schemeClr val="tx2">
              <a:alpha val="10198"/>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7362825" y="5201443"/>
            <a:ext cx="28575" cy="1104900"/>
          </a:xfrm>
          <a:custGeom>
            <a:avLst/>
            <a:gdLst/>
            <a:ahLst/>
            <a:cxnLst/>
            <a:rect l="l" t="t" r="r" b="b"/>
            <a:pathLst>
              <a:path w="28575" h="1104900">
                <a:moveTo>
                  <a:pt x="28574" y="1104899"/>
                </a:moveTo>
                <a:lnTo>
                  <a:pt x="0" y="1104899"/>
                </a:lnTo>
                <a:lnTo>
                  <a:pt x="0" y="0"/>
                </a:lnTo>
                <a:lnTo>
                  <a:pt x="28574" y="0"/>
                </a:lnTo>
                <a:lnTo>
                  <a:pt x="28574" y="11048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txBox="1"/>
          <p:nvPr/>
        </p:nvSpPr>
        <p:spPr>
          <a:xfrm>
            <a:off x="7491066" y="4088747"/>
            <a:ext cx="1574165" cy="248145"/>
          </a:xfrm>
          <a:prstGeom prst="rect">
            <a:avLst/>
          </a:prstGeom>
        </p:spPr>
        <p:txBody>
          <a:bodyPr vert="horz" wrap="square" lIns="0" tIns="17145" rIns="0" bIns="0" rtlCol="0">
            <a:spAutoFit/>
          </a:bodyPr>
          <a:lstStyle/>
          <a:p>
            <a:pPr marL="12700">
              <a:spcBef>
                <a:spcPts val="135"/>
              </a:spcBef>
            </a:pPr>
            <a:r>
              <a:rPr sz="1500" spc="-110" dirty="0">
                <a:solidFill>
                  <a:schemeClr val="tx2"/>
                </a:solidFill>
                <a:latin typeface="Poppins SemiBold" pitchFamily="50" charset="0"/>
                <a:cs typeface="Arial" panose="020B0604020202020204" pitchFamily="34" charset="0"/>
              </a:rPr>
              <a:t>Impacto</a:t>
            </a:r>
            <a:r>
              <a:rPr sz="1500" spc="-15" dirty="0">
                <a:solidFill>
                  <a:schemeClr val="tx2"/>
                </a:solidFill>
                <a:latin typeface="Poppins SemiBold" pitchFamily="50" charset="0"/>
                <a:cs typeface="Arial" panose="020B0604020202020204" pitchFamily="34" charset="0"/>
              </a:rPr>
              <a:t> </a:t>
            </a:r>
            <a:r>
              <a:rPr sz="1500" spc="-110" dirty="0">
                <a:solidFill>
                  <a:schemeClr val="tx2"/>
                </a:solidFill>
                <a:latin typeface="Poppins SemiBold" pitchFamily="50" charset="0"/>
                <a:cs typeface="Arial" panose="020B0604020202020204" pitchFamily="34" charset="0"/>
              </a:rPr>
              <a:t>en</a:t>
            </a:r>
            <a:r>
              <a:rPr sz="1500" spc="-10" dirty="0">
                <a:solidFill>
                  <a:schemeClr val="tx2"/>
                </a:solidFill>
                <a:latin typeface="Poppins SemiBold" pitchFamily="50" charset="0"/>
                <a:cs typeface="Arial" panose="020B0604020202020204" pitchFamily="34" charset="0"/>
              </a:rPr>
              <a:t> </a:t>
            </a:r>
            <a:r>
              <a:rPr sz="1500" spc="-70" dirty="0">
                <a:solidFill>
                  <a:schemeClr val="tx2"/>
                </a:solidFill>
                <a:latin typeface="Poppins SemiBold" pitchFamily="50" charset="0"/>
                <a:cs typeface="Arial" panose="020B0604020202020204" pitchFamily="34" charset="0"/>
              </a:rPr>
              <a:t>Cifras</a:t>
            </a:r>
            <a:endParaRPr sz="1500">
              <a:solidFill>
                <a:schemeClr val="tx2"/>
              </a:solidFill>
              <a:latin typeface="Poppins SemiBold" pitchFamily="50" charset="0"/>
              <a:cs typeface="Arial" panose="020B0604020202020204" pitchFamily="34" charset="0"/>
            </a:endParaRPr>
          </a:p>
        </p:txBody>
      </p:sp>
      <p:sp>
        <p:nvSpPr>
          <p:cNvPr id="22" name="object 22"/>
          <p:cNvSpPr txBox="1"/>
          <p:nvPr/>
        </p:nvSpPr>
        <p:spPr>
          <a:xfrm>
            <a:off x="7491066" y="4359532"/>
            <a:ext cx="1223645" cy="690574"/>
          </a:xfrm>
          <a:prstGeom prst="rect">
            <a:avLst/>
          </a:prstGeom>
        </p:spPr>
        <p:txBody>
          <a:bodyPr vert="horz" wrap="square" lIns="0" tIns="13335" rIns="0" bIns="0" rtlCol="0">
            <a:spAutoFit/>
          </a:bodyPr>
          <a:lstStyle/>
          <a:p>
            <a:pPr marL="12700">
              <a:spcBef>
                <a:spcPts val="105"/>
              </a:spcBef>
            </a:pPr>
            <a:r>
              <a:rPr sz="2400" spc="-25" dirty="0">
                <a:solidFill>
                  <a:schemeClr val="tx2"/>
                </a:solidFill>
                <a:latin typeface="Poppins SemiBold" pitchFamily="50" charset="0"/>
                <a:cs typeface="Arial" panose="020B0604020202020204" pitchFamily="34" charset="0"/>
              </a:rPr>
              <a:t>50%</a:t>
            </a:r>
            <a:endParaRPr sz="2400" dirty="0">
              <a:solidFill>
                <a:schemeClr val="tx2"/>
              </a:solidFill>
              <a:latin typeface="Poppins SemiBold" pitchFamily="50" charset="0"/>
              <a:cs typeface="Arial" panose="020B0604020202020204" pitchFamily="34" charset="0"/>
            </a:endParaRPr>
          </a:p>
          <a:p>
            <a:pPr marL="12700">
              <a:spcBef>
                <a:spcPts val="20"/>
              </a:spcBef>
            </a:pPr>
            <a:r>
              <a:rPr sz="1000" spc="-55" dirty="0">
                <a:solidFill>
                  <a:schemeClr val="tx2"/>
                </a:solidFill>
                <a:cs typeface="Arial" panose="020B0604020202020204" pitchFamily="34" charset="0"/>
              </a:rPr>
              <a:t>Jubilación</a:t>
            </a:r>
            <a:r>
              <a:rPr sz="1000" spc="-20" dirty="0">
                <a:solidFill>
                  <a:schemeClr val="tx2"/>
                </a:solidFill>
                <a:cs typeface="Arial" panose="020B0604020202020204" pitchFamily="34" charset="0"/>
              </a:rPr>
              <a:t> </a:t>
            </a:r>
            <a:r>
              <a:rPr sz="1000" spc="-70" dirty="0">
                <a:solidFill>
                  <a:schemeClr val="tx2"/>
                </a:solidFill>
                <a:cs typeface="Arial" panose="020B0604020202020204" pitchFamily="34" charset="0"/>
              </a:rPr>
              <a:t>en</a:t>
            </a:r>
            <a:r>
              <a:rPr sz="1000" spc="-20" dirty="0">
                <a:solidFill>
                  <a:schemeClr val="tx2"/>
                </a:solidFill>
                <a:cs typeface="Arial" panose="020B0604020202020204" pitchFamily="34" charset="0"/>
              </a:rPr>
              <a:t> </a:t>
            </a:r>
            <a:r>
              <a:rPr sz="1000" spc="-55" dirty="0">
                <a:solidFill>
                  <a:schemeClr val="tx2"/>
                </a:solidFill>
                <a:cs typeface="Arial" panose="020B0604020202020204" pitchFamily="34" charset="0"/>
              </a:rPr>
              <a:t>15</a:t>
            </a:r>
            <a:r>
              <a:rPr sz="1000" spc="-15" dirty="0">
                <a:solidFill>
                  <a:schemeClr val="tx2"/>
                </a:solidFill>
                <a:cs typeface="Arial" panose="020B0604020202020204" pitchFamily="34" charset="0"/>
              </a:rPr>
              <a:t> </a:t>
            </a:r>
            <a:r>
              <a:rPr sz="1000" spc="-45" dirty="0">
                <a:solidFill>
                  <a:schemeClr val="tx2"/>
                </a:solidFill>
                <a:cs typeface="Arial" panose="020B0604020202020204" pitchFamily="34" charset="0"/>
              </a:rPr>
              <a:t>años</a:t>
            </a:r>
            <a:endParaRPr sz="1000" dirty="0">
              <a:solidFill>
                <a:schemeClr val="tx2"/>
              </a:solidFill>
              <a:cs typeface="Arial" panose="020B0604020202020204" pitchFamily="34" charset="0"/>
            </a:endParaRPr>
          </a:p>
        </p:txBody>
      </p:sp>
      <p:sp>
        <p:nvSpPr>
          <p:cNvPr id="23" name="object 23"/>
          <p:cNvSpPr txBox="1"/>
          <p:nvPr/>
        </p:nvSpPr>
        <p:spPr>
          <a:xfrm>
            <a:off x="9014618" y="4359532"/>
            <a:ext cx="994410" cy="690574"/>
          </a:xfrm>
          <a:prstGeom prst="rect">
            <a:avLst/>
          </a:prstGeom>
        </p:spPr>
        <p:txBody>
          <a:bodyPr vert="horz" wrap="square" lIns="0" tIns="13335" rIns="0" bIns="0" rtlCol="0">
            <a:spAutoFit/>
          </a:bodyPr>
          <a:lstStyle/>
          <a:p>
            <a:pPr marL="12700">
              <a:spcBef>
                <a:spcPts val="105"/>
              </a:spcBef>
            </a:pPr>
            <a:r>
              <a:rPr sz="2400" spc="-95" dirty="0">
                <a:solidFill>
                  <a:schemeClr val="tx2"/>
                </a:solidFill>
                <a:latin typeface="Poppins SemiBold" pitchFamily="50" charset="0"/>
                <a:cs typeface="Arial" panose="020B0604020202020204" pitchFamily="34" charset="0"/>
              </a:rPr>
              <a:t>+400K</a:t>
            </a:r>
            <a:endParaRPr sz="2400">
              <a:solidFill>
                <a:schemeClr val="tx2"/>
              </a:solidFill>
              <a:latin typeface="Poppins SemiBold" pitchFamily="50" charset="0"/>
              <a:cs typeface="Arial" panose="020B0604020202020204" pitchFamily="34" charset="0"/>
            </a:endParaRPr>
          </a:p>
          <a:p>
            <a:pPr marL="12700">
              <a:spcBef>
                <a:spcPts val="20"/>
              </a:spcBef>
            </a:pPr>
            <a:r>
              <a:rPr sz="1000" spc="-70" dirty="0">
                <a:solidFill>
                  <a:schemeClr val="tx2"/>
                </a:solidFill>
                <a:cs typeface="Arial" panose="020B0604020202020204" pitchFamily="34" charset="0"/>
              </a:rPr>
              <a:t>Vacantes</a:t>
            </a:r>
            <a:r>
              <a:rPr sz="1000" spc="-5" dirty="0">
                <a:solidFill>
                  <a:schemeClr val="tx2"/>
                </a:solidFill>
                <a:cs typeface="Arial" panose="020B0604020202020204" pitchFamily="34" charset="0"/>
              </a:rPr>
              <a:t> </a:t>
            </a:r>
            <a:r>
              <a:rPr sz="1000" spc="-35" dirty="0">
                <a:solidFill>
                  <a:schemeClr val="tx2"/>
                </a:solidFill>
                <a:cs typeface="Arial" panose="020B0604020202020204" pitchFamily="34" charset="0"/>
              </a:rPr>
              <a:t>futuras</a:t>
            </a:r>
            <a:endParaRPr sz="1000">
              <a:solidFill>
                <a:schemeClr val="tx2"/>
              </a:solidFill>
              <a:cs typeface="Arial" panose="020B0604020202020204" pitchFamily="34" charset="0"/>
            </a:endParaRPr>
          </a:p>
        </p:txBody>
      </p:sp>
      <p:sp>
        <p:nvSpPr>
          <p:cNvPr id="24" name="object 24"/>
          <p:cNvSpPr txBox="1"/>
          <p:nvPr/>
        </p:nvSpPr>
        <p:spPr>
          <a:xfrm>
            <a:off x="10308977" y="4359532"/>
            <a:ext cx="1296035" cy="546735"/>
          </a:xfrm>
          <a:prstGeom prst="rect">
            <a:avLst/>
          </a:prstGeom>
        </p:spPr>
        <p:txBody>
          <a:bodyPr vert="horz" wrap="square" lIns="0" tIns="13335" rIns="0" bIns="0" rtlCol="0">
            <a:spAutoFit/>
          </a:bodyPr>
          <a:lstStyle/>
          <a:p>
            <a:pPr marL="12700">
              <a:spcBef>
                <a:spcPts val="105"/>
              </a:spcBef>
            </a:pPr>
            <a:r>
              <a:rPr sz="2400" spc="-100" dirty="0">
                <a:solidFill>
                  <a:schemeClr val="tx2"/>
                </a:solidFill>
                <a:latin typeface="Poppins SemiBold" pitchFamily="50" charset="0"/>
                <a:cs typeface="Arial" panose="020B0604020202020204" pitchFamily="34" charset="0"/>
              </a:rPr>
              <a:t>12-</a:t>
            </a:r>
            <a:r>
              <a:rPr sz="2400" spc="-25" dirty="0">
                <a:solidFill>
                  <a:schemeClr val="tx2"/>
                </a:solidFill>
                <a:latin typeface="Poppins SemiBold" pitchFamily="50" charset="0"/>
                <a:cs typeface="Arial" panose="020B0604020202020204" pitchFamily="34" charset="0"/>
              </a:rPr>
              <a:t>15%</a:t>
            </a:r>
            <a:endParaRPr sz="2400">
              <a:solidFill>
                <a:schemeClr val="tx2"/>
              </a:solidFill>
              <a:latin typeface="Poppins SemiBold" pitchFamily="50" charset="0"/>
              <a:cs typeface="Arial" panose="020B0604020202020204" pitchFamily="34" charset="0"/>
            </a:endParaRPr>
          </a:p>
          <a:p>
            <a:pPr marL="12700">
              <a:spcBef>
                <a:spcPts val="20"/>
              </a:spcBef>
            </a:pPr>
            <a:r>
              <a:rPr sz="1000" spc="-65" dirty="0">
                <a:solidFill>
                  <a:schemeClr val="tx2"/>
                </a:solidFill>
                <a:cs typeface="Arial" panose="020B0604020202020204" pitchFamily="34" charset="0"/>
              </a:rPr>
              <a:t>Rotación</a:t>
            </a:r>
            <a:r>
              <a:rPr sz="1000" spc="-15" dirty="0">
                <a:solidFill>
                  <a:schemeClr val="tx2"/>
                </a:solidFill>
                <a:cs typeface="Arial" panose="020B0604020202020204" pitchFamily="34" charset="0"/>
              </a:rPr>
              <a:t> </a:t>
            </a:r>
            <a:r>
              <a:rPr sz="1000" spc="-55" dirty="0">
                <a:solidFill>
                  <a:schemeClr val="tx2"/>
                </a:solidFill>
                <a:cs typeface="Arial" panose="020B0604020202020204" pitchFamily="34" charset="0"/>
              </a:rPr>
              <a:t>anual</a:t>
            </a:r>
            <a:r>
              <a:rPr sz="1000" spc="-10" dirty="0">
                <a:solidFill>
                  <a:schemeClr val="tx2"/>
                </a:solidFill>
                <a:cs typeface="Arial" panose="020B0604020202020204" pitchFamily="34" charset="0"/>
              </a:rPr>
              <a:t> </a:t>
            </a:r>
            <a:r>
              <a:rPr sz="1000" spc="-55" dirty="0">
                <a:solidFill>
                  <a:schemeClr val="tx2"/>
                </a:solidFill>
                <a:cs typeface="Arial" panose="020B0604020202020204" pitchFamily="34" charset="0"/>
              </a:rPr>
              <a:t>EE.UU.</a:t>
            </a:r>
            <a:endParaRPr sz="1000">
              <a:solidFill>
                <a:schemeClr val="tx2"/>
              </a:solidFill>
              <a:cs typeface="Arial" panose="020B0604020202020204" pitchFamily="34" charset="0"/>
            </a:endParaRPr>
          </a:p>
        </p:txBody>
      </p:sp>
      <p:sp>
        <p:nvSpPr>
          <p:cNvPr id="25" name="object 25"/>
          <p:cNvSpPr txBox="1"/>
          <p:nvPr/>
        </p:nvSpPr>
        <p:spPr>
          <a:xfrm>
            <a:off x="7519641" y="5179858"/>
            <a:ext cx="1668145" cy="196849"/>
          </a:xfrm>
          <a:prstGeom prst="rect">
            <a:avLst/>
          </a:prstGeom>
        </p:spPr>
        <p:txBody>
          <a:bodyPr vert="horz" wrap="square" lIns="0" tIns="12065" rIns="0" bIns="0" rtlCol="0">
            <a:spAutoFit/>
          </a:bodyPr>
          <a:lstStyle/>
          <a:p>
            <a:pPr marL="12700">
              <a:spcBef>
                <a:spcPts val="95"/>
              </a:spcBef>
            </a:pPr>
            <a:r>
              <a:rPr sz="1200" spc="-95" dirty="0">
                <a:solidFill>
                  <a:schemeClr val="accent5"/>
                </a:solidFill>
                <a:latin typeface="+mj-lt"/>
                <a:cs typeface="Arial" panose="020B0604020202020204" pitchFamily="34" charset="0"/>
              </a:rPr>
              <a:t>Ejemplos</a:t>
            </a:r>
            <a:r>
              <a:rPr sz="1200" spc="-35" dirty="0">
                <a:solidFill>
                  <a:schemeClr val="accent5"/>
                </a:solidFill>
                <a:latin typeface="+mj-lt"/>
                <a:cs typeface="Arial" panose="020B0604020202020204" pitchFamily="34" charset="0"/>
              </a:rPr>
              <a:t> </a:t>
            </a:r>
            <a:r>
              <a:rPr sz="1200" spc="-110" dirty="0">
                <a:solidFill>
                  <a:schemeClr val="accent5"/>
                </a:solidFill>
                <a:latin typeface="+mj-lt"/>
                <a:cs typeface="Arial" panose="020B0604020202020204" pitchFamily="34" charset="0"/>
              </a:rPr>
              <a:t>de</a:t>
            </a:r>
            <a:r>
              <a:rPr sz="1200" spc="-30" dirty="0">
                <a:solidFill>
                  <a:schemeClr val="accent5"/>
                </a:solidFill>
                <a:latin typeface="+mj-lt"/>
                <a:cs typeface="Arial" panose="020B0604020202020204" pitchFamily="34" charset="0"/>
              </a:rPr>
              <a:t> </a:t>
            </a:r>
            <a:r>
              <a:rPr sz="1200" spc="-85" dirty="0">
                <a:solidFill>
                  <a:schemeClr val="accent5"/>
                </a:solidFill>
                <a:latin typeface="+mj-lt"/>
                <a:cs typeface="Arial" panose="020B0604020202020204" pitchFamily="34" charset="0"/>
              </a:rPr>
              <a:t>Innovación</a:t>
            </a:r>
            <a:endParaRPr sz="1200" dirty="0">
              <a:solidFill>
                <a:schemeClr val="accent5"/>
              </a:solidFill>
              <a:latin typeface="+mj-lt"/>
              <a:cs typeface="Arial" panose="020B0604020202020204" pitchFamily="34" charset="0"/>
            </a:endParaRPr>
          </a:p>
        </p:txBody>
      </p:sp>
      <p:sp>
        <p:nvSpPr>
          <p:cNvPr id="26" name="object 26"/>
          <p:cNvSpPr txBox="1"/>
          <p:nvPr/>
        </p:nvSpPr>
        <p:spPr>
          <a:xfrm>
            <a:off x="7519639" y="5433129"/>
            <a:ext cx="4533816" cy="868044"/>
          </a:xfrm>
          <a:prstGeom prst="rect">
            <a:avLst/>
          </a:prstGeom>
        </p:spPr>
        <p:txBody>
          <a:bodyPr vert="horz" wrap="square" lIns="0" tIns="11430" rIns="0" bIns="0" rtlCol="0">
            <a:spAutoFit/>
          </a:bodyPr>
          <a:lstStyle/>
          <a:p>
            <a:pPr marL="12700" marR="5080" algn="just">
              <a:lnSpc>
                <a:spcPct val="107600"/>
              </a:lnSpc>
              <a:spcBef>
                <a:spcPts val="90"/>
              </a:spcBef>
            </a:pPr>
            <a:r>
              <a:rPr sz="1200" spc="-95" dirty="0">
                <a:solidFill>
                  <a:schemeClr val="accent4"/>
                </a:solidFill>
                <a:latin typeface="Poppins SemiBold" pitchFamily="50" charset="0"/>
                <a:cs typeface="Arial" panose="020B0604020202020204" pitchFamily="34" charset="0"/>
              </a:rPr>
              <a:t>IA</a:t>
            </a:r>
            <a:r>
              <a:rPr sz="1200" spc="-25" dirty="0">
                <a:solidFill>
                  <a:schemeClr val="accent4"/>
                </a:solidFill>
                <a:latin typeface="Poppins SemiBold" pitchFamily="50" charset="0"/>
                <a:cs typeface="Arial" panose="020B0604020202020204" pitchFamily="34" charset="0"/>
              </a:rPr>
              <a:t> </a:t>
            </a:r>
            <a:r>
              <a:rPr sz="1200" spc="-85" dirty="0">
                <a:solidFill>
                  <a:schemeClr val="accent4"/>
                </a:solidFill>
                <a:latin typeface="Poppins SemiBold" pitchFamily="50" charset="0"/>
                <a:cs typeface="Arial" panose="020B0604020202020204" pitchFamily="34" charset="0"/>
              </a:rPr>
              <a:t>predictiva:</a:t>
            </a:r>
            <a:r>
              <a:rPr sz="1200" spc="-40" dirty="0">
                <a:solidFill>
                  <a:schemeClr val="accent4"/>
                </a:solidFill>
                <a:latin typeface="Poppins SemiBold" pitchFamily="50" charset="0"/>
                <a:cs typeface="Arial" panose="020B0604020202020204" pitchFamily="34" charset="0"/>
              </a:rPr>
              <a:t> </a:t>
            </a:r>
            <a:r>
              <a:rPr sz="1150" spc="-70" dirty="0">
                <a:solidFill>
                  <a:schemeClr val="accent4"/>
                </a:solidFill>
                <a:cs typeface="Arial" panose="020B0604020202020204" pitchFamily="34" charset="0"/>
              </a:rPr>
              <a:t>Modelos</a:t>
            </a:r>
            <a:r>
              <a:rPr sz="1150" spc="-5"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que</a:t>
            </a:r>
            <a:r>
              <a:rPr sz="1150" spc="-10" dirty="0">
                <a:solidFill>
                  <a:schemeClr val="accent4"/>
                </a:solidFill>
                <a:cs typeface="Arial" panose="020B0604020202020204" pitchFamily="34" charset="0"/>
              </a:rPr>
              <a:t> </a:t>
            </a:r>
            <a:r>
              <a:rPr sz="1150" spc="-60" dirty="0">
                <a:solidFill>
                  <a:schemeClr val="accent4"/>
                </a:solidFill>
                <a:cs typeface="Arial" panose="020B0604020202020204" pitchFamily="34" charset="0"/>
              </a:rPr>
              <a:t>analizan</a:t>
            </a:r>
            <a:r>
              <a:rPr sz="1150" spc="-1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datos</a:t>
            </a:r>
            <a:r>
              <a:rPr sz="1150" spc="-5"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de</a:t>
            </a:r>
            <a:r>
              <a:rPr sz="1150" spc="-10" dirty="0">
                <a:solidFill>
                  <a:schemeClr val="accent4"/>
                </a:solidFill>
                <a:cs typeface="Arial" panose="020B0604020202020204" pitchFamily="34" charset="0"/>
              </a:rPr>
              <a:t> </a:t>
            </a:r>
            <a:r>
              <a:rPr sz="1150" spc="-60" dirty="0">
                <a:solidFill>
                  <a:schemeClr val="accent4"/>
                </a:solidFill>
                <a:cs typeface="Arial" panose="020B0604020202020204" pitchFamily="34" charset="0"/>
              </a:rPr>
              <a:t>estilo</a:t>
            </a:r>
            <a:r>
              <a:rPr sz="1150" spc="-10"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de</a:t>
            </a:r>
            <a:r>
              <a:rPr sz="1150" spc="-5" dirty="0">
                <a:solidFill>
                  <a:schemeClr val="accent4"/>
                </a:solidFill>
                <a:cs typeface="Arial" panose="020B0604020202020204" pitchFamily="34" charset="0"/>
              </a:rPr>
              <a:t> </a:t>
            </a:r>
            <a:r>
              <a:rPr sz="1150" spc="-20" dirty="0">
                <a:solidFill>
                  <a:schemeClr val="accent4"/>
                </a:solidFill>
                <a:cs typeface="Arial" panose="020B0604020202020204" pitchFamily="34" charset="0"/>
              </a:rPr>
              <a:t>vida </a:t>
            </a:r>
            <a:r>
              <a:rPr sz="1150" spc="-85" dirty="0">
                <a:solidFill>
                  <a:schemeClr val="accent4"/>
                </a:solidFill>
                <a:cs typeface="Arial" panose="020B0604020202020204" pitchFamily="34" charset="0"/>
              </a:rPr>
              <a:t>para</a:t>
            </a:r>
            <a:r>
              <a:rPr sz="1150" spc="-1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predecir</a:t>
            </a:r>
            <a:r>
              <a:rPr sz="1150" spc="-10" dirty="0">
                <a:solidFill>
                  <a:schemeClr val="accent4"/>
                </a:solidFill>
                <a:cs typeface="Arial" panose="020B0604020202020204" pitchFamily="34" charset="0"/>
              </a:rPr>
              <a:t> </a:t>
            </a:r>
            <a:r>
              <a:rPr sz="1150" spc="-60" dirty="0">
                <a:solidFill>
                  <a:schemeClr val="accent4"/>
                </a:solidFill>
                <a:cs typeface="Arial" panose="020B0604020202020204" pitchFamily="34" charset="0"/>
              </a:rPr>
              <a:t>riesgos</a:t>
            </a:r>
            <a:r>
              <a:rPr sz="1150" spc="-10"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de</a:t>
            </a:r>
            <a:r>
              <a:rPr sz="1150" spc="-10"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enfermedades</a:t>
            </a:r>
            <a:r>
              <a:rPr sz="1150" spc="-10" dirty="0">
                <a:solidFill>
                  <a:schemeClr val="accent4"/>
                </a:solidFill>
                <a:cs typeface="Arial" panose="020B0604020202020204" pitchFamily="34" charset="0"/>
              </a:rPr>
              <a:t> crónicas.</a:t>
            </a:r>
            <a:endParaRPr sz="1150" dirty="0">
              <a:solidFill>
                <a:schemeClr val="accent4"/>
              </a:solidFill>
              <a:cs typeface="Arial" panose="020B0604020202020204" pitchFamily="34" charset="0"/>
            </a:endParaRPr>
          </a:p>
          <a:p>
            <a:pPr marL="12700" marR="400050" algn="just">
              <a:lnSpc>
                <a:spcPct val="107600"/>
              </a:lnSpc>
              <a:spcBef>
                <a:spcPts val="560"/>
              </a:spcBef>
            </a:pPr>
            <a:r>
              <a:rPr sz="1200" spc="-100" dirty="0">
                <a:solidFill>
                  <a:schemeClr val="accent4"/>
                </a:solidFill>
                <a:latin typeface="Poppins SemiBold" pitchFamily="50" charset="0"/>
                <a:cs typeface="Arial" panose="020B0604020202020204" pitchFamily="34" charset="0"/>
              </a:rPr>
              <a:t>Automatización:</a:t>
            </a:r>
            <a:r>
              <a:rPr sz="1200" spc="-25" dirty="0">
                <a:solidFill>
                  <a:schemeClr val="accent4"/>
                </a:solidFill>
                <a:latin typeface="Poppins SemiBold" pitchFamily="50" charset="0"/>
                <a:cs typeface="Arial" panose="020B0604020202020204" pitchFamily="34" charset="0"/>
              </a:rPr>
              <a:t> </a:t>
            </a:r>
            <a:r>
              <a:rPr sz="1150" spc="-65" dirty="0">
                <a:solidFill>
                  <a:schemeClr val="accent4"/>
                </a:solidFill>
                <a:cs typeface="Arial" panose="020B0604020202020204" pitchFamily="34" charset="0"/>
              </a:rPr>
              <a:t>Liberación</a:t>
            </a:r>
            <a:r>
              <a:rPr sz="1150" spc="15"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de</a:t>
            </a:r>
            <a:r>
              <a:rPr sz="1150" spc="1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expertos</a:t>
            </a:r>
            <a:r>
              <a:rPr sz="1150" spc="10" dirty="0">
                <a:solidFill>
                  <a:schemeClr val="accent4"/>
                </a:solidFill>
                <a:cs typeface="Arial" panose="020B0604020202020204" pitchFamily="34" charset="0"/>
              </a:rPr>
              <a:t> </a:t>
            </a:r>
            <a:r>
              <a:rPr sz="1150" spc="-85" dirty="0">
                <a:solidFill>
                  <a:schemeClr val="accent4"/>
                </a:solidFill>
                <a:cs typeface="Arial" panose="020B0604020202020204" pitchFamily="34" charset="0"/>
              </a:rPr>
              <a:t>para</a:t>
            </a:r>
            <a:r>
              <a:rPr sz="1150" spc="10" dirty="0">
                <a:solidFill>
                  <a:schemeClr val="accent4"/>
                </a:solidFill>
                <a:cs typeface="Arial" panose="020B0604020202020204" pitchFamily="34" charset="0"/>
              </a:rPr>
              <a:t> </a:t>
            </a:r>
            <a:r>
              <a:rPr sz="1150" spc="-30" dirty="0">
                <a:solidFill>
                  <a:schemeClr val="accent4"/>
                </a:solidFill>
                <a:cs typeface="Arial" panose="020B0604020202020204" pitchFamily="34" charset="0"/>
              </a:rPr>
              <a:t>riesgos </a:t>
            </a:r>
            <a:r>
              <a:rPr sz="1150" spc="-70" dirty="0">
                <a:solidFill>
                  <a:schemeClr val="accent4"/>
                </a:solidFill>
                <a:cs typeface="Arial" panose="020B0604020202020204" pitchFamily="34" charset="0"/>
              </a:rPr>
              <a:t>complejos</a:t>
            </a:r>
            <a:r>
              <a:rPr sz="1150"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mientras</a:t>
            </a:r>
            <a:r>
              <a:rPr sz="1150" dirty="0">
                <a:solidFill>
                  <a:schemeClr val="accent4"/>
                </a:solidFill>
                <a:cs typeface="Arial" panose="020B0604020202020204" pitchFamily="34" charset="0"/>
              </a:rPr>
              <a:t> </a:t>
            </a:r>
            <a:r>
              <a:rPr sz="1150" spc="-60" dirty="0">
                <a:solidFill>
                  <a:schemeClr val="accent4"/>
                </a:solidFill>
                <a:cs typeface="Arial" panose="020B0604020202020204" pitchFamily="34" charset="0"/>
              </a:rPr>
              <a:t>la</a:t>
            </a:r>
            <a:r>
              <a:rPr sz="1150" spc="5" dirty="0">
                <a:solidFill>
                  <a:schemeClr val="accent4"/>
                </a:solidFill>
                <a:cs typeface="Arial" panose="020B0604020202020204" pitchFamily="34" charset="0"/>
              </a:rPr>
              <a:t> </a:t>
            </a:r>
            <a:r>
              <a:rPr sz="1150" spc="-60" dirty="0">
                <a:solidFill>
                  <a:schemeClr val="accent4"/>
                </a:solidFill>
                <a:cs typeface="Arial" panose="020B0604020202020204" pitchFamily="34" charset="0"/>
              </a:rPr>
              <a:t>IA</a:t>
            </a:r>
            <a:r>
              <a:rPr sz="1150" dirty="0">
                <a:solidFill>
                  <a:schemeClr val="accent4"/>
                </a:solidFill>
                <a:cs typeface="Arial" panose="020B0604020202020204" pitchFamily="34" charset="0"/>
              </a:rPr>
              <a:t> </a:t>
            </a:r>
            <a:r>
              <a:rPr sz="1150" spc="-80" dirty="0">
                <a:solidFill>
                  <a:schemeClr val="accent4"/>
                </a:solidFill>
                <a:cs typeface="Arial" panose="020B0604020202020204" pitchFamily="34" charset="0"/>
              </a:rPr>
              <a:t>maneja</a:t>
            </a:r>
            <a:r>
              <a:rPr sz="1150"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tareas</a:t>
            </a:r>
            <a:r>
              <a:rPr sz="1150" spc="5" dirty="0">
                <a:solidFill>
                  <a:schemeClr val="accent4"/>
                </a:solidFill>
                <a:cs typeface="Arial" panose="020B0604020202020204" pitchFamily="34" charset="0"/>
              </a:rPr>
              <a:t> </a:t>
            </a:r>
            <a:r>
              <a:rPr sz="1150" spc="-10" dirty="0">
                <a:solidFill>
                  <a:schemeClr val="accent4"/>
                </a:solidFill>
                <a:cs typeface="Arial" panose="020B0604020202020204" pitchFamily="34" charset="0"/>
              </a:rPr>
              <a:t>rutinarias.</a:t>
            </a:r>
            <a:endParaRPr sz="1150" dirty="0">
              <a:solidFill>
                <a:schemeClr val="accent4"/>
              </a:solidFill>
              <a:cs typeface="Arial" panose="020B0604020202020204" pitchFamily="34" charset="0"/>
            </a:endParaRPr>
          </a:p>
        </p:txBody>
      </p:sp>
      <p:pic>
        <p:nvPicPr>
          <p:cNvPr id="27" name="object 27"/>
          <p:cNvPicPr/>
          <p:nvPr>
            <p:custDataLst>
              <p:tags r:id="rId9"/>
            </p:custDataLst>
          </p:nvPr>
        </p:nvPicPr>
        <p:blipFill>
          <a:blip r:embed="rId15" cstate="print"/>
          <a:stretch>
            <a:fillRect/>
          </a:stretch>
        </p:blipFill>
        <p:spPr>
          <a:xfrm>
            <a:off x="7362825" y="1296195"/>
            <a:ext cx="4371974" cy="2476499"/>
          </a:xfrm>
          <a:prstGeom prst="rect">
            <a:avLst/>
          </a:prstGeom>
          <a:solidFill>
            <a:srgbClr val="AECFE6"/>
          </a:solidFill>
          <a:ln>
            <a:solidFill>
              <a:schemeClr val="tx2"/>
            </a:solidFill>
          </a:ln>
        </p:spPr>
      </p:pic>
      <p:pic>
        <p:nvPicPr>
          <p:cNvPr id="65" name="Senior_2" descr="Senior 2">
            <a:extLst>
              <a:ext uri="{FF2B5EF4-FFF2-40B4-BE49-F238E27FC236}">
                <a16:creationId xmlns:a16="http://schemas.microsoft.com/office/drawing/2014/main" id="{47BD007D-2684-8DAE-9597-76D24FF02A1E}"/>
              </a:ext>
            </a:extLst>
          </p:cNvPr>
          <p:cNvPicPr>
            <a:picLocks noChangeAspect="1"/>
          </p:cNvPicPr>
          <p:nvPr>
            <p:custDataLst>
              <p:tags r:id="rId10"/>
            </p:custDataLst>
          </p:nvPr>
        </p:nvPicPr>
        <p:blipFill>
          <a:blip r:embed="rId16">
            <a:extLst>
              <a:ext uri="{96DAC541-7B7A-43D3-8B79-37D633B846F1}">
                <asvg:svgBlip xmlns:asvg="http://schemas.microsoft.com/office/drawing/2016/SVG/main" r:embed="rId17"/>
              </a:ext>
            </a:extLst>
          </a:blip>
          <a:stretch>
            <a:fillRect/>
          </a:stretch>
        </p:blipFill>
        <p:spPr>
          <a:xfrm>
            <a:off x="761999" y="5636569"/>
            <a:ext cx="1274132" cy="1274132"/>
          </a:xfrm>
          <a:prstGeom prst="rect">
            <a:avLst/>
          </a:prstGeom>
        </p:spPr>
      </p:pic>
      <p:pic>
        <p:nvPicPr>
          <p:cNvPr id="68" name="Adult_1" descr="Adult 1">
            <a:extLst>
              <a:ext uri="{FF2B5EF4-FFF2-40B4-BE49-F238E27FC236}">
                <a16:creationId xmlns:a16="http://schemas.microsoft.com/office/drawing/2014/main" id="{D32DF772-8B57-ABC7-CEF8-61330B62D005}"/>
              </a:ext>
            </a:extLst>
          </p:cNvPr>
          <p:cNvPicPr>
            <a:picLocks noChangeAspect="1"/>
          </p:cNvPicPr>
          <p:nvPr>
            <p:custDataLst>
              <p:tags r:id="rId11"/>
            </p:custDataLst>
          </p:nvPr>
        </p:nvPicPr>
        <p:blipFill>
          <a:blip r:embed="rId18">
            <a:extLst>
              <a:ext uri="{96DAC541-7B7A-43D3-8B79-37D633B846F1}">
                <asvg:svgBlip xmlns:asvg="http://schemas.microsoft.com/office/drawing/2016/SVG/main" r:embed="rId19"/>
              </a:ext>
            </a:extLst>
          </a:blip>
          <a:stretch>
            <a:fillRect/>
          </a:stretch>
        </p:blipFill>
        <p:spPr>
          <a:xfrm>
            <a:off x="4463094" y="5583869"/>
            <a:ext cx="1274132" cy="1274132"/>
          </a:xfrm>
          <a:prstGeom prst="rect">
            <a:avLst/>
          </a:prstGeom>
        </p:spPr>
      </p:pic>
      <p:grpSp>
        <p:nvGrpSpPr>
          <p:cNvPr id="70" name="Group 69">
            <a:extLst>
              <a:ext uri="{FF2B5EF4-FFF2-40B4-BE49-F238E27FC236}">
                <a16:creationId xmlns:a16="http://schemas.microsoft.com/office/drawing/2014/main" id="{FE980751-DB81-8FB9-1472-6270D3791B52}"/>
              </a:ext>
            </a:extLst>
          </p:cNvPr>
          <p:cNvGrpSpPr/>
          <p:nvPr/>
        </p:nvGrpSpPr>
        <p:grpSpPr>
          <a:xfrm>
            <a:off x="1418697" y="2894807"/>
            <a:ext cx="8823747" cy="3953040"/>
            <a:chOff x="1612252" y="1943857"/>
            <a:chExt cx="8979606" cy="4135529"/>
          </a:xfrm>
        </p:grpSpPr>
        <p:grpSp>
          <p:nvGrpSpPr>
            <p:cNvPr id="71" name="Group 4">
              <a:extLst>
                <a:ext uri="{FF2B5EF4-FFF2-40B4-BE49-F238E27FC236}">
                  <a16:creationId xmlns:a16="http://schemas.microsoft.com/office/drawing/2014/main" id="{69E3BBF4-7E31-982C-5E5A-E43D6A051A3D}"/>
                </a:ext>
              </a:extLst>
            </p:cNvPr>
            <p:cNvGrpSpPr>
              <a:grpSpLocks noChangeAspect="1"/>
            </p:cNvGrpSpPr>
            <p:nvPr/>
          </p:nvGrpSpPr>
          <p:grpSpPr bwMode="auto">
            <a:xfrm>
              <a:off x="1612252" y="1943857"/>
              <a:ext cx="8979606" cy="4135529"/>
              <a:chOff x="0" y="1279"/>
              <a:chExt cx="7680" cy="3537"/>
            </a:xfrm>
          </p:grpSpPr>
          <p:sp>
            <p:nvSpPr>
              <p:cNvPr id="76" name="AutoShape 3">
                <a:extLst>
                  <a:ext uri="{FF2B5EF4-FFF2-40B4-BE49-F238E27FC236}">
                    <a16:creationId xmlns:a16="http://schemas.microsoft.com/office/drawing/2014/main" id="{90814545-3E69-EC74-801A-6DF6C6D22751}"/>
                  </a:ext>
                </a:extLst>
              </p:cNvPr>
              <p:cNvSpPr>
                <a:spLocks noChangeAspect="1" noChangeArrowheads="1" noTextEdit="1"/>
              </p:cNvSpPr>
              <p:nvPr/>
            </p:nvSpPr>
            <p:spPr bwMode="auto">
              <a:xfrm>
                <a:off x="0" y="1279"/>
                <a:ext cx="7680" cy="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0">
                <a:extLst>
                  <a:ext uri="{FF2B5EF4-FFF2-40B4-BE49-F238E27FC236}">
                    <a16:creationId xmlns:a16="http://schemas.microsoft.com/office/drawing/2014/main" id="{BCDB63A1-25C2-FA3C-C664-BA809F040AAA}"/>
                  </a:ext>
                </a:extLst>
              </p:cNvPr>
              <p:cNvSpPr>
                <a:spLocks/>
              </p:cNvSpPr>
              <p:nvPr/>
            </p:nvSpPr>
            <p:spPr bwMode="auto">
              <a:xfrm>
                <a:off x="2308" y="4409"/>
                <a:ext cx="361" cy="367"/>
              </a:xfrm>
              <a:custGeom>
                <a:avLst/>
                <a:gdLst>
                  <a:gd name="T0" fmla="*/ 3 w 64"/>
                  <a:gd name="T1" fmla="*/ 13 h 65"/>
                  <a:gd name="T2" fmla="*/ 4 w 64"/>
                  <a:gd name="T3" fmla="*/ 8 h 65"/>
                  <a:gd name="T4" fmla="*/ 58 w 64"/>
                  <a:gd name="T5" fmla="*/ 1 h 65"/>
                  <a:gd name="T6" fmla="*/ 64 w 64"/>
                  <a:gd name="T7" fmla="*/ 6 h 65"/>
                  <a:gd name="T8" fmla="*/ 64 w 64"/>
                  <a:gd name="T9" fmla="*/ 60 h 65"/>
                  <a:gd name="T10" fmla="*/ 59 w 64"/>
                  <a:gd name="T11" fmla="*/ 62 h 65"/>
                  <a:gd name="T12" fmla="*/ 3 w 64"/>
                  <a:gd name="T13" fmla="*/ 13 h 65"/>
                </a:gdLst>
                <a:ahLst/>
                <a:cxnLst>
                  <a:cxn ang="0">
                    <a:pos x="T0" y="T1"/>
                  </a:cxn>
                  <a:cxn ang="0">
                    <a:pos x="T2" y="T3"/>
                  </a:cxn>
                  <a:cxn ang="0">
                    <a:pos x="T4" y="T5"/>
                  </a:cxn>
                  <a:cxn ang="0">
                    <a:pos x="T6" y="T7"/>
                  </a:cxn>
                  <a:cxn ang="0">
                    <a:pos x="T8" y="T9"/>
                  </a:cxn>
                  <a:cxn ang="0">
                    <a:pos x="T10" y="T11"/>
                  </a:cxn>
                  <a:cxn ang="0">
                    <a:pos x="T12" y="T13"/>
                  </a:cxn>
                </a:cxnLst>
                <a:rect l="0" t="0" r="r" b="b"/>
                <a:pathLst>
                  <a:path w="64" h="65">
                    <a:moveTo>
                      <a:pt x="3" y="13"/>
                    </a:moveTo>
                    <a:cubicBezTo>
                      <a:pt x="0" y="11"/>
                      <a:pt x="1" y="9"/>
                      <a:pt x="4" y="8"/>
                    </a:cubicBezTo>
                    <a:cubicBezTo>
                      <a:pt x="58" y="1"/>
                      <a:pt x="58" y="1"/>
                      <a:pt x="58" y="1"/>
                    </a:cubicBezTo>
                    <a:cubicBezTo>
                      <a:pt x="61" y="0"/>
                      <a:pt x="64" y="3"/>
                      <a:pt x="64" y="6"/>
                    </a:cubicBezTo>
                    <a:cubicBezTo>
                      <a:pt x="64" y="60"/>
                      <a:pt x="64" y="60"/>
                      <a:pt x="64" y="60"/>
                    </a:cubicBezTo>
                    <a:cubicBezTo>
                      <a:pt x="64" y="64"/>
                      <a:pt x="62" y="65"/>
                      <a:pt x="59" y="62"/>
                    </a:cubicBezTo>
                    <a:lnTo>
                      <a:pt x="3"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1">
                <a:extLst>
                  <a:ext uri="{FF2B5EF4-FFF2-40B4-BE49-F238E27FC236}">
                    <a16:creationId xmlns:a16="http://schemas.microsoft.com/office/drawing/2014/main" id="{9A310C5A-4A56-D6D0-2A91-2854731F94E5}"/>
                  </a:ext>
                </a:extLst>
              </p:cNvPr>
              <p:cNvSpPr>
                <a:spLocks/>
              </p:cNvSpPr>
              <p:nvPr/>
            </p:nvSpPr>
            <p:spPr bwMode="auto">
              <a:xfrm>
                <a:off x="425" y="3754"/>
                <a:ext cx="361" cy="367"/>
              </a:xfrm>
              <a:custGeom>
                <a:avLst/>
                <a:gdLst>
                  <a:gd name="T0" fmla="*/ 61 w 64"/>
                  <a:gd name="T1" fmla="*/ 52 h 65"/>
                  <a:gd name="T2" fmla="*/ 60 w 64"/>
                  <a:gd name="T3" fmla="*/ 57 h 65"/>
                  <a:gd name="T4" fmla="*/ 6 w 64"/>
                  <a:gd name="T5" fmla="*/ 65 h 65"/>
                  <a:gd name="T6" fmla="*/ 0 w 64"/>
                  <a:gd name="T7" fmla="*/ 59 h 65"/>
                  <a:gd name="T8" fmla="*/ 0 w 64"/>
                  <a:gd name="T9" fmla="*/ 5 h 65"/>
                  <a:gd name="T10" fmla="*/ 5 w 64"/>
                  <a:gd name="T11" fmla="*/ 3 h 65"/>
                  <a:gd name="T12" fmla="*/ 61 w 64"/>
                  <a:gd name="T13" fmla="*/ 52 h 65"/>
                </a:gdLst>
                <a:ahLst/>
                <a:cxnLst>
                  <a:cxn ang="0">
                    <a:pos x="T0" y="T1"/>
                  </a:cxn>
                  <a:cxn ang="0">
                    <a:pos x="T2" y="T3"/>
                  </a:cxn>
                  <a:cxn ang="0">
                    <a:pos x="T4" y="T5"/>
                  </a:cxn>
                  <a:cxn ang="0">
                    <a:pos x="T6" y="T7"/>
                  </a:cxn>
                  <a:cxn ang="0">
                    <a:pos x="T8" y="T9"/>
                  </a:cxn>
                  <a:cxn ang="0">
                    <a:pos x="T10" y="T11"/>
                  </a:cxn>
                  <a:cxn ang="0">
                    <a:pos x="T12" y="T13"/>
                  </a:cxn>
                </a:cxnLst>
                <a:rect l="0" t="0" r="r" b="b"/>
                <a:pathLst>
                  <a:path w="64" h="65">
                    <a:moveTo>
                      <a:pt x="61" y="52"/>
                    </a:moveTo>
                    <a:cubicBezTo>
                      <a:pt x="64" y="54"/>
                      <a:pt x="63" y="57"/>
                      <a:pt x="60" y="57"/>
                    </a:cubicBezTo>
                    <a:cubicBezTo>
                      <a:pt x="6" y="65"/>
                      <a:pt x="6" y="65"/>
                      <a:pt x="6" y="65"/>
                    </a:cubicBezTo>
                    <a:cubicBezTo>
                      <a:pt x="3" y="65"/>
                      <a:pt x="0" y="62"/>
                      <a:pt x="0" y="59"/>
                    </a:cubicBezTo>
                    <a:cubicBezTo>
                      <a:pt x="0" y="5"/>
                      <a:pt x="0" y="5"/>
                      <a:pt x="0" y="5"/>
                    </a:cubicBezTo>
                    <a:cubicBezTo>
                      <a:pt x="0" y="1"/>
                      <a:pt x="2" y="0"/>
                      <a:pt x="5" y="3"/>
                    </a:cubicBezTo>
                    <a:lnTo>
                      <a:pt x="61" y="5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2">
                <a:extLst>
                  <a:ext uri="{FF2B5EF4-FFF2-40B4-BE49-F238E27FC236}">
                    <a16:creationId xmlns:a16="http://schemas.microsoft.com/office/drawing/2014/main" id="{389D485C-E314-2DD7-448D-465913738359}"/>
                  </a:ext>
                </a:extLst>
              </p:cNvPr>
              <p:cNvSpPr>
                <a:spLocks/>
              </p:cNvSpPr>
              <p:nvPr/>
            </p:nvSpPr>
            <p:spPr bwMode="auto">
              <a:xfrm>
                <a:off x="426" y="3755"/>
                <a:ext cx="2212" cy="1061"/>
              </a:xfrm>
              <a:custGeom>
                <a:avLst/>
                <a:gdLst>
                  <a:gd name="T0" fmla="*/ 11 w 610"/>
                  <a:gd name="T1" fmla="*/ 52 h 325"/>
                  <a:gd name="T2" fmla="*/ 163 w 610"/>
                  <a:gd name="T3" fmla="*/ 18 h 325"/>
                  <a:gd name="T4" fmla="*/ 287 w 610"/>
                  <a:gd name="T5" fmla="*/ 118 h 325"/>
                  <a:gd name="T6" fmla="*/ 355 w 610"/>
                  <a:gd name="T7" fmla="*/ 188 h 325"/>
                  <a:gd name="T8" fmla="*/ 509 w 610"/>
                  <a:gd name="T9" fmla="*/ 278 h 325"/>
                  <a:gd name="T10" fmla="*/ 580 w 610"/>
                  <a:gd name="T11" fmla="*/ 241 h 325"/>
                  <a:gd name="T12" fmla="*/ 602 w 610"/>
                  <a:gd name="T13" fmla="*/ 245 h 325"/>
                  <a:gd name="T14" fmla="*/ 606 w 610"/>
                  <a:gd name="T15" fmla="*/ 267 h 325"/>
                  <a:gd name="T16" fmla="*/ 512 w 610"/>
                  <a:gd name="T17" fmla="*/ 318 h 325"/>
                  <a:gd name="T18" fmla="*/ 329 w 610"/>
                  <a:gd name="T19" fmla="*/ 218 h 325"/>
                  <a:gd name="T20" fmla="*/ 261 w 610"/>
                  <a:gd name="T21" fmla="*/ 147 h 325"/>
                  <a:gd name="T22" fmla="*/ 161 w 610"/>
                  <a:gd name="T23" fmla="*/ 59 h 325"/>
                  <a:gd name="T24" fmla="*/ 38 w 610"/>
                  <a:gd name="T25" fmla="*/ 81 h 325"/>
                  <a:gd name="T26" fmla="*/ 15 w 610"/>
                  <a:gd name="T27" fmla="*/ 84 h 325"/>
                  <a:gd name="T28" fmla="*/ 11 w 610"/>
                  <a:gd name="T29" fmla="*/ 52 h 325"/>
                  <a:gd name="T30" fmla="*/ 11 w 610"/>
                  <a:gd name="T31" fmla="*/ 5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0" h="325">
                    <a:moveTo>
                      <a:pt x="11" y="52"/>
                    </a:moveTo>
                    <a:cubicBezTo>
                      <a:pt x="46" y="16"/>
                      <a:pt x="111" y="0"/>
                      <a:pt x="163" y="18"/>
                    </a:cubicBezTo>
                    <a:cubicBezTo>
                      <a:pt x="205" y="32"/>
                      <a:pt x="230" y="55"/>
                      <a:pt x="287" y="118"/>
                    </a:cubicBezTo>
                    <a:cubicBezTo>
                      <a:pt x="292" y="123"/>
                      <a:pt x="350" y="183"/>
                      <a:pt x="355" y="188"/>
                    </a:cubicBezTo>
                    <a:cubicBezTo>
                      <a:pt x="409" y="248"/>
                      <a:pt x="456" y="287"/>
                      <a:pt x="509" y="278"/>
                    </a:cubicBezTo>
                    <a:cubicBezTo>
                      <a:pt x="556" y="270"/>
                      <a:pt x="571" y="246"/>
                      <a:pt x="580" y="241"/>
                    </a:cubicBezTo>
                    <a:cubicBezTo>
                      <a:pt x="587" y="238"/>
                      <a:pt x="596" y="240"/>
                      <a:pt x="602" y="245"/>
                    </a:cubicBezTo>
                    <a:cubicBezTo>
                      <a:pt x="608" y="251"/>
                      <a:pt x="610" y="260"/>
                      <a:pt x="606" y="267"/>
                    </a:cubicBezTo>
                    <a:cubicBezTo>
                      <a:pt x="601" y="279"/>
                      <a:pt x="559" y="313"/>
                      <a:pt x="512" y="318"/>
                    </a:cubicBezTo>
                    <a:cubicBezTo>
                      <a:pt x="432" y="325"/>
                      <a:pt x="384" y="276"/>
                      <a:pt x="329" y="218"/>
                    </a:cubicBezTo>
                    <a:cubicBezTo>
                      <a:pt x="328" y="217"/>
                      <a:pt x="261" y="148"/>
                      <a:pt x="261" y="147"/>
                    </a:cubicBezTo>
                    <a:cubicBezTo>
                      <a:pt x="206" y="87"/>
                      <a:pt x="189" y="73"/>
                      <a:pt x="161" y="59"/>
                    </a:cubicBezTo>
                    <a:cubicBezTo>
                      <a:pt x="122" y="41"/>
                      <a:pt x="69" y="51"/>
                      <a:pt x="38" y="81"/>
                    </a:cubicBezTo>
                    <a:cubicBezTo>
                      <a:pt x="32" y="87"/>
                      <a:pt x="22" y="88"/>
                      <a:pt x="15" y="84"/>
                    </a:cubicBezTo>
                    <a:cubicBezTo>
                      <a:pt x="3" y="78"/>
                      <a:pt x="0" y="61"/>
                      <a:pt x="11" y="52"/>
                    </a:cubicBezTo>
                    <a:cubicBezTo>
                      <a:pt x="12" y="51"/>
                      <a:pt x="7" y="55"/>
                      <a:pt x="11" y="5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87">
                <a:extLst>
                  <a:ext uri="{FF2B5EF4-FFF2-40B4-BE49-F238E27FC236}">
                    <a16:creationId xmlns:a16="http://schemas.microsoft.com/office/drawing/2014/main" id="{34A9100B-9102-CB41-A574-8DC12B8C9390}"/>
                  </a:ext>
                </a:extLst>
              </p:cNvPr>
              <p:cNvSpPr>
                <a:spLocks noChangeArrowheads="1"/>
              </p:cNvSpPr>
              <p:nvPr/>
            </p:nvSpPr>
            <p:spPr bwMode="auto">
              <a:xfrm>
                <a:off x="1133" y="3827"/>
                <a:ext cx="886" cy="886"/>
              </a:xfrm>
              <a:prstGeom prst="ellipse">
                <a:avLst/>
              </a:prstGeom>
              <a:gradFill flip="none" rotWithShape="1">
                <a:gsLst>
                  <a:gs pos="0">
                    <a:schemeClr val="accent1"/>
                  </a:gs>
                  <a:gs pos="50000">
                    <a:schemeClr val="accent1"/>
                  </a:gs>
                  <a:gs pos="100000">
                    <a:schemeClr val="accent1"/>
                  </a:gs>
                </a:gsLst>
                <a:lin ang="5400000" scaled="0"/>
                <a:tileRect/>
              </a:gradFill>
              <a:ln>
                <a:headEnd/>
                <a:tailEnd/>
              </a:ln>
              <a:effectLst/>
              <a:extLst>
                <a:ext uri="{AF507438-7753-43E0-B8FC-AC1667EBCBE1}">
                  <a14:hiddenEffects xmlns:a14="http://schemas.microsoft.com/office/drawing/2010/main">
                    <a:effectLst>
                      <a:outerShdw blurRad="57150" dist="19050" dir="5400000" algn="ctr" rotWithShape="0">
                        <a:srgbClr val="000000">
                          <a:alpha val="63000"/>
                        </a:srgbClr>
                      </a:outerShdw>
                    </a:effectLst>
                  </a14:hiddenEffects>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grpSp>
        <p:sp>
          <p:nvSpPr>
            <p:cNvPr id="72" name="Shape 2778">
              <a:extLst>
                <a:ext uri="{FF2B5EF4-FFF2-40B4-BE49-F238E27FC236}">
                  <a16:creationId xmlns:a16="http://schemas.microsoft.com/office/drawing/2014/main" id="{D7E15349-1830-EAF6-613E-785A1A704D74}"/>
                </a:ext>
              </a:extLst>
            </p:cNvPr>
            <p:cNvSpPr>
              <a:spLocks noChangeAspect="1"/>
            </p:cNvSpPr>
            <p:nvPr/>
          </p:nvSpPr>
          <p:spPr>
            <a:xfrm>
              <a:off x="3274757" y="5257304"/>
              <a:ext cx="360000" cy="36000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Source Sans Pro Light" charset="0"/>
                <a:ea typeface="Source Sans Pro Light" charset="0"/>
                <a:cs typeface="Source Sans Pro Light"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199" y="455290"/>
            <a:ext cx="11274552" cy="505267"/>
          </a:xfrm>
          <a:prstGeom prst="rect">
            <a:avLst/>
          </a:prstGeom>
        </p:spPr>
        <p:txBody>
          <a:bodyPr vert="horz" wrap="square" lIns="0" tIns="12700" rIns="0" bIns="0" rtlCol="0" anchor="t">
            <a:spAutoFit/>
          </a:bodyPr>
          <a:lstStyle/>
          <a:p>
            <a:pPr marL="12700">
              <a:spcBef>
                <a:spcPts val="100"/>
              </a:spcBef>
            </a:pPr>
            <a:r>
              <a:rPr spc="-204" dirty="0">
                <a:cs typeface="Arial" panose="020B0604020202020204" pitchFamily="34" charset="0"/>
              </a:rPr>
              <a:t>Implicaciones</a:t>
            </a:r>
            <a:r>
              <a:rPr spc="-65" dirty="0">
                <a:cs typeface="Arial" panose="020B0604020202020204" pitchFamily="34" charset="0"/>
              </a:rPr>
              <a:t> </a:t>
            </a:r>
            <a:r>
              <a:rPr spc="-204" dirty="0">
                <a:cs typeface="Arial" panose="020B0604020202020204" pitchFamily="34" charset="0"/>
              </a:rPr>
              <a:t>Actuariales</a:t>
            </a:r>
            <a:r>
              <a:rPr spc="-60" dirty="0">
                <a:cs typeface="Arial" panose="020B0604020202020204" pitchFamily="34" charset="0"/>
              </a:rPr>
              <a:t> </a:t>
            </a:r>
            <a:r>
              <a:rPr spc="-225" dirty="0">
                <a:cs typeface="Arial" panose="020B0604020202020204" pitchFamily="34" charset="0"/>
              </a:rPr>
              <a:t>y</a:t>
            </a:r>
            <a:r>
              <a:rPr spc="-60" dirty="0">
                <a:cs typeface="Arial" panose="020B0604020202020204" pitchFamily="34" charset="0"/>
              </a:rPr>
              <a:t> </a:t>
            </a:r>
            <a:r>
              <a:rPr spc="-185" dirty="0">
                <a:cs typeface="Arial" panose="020B0604020202020204" pitchFamily="34" charset="0"/>
              </a:rPr>
              <a:t>Estratégicas</a:t>
            </a:r>
          </a:p>
        </p:txBody>
      </p:sp>
      <p:grpSp>
        <p:nvGrpSpPr>
          <p:cNvPr id="3" name="object 3"/>
          <p:cNvGrpSpPr/>
          <p:nvPr/>
        </p:nvGrpSpPr>
        <p:grpSpPr>
          <a:xfrm>
            <a:off x="457200" y="1715293"/>
            <a:ext cx="6677025" cy="990600"/>
            <a:chOff x="457199" y="1714499"/>
            <a:chExt cx="6677025" cy="990600"/>
          </a:xfrm>
        </p:grpSpPr>
        <p:sp>
          <p:nvSpPr>
            <p:cNvPr id="4" name="object 4"/>
            <p:cNvSpPr/>
            <p:nvPr/>
          </p:nvSpPr>
          <p:spPr>
            <a:xfrm>
              <a:off x="457199" y="1714499"/>
              <a:ext cx="6677025" cy="990600"/>
            </a:xfrm>
            <a:custGeom>
              <a:avLst/>
              <a:gdLst/>
              <a:ahLst/>
              <a:cxnLst/>
              <a:rect l="l" t="t" r="r" b="b"/>
              <a:pathLst>
                <a:path w="6677025" h="990600">
                  <a:moveTo>
                    <a:pt x="6605827" y="990599"/>
                  </a:moveTo>
                  <a:lnTo>
                    <a:pt x="71196" y="990599"/>
                  </a:lnTo>
                  <a:lnTo>
                    <a:pt x="66241" y="990111"/>
                  </a:lnTo>
                  <a:lnTo>
                    <a:pt x="29705" y="974977"/>
                  </a:lnTo>
                  <a:lnTo>
                    <a:pt x="3885" y="938937"/>
                  </a:lnTo>
                  <a:lnTo>
                    <a:pt x="0" y="919403"/>
                  </a:lnTo>
                  <a:lnTo>
                    <a:pt x="0" y="914399"/>
                  </a:lnTo>
                  <a:lnTo>
                    <a:pt x="0" y="71196"/>
                  </a:lnTo>
                  <a:lnTo>
                    <a:pt x="15621" y="29705"/>
                  </a:lnTo>
                  <a:lnTo>
                    <a:pt x="51661" y="3885"/>
                  </a:lnTo>
                  <a:lnTo>
                    <a:pt x="71196" y="0"/>
                  </a:lnTo>
                  <a:lnTo>
                    <a:pt x="6605827" y="0"/>
                  </a:lnTo>
                  <a:lnTo>
                    <a:pt x="6647318" y="15621"/>
                  </a:lnTo>
                  <a:lnTo>
                    <a:pt x="6673138" y="51661"/>
                  </a:lnTo>
                  <a:lnTo>
                    <a:pt x="6677024" y="71196"/>
                  </a:lnTo>
                  <a:lnTo>
                    <a:pt x="6677024" y="919403"/>
                  </a:lnTo>
                  <a:lnTo>
                    <a:pt x="6661402" y="960894"/>
                  </a:lnTo>
                  <a:lnTo>
                    <a:pt x="6625361" y="986714"/>
                  </a:lnTo>
                  <a:lnTo>
                    <a:pt x="6610782" y="990111"/>
                  </a:lnTo>
                  <a:lnTo>
                    <a:pt x="6605827" y="990599"/>
                  </a:lnTo>
                  <a:close/>
                </a:path>
              </a:pathLst>
            </a:custGeom>
            <a:solidFill>
              <a:schemeClr val="tx2">
                <a:alpha val="5099"/>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1015949" y="2187536"/>
              <a:ext cx="60325" cy="368935"/>
            </a:xfrm>
            <a:custGeom>
              <a:avLst/>
              <a:gdLst/>
              <a:ahLst/>
              <a:cxnLst/>
              <a:rect l="l" t="t" r="r" b="b"/>
              <a:pathLst>
                <a:path w="60325" h="368935">
                  <a:moveTo>
                    <a:pt x="59982" y="314909"/>
                  </a:moveTo>
                  <a:lnTo>
                    <a:pt x="56730" y="311658"/>
                  </a:lnTo>
                  <a:lnTo>
                    <a:pt x="11823" y="266700"/>
                  </a:lnTo>
                  <a:lnTo>
                    <a:pt x="6540" y="266700"/>
                  </a:lnTo>
                  <a:lnTo>
                    <a:pt x="25" y="273215"/>
                  </a:lnTo>
                  <a:lnTo>
                    <a:pt x="25" y="278498"/>
                  </a:lnTo>
                  <a:lnTo>
                    <a:pt x="39039" y="317538"/>
                  </a:lnTo>
                  <a:lnTo>
                    <a:pt x="0" y="356590"/>
                  </a:lnTo>
                  <a:lnTo>
                    <a:pt x="0" y="361873"/>
                  </a:lnTo>
                  <a:lnTo>
                    <a:pt x="6515" y="368388"/>
                  </a:lnTo>
                  <a:lnTo>
                    <a:pt x="11798" y="368388"/>
                  </a:lnTo>
                  <a:lnTo>
                    <a:pt x="59982" y="320205"/>
                  </a:lnTo>
                  <a:lnTo>
                    <a:pt x="59982" y="314909"/>
                  </a:lnTo>
                  <a:close/>
                </a:path>
                <a:path w="60325" h="368935">
                  <a:moveTo>
                    <a:pt x="59982" y="48209"/>
                  </a:moveTo>
                  <a:lnTo>
                    <a:pt x="56730" y="44958"/>
                  </a:lnTo>
                  <a:lnTo>
                    <a:pt x="11823" y="0"/>
                  </a:lnTo>
                  <a:lnTo>
                    <a:pt x="6540" y="0"/>
                  </a:lnTo>
                  <a:lnTo>
                    <a:pt x="25" y="6515"/>
                  </a:lnTo>
                  <a:lnTo>
                    <a:pt x="25" y="11798"/>
                  </a:lnTo>
                  <a:lnTo>
                    <a:pt x="39039" y="50838"/>
                  </a:lnTo>
                  <a:lnTo>
                    <a:pt x="0" y="89890"/>
                  </a:lnTo>
                  <a:lnTo>
                    <a:pt x="0" y="95173"/>
                  </a:lnTo>
                  <a:lnTo>
                    <a:pt x="6515" y="101688"/>
                  </a:lnTo>
                  <a:lnTo>
                    <a:pt x="11798" y="101688"/>
                  </a:lnTo>
                  <a:lnTo>
                    <a:pt x="59982" y="53505"/>
                  </a:lnTo>
                  <a:lnTo>
                    <a:pt x="59982" y="48209"/>
                  </a:lnTo>
                  <a:close/>
                </a:path>
              </a:pathLst>
            </a:custGeom>
            <a:solidFill>
              <a:srgbClr val="CB4504"/>
            </a:solid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6" name="object 6"/>
          <p:cNvGrpSpPr/>
          <p:nvPr/>
        </p:nvGrpSpPr>
        <p:grpSpPr>
          <a:xfrm>
            <a:off x="457200" y="2801143"/>
            <a:ext cx="6677025" cy="990600"/>
            <a:chOff x="457199" y="2800349"/>
            <a:chExt cx="6677025" cy="990600"/>
          </a:xfrm>
        </p:grpSpPr>
        <p:sp>
          <p:nvSpPr>
            <p:cNvPr id="7" name="object 7"/>
            <p:cNvSpPr/>
            <p:nvPr/>
          </p:nvSpPr>
          <p:spPr>
            <a:xfrm>
              <a:off x="457199" y="2800349"/>
              <a:ext cx="6677025" cy="990600"/>
            </a:xfrm>
            <a:custGeom>
              <a:avLst/>
              <a:gdLst/>
              <a:ahLst/>
              <a:cxnLst/>
              <a:rect l="l" t="t" r="r" b="b"/>
              <a:pathLst>
                <a:path w="6677025" h="990600">
                  <a:moveTo>
                    <a:pt x="6605827" y="990599"/>
                  </a:moveTo>
                  <a:lnTo>
                    <a:pt x="71196" y="990599"/>
                  </a:lnTo>
                  <a:lnTo>
                    <a:pt x="66241" y="990111"/>
                  </a:lnTo>
                  <a:lnTo>
                    <a:pt x="29705" y="974977"/>
                  </a:lnTo>
                  <a:lnTo>
                    <a:pt x="3885" y="938937"/>
                  </a:lnTo>
                  <a:lnTo>
                    <a:pt x="0" y="919403"/>
                  </a:lnTo>
                  <a:lnTo>
                    <a:pt x="0" y="914399"/>
                  </a:lnTo>
                  <a:lnTo>
                    <a:pt x="0" y="71196"/>
                  </a:lnTo>
                  <a:lnTo>
                    <a:pt x="15621" y="29705"/>
                  </a:lnTo>
                  <a:lnTo>
                    <a:pt x="51661" y="3885"/>
                  </a:lnTo>
                  <a:lnTo>
                    <a:pt x="71196" y="0"/>
                  </a:lnTo>
                  <a:lnTo>
                    <a:pt x="6605827" y="0"/>
                  </a:lnTo>
                  <a:lnTo>
                    <a:pt x="6647318" y="15621"/>
                  </a:lnTo>
                  <a:lnTo>
                    <a:pt x="6673138" y="51661"/>
                  </a:lnTo>
                  <a:lnTo>
                    <a:pt x="6677024" y="71196"/>
                  </a:lnTo>
                  <a:lnTo>
                    <a:pt x="6677024" y="919403"/>
                  </a:lnTo>
                  <a:lnTo>
                    <a:pt x="6661402" y="960893"/>
                  </a:lnTo>
                  <a:lnTo>
                    <a:pt x="6625361" y="986713"/>
                  </a:lnTo>
                  <a:lnTo>
                    <a:pt x="6610782" y="990111"/>
                  </a:lnTo>
                  <a:lnTo>
                    <a:pt x="6605827" y="990599"/>
                  </a:lnTo>
                  <a:close/>
                </a:path>
              </a:pathLst>
            </a:custGeom>
            <a:solidFill>
              <a:schemeClr val="tx2">
                <a:alpha val="5099"/>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1015949" y="3273386"/>
              <a:ext cx="60325" cy="368935"/>
            </a:xfrm>
            <a:custGeom>
              <a:avLst/>
              <a:gdLst/>
              <a:ahLst/>
              <a:cxnLst/>
              <a:rect l="l" t="t" r="r" b="b"/>
              <a:pathLst>
                <a:path w="60325" h="368935">
                  <a:moveTo>
                    <a:pt x="59982" y="314909"/>
                  </a:moveTo>
                  <a:lnTo>
                    <a:pt x="56730" y="311658"/>
                  </a:lnTo>
                  <a:lnTo>
                    <a:pt x="11823" y="266700"/>
                  </a:lnTo>
                  <a:lnTo>
                    <a:pt x="6540" y="266700"/>
                  </a:lnTo>
                  <a:lnTo>
                    <a:pt x="25" y="273215"/>
                  </a:lnTo>
                  <a:lnTo>
                    <a:pt x="25" y="278498"/>
                  </a:lnTo>
                  <a:lnTo>
                    <a:pt x="39039" y="317538"/>
                  </a:lnTo>
                  <a:lnTo>
                    <a:pt x="0" y="356590"/>
                  </a:lnTo>
                  <a:lnTo>
                    <a:pt x="0" y="361873"/>
                  </a:lnTo>
                  <a:lnTo>
                    <a:pt x="6515" y="368388"/>
                  </a:lnTo>
                  <a:lnTo>
                    <a:pt x="11798" y="368388"/>
                  </a:lnTo>
                  <a:lnTo>
                    <a:pt x="59982" y="320205"/>
                  </a:lnTo>
                  <a:lnTo>
                    <a:pt x="59982" y="314909"/>
                  </a:lnTo>
                  <a:close/>
                </a:path>
                <a:path w="60325" h="368935">
                  <a:moveTo>
                    <a:pt x="59982" y="48209"/>
                  </a:moveTo>
                  <a:lnTo>
                    <a:pt x="56730" y="44958"/>
                  </a:lnTo>
                  <a:lnTo>
                    <a:pt x="11823" y="0"/>
                  </a:lnTo>
                  <a:lnTo>
                    <a:pt x="6540" y="0"/>
                  </a:lnTo>
                  <a:lnTo>
                    <a:pt x="25" y="6515"/>
                  </a:lnTo>
                  <a:lnTo>
                    <a:pt x="25" y="11798"/>
                  </a:lnTo>
                  <a:lnTo>
                    <a:pt x="39039" y="50838"/>
                  </a:lnTo>
                  <a:lnTo>
                    <a:pt x="0" y="89890"/>
                  </a:lnTo>
                  <a:lnTo>
                    <a:pt x="0" y="95173"/>
                  </a:lnTo>
                  <a:lnTo>
                    <a:pt x="6515" y="101688"/>
                  </a:lnTo>
                  <a:lnTo>
                    <a:pt x="11798" y="101688"/>
                  </a:lnTo>
                  <a:lnTo>
                    <a:pt x="59982" y="53505"/>
                  </a:lnTo>
                  <a:lnTo>
                    <a:pt x="59982" y="48209"/>
                  </a:lnTo>
                  <a:close/>
                </a:path>
              </a:pathLst>
            </a:custGeom>
            <a:solidFill>
              <a:srgbClr val="CB4504"/>
            </a:solid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9" name="object 9"/>
          <p:cNvGrpSpPr/>
          <p:nvPr/>
        </p:nvGrpSpPr>
        <p:grpSpPr>
          <a:xfrm>
            <a:off x="457200" y="3886993"/>
            <a:ext cx="6677025" cy="990600"/>
            <a:chOff x="457199" y="3886199"/>
            <a:chExt cx="6677025" cy="990600"/>
          </a:xfrm>
        </p:grpSpPr>
        <p:sp>
          <p:nvSpPr>
            <p:cNvPr id="10" name="object 10"/>
            <p:cNvSpPr/>
            <p:nvPr/>
          </p:nvSpPr>
          <p:spPr>
            <a:xfrm>
              <a:off x="457199" y="3886199"/>
              <a:ext cx="6677025" cy="990600"/>
            </a:xfrm>
            <a:custGeom>
              <a:avLst/>
              <a:gdLst/>
              <a:ahLst/>
              <a:cxnLst/>
              <a:rect l="l" t="t" r="r" b="b"/>
              <a:pathLst>
                <a:path w="6677025" h="990600">
                  <a:moveTo>
                    <a:pt x="6605827" y="990599"/>
                  </a:moveTo>
                  <a:lnTo>
                    <a:pt x="71196" y="990599"/>
                  </a:lnTo>
                  <a:lnTo>
                    <a:pt x="66241" y="990111"/>
                  </a:lnTo>
                  <a:lnTo>
                    <a:pt x="29705" y="974977"/>
                  </a:lnTo>
                  <a:lnTo>
                    <a:pt x="3885" y="938937"/>
                  </a:lnTo>
                  <a:lnTo>
                    <a:pt x="0" y="919403"/>
                  </a:lnTo>
                  <a:lnTo>
                    <a:pt x="0" y="914399"/>
                  </a:lnTo>
                  <a:lnTo>
                    <a:pt x="0" y="71196"/>
                  </a:lnTo>
                  <a:lnTo>
                    <a:pt x="15621" y="29705"/>
                  </a:lnTo>
                  <a:lnTo>
                    <a:pt x="51661" y="3885"/>
                  </a:lnTo>
                  <a:lnTo>
                    <a:pt x="71196" y="0"/>
                  </a:lnTo>
                  <a:lnTo>
                    <a:pt x="6605827" y="0"/>
                  </a:lnTo>
                  <a:lnTo>
                    <a:pt x="6647318" y="15621"/>
                  </a:lnTo>
                  <a:lnTo>
                    <a:pt x="6673138" y="51661"/>
                  </a:lnTo>
                  <a:lnTo>
                    <a:pt x="6677024" y="71196"/>
                  </a:lnTo>
                  <a:lnTo>
                    <a:pt x="6677024" y="919403"/>
                  </a:lnTo>
                  <a:lnTo>
                    <a:pt x="6661402" y="960893"/>
                  </a:lnTo>
                  <a:lnTo>
                    <a:pt x="6625361" y="986713"/>
                  </a:lnTo>
                  <a:lnTo>
                    <a:pt x="6610782" y="990111"/>
                  </a:lnTo>
                  <a:lnTo>
                    <a:pt x="6605827" y="990599"/>
                  </a:lnTo>
                  <a:close/>
                </a:path>
              </a:pathLst>
            </a:custGeom>
            <a:solidFill>
              <a:schemeClr val="tx2">
                <a:alpha val="5099"/>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949285" y="4359235"/>
              <a:ext cx="60325" cy="102235"/>
            </a:xfrm>
            <a:custGeom>
              <a:avLst/>
              <a:gdLst/>
              <a:ahLst/>
              <a:cxnLst/>
              <a:rect l="l" t="t" r="r" b="b"/>
              <a:pathLst>
                <a:path w="60325" h="102235">
                  <a:moveTo>
                    <a:pt x="11798" y="101679"/>
                  </a:moveTo>
                  <a:lnTo>
                    <a:pt x="6511" y="101679"/>
                  </a:lnTo>
                  <a:lnTo>
                    <a:pt x="0" y="95168"/>
                  </a:lnTo>
                  <a:lnTo>
                    <a:pt x="0" y="89881"/>
                  </a:lnTo>
                  <a:lnTo>
                    <a:pt x="39041" y="50839"/>
                  </a:lnTo>
                  <a:lnTo>
                    <a:pt x="26" y="11798"/>
                  </a:lnTo>
                  <a:lnTo>
                    <a:pt x="26" y="6511"/>
                  </a:lnTo>
                  <a:lnTo>
                    <a:pt x="6537" y="0"/>
                  </a:lnTo>
                  <a:lnTo>
                    <a:pt x="11824" y="0"/>
                  </a:lnTo>
                  <a:lnTo>
                    <a:pt x="56751" y="44927"/>
                  </a:lnTo>
                  <a:lnTo>
                    <a:pt x="59981" y="48209"/>
                  </a:lnTo>
                  <a:lnTo>
                    <a:pt x="59981" y="53496"/>
                  </a:lnTo>
                  <a:lnTo>
                    <a:pt x="11798" y="101679"/>
                  </a:lnTo>
                  <a:close/>
                </a:path>
              </a:pathLst>
            </a:custGeom>
            <a:solidFill>
              <a:srgbClr val="CB4504"/>
            </a:solid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2" name="object 12"/>
          <p:cNvGrpSpPr/>
          <p:nvPr/>
        </p:nvGrpSpPr>
        <p:grpSpPr>
          <a:xfrm>
            <a:off x="457200" y="4972843"/>
            <a:ext cx="6677025" cy="990600"/>
            <a:chOff x="457199" y="4972049"/>
            <a:chExt cx="6677025" cy="990600"/>
          </a:xfrm>
        </p:grpSpPr>
        <p:sp>
          <p:nvSpPr>
            <p:cNvPr id="13" name="object 13"/>
            <p:cNvSpPr/>
            <p:nvPr/>
          </p:nvSpPr>
          <p:spPr>
            <a:xfrm>
              <a:off x="457199" y="4972049"/>
              <a:ext cx="6677025" cy="990600"/>
            </a:xfrm>
            <a:custGeom>
              <a:avLst/>
              <a:gdLst/>
              <a:ahLst/>
              <a:cxnLst/>
              <a:rect l="l" t="t" r="r" b="b"/>
              <a:pathLst>
                <a:path w="6677025" h="990600">
                  <a:moveTo>
                    <a:pt x="6605827" y="990599"/>
                  </a:moveTo>
                  <a:lnTo>
                    <a:pt x="71196" y="990599"/>
                  </a:lnTo>
                  <a:lnTo>
                    <a:pt x="66241" y="990111"/>
                  </a:lnTo>
                  <a:lnTo>
                    <a:pt x="29705" y="974977"/>
                  </a:lnTo>
                  <a:lnTo>
                    <a:pt x="3885" y="938937"/>
                  </a:lnTo>
                  <a:lnTo>
                    <a:pt x="0" y="919403"/>
                  </a:lnTo>
                  <a:lnTo>
                    <a:pt x="0" y="914399"/>
                  </a:lnTo>
                  <a:lnTo>
                    <a:pt x="0" y="71196"/>
                  </a:lnTo>
                  <a:lnTo>
                    <a:pt x="15621" y="29705"/>
                  </a:lnTo>
                  <a:lnTo>
                    <a:pt x="51661" y="3885"/>
                  </a:lnTo>
                  <a:lnTo>
                    <a:pt x="71196" y="0"/>
                  </a:lnTo>
                  <a:lnTo>
                    <a:pt x="6605827" y="0"/>
                  </a:lnTo>
                  <a:lnTo>
                    <a:pt x="6647318" y="15621"/>
                  </a:lnTo>
                  <a:lnTo>
                    <a:pt x="6673138" y="51661"/>
                  </a:lnTo>
                  <a:lnTo>
                    <a:pt x="6677024" y="71196"/>
                  </a:lnTo>
                  <a:lnTo>
                    <a:pt x="6677024" y="919403"/>
                  </a:lnTo>
                  <a:lnTo>
                    <a:pt x="6661402" y="960893"/>
                  </a:lnTo>
                  <a:lnTo>
                    <a:pt x="6625361" y="986713"/>
                  </a:lnTo>
                  <a:lnTo>
                    <a:pt x="6610782" y="990111"/>
                  </a:lnTo>
                  <a:lnTo>
                    <a:pt x="6605827" y="990599"/>
                  </a:lnTo>
                  <a:close/>
                </a:path>
              </a:pathLst>
            </a:custGeom>
            <a:solidFill>
              <a:schemeClr val="tx2">
                <a:alpha val="5099"/>
              </a:schemeClr>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 name="object 14"/>
            <p:cNvSpPr/>
            <p:nvPr/>
          </p:nvSpPr>
          <p:spPr>
            <a:xfrm>
              <a:off x="1082635" y="5445085"/>
              <a:ext cx="60325" cy="102235"/>
            </a:xfrm>
            <a:custGeom>
              <a:avLst/>
              <a:gdLst/>
              <a:ahLst/>
              <a:cxnLst/>
              <a:rect l="l" t="t" r="r" b="b"/>
              <a:pathLst>
                <a:path w="60325" h="102235">
                  <a:moveTo>
                    <a:pt x="11798" y="101679"/>
                  </a:moveTo>
                  <a:lnTo>
                    <a:pt x="6511" y="101679"/>
                  </a:lnTo>
                  <a:lnTo>
                    <a:pt x="0" y="95168"/>
                  </a:lnTo>
                  <a:lnTo>
                    <a:pt x="0" y="89881"/>
                  </a:lnTo>
                  <a:lnTo>
                    <a:pt x="39041" y="50839"/>
                  </a:lnTo>
                  <a:lnTo>
                    <a:pt x="26" y="11798"/>
                  </a:lnTo>
                  <a:lnTo>
                    <a:pt x="26" y="6511"/>
                  </a:lnTo>
                  <a:lnTo>
                    <a:pt x="6537" y="0"/>
                  </a:lnTo>
                  <a:lnTo>
                    <a:pt x="11824" y="0"/>
                  </a:lnTo>
                  <a:lnTo>
                    <a:pt x="56751" y="44927"/>
                  </a:lnTo>
                  <a:lnTo>
                    <a:pt x="59981" y="48209"/>
                  </a:lnTo>
                  <a:lnTo>
                    <a:pt x="59981" y="53496"/>
                  </a:lnTo>
                  <a:lnTo>
                    <a:pt x="11798" y="101679"/>
                  </a:lnTo>
                  <a:close/>
                </a:path>
              </a:pathLst>
            </a:custGeom>
            <a:solidFill>
              <a:srgbClr val="CB450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5" name="object 15"/>
          <p:cNvSpPr txBox="1"/>
          <p:nvPr/>
        </p:nvSpPr>
        <p:spPr>
          <a:xfrm>
            <a:off x="444499" y="1340604"/>
            <a:ext cx="6085609" cy="2405380"/>
          </a:xfrm>
          <a:prstGeom prst="rect">
            <a:avLst/>
          </a:prstGeom>
        </p:spPr>
        <p:txBody>
          <a:bodyPr vert="horz" wrap="square" lIns="0" tIns="13335" rIns="0" bIns="0" rtlCol="0">
            <a:spAutoFit/>
          </a:bodyPr>
          <a:lstStyle/>
          <a:p>
            <a:pPr marL="12700">
              <a:spcBef>
                <a:spcPts val="105"/>
              </a:spcBef>
            </a:pPr>
            <a:r>
              <a:rPr sz="1700" spc="-130" dirty="0">
                <a:solidFill>
                  <a:schemeClr val="tx2"/>
                </a:solidFill>
                <a:latin typeface="+mj-lt"/>
                <a:cs typeface="Arial" panose="020B0604020202020204" pitchFamily="34" charset="0"/>
              </a:rPr>
              <a:t>Impactos</a:t>
            </a:r>
            <a:r>
              <a:rPr sz="1700" spc="-45" dirty="0">
                <a:solidFill>
                  <a:schemeClr val="tx2"/>
                </a:solidFill>
                <a:latin typeface="+mj-lt"/>
                <a:cs typeface="Arial" panose="020B0604020202020204" pitchFamily="34" charset="0"/>
              </a:rPr>
              <a:t> </a:t>
            </a:r>
            <a:r>
              <a:rPr sz="1700" spc="-125" dirty="0">
                <a:solidFill>
                  <a:schemeClr val="tx2"/>
                </a:solidFill>
                <a:latin typeface="+mj-lt"/>
                <a:cs typeface="Arial" panose="020B0604020202020204" pitchFamily="34" charset="0"/>
              </a:rPr>
              <a:t>por</a:t>
            </a:r>
            <a:r>
              <a:rPr sz="1700" spc="-40" dirty="0">
                <a:solidFill>
                  <a:schemeClr val="tx2"/>
                </a:solidFill>
                <a:latin typeface="+mj-lt"/>
                <a:cs typeface="Arial" panose="020B0604020202020204" pitchFamily="34" charset="0"/>
              </a:rPr>
              <a:t> </a:t>
            </a:r>
            <a:r>
              <a:rPr sz="1700" spc="-145" dirty="0">
                <a:solidFill>
                  <a:schemeClr val="tx2"/>
                </a:solidFill>
                <a:latin typeface="+mj-lt"/>
                <a:cs typeface="Arial" panose="020B0604020202020204" pitchFamily="34" charset="0"/>
              </a:rPr>
              <a:t>Área</a:t>
            </a:r>
            <a:r>
              <a:rPr sz="1700" spc="-45" dirty="0">
                <a:solidFill>
                  <a:schemeClr val="tx2"/>
                </a:solidFill>
                <a:latin typeface="+mj-lt"/>
                <a:cs typeface="Arial" panose="020B0604020202020204" pitchFamily="34" charset="0"/>
              </a:rPr>
              <a:t> </a:t>
            </a:r>
            <a:r>
              <a:rPr sz="1700" spc="-10" dirty="0">
                <a:solidFill>
                  <a:schemeClr val="tx2"/>
                </a:solidFill>
                <a:latin typeface="+mj-lt"/>
                <a:cs typeface="Arial" panose="020B0604020202020204" pitchFamily="34" charset="0"/>
              </a:rPr>
              <a:t>Actuarial</a:t>
            </a:r>
            <a:endParaRPr sz="1700" dirty="0">
              <a:solidFill>
                <a:schemeClr val="tx2"/>
              </a:solidFill>
              <a:latin typeface="+mj-lt"/>
              <a:cs typeface="Arial" panose="020B0604020202020204" pitchFamily="34" charset="0"/>
            </a:endParaRPr>
          </a:p>
          <a:p>
            <a:pPr>
              <a:spcBef>
                <a:spcPts val="215"/>
              </a:spcBef>
            </a:pPr>
            <a:endParaRPr sz="1500" dirty="0">
              <a:cs typeface="Arial" panose="020B0604020202020204" pitchFamily="34" charset="0"/>
            </a:endParaRPr>
          </a:p>
          <a:p>
            <a:pPr marL="553085"/>
            <a:r>
              <a:rPr sz="1500" spc="-10" dirty="0">
                <a:solidFill>
                  <a:srgbClr val="CB4504"/>
                </a:solidFill>
                <a:latin typeface="Poppins SemiBold" pitchFamily="50" charset="0"/>
                <a:cs typeface="Arial" panose="020B0604020202020204" pitchFamily="34" charset="0"/>
              </a:rPr>
              <a:t>Pricing</a:t>
            </a:r>
            <a:endParaRPr sz="1500" dirty="0">
              <a:solidFill>
                <a:srgbClr val="CB4504"/>
              </a:solidFill>
              <a:latin typeface="Poppins SemiBold" pitchFamily="50" charset="0"/>
              <a:cs typeface="Arial" panose="020B0604020202020204" pitchFamily="34" charset="0"/>
            </a:endParaRPr>
          </a:p>
          <a:p>
            <a:pPr marL="713105" marR="5080">
              <a:lnSpc>
                <a:spcPts val="2100"/>
              </a:lnSpc>
              <a:spcBef>
                <a:spcPts val="45"/>
              </a:spcBef>
            </a:pPr>
            <a:r>
              <a:rPr sz="1150" spc="-70" dirty="0">
                <a:cs typeface="Arial" panose="020B0604020202020204" pitchFamily="34" charset="0"/>
              </a:rPr>
              <a:t>Modelos</a:t>
            </a:r>
            <a:r>
              <a:rPr sz="1150" spc="-20" dirty="0">
                <a:cs typeface="Arial" panose="020B0604020202020204" pitchFamily="34" charset="0"/>
              </a:rPr>
              <a:t> </a:t>
            </a:r>
            <a:r>
              <a:rPr sz="1150" spc="-75" dirty="0">
                <a:cs typeface="Arial" panose="020B0604020202020204" pitchFamily="34" charset="0"/>
              </a:rPr>
              <a:t>que</a:t>
            </a:r>
            <a:r>
              <a:rPr sz="1150" spc="-5" dirty="0">
                <a:cs typeface="Arial" panose="020B0604020202020204" pitchFamily="34" charset="0"/>
              </a:rPr>
              <a:t> </a:t>
            </a:r>
            <a:r>
              <a:rPr sz="1150" spc="-70" dirty="0">
                <a:cs typeface="Arial" panose="020B0604020202020204" pitchFamily="34" charset="0"/>
              </a:rPr>
              <a:t>incorporan</a:t>
            </a:r>
            <a:r>
              <a:rPr sz="1150" spc="-10" dirty="0">
                <a:cs typeface="Arial" panose="020B0604020202020204" pitchFamily="34" charset="0"/>
              </a:rPr>
              <a:t> </a:t>
            </a:r>
            <a:r>
              <a:rPr sz="1150" spc="-75" dirty="0">
                <a:cs typeface="Arial" panose="020B0604020202020204" pitchFamily="34" charset="0"/>
              </a:rPr>
              <a:t>economía</a:t>
            </a:r>
            <a:r>
              <a:rPr sz="1150" spc="-5" dirty="0">
                <a:cs typeface="Arial" panose="020B0604020202020204" pitchFamily="34" charset="0"/>
              </a:rPr>
              <a:t> </a:t>
            </a:r>
            <a:r>
              <a:rPr sz="1150" spc="-65" dirty="0">
                <a:cs typeface="Arial" panose="020B0604020202020204" pitchFamily="34" charset="0"/>
              </a:rPr>
              <a:t>del</a:t>
            </a:r>
            <a:r>
              <a:rPr sz="1150" spc="-10" dirty="0">
                <a:cs typeface="Arial" panose="020B0604020202020204" pitchFamily="34" charset="0"/>
              </a:rPr>
              <a:t> </a:t>
            </a:r>
            <a:r>
              <a:rPr sz="1150" spc="-75" dirty="0">
                <a:cs typeface="Arial" panose="020B0604020202020204" pitchFamily="34" charset="0"/>
              </a:rPr>
              <a:t>comportamiento</a:t>
            </a:r>
            <a:r>
              <a:rPr sz="1150" spc="-5" dirty="0">
                <a:cs typeface="Arial" panose="020B0604020202020204" pitchFamily="34" charset="0"/>
              </a:rPr>
              <a:t> </a:t>
            </a:r>
            <a:r>
              <a:rPr sz="1150" spc="-70" dirty="0">
                <a:cs typeface="Arial" panose="020B0604020202020204" pitchFamily="34" charset="0"/>
              </a:rPr>
              <a:t>y</a:t>
            </a:r>
            <a:r>
              <a:rPr sz="1150" spc="-10" dirty="0">
                <a:cs typeface="Arial" panose="020B0604020202020204" pitchFamily="34" charset="0"/>
              </a:rPr>
              <a:t> </a:t>
            </a:r>
            <a:r>
              <a:rPr sz="1150" spc="-65" dirty="0">
                <a:cs typeface="Arial" panose="020B0604020202020204" pitchFamily="34" charset="0"/>
              </a:rPr>
              <a:t>datos</a:t>
            </a:r>
            <a:r>
              <a:rPr sz="1150" spc="-5" dirty="0">
                <a:cs typeface="Arial" panose="020B0604020202020204" pitchFamily="34" charset="0"/>
              </a:rPr>
              <a:t> </a:t>
            </a:r>
            <a:r>
              <a:rPr sz="1150" spc="-35" dirty="0">
                <a:cs typeface="Arial" panose="020B0604020202020204" pitchFamily="34" charset="0"/>
              </a:rPr>
              <a:t>alternativos </a:t>
            </a:r>
            <a:r>
              <a:rPr sz="1150" spc="-65" dirty="0">
                <a:cs typeface="Arial" panose="020B0604020202020204" pitchFamily="34" charset="0"/>
              </a:rPr>
              <a:t>Tarificación</a:t>
            </a:r>
            <a:r>
              <a:rPr sz="1150" spc="-5" dirty="0">
                <a:cs typeface="Arial" panose="020B0604020202020204" pitchFamily="34" charset="0"/>
              </a:rPr>
              <a:t> </a:t>
            </a:r>
            <a:r>
              <a:rPr sz="1150" spc="-65" dirty="0">
                <a:cs typeface="Arial" panose="020B0604020202020204" pitchFamily="34" charset="0"/>
              </a:rPr>
              <a:t>dinámica</a:t>
            </a:r>
            <a:r>
              <a:rPr sz="1150" spc="-5" dirty="0">
                <a:cs typeface="Arial" panose="020B0604020202020204" pitchFamily="34" charset="0"/>
              </a:rPr>
              <a:t> </a:t>
            </a:r>
            <a:r>
              <a:rPr sz="1150" spc="-75" dirty="0">
                <a:cs typeface="Arial" panose="020B0604020202020204" pitchFamily="34" charset="0"/>
              </a:rPr>
              <a:t>basada</a:t>
            </a:r>
            <a:r>
              <a:rPr sz="1150" spc="-5" dirty="0">
                <a:cs typeface="Arial" panose="020B0604020202020204" pitchFamily="34" charset="0"/>
              </a:rPr>
              <a:t> </a:t>
            </a:r>
            <a:r>
              <a:rPr sz="1150" spc="-80" dirty="0">
                <a:cs typeface="Arial" panose="020B0604020202020204" pitchFamily="34" charset="0"/>
              </a:rPr>
              <a:t>en</a:t>
            </a:r>
            <a:r>
              <a:rPr sz="1150" dirty="0">
                <a:cs typeface="Arial" panose="020B0604020202020204" pitchFamily="34" charset="0"/>
              </a:rPr>
              <a:t> </a:t>
            </a:r>
            <a:r>
              <a:rPr sz="1150" spc="-65" dirty="0">
                <a:cs typeface="Arial" panose="020B0604020202020204" pitchFamily="34" charset="0"/>
              </a:rPr>
              <a:t>hábitos</a:t>
            </a:r>
            <a:r>
              <a:rPr sz="1150" spc="-5" dirty="0">
                <a:cs typeface="Arial" panose="020B0604020202020204" pitchFamily="34" charset="0"/>
              </a:rPr>
              <a:t> </a:t>
            </a:r>
            <a:r>
              <a:rPr sz="1150" spc="-70" dirty="0">
                <a:cs typeface="Arial" panose="020B0604020202020204" pitchFamily="34" charset="0"/>
              </a:rPr>
              <a:t>y</a:t>
            </a:r>
            <a:r>
              <a:rPr sz="1150" spc="-5" dirty="0">
                <a:cs typeface="Arial" panose="020B0604020202020204" pitchFamily="34" charset="0"/>
              </a:rPr>
              <a:t> </a:t>
            </a:r>
            <a:r>
              <a:rPr sz="1150" spc="-10" dirty="0">
                <a:cs typeface="Arial" panose="020B0604020202020204" pitchFamily="34" charset="0"/>
              </a:rPr>
              <a:t>comportamiento</a:t>
            </a:r>
            <a:endParaRPr sz="1150" dirty="0">
              <a:cs typeface="Arial" panose="020B0604020202020204" pitchFamily="34" charset="0"/>
            </a:endParaRPr>
          </a:p>
          <a:p>
            <a:pPr>
              <a:spcBef>
                <a:spcPts val="1060"/>
              </a:spcBef>
            </a:pPr>
            <a:endParaRPr sz="1050" dirty="0">
              <a:cs typeface="Arial" panose="020B0604020202020204" pitchFamily="34" charset="0"/>
            </a:endParaRPr>
          </a:p>
          <a:p>
            <a:pPr marL="553085"/>
            <a:r>
              <a:rPr sz="1500" spc="-10" dirty="0">
                <a:solidFill>
                  <a:srgbClr val="CB4504"/>
                </a:solidFill>
                <a:latin typeface="Poppins SemiBold" pitchFamily="50" charset="0"/>
                <a:cs typeface="Arial" panose="020B0604020202020204" pitchFamily="34" charset="0"/>
              </a:rPr>
              <a:t>Suscripción</a:t>
            </a:r>
            <a:endParaRPr sz="1500" dirty="0">
              <a:solidFill>
                <a:srgbClr val="CB4504"/>
              </a:solidFill>
              <a:latin typeface="Poppins SemiBold" pitchFamily="50" charset="0"/>
              <a:cs typeface="Arial" panose="020B0604020202020204" pitchFamily="34" charset="0"/>
            </a:endParaRPr>
          </a:p>
          <a:p>
            <a:pPr marL="713105">
              <a:spcBef>
                <a:spcPts val="575"/>
              </a:spcBef>
            </a:pPr>
            <a:r>
              <a:rPr sz="1150" spc="-70" dirty="0">
                <a:cs typeface="Arial" panose="020B0604020202020204" pitchFamily="34" charset="0"/>
              </a:rPr>
              <a:t>Integración</a:t>
            </a:r>
            <a:r>
              <a:rPr sz="1150" dirty="0">
                <a:cs typeface="Arial" panose="020B0604020202020204" pitchFamily="34" charset="0"/>
              </a:rPr>
              <a:t> </a:t>
            </a:r>
            <a:r>
              <a:rPr sz="1150" spc="-75" dirty="0">
                <a:cs typeface="Arial" panose="020B0604020202020204" pitchFamily="34" charset="0"/>
              </a:rPr>
              <a:t>de</a:t>
            </a:r>
            <a:r>
              <a:rPr sz="1150" spc="5" dirty="0">
                <a:cs typeface="Arial" panose="020B0604020202020204" pitchFamily="34" charset="0"/>
              </a:rPr>
              <a:t> </a:t>
            </a:r>
            <a:r>
              <a:rPr sz="1150" spc="-70" dirty="0">
                <a:cs typeface="Arial" panose="020B0604020202020204" pitchFamily="34" charset="0"/>
              </a:rPr>
              <a:t>factores</a:t>
            </a:r>
            <a:r>
              <a:rPr sz="1150" spc="5" dirty="0">
                <a:cs typeface="Arial" panose="020B0604020202020204" pitchFamily="34" charset="0"/>
              </a:rPr>
              <a:t> </a:t>
            </a:r>
            <a:r>
              <a:rPr sz="1150" spc="-75" dirty="0">
                <a:cs typeface="Arial" panose="020B0604020202020204" pitchFamily="34" charset="0"/>
              </a:rPr>
              <a:t>de</a:t>
            </a:r>
            <a:r>
              <a:rPr sz="1150" spc="5" dirty="0">
                <a:cs typeface="Arial" panose="020B0604020202020204" pitchFamily="34" charset="0"/>
              </a:rPr>
              <a:t> </a:t>
            </a:r>
            <a:r>
              <a:rPr sz="1150" spc="-65" dirty="0">
                <a:cs typeface="Arial" panose="020B0604020202020204" pitchFamily="34" charset="0"/>
              </a:rPr>
              <a:t>salud</a:t>
            </a:r>
            <a:r>
              <a:rPr sz="1150" spc="5" dirty="0">
                <a:cs typeface="Arial" panose="020B0604020202020204" pitchFamily="34" charset="0"/>
              </a:rPr>
              <a:t> </a:t>
            </a:r>
            <a:r>
              <a:rPr sz="1150" spc="-80" dirty="0">
                <a:cs typeface="Arial" panose="020B0604020202020204" pitchFamily="34" charset="0"/>
              </a:rPr>
              <a:t>mental</a:t>
            </a:r>
            <a:r>
              <a:rPr sz="1150" spc="5" dirty="0">
                <a:cs typeface="Arial" panose="020B0604020202020204" pitchFamily="34" charset="0"/>
              </a:rPr>
              <a:t> </a:t>
            </a:r>
            <a:r>
              <a:rPr sz="1150" spc="-70" dirty="0">
                <a:cs typeface="Arial" panose="020B0604020202020204" pitchFamily="34" charset="0"/>
              </a:rPr>
              <a:t>y</a:t>
            </a:r>
            <a:r>
              <a:rPr sz="1150" spc="5" dirty="0">
                <a:cs typeface="Arial" panose="020B0604020202020204" pitchFamily="34" charset="0"/>
              </a:rPr>
              <a:t> </a:t>
            </a:r>
            <a:r>
              <a:rPr sz="1150" spc="-10" dirty="0">
                <a:cs typeface="Arial" panose="020B0604020202020204" pitchFamily="34" charset="0"/>
              </a:rPr>
              <a:t>bienestar</a:t>
            </a:r>
            <a:endParaRPr sz="1150" dirty="0">
              <a:cs typeface="Arial" panose="020B0604020202020204" pitchFamily="34" charset="0"/>
            </a:endParaRPr>
          </a:p>
          <a:p>
            <a:pPr marL="713105">
              <a:spcBef>
                <a:spcPts val="720"/>
              </a:spcBef>
            </a:pPr>
            <a:r>
              <a:rPr sz="1150" spc="-65" dirty="0">
                <a:cs typeface="Arial" panose="020B0604020202020204" pitchFamily="34" charset="0"/>
              </a:rPr>
              <a:t>Sistemas</a:t>
            </a:r>
            <a:r>
              <a:rPr sz="1150" spc="-10" dirty="0">
                <a:cs typeface="Arial" panose="020B0604020202020204" pitchFamily="34" charset="0"/>
              </a:rPr>
              <a:t> </a:t>
            </a:r>
            <a:r>
              <a:rPr sz="1150" spc="-60" dirty="0">
                <a:cs typeface="Arial" panose="020B0604020202020204" pitchFamily="34" charset="0"/>
              </a:rPr>
              <a:t>híbridos</a:t>
            </a:r>
            <a:r>
              <a:rPr sz="1150" spc="-10" dirty="0">
                <a:cs typeface="Arial" panose="020B0604020202020204" pitchFamily="34" charset="0"/>
              </a:rPr>
              <a:t> </a:t>
            </a:r>
            <a:r>
              <a:rPr sz="1150" spc="-60" dirty="0">
                <a:cs typeface="Arial" panose="020B0604020202020204" pitchFamily="34" charset="0"/>
              </a:rPr>
              <a:t>IA-</a:t>
            </a:r>
            <a:r>
              <a:rPr sz="1150" spc="-80" dirty="0">
                <a:cs typeface="Arial" panose="020B0604020202020204" pitchFamily="34" charset="0"/>
              </a:rPr>
              <a:t>humano</a:t>
            </a:r>
            <a:r>
              <a:rPr sz="1150" spc="-10" dirty="0">
                <a:cs typeface="Arial" panose="020B0604020202020204" pitchFamily="34" charset="0"/>
              </a:rPr>
              <a:t> </a:t>
            </a:r>
            <a:r>
              <a:rPr sz="1150" spc="-85" dirty="0">
                <a:cs typeface="Arial" panose="020B0604020202020204" pitchFamily="34" charset="0"/>
              </a:rPr>
              <a:t>para</a:t>
            </a:r>
            <a:r>
              <a:rPr sz="1150" spc="-5" dirty="0">
                <a:cs typeface="Arial" panose="020B0604020202020204" pitchFamily="34" charset="0"/>
              </a:rPr>
              <a:t> </a:t>
            </a:r>
            <a:r>
              <a:rPr sz="1150" spc="-70" dirty="0">
                <a:cs typeface="Arial" panose="020B0604020202020204" pitchFamily="34" charset="0"/>
              </a:rPr>
              <a:t>evaluación</a:t>
            </a:r>
            <a:r>
              <a:rPr sz="1150" spc="-10" dirty="0">
                <a:cs typeface="Arial" panose="020B0604020202020204" pitchFamily="34" charset="0"/>
              </a:rPr>
              <a:t> </a:t>
            </a:r>
            <a:r>
              <a:rPr sz="1150" spc="-75" dirty="0">
                <a:cs typeface="Arial" panose="020B0604020202020204" pitchFamily="34" charset="0"/>
              </a:rPr>
              <a:t>de</a:t>
            </a:r>
            <a:r>
              <a:rPr sz="1150" spc="-10" dirty="0">
                <a:cs typeface="Arial" panose="020B0604020202020204" pitchFamily="34" charset="0"/>
              </a:rPr>
              <a:t> </a:t>
            </a:r>
            <a:r>
              <a:rPr sz="1150" spc="-60" dirty="0">
                <a:cs typeface="Arial" panose="020B0604020202020204" pitchFamily="34" charset="0"/>
              </a:rPr>
              <a:t>riesgos</a:t>
            </a:r>
            <a:r>
              <a:rPr sz="1150" spc="-10" dirty="0">
                <a:cs typeface="Arial" panose="020B0604020202020204" pitchFamily="34" charset="0"/>
              </a:rPr>
              <a:t> complejos</a:t>
            </a:r>
            <a:endParaRPr sz="1150" dirty="0">
              <a:cs typeface="Arial" panose="020B0604020202020204" pitchFamily="34" charset="0"/>
            </a:endParaRPr>
          </a:p>
        </p:txBody>
      </p:sp>
      <p:sp>
        <p:nvSpPr>
          <p:cNvPr id="16" name="object 16"/>
          <p:cNvSpPr txBox="1"/>
          <p:nvPr/>
        </p:nvSpPr>
        <p:spPr>
          <a:xfrm>
            <a:off x="916879" y="3889785"/>
            <a:ext cx="4689593" cy="596958"/>
          </a:xfrm>
          <a:prstGeom prst="rect">
            <a:avLst/>
          </a:prstGeom>
        </p:spPr>
        <p:txBody>
          <a:bodyPr vert="horz" wrap="square" lIns="0" tIns="111125" rIns="0" bIns="0" rtlCol="0">
            <a:spAutoFit/>
          </a:bodyPr>
          <a:lstStyle/>
          <a:p>
            <a:pPr marL="12700">
              <a:spcBef>
                <a:spcPts val="875"/>
              </a:spcBef>
            </a:pPr>
            <a:r>
              <a:rPr sz="1500" spc="-10" dirty="0">
                <a:solidFill>
                  <a:srgbClr val="CB4504"/>
                </a:solidFill>
                <a:latin typeface="Poppins SemiBold" pitchFamily="50" charset="0"/>
                <a:cs typeface="Arial" panose="020B0604020202020204" pitchFamily="34" charset="0"/>
              </a:rPr>
              <a:t>Reservas</a:t>
            </a:r>
            <a:endParaRPr sz="1500" dirty="0">
              <a:solidFill>
                <a:srgbClr val="CB4504"/>
              </a:solidFill>
              <a:latin typeface="Poppins SemiBold" pitchFamily="50" charset="0"/>
              <a:cs typeface="Arial" panose="020B0604020202020204" pitchFamily="34" charset="0"/>
            </a:endParaRPr>
          </a:p>
          <a:p>
            <a:pPr marL="172085">
              <a:spcBef>
                <a:spcPts val="575"/>
              </a:spcBef>
            </a:pPr>
            <a:r>
              <a:rPr sz="1150" spc="-70" dirty="0">
                <a:cs typeface="Arial" panose="020B0604020202020204" pitchFamily="34" charset="0"/>
              </a:rPr>
              <a:t>Modelos</a:t>
            </a:r>
            <a:r>
              <a:rPr sz="1150" dirty="0">
                <a:cs typeface="Arial" panose="020B0604020202020204" pitchFamily="34" charset="0"/>
              </a:rPr>
              <a:t> </a:t>
            </a:r>
            <a:r>
              <a:rPr sz="1150" spc="-75" dirty="0">
                <a:cs typeface="Arial" panose="020B0604020202020204" pitchFamily="34" charset="0"/>
              </a:rPr>
              <a:t>de</a:t>
            </a:r>
            <a:r>
              <a:rPr sz="1150" spc="5" dirty="0">
                <a:cs typeface="Arial" panose="020B0604020202020204" pitchFamily="34" charset="0"/>
              </a:rPr>
              <a:t> </a:t>
            </a:r>
            <a:r>
              <a:rPr sz="1150" spc="-70" dirty="0">
                <a:cs typeface="Arial" panose="020B0604020202020204" pitchFamily="34" charset="0"/>
              </a:rPr>
              <a:t>longevidad</a:t>
            </a:r>
            <a:r>
              <a:rPr sz="1150" spc="5" dirty="0">
                <a:cs typeface="Arial" panose="020B0604020202020204" pitchFamily="34" charset="0"/>
              </a:rPr>
              <a:t> </a:t>
            </a:r>
            <a:r>
              <a:rPr sz="1150" spc="-75" dirty="0">
                <a:cs typeface="Arial" panose="020B0604020202020204" pitchFamily="34" charset="0"/>
              </a:rPr>
              <a:t>que</a:t>
            </a:r>
            <a:r>
              <a:rPr sz="1150" spc="5" dirty="0">
                <a:cs typeface="Arial" panose="020B0604020202020204" pitchFamily="34" charset="0"/>
              </a:rPr>
              <a:t> </a:t>
            </a:r>
            <a:r>
              <a:rPr sz="1150" spc="-70" dirty="0">
                <a:cs typeface="Arial" panose="020B0604020202020204" pitchFamily="34" charset="0"/>
              </a:rPr>
              <a:t>incorporen</a:t>
            </a:r>
            <a:r>
              <a:rPr sz="1150" spc="5" dirty="0">
                <a:cs typeface="Arial" panose="020B0604020202020204" pitchFamily="34" charset="0"/>
              </a:rPr>
              <a:t> </a:t>
            </a:r>
            <a:r>
              <a:rPr sz="1150" spc="-75" dirty="0">
                <a:cs typeface="Arial" panose="020B0604020202020204" pitchFamily="34" charset="0"/>
              </a:rPr>
              <a:t>cambios</a:t>
            </a:r>
            <a:r>
              <a:rPr sz="1150" dirty="0">
                <a:cs typeface="Arial" panose="020B0604020202020204" pitchFamily="34" charset="0"/>
              </a:rPr>
              <a:t> </a:t>
            </a:r>
            <a:r>
              <a:rPr sz="1150" spc="-45" dirty="0">
                <a:cs typeface="Arial" panose="020B0604020202020204" pitchFamily="34" charset="0"/>
              </a:rPr>
              <a:t>demográficos</a:t>
            </a:r>
            <a:endParaRPr sz="1150" dirty="0">
              <a:cs typeface="Arial" panose="020B0604020202020204" pitchFamily="34" charset="0"/>
            </a:endParaRPr>
          </a:p>
        </p:txBody>
      </p:sp>
      <p:grpSp>
        <p:nvGrpSpPr>
          <p:cNvPr id="17" name="object 17"/>
          <p:cNvGrpSpPr/>
          <p:nvPr/>
        </p:nvGrpSpPr>
        <p:grpSpPr>
          <a:xfrm>
            <a:off x="571500" y="4001318"/>
            <a:ext cx="438110" cy="727646"/>
            <a:chOff x="571500" y="4000524"/>
            <a:chExt cx="438110" cy="727646"/>
          </a:xfrm>
        </p:grpSpPr>
        <p:sp>
          <p:nvSpPr>
            <p:cNvPr id="18" name="object 18"/>
            <p:cNvSpPr/>
            <p:nvPr/>
          </p:nvSpPr>
          <p:spPr>
            <a:xfrm>
              <a:off x="949285" y="4625935"/>
              <a:ext cx="60325" cy="102235"/>
            </a:xfrm>
            <a:custGeom>
              <a:avLst/>
              <a:gdLst/>
              <a:ahLst/>
              <a:cxnLst/>
              <a:rect l="l" t="t" r="r" b="b"/>
              <a:pathLst>
                <a:path w="60325" h="102235">
                  <a:moveTo>
                    <a:pt x="11798" y="101679"/>
                  </a:moveTo>
                  <a:lnTo>
                    <a:pt x="6511" y="101679"/>
                  </a:lnTo>
                  <a:lnTo>
                    <a:pt x="0" y="95168"/>
                  </a:lnTo>
                  <a:lnTo>
                    <a:pt x="0" y="89881"/>
                  </a:lnTo>
                  <a:lnTo>
                    <a:pt x="39041" y="50839"/>
                  </a:lnTo>
                  <a:lnTo>
                    <a:pt x="26" y="11798"/>
                  </a:lnTo>
                  <a:lnTo>
                    <a:pt x="26" y="6511"/>
                  </a:lnTo>
                  <a:lnTo>
                    <a:pt x="6537" y="0"/>
                  </a:lnTo>
                  <a:lnTo>
                    <a:pt x="11824" y="0"/>
                  </a:lnTo>
                  <a:lnTo>
                    <a:pt x="56751" y="44927"/>
                  </a:lnTo>
                  <a:lnTo>
                    <a:pt x="59981" y="48209"/>
                  </a:lnTo>
                  <a:lnTo>
                    <a:pt x="59981" y="53496"/>
                  </a:lnTo>
                  <a:lnTo>
                    <a:pt x="11798" y="101679"/>
                  </a:lnTo>
                  <a:close/>
                </a:path>
              </a:pathLst>
            </a:custGeom>
            <a:solidFill>
              <a:srgbClr val="CB450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571500" y="4000524"/>
              <a:ext cx="205740" cy="273050"/>
            </a:xfrm>
            <a:custGeom>
              <a:avLst/>
              <a:gdLst/>
              <a:ahLst/>
              <a:cxnLst/>
              <a:rect l="l" t="t" r="r" b="b"/>
              <a:pathLst>
                <a:path w="205740" h="273050">
                  <a:moveTo>
                    <a:pt x="171400" y="273049"/>
                  </a:moveTo>
                  <a:lnTo>
                    <a:pt x="34280" y="273049"/>
                  </a:lnTo>
                  <a:lnTo>
                    <a:pt x="20947" y="270509"/>
                  </a:lnTo>
                  <a:lnTo>
                    <a:pt x="10049" y="264159"/>
                  </a:lnTo>
                  <a:lnTo>
                    <a:pt x="2697" y="252729"/>
                  </a:lnTo>
                  <a:lnTo>
                    <a:pt x="0" y="238759"/>
                  </a:lnTo>
                  <a:lnTo>
                    <a:pt x="0" y="33019"/>
                  </a:lnTo>
                  <a:lnTo>
                    <a:pt x="2697" y="20319"/>
                  </a:lnTo>
                  <a:lnTo>
                    <a:pt x="10049" y="8889"/>
                  </a:lnTo>
                  <a:lnTo>
                    <a:pt x="20947" y="2539"/>
                  </a:lnTo>
                  <a:lnTo>
                    <a:pt x="34280" y="0"/>
                  </a:lnTo>
                  <a:lnTo>
                    <a:pt x="171400" y="0"/>
                  </a:lnTo>
                  <a:lnTo>
                    <a:pt x="184733" y="2539"/>
                  </a:lnTo>
                  <a:lnTo>
                    <a:pt x="195630" y="8889"/>
                  </a:lnTo>
                  <a:lnTo>
                    <a:pt x="202983" y="20319"/>
                  </a:lnTo>
                  <a:lnTo>
                    <a:pt x="205680" y="33019"/>
                  </a:lnTo>
                  <a:lnTo>
                    <a:pt x="41939" y="33019"/>
                  </a:lnTo>
                  <a:lnTo>
                    <a:pt x="34280" y="41909"/>
                  </a:lnTo>
                  <a:lnTo>
                    <a:pt x="34280" y="77469"/>
                  </a:lnTo>
                  <a:lnTo>
                    <a:pt x="41939" y="85089"/>
                  </a:lnTo>
                  <a:lnTo>
                    <a:pt x="205680" y="85089"/>
                  </a:lnTo>
                  <a:lnTo>
                    <a:pt x="205680" y="101599"/>
                  </a:lnTo>
                  <a:lnTo>
                    <a:pt x="49147" y="101599"/>
                  </a:lnTo>
                  <a:lnTo>
                    <a:pt x="46960" y="102869"/>
                  </a:lnTo>
                  <a:lnTo>
                    <a:pt x="42761" y="104139"/>
                  </a:lnTo>
                  <a:lnTo>
                    <a:pt x="40907" y="105409"/>
                  </a:lnTo>
                  <a:lnTo>
                    <a:pt x="37693" y="109219"/>
                  </a:lnTo>
                  <a:lnTo>
                    <a:pt x="36454" y="110489"/>
                  </a:lnTo>
                  <a:lnTo>
                    <a:pt x="34714" y="114299"/>
                  </a:lnTo>
                  <a:lnTo>
                    <a:pt x="34280" y="116839"/>
                  </a:lnTo>
                  <a:lnTo>
                    <a:pt x="34280" y="121919"/>
                  </a:lnTo>
                  <a:lnTo>
                    <a:pt x="36454" y="128269"/>
                  </a:lnTo>
                  <a:lnTo>
                    <a:pt x="37693" y="129539"/>
                  </a:lnTo>
                  <a:lnTo>
                    <a:pt x="40907" y="133349"/>
                  </a:lnTo>
                  <a:lnTo>
                    <a:pt x="42761" y="134619"/>
                  </a:lnTo>
                  <a:lnTo>
                    <a:pt x="46960" y="135889"/>
                  </a:lnTo>
                  <a:lnTo>
                    <a:pt x="205680" y="135889"/>
                  </a:lnTo>
                  <a:lnTo>
                    <a:pt x="205680" y="153669"/>
                  </a:lnTo>
                  <a:lnTo>
                    <a:pt x="46960" y="153669"/>
                  </a:lnTo>
                  <a:lnTo>
                    <a:pt x="34280" y="168909"/>
                  </a:lnTo>
                  <a:lnTo>
                    <a:pt x="34280" y="172719"/>
                  </a:lnTo>
                  <a:lnTo>
                    <a:pt x="46960" y="187959"/>
                  </a:lnTo>
                  <a:lnTo>
                    <a:pt x="205680" y="187959"/>
                  </a:lnTo>
                  <a:lnTo>
                    <a:pt x="205680" y="204469"/>
                  </a:lnTo>
                  <a:lnTo>
                    <a:pt x="41939" y="204469"/>
                  </a:lnTo>
                  <a:lnTo>
                    <a:pt x="34280" y="212089"/>
                  </a:lnTo>
                  <a:lnTo>
                    <a:pt x="34280" y="231139"/>
                  </a:lnTo>
                  <a:lnTo>
                    <a:pt x="41939" y="238759"/>
                  </a:lnTo>
                  <a:lnTo>
                    <a:pt x="205680" y="238759"/>
                  </a:lnTo>
                  <a:lnTo>
                    <a:pt x="202983" y="252729"/>
                  </a:lnTo>
                  <a:lnTo>
                    <a:pt x="195630" y="264159"/>
                  </a:lnTo>
                  <a:lnTo>
                    <a:pt x="184733" y="270509"/>
                  </a:lnTo>
                  <a:lnTo>
                    <a:pt x="171400" y="273049"/>
                  </a:lnTo>
                  <a:close/>
                </a:path>
                <a:path w="205740" h="273050">
                  <a:moveTo>
                    <a:pt x="205680" y="85089"/>
                  </a:moveTo>
                  <a:lnTo>
                    <a:pt x="163740" y="85089"/>
                  </a:lnTo>
                  <a:lnTo>
                    <a:pt x="171400" y="77469"/>
                  </a:lnTo>
                  <a:lnTo>
                    <a:pt x="171400" y="41909"/>
                  </a:lnTo>
                  <a:lnTo>
                    <a:pt x="163740" y="33019"/>
                  </a:lnTo>
                  <a:lnTo>
                    <a:pt x="205680" y="33019"/>
                  </a:lnTo>
                  <a:lnTo>
                    <a:pt x="205680" y="85089"/>
                  </a:lnTo>
                  <a:close/>
                </a:path>
                <a:path w="205740" h="273050">
                  <a:moveTo>
                    <a:pt x="98380" y="135889"/>
                  </a:moveTo>
                  <a:lnTo>
                    <a:pt x="55879" y="135889"/>
                  </a:lnTo>
                  <a:lnTo>
                    <a:pt x="60079" y="134619"/>
                  </a:lnTo>
                  <a:lnTo>
                    <a:pt x="61932" y="133349"/>
                  </a:lnTo>
                  <a:lnTo>
                    <a:pt x="65147" y="129539"/>
                  </a:lnTo>
                  <a:lnTo>
                    <a:pt x="66385" y="128269"/>
                  </a:lnTo>
                  <a:lnTo>
                    <a:pt x="68560" y="121919"/>
                  </a:lnTo>
                  <a:lnTo>
                    <a:pt x="68560" y="116839"/>
                  </a:lnTo>
                  <a:lnTo>
                    <a:pt x="68125" y="114299"/>
                  </a:lnTo>
                  <a:lnTo>
                    <a:pt x="66385" y="110489"/>
                  </a:lnTo>
                  <a:lnTo>
                    <a:pt x="65147" y="109219"/>
                  </a:lnTo>
                  <a:lnTo>
                    <a:pt x="61932" y="105409"/>
                  </a:lnTo>
                  <a:lnTo>
                    <a:pt x="60079" y="104139"/>
                  </a:lnTo>
                  <a:lnTo>
                    <a:pt x="55879" y="102869"/>
                  </a:lnTo>
                  <a:lnTo>
                    <a:pt x="53693" y="101599"/>
                  </a:lnTo>
                  <a:lnTo>
                    <a:pt x="100567" y="101599"/>
                  </a:lnTo>
                  <a:lnTo>
                    <a:pt x="98380" y="102869"/>
                  </a:lnTo>
                  <a:lnTo>
                    <a:pt x="94181" y="104139"/>
                  </a:lnTo>
                  <a:lnTo>
                    <a:pt x="92327" y="105409"/>
                  </a:lnTo>
                  <a:lnTo>
                    <a:pt x="89113" y="109219"/>
                  </a:lnTo>
                  <a:lnTo>
                    <a:pt x="87874" y="110489"/>
                  </a:lnTo>
                  <a:lnTo>
                    <a:pt x="86135" y="114299"/>
                  </a:lnTo>
                  <a:lnTo>
                    <a:pt x="85700" y="116839"/>
                  </a:lnTo>
                  <a:lnTo>
                    <a:pt x="85700" y="121919"/>
                  </a:lnTo>
                  <a:lnTo>
                    <a:pt x="87874" y="128269"/>
                  </a:lnTo>
                  <a:lnTo>
                    <a:pt x="89113" y="129539"/>
                  </a:lnTo>
                  <a:lnTo>
                    <a:pt x="92327" y="133349"/>
                  </a:lnTo>
                  <a:lnTo>
                    <a:pt x="94181" y="134619"/>
                  </a:lnTo>
                  <a:lnTo>
                    <a:pt x="98380" y="135889"/>
                  </a:lnTo>
                  <a:close/>
                </a:path>
                <a:path w="205740" h="273050">
                  <a:moveTo>
                    <a:pt x="149800" y="135889"/>
                  </a:moveTo>
                  <a:lnTo>
                    <a:pt x="107299" y="135889"/>
                  </a:lnTo>
                  <a:lnTo>
                    <a:pt x="111499" y="134619"/>
                  </a:lnTo>
                  <a:lnTo>
                    <a:pt x="113352" y="133349"/>
                  </a:lnTo>
                  <a:lnTo>
                    <a:pt x="116567" y="129539"/>
                  </a:lnTo>
                  <a:lnTo>
                    <a:pt x="117805" y="128269"/>
                  </a:lnTo>
                  <a:lnTo>
                    <a:pt x="119980" y="121919"/>
                  </a:lnTo>
                  <a:lnTo>
                    <a:pt x="119980" y="116839"/>
                  </a:lnTo>
                  <a:lnTo>
                    <a:pt x="119545" y="114299"/>
                  </a:lnTo>
                  <a:lnTo>
                    <a:pt x="117805" y="110489"/>
                  </a:lnTo>
                  <a:lnTo>
                    <a:pt x="116567" y="109219"/>
                  </a:lnTo>
                  <a:lnTo>
                    <a:pt x="113352" y="105409"/>
                  </a:lnTo>
                  <a:lnTo>
                    <a:pt x="111499" y="104139"/>
                  </a:lnTo>
                  <a:lnTo>
                    <a:pt x="107299" y="102869"/>
                  </a:lnTo>
                  <a:lnTo>
                    <a:pt x="105113" y="101599"/>
                  </a:lnTo>
                  <a:lnTo>
                    <a:pt x="151987" y="101599"/>
                  </a:lnTo>
                  <a:lnTo>
                    <a:pt x="149800" y="102869"/>
                  </a:lnTo>
                  <a:lnTo>
                    <a:pt x="145601" y="104139"/>
                  </a:lnTo>
                  <a:lnTo>
                    <a:pt x="143747" y="105409"/>
                  </a:lnTo>
                  <a:lnTo>
                    <a:pt x="140533" y="109219"/>
                  </a:lnTo>
                  <a:lnTo>
                    <a:pt x="139294" y="110489"/>
                  </a:lnTo>
                  <a:lnTo>
                    <a:pt x="137555" y="114299"/>
                  </a:lnTo>
                  <a:lnTo>
                    <a:pt x="137120" y="116839"/>
                  </a:lnTo>
                  <a:lnTo>
                    <a:pt x="137120" y="121919"/>
                  </a:lnTo>
                  <a:lnTo>
                    <a:pt x="139294" y="128269"/>
                  </a:lnTo>
                  <a:lnTo>
                    <a:pt x="140533" y="129539"/>
                  </a:lnTo>
                  <a:lnTo>
                    <a:pt x="143747" y="133349"/>
                  </a:lnTo>
                  <a:lnTo>
                    <a:pt x="145601" y="134619"/>
                  </a:lnTo>
                  <a:lnTo>
                    <a:pt x="149800" y="135889"/>
                  </a:lnTo>
                  <a:close/>
                </a:path>
                <a:path w="205740" h="273050">
                  <a:moveTo>
                    <a:pt x="205680" y="135889"/>
                  </a:moveTo>
                  <a:lnTo>
                    <a:pt x="158719" y="135889"/>
                  </a:lnTo>
                  <a:lnTo>
                    <a:pt x="162919" y="134619"/>
                  </a:lnTo>
                  <a:lnTo>
                    <a:pt x="164772" y="133349"/>
                  </a:lnTo>
                  <a:lnTo>
                    <a:pt x="167987" y="129539"/>
                  </a:lnTo>
                  <a:lnTo>
                    <a:pt x="169225" y="128269"/>
                  </a:lnTo>
                  <a:lnTo>
                    <a:pt x="171400" y="121919"/>
                  </a:lnTo>
                  <a:lnTo>
                    <a:pt x="171400" y="116839"/>
                  </a:lnTo>
                  <a:lnTo>
                    <a:pt x="170965" y="114299"/>
                  </a:lnTo>
                  <a:lnTo>
                    <a:pt x="169225" y="110489"/>
                  </a:lnTo>
                  <a:lnTo>
                    <a:pt x="167987" y="109219"/>
                  </a:lnTo>
                  <a:lnTo>
                    <a:pt x="164772" y="105409"/>
                  </a:lnTo>
                  <a:lnTo>
                    <a:pt x="162919" y="104139"/>
                  </a:lnTo>
                  <a:lnTo>
                    <a:pt x="158719" y="102869"/>
                  </a:lnTo>
                  <a:lnTo>
                    <a:pt x="156533" y="101599"/>
                  </a:lnTo>
                  <a:lnTo>
                    <a:pt x="205680" y="101599"/>
                  </a:lnTo>
                  <a:lnTo>
                    <a:pt x="205680" y="135889"/>
                  </a:lnTo>
                  <a:close/>
                </a:path>
                <a:path w="205740" h="273050">
                  <a:moveTo>
                    <a:pt x="98380" y="187959"/>
                  </a:moveTo>
                  <a:lnTo>
                    <a:pt x="55879" y="187959"/>
                  </a:lnTo>
                  <a:lnTo>
                    <a:pt x="60079" y="185419"/>
                  </a:lnTo>
                  <a:lnTo>
                    <a:pt x="61932" y="184149"/>
                  </a:lnTo>
                  <a:lnTo>
                    <a:pt x="65147" y="181609"/>
                  </a:lnTo>
                  <a:lnTo>
                    <a:pt x="66385" y="179069"/>
                  </a:lnTo>
                  <a:lnTo>
                    <a:pt x="68125" y="175259"/>
                  </a:lnTo>
                  <a:lnTo>
                    <a:pt x="68560" y="172719"/>
                  </a:lnTo>
                  <a:lnTo>
                    <a:pt x="68560" y="168909"/>
                  </a:lnTo>
                  <a:lnTo>
                    <a:pt x="55879" y="153669"/>
                  </a:lnTo>
                  <a:lnTo>
                    <a:pt x="98380" y="153669"/>
                  </a:lnTo>
                  <a:lnTo>
                    <a:pt x="85700" y="168909"/>
                  </a:lnTo>
                  <a:lnTo>
                    <a:pt x="85700" y="172719"/>
                  </a:lnTo>
                  <a:lnTo>
                    <a:pt x="94181" y="185419"/>
                  </a:lnTo>
                  <a:lnTo>
                    <a:pt x="98380" y="187959"/>
                  </a:lnTo>
                  <a:close/>
                </a:path>
                <a:path w="205740" h="273050">
                  <a:moveTo>
                    <a:pt x="149800" y="187959"/>
                  </a:moveTo>
                  <a:lnTo>
                    <a:pt x="107299" y="187959"/>
                  </a:lnTo>
                  <a:lnTo>
                    <a:pt x="111499" y="185419"/>
                  </a:lnTo>
                  <a:lnTo>
                    <a:pt x="113352" y="184149"/>
                  </a:lnTo>
                  <a:lnTo>
                    <a:pt x="116567" y="181609"/>
                  </a:lnTo>
                  <a:lnTo>
                    <a:pt x="117805" y="179069"/>
                  </a:lnTo>
                  <a:lnTo>
                    <a:pt x="119545" y="175259"/>
                  </a:lnTo>
                  <a:lnTo>
                    <a:pt x="119980" y="172719"/>
                  </a:lnTo>
                  <a:lnTo>
                    <a:pt x="119980" y="168909"/>
                  </a:lnTo>
                  <a:lnTo>
                    <a:pt x="107299" y="153669"/>
                  </a:lnTo>
                  <a:lnTo>
                    <a:pt x="149800" y="153669"/>
                  </a:lnTo>
                  <a:lnTo>
                    <a:pt x="137120" y="168909"/>
                  </a:lnTo>
                  <a:lnTo>
                    <a:pt x="137120" y="172719"/>
                  </a:lnTo>
                  <a:lnTo>
                    <a:pt x="145601" y="185419"/>
                  </a:lnTo>
                  <a:lnTo>
                    <a:pt x="149800" y="187959"/>
                  </a:lnTo>
                  <a:close/>
                </a:path>
                <a:path w="205740" h="273050">
                  <a:moveTo>
                    <a:pt x="205680" y="187959"/>
                  </a:moveTo>
                  <a:lnTo>
                    <a:pt x="158719" y="187959"/>
                  </a:lnTo>
                  <a:lnTo>
                    <a:pt x="162919" y="185419"/>
                  </a:lnTo>
                  <a:lnTo>
                    <a:pt x="164772" y="184149"/>
                  </a:lnTo>
                  <a:lnTo>
                    <a:pt x="167987" y="181609"/>
                  </a:lnTo>
                  <a:lnTo>
                    <a:pt x="169225" y="179069"/>
                  </a:lnTo>
                  <a:lnTo>
                    <a:pt x="170965" y="175259"/>
                  </a:lnTo>
                  <a:lnTo>
                    <a:pt x="171400" y="172719"/>
                  </a:lnTo>
                  <a:lnTo>
                    <a:pt x="171400" y="168909"/>
                  </a:lnTo>
                  <a:lnTo>
                    <a:pt x="158719" y="153669"/>
                  </a:lnTo>
                  <a:lnTo>
                    <a:pt x="205680" y="153669"/>
                  </a:lnTo>
                  <a:lnTo>
                    <a:pt x="205680" y="187959"/>
                  </a:lnTo>
                  <a:close/>
                </a:path>
                <a:path w="205740" h="273050">
                  <a:moveTo>
                    <a:pt x="149800" y="238759"/>
                  </a:moveTo>
                  <a:lnTo>
                    <a:pt x="112320" y="238759"/>
                  </a:lnTo>
                  <a:lnTo>
                    <a:pt x="119980" y="231139"/>
                  </a:lnTo>
                  <a:lnTo>
                    <a:pt x="119980" y="212089"/>
                  </a:lnTo>
                  <a:lnTo>
                    <a:pt x="112320" y="204469"/>
                  </a:lnTo>
                  <a:lnTo>
                    <a:pt x="151987" y="204469"/>
                  </a:lnTo>
                  <a:lnTo>
                    <a:pt x="149800" y="205739"/>
                  </a:lnTo>
                  <a:lnTo>
                    <a:pt x="145601" y="207009"/>
                  </a:lnTo>
                  <a:lnTo>
                    <a:pt x="143747" y="208279"/>
                  </a:lnTo>
                  <a:lnTo>
                    <a:pt x="140533" y="212089"/>
                  </a:lnTo>
                  <a:lnTo>
                    <a:pt x="139294" y="213359"/>
                  </a:lnTo>
                  <a:lnTo>
                    <a:pt x="137555" y="217169"/>
                  </a:lnTo>
                  <a:lnTo>
                    <a:pt x="137120" y="219709"/>
                  </a:lnTo>
                  <a:lnTo>
                    <a:pt x="137120" y="224789"/>
                  </a:lnTo>
                  <a:lnTo>
                    <a:pt x="139294" y="231139"/>
                  </a:lnTo>
                  <a:lnTo>
                    <a:pt x="140533" y="232409"/>
                  </a:lnTo>
                  <a:lnTo>
                    <a:pt x="143747" y="236219"/>
                  </a:lnTo>
                  <a:lnTo>
                    <a:pt x="145601" y="237489"/>
                  </a:lnTo>
                  <a:lnTo>
                    <a:pt x="149800" y="238759"/>
                  </a:lnTo>
                  <a:close/>
                </a:path>
                <a:path w="205740" h="273050">
                  <a:moveTo>
                    <a:pt x="205680" y="238759"/>
                  </a:moveTo>
                  <a:lnTo>
                    <a:pt x="158719" y="238759"/>
                  </a:lnTo>
                  <a:lnTo>
                    <a:pt x="162919" y="237489"/>
                  </a:lnTo>
                  <a:lnTo>
                    <a:pt x="164772" y="236219"/>
                  </a:lnTo>
                  <a:lnTo>
                    <a:pt x="167987" y="232409"/>
                  </a:lnTo>
                  <a:lnTo>
                    <a:pt x="169225" y="231139"/>
                  </a:lnTo>
                  <a:lnTo>
                    <a:pt x="171400" y="224789"/>
                  </a:lnTo>
                  <a:lnTo>
                    <a:pt x="171400" y="219709"/>
                  </a:lnTo>
                  <a:lnTo>
                    <a:pt x="170965" y="217169"/>
                  </a:lnTo>
                  <a:lnTo>
                    <a:pt x="169225" y="213359"/>
                  </a:lnTo>
                  <a:lnTo>
                    <a:pt x="167987" y="212089"/>
                  </a:lnTo>
                  <a:lnTo>
                    <a:pt x="164772" y="208279"/>
                  </a:lnTo>
                  <a:lnTo>
                    <a:pt x="162919" y="207009"/>
                  </a:lnTo>
                  <a:lnTo>
                    <a:pt x="158719" y="205739"/>
                  </a:lnTo>
                  <a:lnTo>
                    <a:pt x="156533" y="204469"/>
                  </a:lnTo>
                  <a:lnTo>
                    <a:pt x="205680" y="204469"/>
                  </a:lnTo>
                  <a:lnTo>
                    <a:pt x="205680" y="238759"/>
                  </a:lnTo>
                  <a:close/>
                </a:path>
              </a:pathLst>
            </a:custGeom>
            <a:solidFill>
              <a:srgbClr val="CB4504">
                <a:alpha val="79998"/>
              </a:srgbClr>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0" name="object 20"/>
          <p:cNvSpPr txBox="1"/>
          <p:nvPr/>
        </p:nvSpPr>
        <p:spPr>
          <a:xfrm>
            <a:off x="1076424" y="4555839"/>
            <a:ext cx="4384586" cy="190437"/>
          </a:xfrm>
          <a:prstGeom prst="rect">
            <a:avLst/>
          </a:prstGeom>
        </p:spPr>
        <p:txBody>
          <a:bodyPr vert="horz" wrap="square" lIns="0" tIns="13335" rIns="0" bIns="0" rtlCol="0">
            <a:spAutoFit/>
          </a:bodyPr>
          <a:lstStyle/>
          <a:p>
            <a:pPr marL="12700">
              <a:spcBef>
                <a:spcPts val="105"/>
              </a:spcBef>
            </a:pPr>
            <a:r>
              <a:rPr sz="1150" spc="-65" dirty="0">
                <a:cs typeface="Arial" panose="020B0604020202020204" pitchFamily="34" charset="0"/>
              </a:rPr>
              <a:t>Escenarios</a:t>
            </a:r>
            <a:r>
              <a:rPr sz="1150" spc="-5" dirty="0">
                <a:cs typeface="Arial" panose="020B0604020202020204" pitchFamily="34" charset="0"/>
              </a:rPr>
              <a:t> </a:t>
            </a:r>
            <a:r>
              <a:rPr sz="1150" spc="-75" dirty="0">
                <a:cs typeface="Arial" panose="020B0604020202020204" pitchFamily="34" charset="0"/>
              </a:rPr>
              <a:t>de</a:t>
            </a:r>
            <a:r>
              <a:rPr sz="1150" spc="-5" dirty="0">
                <a:cs typeface="Arial" panose="020B0604020202020204" pitchFamily="34" charset="0"/>
              </a:rPr>
              <a:t> </a:t>
            </a:r>
            <a:r>
              <a:rPr sz="1150" spc="-60" dirty="0">
                <a:cs typeface="Arial" panose="020B0604020202020204" pitchFamily="34" charset="0"/>
              </a:rPr>
              <a:t>capital</a:t>
            </a:r>
            <a:r>
              <a:rPr sz="1150" spc="-5" dirty="0">
                <a:cs typeface="Arial" panose="020B0604020202020204" pitchFamily="34" charset="0"/>
              </a:rPr>
              <a:t> </a:t>
            </a:r>
            <a:r>
              <a:rPr sz="1150" spc="-65" dirty="0">
                <a:cs typeface="Arial" panose="020B0604020202020204" pitchFamily="34" charset="0"/>
              </a:rPr>
              <a:t>optimizados</a:t>
            </a:r>
            <a:r>
              <a:rPr sz="1150" dirty="0">
                <a:cs typeface="Arial" panose="020B0604020202020204" pitchFamily="34" charset="0"/>
              </a:rPr>
              <a:t> </a:t>
            </a:r>
            <a:r>
              <a:rPr sz="1150" spc="-80" dirty="0">
                <a:cs typeface="Arial" panose="020B0604020202020204" pitchFamily="34" charset="0"/>
              </a:rPr>
              <a:t>con</a:t>
            </a:r>
            <a:r>
              <a:rPr sz="1150" spc="-5" dirty="0">
                <a:cs typeface="Arial" panose="020B0604020202020204" pitchFamily="34" charset="0"/>
              </a:rPr>
              <a:t> </a:t>
            </a:r>
            <a:r>
              <a:rPr sz="1150" spc="-75" dirty="0">
                <a:cs typeface="Arial" panose="020B0604020202020204" pitchFamily="34" charset="0"/>
              </a:rPr>
              <a:t>computación</a:t>
            </a:r>
            <a:r>
              <a:rPr sz="1150" spc="-5" dirty="0">
                <a:cs typeface="Arial" panose="020B0604020202020204" pitchFamily="34" charset="0"/>
              </a:rPr>
              <a:t> </a:t>
            </a:r>
            <a:r>
              <a:rPr sz="1150" spc="-20" dirty="0">
                <a:cs typeface="Arial" panose="020B0604020202020204" pitchFamily="34" charset="0"/>
              </a:rPr>
              <a:t>cuántica</a:t>
            </a:r>
            <a:endParaRPr sz="1150" dirty="0">
              <a:cs typeface="Arial" panose="020B0604020202020204" pitchFamily="34" charset="0"/>
            </a:endParaRPr>
          </a:p>
        </p:txBody>
      </p:sp>
      <p:sp>
        <p:nvSpPr>
          <p:cNvPr id="21" name="object 21"/>
          <p:cNvSpPr txBox="1"/>
          <p:nvPr/>
        </p:nvSpPr>
        <p:spPr>
          <a:xfrm>
            <a:off x="1053952" y="4975635"/>
            <a:ext cx="4681830" cy="596958"/>
          </a:xfrm>
          <a:prstGeom prst="rect">
            <a:avLst/>
          </a:prstGeom>
        </p:spPr>
        <p:txBody>
          <a:bodyPr vert="horz" wrap="square" lIns="0" tIns="111125" rIns="0" bIns="0" rtlCol="0">
            <a:spAutoFit/>
          </a:bodyPr>
          <a:lstStyle/>
          <a:p>
            <a:pPr marL="12700">
              <a:spcBef>
                <a:spcPts val="875"/>
              </a:spcBef>
            </a:pPr>
            <a:r>
              <a:rPr sz="1500" spc="-10" dirty="0">
                <a:solidFill>
                  <a:srgbClr val="CB4504"/>
                </a:solidFill>
                <a:latin typeface="Poppins SemiBold" pitchFamily="50" charset="0"/>
                <a:cs typeface="Arial" panose="020B0604020202020204" pitchFamily="34" charset="0"/>
              </a:rPr>
              <a:t>Talento</a:t>
            </a:r>
            <a:endParaRPr sz="1500" dirty="0">
              <a:solidFill>
                <a:srgbClr val="CB4504"/>
              </a:solidFill>
              <a:latin typeface="Poppins SemiBold" pitchFamily="50" charset="0"/>
              <a:cs typeface="Arial" panose="020B0604020202020204" pitchFamily="34" charset="0"/>
            </a:endParaRPr>
          </a:p>
          <a:p>
            <a:pPr marL="172085">
              <a:spcBef>
                <a:spcPts val="575"/>
              </a:spcBef>
            </a:pPr>
            <a:r>
              <a:rPr sz="1150" spc="-65" dirty="0">
                <a:cs typeface="Arial" panose="020B0604020202020204" pitchFamily="34" charset="0"/>
              </a:rPr>
              <a:t>Equipos</a:t>
            </a:r>
            <a:r>
              <a:rPr sz="1150" spc="5" dirty="0">
                <a:cs typeface="Arial" panose="020B0604020202020204" pitchFamily="34" charset="0"/>
              </a:rPr>
              <a:t> </a:t>
            </a:r>
            <a:r>
              <a:rPr sz="1150" spc="-60" dirty="0">
                <a:cs typeface="Arial" panose="020B0604020202020204" pitchFamily="34" charset="0"/>
              </a:rPr>
              <a:t>multidisciplinarios:</a:t>
            </a:r>
            <a:r>
              <a:rPr sz="1150" spc="5" dirty="0">
                <a:cs typeface="Arial" panose="020B0604020202020204" pitchFamily="34" charset="0"/>
              </a:rPr>
              <a:t> </a:t>
            </a:r>
            <a:r>
              <a:rPr sz="1150" spc="-55" dirty="0">
                <a:cs typeface="Arial" panose="020B0604020202020204" pitchFamily="34" charset="0"/>
              </a:rPr>
              <a:t>actuaría,</a:t>
            </a:r>
            <a:r>
              <a:rPr sz="1150" spc="5" dirty="0">
                <a:cs typeface="Arial" panose="020B0604020202020204" pitchFamily="34" charset="0"/>
              </a:rPr>
              <a:t> </a:t>
            </a:r>
            <a:r>
              <a:rPr sz="1150" spc="-75" dirty="0">
                <a:cs typeface="Arial" panose="020B0604020202020204" pitchFamily="34" charset="0"/>
              </a:rPr>
              <a:t>data</a:t>
            </a:r>
            <a:r>
              <a:rPr sz="1150" spc="5" dirty="0">
                <a:cs typeface="Arial" panose="020B0604020202020204" pitchFamily="34" charset="0"/>
              </a:rPr>
              <a:t> </a:t>
            </a:r>
            <a:r>
              <a:rPr sz="1150" spc="-65" dirty="0">
                <a:cs typeface="Arial" panose="020B0604020202020204" pitchFamily="34" charset="0"/>
              </a:rPr>
              <a:t>science</a:t>
            </a:r>
            <a:r>
              <a:rPr sz="1150" spc="5" dirty="0">
                <a:cs typeface="Arial" panose="020B0604020202020204" pitchFamily="34" charset="0"/>
              </a:rPr>
              <a:t> </a:t>
            </a:r>
            <a:r>
              <a:rPr sz="1150" spc="-70" dirty="0">
                <a:cs typeface="Arial" panose="020B0604020202020204" pitchFamily="34" charset="0"/>
              </a:rPr>
              <a:t>y</a:t>
            </a:r>
            <a:r>
              <a:rPr sz="1150" spc="10" dirty="0">
                <a:cs typeface="Arial" panose="020B0604020202020204" pitchFamily="34" charset="0"/>
              </a:rPr>
              <a:t> </a:t>
            </a:r>
            <a:r>
              <a:rPr sz="1150" spc="-30" dirty="0">
                <a:cs typeface="Arial" panose="020B0604020202020204" pitchFamily="34" charset="0"/>
              </a:rPr>
              <a:t>psicología</a:t>
            </a:r>
            <a:endParaRPr sz="1150" dirty="0">
              <a:cs typeface="Arial" panose="020B0604020202020204" pitchFamily="34" charset="0"/>
            </a:endParaRPr>
          </a:p>
        </p:txBody>
      </p:sp>
      <p:grpSp>
        <p:nvGrpSpPr>
          <p:cNvPr id="22" name="object 22"/>
          <p:cNvGrpSpPr/>
          <p:nvPr/>
        </p:nvGrpSpPr>
        <p:grpSpPr>
          <a:xfrm>
            <a:off x="571500" y="5087189"/>
            <a:ext cx="571460" cy="727626"/>
            <a:chOff x="571500" y="5086394"/>
            <a:chExt cx="571460" cy="727626"/>
          </a:xfrm>
        </p:grpSpPr>
        <p:sp>
          <p:nvSpPr>
            <p:cNvPr id="23" name="object 23"/>
            <p:cNvSpPr/>
            <p:nvPr/>
          </p:nvSpPr>
          <p:spPr>
            <a:xfrm>
              <a:off x="1082635" y="5711785"/>
              <a:ext cx="60325" cy="102235"/>
            </a:xfrm>
            <a:custGeom>
              <a:avLst/>
              <a:gdLst/>
              <a:ahLst/>
              <a:cxnLst/>
              <a:rect l="l" t="t" r="r" b="b"/>
              <a:pathLst>
                <a:path w="60325" h="102235">
                  <a:moveTo>
                    <a:pt x="11798" y="101679"/>
                  </a:moveTo>
                  <a:lnTo>
                    <a:pt x="6511" y="101679"/>
                  </a:lnTo>
                  <a:lnTo>
                    <a:pt x="0" y="95168"/>
                  </a:lnTo>
                  <a:lnTo>
                    <a:pt x="0" y="89881"/>
                  </a:lnTo>
                  <a:lnTo>
                    <a:pt x="39041" y="50839"/>
                  </a:lnTo>
                  <a:lnTo>
                    <a:pt x="26" y="11798"/>
                  </a:lnTo>
                  <a:lnTo>
                    <a:pt x="26" y="6511"/>
                  </a:lnTo>
                  <a:lnTo>
                    <a:pt x="6537" y="0"/>
                  </a:lnTo>
                  <a:lnTo>
                    <a:pt x="11824" y="0"/>
                  </a:lnTo>
                  <a:lnTo>
                    <a:pt x="56751" y="44927"/>
                  </a:lnTo>
                  <a:lnTo>
                    <a:pt x="59981" y="48209"/>
                  </a:lnTo>
                  <a:lnTo>
                    <a:pt x="59981" y="53496"/>
                  </a:lnTo>
                  <a:lnTo>
                    <a:pt x="11798" y="101679"/>
                  </a:lnTo>
                  <a:close/>
                </a:path>
              </a:pathLst>
            </a:custGeom>
            <a:solidFill>
              <a:srgbClr val="CB450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571500" y="5086394"/>
              <a:ext cx="342900" cy="274320"/>
            </a:xfrm>
            <a:custGeom>
              <a:avLst/>
              <a:gdLst/>
              <a:ahLst/>
              <a:cxnLst/>
              <a:rect l="l" t="t" r="r" b="b"/>
              <a:pathLst>
                <a:path w="342900" h="274320">
                  <a:moveTo>
                    <a:pt x="82800" y="85687"/>
                  </a:moveTo>
                  <a:lnTo>
                    <a:pt x="71437" y="85687"/>
                  </a:lnTo>
                  <a:lnTo>
                    <a:pt x="65972" y="84600"/>
                  </a:lnTo>
                  <a:lnTo>
                    <a:pt x="35362" y="53990"/>
                  </a:lnTo>
                  <a:lnTo>
                    <a:pt x="34275" y="48525"/>
                  </a:lnTo>
                  <a:lnTo>
                    <a:pt x="34275" y="37162"/>
                  </a:lnTo>
                  <a:lnTo>
                    <a:pt x="55474" y="5435"/>
                  </a:lnTo>
                  <a:lnTo>
                    <a:pt x="71437" y="0"/>
                  </a:lnTo>
                  <a:lnTo>
                    <a:pt x="82800" y="0"/>
                  </a:lnTo>
                  <a:lnTo>
                    <a:pt x="114527" y="21199"/>
                  </a:lnTo>
                  <a:lnTo>
                    <a:pt x="119962" y="37162"/>
                  </a:lnTo>
                  <a:lnTo>
                    <a:pt x="119962" y="48525"/>
                  </a:lnTo>
                  <a:lnTo>
                    <a:pt x="98763" y="80252"/>
                  </a:lnTo>
                  <a:lnTo>
                    <a:pt x="82800" y="85687"/>
                  </a:lnTo>
                  <a:close/>
                </a:path>
                <a:path w="342900" h="274320">
                  <a:moveTo>
                    <a:pt x="279882" y="85687"/>
                  </a:moveTo>
                  <a:lnTo>
                    <a:pt x="268519" y="85687"/>
                  </a:lnTo>
                  <a:lnTo>
                    <a:pt x="263054" y="84600"/>
                  </a:lnTo>
                  <a:lnTo>
                    <a:pt x="232444" y="53990"/>
                  </a:lnTo>
                  <a:lnTo>
                    <a:pt x="231357" y="48525"/>
                  </a:lnTo>
                  <a:lnTo>
                    <a:pt x="231357" y="37162"/>
                  </a:lnTo>
                  <a:lnTo>
                    <a:pt x="252556" y="5435"/>
                  </a:lnTo>
                  <a:lnTo>
                    <a:pt x="268519" y="0"/>
                  </a:lnTo>
                  <a:lnTo>
                    <a:pt x="279882" y="0"/>
                  </a:lnTo>
                  <a:lnTo>
                    <a:pt x="311609" y="21199"/>
                  </a:lnTo>
                  <a:lnTo>
                    <a:pt x="317044" y="37162"/>
                  </a:lnTo>
                  <a:lnTo>
                    <a:pt x="317044" y="48525"/>
                  </a:lnTo>
                  <a:lnTo>
                    <a:pt x="295845" y="80252"/>
                  </a:lnTo>
                  <a:lnTo>
                    <a:pt x="279882" y="85687"/>
                  </a:lnTo>
                  <a:close/>
                </a:path>
                <a:path w="342900" h="274320">
                  <a:moveTo>
                    <a:pt x="174751" y="171375"/>
                  </a:moveTo>
                  <a:lnTo>
                    <a:pt x="167999" y="171375"/>
                  </a:lnTo>
                  <a:lnTo>
                    <a:pt x="164656" y="171046"/>
                  </a:lnTo>
                  <a:lnTo>
                    <a:pt x="130502" y="151333"/>
                  </a:lnTo>
                  <a:lnTo>
                    <a:pt x="119962" y="123338"/>
                  </a:lnTo>
                  <a:lnTo>
                    <a:pt x="120031" y="115892"/>
                  </a:lnTo>
                  <a:lnTo>
                    <a:pt x="137408" y="81221"/>
                  </a:lnTo>
                  <a:lnTo>
                    <a:pt x="167999" y="68550"/>
                  </a:lnTo>
                  <a:lnTo>
                    <a:pt x="174751" y="68550"/>
                  </a:lnTo>
                  <a:lnTo>
                    <a:pt x="210116" y="85995"/>
                  </a:lnTo>
                  <a:lnTo>
                    <a:pt x="222788" y="123338"/>
                  </a:lnTo>
                  <a:lnTo>
                    <a:pt x="222458" y="126682"/>
                  </a:lnTo>
                  <a:lnTo>
                    <a:pt x="202745" y="160835"/>
                  </a:lnTo>
                  <a:lnTo>
                    <a:pt x="174751" y="171375"/>
                  </a:lnTo>
                  <a:close/>
                </a:path>
                <a:path w="342900" h="274320">
                  <a:moveTo>
                    <a:pt x="126068" y="171375"/>
                  </a:moveTo>
                  <a:lnTo>
                    <a:pt x="5141" y="171375"/>
                  </a:lnTo>
                  <a:lnTo>
                    <a:pt x="2519" y="168753"/>
                  </a:lnTo>
                  <a:lnTo>
                    <a:pt x="0" y="166170"/>
                  </a:lnTo>
                  <a:lnTo>
                    <a:pt x="0" y="159968"/>
                  </a:lnTo>
                  <a:lnTo>
                    <a:pt x="4492" y="137732"/>
                  </a:lnTo>
                  <a:lnTo>
                    <a:pt x="16742" y="119567"/>
                  </a:lnTo>
                  <a:lnTo>
                    <a:pt x="34906" y="107318"/>
                  </a:lnTo>
                  <a:lnTo>
                    <a:pt x="57143" y="102825"/>
                  </a:lnTo>
                  <a:lnTo>
                    <a:pt x="88526" y="102825"/>
                  </a:lnTo>
                  <a:lnTo>
                    <a:pt x="96381" y="104646"/>
                  </a:lnTo>
                  <a:lnTo>
                    <a:pt x="100829" y="106621"/>
                  </a:lnTo>
                  <a:lnTo>
                    <a:pt x="103896" y="108020"/>
                  </a:lnTo>
                  <a:lnTo>
                    <a:pt x="103200" y="111876"/>
                  </a:lnTo>
                  <a:lnTo>
                    <a:pt x="102878" y="115892"/>
                  </a:lnTo>
                  <a:lnTo>
                    <a:pt x="102878" y="119962"/>
                  </a:lnTo>
                  <a:lnTo>
                    <a:pt x="104506" y="134857"/>
                  </a:lnTo>
                  <a:lnTo>
                    <a:pt x="109151" y="148621"/>
                  </a:lnTo>
                  <a:lnTo>
                    <a:pt x="116413" y="160835"/>
                  </a:lnTo>
                  <a:lnTo>
                    <a:pt x="126068" y="171375"/>
                  </a:lnTo>
                  <a:close/>
                </a:path>
                <a:path w="342900" h="274320">
                  <a:moveTo>
                    <a:pt x="337609" y="171375"/>
                  </a:moveTo>
                  <a:lnTo>
                    <a:pt x="216682" y="171375"/>
                  </a:lnTo>
                  <a:lnTo>
                    <a:pt x="226360" y="160835"/>
                  </a:lnTo>
                  <a:lnTo>
                    <a:pt x="233619" y="148621"/>
                  </a:lnTo>
                  <a:lnTo>
                    <a:pt x="238252" y="134857"/>
                  </a:lnTo>
                  <a:lnTo>
                    <a:pt x="239872" y="119962"/>
                  </a:lnTo>
                  <a:lnTo>
                    <a:pt x="239872" y="115892"/>
                  </a:lnTo>
                  <a:lnTo>
                    <a:pt x="239488" y="111876"/>
                  </a:lnTo>
                  <a:lnTo>
                    <a:pt x="238854" y="108020"/>
                  </a:lnTo>
                  <a:lnTo>
                    <a:pt x="246138" y="104646"/>
                  </a:lnTo>
                  <a:lnTo>
                    <a:pt x="254224" y="102825"/>
                  </a:lnTo>
                  <a:lnTo>
                    <a:pt x="285608" y="102825"/>
                  </a:lnTo>
                  <a:lnTo>
                    <a:pt x="307844" y="107318"/>
                  </a:lnTo>
                  <a:lnTo>
                    <a:pt x="326008" y="119567"/>
                  </a:lnTo>
                  <a:lnTo>
                    <a:pt x="338258" y="137732"/>
                  </a:lnTo>
                  <a:lnTo>
                    <a:pt x="342751" y="159968"/>
                  </a:lnTo>
                  <a:lnTo>
                    <a:pt x="342751" y="166170"/>
                  </a:lnTo>
                  <a:lnTo>
                    <a:pt x="340259" y="168753"/>
                  </a:lnTo>
                  <a:lnTo>
                    <a:pt x="337609" y="171375"/>
                  </a:lnTo>
                  <a:close/>
                </a:path>
                <a:path w="342900" h="274320">
                  <a:moveTo>
                    <a:pt x="267827" y="274200"/>
                  </a:moveTo>
                  <a:lnTo>
                    <a:pt x="74976" y="274200"/>
                  </a:lnTo>
                  <a:lnTo>
                    <a:pt x="68550" y="267774"/>
                  </a:lnTo>
                  <a:lnTo>
                    <a:pt x="68550" y="259901"/>
                  </a:lnTo>
                  <a:lnTo>
                    <a:pt x="74161" y="232118"/>
                  </a:lnTo>
                  <a:lnTo>
                    <a:pt x="89463" y="209426"/>
                  </a:lnTo>
                  <a:lnTo>
                    <a:pt x="112155" y="194124"/>
                  </a:lnTo>
                  <a:lnTo>
                    <a:pt x="139938" y="188513"/>
                  </a:lnTo>
                  <a:lnTo>
                    <a:pt x="202812" y="188513"/>
                  </a:lnTo>
                  <a:lnTo>
                    <a:pt x="230595" y="194124"/>
                  </a:lnTo>
                  <a:lnTo>
                    <a:pt x="253287" y="209426"/>
                  </a:lnTo>
                  <a:lnTo>
                    <a:pt x="268589" y="232118"/>
                  </a:lnTo>
                  <a:lnTo>
                    <a:pt x="274200" y="259901"/>
                  </a:lnTo>
                  <a:lnTo>
                    <a:pt x="274200" y="267774"/>
                  </a:lnTo>
                  <a:lnTo>
                    <a:pt x="267827" y="274200"/>
                  </a:lnTo>
                  <a:close/>
                </a:path>
              </a:pathLst>
            </a:custGeom>
            <a:solidFill>
              <a:srgbClr val="CB4504">
                <a:alpha val="79998"/>
              </a:srgbClr>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5" name="object 25"/>
          <p:cNvSpPr txBox="1"/>
          <p:nvPr/>
        </p:nvSpPr>
        <p:spPr>
          <a:xfrm>
            <a:off x="1213495" y="5641689"/>
            <a:ext cx="4247515" cy="190437"/>
          </a:xfrm>
          <a:prstGeom prst="rect">
            <a:avLst/>
          </a:prstGeom>
        </p:spPr>
        <p:txBody>
          <a:bodyPr vert="horz" wrap="square" lIns="0" tIns="13335" rIns="0" bIns="0" rtlCol="0">
            <a:spAutoFit/>
          </a:bodyPr>
          <a:lstStyle/>
          <a:p>
            <a:pPr marL="12700">
              <a:spcBef>
                <a:spcPts val="105"/>
              </a:spcBef>
            </a:pPr>
            <a:r>
              <a:rPr sz="1150" spc="-80" dirty="0">
                <a:cs typeface="Arial" panose="020B0604020202020204" pitchFamily="34" charset="0"/>
              </a:rPr>
              <a:t>Programas</a:t>
            </a:r>
            <a:r>
              <a:rPr sz="1150" spc="-15" dirty="0">
                <a:cs typeface="Arial" panose="020B0604020202020204" pitchFamily="34" charset="0"/>
              </a:rPr>
              <a:t> </a:t>
            </a:r>
            <a:r>
              <a:rPr sz="1150" spc="-75" dirty="0">
                <a:cs typeface="Arial" panose="020B0604020202020204" pitchFamily="34" charset="0"/>
              </a:rPr>
              <a:t>de</a:t>
            </a:r>
            <a:r>
              <a:rPr sz="1150" spc="-10" dirty="0">
                <a:cs typeface="Arial" panose="020B0604020202020204" pitchFamily="34" charset="0"/>
              </a:rPr>
              <a:t> </a:t>
            </a:r>
            <a:r>
              <a:rPr sz="1150" spc="-65" dirty="0">
                <a:cs typeface="Arial" panose="020B0604020202020204" pitchFamily="34" charset="0"/>
              </a:rPr>
              <a:t>transferencia</a:t>
            </a:r>
            <a:r>
              <a:rPr sz="1150" spc="-15" dirty="0">
                <a:cs typeface="Arial" panose="020B0604020202020204" pitchFamily="34" charset="0"/>
              </a:rPr>
              <a:t> </a:t>
            </a:r>
            <a:r>
              <a:rPr sz="1150" spc="-75" dirty="0">
                <a:cs typeface="Arial" panose="020B0604020202020204" pitchFamily="34" charset="0"/>
              </a:rPr>
              <a:t>de</a:t>
            </a:r>
            <a:r>
              <a:rPr sz="1150" spc="-10" dirty="0">
                <a:cs typeface="Arial" panose="020B0604020202020204" pitchFamily="34" charset="0"/>
              </a:rPr>
              <a:t> </a:t>
            </a:r>
            <a:r>
              <a:rPr sz="1150" spc="-70" dirty="0">
                <a:cs typeface="Arial" panose="020B0604020202020204" pitchFamily="34" charset="0"/>
              </a:rPr>
              <a:t>conocimiento</a:t>
            </a:r>
            <a:r>
              <a:rPr sz="1150" spc="-15" dirty="0">
                <a:cs typeface="Arial" panose="020B0604020202020204" pitchFamily="34" charset="0"/>
              </a:rPr>
              <a:t> </a:t>
            </a:r>
            <a:r>
              <a:rPr sz="1150" spc="-50" dirty="0">
                <a:cs typeface="Arial" panose="020B0604020202020204" pitchFamily="34" charset="0"/>
              </a:rPr>
              <a:t>intergeneracional</a:t>
            </a:r>
            <a:endParaRPr sz="1150" dirty="0">
              <a:cs typeface="Arial" panose="020B0604020202020204" pitchFamily="34" charset="0"/>
            </a:endParaRPr>
          </a:p>
        </p:txBody>
      </p:sp>
      <p:sp>
        <p:nvSpPr>
          <p:cNvPr id="26" name="object 26"/>
          <p:cNvSpPr/>
          <p:nvPr/>
        </p:nvSpPr>
        <p:spPr>
          <a:xfrm>
            <a:off x="7362825" y="4153693"/>
            <a:ext cx="28575" cy="2095500"/>
          </a:xfrm>
          <a:custGeom>
            <a:avLst/>
            <a:gdLst/>
            <a:ahLst/>
            <a:cxnLst/>
            <a:rect l="l" t="t" r="r" b="b"/>
            <a:pathLst>
              <a:path w="28575" h="2095500">
                <a:moveTo>
                  <a:pt x="28574" y="2095499"/>
                </a:moveTo>
                <a:lnTo>
                  <a:pt x="0" y="2095499"/>
                </a:lnTo>
                <a:lnTo>
                  <a:pt x="0" y="0"/>
                </a:lnTo>
                <a:lnTo>
                  <a:pt x="28574" y="0"/>
                </a:lnTo>
                <a:lnTo>
                  <a:pt x="28574" y="20954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txBox="1"/>
          <p:nvPr/>
        </p:nvSpPr>
        <p:spPr>
          <a:xfrm>
            <a:off x="7519641" y="4129476"/>
            <a:ext cx="1849755" cy="222496"/>
          </a:xfrm>
          <a:prstGeom prst="rect">
            <a:avLst/>
          </a:prstGeom>
        </p:spPr>
        <p:txBody>
          <a:bodyPr vert="horz" wrap="square" lIns="0" tIns="14604" rIns="0" bIns="0" rtlCol="0">
            <a:spAutoFit/>
          </a:bodyPr>
          <a:lstStyle/>
          <a:p>
            <a:pPr marL="12700">
              <a:spcBef>
                <a:spcPts val="114"/>
              </a:spcBef>
            </a:pPr>
            <a:r>
              <a:rPr sz="1350" spc="-100" dirty="0">
                <a:solidFill>
                  <a:schemeClr val="accent5"/>
                </a:solidFill>
                <a:latin typeface="+mj-lt"/>
                <a:cs typeface="Arial" panose="020B0604020202020204" pitchFamily="34" charset="0"/>
              </a:rPr>
              <a:t>Integración</a:t>
            </a:r>
            <a:r>
              <a:rPr sz="1350" spc="5" dirty="0">
                <a:solidFill>
                  <a:schemeClr val="accent5"/>
                </a:solidFill>
                <a:latin typeface="+mj-lt"/>
                <a:cs typeface="Arial" panose="020B0604020202020204" pitchFamily="34" charset="0"/>
              </a:rPr>
              <a:t> </a:t>
            </a:r>
            <a:r>
              <a:rPr sz="1350" spc="-85" dirty="0">
                <a:solidFill>
                  <a:schemeClr val="accent5"/>
                </a:solidFill>
                <a:latin typeface="+mj-lt"/>
                <a:cs typeface="Arial" panose="020B0604020202020204" pitchFamily="34" charset="0"/>
              </a:rPr>
              <a:t>Estratégica</a:t>
            </a:r>
            <a:endParaRPr sz="1350" dirty="0">
              <a:solidFill>
                <a:schemeClr val="accent5"/>
              </a:solidFill>
              <a:latin typeface="+mj-lt"/>
              <a:cs typeface="Arial" panose="020B0604020202020204" pitchFamily="34" charset="0"/>
            </a:endParaRPr>
          </a:p>
        </p:txBody>
      </p:sp>
      <p:sp>
        <p:nvSpPr>
          <p:cNvPr id="28" name="object 28"/>
          <p:cNvSpPr txBox="1"/>
          <p:nvPr/>
        </p:nvSpPr>
        <p:spPr>
          <a:xfrm>
            <a:off x="7519639" y="4427595"/>
            <a:ext cx="4371973" cy="393954"/>
          </a:xfrm>
          <a:prstGeom prst="rect">
            <a:avLst/>
          </a:prstGeom>
        </p:spPr>
        <p:txBody>
          <a:bodyPr vert="horz" wrap="square" lIns="0" tIns="12065" rIns="0" bIns="0" rtlCol="0">
            <a:spAutoFit/>
          </a:bodyPr>
          <a:lstStyle/>
          <a:p>
            <a:pPr marL="12700" marR="5080">
              <a:lnSpc>
                <a:spcPct val="108700"/>
              </a:lnSpc>
              <a:spcBef>
                <a:spcPts val="95"/>
              </a:spcBef>
            </a:pPr>
            <a:r>
              <a:rPr sz="1150" spc="-65" dirty="0">
                <a:solidFill>
                  <a:schemeClr val="accent4"/>
                </a:solidFill>
                <a:cs typeface="Arial" panose="020B0604020202020204" pitchFamily="34" charset="0"/>
              </a:rPr>
              <a:t>Las</a:t>
            </a:r>
            <a:r>
              <a:rPr sz="1150" spc="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tendencias</a:t>
            </a:r>
            <a:r>
              <a:rPr sz="1150" spc="5" dirty="0">
                <a:solidFill>
                  <a:schemeClr val="accent4"/>
                </a:solidFill>
                <a:cs typeface="Arial" panose="020B0604020202020204" pitchFamily="34" charset="0"/>
              </a:rPr>
              <a:t> </a:t>
            </a:r>
            <a:r>
              <a:rPr sz="1150" spc="-60" dirty="0">
                <a:solidFill>
                  <a:schemeClr val="accent4"/>
                </a:solidFill>
                <a:cs typeface="Arial" panose="020B0604020202020204" pitchFamily="34" charset="0"/>
              </a:rPr>
              <a:t>descritas</a:t>
            </a:r>
            <a:r>
              <a:rPr sz="1150" spc="5"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están</a:t>
            </a:r>
            <a:r>
              <a:rPr sz="1150" spc="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interconectadas</a:t>
            </a:r>
            <a:r>
              <a:rPr sz="1150" spc="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y</a:t>
            </a:r>
            <a:r>
              <a:rPr sz="1150" spc="5" dirty="0">
                <a:solidFill>
                  <a:schemeClr val="accent4"/>
                </a:solidFill>
                <a:cs typeface="Arial" panose="020B0604020202020204" pitchFamily="34" charset="0"/>
              </a:rPr>
              <a:t> </a:t>
            </a:r>
            <a:r>
              <a:rPr sz="1150" spc="-40" dirty="0">
                <a:solidFill>
                  <a:schemeClr val="accent4"/>
                </a:solidFill>
                <a:cs typeface="Arial" panose="020B0604020202020204" pitchFamily="34" charset="0"/>
              </a:rPr>
              <a:t>requieren </a:t>
            </a:r>
            <a:r>
              <a:rPr sz="1150" spc="-75" dirty="0">
                <a:solidFill>
                  <a:schemeClr val="accent4"/>
                </a:solidFill>
                <a:cs typeface="Arial" panose="020B0604020202020204" pitchFamily="34" charset="0"/>
              </a:rPr>
              <a:t>una</a:t>
            </a:r>
            <a:r>
              <a:rPr sz="1150" spc="-15"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respuesta</a:t>
            </a:r>
            <a:r>
              <a:rPr sz="1150" spc="-10"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coordinada</a:t>
            </a:r>
            <a:r>
              <a:rPr sz="1150" spc="-1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entre</a:t>
            </a:r>
            <a:r>
              <a:rPr sz="1150" spc="-10" dirty="0">
                <a:solidFill>
                  <a:schemeClr val="accent4"/>
                </a:solidFill>
                <a:cs typeface="Arial" panose="020B0604020202020204" pitchFamily="34" charset="0"/>
              </a:rPr>
              <a:t> departamentos:</a:t>
            </a:r>
            <a:endParaRPr sz="1150" dirty="0">
              <a:solidFill>
                <a:schemeClr val="accent4"/>
              </a:solidFill>
              <a:cs typeface="Arial" panose="020B0604020202020204" pitchFamily="34" charset="0"/>
            </a:endParaRPr>
          </a:p>
        </p:txBody>
      </p:sp>
      <p:pic>
        <p:nvPicPr>
          <p:cNvPr id="29" name="object 29"/>
          <p:cNvPicPr/>
          <p:nvPr>
            <p:custDataLst>
              <p:tags r:id="rId1"/>
            </p:custDataLst>
          </p:nvPr>
        </p:nvPicPr>
        <p:blipFill>
          <a:blip r:embed="rId6" cstate="print"/>
          <a:stretch>
            <a:fillRect/>
          </a:stretch>
        </p:blipFill>
        <p:spPr>
          <a:xfrm>
            <a:off x="7534276" y="4991894"/>
            <a:ext cx="133349" cy="133349"/>
          </a:xfrm>
          <a:prstGeom prst="rect">
            <a:avLst/>
          </a:prstGeom>
        </p:spPr>
      </p:pic>
      <p:sp>
        <p:nvSpPr>
          <p:cNvPr id="30" name="object 30"/>
          <p:cNvSpPr txBox="1"/>
          <p:nvPr/>
        </p:nvSpPr>
        <p:spPr>
          <a:xfrm>
            <a:off x="7729191" y="4918779"/>
            <a:ext cx="3740785" cy="398571"/>
          </a:xfrm>
          <a:prstGeom prst="rect">
            <a:avLst/>
          </a:prstGeom>
        </p:spPr>
        <p:txBody>
          <a:bodyPr vert="horz" wrap="square" lIns="0" tIns="11430" rIns="0" bIns="0" rtlCol="0">
            <a:spAutoFit/>
          </a:bodyPr>
          <a:lstStyle/>
          <a:p>
            <a:pPr marL="12700" marR="5080">
              <a:lnSpc>
                <a:spcPct val="107600"/>
              </a:lnSpc>
              <a:spcBef>
                <a:spcPts val="90"/>
              </a:spcBef>
            </a:pPr>
            <a:r>
              <a:rPr sz="1200" spc="-105" dirty="0">
                <a:solidFill>
                  <a:schemeClr val="accent4"/>
                </a:solidFill>
                <a:latin typeface="Poppins SemiBold" pitchFamily="50" charset="0"/>
                <a:cs typeface="Arial" panose="020B0604020202020204" pitchFamily="34" charset="0"/>
              </a:rPr>
              <a:t>Comités</a:t>
            </a:r>
            <a:r>
              <a:rPr sz="1200" spc="-5" dirty="0">
                <a:solidFill>
                  <a:schemeClr val="accent4"/>
                </a:solidFill>
                <a:latin typeface="Poppins SemiBold" pitchFamily="50" charset="0"/>
                <a:cs typeface="Arial" panose="020B0604020202020204" pitchFamily="34" charset="0"/>
              </a:rPr>
              <a:t> </a:t>
            </a:r>
            <a:r>
              <a:rPr sz="1200" spc="-95" dirty="0">
                <a:solidFill>
                  <a:schemeClr val="accent4"/>
                </a:solidFill>
                <a:latin typeface="Poppins SemiBold" pitchFamily="50" charset="0"/>
                <a:cs typeface="Arial" panose="020B0604020202020204" pitchFamily="34" charset="0"/>
              </a:rPr>
              <a:t>transversales</a:t>
            </a:r>
            <a:r>
              <a:rPr sz="1200" spc="-15" dirty="0">
                <a:solidFill>
                  <a:schemeClr val="accent4"/>
                </a:solidFill>
                <a:latin typeface="Poppins SemiBold" pitchFamily="50" charset="0"/>
                <a:cs typeface="Arial" panose="020B0604020202020204" pitchFamily="34" charset="0"/>
              </a:rPr>
              <a:t> </a:t>
            </a:r>
            <a:r>
              <a:rPr sz="1150" spc="-75" dirty="0">
                <a:solidFill>
                  <a:schemeClr val="accent4"/>
                </a:solidFill>
                <a:cs typeface="Arial" panose="020B0604020202020204" pitchFamily="34" charset="0"/>
              </a:rPr>
              <a:t>que</a:t>
            </a:r>
            <a:r>
              <a:rPr sz="1150" spc="1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integren</a:t>
            </a:r>
            <a:r>
              <a:rPr sz="1150" spc="1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pricing,</a:t>
            </a:r>
            <a:r>
              <a:rPr sz="1150" spc="15"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valuación</a:t>
            </a:r>
            <a:r>
              <a:rPr sz="1150" spc="10" dirty="0">
                <a:solidFill>
                  <a:schemeClr val="accent4"/>
                </a:solidFill>
                <a:cs typeface="Arial" panose="020B0604020202020204" pitchFamily="34" charset="0"/>
              </a:rPr>
              <a:t> </a:t>
            </a:r>
            <a:r>
              <a:rPr sz="1150" spc="-50" dirty="0">
                <a:solidFill>
                  <a:schemeClr val="accent4"/>
                </a:solidFill>
                <a:cs typeface="Arial" panose="020B0604020202020204" pitchFamily="34" charset="0"/>
              </a:rPr>
              <a:t>y </a:t>
            </a:r>
            <a:r>
              <a:rPr sz="1150" spc="-10" dirty="0">
                <a:solidFill>
                  <a:schemeClr val="accent4"/>
                </a:solidFill>
                <a:cs typeface="Arial" panose="020B0604020202020204" pitchFamily="34" charset="0"/>
              </a:rPr>
              <a:t>suscripción</a:t>
            </a:r>
            <a:endParaRPr sz="1150" dirty="0">
              <a:solidFill>
                <a:schemeClr val="accent4"/>
              </a:solidFill>
              <a:cs typeface="Arial" panose="020B0604020202020204" pitchFamily="34" charset="0"/>
            </a:endParaRPr>
          </a:p>
        </p:txBody>
      </p:sp>
      <p:pic>
        <p:nvPicPr>
          <p:cNvPr id="31" name="object 31"/>
          <p:cNvPicPr/>
          <p:nvPr>
            <p:custDataLst>
              <p:tags r:id="rId2"/>
            </p:custDataLst>
          </p:nvPr>
        </p:nvPicPr>
        <p:blipFill>
          <a:blip r:embed="rId6" cstate="print"/>
          <a:stretch>
            <a:fillRect/>
          </a:stretch>
        </p:blipFill>
        <p:spPr>
          <a:xfrm>
            <a:off x="7534276" y="5449094"/>
            <a:ext cx="133349" cy="133349"/>
          </a:xfrm>
          <a:prstGeom prst="rect">
            <a:avLst/>
          </a:prstGeom>
        </p:spPr>
      </p:pic>
      <p:sp>
        <p:nvSpPr>
          <p:cNvPr id="32" name="object 32"/>
          <p:cNvSpPr txBox="1"/>
          <p:nvPr/>
        </p:nvSpPr>
        <p:spPr>
          <a:xfrm>
            <a:off x="7729190" y="5375979"/>
            <a:ext cx="3622040" cy="398571"/>
          </a:xfrm>
          <a:prstGeom prst="rect">
            <a:avLst/>
          </a:prstGeom>
        </p:spPr>
        <p:txBody>
          <a:bodyPr vert="horz" wrap="square" lIns="0" tIns="11430" rIns="0" bIns="0" rtlCol="0">
            <a:spAutoFit/>
          </a:bodyPr>
          <a:lstStyle/>
          <a:p>
            <a:pPr marL="12700" marR="5080">
              <a:lnSpc>
                <a:spcPct val="107600"/>
              </a:lnSpc>
              <a:spcBef>
                <a:spcPts val="90"/>
              </a:spcBef>
            </a:pPr>
            <a:r>
              <a:rPr sz="1200" spc="-105" dirty="0">
                <a:solidFill>
                  <a:schemeClr val="accent4"/>
                </a:solidFill>
                <a:latin typeface="Poppins SemiBold" pitchFamily="50" charset="0"/>
                <a:cs typeface="Arial" panose="020B0604020202020204" pitchFamily="34" charset="0"/>
              </a:rPr>
              <a:t>Modelado</a:t>
            </a:r>
            <a:r>
              <a:rPr sz="1200" spc="-10" dirty="0">
                <a:solidFill>
                  <a:schemeClr val="accent4"/>
                </a:solidFill>
                <a:latin typeface="Poppins SemiBold" pitchFamily="50" charset="0"/>
                <a:cs typeface="Arial" panose="020B0604020202020204" pitchFamily="34" charset="0"/>
              </a:rPr>
              <a:t> </a:t>
            </a:r>
            <a:r>
              <a:rPr sz="1200" spc="-110" dirty="0">
                <a:solidFill>
                  <a:schemeClr val="accent4"/>
                </a:solidFill>
                <a:latin typeface="Poppins SemiBold" pitchFamily="50" charset="0"/>
                <a:cs typeface="Arial" panose="020B0604020202020204" pitchFamily="34" charset="0"/>
              </a:rPr>
              <a:t>avanzado</a:t>
            </a:r>
            <a:r>
              <a:rPr sz="1200" spc="-30" dirty="0">
                <a:solidFill>
                  <a:schemeClr val="accent4"/>
                </a:solidFill>
                <a:latin typeface="Poppins SemiBold" pitchFamily="50" charset="0"/>
                <a:cs typeface="Arial" panose="020B0604020202020204" pitchFamily="34" charset="0"/>
              </a:rPr>
              <a:t> </a:t>
            </a:r>
            <a:r>
              <a:rPr sz="1150" spc="-75" dirty="0">
                <a:solidFill>
                  <a:schemeClr val="accent4"/>
                </a:solidFill>
                <a:cs typeface="Arial" panose="020B0604020202020204" pitchFamily="34" charset="0"/>
              </a:rPr>
              <a:t>que</a:t>
            </a:r>
            <a:r>
              <a:rPr sz="1150" spc="5"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integre</a:t>
            </a:r>
            <a:r>
              <a:rPr sz="1150" spc="5" dirty="0">
                <a:solidFill>
                  <a:schemeClr val="accent4"/>
                </a:solidFill>
                <a:cs typeface="Arial" panose="020B0604020202020204" pitchFamily="34" charset="0"/>
              </a:rPr>
              <a:t> </a:t>
            </a:r>
            <a:r>
              <a:rPr sz="1150" spc="-60" dirty="0">
                <a:solidFill>
                  <a:schemeClr val="accent4"/>
                </a:solidFill>
                <a:cs typeface="Arial" panose="020B0604020202020204" pitchFamily="34" charset="0"/>
              </a:rPr>
              <a:t>múltiples</a:t>
            </a:r>
            <a:r>
              <a:rPr sz="1150"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fuentes</a:t>
            </a:r>
            <a:r>
              <a:rPr sz="1150" spc="5" dirty="0">
                <a:solidFill>
                  <a:schemeClr val="accent4"/>
                </a:solidFill>
                <a:cs typeface="Arial" panose="020B0604020202020204" pitchFamily="34" charset="0"/>
              </a:rPr>
              <a:t> </a:t>
            </a:r>
            <a:r>
              <a:rPr sz="1150" spc="-25" dirty="0">
                <a:solidFill>
                  <a:schemeClr val="accent4"/>
                </a:solidFill>
                <a:cs typeface="Arial" panose="020B0604020202020204" pitchFamily="34" charset="0"/>
              </a:rPr>
              <a:t>de </a:t>
            </a:r>
            <a:r>
              <a:rPr sz="1150" spc="-65" dirty="0">
                <a:solidFill>
                  <a:schemeClr val="accent4"/>
                </a:solidFill>
                <a:cs typeface="Arial" panose="020B0604020202020204" pitchFamily="34" charset="0"/>
              </a:rPr>
              <a:t>datos</a:t>
            </a:r>
            <a:r>
              <a:rPr sz="1150" spc="-2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y</a:t>
            </a:r>
            <a:r>
              <a:rPr sz="1150" spc="-25" dirty="0">
                <a:solidFill>
                  <a:schemeClr val="accent4"/>
                </a:solidFill>
                <a:cs typeface="Arial" panose="020B0604020202020204" pitchFamily="34" charset="0"/>
              </a:rPr>
              <a:t> </a:t>
            </a:r>
            <a:r>
              <a:rPr sz="1150" spc="-10" dirty="0">
                <a:solidFill>
                  <a:schemeClr val="accent4"/>
                </a:solidFill>
                <a:cs typeface="Arial" panose="020B0604020202020204" pitchFamily="34" charset="0"/>
              </a:rPr>
              <a:t>tendencias</a:t>
            </a:r>
            <a:endParaRPr sz="1150">
              <a:solidFill>
                <a:schemeClr val="accent4"/>
              </a:solidFill>
              <a:cs typeface="Arial" panose="020B0604020202020204" pitchFamily="34" charset="0"/>
            </a:endParaRPr>
          </a:p>
        </p:txBody>
      </p:sp>
      <p:pic>
        <p:nvPicPr>
          <p:cNvPr id="33" name="object 33"/>
          <p:cNvPicPr/>
          <p:nvPr>
            <p:custDataLst>
              <p:tags r:id="rId3"/>
            </p:custDataLst>
          </p:nvPr>
        </p:nvPicPr>
        <p:blipFill>
          <a:blip r:embed="rId6" cstate="print"/>
          <a:stretch>
            <a:fillRect/>
          </a:stretch>
        </p:blipFill>
        <p:spPr>
          <a:xfrm>
            <a:off x="7534276" y="5906294"/>
            <a:ext cx="133349" cy="133349"/>
          </a:xfrm>
          <a:prstGeom prst="rect">
            <a:avLst/>
          </a:prstGeom>
        </p:spPr>
      </p:pic>
      <p:sp>
        <p:nvSpPr>
          <p:cNvPr id="34" name="object 34"/>
          <p:cNvSpPr txBox="1"/>
          <p:nvPr/>
        </p:nvSpPr>
        <p:spPr>
          <a:xfrm>
            <a:off x="7729191" y="5833179"/>
            <a:ext cx="3251835" cy="398571"/>
          </a:xfrm>
          <a:prstGeom prst="rect">
            <a:avLst/>
          </a:prstGeom>
        </p:spPr>
        <p:txBody>
          <a:bodyPr vert="horz" wrap="square" lIns="0" tIns="11430" rIns="0" bIns="0" rtlCol="0">
            <a:spAutoFit/>
          </a:bodyPr>
          <a:lstStyle/>
          <a:p>
            <a:pPr marL="12700" marR="5080">
              <a:lnSpc>
                <a:spcPct val="107600"/>
              </a:lnSpc>
              <a:spcBef>
                <a:spcPts val="90"/>
              </a:spcBef>
            </a:pPr>
            <a:r>
              <a:rPr sz="1200" spc="-100" dirty="0">
                <a:solidFill>
                  <a:schemeClr val="accent4"/>
                </a:solidFill>
                <a:latin typeface="Poppins SemiBold" pitchFamily="50" charset="0"/>
                <a:cs typeface="Arial" panose="020B0604020202020204" pitchFamily="34" charset="0"/>
              </a:rPr>
              <a:t>Marcos</a:t>
            </a:r>
            <a:r>
              <a:rPr sz="1200" spc="-20" dirty="0">
                <a:solidFill>
                  <a:schemeClr val="accent4"/>
                </a:solidFill>
                <a:latin typeface="Poppins SemiBold" pitchFamily="50" charset="0"/>
                <a:cs typeface="Arial" panose="020B0604020202020204" pitchFamily="34" charset="0"/>
              </a:rPr>
              <a:t> </a:t>
            </a:r>
            <a:r>
              <a:rPr sz="1200" spc="-80" dirty="0">
                <a:solidFill>
                  <a:schemeClr val="accent4"/>
                </a:solidFill>
                <a:latin typeface="Poppins SemiBold" pitchFamily="50" charset="0"/>
                <a:cs typeface="Arial" panose="020B0604020202020204" pitchFamily="34" charset="0"/>
              </a:rPr>
              <a:t>ágiles</a:t>
            </a:r>
            <a:r>
              <a:rPr sz="1200" spc="-35" dirty="0">
                <a:solidFill>
                  <a:schemeClr val="accent4"/>
                </a:solidFill>
                <a:latin typeface="Poppins SemiBold" pitchFamily="50" charset="0"/>
                <a:cs typeface="Arial" panose="020B0604020202020204" pitchFamily="34" charset="0"/>
              </a:rPr>
              <a:t> </a:t>
            </a:r>
            <a:r>
              <a:rPr sz="1150" spc="-85" dirty="0">
                <a:solidFill>
                  <a:schemeClr val="accent4"/>
                </a:solidFill>
                <a:cs typeface="Arial" panose="020B0604020202020204" pitchFamily="34" charset="0"/>
              </a:rPr>
              <a:t>para</a:t>
            </a:r>
            <a:r>
              <a:rPr sz="1150" spc="-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adaptación</a:t>
            </a:r>
            <a:r>
              <a:rPr sz="1150"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rápida</a:t>
            </a:r>
            <a:r>
              <a:rPr sz="1150" spc="-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a</a:t>
            </a:r>
            <a:r>
              <a:rPr sz="1150" spc="-5" dirty="0">
                <a:solidFill>
                  <a:schemeClr val="accent4"/>
                </a:solidFill>
                <a:cs typeface="Arial" panose="020B0604020202020204" pitchFamily="34" charset="0"/>
              </a:rPr>
              <a:t> </a:t>
            </a:r>
            <a:r>
              <a:rPr sz="1150" spc="-40" dirty="0">
                <a:solidFill>
                  <a:schemeClr val="accent4"/>
                </a:solidFill>
                <a:cs typeface="Arial" panose="020B0604020202020204" pitchFamily="34" charset="0"/>
              </a:rPr>
              <a:t>cambios </a:t>
            </a:r>
            <a:r>
              <a:rPr sz="1150" spc="-10" dirty="0">
                <a:solidFill>
                  <a:schemeClr val="accent4"/>
                </a:solidFill>
                <a:cs typeface="Arial" panose="020B0604020202020204" pitchFamily="34" charset="0"/>
              </a:rPr>
              <a:t>regulatorios</a:t>
            </a:r>
            <a:endParaRPr sz="1150">
              <a:solidFill>
                <a:schemeClr val="accent4"/>
              </a:solidFill>
              <a:cs typeface="Arial" panose="020B0604020202020204" pitchFamily="34" charset="0"/>
            </a:endParaRPr>
          </a:p>
        </p:txBody>
      </p:sp>
      <p:sp>
        <p:nvSpPr>
          <p:cNvPr id="35" name="object 35"/>
          <p:cNvSpPr/>
          <p:nvPr/>
        </p:nvSpPr>
        <p:spPr>
          <a:xfrm>
            <a:off x="571500" y="1846738"/>
            <a:ext cx="274320" cy="240029"/>
          </a:xfrm>
          <a:custGeom>
            <a:avLst/>
            <a:gdLst/>
            <a:ahLst/>
            <a:cxnLst/>
            <a:rect l="l" t="t" r="r" b="b"/>
            <a:pathLst>
              <a:path w="274319" h="240030">
                <a:moveTo>
                  <a:pt x="266629" y="240003"/>
                </a:moveTo>
                <a:lnTo>
                  <a:pt x="42857" y="240003"/>
                </a:lnTo>
                <a:lnTo>
                  <a:pt x="26171" y="236637"/>
                </a:lnTo>
                <a:lnTo>
                  <a:pt x="12549" y="227454"/>
                </a:lnTo>
                <a:lnTo>
                  <a:pt x="3366" y="213832"/>
                </a:lnTo>
                <a:lnTo>
                  <a:pt x="0" y="197146"/>
                </a:lnTo>
                <a:lnTo>
                  <a:pt x="0" y="7660"/>
                </a:lnTo>
                <a:lnTo>
                  <a:pt x="7660" y="0"/>
                </a:lnTo>
                <a:lnTo>
                  <a:pt x="26625" y="0"/>
                </a:lnTo>
                <a:lnTo>
                  <a:pt x="34286" y="7660"/>
                </a:lnTo>
                <a:lnTo>
                  <a:pt x="34286" y="201860"/>
                </a:lnTo>
                <a:lnTo>
                  <a:pt x="38143" y="205717"/>
                </a:lnTo>
                <a:lnTo>
                  <a:pt x="266629" y="205717"/>
                </a:lnTo>
                <a:lnTo>
                  <a:pt x="274290" y="213378"/>
                </a:lnTo>
                <a:lnTo>
                  <a:pt x="274290" y="232343"/>
                </a:lnTo>
                <a:lnTo>
                  <a:pt x="266629" y="240003"/>
                </a:lnTo>
                <a:close/>
              </a:path>
              <a:path w="274319" h="240030">
                <a:moveTo>
                  <a:pt x="220021" y="95733"/>
                </a:moveTo>
                <a:lnTo>
                  <a:pt x="171431" y="95733"/>
                </a:lnTo>
                <a:lnTo>
                  <a:pt x="227843" y="39268"/>
                </a:lnTo>
                <a:lnTo>
                  <a:pt x="233518" y="35501"/>
                </a:lnTo>
                <a:lnTo>
                  <a:pt x="239977" y="34246"/>
                </a:lnTo>
                <a:lnTo>
                  <a:pt x="246435" y="35501"/>
                </a:lnTo>
                <a:lnTo>
                  <a:pt x="252111" y="39268"/>
                </a:lnTo>
                <a:lnTo>
                  <a:pt x="255878" y="44943"/>
                </a:lnTo>
                <a:lnTo>
                  <a:pt x="257133" y="51402"/>
                </a:lnTo>
                <a:lnTo>
                  <a:pt x="255878" y="57861"/>
                </a:lnTo>
                <a:lnTo>
                  <a:pt x="251899" y="63855"/>
                </a:lnTo>
                <a:lnTo>
                  <a:pt x="220021" y="95733"/>
                </a:lnTo>
                <a:close/>
              </a:path>
              <a:path w="274319" h="240030">
                <a:moveTo>
                  <a:pt x="68545" y="154274"/>
                </a:moveTo>
                <a:lnTo>
                  <a:pt x="62086" y="153019"/>
                </a:lnTo>
                <a:lnTo>
                  <a:pt x="56411" y="149252"/>
                </a:lnTo>
                <a:lnTo>
                  <a:pt x="52644" y="143577"/>
                </a:lnTo>
                <a:lnTo>
                  <a:pt x="51389" y="137118"/>
                </a:lnTo>
                <a:lnTo>
                  <a:pt x="52644" y="130659"/>
                </a:lnTo>
                <a:lnTo>
                  <a:pt x="56411" y="124984"/>
                </a:lnTo>
                <a:lnTo>
                  <a:pt x="116412" y="64983"/>
                </a:lnTo>
                <a:lnTo>
                  <a:pt x="122087" y="61216"/>
                </a:lnTo>
                <a:lnTo>
                  <a:pt x="128546" y="59960"/>
                </a:lnTo>
                <a:lnTo>
                  <a:pt x="135005" y="61216"/>
                </a:lnTo>
                <a:lnTo>
                  <a:pt x="140680" y="64983"/>
                </a:lnTo>
                <a:lnTo>
                  <a:pt x="171431" y="95733"/>
                </a:lnTo>
                <a:lnTo>
                  <a:pt x="220021" y="95733"/>
                </a:lnTo>
                <a:lnTo>
                  <a:pt x="214342" y="101412"/>
                </a:lnTo>
                <a:lnTo>
                  <a:pt x="128573" y="101412"/>
                </a:lnTo>
                <a:lnTo>
                  <a:pt x="80679" y="149252"/>
                </a:lnTo>
                <a:lnTo>
                  <a:pt x="75004" y="153019"/>
                </a:lnTo>
                <a:lnTo>
                  <a:pt x="68545" y="154274"/>
                </a:lnTo>
                <a:close/>
              </a:path>
              <a:path w="274319" h="240030">
                <a:moveTo>
                  <a:pt x="171802" y="137118"/>
                </a:moveTo>
                <a:lnTo>
                  <a:pt x="171113" y="137118"/>
                </a:lnTo>
                <a:lnTo>
                  <a:pt x="164999" y="135929"/>
                </a:lnTo>
                <a:lnTo>
                  <a:pt x="159324" y="132162"/>
                </a:lnTo>
                <a:lnTo>
                  <a:pt x="128573" y="101412"/>
                </a:lnTo>
                <a:lnTo>
                  <a:pt x="214342" y="101412"/>
                </a:lnTo>
                <a:lnTo>
                  <a:pt x="183592" y="132162"/>
                </a:lnTo>
                <a:lnTo>
                  <a:pt x="177916" y="135929"/>
                </a:lnTo>
                <a:lnTo>
                  <a:pt x="171802" y="137118"/>
                </a:lnTo>
                <a:close/>
              </a:path>
            </a:pathLst>
          </a:custGeom>
          <a:solidFill>
            <a:srgbClr val="CB4504">
              <a:alpha val="79998"/>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580072" y="2915443"/>
            <a:ext cx="257175" cy="273050"/>
          </a:xfrm>
          <a:custGeom>
            <a:avLst/>
            <a:gdLst/>
            <a:ahLst/>
            <a:cxnLst/>
            <a:rect l="l" t="t" r="r" b="b"/>
            <a:pathLst>
              <a:path w="257175" h="273050">
                <a:moveTo>
                  <a:pt x="128573" y="272790"/>
                </a:moveTo>
                <a:lnTo>
                  <a:pt x="67110" y="237470"/>
                </a:lnTo>
                <a:lnTo>
                  <a:pt x="34352" y="197297"/>
                </a:lnTo>
                <a:lnTo>
                  <a:pt x="13811" y="153720"/>
                </a:lnTo>
                <a:lnTo>
                  <a:pt x="3142" y="111401"/>
                </a:lnTo>
                <a:lnTo>
                  <a:pt x="64" y="75751"/>
                </a:lnTo>
                <a:lnTo>
                  <a:pt x="0" y="75001"/>
                </a:lnTo>
                <a:lnTo>
                  <a:pt x="121448" y="1553"/>
                </a:lnTo>
                <a:lnTo>
                  <a:pt x="123644" y="535"/>
                </a:lnTo>
                <a:lnTo>
                  <a:pt x="126109" y="0"/>
                </a:lnTo>
                <a:lnTo>
                  <a:pt x="131037" y="0"/>
                </a:lnTo>
                <a:lnTo>
                  <a:pt x="133502" y="535"/>
                </a:lnTo>
                <a:lnTo>
                  <a:pt x="135752" y="1553"/>
                </a:lnTo>
                <a:lnTo>
                  <a:pt x="216428" y="35786"/>
                </a:lnTo>
                <a:lnTo>
                  <a:pt x="128573" y="35786"/>
                </a:lnTo>
                <a:lnTo>
                  <a:pt x="128573" y="238289"/>
                </a:lnTo>
                <a:lnTo>
                  <a:pt x="188829" y="238289"/>
                </a:lnTo>
                <a:lnTo>
                  <a:pt x="142716" y="269575"/>
                </a:lnTo>
                <a:lnTo>
                  <a:pt x="135780" y="271986"/>
                </a:lnTo>
                <a:lnTo>
                  <a:pt x="128573" y="272790"/>
                </a:lnTo>
                <a:close/>
              </a:path>
              <a:path w="257175" h="273050">
                <a:moveTo>
                  <a:pt x="188829" y="238289"/>
                </a:moveTo>
                <a:lnTo>
                  <a:pt x="128573" y="238289"/>
                </a:lnTo>
                <a:lnTo>
                  <a:pt x="174427" y="204477"/>
                </a:lnTo>
                <a:lnTo>
                  <a:pt x="203260" y="161420"/>
                </a:lnTo>
                <a:lnTo>
                  <a:pt x="218321" y="116162"/>
                </a:lnTo>
                <a:lnTo>
                  <a:pt x="222860" y="75751"/>
                </a:lnTo>
                <a:lnTo>
                  <a:pt x="128573" y="35786"/>
                </a:lnTo>
                <a:lnTo>
                  <a:pt x="216428" y="35786"/>
                </a:lnTo>
                <a:lnTo>
                  <a:pt x="251327" y="56284"/>
                </a:lnTo>
                <a:lnTo>
                  <a:pt x="257147" y="75001"/>
                </a:lnTo>
                <a:lnTo>
                  <a:pt x="254004" y="111401"/>
                </a:lnTo>
                <a:lnTo>
                  <a:pt x="243335" y="153720"/>
                </a:lnTo>
                <a:lnTo>
                  <a:pt x="222794" y="197297"/>
                </a:lnTo>
                <a:lnTo>
                  <a:pt x="190036" y="237470"/>
                </a:lnTo>
                <a:lnTo>
                  <a:pt x="188829" y="238289"/>
                </a:lnTo>
                <a:close/>
              </a:path>
            </a:pathLst>
          </a:custGeom>
          <a:solidFill>
            <a:srgbClr val="CB4504">
              <a:alpha val="79998"/>
            </a:srgbClr>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37" name="object 37"/>
          <p:cNvPicPr/>
          <p:nvPr>
            <p:custDataLst>
              <p:tags r:id="rId4"/>
            </p:custDataLst>
          </p:nvPr>
        </p:nvPicPr>
        <p:blipFill>
          <a:blip r:embed="rId7" cstate="print"/>
          <a:stretch>
            <a:fillRect/>
          </a:stretch>
        </p:blipFill>
        <p:spPr>
          <a:xfrm>
            <a:off x="7362825" y="1296195"/>
            <a:ext cx="4371974" cy="2666999"/>
          </a:xfrm>
          <a:prstGeom prst="rect">
            <a:avLst/>
          </a:prstGeom>
          <a:solidFill>
            <a:srgbClr val="AECFE6"/>
          </a:solidFill>
          <a:ln>
            <a:solidFill>
              <a:schemeClr val="tx2"/>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199" y="455289"/>
            <a:ext cx="11274552" cy="505267"/>
          </a:xfrm>
          <a:prstGeom prst="rect">
            <a:avLst/>
          </a:prstGeom>
        </p:spPr>
        <p:txBody>
          <a:bodyPr vert="horz" wrap="square" lIns="0" tIns="12700" rIns="0" bIns="0" rtlCol="0" anchor="t">
            <a:spAutoFit/>
          </a:bodyPr>
          <a:lstStyle/>
          <a:p>
            <a:pPr marL="12700">
              <a:spcBef>
                <a:spcPts val="100"/>
              </a:spcBef>
            </a:pPr>
            <a:r>
              <a:rPr sz="3200" b="0" spc="-240" dirty="0">
                <a:solidFill>
                  <a:schemeClr val="tx2"/>
                </a:solidFill>
                <a:latin typeface="+mj-lt"/>
                <a:cs typeface="Arial" panose="020B0604020202020204" pitchFamily="34" charset="0"/>
              </a:rPr>
              <a:t>Recomendaciones</a:t>
            </a:r>
            <a:r>
              <a:rPr sz="3200" b="0" spc="-65" dirty="0">
                <a:solidFill>
                  <a:schemeClr val="tx2"/>
                </a:solidFill>
                <a:latin typeface="Montserrat" panose="00000500000000000000" pitchFamily="2" charset="0"/>
                <a:cs typeface="Arial" panose="020B0604020202020204" pitchFamily="34" charset="0"/>
              </a:rPr>
              <a:t> </a:t>
            </a:r>
            <a:r>
              <a:rPr sz="3200" b="0" spc="-225" dirty="0">
                <a:solidFill>
                  <a:schemeClr val="tx2"/>
                </a:solidFill>
                <a:latin typeface="Montserrat" panose="00000500000000000000" pitchFamily="2" charset="0"/>
                <a:cs typeface="Arial" panose="020B0604020202020204" pitchFamily="34" charset="0"/>
              </a:rPr>
              <a:t>y</a:t>
            </a:r>
            <a:r>
              <a:rPr sz="3200" b="0" spc="-65" dirty="0">
                <a:solidFill>
                  <a:schemeClr val="tx2"/>
                </a:solidFill>
                <a:latin typeface="Montserrat" panose="00000500000000000000" pitchFamily="2" charset="0"/>
                <a:cs typeface="Arial" panose="020B0604020202020204" pitchFamily="34" charset="0"/>
              </a:rPr>
              <a:t> </a:t>
            </a:r>
            <a:r>
              <a:rPr sz="3200" b="0" spc="-185" dirty="0">
                <a:solidFill>
                  <a:schemeClr val="tx2"/>
                </a:solidFill>
                <a:latin typeface="Montserrat" panose="00000500000000000000" pitchFamily="2" charset="0"/>
                <a:cs typeface="Arial" panose="020B0604020202020204" pitchFamily="34" charset="0"/>
              </a:rPr>
              <a:t>Estrategias</a:t>
            </a:r>
          </a:p>
        </p:txBody>
      </p:sp>
      <p:sp>
        <p:nvSpPr>
          <p:cNvPr id="4" name="object 4"/>
          <p:cNvSpPr/>
          <p:nvPr/>
        </p:nvSpPr>
        <p:spPr>
          <a:xfrm>
            <a:off x="457200" y="1715293"/>
            <a:ext cx="28575" cy="914400"/>
          </a:xfrm>
          <a:custGeom>
            <a:avLst/>
            <a:gdLst/>
            <a:ahLst/>
            <a:cxnLst/>
            <a:rect l="l" t="t" r="r" b="b"/>
            <a:pathLst>
              <a:path w="28575" h="914400">
                <a:moveTo>
                  <a:pt x="28574" y="914399"/>
                </a:moveTo>
                <a:lnTo>
                  <a:pt x="0" y="914399"/>
                </a:lnTo>
                <a:lnTo>
                  <a:pt x="0" y="0"/>
                </a:lnTo>
                <a:lnTo>
                  <a:pt x="28574" y="0"/>
                </a:lnTo>
                <a:lnTo>
                  <a:pt x="28574" y="9143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457200" y="2772568"/>
            <a:ext cx="28575" cy="914400"/>
          </a:xfrm>
          <a:custGeom>
            <a:avLst/>
            <a:gdLst/>
            <a:ahLst/>
            <a:cxnLst/>
            <a:rect l="l" t="t" r="r" b="b"/>
            <a:pathLst>
              <a:path w="28575" h="914400">
                <a:moveTo>
                  <a:pt x="28574" y="914399"/>
                </a:moveTo>
                <a:lnTo>
                  <a:pt x="0" y="914399"/>
                </a:lnTo>
                <a:lnTo>
                  <a:pt x="0" y="0"/>
                </a:lnTo>
                <a:lnTo>
                  <a:pt x="28574" y="0"/>
                </a:lnTo>
                <a:lnTo>
                  <a:pt x="28574" y="9143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p:nvPr/>
        </p:nvSpPr>
        <p:spPr>
          <a:xfrm>
            <a:off x="457200" y="3829843"/>
            <a:ext cx="28575" cy="914400"/>
          </a:xfrm>
          <a:custGeom>
            <a:avLst/>
            <a:gdLst/>
            <a:ahLst/>
            <a:cxnLst/>
            <a:rect l="l" t="t" r="r" b="b"/>
            <a:pathLst>
              <a:path w="28575" h="914400">
                <a:moveTo>
                  <a:pt x="28574" y="914399"/>
                </a:moveTo>
                <a:lnTo>
                  <a:pt x="0" y="914399"/>
                </a:lnTo>
                <a:lnTo>
                  <a:pt x="0" y="0"/>
                </a:lnTo>
                <a:lnTo>
                  <a:pt x="28574" y="0"/>
                </a:lnTo>
                <a:lnTo>
                  <a:pt x="28574" y="9143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7" name="object 7"/>
          <p:cNvGrpSpPr/>
          <p:nvPr/>
        </p:nvGrpSpPr>
        <p:grpSpPr>
          <a:xfrm>
            <a:off x="457199" y="4917427"/>
            <a:ext cx="5486400" cy="1543050"/>
            <a:chOff x="457199" y="4972049"/>
            <a:chExt cx="5486400" cy="1543050"/>
          </a:xfrm>
        </p:grpSpPr>
        <p:sp>
          <p:nvSpPr>
            <p:cNvPr id="8" name="object 8"/>
            <p:cNvSpPr/>
            <p:nvPr/>
          </p:nvSpPr>
          <p:spPr>
            <a:xfrm>
              <a:off x="457199" y="4972049"/>
              <a:ext cx="5486400" cy="1543050"/>
            </a:xfrm>
            <a:custGeom>
              <a:avLst/>
              <a:gdLst/>
              <a:ahLst/>
              <a:cxnLst/>
              <a:rect l="l" t="t" r="r" b="b"/>
              <a:pathLst>
                <a:path w="5486400" h="1543050">
                  <a:moveTo>
                    <a:pt x="5415202" y="1543049"/>
                  </a:moveTo>
                  <a:lnTo>
                    <a:pt x="71196" y="1543049"/>
                  </a:lnTo>
                  <a:lnTo>
                    <a:pt x="66241" y="1542561"/>
                  </a:lnTo>
                  <a:lnTo>
                    <a:pt x="29705" y="1527426"/>
                  </a:lnTo>
                  <a:lnTo>
                    <a:pt x="3885" y="1491386"/>
                  </a:lnTo>
                  <a:lnTo>
                    <a:pt x="0" y="1471853"/>
                  </a:lnTo>
                  <a:lnTo>
                    <a:pt x="0" y="1466849"/>
                  </a:lnTo>
                  <a:lnTo>
                    <a:pt x="0" y="71196"/>
                  </a:lnTo>
                  <a:lnTo>
                    <a:pt x="15621" y="29705"/>
                  </a:lnTo>
                  <a:lnTo>
                    <a:pt x="51661" y="3885"/>
                  </a:lnTo>
                  <a:lnTo>
                    <a:pt x="71196" y="0"/>
                  </a:lnTo>
                  <a:lnTo>
                    <a:pt x="5415202" y="0"/>
                  </a:lnTo>
                  <a:lnTo>
                    <a:pt x="5456693" y="15621"/>
                  </a:lnTo>
                  <a:lnTo>
                    <a:pt x="5482513" y="51661"/>
                  </a:lnTo>
                  <a:lnTo>
                    <a:pt x="5486399" y="71196"/>
                  </a:lnTo>
                  <a:lnTo>
                    <a:pt x="5486399" y="1471853"/>
                  </a:lnTo>
                  <a:lnTo>
                    <a:pt x="5470777" y="1513343"/>
                  </a:lnTo>
                  <a:lnTo>
                    <a:pt x="5434737" y="1539163"/>
                  </a:lnTo>
                  <a:lnTo>
                    <a:pt x="5420157" y="1542561"/>
                  </a:lnTo>
                  <a:lnTo>
                    <a:pt x="5415202" y="1543049"/>
                  </a:lnTo>
                  <a:close/>
                </a:path>
              </a:pathLst>
            </a:custGeom>
            <a:solidFill>
              <a:schemeClr val="tx2">
                <a:alpha val="10198"/>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9" name="object 9"/>
            <p:cNvPicPr/>
            <p:nvPr>
              <p:custDataLst>
                <p:tags r:id="rId9"/>
              </p:custDataLst>
            </p:nvPr>
          </p:nvPicPr>
          <p:blipFill>
            <a:blip r:embed="rId12" cstate="print"/>
            <a:srcRect l="1470" r="1470"/>
            <a:stretch>
              <a:fillRect/>
            </a:stretch>
          </p:blipFill>
          <p:spPr>
            <a:xfrm>
              <a:off x="752474" y="6007060"/>
              <a:ext cx="117490" cy="101679"/>
            </a:xfrm>
            <a:prstGeom prst="rect">
              <a:avLst/>
            </a:prstGeom>
          </p:spPr>
        </p:pic>
        <p:pic>
          <p:nvPicPr>
            <p:cNvPr id="10" name="object 10"/>
            <p:cNvPicPr/>
            <p:nvPr>
              <p:custDataLst>
                <p:tags r:id="rId10"/>
              </p:custDataLst>
            </p:nvPr>
          </p:nvPicPr>
          <p:blipFill>
            <a:blip r:embed="rId12" cstate="print"/>
            <a:srcRect l="1470" r="1470"/>
            <a:stretch>
              <a:fillRect/>
            </a:stretch>
          </p:blipFill>
          <p:spPr>
            <a:xfrm>
              <a:off x="752474" y="6235660"/>
              <a:ext cx="117490" cy="101679"/>
            </a:xfrm>
            <a:prstGeom prst="rect">
              <a:avLst/>
            </a:prstGeom>
          </p:spPr>
        </p:pic>
      </p:grpSp>
      <p:pic>
        <p:nvPicPr>
          <p:cNvPr id="11" name="object 11"/>
          <p:cNvPicPr/>
          <p:nvPr>
            <p:custDataLst>
              <p:tags r:id="rId1"/>
            </p:custDataLst>
          </p:nvPr>
        </p:nvPicPr>
        <p:blipFill>
          <a:blip r:embed="rId13" cstate="print"/>
          <a:stretch>
            <a:fillRect/>
          </a:stretch>
        </p:blipFill>
        <p:spPr>
          <a:xfrm>
            <a:off x="781050" y="2058194"/>
            <a:ext cx="133349" cy="133349"/>
          </a:xfrm>
          <a:prstGeom prst="rect">
            <a:avLst/>
          </a:prstGeom>
        </p:spPr>
      </p:pic>
      <p:pic>
        <p:nvPicPr>
          <p:cNvPr id="12" name="object 12"/>
          <p:cNvPicPr/>
          <p:nvPr>
            <p:custDataLst>
              <p:tags r:id="rId2"/>
            </p:custDataLst>
          </p:nvPr>
        </p:nvPicPr>
        <p:blipFill>
          <a:blip r:embed="rId13" cstate="print"/>
          <a:stretch>
            <a:fillRect/>
          </a:stretch>
        </p:blipFill>
        <p:spPr>
          <a:xfrm>
            <a:off x="781050" y="2286794"/>
            <a:ext cx="133349" cy="133349"/>
          </a:xfrm>
          <a:prstGeom prst="rect">
            <a:avLst/>
          </a:prstGeom>
        </p:spPr>
      </p:pic>
      <p:pic>
        <p:nvPicPr>
          <p:cNvPr id="13" name="object 13"/>
          <p:cNvPicPr/>
          <p:nvPr>
            <p:custDataLst>
              <p:tags r:id="rId3"/>
            </p:custDataLst>
          </p:nvPr>
        </p:nvPicPr>
        <p:blipFill>
          <a:blip r:embed="rId13" cstate="print"/>
          <a:stretch>
            <a:fillRect/>
          </a:stretch>
        </p:blipFill>
        <p:spPr>
          <a:xfrm>
            <a:off x="781050" y="3115469"/>
            <a:ext cx="133349" cy="133349"/>
          </a:xfrm>
          <a:prstGeom prst="rect">
            <a:avLst/>
          </a:prstGeom>
        </p:spPr>
      </p:pic>
      <p:pic>
        <p:nvPicPr>
          <p:cNvPr id="14" name="object 14"/>
          <p:cNvPicPr/>
          <p:nvPr>
            <p:custDataLst>
              <p:tags r:id="rId4"/>
            </p:custDataLst>
          </p:nvPr>
        </p:nvPicPr>
        <p:blipFill>
          <a:blip r:embed="rId14" cstate="print"/>
          <a:stretch>
            <a:fillRect/>
          </a:stretch>
        </p:blipFill>
        <p:spPr>
          <a:xfrm>
            <a:off x="781050" y="3344069"/>
            <a:ext cx="133349" cy="133349"/>
          </a:xfrm>
          <a:prstGeom prst="rect">
            <a:avLst/>
          </a:prstGeom>
        </p:spPr>
      </p:pic>
      <p:pic>
        <p:nvPicPr>
          <p:cNvPr id="15" name="object 15"/>
          <p:cNvPicPr/>
          <p:nvPr>
            <p:custDataLst>
              <p:tags r:id="rId5"/>
            </p:custDataLst>
          </p:nvPr>
        </p:nvPicPr>
        <p:blipFill>
          <a:blip r:embed="rId15" cstate="print"/>
          <a:stretch>
            <a:fillRect/>
          </a:stretch>
        </p:blipFill>
        <p:spPr>
          <a:xfrm>
            <a:off x="781050" y="4172744"/>
            <a:ext cx="133349" cy="133349"/>
          </a:xfrm>
          <a:prstGeom prst="rect">
            <a:avLst/>
          </a:prstGeom>
        </p:spPr>
      </p:pic>
      <p:pic>
        <p:nvPicPr>
          <p:cNvPr id="16" name="object 16"/>
          <p:cNvPicPr/>
          <p:nvPr>
            <p:custDataLst>
              <p:tags r:id="rId6"/>
            </p:custDataLst>
          </p:nvPr>
        </p:nvPicPr>
        <p:blipFill>
          <a:blip r:embed="rId15" cstate="print"/>
          <a:stretch>
            <a:fillRect/>
          </a:stretch>
        </p:blipFill>
        <p:spPr>
          <a:xfrm>
            <a:off x="781050" y="4401344"/>
            <a:ext cx="133349" cy="133349"/>
          </a:xfrm>
          <a:prstGeom prst="rect">
            <a:avLst/>
          </a:prstGeom>
        </p:spPr>
      </p:pic>
      <p:sp>
        <p:nvSpPr>
          <p:cNvPr id="17" name="object 17"/>
          <p:cNvSpPr txBox="1"/>
          <p:nvPr/>
        </p:nvSpPr>
        <p:spPr>
          <a:xfrm>
            <a:off x="444500" y="1266717"/>
            <a:ext cx="5651500" cy="5183663"/>
          </a:xfrm>
          <a:prstGeom prst="rect">
            <a:avLst/>
          </a:prstGeom>
        </p:spPr>
        <p:txBody>
          <a:bodyPr vert="horz" wrap="square" lIns="0" tIns="13335" rIns="0" bIns="0" rtlCol="0">
            <a:spAutoFit/>
          </a:bodyPr>
          <a:lstStyle/>
          <a:p>
            <a:pPr marL="12700">
              <a:spcBef>
                <a:spcPts val="105"/>
              </a:spcBef>
            </a:pPr>
            <a:r>
              <a:rPr sz="1700" spc="-120" dirty="0">
                <a:solidFill>
                  <a:schemeClr val="tx2"/>
                </a:solidFill>
                <a:latin typeface="+mj-lt"/>
                <a:cs typeface="Arial" panose="020B0604020202020204" pitchFamily="34" charset="0"/>
              </a:rPr>
              <a:t>Estrategias</a:t>
            </a:r>
            <a:r>
              <a:rPr sz="1700" spc="-45" dirty="0">
                <a:solidFill>
                  <a:schemeClr val="tx2"/>
                </a:solidFill>
                <a:latin typeface="+mj-lt"/>
                <a:cs typeface="Arial" panose="020B0604020202020204" pitchFamily="34" charset="0"/>
              </a:rPr>
              <a:t> </a:t>
            </a:r>
            <a:r>
              <a:rPr sz="1700" spc="-125" dirty="0">
                <a:solidFill>
                  <a:schemeClr val="tx2"/>
                </a:solidFill>
                <a:latin typeface="+mj-lt"/>
                <a:cs typeface="Arial" panose="020B0604020202020204" pitchFamily="34" charset="0"/>
              </a:rPr>
              <a:t>por</a:t>
            </a:r>
            <a:r>
              <a:rPr sz="1700" spc="-45" dirty="0">
                <a:solidFill>
                  <a:schemeClr val="tx2"/>
                </a:solidFill>
                <a:latin typeface="+mj-lt"/>
                <a:cs typeface="Arial" panose="020B0604020202020204" pitchFamily="34" charset="0"/>
              </a:rPr>
              <a:t> </a:t>
            </a:r>
            <a:r>
              <a:rPr sz="1700" spc="-145" dirty="0">
                <a:solidFill>
                  <a:schemeClr val="tx2"/>
                </a:solidFill>
                <a:latin typeface="+mj-lt"/>
                <a:cs typeface="Arial" panose="020B0604020202020204" pitchFamily="34" charset="0"/>
              </a:rPr>
              <a:t>Área</a:t>
            </a:r>
            <a:r>
              <a:rPr sz="1700" spc="-40" dirty="0">
                <a:solidFill>
                  <a:schemeClr val="tx2"/>
                </a:solidFill>
                <a:latin typeface="+mj-lt"/>
                <a:cs typeface="Arial" panose="020B0604020202020204" pitchFamily="34" charset="0"/>
              </a:rPr>
              <a:t> </a:t>
            </a:r>
            <a:r>
              <a:rPr sz="1700" spc="-10" dirty="0">
                <a:solidFill>
                  <a:schemeClr val="tx2"/>
                </a:solidFill>
                <a:latin typeface="+mj-lt"/>
                <a:cs typeface="Arial" panose="020B0604020202020204" pitchFamily="34" charset="0"/>
              </a:rPr>
              <a:t>Actuarial</a:t>
            </a:r>
            <a:endParaRPr sz="1700" dirty="0">
              <a:solidFill>
                <a:schemeClr val="tx2"/>
              </a:solidFill>
              <a:latin typeface="+mj-lt"/>
              <a:cs typeface="Arial" panose="020B0604020202020204" pitchFamily="34" charset="0"/>
            </a:endParaRPr>
          </a:p>
          <a:p>
            <a:pPr marL="183515">
              <a:spcBef>
                <a:spcPts val="1385"/>
              </a:spcBef>
            </a:pPr>
            <a:r>
              <a:rPr sz="1500" spc="-10" dirty="0">
                <a:solidFill>
                  <a:schemeClr val="tx2"/>
                </a:solidFill>
                <a:cs typeface="Arial" panose="020B0604020202020204" pitchFamily="34" charset="0"/>
              </a:rPr>
              <a:t>Pricing</a:t>
            </a:r>
            <a:endParaRPr sz="1500" dirty="0">
              <a:solidFill>
                <a:schemeClr val="tx2"/>
              </a:solidFill>
              <a:cs typeface="Arial" panose="020B0604020202020204" pitchFamily="34" charset="0"/>
            </a:endParaRPr>
          </a:p>
          <a:p>
            <a:pPr marL="545465">
              <a:spcBef>
                <a:spcPts val="575"/>
              </a:spcBef>
            </a:pPr>
            <a:r>
              <a:rPr sz="1150" spc="-75" dirty="0">
                <a:cs typeface="Arial" panose="020B0604020202020204" pitchFamily="34" charset="0"/>
              </a:rPr>
              <a:t>Integrar</a:t>
            </a:r>
            <a:r>
              <a:rPr sz="1150" spc="15" dirty="0">
                <a:cs typeface="Arial" panose="020B0604020202020204" pitchFamily="34" charset="0"/>
              </a:rPr>
              <a:t> </a:t>
            </a:r>
            <a:r>
              <a:rPr sz="1150" spc="-70" dirty="0">
                <a:cs typeface="Arial" panose="020B0604020202020204" pitchFamily="34" charset="0"/>
              </a:rPr>
              <a:t>factores</a:t>
            </a:r>
            <a:r>
              <a:rPr sz="1150" spc="15" dirty="0">
                <a:cs typeface="Arial" panose="020B0604020202020204" pitchFamily="34" charset="0"/>
              </a:rPr>
              <a:t> </a:t>
            </a:r>
            <a:r>
              <a:rPr sz="1150" spc="-75" dirty="0">
                <a:cs typeface="Arial" panose="020B0604020202020204" pitchFamily="34" charset="0"/>
              </a:rPr>
              <a:t>comportamentales</a:t>
            </a:r>
            <a:r>
              <a:rPr sz="1150" spc="20" dirty="0">
                <a:cs typeface="Arial" panose="020B0604020202020204" pitchFamily="34" charset="0"/>
              </a:rPr>
              <a:t> </a:t>
            </a:r>
            <a:r>
              <a:rPr sz="1150" spc="-80" dirty="0">
                <a:cs typeface="Arial" panose="020B0604020202020204" pitchFamily="34" charset="0"/>
              </a:rPr>
              <a:t>en</a:t>
            </a:r>
            <a:r>
              <a:rPr sz="1150" spc="15" dirty="0">
                <a:cs typeface="Arial" panose="020B0604020202020204" pitchFamily="34" charset="0"/>
              </a:rPr>
              <a:t> </a:t>
            </a:r>
            <a:r>
              <a:rPr sz="1150" spc="-70" dirty="0">
                <a:cs typeface="Arial" panose="020B0604020202020204" pitchFamily="34" charset="0"/>
              </a:rPr>
              <a:t>modelos</a:t>
            </a:r>
            <a:r>
              <a:rPr sz="1150" spc="20" dirty="0">
                <a:cs typeface="Arial" panose="020B0604020202020204" pitchFamily="34" charset="0"/>
              </a:rPr>
              <a:t> </a:t>
            </a:r>
            <a:r>
              <a:rPr sz="1150" spc="-75" dirty="0">
                <a:cs typeface="Arial" panose="020B0604020202020204" pitchFamily="34" charset="0"/>
              </a:rPr>
              <a:t>de</a:t>
            </a:r>
            <a:r>
              <a:rPr sz="1150" spc="15" dirty="0">
                <a:cs typeface="Arial" panose="020B0604020202020204" pitchFamily="34" charset="0"/>
              </a:rPr>
              <a:t> </a:t>
            </a:r>
            <a:r>
              <a:rPr sz="1150" spc="-10" dirty="0">
                <a:cs typeface="Arial" panose="020B0604020202020204" pitchFamily="34" charset="0"/>
              </a:rPr>
              <a:t>riesgo</a:t>
            </a:r>
            <a:endParaRPr sz="1150" dirty="0">
              <a:cs typeface="Arial" panose="020B0604020202020204" pitchFamily="34" charset="0"/>
            </a:endParaRPr>
          </a:p>
          <a:p>
            <a:pPr marL="545465" marR="57150">
              <a:lnSpc>
                <a:spcPct val="108700"/>
              </a:lnSpc>
              <a:spcBef>
                <a:spcPts val="300"/>
              </a:spcBef>
            </a:pPr>
            <a:r>
              <a:rPr sz="1150" spc="-60" dirty="0">
                <a:cs typeface="Arial" panose="020B0604020202020204" pitchFamily="34" charset="0"/>
              </a:rPr>
              <a:t>Desarrollar</a:t>
            </a:r>
            <a:r>
              <a:rPr sz="1150" spc="-15" dirty="0">
                <a:cs typeface="Arial" panose="020B0604020202020204" pitchFamily="34" charset="0"/>
              </a:rPr>
              <a:t> </a:t>
            </a:r>
            <a:r>
              <a:rPr sz="1150" spc="-70" dirty="0">
                <a:cs typeface="Arial" panose="020B0604020202020204" pitchFamily="34" charset="0"/>
              </a:rPr>
              <a:t>esquemas</a:t>
            </a:r>
            <a:r>
              <a:rPr sz="1150" spc="-15" dirty="0">
                <a:cs typeface="Arial" panose="020B0604020202020204" pitchFamily="34" charset="0"/>
              </a:rPr>
              <a:t> </a:t>
            </a:r>
            <a:r>
              <a:rPr sz="1150" spc="-75" dirty="0">
                <a:cs typeface="Arial" panose="020B0604020202020204" pitchFamily="34" charset="0"/>
              </a:rPr>
              <a:t>de</a:t>
            </a:r>
            <a:r>
              <a:rPr sz="1150" spc="-10" dirty="0">
                <a:cs typeface="Arial" panose="020B0604020202020204" pitchFamily="34" charset="0"/>
              </a:rPr>
              <a:t> </a:t>
            </a:r>
            <a:r>
              <a:rPr sz="1150" spc="-65" dirty="0">
                <a:cs typeface="Arial" panose="020B0604020202020204" pitchFamily="34" charset="0"/>
              </a:rPr>
              <a:t>precio</a:t>
            </a:r>
            <a:r>
              <a:rPr sz="1150" spc="-15" dirty="0">
                <a:cs typeface="Arial" panose="020B0604020202020204" pitchFamily="34" charset="0"/>
              </a:rPr>
              <a:t> </a:t>
            </a:r>
            <a:r>
              <a:rPr sz="1150" spc="-70" dirty="0">
                <a:cs typeface="Arial" panose="020B0604020202020204" pitchFamily="34" charset="0"/>
              </a:rPr>
              <a:t>dinámicos</a:t>
            </a:r>
            <a:r>
              <a:rPr sz="1150" spc="-10" dirty="0">
                <a:cs typeface="Arial" panose="020B0604020202020204" pitchFamily="34" charset="0"/>
              </a:rPr>
              <a:t> </a:t>
            </a:r>
            <a:r>
              <a:rPr sz="1150" spc="-85" dirty="0">
                <a:cs typeface="Arial" panose="020B0604020202020204" pitchFamily="34" charset="0"/>
              </a:rPr>
              <a:t>para</a:t>
            </a:r>
            <a:r>
              <a:rPr sz="1150" spc="-15" dirty="0">
                <a:cs typeface="Arial" panose="020B0604020202020204" pitchFamily="34" charset="0"/>
              </a:rPr>
              <a:t> </a:t>
            </a:r>
            <a:r>
              <a:rPr sz="1150" spc="-65" dirty="0">
                <a:cs typeface="Arial" panose="020B0604020202020204" pitchFamily="34" charset="0"/>
              </a:rPr>
              <a:t>adaptarse</a:t>
            </a:r>
            <a:r>
              <a:rPr sz="1150" spc="-10" dirty="0">
                <a:cs typeface="Arial" panose="020B0604020202020204" pitchFamily="34" charset="0"/>
              </a:rPr>
              <a:t> </a:t>
            </a:r>
            <a:r>
              <a:rPr sz="1150" spc="-70" dirty="0">
                <a:cs typeface="Arial" panose="020B0604020202020204" pitchFamily="34" charset="0"/>
              </a:rPr>
              <a:t>a</a:t>
            </a:r>
            <a:r>
              <a:rPr sz="1150" spc="-15" dirty="0">
                <a:cs typeface="Arial" panose="020B0604020202020204" pitchFamily="34" charset="0"/>
              </a:rPr>
              <a:t> </a:t>
            </a:r>
            <a:r>
              <a:rPr sz="1150" spc="-60" dirty="0">
                <a:cs typeface="Arial" panose="020B0604020202020204" pitchFamily="34" charset="0"/>
              </a:rPr>
              <a:t>la</a:t>
            </a:r>
            <a:r>
              <a:rPr sz="1150" spc="-10" dirty="0">
                <a:cs typeface="Arial" panose="020B0604020202020204" pitchFamily="34" charset="0"/>
              </a:rPr>
              <a:t> </a:t>
            </a:r>
            <a:r>
              <a:rPr sz="1150" spc="-25" dirty="0">
                <a:cs typeface="Arial" panose="020B0604020202020204" pitchFamily="34" charset="0"/>
              </a:rPr>
              <a:t>volatilidad </a:t>
            </a:r>
            <a:r>
              <a:rPr sz="1150" spc="-10" dirty="0">
                <a:cs typeface="Arial" panose="020B0604020202020204" pitchFamily="34" charset="0"/>
              </a:rPr>
              <a:t>económica</a:t>
            </a:r>
            <a:endParaRPr sz="1150" dirty="0">
              <a:cs typeface="Arial" panose="020B0604020202020204" pitchFamily="34" charset="0"/>
            </a:endParaRPr>
          </a:p>
          <a:p>
            <a:pPr marL="183515">
              <a:spcBef>
                <a:spcPts val="1270"/>
              </a:spcBef>
            </a:pPr>
            <a:r>
              <a:rPr sz="1500" spc="-100" dirty="0">
                <a:solidFill>
                  <a:schemeClr val="tx2"/>
                </a:solidFill>
                <a:cs typeface="Arial" panose="020B0604020202020204" pitchFamily="34" charset="0"/>
              </a:rPr>
              <a:t>Valuación</a:t>
            </a:r>
            <a:r>
              <a:rPr sz="1500" spc="-35" dirty="0">
                <a:solidFill>
                  <a:schemeClr val="tx2"/>
                </a:solidFill>
                <a:cs typeface="Arial" panose="020B0604020202020204" pitchFamily="34" charset="0"/>
              </a:rPr>
              <a:t> </a:t>
            </a:r>
            <a:r>
              <a:rPr sz="1500" spc="-110" dirty="0">
                <a:solidFill>
                  <a:schemeClr val="tx2"/>
                </a:solidFill>
                <a:cs typeface="Arial" panose="020B0604020202020204" pitchFamily="34" charset="0"/>
              </a:rPr>
              <a:t>de</a:t>
            </a:r>
            <a:r>
              <a:rPr sz="1500" spc="-35" dirty="0">
                <a:solidFill>
                  <a:schemeClr val="tx2"/>
                </a:solidFill>
                <a:cs typeface="Arial" panose="020B0604020202020204" pitchFamily="34" charset="0"/>
              </a:rPr>
              <a:t> </a:t>
            </a:r>
            <a:r>
              <a:rPr sz="1500" spc="-10" dirty="0">
                <a:solidFill>
                  <a:schemeClr val="tx2"/>
                </a:solidFill>
                <a:cs typeface="Arial" panose="020B0604020202020204" pitchFamily="34" charset="0"/>
              </a:rPr>
              <a:t>Reservas</a:t>
            </a:r>
            <a:endParaRPr sz="1500" dirty="0">
              <a:solidFill>
                <a:schemeClr val="tx2"/>
              </a:solidFill>
              <a:cs typeface="Arial" panose="020B0604020202020204" pitchFamily="34" charset="0"/>
            </a:endParaRPr>
          </a:p>
          <a:p>
            <a:pPr marL="545465">
              <a:spcBef>
                <a:spcPts val="575"/>
              </a:spcBef>
            </a:pPr>
            <a:r>
              <a:rPr sz="1150" spc="-70" dirty="0">
                <a:cs typeface="Arial" panose="020B0604020202020204" pitchFamily="34" charset="0"/>
              </a:rPr>
              <a:t>Crear</a:t>
            </a:r>
            <a:r>
              <a:rPr sz="1150" dirty="0">
                <a:cs typeface="Arial" panose="020B0604020202020204" pitchFamily="34" charset="0"/>
              </a:rPr>
              <a:t> </a:t>
            </a:r>
            <a:r>
              <a:rPr sz="1150" spc="-65" dirty="0">
                <a:cs typeface="Arial" panose="020B0604020202020204" pitchFamily="34" charset="0"/>
              </a:rPr>
              <a:t>escenarios</a:t>
            </a:r>
            <a:r>
              <a:rPr sz="1150" dirty="0">
                <a:cs typeface="Arial" panose="020B0604020202020204" pitchFamily="34" charset="0"/>
              </a:rPr>
              <a:t> </a:t>
            </a:r>
            <a:r>
              <a:rPr sz="1150" spc="-75" dirty="0">
                <a:cs typeface="Arial" panose="020B0604020202020204" pitchFamily="34" charset="0"/>
              </a:rPr>
              <a:t>económicos</a:t>
            </a:r>
            <a:r>
              <a:rPr sz="1150" dirty="0">
                <a:cs typeface="Arial" panose="020B0604020202020204" pitchFamily="34" charset="0"/>
              </a:rPr>
              <a:t> </a:t>
            </a:r>
            <a:r>
              <a:rPr sz="1150" spc="-75" dirty="0">
                <a:cs typeface="Arial" panose="020B0604020202020204" pitchFamily="34" charset="0"/>
              </a:rPr>
              <a:t>que</a:t>
            </a:r>
            <a:r>
              <a:rPr sz="1150" dirty="0">
                <a:cs typeface="Arial" panose="020B0604020202020204" pitchFamily="34" charset="0"/>
              </a:rPr>
              <a:t> </a:t>
            </a:r>
            <a:r>
              <a:rPr sz="1150" spc="-75" dirty="0">
                <a:cs typeface="Arial" panose="020B0604020202020204" pitchFamily="34" charset="0"/>
              </a:rPr>
              <a:t>contemplen</a:t>
            </a:r>
            <a:r>
              <a:rPr sz="1150" dirty="0">
                <a:cs typeface="Arial" panose="020B0604020202020204" pitchFamily="34" charset="0"/>
              </a:rPr>
              <a:t> </a:t>
            </a:r>
            <a:r>
              <a:rPr sz="1150" spc="-60" dirty="0">
                <a:cs typeface="Arial" panose="020B0604020202020204" pitchFamily="34" charset="0"/>
              </a:rPr>
              <a:t>la</a:t>
            </a:r>
            <a:r>
              <a:rPr sz="1150" dirty="0">
                <a:cs typeface="Arial" panose="020B0604020202020204" pitchFamily="34" charset="0"/>
              </a:rPr>
              <a:t> </a:t>
            </a:r>
            <a:r>
              <a:rPr sz="1150" spc="-65" dirty="0">
                <a:cs typeface="Arial" panose="020B0604020202020204" pitchFamily="34" charset="0"/>
              </a:rPr>
              <a:t>incertidumbre</a:t>
            </a:r>
            <a:r>
              <a:rPr sz="1150" dirty="0">
                <a:cs typeface="Arial" panose="020B0604020202020204" pitchFamily="34" charset="0"/>
              </a:rPr>
              <a:t> </a:t>
            </a:r>
            <a:r>
              <a:rPr sz="1150" spc="-10" dirty="0">
                <a:cs typeface="Arial" panose="020B0604020202020204" pitchFamily="34" charset="0"/>
              </a:rPr>
              <a:t>actual</a:t>
            </a:r>
            <a:endParaRPr sz="1150" dirty="0">
              <a:cs typeface="Arial" panose="020B0604020202020204" pitchFamily="34" charset="0"/>
            </a:endParaRPr>
          </a:p>
          <a:p>
            <a:pPr marL="545465" marR="455930">
              <a:lnSpc>
                <a:spcPct val="108700"/>
              </a:lnSpc>
              <a:spcBef>
                <a:spcPts val="300"/>
              </a:spcBef>
            </a:pPr>
            <a:r>
              <a:rPr sz="1150" spc="-70" dirty="0">
                <a:cs typeface="Arial" panose="020B0604020202020204" pitchFamily="34" charset="0"/>
              </a:rPr>
              <a:t>Implementar</a:t>
            </a:r>
            <a:r>
              <a:rPr sz="1150" spc="-5" dirty="0">
                <a:cs typeface="Arial" panose="020B0604020202020204" pitchFamily="34" charset="0"/>
              </a:rPr>
              <a:t> </a:t>
            </a:r>
            <a:r>
              <a:rPr sz="1150" spc="-70" dirty="0">
                <a:cs typeface="Arial" panose="020B0604020202020204" pitchFamily="34" charset="0"/>
              </a:rPr>
              <a:t>modelos</a:t>
            </a:r>
            <a:r>
              <a:rPr sz="1150" spc="-5" dirty="0">
                <a:cs typeface="Arial" panose="020B0604020202020204" pitchFamily="34" charset="0"/>
              </a:rPr>
              <a:t> </a:t>
            </a:r>
            <a:r>
              <a:rPr sz="1150" spc="-75" dirty="0">
                <a:cs typeface="Arial" panose="020B0604020202020204" pitchFamily="34" charset="0"/>
              </a:rPr>
              <a:t>de</a:t>
            </a:r>
            <a:r>
              <a:rPr sz="1150" dirty="0">
                <a:cs typeface="Arial" panose="020B0604020202020204" pitchFamily="34" charset="0"/>
              </a:rPr>
              <a:t> </a:t>
            </a:r>
            <a:r>
              <a:rPr sz="1150" spc="-70" dirty="0">
                <a:cs typeface="Arial" panose="020B0604020202020204" pitchFamily="34" charset="0"/>
              </a:rPr>
              <a:t>longevidad</a:t>
            </a:r>
            <a:r>
              <a:rPr sz="1150" spc="-5" dirty="0">
                <a:cs typeface="Arial" panose="020B0604020202020204" pitchFamily="34" charset="0"/>
              </a:rPr>
              <a:t> </a:t>
            </a:r>
            <a:r>
              <a:rPr sz="1150" spc="-75" dirty="0">
                <a:cs typeface="Arial" panose="020B0604020202020204" pitchFamily="34" charset="0"/>
              </a:rPr>
              <a:t>que</a:t>
            </a:r>
            <a:r>
              <a:rPr sz="1150" dirty="0">
                <a:cs typeface="Arial" panose="020B0604020202020204" pitchFamily="34" charset="0"/>
              </a:rPr>
              <a:t> </a:t>
            </a:r>
            <a:r>
              <a:rPr sz="1150" spc="-60" dirty="0">
                <a:cs typeface="Arial" panose="020B0604020202020204" pitchFamily="34" charset="0"/>
              </a:rPr>
              <a:t>reflejen</a:t>
            </a:r>
            <a:r>
              <a:rPr sz="1150" spc="-5" dirty="0">
                <a:cs typeface="Arial" panose="020B0604020202020204" pitchFamily="34" charset="0"/>
              </a:rPr>
              <a:t> </a:t>
            </a:r>
            <a:r>
              <a:rPr sz="1150" spc="-80" dirty="0">
                <a:cs typeface="Arial" panose="020B0604020202020204" pitchFamily="34" charset="0"/>
              </a:rPr>
              <a:t>nuevos</a:t>
            </a:r>
            <a:r>
              <a:rPr sz="1150" dirty="0">
                <a:cs typeface="Arial" panose="020B0604020202020204" pitchFamily="34" charset="0"/>
              </a:rPr>
              <a:t> </a:t>
            </a:r>
            <a:r>
              <a:rPr sz="1150" spc="-35" dirty="0">
                <a:cs typeface="Arial" panose="020B0604020202020204" pitchFamily="34" charset="0"/>
              </a:rPr>
              <a:t>patrones </a:t>
            </a:r>
            <a:r>
              <a:rPr sz="1150" spc="-10" dirty="0">
                <a:cs typeface="Arial" panose="020B0604020202020204" pitchFamily="34" charset="0"/>
              </a:rPr>
              <a:t>demográficos</a:t>
            </a:r>
            <a:endParaRPr sz="1150" dirty="0">
              <a:cs typeface="Arial" panose="020B0604020202020204" pitchFamily="34" charset="0"/>
            </a:endParaRPr>
          </a:p>
          <a:p>
            <a:pPr marL="183515">
              <a:spcBef>
                <a:spcPts val="1270"/>
              </a:spcBef>
            </a:pPr>
            <a:r>
              <a:rPr sz="1500" spc="-10" dirty="0">
                <a:solidFill>
                  <a:schemeClr val="tx2"/>
                </a:solidFill>
                <a:cs typeface="Arial" panose="020B0604020202020204" pitchFamily="34" charset="0"/>
              </a:rPr>
              <a:t>Suscripción</a:t>
            </a:r>
            <a:endParaRPr sz="1500" dirty="0">
              <a:solidFill>
                <a:schemeClr val="tx2"/>
              </a:solidFill>
              <a:cs typeface="Arial" panose="020B0604020202020204" pitchFamily="34" charset="0"/>
            </a:endParaRPr>
          </a:p>
          <a:p>
            <a:pPr marL="545465">
              <a:spcBef>
                <a:spcPts val="575"/>
              </a:spcBef>
            </a:pPr>
            <a:r>
              <a:rPr sz="1150" spc="-70" dirty="0">
                <a:cs typeface="Arial" panose="020B0604020202020204" pitchFamily="34" charset="0"/>
              </a:rPr>
              <a:t>Adoptar</a:t>
            </a:r>
            <a:r>
              <a:rPr sz="1150" dirty="0">
                <a:cs typeface="Arial" panose="020B0604020202020204" pitchFamily="34" charset="0"/>
              </a:rPr>
              <a:t> </a:t>
            </a:r>
            <a:r>
              <a:rPr sz="1150" spc="-60" dirty="0">
                <a:cs typeface="Arial" panose="020B0604020202020204" pitchFamily="34" charset="0"/>
              </a:rPr>
              <a:t>criterios</a:t>
            </a:r>
            <a:r>
              <a:rPr sz="1150" dirty="0">
                <a:cs typeface="Arial" panose="020B0604020202020204" pitchFamily="34" charset="0"/>
              </a:rPr>
              <a:t> </a:t>
            </a:r>
            <a:r>
              <a:rPr sz="1150" spc="-60" dirty="0">
                <a:cs typeface="Arial" panose="020B0604020202020204" pitchFamily="34" charset="0"/>
              </a:rPr>
              <a:t>inclusivos</a:t>
            </a:r>
            <a:r>
              <a:rPr sz="1150" spc="5" dirty="0">
                <a:cs typeface="Arial" panose="020B0604020202020204" pitchFamily="34" charset="0"/>
              </a:rPr>
              <a:t> </a:t>
            </a:r>
            <a:r>
              <a:rPr sz="1150" spc="-85" dirty="0">
                <a:cs typeface="Arial" panose="020B0604020202020204" pitchFamily="34" charset="0"/>
              </a:rPr>
              <a:t>para</a:t>
            </a:r>
            <a:r>
              <a:rPr sz="1150" dirty="0">
                <a:cs typeface="Arial" panose="020B0604020202020204" pitchFamily="34" charset="0"/>
              </a:rPr>
              <a:t> </a:t>
            </a:r>
            <a:r>
              <a:rPr sz="1150" spc="-65" dirty="0">
                <a:cs typeface="Arial" panose="020B0604020202020204" pitchFamily="34" charset="0"/>
              </a:rPr>
              <a:t>salud</a:t>
            </a:r>
            <a:r>
              <a:rPr sz="1150" dirty="0">
                <a:cs typeface="Arial" panose="020B0604020202020204" pitchFamily="34" charset="0"/>
              </a:rPr>
              <a:t> </a:t>
            </a:r>
            <a:r>
              <a:rPr sz="1150" spc="-80" dirty="0">
                <a:cs typeface="Arial" panose="020B0604020202020204" pitchFamily="34" charset="0"/>
              </a:rPr>
              <a:t>mental</a:t>
            </a:r>
            <a:r>
              <a:rPr sz="1150" spc="5" dirty="0">
                <a:cs typeface="Arial" panose="020B0604020202020204" pitchFamily="34" charset="0"/>
              </a:rPr>
              <a:t> </a:t>
            </a:r>
            <a:r>
              <a:rPr sz="1150" spc="-80" dirty="0">
                <a:cs typeface="Arial" panose="020B0604020202020204" pitchFamily="34" charset="0"/>
              </a:rPr>
              <a:t>con</a:t>
            </a:r>
            <a:r>
              <a:rPr sz="1150" dirty="0">
                <a:cs typeface="Arial" panose="020B0604020202020204" pitchFamily="34" charset="0"/>
              </a:rPr>
              <a:t> </a:t>
            </a:r>
            <a:r>
              <a:rPr sz="1150" spc="-85" dirty="0">
                <a:cs typeface="Arial" panose="020B0604020202020204" pitchFamily="34" charset="0"/>
              </a:rPr>
              <a:t>apoyo</a:t>
            </a:r>
            <a:r>
              <a:rPr sz="1150" spc="5" dirty="0">
                <a:cs typeface="Arial" panose="020B0604020202020204" pitchFamily="34" charset="0"/>
              </a:rPr>
              <a:t> </a:t>
            </a:r>
            <a:r>
              <a:rPr sz="1150" spc="-75" dirty="0">
                <a:cs typeface="Arial" panose="020B0604020202020204" pitchFamily="34" charset="0"/>
              </a:rPr>
              <a:t>de</a:t>
            </a:r>
            <a:r>
              <a:rPr sz="1150" dirty="0">
                <a:cs typeface="Arial" panose="020B0604020202020204" pitchFamily="34" charset="0"/>
              </a:rPr>
              <a:t> </a:t>
            </a:r>
            <a:r>
              <a:rPr sz="1150" spc="-25" dirty="0">
                <a:cs typeface="Arial" panose="020B0604020202020204" pitchFamily="34" charset="0"/>
              </a:rPr>
              <a:t>IA</a:t>
            </a:r>
            <a:endParaRPr sz="1150" dirty="0">
              <a:cs typeface="Arial" panose="020B0604020202020204" pitchFamily="34" charset="0"/>
            </a:endParaRPr>
          </a:p>
          <a:p>
            <a:pPr marL="545465" marR="5080">
              <a:lnSpc>
                <a:spcPct val="108700"/>
              </a:lnSpc>
              <a:spcBef>
                <a:spcPts val="300"/>
              </a:spcBef>
            </a:pPr>
            <a:r>
              <a:rPr sz="1150" spc="-70" dirty="0">
                <a:cs typeface="Arial" panose="020B0604020202020204" pitchFamily="34" charset="0"/>
              </a:rPr>
              <a:t>Implementar</a:t>
            </a:r>
            <a:r>
              <a:rPr sz="1150" spc="-15" dirty="0">
                <a:cs typeface="Arial" panose="020B0604020202020204" pitchFamily="34" charset="0"/>
              </a:rPr>
              <a:t> </a:t>
            </a:r>
            <a:r>
              <a:rPr sz="1150" spc="-75" dirty="0">
                <a:cs typeface="Arial" panose="020B0604020202020204" pitchFamily="34" charset="0"/>
              </a:rPr>
              <a:t>programas</a:t>
            </a:r>
            <a:r>
              <a:rPr sz="1150" spc="-15" dirty="0">
                <a:cs typeface="Arial" panose="020B0604020202020204" pitchFamily="34" charset="0"/>
              </a:rPr>
              <a:t> </a:t>
            </a:r>
            <a:r>
              <a:rPr sz="1150" spc="-75" dirty="0">
                <a:cs typeface="Arial" panose="020B0604020202020204" pitchFamily="34" charset="0"/>
              </a:rPr>
              <a:t>de</a:t>
            </a:r>
            <a:r>
              <a:rPr sz="1150" spc="-10" dirty="0">
                <a:cs typeface="Arial" panose="020B0604020202020204" pitchFamily="34" charset="0"/>
              </a:rPr>
              <a:t> </a:t>
            </a:r>
            <a:r>
              <a:rPr sz="1150" spc="-65" dirty="0">
                <a:cs typeface="Arial" panose="020B0604020202020204" pitchFamily="34" charset="0"/>
              </a:rPr>
              <a:t>transferencia</a:t>
            </a:r>
            <a:r>
              <a:rPr sz="1150" spc="-15" dirty="0">
                <a:cs typeface="Arial" panose="020B0604020202020204" pitchFamily="34" charset="0"/>
              </a:rPr>
              <a:t> </a:t>
            </a:r>
            <a:r>
              <a:rPr sz="1150" spc="-75" dirty="0">
                <a:cs typeface="Arial" panose="020B0604020202020204" pitchFamily="34" charset="0"/>
              </a:rPr>
              <a:t>de</a:t>
            </a:r>
            <a:r>
              <a:rPr sz="1150" spc="-15" dirty="0">
                <a:cs typeface="Arial" panose="020B0604020202020204" pitchFamily="34" charset="0"/>
              </a:rPr>
              <a:t> </a:t>
            </a:r>
            <a:r>
              <a:rPr sz="1150" spc="-70" dirty="0">
                <a:cs typeface="Arial" panose="020B0604020202020204" pitchFamily="34" charset="0"/>
              </a:rPr>
              <a:t>conocimiento</a:t>
            </a:r>
            <a:r>
              <a:rPr sz="1150" spc="-10" dirty="0">
                <a:cs typeface="Arial" panose="020B0604020202020204" pitchFamily="34" charset="0"/>
              </a:rPr>
              <a:t> </a:t>
            </a:r>
            <a:r>
              <a:rPr sz="1150" spc="-75" dirty="0">
                <a:cs typeface="Arial" panose="020B0604020202020204" pitchFamily="34" charset="0"/>
              </a:rPr>
              <a:t>ante</a:t>
            </a:r>
            <a:r>
              <a:rPr sz="1150" spc="-15" dirty="0">
                <a:cs typeface="Arial" panose="020B0604020202020204" pitchFamily="34" charset="0"/>
              </a:rPr>
              <a:t> </a:t>
            </a:r>
            <a:r>
              <a:rPr sz="1150" spc="-60" dirty="0">
                <a:cs typeface="Arial" panose="020B0604020202020204" pitchFamily="34" charset="0"/>
              </a:rPr>
              <a:t>la</a:t>
            </a:r>
            <a:r>
              <a:rPr sz="1150" spc="-15" dirty="0">
                <a:cs typeface="Arial" panose="020B0604020202020204" pitchFamily="34" charset="0"/>
              </a:rPr>
              <a:t> </a:t>
            </a:r>
            <a:r>
              <a:rPr sz="1150" spc="-10" dirty="0">
                <a:cs typeface="Arial" panose="020B0604020202020204" pitchFamily="34" charset="0"/>
              </a:rPr>
              <a:t>brecha </a:t>
            </a:r>
            <a:r>
              <a:rPr sz="1150" spc="-75" dirty="0">
                <a:cs typeface="Arial" panose="020B0604020202020204" pitchFamily="34" charset="0"/>
              </a:rPr>
              <a:t>de</a:t>
            </a:r>
            <a:r>
              <a:rPr sz="1150" spc="-20" dirty="0">
                <a:cs typeface="Arial" panose="020B0604020202020204" pitchFamily="34" charset="0"/>
              </a:rPr>
              <a:t> </a:t>
            </a:r>
            <a:r>
              <a:rPr sz="1150" spc="-10" dirty="0">
                <a:cs typeface="Arial" panose="020B0604020202020204" pitchFamily="34" charset="0"/>
              </a:rPr>
              <a:t>talento</a:t>
            </a:r>
            <a:endParaRPr sz="1150" dirty="0">
              <a:cs typeface="Arial" panose="020B0604020202020204" pitchFamily="34" charset="0"/>
            </a:endParaRPr>
          </a:p>
          <a:p>
            <a:pPr>
              <a:lnSpc>
                <a:spcPct val="100000"/>
              </a:lnSpc>
            </a:pPr>
            <a:endParaRPr sz="1050" dirty="0">
              <a:cs typeface="Arial" panose="020B0604020202020204" pitchFamily="34" charset="0"/>
            </a:endParaRPr>
          </a:p>
          <a:p>
            <a:pPr>
              <a:spcBef>
                <a:spcPts val="175"/>
              </a:spcBef>
            </a:pPr>
            <a:endParaRPr sz="1050" dirty="0">
              <a:solidFill>
                <a:schemeClr val="accent2"/>
              </a:solidFill>
              <a:cs typeface="Arial" panose="020B0604020202020204" pitchFamily="34" charset="0"/>
            </a:endParaRPr>
          </a:p>
          <a:p>
            <a:pPr marL="154940"/>
            <a:r>
              <a:rPr sz="1500" spc="-105" dirty="0">
                <a:solidFill>
                  <a:schemeClr val="accent2"/>
                </a:solidFill>
                <a:latin typeface="Poppins SemiBold" pitchFamily="50" charset="0"/>
                <a:cs typeface="Arial" panose="020B0604020202020204" pitchFamily="34" charset="0"/>
              </a:rPr>
              <a:t>Llamado</a:t>
            </a:r>
            <a:r>
              <a:rPr sz="1500" spc="-35" dirty="0">
                <a:solidFill>
                  <a:schemeClr val="accent2"/>
                </a:solidFill>
                <a:latin typeface="Poppins SemiBold" pitchFamily="50" charset="0"/>
                <a:cs typeface="Arial" panose="020B0604020202020204" pitchFamily="34" charset="0"/>
              </a:rPr>
              <a:t> </a:t>
            </a:r>
            <a:r>
              <a:rPr sz="1500" spc="-110" dirty="0">
                <a:solidFill>
                  <a:schemeClr val="accent2"/>
                </a:solidFill>
                <a:latin typeface="Poppins SemiBold" pitchFamily="50" charset="0"/>
                <a:cs typeface="Arial" panose="020B0604020202020204" pitchFamily="34" charset="0"/>
              </a:rPr>
              <a:t>a</a:t>
            </a:r>
            <a:r>
              <a:rPr sz="1500" spc="-35" dirty="0">
                <a:solidFill>
                  <a:schemeClr val="accent2"/>
                </a:solidFill>
                <a:latin typeface="Poppins SemiBold" pitchFamily="50" charset="0"/>
                <a:cs typeface="Arial" panose="020B0604020202020204" pitchFamily="34" charset="0"/>
              </a:rPr>
              <a:t> </a:t>
            </a:r>
            <a:r>
              <a:rPr sz="1500" spc="-80" dirty="0">
                <a:solidFill>
                  <a:schemeClr val="accent2"/>
                </a:solidFill>
                <a:latin typeface="Poppins SemiBold" pitchFamily="50" charset="0"/>
                <a:cs typeface="Arial" panose="020B0604020202020204" pitchFamily="34" charset="0"/>
              </a:rPr>
              <a:t>la</a:t>
            </a:r>
            <a:r>
              <a:rPr sz="1500" spc="-30" dirty="0">
                <a:solidFill>
                  <a:schemeClr val="accent2"/>
                </a:solidFill>
                <a:latin typeface="Poppins SemiBold" pitchFamily="50" charset="0"/>
                <a:cs typeface="Arial" panose="020B0604020202020204" pitchFamily="34" charset="0"/>
              </a:rPr>
              <a:t> </a:t>
            </a:r>
            <a:r>
              <a:rPr sz="1500" spc="-10" dirty="0">
                <a:solidFill>
                  <a:schemeClr val="accent2"/>
                </a:solidFill>
                <a:latin typeface="Poppins SemiBold" pitchFamily="50" charset="0"/>
                <a:cs typeface="Arial" panose="020B0604020202020204" pitchFamily="34" charset="0"/>
              </a:rPr>
              <a:t>Acción</a:t>
            </a:r>
            <a:endParaRPr sz="1500" dirty="0">
              <a:solidFill>
                <a:schemeClr val="accent2"/>
              </a:solidFill>
              <a:latin typeface="Poppins SemiBold" pitchFamily="50" charset="0"/>
              <a:cs typeface="Arial" panose="020B0604020202020204" pitchFamily="34" charset="0"/>
            </a:endParaRPr>
          </a:p>
          <a:p>
            <a:pPr marL="154940" marR="657225">
              <a:lnSpc>
                <a:spcPct val="108700"/>
              </a:lnSpc>
              <a:spcBef>
                <a:spcPts val="755"/>
              </a:spcBef>
            </a:pPr>
            <a:r>
              <a:rPr sz="1150" spc="-100" dirty="0">
                <a:solidFill>
                  <a:schemeClr val="accent2"/>
                </a:solidFill>
                <a:cs typeface="Arial" panose="020B0604020202020204" pitchFamily="34" charset="0"/>
              </a:rPr>
              <a:t>Como</a:t>
            </a:r>
            <a:r>
              <a:rPr sz="1150" spc="-10" dirty="0">
                <a:solidFill>
                  <a:schemeClr val="accent2"/>
                </a:solidFill>
                <a:cs typeface="Arial" panose="020B0604020202020204" pitchFamily="34" charset="0"/>
              </a:rPr>
              <a:t> </a:t>
            </a:r>
            <a:r>
              <a:rPr sz="1150" spc="-55" dirty="0">
                <a:solidFill>
                  <a:schemeClr val="accent2"/>
                </a:solidFill>
                <a:cs typeface="Arial" panose="020B0604020202020204" pitchFamily="34" charset="0"/>
              </a:rPr>
              <a:t>actuarios,</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no</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solo</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debemos</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adaptarnos</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a</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estas</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tendencias,</a:t>
            </a:r>
            <a:r>
              <a:rPr sz="1150" spc="-5" dirty="0">
                <a:solidFill>
                  <a:schemeClr val="accent2"/>
                </a:solidFill>
                <a:cs typeface="Arial" panose="020B0604020202020204" pitchFamily="34" charset="0"/>
              </a:rPr>
              <a:t> </a:t>
            </a:r>
            <a:r>
              <a:rPr sz="1150" spc="-20" dirty="0">
                <a:solidFill>
                  <a:schemeClr val="accent2"/>
                </a:solidFill>
                <a:cs typeface="Arial" panose="020B0604020202020204" pitchFamily="34" charset="0"/>
              </a:rPr>
              <a:t>sino </a:t>
            </a:r>
            <a:r>
              <a:rPr sz="1150" spc="-60" dirty="0">
                <a:solidFill>
                  <a:schemeClr val="accent2"/>
                </a:solidFill>
                <a:cs typeface="Arial" panose="020B0604020202020204" pitchFamily="34" charset="0"/>
              </a:rPr>
              <a:t>anticiparlas</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y</a:t>
            </a:r>
            <a:r>
              <a:rPr sz="1150" spc="-5"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liderarlas</a:t>
            </a:r>
            <a:r>
              <a:rPr sz="1150" spc="-5" dirty="0">
                <a:solidFill>
                  <a:schemeClr val="accent2"/>
                </a:solidFill>
                <a:cs typeface="Arial" panose="020B0604020202020204" pitchFamily="34" charset="0"/>
              </a:rPr>
              <a:t> </a:t>
            </a:r>
            <a:r>
              <a:rPr sz="1150" spc="-10" dirty="0">
                <a:solidFill>
                  <a:schemeClr val="accent2"/>
                </a:solidFill>
                <a:cs typeface="Arial" panose="020B0604020202020204" pitchFamily="34" charset="0"/>
              </a:rPr>
              <a:t>activamente:</a:t>
            </a:r>
            <a:endParaRPr sz="1150" dirty="0">
              <a:solidFill>
                <a:schemeClr val="accent2"/>
              </a:solidFill>
              <a:cs typeface="Arial" panose="020B0604020202020204" pitchFamily="34" charset="0"/>
            </a:endParaRPr>
          </a:p>
          <a:p>
            <a:pPr marL="500380" marR="443230">
              <a:lnSpc>
                <a:spcPct val="130400"/>
              </a:lnSpc>
              <a:spcBef>
                <a:spcPts val="600"/>
              </a:spcBef>
            </a:pPr>
            <a:r>
              <a:rPr sz="1150" spc="-75" dirty="0" err="1">
                <a:solidFill>
                  <a:schemeClr val="accent2"/>
                </a:solidFill>
                <a:cs typeface="Arial" panose="020B0604020202020204" pitchFamily="34" charset="0"/>
              </a:rPr>
              <a:t>Formar</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equipos</a:t>
            </a:r>
            <a:r>
              <a:rPr sz="1150" spc="10"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multidisciplinarios</a:t>
            </a:r>
            <a:r>
              <a:rPr sz="1150" spc="10" dirty="0">
                <a:solidFill>
                  <a:schemeClr val="accent2"/>
                </a:solidFill>
                <a:cs typeface="Arial" panose="020B0604020202020204" pitchFamily="34" charset="0"/>
              </a:rPr>
              <a:t> </a:t>
            </a:r>
            <a:r>
              <a:rPr sz="1150" spc="-85" dirty="0">
                <a:solidFill>
                  <a:schemeClr val="accent2"/>
                </a:solidFill>
                <a:cs typeface="Arial" panose="020B0604020202020204" pitchFamily="34" charset="0"/>
              </a:rPr>
              <a:t>para</a:t>
            </a:r>
            <a:r>
              <a:rPr sz="1150" spc="10"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abordar</a:t>
            </a:r>
            <a:r>
              <a:rPr sz="1150" spc="10"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desafíos</a:t>
            </a:r>
            <a:r>
              <a:rPr sz="1150" spc="10" dirty="0">
                <a:solidFill>
                  <a:schemeClr val="accent2"/>
                </a:solidFill>
                <a:cs typeface="Arial" panose="020B0604020202020204" pitchFamily="34" charset="0"/>
              </a:rPr>
              <a:t> </a:t>
            </a:r>
            <a:r>
              <a:rPr sz="1150" spc="-40" dirty="0" err="1">
                <a:solidFill>
                  <a:schemeClr val="accent2"/>
                </a:solidFill>
                <a:cs typeface="Arial" panose="020B0604020202020204" pitchFamily="34" charset="0"/>
              </a:rPr>
              <a:t>complejos</a:t>
            </a:r>
            <a:r>
              <a:rPr sz="1150" spc="-40" dirty="0">
                <a:solidFill>
                  <a:schemeClr val="accent2"/>
                </a:solidFill>
                <a:cs typeface="Arial" panose="020B0604020202020204" pitchFamily="34" charset="0"/>
              </a:rPr>
              <a:t> </a:t>
            </a:r>
            <a:endParaRPr lang="es-ES" sz="1150" spc="-40" dirty="0">
              <a:solidFill>
                <a:schemeClr val="accent2"/>
              </a:solidFill>
              <a:cs typeface="Arial" panose="020B0604020202020204" pitchFamily="34" charset="0"/>
            </a:endParaRPr>
          </a:p>
          <a:p>
            <a:pPr marL="500380" marR="443230">
              <a:lnSpc>
                <a:spcPct val="130400"/>
              </a:lnSpc>
              <a:spcBef>
                <a:spcPts val="600"/>
              </a:spcBef>
            </a:pPr>
            <a:r>
              <a:rPr sz="1150" spc="-55" dirty="0" err="1">
                <a:solidFill>
                  <a:schemeClr val="accent2"/>
                </a:solidFill>
                <a:cs typeface="Arial" panose="020B0604020202020204" pitchFamily="34" charset="0"/>
              </a:rPr>
              <a:t>Invertir</a:t>
            </a:r>
            <a:r>
              <a:rPr sz="1150" spc="-10"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en</a:t>
            </a:r>
            <a:r>
              <a:rPr sz="1150" spc="-5"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actualización</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continua</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sobre</a:t>
            </a:r>
            <a:r>
              <a:rPr sz="1150" spc="-1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tendencias</a:t>
            </a:r>
            <a:r>
              <a:rPr sz="1150" spc="-5" dirty="0">
                <a:solidFill>
                  <a:schemeClr val="accent2"/>
                </a:solidFill>
                <a:cs typeface="Arial" panose="020B0604020202020204" pitchFamily="34" charset="0"/>
              </a:rPr>
              <a:t> </a:t>
            </a:r>
            <a:r>
              <a:rPr sz="1150" spc="-10" dirty="0">
                <a:solidFill>
                  <a:schemeClr val="accent2"/>
                </a:solidFill>
                <a:cs typeface="Arial" panose="020B0604020202020204" pitchFamily="34" charset="0"/>
              </a:rPr>
              <a:t>emergentes</a:t>
            </a:r>
            <a:endParaRPr sz="1150" dirty="0">
              <a:solidFill>
                <a:schemeClr val="accent2"/>
              </a:solidFill>
              <a:cs typeface="Arial" panose="020B0604020202020204" pitchFamily="34" charset="0"/>
            </a:endParaRPr>
          </a:p>
        </p:txBody>
      </p:sp>
      <p:grpSp>
        <p:nvGrpSpPr>
          <p:cNvPr id="18" name="object 18"/>
          <p:cNvGrpSpPr/>
          <p:nvPr/>
        </p:nvGrpSpPr>
        <p:grpSpPr>
          <a:xfrm>
            <a:off x="6248399" y="1909849"/>
            <a:ext cx="762000" cy="1000125"/>
            <a:chOff x="6248399" y="1714499"/>
            <a:chExt cx="762000" cy="1000125"/>
          </a:xfrm>
        </p:grpSpPr>
        <p:sp>
          <p:nvSpPr>
            <p:cNvPr id="19" name="object 19"/>
            <p:cNvSpPr/>
            <p:nvPr/>
          </p:nvSpPr>
          <p:spPr>
            <a:xfrm>
              <a:off x="6248399" y="1714499"/>
              <a:ext cx="762000" cy="762000"/>
            </a:xfrm>
            <a:custGeom>
              <a:avLst/>
              <a:gdLst/>
              <a:ahLst/>
              <a:cxnLst/>
              <a:rect l="l" t="t" r="r" b="b"/>
              <a:pathLst>
                <a:path w="762000" h="762000">
                  <a:moveTo>
                    <a:pt x="380999" y="761999"/>
                  </a:moveTo>
                  <a:lnTo>
                    <a:pt x="334358" y="759134"/>
                  </a:lnTo>
                  <a:lnTo>
                    <a:pt x="288424" y="750581"/>
                  </a:lnTo>
                  <a:lnTo>
                    <a:pt x="243881" y="736471"/>
                  </a:lnTo>
                  <a:lnTo>
                    <a:pt x="201397" y="717012"/>
                  </a:lnTo>
                  <a:lnTo>
                    <a:pt x="161614" y="692498"/>
                  </a:lnTo>
                  <a:lnTo>
                    <a:pt x="125136" y="663302"/>
                  </a:lnTo>
                  <a:lnTo>
                    <a:pt x="92504" y="629861"/>
                  </a:lnTo>
                  <a:lnTo>
                    <a:pt x="64209" y="592672"/>
                  </a:lnTo>
                  <a:lnTo>
                    <a:pt x="40679" y="552299"/>
                  </a:lnTo>
                  <a:lnTo>
                    <a:pt x="22271" y="509354"/>
                  </a:lnTo>
                  <a:lnTo>
                    <a:pt x="9257" y="464480"/>
                  </a:lnTo>
                  <a:lnTo>
                    <a:pt x="1834" y="418344"/>
                  </a:lnTo>
                  <a:lnTo>
                    <a:pt x="0" y="380999"/>
                  </a:lnTo>
                  <a:lnTo>
                    <a:pt x="114" y="371646"/>
                  </a:lnTo>
                  <a:lnTo>
                    <a:pt x="4123" y="325095"/>
                  </a:lnTo>
                  <a:lnTo>
                    <a:pt x="13800" y="279384"/>
                  </a:lnTo>
                  <a:lnTo>
                    <a:pt x="29001" y="235197"/>
                  </a:lnTo>
                  <a:lnTo>
                    <a:pt x="49497" y="193203"/>
                  </a:lnTo>
                  <a:lnTo>
                    <a:pt x="74976" y="154038"/>
                  </a:lnTo>
                  <a:lnTo>
                    <a:pt x="105059" y="118286"/>
                  </a:lnTo>
                  <a:lnTo>
                    <a:pt x="139296" y="86482"/>
                  </a:lnTo>
                  <a:lnTo>
                    <a:pt x="177167" y="59109"/>
                  </a:lnTo>
                  <a:lnTo>
                    <a:pt x="218100" y="36579"/>
                  </a:lnTo>
                  <a:lnTo>
                    <a:pt x="261483" y="19230"/>
                  </a:lnTo>
                  <a:lnTo>
                    <a:pt x="306670" y="7320"/>
                  </a:lnTo>
                  <a:lnTo>
                    <a:pt x="352974" y="1032"/>
                  </a:lnTo>
                  <a:lnTo>
                    <a:pt x="380999" y="0"/>
                  </a:lnTo>
                  <a:lnTo>
                    <a:pt x="390353" y="114"/>
                  </a:lnTo>
                  <a:lnTo>
                    <a:pt x="436903" y="4123"/>
                  </a:lnTo>
                  <a:lnTo>
                    <a:pt x="482614" y="13800"/>
                  </a:lnTo>
                  <a:lnTo>
                    <a:pt x="526801" y="29001"/>
                  </a:lnTo>
                  <a:lnTo>
                    <a:pt x="568795" y="49498"/>
                  </a:lnTo>
                  <a:lnTo>
                    <a:pt x="607961" y="74977"/>
                  </a:lnTo>
                  <a:lnTo>
                    <a:pt x="643712" y="105059"/>
                  </a:lnTo>
                  <a:lnTo>
                    <a:pt x="675516" y="139296"/>
                  </a:lnTo>
                  <a:lnTo>
                    <a:pt x="702890" y="177168"/>
                  </a:lnTo>
                  <a:lnTo>
                    <a:pt x="725419" y="218101"/>
                  </a:lnTo>
                  <a:lnTo>
                    <a:pt x="742769" y="261484"/>
                  </a:lnTo>
                  <a:lnTo>
                    <a:pt x="754678" y="306670"/>
                  </a:lnTo>
                  <a:lnTo>
                    <a:pt x="760967" y="352974"/>
                  </a:lnTo>
                  <a:lnTo>
                    <a:pt x="761999" y="380999"/>
                  </a:lnTo>
                  <a:lnTo>
                    <a:pt x="761885" y="390352"/>
                  </a:lnTo>
                  <a:lnTo>
                    <a:pt x="757876" y="436904"/>
                  </a:lnTo>
                  <a:lnTo>
                    <a:pt x="748199" y="482614"/>
                  </a:lnTo>
                  <a:lnTo>
                    <a:pt x="732997" y="526802"/>
                  </a:lnTo>
                  <a:lnTo>
                    <a:pt x="712501" y="568796"/>
                  </a:lnTo>
                  <a:lnTo>
                    <a:pt x="687021" y="607961"/>
                  </a:lnTo>
                  <a:lnTo>
                    <a:pt x="656939" y="643713"/>
                  </a:lnTo>
                  <a:lnTo>
                    <a:pt x="622703" y="675517"/>
                  </a:lnTo>
                  <a:lnTo>
                    <a:pt x="584831" y="702890"/>
                  </a:lnTo>
                  <a:lnTo>
                    <a:pt x="543897" y="725420"/>
                  </a:lnTo>
                  <a:lnTo>
                    <a:pt x="500515" y="742769"/>
                  </a:lnTo>
                  <a:lnTo>
                    <a:pt x="455328" y="754678"/>
                  </a:lnTo>
                  <a:lnTo>
                    <a:pt x="409025" y="760967"/>
                  </a:lnTo>
                  <a:lnTo>
                    <a:pt x="380999" y="761999"/>
                  </a:lnTo>
                  <a:close/>
                </a:path>
              </a:pathLst>
            </a:custGeom>
            <a:solidFill>
              <a:schemeClr val="tx2">
                <a:alpha val="10198"/>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0" name="object 20"/>
            <p:cNvPicPr/>
            <p:nvPr>
              <p:custDataLst>
                <p:tags r:id="rId8"/>
              </p:custDataLst>
            </p:nvPr>
          </p:nvPicPr>
          <p:blipFill>
            <a:blip r:embed="rId16" cstate="print"/>
            <a:stretch>
              <a:fillRect/>
            </a:stretch>
          </p:blipFill>
          <p:spPr>
            <a:xfrm>
              <a:off x="6515099" y="1981199"/>
              <a:ext cx="229984" cy="230028"/>
            </a:xfrm>
            <a:prstGeom prst="rect">
              <a:avLst/>
            </a:prstGeom>
          </p:spPr>
        </p:pic>
        <p:sp>
          <p:nvSpPr>
            <p:cNvPr id="21" name="object 21"/>
            <p:cNvSpPr/>
            <p:nvPr/>
          </p:nvSpPr>
          <p:spPr>
            <a:xfrm>
              <a:off x="6619874" y="2476499"/>
              <a:ext cx="19050" cy="238125"/>
            </a:xfrm>
            <a:custGeom>
              <a:avLst/>
              <a:gdLst/>
              <a:ahLst/>
              <a:cxnLst/>
              <a:rect l="l" t="t" r="r" b="b"/>
              <a:pathLst>
                <a:path w="19050" h="238125">
                  <a:moveTo>
                    <a:pt x="19049" y="238124"/>
                  </a:moveTo>
                  <a:lnTo>
                    <a:pt x="0" y="238124"/>
                  </a:lnTo>
                  <a:lnTo>
                    <a:pt x="0" y="0"/>
                  </a:lnTo>
                  <a:lnTo>
                    <a:pt x="19049" y="0"/>
                  </a:lnTo>
                  <a:lnTo>
                    <a:pt x="19049" y="238124"/>
                  </a:lnTo>
                  <a:close/>
                </a:path>
              </a:pathLst>
            </a:custGeom>
            <a:solidFill>
              <a:schemeClr val="tx2">
                <a:alpha val="39999"/>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22" name="object 22"/>
          <p:cNvGrpSpPr/>
          <p:nvPr/>
        </p:nvGrpSpPr>
        <p:grpSpPr>
          <a:xfrm>
            <a:off x="6248399" y="2986174"/>
            <a:ext cx="762000" cy="1000125"/>
            <a:chOff x="6248399" y="2790824"/>
            <a:chExt cx="762000" cy="1000125"/>
          </a:xfrm>
        </p:grpSpPr>
        <p:sp>
          <p:nvSpPr>
            <p:cNvPr id="23" name="object 23"/>
            <p:cNvSpPr/>
            <p:nvPr/>
          </p:nvSpPr>
          <p:spPr>
            <a:xfrm>
              <a:off x="6248399" y="2790824"/>
              <a:ext cx="762000" cy="762000"/>
            </a:xfrm>
            <a:custGeom>
              <a:avLst/>
              <a:gdLst/>
              <a:ahLst/>
              <a:cxnLst/>
              <a:rect l="l" t="t" r="r" b="b"/>
              <a:pathLst>
                <a:path w="762000" h="762000">
                  <a:moveTo>
                    <a:pt x="380999" y="761999"/>
                  </a:moveTo>
                  <a:lnTo>
                    <a:pt x="334358" y="759134"/>
                  </a:lnTo>
                  <a:lnTo>
                    <a:pt x="288424" y="750581"/>
                  </a:lnTo>
                  <a:lnTo>
                    <a:pt x="243881" y="736471"/>
                  </a:lnTo>
                  <a:lnTo>
                    <a:pt x="201397" y="717011"/>
                  </a:lnTo>
                  <a:lnTo>
                    <a:pt x="161614" y="692498"/>
                  </a:lnTo>
                  <a:lnTo>
                    <a:pt x="125136" y="663302"/>
                  </a:lnTo>
                  <a:lnTo>
                    <a:pt x="92504" y="629861"/>
                  </a:lnTo>
                  <a:lnTo>
                    <a:pt x="64209" y="592672"/>
                  </a:lnTo>
                  <a:lnTo>
                    <a:pt x="40679" y="552299"/>
                  </a:lnTo>
                  <a:lnTo>
                    <a:pt x="22271" y="509355"/>
                  </a:lnTo>
                  <a:lnTo>
                    <a:pt x="9257" y="464480"/>
                  </a:lnTo>
                  <a:lnTo>
                    <a:pt x="1834" y="418344"/>
                  </a:lnTo>
                  <a:lnTo>
                    <a:pt x="0" y="380999"/>
                  </a:lnTo>
                  <a:lnTo>
                    <a:pt x="114" y="371647"/>
                  </a:lnTo>
                  <a:lnTo>
                    <a:pt x="4123" y="325095"/>
                  </a:lnTo>
                  <a:lnTo>
                    <a:pt x="13800" y="279384"/>
                  </a:lnTo>
                  <a:lnTo>
                    <a:pt x="29001" y="235197"/>
                  </a:lnTo>
                  <a:lnTo>
                    <a:pt x="49497" y="193203"/>
                  </a:lnTo>
                  <a:lnTo>
                    <a:pt x="74976" y="154037"/>
                  </a:lnTo>
                  <a:lnTo>
                    <a:pt x="105059" y="118286"/>
                  </a:lnTo>
                  <a:lnTo>
                    <a:pt x="139296" y="86482"/>
                  </a:lnTo>
                  <a:lnTo>
                    <a:pt x="177167" y="59108"/>
                  </a:lnTo>
                  <a:lnTo>
                    <a:pt x="218100" y="36579"/>
                  </a:lnTo>
                  <a:lnTo>
                    <a:pt x="261483" y="19230"/>
                  </a:lnTo>
                  <a:lnTo>
                    <a:pt x="306670" y="7320"/>
                  </a:lnTo>
                  <a:lnTo>
                    <a:pt x="352974" y="1032"/>
                  </a:lnTo>
                  <a:lnTo>
                    <a:pt x="380999" y="0"/>
                  </a:lnTo>
                  <a:lnTo>
                    <a:pt x="390353" y="114"/>
                  </a:lnTo>
                  <a:lnTo>
                    <a:pt x="436903" y="4123"/>
                  </a:lnTo>
                  <a:lnTo>
                    <a:pt x="482614" y="13800"/>
                  </a:lnTo>
                  <a:lnTo>
                    <a:pt x="526801" y="29001"/>
                  </a:lnTo>
                  <a:lnTo>
                    <a:pt x="568795" y="49497"/>
                  </a:lnTo>
                  <a:lnTo>
                    <a:pt x="607961" y="74977"/>
                  </a:lnTo>
                  <a:lnTo>
                    <a:pt x="643712" y="105059"/>
                  </a:lnTo>
                  <a:lnTo>
                    <a:pt x="675516" y="139295"/>
                  </a:lnTo>
                  <a:lnTo>
                    <a:pt x="702890" y="177167"/>
                  </a:lnTo>
                  <a:lnTo>
                    <a:pt x="725419" y="218101"/>
                  </a:lnTo>
                  <a:lnTo>
                    <a:pt x="742769" y="261484"/>
                  </a:lnTo>
                  <a:lnTo>
                    <a:pt x="754678" y="306670"/>
                  </a:lnTo>
                  <a:lnTo>
                    <a:pt x="760967" y="352974"/>
                  </a:lnTo>
                  <a:lnTo>
                    <a:pt x="761999" y="380999"/>
                  </a:lnTo>
                  <a:lnTo>
                    <a:pt x="761885" y="390353"/>
                  </a:lnTo>
                  <a:lnTo>
                    <a:pt x="757876" y="436904"/>
                  </a:lnTo>
                  <a:lnTo>
                    <a:pt x="748199" y="482614"/>
                  </a:lnTo>
                  <a:lnTo>
                    <a:pt x="732997" y="526802"/>
                  </a:lnTo>
                  <a:lnTo>
                    <a:pt x="712501" y="568796"/>
                  </a:lnTo>
                  <a:lnTo>
                    <a:pt x="687021" y="607961"/>
                  </a:lnTo>
                  <a:lnTo>
                    <a:pt x="656939" y="643713"/>
                  </a:lnTo>
                  <a:lnTo>
                    <a:pt x="622703" y="675517"/>
                  </a:lnTo>
                  <a:lnTo>
                    <a:pt x="584831" y="702890"/>
                  </a:lnTo>
                  <a:lnTo>
                    <a:pt x="543897" y="725419"/>
                  </a:lnTo>
                  <a:lnTo>
                    <a:pt x="500515" y="742768"/>
                  </a:lnTo>
                  <a:lnTo>
                    <a:pt x="455328" y="754678"/>
                  </a:lnTo>
                  <a:lnTo>
                    <a:pt x="409025" y="760967"/>
                  </a:lnTo>
                  <a:lnTo>
                    <a:pt x="380999" y="761999"/>
                  </a:lnTo>
                  <a:close/>
                </a:path>
              </a:pathLst>
            </a:custGeom>
            <a:solidFill>
              <a:schemeClr val="tx2">
                <a:alpha val="10198"/>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6487239" y="3061096"/>
              <a:ext cx="281940" cy="223520"/>
            </a:xfrm>
            <a:custGeom>
              <a:avLst/>
              <a:gdLst/>
              <a:ahLst/>
              <a:cxnLst/>
              <a:rect l="l" t="t" r="r" b="b"/>
              <a:pathLst>
                <a:path w="281940" h="223520">
                  <a:moveTo>
                    <a:pt x="107022" y="30480"/>
                  </a:moveTo>
                  <a:lnTo>
                    <a:pt x="34468" y="30480"/>
                  </a:lnTo>
                  <a:lnTo>
                    <a:pt x="39245" y="26670"/>
                  </a:lnTo>
                  <a:lnTo>
                    <a:pt x="44693" y="22860"/>
                  </a:lnTo>
                  <a:lnTo>
                    <a:pt x="50631" y="20320"/>
                  </a:lnTo>
                  <a:lnTo>
                    <a:pt x="54203" y="3810"/>
                  </a:lnTo>
                  <a:lnTo>
                    <a:pt x="57417" y="0"/>
                  </a:lnTo>
                  <a:lnTo>
                    <a:pt x="84073" y="0"/>
                  </a:lnTo>
                  <a:lnTo>
                    <a:pt x="87287" y="3810"/>
                  </a:lnTo>
                  <a:lnTo>
                    <a:pt x="88136" y="7620"/>
                  </a:lnTo>
                  <a:lnTo>
                    <a:pt x="90859" y="20320"/>
                  </a:lnTo>
                  <a:lnTo>
                    <a:pt x="96753" y="22860"/>
                  </a:lnTo>
                  <a:lnTo>
                    <a:pt x="102244" y="26670"/>
                  </a:lnTo>
                  <a:lnTo>
                    <a:pt x="107022" y="30480"/>
                  </a:lnTo>
                  <a:close/>
                </a:path>
                <a:path w="281940" h="223520">
                  <a:moveTo>
                    <a:pt x="17814" y="124460"/>
                  </a:moveTo>
                  <a:lnTo>
                    <a:pt x="13349" y="123190"/>
                  </a:lnTo>
                  <a:lnTo>
                    <a:pt x="10804" y="119380"/>
                  </a:lnTo>
                  <a:lnTo>
                    <a:pt x="9197" y="116840"/>
                  </a:lnTo>
                  <a:lnTo>
                    <a:pt x="7724" y="115570"/>
                  </a:lnTo>
                  <a:lnTo>
                    <a:pt x="5045" y="110490"/>
                  </a:lnTo>
                  <a:lnTo>
                    <a:pt x="3795" y="107950"/>
                  </a:lnTo>
                  <a:lnTo>
                    <a:pt x="2678" y="106680"/>
                  </a:lnTo>
                  <a:lnTo>
                    <a:pt x="1651" y="104140"/>
                  </a:lnTo>
                  <a:lnTo>
                    <a:pt x="0" y="100330"/>
                  </a:lnTo>
                  <a:lnTo>
                    <a:pt x="1250" y="95250"/>
                  </a:lnTo>
                  <a:lnTo>
                    <a:pt x="14332" y="83820"/>
                  </a:lnTo>
                  <a:lnTo>
                    <a:pt x="13841" y="81280"/>
                  </a:lnTo>
                  <a:lnTo>
                    <a:pt x="13573" y="77470"/>
                  </a:lnTo>
                  <a:lnTo>
                    <a:pt x="13573" y="71120"/>
                  </a:lnTo>
                  <a:lnTo>
                    <a:pt x="13841" y="68580"/>
                  </a:lnTo>
                  <a:lnTo>
                    <a:pt x="14332" y="64770"/>
                  </a:lnTo>
                  <a:lnTo>
                    <a:pt x="4364" y="55835"/>
                  </a:lnTo>
                  <a:lnTo>
                    <a:pt x="1250" y="53340"/>
                  </a:lnTo>
                  <a:lnTo>
                    <a:pt x="0" y="49530"/>
                  </a:lnTo>
                  <a:lnTo>
                    <a:pt x="2678" y="43180"/>
                  </a:lnTo>
                  <a:lnTo>
                    <a:pt x="3795" y="40640"/>
                  </a:lnTo>
                  <a:lnTo>
                    <a:pt x="6384" y="35560"/>
                  </a:lnTo>
                  <a:lnTo>
                    <a:pt x="7768" y="33020"/>
                  </a:lnTo>
                  <a:lnTo>
                    <a:pt x="9242" y="31750"/>
                  </a:lnTo>
                  <a:lnTo>
                    <a:pt x="13349" y="25400"/>
                  </a:lnTo>
                  <a:lnTo>
                    <a:pt x="17814" y="24130"/>
                  </a:lnTo>
                  <a:lnTo>
                    <a:pt x="21833" y="26670"/>
                  </a:lnTo>
                  <a:lnTo>
                    <a:pt x="34468" y="30480"/>
                  </a:lnTo>
                  <a:lnTo>
                    <a:pt x="131382" y="30480"/>
                  </a:lnTo>
                  <a:lnTo>
                    <a:pt x="132204" y="31750"/>
                  </a:lnTo>
                  <a:lnTo>
                    <a:pt x="133677" y="33020"/>
                  </a:lnTo>
                  <a:lnTo>
                    <a:pt x="135016" y="35560"/>
                  </a:lnTo>
                  <a:lnTo>
                    <a:pt x="136400" y="38100"/>
                  </a:lnTo>
                  <a:lnTo>
                    <a:pt x="137651" y="40640"/>
                  </a:lnTo>
                  <a:lnTo>
                    <a:pt x="138767" y="43180"/>
                  </a:lnTo>
                  <a:lnTo>
                    <a:pt x="139794" y="44450"/>
                  </a:lnTo>
                  <a:lnTo>
                    <a:pt x="141446" y="49530"/>
                  </a:lnTo>
                  <a:lnTo>
                    <a:pt x="140196" y="53340"/>
                  </a:lnTo>
                  <a:lnTo>
                    <a:pt x="65147" y="53340"/>
                  </a:lnTo>
                  <a:lnTo>
                    <a:pt x="59987" y="55835"/>
                  </a:lnTo>
                  <a:lnTo>
                    <a:pt x="49291" y="71120"/>
                  </a:lnTo>
                  <a:lnTo>
                    <a:pt x="49291" y="77470"/>
                  </a:lnTo>
                  <a:lnTo>
                    <a:pt x="65147" y="95250"/>
                  </a:lnTo>
                  <a:lnTo>
                    <a:pt x="140106" y="95250"/>
                  </a:lnTo>
                  <a:lnTo>
                    <a:pt x="141356" y="100330"/>
                  </a:lnTo>
                  <a:lnTo>
                    <a:pt x="138678" y="105410"/>
                  </a:lnTo>
                  <a:lnTo>
                    <a:pt x="137561" y="107950"/>
                  </a:lnTo>
                  <a:lnTo>
                    <a:pt x="136311" y="110490"/>
                  </a:lnTo>
                  <a:lnTo>
                    <a:pt x="134927" y="113030"/>
                  </a:lnTo>
                  <a:lnTo>
                    <a:pt x="133588" y="115570"/>
                  </a:lnTo>
                  <a:lnTo>
                    <a:pt x="132114" y="116840"/>
                  </a:lnTo>
                  <a:lnTo>
                    <a:pt x="131293" y="118110"/>
                  </a:lnTo>
                  <a:lnTo>
                    <a:pt x="34423" y="118110"/>
                  </a:lnTo>
                  <a:lnTo>
                    <a:pt x="17814" y="124460"/>
                  </a:lnTo>
                  <a:close/>
                </a:path>
                <a:path w="281940" h="223520">
                  <a:moveTo>
                    <a:pt x="131382" y="30480"/>
                  </a:moveTo>
                  <a:lnTo>
                    <a:pt x="107022" y="30480"/>
                  </a:lnTo>
                  <a:lnTo>
                    <a:pt x="123631" y="24130"/>
                  </a:lnTo>
                  <a:lnTo>
                    <a:pt x="128096" y="25400"/>
                  </a:lnTo>
                  <a:lnTo>
                    <a:pt x="131382" y="30480"/>
                  </a:lnTo>
                  <a:close/>
                </a:path>
                <a:path w="281940" h="223520">
                  <a:moveTo>
                    <a:pt x="140106" y="95250"/>
                  </a:moveTo>
                  <a:lnTo>
                    <a:pt x="76298" y="95250"/>
                  </a:lnTo>
                  <a:lnTo>
                    <a:pt x="81550" y="92710"/>
                  </a:lnTo>
                  <a:lnTo>
                    <a:pt x="83867" y="91440"/>
                  </a:lnTo>
                  <a:lnTo>
                    <a:pt x="87886" y="87630"/>
                  </a:lnTo>
                  <a:lnTo>
                    <a:pt x="89435" y="85090"/>
                  </a:lnTo>
                  <a:lnTo>
                    <a:pt x="91610" y="80010"/>
                  </a:lnTo>
                  <a:lnTo>
                    <a:pt x="92154" y="77470"/>
                  </a:lnTo>
                  <a:lnTo>
                    <a:pt x="92154" y="71120"/>
                  </a:lnTo>
                  <a:lnTo>
                    <a:pt x="76298" y="53340"/>
                  </a:lnTo>
                  <a:lnTo>
                    <a:pt x="140196" y="53340"/>
                  </a:lnTo>
                  <a:lnTo>
                    <a:pt x="136188" y="56550"/>
                  </a:lnTo>
                  <a:lnTo>
                    <a:pt x="127024" y="64770"/>
                  </a:lnTo>
                  <a:lnTo>
                    <a:pt x="127515" y="68580"/>
                  </a:lnTo>
                  <a:lnTo>
                    <a:pt x="127783" y="71120"/>
                  </a:lnTo>
                  <a:lnTo>
                    <a:pt x="127783" y="77470"/>
                  </a:lnTo>
                  <a:lnTo>
                    <a:pt x="127515" y="80010"/>
                  </a:lnTo>
                  <a:lnTo>
                    <a:pt x="127024" y="83820"/>
                  </a:lnTo>
                  <a:lnTo>
                    <a:pt x="136936" y="92710"/>
                  </a:lnTo>
                  <a:lnTo>
                    <a:pt x="140106" y="95250"/>
                  </a:lnTo>
                  <a:close/>
                </a:path>
                <a:path w="281940" h="223520">
                  <a:moveTo>
                    <a:pt x="181049" y="223520"/>
                  </a:moveTo>
                  <a:lnTo>
                    <a:pt x="174798" y="220980"/>
                  </a:lnTo>
                  <a:lnTo>
                    <a:pt x="172438" y="219687"/>
                  </a:lnTo>
                  <a:lnTo>
                    <a:pt x="170244" y="218440"/>
                  </a:lnTo>
                  <a:lnTo>
                    <a:pt x="167833" y="217170"/>
                  </a:lnTo>
                  <a:lnTo>
                    <a:pt x="165556" y="215900"/>
                  </a:lnTo>
                  <a:lnTo>
                    <a:pt x="163413" y="214630"/>
                  </a:lnTo>
                  <a:lnTo>
                    <a:pt x="157921" y="210820"/>
                  </a:lnTo>
                  <a:lnTo>
                    <a:pt x="156805" y="205740"/>
                  </a:lnTo>
                  <a:lnTo>
                    <a:pt x="162297" y="189230"/>
                  </a:lnTo>
                  <a:lnTo>
                    <a:pt x="158368" y="184150"/>
                  </a:lnTo>
                  <a:lnTo>
                    <a:pt x="155197" y="179070"/>
                  </a:lnTo>
                  <a:lnTo>
                    <a:pt x="152965" y="172720"/>
                  </a:lnTo>
                  <a:lnTo>
                    <a:pt x="135865" y="168910"/>
                  </a:lnTo>
                  <a:lnTo>
                    <a:pt x="132516" y="166370"/>
                  </a:lnTo>
                  <a:lnTo>
                    <a:pt x="131668" y="158750"/>
                  </a:lnTo>
                  <a:lnTo>
                    <a:pt x="131668" y="147320"/>
                  </a:lnTo>
                  <a:lnTo>
                    <a:pt x="132516" y="139700"/>
                  </a:lnTo>
                  <a:lnTo>
                    <a:pt x="135820" y="135890"/>
                  </a:lnTo>
                  <a:lnTo>
                    <a:pt x="152965" y="133350"/>
                  </a:lnTo>
                  <a:lnTo>
                    <a:pt x="155153" y="127000"/>
                  </a:lnTo>
                  <a:lnTo>
                    <a:pt x="158368" y="121920"/>
                  </a:lnTo>
                  <a:lnTo>
                    <a:pt x="162297" y="116840"/>
                  </a:lnTo>
                  <a:lnTo>
                    <a:pt x="156805" y="100330"/>
                  </a:lnTo>
                  <a:lnTo>
                    <a:pt x="181049" y="82550"/>
                  </a:lnTo>
                  <a:lnTo>
                    <a:pt x="185469" y="83820"/>
                  </a:lnTo>
                  <a:lnTo>
                    <a:pt x="197122" y="96520"/>
                  </a:lnTo>
                  <a:lnTo>
                    <a:pt x="255310" y="96520"/>
                  </a:lnTo>
                  <a:lnTo>
                    <a:pt x="256148" y="100330"/>
                  </a:lnTo>
                  <a:lnTo>
                    <a:pt x="250656" y="116840"/>
                  </a:lnTo>
                  <a:lnTo>
                    <a:pt x="254585" y="121920"/>
                  </a:lnTo>
                  <a:lnTo>
                    <a:pt x="257755" y="127000"/>
                  </a:lnTo>
                  <a:lnTo>
                    <a:pt x="259541" y="132080"/>
                  </a:lnTo>
                  <a:lnTo>
                    <a:pt x="200878" y="132080"/>
                  </a:lnTo>
                  <a:lnTo>
                    <a:pt x="195627" y="134620"/>
                  </a:lnTo>
                  <a:lnTo>
                    <a:pt x="185023" y="149860"/>
                  </a:lnTo>
                  <a:lnTo>
                    <a:pt x="185023" y="156210"/>
                  </a:lnTo>
                  <a:lnTo>
                    <a:pt x="200878" y="173990"/>
                  </a:lnTo>
                  <a:lnTo>
                    <a:pt x="259550" y="173990"/>
                  </a:lnTo>
                  <a:lnTo>
                    <a:pt x="257800" y="179070"/>
                  </a:lnTo>
                  <a:lnTo>
                    <a:pt x="254585" y="184150"/>
                  </a:lnTo>
                  <a:lnTo>
                    <a:pt x="250656" y="189230"/>
                  </a:lnTo>
                  <a:lnTo>
                    <a:pt x="256148" y="205740"/>
                  </a:lnTo>
                  <a:lnTo>
                    <a:pt x="255310" y="209550"/>
                  </a:lnTo>
                  <a:lnTo>
                    <a:pt x="197167" y="209550"/>
                  </a:lnTo>
                  <a:lnTo>
                    <a:pt x="188346" y="219687"/>
                  </a:lnTo>
                  <a:lnTo>
                    <a:pt x="185469" y="222250"/>
                  </a:lnTo>
                  <a:lnTo>
                    <a:pt x="181049" y="223520"/>
                  </a:lnTo>
                  <a:close/>
                </a:path>
                <a:path w="281940" h="223520">
                  <a:moveTo>
                    <a:pt x="255310" y="96520"/>
                  </a:moveTo>
                  <a:lnTo>
                    <a:pt x="215785" y="96520"/>
                  </a:lnTo>
                  <a:lnTo>
                    <a:pt x="224626" y="86360"/>
                  </a:lnTo>
                  <a:lnTo>
                    <a:pt x="227483" y="83820"/>
                  </a:lnTo>
                  <a:lnTo>
                    <a:pt x="231904" y="82550"/>
                  </a:lnTo>
                  <a:lnTo>
                    <a:pt x="238199" y="85090"/>
                  </a:lnTo>
                  <a:lnTo>
                    <a:pt x="245119" y="88900"/>
                  </a:lnTo>
                  <a:lnTo>
                    <a:pt x="249540" y="91440"/>
                  </a:lnTo>
                  <a:lnTo>
                    <a:pt x="255031" y="95250"/>
                  </a:lnTo>
                  <a:lnTo>
                    <a:pt x="255310" y="96520"/>
                  </a:lnTo>
                  <a:close/>
                </a:path>
                <a:path w="281940" h="223520">
                  <a:moveTo>
                    <a:pt x="212749" y="96520"/>
                  </a:moveTo>
                  <a:lnTo>
                    <a:pt x="200158" y="96520"/>
                  </a:lnTo>
                  <a:lnTo>
                    <a:pt x="203284" y="95250"/>
                  </a:lnTo>
                  <a:lnTo>
                    <a:pt x="209624" y="95250"/>
                  </a:lnTo>
                  <a:lnTo>
                    <a:pt x="212749" y="96520"/>
                  </a:lnTo>
                  <a:close/>
                </a:path>
                <a:path w="281940" h="223520">
                  <a:moveTo>
                    <a:pt x="83983" y="148590"/>
                  </a:moveTo>
                  <a:lnTo>
                    <a:pt x="57373" y="148590"/>
                  </a:lnTo>
                  <a:lnTo>
                    <a:pt x="54158" y="144780"/>
                  </a:lnTo>
                  <a:lnTo>
                    <a:pt x="53310" y="140970"/>
                  </a:lnTo>
                  <a:lnTo>
                    <a:pt x="50586" y="128270"/>
                  </a:lnTo>
                  <a:lnTo>
                    <a:pt x="44693" y="125730"/>
                  </a:lnTo>
                  <a:lnTo>
                    <a:pt x="39201" y="121920"/>
                  </a:lnTo>
                  <a:lnTo>
                    <a:pt x="34423" y="118110"/>
                  </a:lnTo>
                  <a:lnTo>
                    <a:pt x="106933" y="118110"/>
                  </a:lnTo>
                  <a:lnTo>
                    <a:pt x="102155" y="121920"/>
                  </a:lnTo>
                  <a:lnTo>
                    <a:pt x="96708" y="125730"/>
                  </a:lnTo>
                  <a:lnTo>
                    <a:pt x="90770" y="128270"/>
                  </a:lnTo>
                  <a:lnTo>
                    <a:pt x="87198" y="144780"/>
                  </a:lnTo>
                  <a:lnTo>
                    <a:pt x="83983" y="148590"/>
                  </a:lnTo>
                  <a:close/>
                </a:path>
                <a:path w="281940" h="223520">
                  <a:moveTo>
                    <a:pt x="123542" y="124460"/>
                  </a:moveTo>
                  <a:lnTo>
                    <a:pt x="106933" y="118110"/>
                  </a:lnTo>
                  <a:lnTo>
                    <a:pt x="131293" y="118110"/>
                  </a:lnTo>
                  <a:lnTo>
                    <a:pt x="128007" y="123190"/>
                  </a:lnTo>
                  <a:lnTo>
                    <a:pt x="123542" y="124460"/>
                  </a:lnTo>
                  <a:close/>
                </a:path>
                <a:path w="281940" h="223520">
                  <a:moveTo>
                    <a:pt x="259550" y="173990"/>
                  </a:moveTo>
                  <a:lnTo>
                    <a:pt x="212030" y="173990"/>
                  </a:lnTo>
                  <a:lnTo>
                    <a:pt x="217281" y="171450"/>
                  </a:lnTo>
                  <a:lnTo>
                    <a:pt x="219598" y="170180"/>
                  </a:lnTo>
                  <a:lnTo>
                    <a:pt x="223618" y="166370"/>
                  </a:lnTo>
                  <a:lnTo>
                    <a:pt x="225166" y="163830"/>
                  </a:lnTo>
                  <a:lnTo>
                    <a:pt x="227341" y="158750"/>
                  </a:lnTo>
                  <a:lnTo>
                    <a:pt x="227885" y="156210"/>
                  </a:lnTo>
                  <a:lnTo>
                    <a:pt x="227885" y="149860"/>
                  </a:lnTo>
                  <a:lnTo>
                    <a:pt x="212030" y="132080"/>
                  </a:lnTo>
                  <a:lnTo>
                    <a:pt x="259541" y="132080"/>
                  </a:lnTo>
                  <a:lnTo>
                    <a:pt x="259987" y="133350"/>
                  </a:lnTo>
                  <a:lnTo>
                    <a:pt x="272980" y="135890"/>
                  </a:lnTo>
                  <a:lnTo>
                    <a:pt x="277088" y="135890"/>
                  </a:lnTo>
                  <a:lnTo>
                    <a:pt x="280436" y="139700"/>
                  </a:lnTo>
                  <a:lnTo>
                    <a:pt x="281285" y="147320"/>
                  </a:lnTo>
                  <a:lnTo>
                    <a:pt x="281374" y="148590"/>
                  </a:lnTo>
                  <a:lnTo>
                    <a:pt x="281463" y="156210"/>
                  </a:lnTo>
                  <a:lnTo>
                    <a:pt x="281285" y="158750"/>
                  </a:lnTo>
                  <a:lnTo>
                    <a:pt x="280436" y="166370"/>
                  </a:lnTo>
                  <a:lnTo>
                    <a:pt x="277132" y="168910"/>
                  </a:lnTo>
                  <a:lnTo>
                    <a:pt x="272980" y="170180"/>
                  </a:lnTo>
                  <a:lnTo>
                    <a:pt x="259987" y="172720"/>
                  </a:lnTo>
                  <a:lnTo>
                    <a:pt x="259550" y="173990"/>
                  </a:lnTo>
                  <a:close/>
                </a:path>
                <a:path w="281940" h="223520">
                  <a:moveTo>
                    <a:pt x="73759" y="149860"/>
                  </a:moveTo>
                  <a:lnTo>
                    <a:pt x="67597" y="149860"/>
                  </a:lnTo>
                  <a:lnTo>
                    <a:pt x="64561" y="148590"/>
                  </a:lnTo>
                  <a:lnTo>
                    <a:pt x="76795" y="148590"/>
                  </a:lnTo>
                  <a:lnTo>
                    <a:pt x="73759" y="149860"/>
                  </a:lnTo>
                  <a:close/>
                </a:path>
                <a:path w="281940" h="223520">
                  <a:moveTo>
                    <a:pt x="231859" y="223520"/>
                  </a:moveTo>
                  <a:lnTo>
                    <a:pt x="227439" y="222250"/>
                  </a:lnTo>
                  <a:lnTo>
                    <a:pt x="224834" y="219898"/>
                  </a:lnTo>
                  <a:lnTo>
                    <a:pt x="215830" y="209550"/>
                  </a:lnTo>
                  <a:lnTo>
                    <a:pt x="255310" y="209550"/>
                  </a:lnTo>
                  <a:lnTo>
                    <a:pt x="255031" y="210820"/>
                  </a:lnTo>
                  <a:lnTo>
                    <a:pt x="249540" y="214630"/>
                  </a:lnTo>
                  <a:lnTo>
                    <a:pt x="245119" y="217170"/>
                  </a:lnTo>
                  <a:lnTo>
                    <a:pt x="242708" y="218440"/>
                  </a:lnTo>
                  <a:lnTo>
                    <a:pt x="240515" y="219687"/>
                  </a:lnTo>
                  <a:lnTo>
                    <a:pt x="235788" y="222250"/>
                  </a:lnTo>
                  <a:lnTo>
                    <a:pt x="231859" y="223520"/>
                  </a:lnTo>
                  <a:close/>
                </a:path>
              </a:pathLst>
            </a:custGeom>
            <a:solidFill>
              <a:srgbClr val="CB450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6619874" y="3552824"/>
              <a:ext cx="19050" cy="238125"/>
            </a:xfrm>
            <a:custGeom>
              <a:avLst/>
              <a:gdLst/>
              <a:ahLst/>
              <a:cxnLst/>
              <a:rect l="l" t="t" r="r" b="b"/>
              <a:pathLst>
                <a:path w="19050" h="238125">
                  <a:moveTo>
                    <a:pt x="19049" y="238124"/>
                  </a:moveTo>
                  <a:lnTo>
                    <a:pt x="0" y="238124"/>
                  </a:lnTo>
                  <a:lnTo>
                    <a:pt x="0" y="0"/>
                  </a:lnTo>
                  <a:lnTo>
                    <a:pt x="19049" y="0"/>
                  </a:lnTo>
                  <a:lnTo>
                    <a:pt x="19049" y="238124"/>
                  </a:lnTo>
                  <a:close/>
                </a:path>
              </a:pathLst>
            </a:custGeom>
            <a:solidFill>
              <a:schemeClr val="tx2">
                <a:alpha val="39999"/>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26" name="object 26"/>
          <p:cNvGrpSpPr/>
          <p:nvPr/>
        </p:nvGrpSpPr>
        <p:grpSpPr>
          <a:xfrm>
            <a:off x="6248399" y="4062499"/>
            <a:ext cx="762000" cy="1000125"/>
            <a:chOff x="6248399" y="3867149"/>
            <a:chExt cx="762000" cy="1000125"/>
          </a:xfrm>
        </p:grpSpPr>
        <p:sp>
          <p:nvSpPr>
            <p:cNvPr id="27" name="object 27"/>
            <p:cNvSpPr/>
            <p:nvPr/>
          </p:nvSpPr>
          <p:spPr>
            <a:xfrm>
              <a:off x="6248399" y="3867149"/>
              <a:ext cx="762000" cy="762000"/>
            </a:xfrm>
            <a:custGeom>
              <a:avLst/>
              <a:gdLst/>
              <a:ahLst/>
              <a:cxnLst/>
              <a:rect l="l" t="t" r="r" b="b"/>
              <a:pathLst>
                <a:path w="762000" h="762000">
                  <a:moveTo>
                    <a:pt x="380999" y="761999"/>
                  </a:moveTo>
                  <a:lnTo>
                    <a:pt x="334358" y="759134"/>
                  </a:lnTo>
                  <a:lnTo>
                    <a:pt x="288424" y="750581"/>
                  </a:lnTo>
                  <a:lnTo>
                    <a:pt x="243881" y="736471"/>
                  </a:lnTo>
                  <a:lnTo>
                    <a:pt x="201397" y="717012"/>
                  </a:lnTo>
                  <a:lnTo>
                    <a:pt x="161614" y="692498"/>
                  </a:lnTo>
                  <a:lnTo>
                    <a:pt x="125136" y="663302"/>
                  </a:lnTo>
                  <a:lnTo>
                    <a:pt x="92504" y="629860"/>
                  </a:lnTo>
                  <a:lnTo>
                    <a:pt x="64209" y="592672"/>
                  </a:lnTo>
                  <a:lnTo>
                    <a:pt x="40679" y="552299"/>
                  </a:lnTo>
                  <a:lnTo>
                    <a:pt x="22271" y="509355"/>
                  </a:lnTo>
                  <a:lnTo>
                    <a:pt x="9257" y="464480"/>
                  </a:lnTo>
                  <a:lnTo>
                    <a:pt x="1834" y="418344"/>
                  </a:lnTo>
                  <a:lnTo>
                    <a:pt x="0" y="380999"/>
                  </a:lnTo>
                  <a:lnTo>
                    <a:pt x="114" y="371646"/>
                  </a:lnTo>
                  <a:lnTo>
                    <a:pt x="4123" y="325095"/>
                  </a:lnTo>
                  <a:lnTo>
                    <a:pt x="13800" y="279384"/>
                  </a:lnTo>
                  <a:lnTo>
                    <a:pt x="29001" y="235196"/>
                  </a:lnTo>
                  <a:lnTo>
                    <a:pt x="49497" y="193203"/>
                  </a:lnTo>
                  <a:lnTo>
                    <a:pt x="74976" y="154038"/>
                  </a:lnTo>
                  <a:lnTo>
                    <a:pt x="105059" y="118286"/>
                  </a:lnTo>
                  <a:lnTo>
                    <a:pt x="139296" y="86482"/>
                  </a:lnTo>
                  <a:lnTo>
                    <a:pt x="177167" y="59108"/>
                  </a:lnTo>
                  <a:lnTo>
                    <a:pt x="218100" y="36579"/>
                  </a:lnTo>
                  <a:lnTo>
                    <a:pt x="261483" y="19230"/>
                  </a:lnTo>
                  <a:lnTo>
                    <a:pt x="306670" y="7320"/>
                  </a:lnTo>
                  <a:lnTo>
                    <a:pt x="352974" y="1032"/>
                  </a:lnTo>
                  <a:lnTo>
                    <a:pt x="380999" y="0"/>
                  </a:lnTo>
                  <a:lnTo>
                    <a:pt x="390353" y="114"/>
                  </a:lnTo>
                  <a:lnTo>
                    <a:pt x="436903" y="4123"/>
                  </a:lnTo>
                  <a:lnTo>
                    <a:pt x="482614" y="13800"/>
                  </a:lnTo>
                  <a:lnTo>
                    <a:pt x="526801" y="29001"/>
                  </a:lnTo>
                  <a:lnTo>
                    <a:pt x="568795" y="49497"/>
                  </a:lnTo>
                  <a:lnTo>
                    <a:pt x="607961" y="74977"/>
                  </a:lnTo>
                  <a:lnTo>
                    <a:pt x="643712" y="105059"/>
                  </a:lnTo>
                  <a:lnTo>
                    <a:pt x="675516" y="139295"/>
                  </a:lnTo>
                  <a:lnTo>
                    <a:pt x="702890" y="177168"/>
                  </a:lnTo>
                  <a:lnTo>
                    <a:pt x="725419" y="218101"/>
                  </a:lnTo>
                  <a:lnTo>
                    <a:pt x="742769" y="261484"/>
                  </a:lnTo>
                  <a:lnTo>
                    <a:pt x="754678" y="306670"/>
                  </a:lnTo>
                  <a:lnTo>
                    <a:pt x="760967" y="352974"/>
                  </a:lnTo>
                  <a:lnTo>
                    <a:pt x="761999" y="380999"/>
                  </a:lnTo>
                  <a:lnTo>
                    <a:pt x="761885" y="390353"/>
                  </a:lnTo>
                  <a:lnTo>
                    <a:pt x="757876" y="436904"/>
                  </a:lnTo>
                  <a:lnTo>
                    <a:pt x="748199" y="482615"/>
                  </a:lnTo>
                  <a:lnTo>
                    <a:pt x="732997" y="526802"/>
                  </a:lnTo>
                  <a:lnTo>
                    <a:pt x="712501" y="568796"/>
                  </a:lnTo>
                  <a:lnTo>
                    <a:pt x="687021" y="607961"/>
                  </a:lnTo>
                  <a:lnTo>
                    <a:pt x="656939" y="643712"/>
                  </a:lnTo>
                  <a:lnTo>
                    <a:pt x="622703" y="675517"/>
                  </a:lnTo>
                  <a:lnTo>
                    <a:pt x="584831" y="702890"/>
                  </a:lnTo>
                  <a:lnTo>
                    <a:pt x="543897" y="725420"/>
                  </a:lnTo>
                  <a:lnTo>
                    <a:pt x="500515" y="742769"/>
                  </a:lnTo>
                  <a:lnTo>
                    <a:pt x="455328" y="754678"/>
                  </a:lnTo>
                  <a:lnTo>
                    <a:pt x="409025" y="760967"/>
                  </a:lnTo>
                  <a:lnTo>
                    <a:pt x="380999" y="761999"/>
                  </a:lnTo>
                  <a:close/>
                </a:path>
              </a:pathLst>
            </a:custGeom>
            <a:solidFill>
              <a:schemeClr val="tx2">
                <a:alpha val="10198"/>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6486123" y="4148137"/>
              <a:ext cx="286385" cy="200660"/>
            </a:xfrm>
            <a:custGeom>
              <a:avLst/>
              <a:gdLst/>
              <a:ahLst/>
              <a:cxnLst/>
              <a:rect l="l" t="t" r="r" b="b"/>
              <a:pathLst>
                <a:path w="286384" h="200660">
                  <a:moveTo>
                    <a:pt x="36254" y="200337"/>
                  </a:moveTo>
                  <a:lnTo>
                    <a:pt x="34379" y="199846"/>
                  </a:lnTo>
                  <a:lnTo>
                    <a:pt x="3482" y="192122"/>
                  </a:lnTo>
                  <a:lnTo>
                    <a:pt x="1607" y="190425"/>
                  </a:lnTo>
                  <a:lnTo>
                    <a:pt x="0" y="185871"/>
                  </a:lnTo>
                  <a:lnTo>
                    <a:pt x="401" y="183371"/>
                  </a:lnTo>
                  <a:lnTo>
                    <a:pt x="1830" y="181451"/>
                  </a:lnTo>
                  <a:lnTo>
                    <a:pt x="5670" y="176182"/>
                  </a:lnTo>
                  <a:lnTo>
                    <a:pt x="20999" y="138123"/>
                  </a:lnTo>
                  <a:lnTo>
                    <a:pt x="21833" y="128587"/>
                  </a:lnTo>
                  <a:lnTo>
                    <a:pt x="21833" y="116041"/>
                  </a:lnTo>
                  <a:lnTo>
                    <a:pt x="22549" y="106098"/>
                  </a:lnTo>
                  <a:lnTo>
                    <a:pt x="22596" y="105447"/>
                  </a:lnTo>
                  <a:lnTo>
                    <a:pt x="24824" y="95251"/>
                  </a:lnTo>
                  <a:lnTo>
                    <a:pt x="28425" y="85583"/>
                  </a:lnTo>
                  <a:lnTo>
                    <a:pt x="33307" y="76572"/>
                  </a:lnTo>
                  <a:lnTo>
                    <a:pt x="3214" y="65677"/>
                  </a:lnTo>
                  <a:lnTo>
                    <a:pt x="401" y="61659"/>
                  </a:lnTo>
                  <a:lnTo>
                    <a:pt x="401" y="52640"/>
                  </a:lnTo>
                  <a:lnTo>
                    <a:pt x="3214" y="48622"/>
                  </a:lnTo>
                  <a:lnTo>
                    <a:pt x="136088" y="625"/>
                  </a:lnTo>
                  <a:lnTo>
                    <a:pt x="139660" y="0"/>
                  </a:lnTo>
                  <a:lnTo>
                    <a:pt x="146893" y="0"/>
                  </a:lnTo>
                  <a:lnTo>
                    <a:pt x="150465" y="625"/>
                  </a:lnTo>
                  <a:lnTo>
                    <a:pt x="244975" y="34736"/>
                  </a:lnTo>
                  <a:lnTo>
                    <a:pt x="144303" y="34736"/>
                  </a:lnTo>
                  <a:lnTo>
                    <a:pt x="70544" y="63713"/>
                  </a:lnTo>
                  <a:lnTo>
                    <a:pt x="39385" y="96608"/>
                  </a:lnTo>
                  <a:lnTo>
                    <a:pt x="36120" y="116041"/>
                  </a:lnTo>
                  <a:lnTo>
                    <a:pt x="36120" y="127024"/>
                  </a:lnTo>
                  <a:lnTo>
                    <a:pt x="38799" y="132963"/>
                  </a:lnTo>
                  <a:lnTo>
                    <a:pt x="40719" y="139437"/>
                  </a:lnTo>
                  <a:lnTo>
                    <a:pt x="42148" y="145777"/>
                  </a:lnTo>
                  <a:lnTo>
                    <a:pt x="44040" y="155853"/>
                  </a:lnTo>
                  <a:lnTo>
                    <a:pt x="45128" y="167481"/>
                  </a:lnTo>
                  <a:lnTo>
                    <a:pt x="45015" y="176182"/>
                  </a:lnTo>
                  <a:lnTo>
                    <a:pt x="44960" y="180391"/>
                  </a:lnTo>
                  <a:lnTo>
                    <a:pt x="43085" y="194310"/>
                  </a:lnTo>
                  <a:lnTo>
                    <a:pt x="42728" y="196229"/>
                  </a:lnTo>
                  <a:lnTo>
                    <a:pt x="41567" y="197926"/>
                  </a:lnTo>
                  <a:lnTo>
                    <a:pt x="38263" y="199980"/>
                  </a:lnTo>
                  <a:lnTo>
                    <a:pt x="36254" y="200337"/>
                  </a:lnTo>
                  <a:close/>
                </a:path>
                <a:path w="286384" h="200660">
                  <a:moveTo>
                    <a:pt x="146848" y="114166"/>
                  </a:moveTo>
                  <a:lnTo>
                    <a:pt x="139615" y="114166"/>
                  </a:lnTo>
                  <a:lnTo>
                    <a:pt x="136043" y="113540"/>
                  </a:lnTo>
                  <a:lnTo>
                    <a:pt x="61391" y="86617"/>
                  </a:lnTo>
                  <a:lnTo>
                    <a:pt x="65365" y="82510"/>
                  </a:lnTo>
                  <a:lnTo>
                    <a:pt x="70232" y="79161"/>
                  </a:lnTo>
                  <a:lnTo>
                    <a:pt x="149527" y="47997"/>
                  </a:lnTo>
                  <a:lnTo>
                    <a:pt x="151313" y="43844"/>
                  </a:lnTo>
                  <a:lnTo>
                    <a:pt x="148456" y="36522"/>
                  </a:lnTo>
                  <a:lnTo>
                    <a:pt x="144303" y="34736"/>
                  </a:lnTo>
                  <a:lnTo>
                    <a:pt x="244975" y="34736"/>
                  </a:lnTo>
                  <a:lnTo>
                    <a:pt x="283338" y="48622"/>
                  </a:lnTo>
                  <a:lnTo>
                    <a:pt x="286151" y="52640"/>
                  </a:lnTo>
                  <a:lnTo>
                    <a:pt x="286151" y="61659"/>
                  </a:lnTo>
                  <a:lnTo>
                    <a:pt x="283369" y="65677"/>
                  </a:lnTo>
                  <a:lnTo>
                    <a:pt x="280675" y="66681"/>
                  </a:lnTo>
                  <a:lnTo>
                    <a:pt x="150420" y="113540"/>
                  </a:lnTo>
                  <a:lnTo>
                    <a:pt x="146848" y="114166"/>
                  </a:lnTo>
                  <a:close/>
                </a:path>
                <a:path w="286384" h="200660">
                  <a:moveTo>
                    <a:pt x="143807" y="199980"/>
                  </a:moveTo>
                  <a:lnTo>
                    <a:pt x="142746" y="199980"/>
                  </a:lnTo>
                  <a:lnTo>
                    <a:pt x="109916" y="197218"/>
                  </a:lnTo>
                  <a:lnTo>
                    <a:pt x="82666" y="189861"/>
                  </a:lnTo>
                  <a:lnTo>
                    <a:pt x="64290" y="179550"/>
                  </a:lnTo>
                  <a:lnTo>
                    <a:pt x="57551" y="167878"/>
                  </a:lnTo>
                  <a:lnTo>
                    <a:pt x="64383" y="102959"/>
                  </a:lnTo>
                  <a:lnTo>
                    <a:pt x="132784" y="127694"/>
                  </a:lnTo>
                  <a:lnTo>
                    <a:pt x="138052" y="128587"/>
                  </a:lnTo>
                  <a:lnTo>
                    <a:pt x="224867" y="128587"/>
                  </a:lnTo>
                  <a:lnTo>
                    <a:pt x="228960" y="167481"/>
                  </a:lnTo>
                  <a:lnTo>
                    <a:pt x="229001" y="167878"/>
                  </a:lnTo>
                  <a:lnTo>
                    <a:pt x="222262" y="179550"/>
                  </a:lnTo>
                  <a:lnTo>
                    <a:pt x="203887" y="189861"/>
                  </a:lnTo>
                  <a:lnTo>
                    <a:pt x="176637" y="197218"/>
                  </a:lnTo>
                  <a:lnTo>
                    <a:pt x="143807" y="199980"/>
                  </a:lnTo>
                  <a:close/>
                </a:path>
                <a:path w="286384" h="200660">
                  <a:moveTo>
                    <a:pt x="224867" y="128587"/>
                  </a:moveTo>
                  <a:lnTo>
                    <a:pt x="148500" y="128587"/>
                  </a:lnTo>
                  <a:lnTo>
                    <a:pt x="153724" y="127694"/>
                  </a:lnTo>
                  <a:lnTo>
                    <a:pt x="222170" y="102959"/>
                  </a:lnTo>
                  <a:lnTo>
                    <a:pt x="224702" y="127024"/>
                  </a:lnTo>
                  <a:lnTo>
                    <a:pt x="224773" y="127694"/>
                  </a:lnTo>
                  <a:lnTo>
                    <a:pt x="224867" y="128587"/>
                  </a:lnTo>
                  <a:close/>
                </a:path>
              </a:pathLst>
            </a:custGeom>
            <a:solidFill>
              <a:srgbClr val="CB450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6619874" y="4629149"/>
              <a:ext cx="19050" cy="238125"/>
            </a:xfrm>
            <a:custGeom>
              <a:avLst/>
              <a:gdLst/>
              <a:ahLst/>
              <a:cxnLst/>
              <a:rect l="l" t="t" r="r" b="b"/>
              <a:pathLst>
                <a:path w="19050" h="238125">
                  <a:moveTo>
                    <a:pt x="19049" y="238124"/>
                  </a:moveTo>
                  <a:lnTo>
                    <a:pt x="0" y="238124"/>
                  </a:lnTo>
                  <a:lnTo>
                    <a:pt x="0" y="0"/>
                  </a:lnTo>
                  <a:lnTo>
                    <a:pt x="19049" y="0"/>
                  </a:lnTo>
                  <a:lnTo>
                    <a:pt x="19049" y="238124"/>
                  </a:lnTo>
                  <a:close/>
                </a:path>
              </a:pathLst>
            </a:custGeom>
            <a:solidFill>
              <a:schemeClr val="tx2">
                <a:alpha val="39999"/>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30" name="object 30"/>
          <p:cNvGrpSpPr/>
          <p:nvPr/>
        </p:nvGrpSpPr>
        <p:grpSpPr>
          <a:xfrm>
            <a:off x="6248399" y="5138823"/>
            <a:ext cx="762000" cy="762000"/>
            <a:chOff x="6248399" y="4943474"/>
            <a:chExt cx="762000" cy="762000"/>
          </a:xfrm>
        </p:grpSpPr>
        <p:sp>
          <p:nvSpPr>
            <p:cNvPr id="31" name="object 31"/>
            <p:cNvSpPr/>
            <p:nvPr/>
          </p:nvSpPr>
          <p:spPr>
            <a:xfrm>
              <a:off x="6248399" y="4943474"/>
              <a:ext cx="762000" cy="762000"/>
            </a:xfrm>
            <a:custGeom>
              <a:avLst/>
              <a:gdLst/>
              <a:ahLst/>
              <a:cxnLst/>
              <a:rect l="l" t="t" r="r" b="b"/>
              <a:pathLst>
                <a:path w="762000" h="762000">
                  <a:moveTo>
                    <a:pt x="380999" y="761999"/>
                  </a:moveTo>
                  <a:lnTo>
                    <a:pt x="334358" y="759134"/>
                  </a:lnTo>
                  <a:lnTo>
                    <a:pt x="288424" y="750582"/>
                  </a:lnTo>
                  <a:lnTo>
                    <a:pt x="243881" y="736470"/>
                  </a:lnTo>
                  <a:lnTo>
                    <a:pt x="201397" y="717011"/>
                  </a:lnTo>
                  <a:lnTo>
                    <a:pt x="161614" y="692497"/>
                  </a:lnTo>
                  <a:lnTo>
                    <a:pt x="125136" y="663302"/>
                  </a:lnTo>
                  <a:lnTo>
                    <a:pt x="92504" y="629861"/>
                  </a:lnTo>
                  <a:lnTo>
                    <a:pt x="64209" y="592671"/>
                  </a:lnTo>
                  <a:lnTo>
                    <a:pt x="40679" y="552299"/>
                  </a:lnTo>
                  <a:lnTo>
                    <a:pt x="22271" y="509354"/>
                  </a:lnTo>
                  <a:lnTo>
                    <a:pt x="9257" y="464479"/>
                  </a:lnTo>
                  <a:lnTo>
                    <a:pt x="1834" y="418344"/>
                  </a:lnTo>
                  <a:lnTo>
                    <a:pt x="0" y="380999"/>
                  </a:lnTo>
                  <a:lnTo>
                    <a:pt x="114" y="371646"/>
                  </a:lnTo>
                  <a:lnTo>
                    <a:pt x="4123" y="325095"/>
                  </a:lnTo>
                  <a:lnTo>
                    <a:pt x="13800" y="279384"/>
                  </a:lnTo>
                  <a:lnTo>
                    <a:pt x="29001" y="235196"/>
                  </a:lnTo>
                  <a:lnTo>
                    <a:pt x="49497" y="193202"/>
                  </a:lnTo>
                  <a:lnTo>
                    <a:pt x="74976" y="154037"/>
                  </a:lnTo>
                  <a:lnTo>
                    <a:pt x="105059" y="118286"/>
                  </a:lnTo>
                  <a:lnTo>
                    <a:pt x="139296" y="86483"/>
                  </a:lnTo>
                  <a:lnTo>
                    <a:pt x="177167" y="59108"/>
                  </a:lnTo>
                  <a:lnTo>
                    <a:pt x="218100" y="36579"/>
                  </a:lnTo>
                  <a:lnTo>
                    <a:pt x="261483" y="19230"/>
                  </a:lnTo>
                  <a:lnTo>
                    <a:pt x="306670" y="7320"/>
                  </a:lnTo>
                  <a:lnTo>
                    <a:pt x="352974" y="1032"/>
                  </a:lnTo>
                  <a:lnTo>
                    <a:pt x="380999" y="0"/>
                  </a:lnTo>
                  <a:lnTo>
                    <a:pt x="390353" y="114"/>
                  </a:lnTo>
                  <a:lnTo>
                    <a:pt x="436903" y="4124"/>
                  </a:lnTo>
                  <a:lnTo>
                    <a:pt x="482614" y="13800"/>
                  </a:lnTo>
                  <a:lnTo>
                    <a:pt x="526801" y="29001"/>
                  </a:lnTo>
                  <a:lnTo>
                    <a:pt x="568795" y="49497"/>
                  </a:lnTo>
                  <a:lnTo>
                    <a:pt x="607961" y="74977"/>
                  </a:lnTo>
                  <a:lnTo>
                    <a:pt x="643712" y="105059"/>
                  </a:lnTo>
                  <a:lnTo>
                    <a:pt x="675516" y="139295"/>
                  </a:lnTo>
                  <a:lnTo>
                    <a:pt x="702890" y="177167"/>
                  </a:lnTo>
                  <a:lnTo>
                    <a:pt x="725419" y="218100"/>
                  </a:lnTo>
                  <a:lnTo>
                    <a:pt x="742769" y="261484"/>
                  </a:lnTo>
                  <a:lnTo>
                    <a:pt x="754678" y="306670"/>
                  </a:lnTo>
                  <a:lnTo>
                    <a:pt x="760967" y="352974"/>
                  </a:lnTo>
                  <a:lnTo>
                    <a:pt x="761999" y="380999"/>
                  </a:lnTo>
                  <a:lnTo>
                    <a:pt x="761885" y="390353"/>
                  </a:lnTo>
                  <a:lnTo>
                    <a:pt x="757876" y="436903"/>
                  </a:lnTo>
                  <a:lnTo>
                    <a:pt x="748199" y="482613"/>
                  </a:lnTo>
                  <a:lnTo>
                    <a:pt x="732997" y="526801"/>
                  </a:lnTo>
                  <a:lnTo>
                    <a:pt x="712501" y="568796"/>
                  </a:lnTo>
                  <a:lnTo>
                    <a:pt x="687021" y="607961"/>
                  </a:lnTo>
                  <a:lnTo>
                    <a:pt x="656939" y="643712"/>
                  </a:lnTo>
                  <a:lnTo>
                    <a:pt x="622703" y="675516"/>
                  </a:lnTo>
                  <a:lnTo>
                    <a:pt x="584831" y="702889"/>
                  </a:lnTo>
                  <a:lnTo>
                    <a:pt x="543897" y="725419"/>
                  </a:lnTo>
                  <a:lnTo>
                    <a:pt x="500515" y="742769"/>
                  </a:lnTo>
                  <a:lnTo>
                    <a:pt x="455328" y="754678"/>
                  </a:lnTo>
                  <a:lnTo>
                    <a:pt x="409025" y="760968"/>
                  </a:lnTo>
                  <a:lnTo>
                    <a:pt x="380999" y="761999"/>
                  </a:lnTo>
                  <a:close/>
                </a:path>
              </a:pathLst>
            </a:custGeom>
            <a:solidFill>
              <a:schemeClr val="tx2">
                <a:alpha val="10198"/>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32" name="object 32"/>
            <p:cNvPicPr/>
            <p:nvPr>
              <p:custDataLst>
                <p:tags r:id="rId7"/>
              </p:custDataLst>
            </p:nvPr>
          </p:nvPicPr>
          <p:blipFill>
            <a:blip r:embed="rId17" cstate="print"/>
            <a:stretch>
              <a:fillRect/>
            </a:stretch>
          </p:blipFill>
          <p:spPr>
            <a:xfrm>
              <a:off x="6515099" y="5224462"/>
              <a:ext cx="228600" cy="200025"/>
            </a:xfrm>
            <a:prstGeom prst="rect">
              <a:avLst/>
            </a:prstGeom>
          </p:spPr>
        </p:pic>
      </p:grpSp>
      <p:sp>
        <p:nvSpPr>
          <p:cNvPr id="33" name="object 33"/>
          <p:cNvSpPr txBox="1">
            <a:spLocks noGrp="1"/>
          </p:cNvSpPr>
          <p:nvPr>
            <p:ph sz="half" idx="3"/>
          </p:nvPr>
        </p:nvSpPr>
        <p:spPr>
          <a:xfrm>
            <a:off x="6391275" y="1323544"/>
            <a:ext cx="5511799" cy="4577279"/>
          </a:xfrm>
          <a:prstGeom prst="rect">
            <a:avLst/>
          </a:prstGeom>
        </p:spPr>
        <p:txBody>
          <a:bodyPr vert="horz" wrap="square" lIns="0" tIns="13335" rIns="0" bIns="0" rtlCol="0">
            <a:spAutoFit/>
          </a:bodyPr>
          <a:lstStyle/>
          <a:p>
            <a:pPr marL="12700" indent="0">
              <a:spcBef>
                <a:spcPts val="105"/>
              </a:spcBef>
              <a:buNone/>
            </a:pPr>
            <a:r>
              <a:rPr b="0" spc="-120" dirty="0">
                <a:solidFill>
                  <a:schemeClr val="tx2"/>
                </a:solidFill>
                <a:latin typeface="+mj-lt"/>
                <a:cs typeface="Arial" panose="020B0604020202020204" pitchFamily="34" charset="0"/>
              </a:rPr>
              <a:t>Pasos de </a:t>
            </a:r>
            <a:r>
              <a:rPr b="0" spc="-120" dirty="0" err="1">
                <a:solidFill>
                  <a:schemeClr val="tx2"/>
                </a:solidFill>
                <a:latin typeface="+mj-lt"/>
                <a:cs typeface="Arial" panose="020B0604020202020204" pitchFamily="34" charset="0"/>
              </a:rPr>
              <a:t>Implementación</a:t>
            </a:r>
            <a:endParaRPr lang="es-ES" b="0" spc="-120" dirty="0">
              <a:solidFill>
                <a:schemeClr val="tx2"/>
              </a:solidFill>
              <a:latin typeface="+mj-lt"/>
              <a:cs typeface="Arial" panose="020B0604020202020204" pitchFamily="34" charset="0"/>
            </a:endParaRPr>
          </a:p>
          <a:p>
            <a:pPr marL="0" indent="0">
              <a:spcBef>
                <a:spcPts val="105"/>
              </a:spcBef>
              <a:buNone/>
            </a:pPr>
            <a:endParaRPr lang="es-ES" spc="-60" dirty="0">
              <a:latin typeface="Montserrat SemiBold" panose="00000700000000000000" pitchFamily="2" charset="0"/>
              <a:cs typeface="Arial" panose="020B0604020202020204" pitchFamily="34" charset="0"/>
            </a:endParaRPr>
          </a:p>
          <a:p>
            <a:pPr marL="926465" indent="0">
              <a:spcBef>
                <a:spcPts val="1385"/>
              </a:spcBef>
              <a:buNone/>
              <a:tabLst>
                <a:tab pos="1071880" algn="l"/>
              </a:tabLst>
            </a:pPr>
            <a:r>
              <a:rPr lang="es-ES" sz="1500" b="0" spc="-10" dirty="0">
                <a:solidFill>
                  <a:schemeClr val="tx2"/>
                </a:solidFill>
                <a:latin typeface="+mj-lt"/>
                <a:cs typeface="Arial" panose="020B0604020202020204" pitchFamily="34" charset="0"/>
              </a:rPr>
              <a:t>Diagnóstico</a:t>
            </a:r>
            <a:endParaRPr lang="es-ES" sz="1500" b="0" dirty="0">
              <a:solidFill>
                <a:schemeClr val="tx2"/>
              </a:solidFill>
              <a:latin typeface="Poppins SemiBold" pitchFamily="50" charset="0"/>
              <a:cs typeface="Arial" panose="020B0604020202020204" pitchFamily="34" charset="0"/>
            </a:endParaRPr>
          </a:p>
          <a:p>
            <a:pPr marL="697865" marR="343535" indent="0">
              <a:lnSpc>
                <a:spcPct val="108700"/>
              </a:lnSpc>
              <a:spcBef>
                <a:spcPts val="155"/>
              </a:spcBef>
              <a:buNone/>
            </a:pPr>
            <a:r>
              <a:rPr sz="1150" b="0" spc="-65" dirty="0" err="1">
                <a:solidFill>
                  <a:schemeClr val="tx1"/>
                </a:solidFill>
                <a:latin typeface="+mj-lt"/>
                <a:cs typeface="Arial" panose="020B0604020202020204" pitchFamily="34" charset="0"/>
              </a:rPr>
              <a:t>Evaluar</a:t>
            </a:r>
            <a:r>
              <a:rPr sz="1150" b="0" spc="-15" dirty="0">
                <a:solidFill>
                  <a:schemeClr val="tx1"/>
                </a:solidFill>
                <a:latin typeface="+mj-lt"/>
                <a:cs typeface="Arial" panose="020B0604020202020204" pitchFamily="34" charset="0"/>
              </a:rPr>
              <a:t> </a:t>
            </a:r>
            <a:r>
              <a:rPr sz="1150" b="0" spc="-60" dirty="0">
                <a:solidFill>
                  <a:schemeClr val="tx1"/>
                </a:solidFill>
                <a:latin typeface="+mj-lt"/>
                <a:cs typeface="Arial" panose="020B0604020202020204" pitchFamily="34" charset="0"/>
              </a:rPr>
              <a:t>el</a:t>
            </a:r>
            <a:r>
              <a:rPr sz="1150" b="0" spc="-10" dirty="0">
                <a:solidFill>
                  <a:schemeClr val="tx1"/>
                </a:solidFill>
                <a:latin typeface="+mj-lt"/>
                <a:cs typeface="Arial" panose="020B0604020202020204" pitchFamily="34" charset="0"/>
              </a:rPr>
              <a:t> </a:t>
            </a:r>
            <a:r>
              <a:rPr sz="1150" b="0" spc="-70" dirty="0">
                <a:solidFill>
                  <a:schemeClr val="tx1"/>
                </a:solidFill>
                <a:latin typeface="+mj-lt"/>
                <a:cs typeface="Arial" panose="020B0604020202020204" pitchFamily="34" charset="0"/>
              </a:rPr>
              <a:t>impacto</a:t>
            </a:r>
            <a:r>
              <a:rPr sz="1150" b="0" spc="-10" dirty="0">
                <a:solidFill>
                  <a:schemeClr val="tx1"/>
                </a:solidFill>
                <a:latin typeface="+mj-lt"/>
                <a:cs typeface="Arial" panose="020B0604020202020204" pitchFamily="34" charset="0"/>
              </a:rPr>
              <a:t> </a:t>
            </a:r>
            <a:r>
              <a:rPr sz="1150" b="0" spc="-75" dirty="0">
                <a:solidFill>
                  <a:schemeClr val="tx1"/>
                </a:solidFill>
                <a:latin typeface="+mj-lt"/>
                <a:cs typeface="Arial" panose="020B0604020202020204" pitchFamily="34" charset="0"/>
              </a:rPr>
              <a:t>de</a:t>
            </a:r>
            <a:r>
              <a:rPr sz="1150" b="0" spc="-15" dirty="0">
                <a:solidFill>
                  <a:schemeClr val="tx1"/>
                </a:solidFill>
                <a:latin typeface="+mj-lt"/>
                <a:cs typeface="Arial" panose="020B0604020202020204" pitchFamily="34" charset="0"/>
              </a:rPr>
              <a:t> </a:t>
            </a:r>
            <a:r>
              <a:rPr sz="1150" b="0" spc="-70" dirty="0">
                <a:solidFill>
                  <a:schemeClr val="tx1"/>
                </a:solidFill>
                <a:latin typeface="+mj-lt"/>
                <a:cs typeface="Arial" panose="020B0604020202020204" pitchFamily="34" charset="0"/>
              </a:rPr>
              <a:t>estas</a:t>
            </a:r>
            <a:r>
              <a:rPr sz="1150" b="0" spc="-10" dirty="0">
                <a:solidFill>
                  <a:schemeClr val="tx1"/>
                </a:solidFill>
                <a:latin typeface="+mj-lt"/>
                <a:cs typeface="Arial" panose="020B0604020202020204" pitchFamily="34" charset="0"/>
              </a:rPr>
              <a:t> </a:t>
            </a:r>
            <a:r>
              <a:rPr sz="1150" b="0" spc="-70" dirty="0">
                <a:solidFill>
                  <a:schemeClr val="tx1"/>
                </a:solidFill>
                <a:latin typeface="+mj-lt"/>
                <a:cs typeface="Arial" panose="020B0604020202020204" pitchFamily="34" charset="0"/>
              </a:rPr>
              <a:t>tendencias</a:t>
            </a:r>
            <a:r>
              <a:rPr sz="1150" b="0" spc="-10" dirty="0">
                <a:solidFill>
                  <a:schemeClr val="tx1"/>
                </a:solidFill>
                <a:latin typeface="+mj-lt"/>
                <a:cs typeface="Arial" panose="020B0604020202020204" pitchFamily="34" charset="0"/>
              </a:rPr>
              <a:t> </a:t>
            </a:r>
            <a:r>
              <a:rPr sz="1150" b="0" spc="-80" dirty="0">
                <a:solidFill>
                  <a:schemeClr val="tx1"/>
                </a:solidFill>
                <a:latin typeface="+mj-lt"/>
                <a:cs typeface="Arial" panose="020B0604020202020204" pitchFamily="34" charset="0"/>
              </a:rPr>
              <a:t>en</a:t>
            </a:r>
            <a:r>
              <a:rPr sz="1150" b="0" spc="-15" dirty="0">
                <a:solidFill>
                  <a:schemeClr val="tx1"/>
                </a:solidFill>
                <a:latin typeface="+mj-lt"/>
                <a:cs typeface="Arial" panose="020B0604020202020204" pitchFamily="34" charset="0"/>
              </a:rPr>
              <a:t> </a:t>
            </a:r>
            <a:r>
              <a:rPr sz="1150" b="0" spc="-65" dirty="0">
                <a:solidFill>
                  <a:schemeClr val="tx1"/>
                </a:solidFill>
                <a:latin typeface="+mj-lt"/>
                <a:cs typeface="Arial" panose="020B0604020202020204" pitchFamily="34" charset="0"/>
              </a:rPr>
              <a:t>su</a:t>
            </a:r>
            <a:r>
              <a:rPr sz="1150" b="0" spc="-10" dirty="0">
                <a:solidFill>
                  <a:schemeClr val="tx1"/>
                </a:solidFill>
                <a:latin typeface="+mj-lt"/>
                <a:cs typeface="Arial" panose="020B0604020202020204" pitchFamily="34" charset="0"/>
              </a:rPr>
              <a:t> </a:t>
            </a:r>
            <a:r>
              <a:rPr sz="1150" b="0" spc="-65" dirty="0">
                <a:solidFill>
                  <a:schemeClr val="tx1"/>
                </a:solidFill>
                <a:latin typeface="+mj-lt"/>
                <a:cs typeface="Arial" panose="020B0604020202020204" pitchFamily="34" charset="0"/>
              </a:rPr>
              <a:t>cartera</a:t>
            </a:r>
            <a:r>
              <a:rPr sz="1150" b="0" spc="-10" dirty="0">
                <a:solidFill>
                  <a:schemeClr val="tx1"/>
                </a:solidFill>
                <a:latin typeface="+mj-lt"/>
                <a:cs typeface="Arial" panose="020B0604020202020204" pitchFamily="34" charset="0"/>
              </a:rPr>
              <a:t> </a:t>
            </a:r>
            <a:r>
              <a:rPr sz="1150" b="0" spc="-55" dirty="0">
                <a:solidFill>
                  <a:schemeClr val="tx1"/>
                </a:solidFill>
                <a:latin typeface="+mj-lt"/>
                <a:cs typeface="Arial" panose="020B0604020202020204" pitchFamily="34" charset="0"/>
              </a:rPr>
              <a:t>actual</a:t>
            </a:r>
            <a:r>
              <a:rPr sz="1150" b="0" spc="-15" dirty="0">
                <a:solidFill>
                  <a:schemeClr val="tx1"/>
                </a:solidFill>
                <a:latin typeface="+mj-lt"/>
                <a:cs typeface="Arial" panose="020B0604020202020204" pitchFamily="34" charset="0"/>
              </a:rPr>
              <a:t> </a:t>
            </a:r>
            <a:r>
              <a:rPr sz="1150" b="0" spc="-50" dirty="0">
                <a:solidFill>
                  <a:schemeClr val="tx1"/>
                </a:solidFill>
                <a:latin typeface="+mj-lt"/>
                <a:cs typeface="Arial" panose="020B0604020202020204" pitchFamily="34" charset="0"/>
              </a:rPr>
              <a:t>y </a:t>
            </a:r>
            <a:r>
              <a:rPr sz="1150" b="0" spc="-70" dirty="0">
                <a:solidFill>
                  <a:schemeClr val="tx1"/>
                </a:solidFill>
                <a:latin typeface="+mj-lt"/>
                <a:cs typeface="Arial" panose="020B0604020202020204" pitchFamily="34" charset="0"/>
              </a:rPr>
              <a:t>modelos</a:t>
            </a:r>
            <a:r>
              <a:rPr sz="1150" b="0" spc="-10" dirty="0">
                <a:solidFill>
                  <a:schemeClr val="tx1"/>
                </a:solidFill>
                <a:latin typeface="+mj-lt"/>
                <a:cs typeface="Arial" panose="020B0604020202020204" pitchFamily="34" charset="0"/>
              </a:rPr>
              <a:t> </a:t>
            </a:r>
            <a:r>
              <a:rPr sz="1150" b="0" spc="-60" dirty="0">
                <a:solidFill>
                  <a:schemeClr val="tx1"/>
                </a:solidFill>
                <a:latin typeface="+mj-lt"/>
                <a:cs typeface="Arial" panose="020B0604020202020204" pitchFamily="34" charset="0"/>
              </a:rPr>
              <a:t>existentes.</a:t>
            </a:r>
            <a:r>
              <a:rPr sz="1150" b="0" spc="-10" dirty="0">
                <a:solidFill>
                  <a:schemeClr val="tx1"/>
                </a:solidFill>
                <a:latin typeface="+mj-lt"/>
                <a:cs typeface="Arial" panose="020B0604020202020204" pitchFamily="34" charset="0"/>
              </a:rPr>
              <a:t> </a:t>
            </a:r>
            <a:r>
              <a:rPr sz="1150" b="0" spc="-55" dirty="0">
                <a:solidFill>
                  <a:schemeClr val="tx1"/>
                </a:solidFill>
                <a:latin typeface="+mj-lt"/>
                <a:cs typeface="Arial" panose="020B0604020202020204" pitchFamily="34" charset="0"/>
              </a:rPr>
              <a:t>Identificar</a:t>
            </a:r>
            <a:r>
              <a:rPr sz="1150" b="0" spc="-5" dirty="0">
                <a:solidFill>
                  <a:schemeClr val="tx1"/>
                </a:solidFill>
                <a:latin typeface="+mj-lt"/>
                <a:cs typeface="Arial" panose="020B0604020202020204" pitchFamily="34" charset="0"/>
              </a:rPr>
              <a:t> </a:t>
            </a:r>
            <a:r>
              <a:rPr sz="1150" b="0" spc="-70" dirty="0">
                <a:solidFill>
                  <a:schemeClr val="tx1"/>
                </a:solidFill>
                <a:latin typeface="+mj-lt"/>
                <a:cs typeface="Arial" panose="020B0604020202020204" pitchFamily="34" charset="0"/>
              </a:rPr>
              <a:t>brechas</a:t>
            </a:r>
            <a:r>
              <a:rPr sz="1150" b="0" spc="-10" dirty="0">
                <a:solidFill>
                  <a:schemeClr val="tx1"/>
                </a:solidFill>
                <a:latin typeface="+mj-lt"/>
                <a:cs typeface="Arial" panose="020B0604020202020204" pitchFamily="34" charset="0"/>
              </a:rPr>
              <a:t> </a:t>
            </a:r>
            <a:r>
              <a:rPr sz="1150" b="0" spc="-10" dirty="0" err="1">
                <a:solidFill>
                  <a:schemeClr val="tx1"/>
                </a:solidFill>
                <a:latin typeface="+mj-lt"/>
                <a:cs typeface="Arial" panose="020B0604020202020204" pitchFamily="34" charset="0"/>
              </a:rPr>
              <a:t>críticas</a:t>
            </a:r>
            <a:r>
              <a:rPr sz="1150" b="0" spc="-10" dirty="0">
                <a:solidFill>
                  <a:schemeClr val="tx1"/>
                </a:solidFill>
                <a:latin typeface="+mj-lt"/>
                <a:cs typeface="Arial" panose="020B0604020202020204" pitchFamily="34" charset="0"/>
              </a:rPr>
              <a:t>.</a:t>
            </a:r>
            <a:endParaRPr lang="es-ES" sz="1150" b="0" spc="-10" dirty="0">
              <a:solidFill>
                <a:schemeClr val="tx1"/>
              </a:solidFill>
              <a:latin typeface="+mj-lt"/>
              <a:cs typeface="Arial" panose="020B0604020202020204" pitchFamily="34" charset="0"/>
            </a:endParaRPr>
          </a:p>
          <a:p>
            <a:pPr marL="697865" marR="343535" indent="0">
              <a:lnSpc>
                <a:spcPct val="108700"/>
              </a:lnSpc>
              <a:spcBef>
                <a:spcPts val="155"/>
              </a:spcBef>
              <a:buNone/>
            </a:pPr>
            <a:endParaRPr sz="1150" b="0" dirty="0">
              <a:solidFill>
                <a:schemeClr val="tx1"/>
              </a:solidFill>
              <a:latin typeface="Poppins SemiBold" pitchFamily="50" charset="0"/>
              <a:cs typeface="Arial" panose="020B0604020202020204" pitchFamily="34" charset="0"/>
            </a:endParaRPr>
          </a:p>
          <a:p>
            <a:pPr marL="926465" indent="0">
              <a:buNone/>
              <a:tabLst>
                <a:tab pos="1108710" algn="l"/>
              </a:tabLst>
            </a:pPr>
            <a:r>
              <a:rPr sz="1500" b="0" spc="-10" dirty="0">
                <a:solidFill>
                  <a:schemeClr val="tx2"/>
                </a:solidFill>
                <a:latin typeface="+mj-lt"/>
                <a:cs typeface="Arial" panose="020B0604020202020204" pitchFamily="34" charset="0"/>
              </a:rPr>
              <a:t>Piloto</a:t>
            </a:r>
            <a:endParaRPr sz="1500" b="0" dirty="0">
              <a:solidFill>
                <a:schemeClr val="tx2"/>
              </a:solidFill>
              <a:latin typeface="Poppins SemiBold" pitchFamily="50" charset="0"/>
              <a:cs typeface="Arial" panose="020B0604020202020204" pitchFamily="34" charset="0"/>
            </a:endParaRPr>
          </a:p>
          <a:p>
            <a:pPr marL="697865" marR="56515" indent="0">
              <a:lnSpc>
                <a:spcPct val="108700"/>
              </a:lnSpc>
              <a:spcBef>
                <a:spcPts val="155"/>
              </a:spcBef>
              <a:buNone/>
            </a:pPr>
            <a:r>
              <a:rPr sz="1150" b="0" spc="-70" dirty="0">
                <a:solidFill>
                  <a:schemeClr val="tx1"/>
                </a:solidFill>
                <a:latin typeface="+mj-lt"/>
                <a:cs typeface="Arial" panose="020B0604020202020204" pitchFamily="34" charset="0"/>
              </a:rPr>
              <a:t>Implementar</a:t>
            </a:r>
            <a:r>
              <a:rPr sz="1150" b="0" spc="-15" dirty="0">
                <a:solidFill>
                  <a:schemeClr val="tx1"/>
                </a:solidFill>
                <a:latin typeface="+mj-lt"/>
                <a:cs typeface="Arial" panose="020B0604020202020204" pitchFamily="34" charset="0"/>
              </a:rPr>
              <a:t> </a:t>
            </a:r>
            <a:r>
              <a:rPr sz="1150" b="0" spc="-60" dirty="0">
                <a:solidFill>
                  <a:schemeClr val="tx1"/>
                </a:solidFill>
                <a:latin typeface="+mj-lt"/>
                <a:cs typeface="Arial" panose="020B0604020202020204" pitchFamily="34" charset="0"/>
              </a:rPr>
              <a:t>soluciones</a:t>
            </a:r>
            <a:r>
              <a:rPr sz="1150" b="0" spc="-15" dirty="0">
                <a:solidFill>
                  <a:schemeClr val="tx1"/>
                </a:solidFill>
                <a:latin typeface="+mj-lt"/>
                <a:cs typeface="Arial" panose="020B0604020202020204" pitchFamily="34" charset="0"/>
              </a:rPr>
              <a:t> </a:t>
            </a:r>
            <a:r>
              <a:rPr sz="1150" b="0" spc="-80" dirty="0">
                <a:solidFill>
                  <a:schemeClr val="tx1"/>
                </a:solidFill>
                <a:latin typeface="+mj-lt"/>
                <a:cs typeface="Arial" panose="020B0604020202020204" pitchFamily="34" charset="0"/>
              </a:rPr>
              <a:t>en</a:t>
            </a:r>
            <a:r>
              <a:rPr sz="1150" b="0" spc="-15" dirty="0">
                <a:solidFill>
                  <a:schemeClr val="tx1"/>
                </a:solidFill>
                <a:latin typeface="+mj-lt"/>
                <a:cs typeface="Arial" panose="020B0604020202020204" pitchFamily="34" charset="0"/>
              </a:rPr>
              <a:t> </a:t>
            </a:r>
            <a:r>
              <a:rPr sz="1150" b="0" spc="-75" dirty="0">
                <a:solidFill>
                  <a:schemeClr val="tx1"/>
                </a:solidFill>
                <a:latin typeface="+mj-lt"/>
                <a:cs typeface="Arial" panose="020B0604020202020204" pitchFamily="34" charset="0"/>
              </a:rPr>
              <a:t>un</a:t>
            </a:r>
            <a:r>
              <a:rPr sz="1150" b="0" spc="-15" dirty="0">
                <a:solidFill>
                  <a:schemeClr val="tx1"/>
                </a:solidFill>
                <a:latin typeface="+mj-lt"/>
                <a:cs typeface="Arial" panose="020B0604020202020204" pitchFamily="34" charset="0"/>
              </a:rPr>
              <a:t> </a:t>
            </a:r>
            <a:r>
              <a:rPr sz="1150" b="0" spc="-75" dirty="0">
                <a:solidFill>
                  <a:schemeClr val="tx1"/>
                </a:solidFill>
                <a:latin typeface="+mj-lt"/>
                <a:cs typeface="Arial" panose="020B0604020202020204" pitchFamily="34" charset="0"/>
              </a:rPr>
              <a:t>segmento</a:t>
            </a:r>
            <a:r>
              <a:rPr sz="1150" b="0" spc="-15" dirty="0">
                <a:solidFill>
                  <a:schemeClr val="tx1"/>
                </a:solidFill>
                <a:latin typeface="+mj-lt"/>
                <a:cs typeface="Arial" panose="020B0604020202020204" pitchFamily="34" charset="0"/>
              </a:rPr>
              <a:t> </a:t>
            </a:r>
            <a:r>
              <a:rPr sz="1150" b="0" spc="-65" dirty="0">
                <a:solidFill>
                  <a:schemeClr val="tx1"/>
                </a:solidFill>
                <a:latin typeface="+mj-lt"/>
                <a:cs typeface="Arial" panose="020B0604020202020204" pitchFamily="34" charset="0"/>
              </a:rPr>
              <a:t>controlado</a:t>
            </a:r>
            <a:r>
              <a:rPr sz="1150" b="0" spc="-15" dirty="0">
                <a:solidFill>
                  <a:schemeClr val="tx1"/>
                </a:solidFill>
                <a:latin typeface="+mj-lt"/>
                <a:cs typeface="Arial" panose="020B0604020202020204" pitchFamily="34" charset="0"/>
              </a:rPr>
              <a:t> </a:t>
            </a:r>
            <a:r>
              <a:rPr sz="1150" b="0" spc="-85" dirty="0">
                <a:solidFill>
                  <a:schemeClr val="tx1"/>
                </a:solidFill>
                <a:latin typeface="+mj-lt"/>
                <a:cs typeface="Arial" panose="020B0604020202020204" pitchFamily="34" charset="0"/>
              </a:rPr>
              <a:t>para</a:t>
            </a:r>
            <a:r>
              <a:rPr sz="1150" b="0" spc="-15" dirty="0">
                <a:solidFill>
                  <a:schemeClr val="tx1"/>
                </a:solidFill>
                <a:latin typeface="+mj-lt"/>
                <a:cs typeface="Arial" panose="020B0604020202020204" pitchFamily="34" charset="0"/>
              </a:rPr>
              <a:t> </a:t>
            </a:r>
            <a:r>
              <a:rPr sz="1150" b="0" spc="-20" dirty="0">
                <a:solidFill>
                  <a:schemeClr val="tx1"/>
                </a:solidFill>
                <a:latin typeface="+mj-lt"/>
                <a:cs typeface="Arial" panose="020B0604020202020204" pitchFamily="34" charset="0"/>
              </a:rPr>
              <a:t>validar </a:t>
            </a:r>
            <a:r>
              <a:rPr sz="1150" b="0" spc="-60" dirty="0">
                <a:solidFill>
                  <a:schemeClr val="tx1"/>
                </a:solidFill>
                <a:latin typeface="+mj-lt"/>
                <a:cs typeface="Arial" panose="020B0604020202020204" pitchFamily="34" charset="0"/>
              </a:rPr>
              <a:t>hipótesis</a:t>
            </a:r>
            <a:r>
              <a:rPr sz="1150" b="0" dirty="0">
                <a:solidFill>
                  <a:schemeClr val="tx1"/>
                </a:solidFill>
                <a:latin typeface="+mj-lt"/>
                <a:cs typeface="Arial" panose="020B0604020202020204" pitchFamily="34" charset="0"/>
              </a:rPr>
              <a:t> </a:t>
            </a:r>
            <a:r>
              <a:rPr sz="1150" b="0" spc="-70" dirty="0">
                <a:solidFill>
                  <a:schemeClr val="tx1"/>
                </a:solidFill>
                <a:latin typeface="+mj-lt"/>
                <a:cs typeface="Arial" panose="020B0604020202020204" pitchFamily="34" charset="0"/>
              </a:rPr>
              <a:t>y</a:t>
            </a:r>
            <a:r>
              <a:rPr sz="1150" b="0" dirty="0">
                <a:solidFill>
                  <a:schemeClr val="tx1"/>
                </a:solidFill>
                <a:latin typeface="+mj-lt"/>
                <a:cs typeface="Arial" panose="020B0604020202020204" pitchFamily="34" charset="0"/>
              </a:rPr>
              <a:t> </a:t>
            </a:r>
            <a:r>
              <a:rPr sz="1150" b="0" spc="-65" dirty="0">
                <a:solidFill>
                  <a:schemeClr val="tx1"/>
                </a:solidFill>
                <a:latin typeface="+mj-lt"/>
                <a:cs typeface="Arial" panose="020B0604020202020204" pitchFamily="34" charset="0"/>
              </a:rPr>
              <a:t>refinar</a:t>
            </a:r>
            <a:r>
              <a:rPr sz="1150" b="0" spc="5" dirty="0">
                <a:solidFill>
                  <a:schemeClr val="tx1"/>
                </a:solidFill>
                <a:latin typeface="+mj-lt"/>
                <a:cs typeface="Arial" panose="020B0604020202020204" pitchFamily="34" charset="0"/>
              </a:rPr>
              <a:t> </a:t>
            </a:r>
            <a:r>
              <a:rPr sz="1150" b="0" spc="-10" dirty="0" err="1">
                <a:solidFill>
                  <a:schemeClr val="tx1"/>
                </a:solidFill>
                <a:latin typeface="+mj-lt"/>
                <a:cs typeface="Arial" panose="020B0604020202020204" pitchFamily="34" charset="0"/>
              </a:rPr>
              <a:t>metodologías</a:t>
            </a:r>
            <a:r>
              <a:rPr sz="1150" b="0" spc="-10" dirty="0">
                <a:solidFill>
                  <a:schemeClr val="tx1"/>
                </a:solidFill>
                <a:latin typeface="+mj-lt"/>
                <a:cs typeface="Arial" panose="020B0604020202020204" pitchFamily="34" charset="0"/>
              </a:rPr>
              <a:t>.</a:t>
            </a:r>
            <a:endParaRPr lang="es-ES" sz="1150" b="0" spc="-10" dirty="0">
              <a:solidFill>
                <a:schemeClr val="tx1"/>
              </a:solidFill>
              <a:latin typeface="+mj-lt"/>
              <a:cs typeface="Arial" panose="020B0604020202020204" pitchFamily="34" charset="0"/>
            </a:endParaRPr>
          </a:p>
          <a:p>
            <a:pPr marL="697865" marR="56515" indent="0">
              <a:lnSpc>
                <a:spcPct val="108700"/>
              </a:lnSpc>
              <a:spcBef>
                <a:spcPts val="155"/>
              </a:spcBef>
              <a:buNone/>
            </a:pPr>
            <a:endParaRPr sz="1150" b="0" dirty="0">
              <a:latin typeface="Poppins SemiBold" pitchFamily="50" charset="0"/>
              <a:cs typeface="Arial" panose="020B0604020202020204" pitchFamily="34" charset="0"/>
            </a:endParaRPr>
          </a:p>
          <a:p>
            <a:pPr marL="926465" indent="0">
              <a:buNone/>
              <a:tabLst>
                <a:tab pos="1107440" algn="l"/>
              </a:tabLst>
            </a:pPr>
            <a:r>
              <a:rPr sz="1500" b="0" spc="-20" dirty="0" err="1">
                <a:solidFill>
                  <a:schemeClr val="tx2"/>
                </a:solidFill>
                <a:latin typeface="+mj-lt"/>
                <a:cs typeface="Arial" panose="020B0604020202020204" pitchFamily="34" charset="0"/>
              </a:rPr>
              <a:t>Capacitación</a:t>
            </a:r>
            <a:endParaRPr sz="1500" b="0" dirty="0">
              <a:solidFill>
                <a:schemeClr val="tx2"/>
              </a:solidFill>
              <a:latin typeface="Poppins SemiBold" pitchFamily="50" charset="0"/>
              <a:cs typeface="Arial" panose="020B0604020202020204" pitchFamily="34" charset="0"/>
            </a:endParaRPr>
          </a:p>
          <a:p>
            <a:pPr marL="697865" marR="109220" indent="0">
              <a:lnSpc>
                <a:spcPct val="108700"/>
              </a:lnSpc>
              <a:spcBef>
                <a:spcPts val="155"/>
              </a:spcBef>
              <a:buNone/>
            </a:pPr>
            <a:r>
              <a:rPr sz="1150" b="0" spc="-60" dirty="0">
                <a:solidFill>
                  <a:schemeClr val="tx1"/>
                </a:solidFill>
                <a:latin typeface="+mj-lt"/>
                <a:cs typeface="Arial" panose="020B0604020202020204" pitchFamily="34" charset="0"/>
              </a:rPr>
              <a:t>Desarrollar</a:t>
            </a:r>
            <a:r>
              <a:rPr sz="1150" b="0" spc="5" dirty="0">
                <a:solidFill>
                  <a:schemeClr val="tx1"/>
                </a:solidFill>
                <a:latin typeface="+mj-lt"/>
                <a:cs typeface="Arial" panose="020B0604020202020204" pitchFamily="34" charset="0"/>
              </a:rPr>
              <a:t> </a:t>
            </a:r>
            <a:r>
              <a:rPr sz="1150" b="0" spc="-60" dirty="0">
                <a:solidFill>
                  <a:schemeClr val="tx1"/>
                </a:solidFill>
                <a:latin typeface="+mj-lt"/>
                <a:cs typeface="Arial" panose="020B0604020202020204" pitchFamily="34" charset="0"/>
              </a:rPr>
              <a:t>habilidades</a:t>
            </a:r>
            <a:r>
              <a:rPr sz="1150" b="0" spc="5" dirty="0">
                <a:solidFill>
                  <a:schemeClr val="tx1"/>
                </a:solidFill>
                <a:latin typeface="+mj-lt"/>
                <a:cs typeface="Arial" panose="020B0604020202020204" pitchFamily="34" charset="0"/>
              </a:rPr>
              <a:t> </a:t>
            </a:r>
            <a:r>
              <a:rPr sz="1150" b="0" spc="-60" dirty="0">
                <a:solidFill>
                  <a:schemeClr val="tx1"/>
                </a:solidFill>
                <a:latin typeface="+mj-lt"/>
                <a:cs typeface="Arial" panose="020B0604020202020204" pitchFamily="34" charset="0"/>
              </a:rPr>
              <a:t>interdisciplinarias</a:t>
            </a:r>
            <a:r>
              <a:rPr sz="1150" b="0" spc="10" dirty="0">
                <a:solidFill>
                  <a:schemeClr val="tx1"/>
                </a:solidFill>
                <a:latin typeface="+mj-lt"/>
                <a:cs typeface="Arial" panose="020B0604020202020204" pitchFamily="34" charset="0"/>
              </a:rPr>
              <a:t> </a:t>
            </a:r>
            <a:r>
              <a:rPr sz="1150" b="0" spc="-80" dirty="0">
                <a:solidFill>
                  <a:schemeClr val="tx1"/>
                </a:solidFill>
                <a:latin typeface="+mj-lt"/>
                <a:cs typeface="Arial" panose="020B0604020202020204" pitchFamily="34" charset="0"/>
              </a:rPr>
              <a:t>en</a:t>
            </a:r>
            <a:r>
              <a:rPr sz="1150" b="0" spc="5" dirty="0">
                <a:solidFill>
                  <a:schemeClr val="tx1"/>
                </a:solidFill>
                <a:latin typeface="+mj-lt"/>
                <a:cs typeface="Arial" panose="020B0604020202020204" pitchFamily="34" charset="0"/>
              </a:rPr>
              <a:t> </a:t>
            </a:r>
            <a:r>
              <a:rPr sz="1150" b="0" spc="-70" dirty="0">
                <a:solidFill>
                  <a:schemeClr val="tx1"/>
                </a:solidFill>
                <a:latin typeface="+mj-lt"/>
                <a:cs typeface="Arial" panose="020B0604020202020204" pitchFamily="34" charset="0"/>
              </a:rPr>
              <a:t>equipos</a:t>
            </a:r>
            <a:r>
              <a:rPr sz="1150" b="0" spc="10" dirty="0">
                <a:solidFill>
                  <a:schemeClr val="tx1"/>
                </a:solidFill>
                <a:latin typeface="+mj-lt"/>
                <a:cs typeface="Arial" panose="020B0604020202020204" pitchFamily="34" charset="0"/>
              </a:rPr>
              <a:t> </a:t>
            </a:r>
            <a:r>
              <a:rPr sz="1150" b="0" spc="-30" dirty="0">
                <a:solidFill>
                  <a:schemeClr val="tx1"/>
                </a:solidFill>
                <a:latin typeface="+mj-lt"/>
                <a:cs typeface="Arial" panose="020B0604020202020204" pitchFamily="34" charset="0"/>
              </a:rPr>
              <a:t>actuariales </a:t>
            </a:r>
            <a:r>
              <a:rPr sz="1150" b="0" spc="-85" dirty="0">
                <a:solidFill>
                  <a:schemeClr val="tx1"/>
                </a:solidFill>
                <a:latin typeface="+mj-lt"/>
                <a:cs typeface="Arial" panose="020B0604020202020204" pitchFamily="34" charset="0"/>
              </a:rPr>
              <a:t>para</a:t>
            </a:r>
            <a:r>
              <a:rPr sz="1150" b="0" spc="-10" dirty="0">
                <a:solidFill>
                  <a:schemeClr val="tx1"/>
                </a:solidFill>
                <a:latin typeface="+mj-lt"/>
                <a:cs typeface="Arial" panose="020B0604020202020204" pitchFamily="34" charset="0"/>
              </a:rPr>
              <a:t> </a:t>
            </a:r>
            <a:r>
              <a:rPr sz="1150" b="0" spc="-70" dirty="0">
                <a:solidFill>
                  <a:schemeClr val="tx1"/>
                </a:solidFill>
                <a:latin typeface="+mj-lt"/>
                <a:cs typeface="Arial" panose="020B0604020202020204" pitchFamily="34" charset="0"/>
              </a:rPr>
              <a:t>manejar</a:t>
            </a:r>
            <a:r>
              <a:rPr sz="1150" b="0" spc="-10" dirty="0">
                <a:solidFill>
                  <a:schemeClr val="tx1"/>
                </a:solidFill>
                <a:latin typeface="+mj-lt"/>
                <a:cs typeface="Arial" panose="020B0604020202020204" pitchFamily="34" charset="0"/>
              </a:rPr>
              <a:t> </a:t>
            </a:r>
            <a:r>
              <a:rPr sz="1150" b="0" spc="-80" dirty="0">
                <a:solidFill>
                  <a:schemeClr val="tx1"/>
                </a:solidFill>
                <a:latin typeface="+mj-lt"/>
                <a:cs typeface="Arial" panose="020B0604020202020204" pitchFamily="34" charset="0"/>
              </a:rPr>
              <a:t>nuevos</a:t>
            </a:r>
            <a:r>
              <a:rPr sz="1150" b="0" spc="-5" dirty="0">
                <a:solidFill>
                  <a:schemeClr val="tx1"/>
                </a:solidFill>
                <a:latin typeface="+mj-lt"/>
                <a:cs typeface="Arial" panose="020B0604020202020204" pitchFamily="34" charset="0"/>
              </a:rPr>
              <a:t> </a:t>
            </a:r>
            <a:r>
              <a:rPr sz="1150" b="0" spc="-65" dirty="0">
                <a:solidFill>
                  <a:schemeClr val="tx1"/>
                </a:solidFill>
                <a:latin typeface="+mj-lt"/>
                <a:cs typeface="Arial" panose="020B0604020202020204" pitchFamily="34" charset="0"/>
              </a:rPr>
              <a:t>datos</a:t>
            </a:r>
            <a:r>
              <a:rPr sz="1150" b="0" spc="-10" dirty="0">
                <a:solidFill>
                  <a:schemeClr val="tx1"/>
                </a:solidFill>
                <a:latin typeface="+mj-lt"/>
                <a:cs typeface="Arial" panose="020B0604020202020204" pitchFamily="34" charset="0"/>
              </a:rPr>
              <a:t> </a:t>
            </a:r>
            <a:r>
              <a:rPr sz="1150" b="0" spc="-70" dirty="0">
                <a:solidFill>
                  <a:schemeClr val="tx1"/>
                </a:solidFill>
                <a:latin typeface="+mj-lt"/>
                <a:cs typeface="Arial" panose="020B0604020202020204" pitchFamily="34" charset="0"/>
              </a:rPr>
              <a:t>y</a:t>
            </a:r>
            <a:r>
              <a:rPr sz="1150" b="0" spc="-5" dirty="0">
                <a:solidFill>
                  <a:schemeClr val="tx1"/>
                </a:solidFill>
                <a:latin typeface="+mj-lt"/>
                <a:cs typeface="Arial" panose="020B0604020202020204" pitchFamily="34" charset="0"/>
              </a:rPr>
              <a:t> </a:t>
            </a:r>
            <a:r>
              <a:rPr sz="1150" b="0" spc="-10" dirty="0" err="1">
                <a:solidFill>
                  <a:schemeClr val="tx1"/>
                </a:solidFill>
                <a:latin typeface="+mj-lt"/>
                <a:cs typeface="Arial" panose="020B0604020202020204" pitchFamily="34" charset="0"/>
              </a:rPr>
              <a:t>tecnologías</a:t>
            </a:r>
            <a:r>
              <a:rPr sz="1150" b="0" spc="-10" dirty="0">
                <a:solidFill>
                  <a:schemeClr val="tx1"/>
                </a:solidFill>
                <a:latin typeface="+mj-lt"/>
                <a:cs typeface="Arial" panose="020B0604020202020204" pitchFamily="34" charset="0"/>
              </a:rPr>
              <a:t>.</a:t>
            </a:r>
            <a:endParaRPr lang="es-ES" sz="1150" b="0" spc="-10" dirty="0">
              <a:solidFill>
                <a:schemeClr val="tx1"/>
              </a:solidFill>
              <a:latin typeface="+mj-lt"/>
              <a:cs typeface="Arial" panose="020B0604020202020204" pitchFamily="34" charset="0"/>
            </a:endParaRPr>
          </a:p>
          <a:p>
            <a:pPr marL="0" indent="0">
              <a:lnSpc>
                <a:spcPct val="100000"/>
              </a:lnSpc>
              <a:buNone/>
            </a:pPr>
            <a:endParaRPr sz="1050" b="0" dirty="0">
              <a:latin typeface="Poppins SemiBold" pitchFamily="50" charset="0"/>
              <a:cs typeface="Arial" panose="020B0604020202020204" pitchFamily="34" charset="0"/>
            </a:endParaRPr>
          </a:p>
          <a:p>
            <a:pPr marL="926465" indent="0">
              <a:spcBef>
                <a:spcPts val="5"/>
              </a:spcBef>
              <a:buNone/>
              <a:tabLst>
                <a:tab pos="1127125" algn="l"/>
              </a:tabLst>
            </a:pPr>
            <a:r>
              <a:rPr sz="1500" b="0" spc="-20" dirty="0" err="1">
                <a:solidFill>
                  <a:schemeClr val="tx2"/>
                </a:solidFill>
                <a:latin typeface="+mj-lt"/>
                <a:cs typeface="Arial" panose="020B0604020202020204" pitchFamily="34" charset="0"/>
              </a:rPr>
              <a:t>Escalamiento</a:t>
            </a:r>
            <a:endParaRPr sz="1500" b="0" dirty="0">
              <a:solidFill>
                <a:schemeClr val="tx2"/>
              </a:solidFill>
              <a:latin typeface="Poppins SemiBold" pitchFamily="50" charset="0"/>
              <a:cs typeface="Arial" panose="020B0604020202020204" pitchFamily="34" charset="0"/>
            </a:endParaRPr>
          </a:p>
          <a:p>
            <a:pPr marL="697865" marR="5080" indent="0">
              <a:lnSpc>
                <a:spcPct val="108700"/>
              </a:lnSpc>
              <a:spcBef>
                <a:spcPts val="155"/>
              </a:spcBef>
              <a:buNone/>
            </a:pPr>
            <a:r>
              <a:rPr sz="1150" b="0" spc="-75" dirty="0">
                <a:solidFill>
                  <a:schemeClr val="tx1"/>
                </a:solidFill>
                <a:latin typeface="+mj-lt"/>
                <a:cs typeface="Arial" panose="020B0604020202020204" pitchFamily="34" charset="0"/>
              </a:rPr>
              <a:t>Integrar</a:t>
            </a:r>
            <a:r>
              <a:rPr sz="1150" b="0" spc="-5" dirty="0">
                <a:solidFill>
                  <a:schemeClr val="tx1"/>
                </a:solidFill>
                <a:latin typeface="+mj-lt"/>
                <a:cs typeface="Arial" panose="020B0604020202020204" pitchFamily="34" charset="0"/>
              </a:rPr>
              <a:t> </a:t>
            </a:r>
            <a:r>
              <a:rPr sz="1150" b="0" spc="-55" dirty="0">
                <a:solidFill>
                  <a:schemeClr val="tx1"/>
                </a:solidFill>
                <a:latin typeface="+mj-lt"/>
                <a:cs typeface="Arial" panose="020B0604020202020204" pitchFamily="34" charset="0"/>
              </a:rPr>
              <a:t>las</a:t>
            </a:r>
            <a:r>
              <a:rPr sz="1150" b="0" dirty="0">
                <a:solidFill>
                  <a:schemeClr val="tx1"/>
                </a:solidFill>
                <a:latin typeface="+mj-lt"/>
                <a:cs typeface="Arial" panose="020B0604020202020204" pitchFamily="34" charset="0"/>
              </a:rPr>
              <a:t> </a:t>
            </a:r>
            <a:r>
              <a:rPr sz="1150" b="0" spc="-70" dirty="0">
                <a:solidFill>
                  <a:schemeClr val="tx1"/>
                </a:solidFill>
                <a:latin typeface="+mj-lt"/>
                <a:cs typeface="Arial" panose="020B0604020202020204" pitchFamily="34" charset="0"/>
              </a:rPr>
              <a:t>mejores</a:t>
            </a:r>
            <a:r>
              <a:rPr sz="1150" b="0" dirty="0">
                <a:solidFill>
                  <a:schemeClr val="tx1"/>
                </a:solidFill>
                <a:latin typeface="+mj-lt"/>
                <a:cs typeface="Arial" panose="020B0604020202020204" pitchFamily="34" charset="0"/>
              </a:rPr>
              <a:t> </a:t>
            </a:r>
            <a:r>
              <a:rPr sz="1150" b="0" spc="-60" dirty="0">
                <a:solidFill>
                  <a:schemeClr val="tx1"/>
                </a:solidFill>
                <a:latin typeface="+mj-lt"/>
                <a:cs typeface="Arial" panose="020B0604020202020204" pitchFamily="34" charset="0"/>
              </a:rPr>
              <a:t>prácticas</a:t>
            </a:r>
            <a:r>
              <a:rPr sz="1150" b="0" spc="-5" dirty="0">
                <a:solidFill>
                  <a:schemeClr val="tx1"/>
                </a:solidFill>
                <a:latin typeface="+mj-lt"/>
                <a:cs typeface="Arial" panose="020B0604020202020204" pitchFamily="34" charset="0"/>
              </a:rPr>
              <a:t> </a:t>
            </a:r>
            <a:r>
              <a:rPr sz="1150" b="0" spc="-80" dirty="0">
                <a:solidFill>
                  <a:schemeClr val="tx1"/>
                </a:solidFill>
                <a:latin typeface="+mj-lt"/>
                <a:cs typeface="Arial" panose="020B0604020202020204" pitchFamily="34" charset="0"/>
              </a:rPr>
              <a:t>en</a:t>
            </a:r>
            <a:r>
              <a:rPr sz="1150" b="0" dirty="0">
                <a:solidFill>
                  <a:schemeClr val="tx1"/>
                </a:solidFill>
                <a:latin typeface="+mj-lt"/>
                <a:cs typeface="Arial" panose="020B0604020202020204" pitchFamily="34" charset="0"/>
              </a:rPr>
              <a:t> </a:t>
            </a:r>
            <a:r>
              <a:rPr sz="1150" b="0" spc="-75" dirty="0">
                <a:solidFill>
                  <a:schemeClr val="tx1"/>
                </a:solidFill>
                <a:latin typeface="+mj-lt"/>
                <a:cs typeface="Arial" panose="020B0604020202020204" pitchFamily="34" charset="0"/>
              </a:rPr>
              <a:t>toda</a:t>
            </a:r>
            <a:r>
              <a:rPr sz="1150" b="0" dirty="0">
                <a:solidFill>
                  <a:schemeClr val="tx1"/>
                </a:solidFill>
                <a:latin typeface="+mj-lt"/>
                <a:cs typeface="Arial" panose="020B0604020202020204" pitchFamily="34" charset="0"/>
              </a:rPr>
              <a:t> </a:t>
            </a:r>
            <a:r>
              <a:rPr sz="1150" b="0" spc="-60" dirty="0">
                <a:solidFill>
                  <a:schemeClr val="tx1"/>
                </a:solidFill>
                <a:latin typeface="+mj-lt"/>
                <a:cs typeface="Arial" panose="020B0604020202020204" pitchFamily="34" charset="0"/>
              </a:rPr>
              <a:t>la</a:t>
            </a:r>
            <a:r>
              <a:rPr sz="1150" b="0" spc="-5" dirty="0">
                <a:solidFill>
                  <a:schemeClr val="tx1"/>
                </a:solidFill>
                <a:latin typeface="+mj-lt"/>
                <a:cs typeface="Arial" panose="020B0604020202020204" pitchFamily="34" charset="0"/>
              </a:rPr>
              <a:t> </a:t>
            </a:r>
            <a:r>
              <a:rPr sz="1150" b="0" spc="-70" dirty="0">
                <a:solidFill>
                  <a:schemeClr val="tx1"/>
                </a:solidFill>
                <a:latin typeface="+mj-lt"/>
                <a:cs typeface="Arial" panose="020B0604020202020204" pitchFamily="34" charset="0"/>
              </a:rPr>
              <a:t>organización</a:t>
            </a:r>
            <a:r>
              <a:rPr sz="1150" b="0" dirty="0">
                <a:solidFill>
                  <a:schemeClr val="tx1"/>
                </a:solidFill>
                <a:latin typeface="+mj-lt"/>
                <a:cs typeface="Arial" panose="020B0604020202020204" pitchFamily="34" charset="0"/>
              </a:rPr>
              <a:t> </a:t>
            </a:r>
            <a:r>
              <a:rPr sz="1150" b="0" spc="-70" dirty="0">
                <a:solidFill>
                  <a:schemeClr val="tx1"/>
                </a:solidFill>
                <a:latin typeface="+mj-lt"/>
                <a:cs typeface="Arial" panose="020B0604020202020204" pitchFamily="34" charset="0"/>
              </a:rPr>
              <a:t>y</a:t>
            </a:r>
            <a:r>
              <a:rPr sz="1150" b="0" dirty="0">
                <a:solidFill>
                  <a:schemeClr val="tx1"/>
                </a:solidFill>
                <a:latin typeface="+mj-lt"/>
                <a:cs typeface="Arial" panose="020B0604020202020204" pitchFamily="34" charset="0"/>
              </a:rPr>
              <a:t> </a:t>
            </a:r>
            <a:r>
              <a:rPr sz="1150" b="0" spc="-30" dirty="0">
                <a:solidFill>
                  <a:schemeClr val="tx1"/>
                </a:solidFill>
                <a:latin typeface="+mj-lt"/>
                <a:cs typeface="Arial" panose="020B0604020202020204" pitchFamily="34" charset="0"/>
              </a:rPr>
              <a:t>establecer </a:t>
            </a:r>
            <a:r>
              <a:rPr sz="1150" b="0" spc="-65" dirty="0">
                <a:solidFill>
                  <a:schemeClr val="tx1"/>
                </a:solidFill>
                <a:latin typeface="+mj-lt"/>
                <a:cs typeface="Arial" panose="020B0604020202020204" pitchFamily="34" charset="0"/>
              </a:rPr>
              <a:t>métricas</a:t>
            </a:r>
            <a:r>
              <a:rPr sz="1150" b="0" spc="-10" dirty="0">
                <a:solidFill>
                  <a:schemeClr val="tx1"/>
                </a:solidFill>
                <a:latin typeface="+mj-lt"/>
                <a:cs typeface="Arial" panose="020B0604020202020204" pitchFamily="34" charset="0"/>
              </a:rPr>
              <a:t> </a:t>
            </a:r>
            <a:r>
              <a:rPr sz="1150" b="0" spc="-75" dirty="0">
                <a:solidFill>
                  <a:schemeClr val="tx1"/>
                </a:solidFill>
                <a:latin typeface="+mj-lt"/>
                <a:cs typeface="Arial" panose="020B0604020202020204" pitchFamily="34" charset="0"/>
              </a:rPr>
              <a:t>de</a:t>
            </a:r>
            <a:r>
              <a:rPr sz="1150" b="0" spc="-10" dirty="0">
                <a:solidFill>
                  <a:schemeClr val="tx1"/>
                </a:solidFill>
                <a:latin typeface="+mj-lt"/>
                <a:cs typeface="Arial" panose="020B0604020202020204" pitchFamily="34" charset="0"/>
              </a:rPr>
              <a:t> seguimiento.</a:t>
            </a:r>
            <a:endParaRPr sz="1150" dirty="0">
              <a:solidFill>
                <a:schemeClr val="tx1"/>
              </a:solidFill>
              <a:latin typeface="+mj-lt"/>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1" y="381872"/>
            <a:ext cx="5597524" cy="505267"/>
          </a:xfrm>
          <a:prstGeom prst="rect">
            <a:avLst/>
          </a:prstGeom>
        </p:spPr>
        <p:txBody>
          <a:bodyPr vert="horz" wrap="square" lIns="0" tIns="12700" rIns="0" bIns="0" rtlCol="0" anchor="t">
            <a:spAutoFit/>
          </a:bodyPr>
          <a:lstStyle/>
          <a:p>
            <a:pPr marL="12700">
              <a:spcBef>
                <a:spcPts val="100"/>
              </a:spcBef>
            </a:pPr>
            <a:r>
              <a:rPr lang="es-ES" spc="-220" dirty="0">
                <a:cs typeface="Arial" panose="020B0604020202020204" pitchFamily="34" charset="0"/>
              </a:rPr>
              <a:t>Conclusiones</a:t>
            </a:r>
            <a:r>
              <a:rPr lang="es-ES" spc="-75" dirty="0">
                <a:cs typeface="Arial" panose="020B0604020202020204" pitchFamily="34" charset="0"/>
              </a:rPr>
              <a:t> </a:t>
            </a:r>
            <a:r>
              <a:rPr lang="es-ES" spc="-225" dirty="0">
                <a:cs typeface="Arial" panose="020B0604020202020204" pitchFamily="34" charset="0"/>
              </a:rPr>
              <a:t>y</a:t>
            </a:r>
            <a:r>
              <a:rPr lang="es-ES" spc="-75" dirty="0">
                <a:cs typeface="Arial" panose="020B0604020202020204" pitchFamily="34" charset="0"/>
              </a:rPr>
              <a:t> </a:t>
            </a:r>
            <a:r>
              <a:rPr lang="es-ES" spc="-240" dirty="0">
                <a:cs typeface="Arial" panose="020B0604020202020204" pitchFamily="34" charset="0"/>
              </a:rPr>
              <a:t>Próximos</a:t>
            </a:r>
            <a:r>
              <a:rPr lang="es-ES" spc="-70" dirty="0">
                <a:cs typeface="Arial" panose="020B0604020202020204" pitchFamily="34" charset="0"/>
              </a:rPr>
              <a:t> </a:t>
            </a:r>
            <a:r>
              <a:rPr lang="es-ES" spc="-170" dirty="0">
                <a:cs typeface="Arial" panose="020B0604020202020204" pitchFamily="34" charset="0"/>
              </a:rPr>
              <a:t>Pasos</a:t>
            </a:r>
          </a:p>
        </p:txBody>
      </p:sp>
      <p:sp>
        <p:nvSpPr>
          <p:cNvPr id="3" name="object 3"/>
          <p:cNvSpPr/>
          <p:nvPr/>
        </p:nvSpPr>
        <p:spPr>
          <a:xfrm>
            <a:off x="457200" y="3963193"/>
            <a:ext cx="28575" cy="495300"/>
          </a:xfrm>
          <a:custGeom>
            <a:avLst/>
            <a:gdLst/>
            <a:ahLst/>
            <a:cxnLst/>
            <a:rect l="l" t="t" r="r" b="b"/>
            <a:pathLst>
              <a:path w="28575" h="495300">
                <a:moveTo>
                  <a:pt x="28574" y="495299"/>
                </a:moveTo>
                <a:lnTo>
                  <a:pt x="0" y="495299"/>
                </a:lnTo>
                <a:lnTo>
                  <a:pt x="0" y="0"/>
                </a:lnTo>
                <a:lnTo>
                  <a:pt x="28574" y="0"/>
                </a:lnTo>
                <a:lnTo>
                  <a:pt x="28574" y="4952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457200" y="4572793"/>
            <a:ext cx="28575" cy="495300"/>
          </a:xfrm>
          <a:custGeom>
            <a:avLst/>
            <a:gdLst/>
            <a:ahLst/>
            <a:cxnLst/>
            <a:rect l="l" t="t" r="r" b="b"/>
            <a:pathLst>
              <a:path w="28575" h="495300">
                <a:moveTo>
                  <a:pt x="28574" y="495299"/>
                </a:moveTo>
                <a:lnTo>
                  <a:pt x="0" y="495299"/>
                </a:lnTo>
                <a:lnTo>
                  <a:pt x="0" y="0"/>
                </a:lnTo>
                <a:lnTo>
                  <a:pt x="28574" y="0"/>
                </a:lnTo>
                <a:lnTo>
                  <a:pt x="28574" y="4952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457200" y="5182393"/>
            <a:ext cx="28575" cy="495300"/>
          </a:xfrm>
          <a:custGeom>
            <a:avLst/>
            <a:gdLst/>
            <a:ahLst/>
            <a:cxnLst/>
            <a:rect l="l" t="t" r="r" b="b"/>
            <a:pathLst>
              <a:path w="28575" h="495300">
                <a:moveTo>
                  <a:pt x="28574" y="495299"/>
                </a:moveTo>
                <a:lnTo>
                  <a:pt x="0" y="495299"/>
                </a:lnTo>
                <a:lnTo>
                  <a:pt x="0" y="0"/>
                </a:lnTo>
                <a:lnTo>
                  <a:pt x="28574" y="0"/>
                </a:lnTo>
                <a:lnTo>
                  <a:pt x="28574" y="4952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444501" y="1266716"/>
            <a:ext cx="1972637" cy="275075"/>
          </a:xfrm>
          <a:prstGeom prst="rect">
            <a:avLst/>
          </a:prstGeom>
        </p:spPr>
        <p:txBody>
          <a:bodyPr vert="horz" wrap="square" lIns="0" tIns="13335" rIns="0" bIns="0" rtlCol="0">
            <a:spAutoFit/>
          </a:bodyPr>
          <a:lstStyle/>
          <a:p>
            <a:pPr marL="12700">
              <a:spcBef>
                <a:spcPts val="105"/>
              </a:spcBef>
            </a:pPr>
            <a:r>
              <a:rPr sz="1700" spc="-130" dirty="0">
                <a:solidFill>
                  <a:schemeClr val="tx2"/>
                </a:solidFill>
                <a:latin typeface="+mj-lt"/>
                <a:cs typeface="Arial" panose="020B0604020202020204" pitchFamily="34" charset="0"/>
              </a:rPr>
              <a:t>Mensajes</a:t>
            </a:r>
            <a:r>
              <a:rPr sz="1700" spc="-55" dirty="0">
                <a:solidFill>
                  <a:schemeClr val="tx2"/>
                </a:solidFill>
                <a:latin typeface="+mj-lt"/>
                <a:cs typeface="Arial" panose="020B0604020202020204" pitchFamily="34" charset="0"/>
              </a:rPr>
              <a:t> </a:t>
            </a:r>
            <a:r>
              <a:rPr sz="1700" spc="-110" dirty="0">
                <a:solidFill>
                  <a:schemeClr val="tx2"/>
                </a:solidFill>
                <a:latin typeface="+mj-lt"/>
                <a:cs typeface="Arial" panose="020B0604020202020204" pitchFamily="34" charset="0"/>
              </a:rPr>
              <a:t>Clave</a:t>
            </a:r>
            <a:endParaRPr sz="1700" dirty="0">
              <a:solidFill>
                <a:schemeClr val="tx2"/>
              </a:solidFill>
              <a:latin typeface="+mj-lt"/>
              <a:cs typeface="Arial" panose="020B0604020202020204" pitchFamily="34" charset="0"/>
            </a:endParaRPr>
          </a:p>
        </p:txBody>
      </p:sp>
      <p:pic>
        <p:nvPicPr>
          <p:cNvPr id="7" name="object 7"/>
          <p:cNvPicPr/>
          <p:nvPr>
            <p:custDataLst>
              <p:tags r:id="rId1"/>
            </p:custDataLst>
          </p:nvPr>
        </p:nvPicPr>
        <p:blipFill>
          <a:blip r:embed="rId5" cstate="print"/>
          <a:stretch>
            <a:fillRect/>
          </a:stretch>
        </p:blipFill>
        <p:spPr>
          <a:xfrm>
            <a:off x="457201" y="1791494"/>
            <a:ext cx="114299" cy="114300"/>
          </a:xfrm>
          <a:prstGeom prst="rect">
            <a:avLst/>
          </a:prstGeom>
        </p:spPr>
      </p:pic>
      <p:sp>
        <p:nvSpPr>
          <p:cNvPr id="8" name="object 8"/>
          <p:cNvSpPr txBox="1"/>
          <p:nvPr/>
        </p:nvSpPr>
        <p:spPr>
          <a:xfrm>
            <a:off x="673100" y="1664503"/>
            <a:ext cx="5544185" cy="470129"/>
          </a:xfrm>
          <a:prstGeom prst="rect">
            <a:avLst/>
          </a:prstGeom>
        </p:spPr>
        <p:txBody>
          <a:bodyPr vert="horz" wrap="square" lIns="0" tIns="12065" rIns="0" bIns="0" rtlCol="0">
            <a:spAutoFit/>
          </a:bodyPr>
          <a:lstStyle/>
          <a:p>
            <a:pPr marL="12700" marR="5080" algn="just">
              <a:lnSpc>
                <a:spcPct val="114199"/>
              </a:lnSpc>
              <a:spcBef>
                <a:spcPts val="95"/>
              </a:spcBef>
            </a:pPr>
            <a:r>
              <a:rPr sz="1300" spc="-65" dirty="0">
                <a:cs typeface="Arial" panose="020B0604020202020204" pitchFamily="34" charset="0"/>
              </a:rPr>
              <a:t>Las</a:t>
            </a:r>
            <a:r>
              <a:rPr sz="1300" spc="-5" dirty="0">
                <a:cs typeface="Arial" panose="020B0604020202020204" pitchFamily="34" charset="0"/>
              </a:rPr>
              <a:t> </a:t>
            </a:r>
            <a:r>
              <a:rPr sz="1300" spc="-65" dirty="0">
                <a:cs typeface="Arial" panose="020B0604020202020204" pitchFamily="34" charset="0"/>
              </a:rPr>
              <a:t>tendencias</a:t>
            </a:r>
            <a:r>
              <a:rPr sz="1300" spc="-5" dirty="0">
                <a:cs typeface="Arial" panose="020B0604020202020204" pitchFamily="34" charset="0"/>
              </a:rPr>
              <a:t> </a:t>
            </a:r>
            <a:r>
              <a:rPr sz="1300" spc="-60" dirty="0">
                <a:cs typeface="Arial" panose="020B0604020202020204" pitchFamily="34" charset="0"/>
              </a:rPr>
              <a:t>actuales</a:t>
            </a:r>
            <a:r>
              <a:rPr sz="1300" spc="-5" dirty="0">
                <a:cs typeface="Arial" panose="020B0604020202020204" pitchFamily="34" charset="0"/>
              </a:rPr>
              <a:t> </a:t>
            </a:r>
            <a:r>
              <a:rPr sz="1300" spc="-70" dirty="0">
                <a:cs typeface="Arial" panose="020B0604020202020204" pitchFamily="34" charset="0"/>
              </a:rPr>
              <a:t>están</a:t>
            </a:r>
            <a:r>
              <a:rPr sz="1300" dirty="0">
                <a:cs typeface="Arial" panose="020B0604020202020204" pitchFamily="34" charset="0"/>
              </a:rPr>
              <a:t> </a:t>
            </a:r>
            <a:r>
              <a:rPr sz="1350" spc="-100" dirty="0">
                <a:latin typeface="Poppins SemiBold" pitchFamily="50" charset="0"/>
                <a:cs typeface="Arial" panose="020B0604020202020204" pitchFamily="34" charset="0"/>
              </a:rPr>
              <a:t>interconectadas</a:t>
            </a:r>
            <a:r>
              <a:rPr sz="1350" spc="-35" dirty="0">
                <a:latin typeface="Poppins SemiBold" pitchFamily="50" charset="0"/>
                <a:cs typeface="Arial" panose="020B0604020202020204" pitchFamily="34" charset="0"/>
              </a:rPr>
              <a:t> </a:t>
            </a:r>
            <a:r>
              <a:rPr sz="1300" spc="-60" dirty="0">
                <a:cs typeface="Arial" panose="020B0604020202020204" pitchFamily="34" charset="0"/>
              </a:rPr>
              <a:t>y</a:t>
            </a:r>
            <a:r>
              <a:rPr sz="1300" spc="-5" dirty="0">
                <a:cs typeface="Arial" panose="020B0604020202020204" pitchFamily="34" charset="0"/>
              </a:rPr>
              <a:t> </a:t>
            </a:r>
            <a:r>
              <a:rPr sz="1300" spc="-65" dirty="0">
                <a:cs typeface="Arial" panose="020B0604020202020204" pitchFamily="34" charset="0"/>
              </a:rPr>
              <a:t>afectan</a:t>
            </a:r>
            <a:r>
              <a:rPr sz="1300" spc="-5" dirty="0">
                <a:cs typeface="Arial" panose="020B0604020202020204" pitchFamily="34" charset="0"/>
              </a:rPr>
              <a:t> </a:t>
            </a:r>
            <a:r>
              <a:rPr sz="1300" spc="-60" dirty="0">
                <a:cs typeface="Arial" panose="020B0604020202020204" pitchFamily="34" charset="0"/>
              </a:rPr>
              <a:t>múltiples</a:t>
            </a:r>
            <a:r>
              <a:rPr sz="1300" dirty="0">
                <a:cs typeface="Arial" panose="020B0604020202020204" pitchFamily="34" charset="0"/>
              </a:rPr>
              <a:t> </a:t>
            </a:r>
            <a:r>
              <a:rPr sz="1300" spc="-10" dirty="0">
                <a:cs typeface="Arial" panose="020B0604020202020204" pitchFamily="34" charset="0"/>
              </a:rPr>
              <a:t>áreas </a:t>
            </a:r>
            <a:r>
              <a:rPr sz="1300" spc="-60" dirty="0">
                <a:cs typeface="Arial" panose="020B0604020202020204" pitchFamily="34" charset="0"/>
              </a:rPr>
              <a:t>actuariales</a:t>
            </a:r>
            <a:r>
              <a:rPr sz="1300" spc="25" dirty="0">
                <a:cs typeface="Arial" panose="020B0604020202020204" pitchFamily="34" charset="0"/>
              </a:rPr>
              <a:t> </a:t>
            </a:r>
            <a:r>
              <a:rPr sz="1300" spc="-10" dirty="0">
                <a:cs typeface="Arial" panose="020B0604020202020204" pitchFamily="34" charset="0"/>
              </a:rPr>
              <a:t>simultáneamente.</a:t>
            </a:r>
            <a:endParaRPr sz="1300" dirty="0">
              <a:cs typeface="Arial" panose="020B0604020202020204" pitchFamily="34" charset="0"/>
            </a:endParaRPr>
          </a:p>
        </p:txBody>
      </p:sp>
      <p:pic>
        <p:nvPicPr>
          <p:cNvPr id="9" name="object 9"/>
          <p:cNvPicPr/>
          <p:nvPr>
            <p:custDataLst>
              <p:tags r:id="rId2"/>
            </p:custDataLst>
          </p:nvPr>
        </p:nvPicPr>
        <p:blipFill>
          <a:blip r:embed="rId5" cstate="print"/>
          <a:stretch>
            <a:fillRect/>
          </a:stretch>
        </p:blipFill>
        <p:spPr>
          <a:xfrm>
            <a:off x="457201" y="2362993"/>
            <a:ext cx="114299" cy="114300"/>
          </a:xfrm>
          <a:prstGeom prst="rect">
            <a:avLst/>
          </a:prstGeom>
        </p:spPr>
      </p:pic>
      <p:sp>
        <p:nvSpPr>
          <p:cNvPr id="10" name="object 10"/>
          <p:cNvSpPr txBox="1"/>
          <p:nvPr/>
        </p:nvSpPr>
        <p:spPr>
          <a:xfrm>
            <a:off x="673100" y="2236003"/>
            <a:ext cx="5368925" cy="470129"/>
          </a:xfrm>
          <a:prstGeom prst="rect">
            <a:avLst/>
          </a:prstGeom>
        </p:spPr>
        <p:txBody>
          <a:bodyPr vert="horz" wrap="square" lIns="0" tIns="12065" rIns="0" bIns="0" rtlCol="0">
            <a:spAutoFit/>
          </a:bodyPr>
          <a:lstStyle/>
          <a:p>
            <a:pPr marL="12700" marR="5080" algn="just">
              <a:lnSpc>
                <a:spcPct val="114199"/>
              </a:lnSpc>
              <a:spcBef>
                <a:spcPts val="95"/>
              </a:spcBef>
            </a:pPr>
            <a:r>
              <a:rPr sz="1300" spc="-80" dirty="0">
                <a:cs typeface="Arial" panose="020B0604020202020204" pitchFamily="34" charset="0"/>
              </a:rPr>
              <a:t>Estamos</a:t>
            </a:r>
            <a:r>
              <a:rPr sz="1300" spc="-5" dirty="0">
                <a:cs typeface="Arial" panose="020B0604020202020204" pitchFamily="34" charset="0"/>
              </a:rPr>
              <a:t> </a:t>
            </a:r>
            <a:r>
              <a:rPr sz="1300" spc="-75" dirty="0">
                <a:cs typeface="Arial" panose="020B0604020202020204" pitchFamily="34" charset="0"/>
              </a:rPr>
              <a:t>en</a:t>
            </a:r>
            <a:r>
              <a:rPr sz="1300" dirty="0">
                <a:cs typeface="Arial" panose="020B0604020202020204" pitchFamily="34" charset="0"/>
              </a:rPr>
              <a:t> </a:t>
            </a:r>
            <a:r>
              <a:rPr sz="1300" spc="-75" dirty="0">
                <a:cs typeface="Arial" panose="020B0604020202020204" pitchFamily="34" charset="0"/>
              </a:rPr>
              <a:t>un</a:t>
            </a:r>
            <a:r>
              <a:rPr sz="1300" dirty="0">
                <a:cs typeface="Arial" panose="020B0604020202020204" pitchFamily="34" charset="0"/>
              </a:rPr>
              <a:t> </a:t>
            </a:r>
            <a:r>
              <a:rPr sz="1300" spc="-80" dirty="0">
                <a:cs typeface="Arial" panose="020B0604020202020204" pitchFamily="34" charset="0"/>
              </a:rPr>
              <a:t>punto</a:t>
            </a:r>
            <a:r>
              <a:rPr sz="1300" spc="-5" dirty="0">
                <a:cs typeface="Arial" panose="020B0604020202020204" pitchFamily="34" charset="0"/>
              </a:rPr>
              <a:t> </a:t>
            </a:r>
            <a:r>
              <a:rPr sz="1300" spc="-75" dirty="0">
                <a:cs typeface="Arial" panose="020B0604020202020204" pitchFamily="34" charset="0"/>
              </a:rPr>
              <a:t>de</a:t>
            </a:r>
            <a:r>
              <a:rPr sz="1300" dirty="0">
                <a:cs typeface="Arial" panose="020B0604020202020204" pitchFamily="34" charset="0"/>
              </a:rPr>
              <a:t> </a:t>
            </a:r>
            <a:r>
              <a:rPr sz="1300" spc="-55" dirty="0">
                <a:cs typeface="Arial" panose="020B0604020202020204" pitchFamily="34" charset="0"/>
              </a:rPr>
              <a:t>inflexión</a:t>
            </a:r>
            <a:r>
              <a:rPr sz="1300" dirty="0">
                <a:cs typeface="Arial" panose="020B0604020202020204" pitchFamily="34" charset="0"/>
              </a:rPr>
              <a:t> </a:t>
            </a:r>
            <a:r>
              <a:rPr sz="1300" spc="-75" dirty="0">
                <a:cs typeface="Arial" panose="020B0604020202020204" pitchFamily="34" charset="0"/>
              </a:rPr>
              <a:t>que</a:t>
            </a:r>
            <a:r>
              <a:rPr sz="1300" spc="-5" dirty="0">
                <a:cs typeface="Arial" panose="020B0604020202020204" pitchFamily="34" charset="0"/>
              </a:rPr>
              <a:t> </a:t>
            </a:r>
            <a:r>
              <a:rPr sz="1300" spc="-70" dirty="0">
                <a:cs typeface="Arial" panose="020B0604020202020204" pitchFamily="34" charset="0"/>
              </a:rPr>
              <a:t>requiere</a:t>
            </a:r>
            <a:r>
              <a:rPr sz="1300" dirty="0">
                <a:cs typeface="Arial" panose="020B0604020202020204" pitchFamily="34" charset="0"/>
              </a:rPr>
              <a:t> </a:t>
            </a:r>
            <a:r>
              <a:rPr sz="1350" spc="-95" dirty="0">
                <a:latin typeface="Poppins SemiBold" pitchFamily="50" charset="0"/>
                <a:cs typeface="Arial" panose="020B0604020202020204" pitchFamily="34" charset="0"/>
              </a:rPr>
              <a:t>evolución</a:t>
            </a:r>
            <a:r>
              <a:rPr sz="1350" spc="-15" dirty="0">
                <a:latin typeface="Poppins SemiBold" pitchFamily="50" charset="0"/>
                <a:cs typeface="Arial" panose="020B0604020202020204" pitchFamily="34" charset="0"/>
              </a:rPr>
              <a:t> </a:t>
            </a:r>
            <a:r>
              <a:rPr sz="1350" spc="-114" dirty="0">
                <a:latin typeface="Poppins SemiBold" pitchFamily="50" charset="0"/>
                <a:cs typeface="Arial" panose="020B0604020202020204" pitchFamily="34" charset="0"/>
              </a:rPr>
              <a:t>en</a:t>
            </a:r>
            <a:r>
              <a:rPr sz="1350" spc="-15" dirty="0">
                <a:latin typeface="Poppins SemiBold" pitchFamily="50" charset="0"/>
                <a:cs typeface="Arial" panose="020B0604020202020204" pitchFamily="34" charset="0"/>
              </a:rPr>
              <a:t> </a:t>
            </a:r>
            <a:r>
              <a:rPr sz="1350" spc="-75" dirty="0">
                <a:latin typeface="Poppins SemiBold" pitchFamily="50" charset="0"/>
                <a:cs typeface="Arial" panose="020B0604020202020204" pitchFamily="34" charset="0"/>
              </a:rPr>
              <a:t>modelos </a:t>
            </a:r>
            <a:r>
              <a:rPr sz="1300" spc="-60" dirty="0">
                <a:cs typeface="Arial" panose="020B0604020202020204" pitchFamily="34" charset="0"/>
              </a:rPr>
              <a:t>tradicionales</a:t>
            </a:r>
            <a:r>
              <a:rPr sz="1300" spc="-5" dirty="0">
                <a:cs typeface="Arial" panose="020B0604020202020204" pitchFamily="34" charset="0"/>
              </a:rPr>
              <a:t> </a:t>
            </a:r>
            <a:r>
              <a:rPr sz="1300" spc="-75" dirty="0">
                <a:cs typeface="Arial" panose="020B0604020202020204" pitchFamily="34" charset="0"/>
              </a:rPr>
              <a:t>de</a:t>
            </a:r>
            <a:r>
              <a:rPr sz="1300" spc="-5" dirty="0">
                <a:cs typeface="Arial" panose="020B0604020202020204" pitchFamily="34" charset="0"/>
              </a:rPr>
              <a:t> </a:t>
            </a:r>
            <a:r>
              <a:rPr sz="1300" spc="-65" dirty="0">
                <a:cs typeface="Arial" panose="020B0604020202020204" pitchFamily="34" charset="0"/>
              </a:rPr>
              <a:t>pricing</a:t>
            </a:r>
            <a:r>
              <a:rPr sz="1300" spc="-5" dirty="0">
                <a:cs typeface="Arial" panose="020B0604020202020204" pitchFamily="34" charset="0"/>
              </a:rPr>
              <a:t> </a:t>
            </a:r>
            <a:r>
              <a:rPr sz="1300" spc="-60" dirty="0">
                <a:cs typeface="Arial" panose="020B0604020202020204" pitchFamily="34" charset="0"/>
              </a:rPr>
              <a:t>y</a:t>
            </a:r>
            <a:r>
              <a:rPr sz="1300" dirty="0">
                <a:cs typeface="Arial" panose="020B0604020202020204" pitchFamily="34" charset="0"/>
              </a:rPr>
              <a:t> </a:t>
            </a:r>
            <a:r>
              <a:rPr sz="1300" spc="-10" dirty="0">
                <a:cs typeface="Arial" panose="020B0604020202020204" pitchFamily="34" charset="0"/>
              </a:rPr>
              <a:t>reservas.</a:t>
            </a:r>
            <a:endParaRPr sz="1300" dirty="0">
              <a:cs typeface="Arial" panose="020B0604020202020204" pitchFamily="34" charset="0"/>
            </a:endParaRPr>
          </a:p>
        </p:txBody>
      </p:sp>
      <p:pic>
        <p:nvPicPr>
          <p:cNvPr id="11" name="object 11"/>
          <p:cNvPicPr/>
          <p:nvPr>
            <p:custDataLst>
              <p:tags r:id="rId3"/>
            </p:custDataLst>
          </p:nvPr>
        </p:nvPicPr>
        <p:blipFill>
          <a:blip r:embed="rId5" cstate="print"/>
          <a:stretch>
            <a:fillRect/>
          </a:stretch>
        </p:blipFill>
        <p:spPr>
          <a:xfrm>
            <a:off x="457201" y="2934493"/>
            <a:ext cx="114299" cy="114300"/>
          </a:xfrm>
          <a:prstGeom prst="rect">
            <a:avLst/>
          </a:prstGeom>
        </p:spPr>
      </p:pic>
      <p:sp>
        <p:nvSpPr>
          <p:cNvPr id="12" name="object 12"/>
          <p:cNvSpPr txBox="1"/>
          <p:nvPr/>
        </p:nvSpPr>
        <p:spPr>
          <a:xfrm>
            <a:off x="673099" y="2807503"/>
            <a:ext cx="5513070" cy="470129"/>
          </a:xfrm>
          <a:prstGeom prst="rect">
            <a:avLst/>
          </a:prstGeom>
        </p:spPr>
        <p:txBody>
          <a:bodyPr vert="horz" wrap="square" lIns="0" tIns="12065" rIns="0" bIns="0" rtlCol="0">
            <a:spAutoFit/>
          </a:bodyPr>
          <a:lstStyle/>
          <a:p>
            <a:pPr marL="12700" marR="5080" algn="just">
              <a:lnSpc>
                <a:spcPct val="114199"/>
              </a:lnSpc>
              <a:spcBef>
                <a:spcPts val="95"/>
              </a:spcBef>
            </a:pPr>
            <a:r>
              <a:rPr sz="1300" spc="-70" dirty="0">
                <a:cs typeface="Arial" panose="020B0604020202020204" pitchFamily="34" charset="0"/>
              </a:rPr>
              <a:t>Los</a:t>
            </a:r>
            <a:r>
              <a:rPr sz="1300" spc="-5" dirty="0">
                <a:cs typeface="Arial" panose="020B0604020202020204" pitchFamily="34" charset="0"/>
              </a:rPr>
              <a:t> </a:t>
            </a:r>
            <a:r>
              <a:rPr sz="1300" spc="-60" dirty="0">
                <a:cs typeface="Arial" panose="020B0604020202020204" pitchFamily="34" charset="0"/>
              </a:rPr>
              <a:t>actuarios</a:t>
            </a:r>
            <a:r>
              <a:rPr sz="1300" spc="-5" dirty="0">
                <a:cs typeface="Arial" panose="020B0604020202020204" pitchFamily="34" charset="0"/>
              </a:rPr>
              <a:t> </a:t>
            </a:r>
            <a:r>
              <a:rPr sz="1300" spc="-75" dirty="0">
                <a:cs typeface="Arial" panose="020B0604020202020204" pitchFamily="34" charset="0"/>
              </a:rPr>
              <a:t>serán</a:t>
            </a:r>
            <a:r>
              <a:rPr sz="1300" spc="-5" dirty="0">
                <a:cs typeface="Arial" panose="020B0604020202020204" pitchFamily="34" charset="0"/>
              </a:rPr>
              <a:t> </a:t>
            </a:r>
            <a:r>
              <a:rPr sz="1300" spc="-70" dirty="0">
                <a:cs typeface="Arial" panose="020B0604020202020204" pitchFamily="34" charset="0"/>
              </a:rPr>
              <a:t>clave</a:t>
            </a:r>
            <a:r>
              <a:rPr sz="1300" spc="-10" dirty="0">
                <a:cs typeface="Arial" panose="020B0604020202020204" pitchFamily="34" charset="0"/>
              </a:rPr>
              <a:t> </a:t>
            </a:r>
            <a:r>
              <a:rPr sz="1300" spc="-75" dirty="0">
                <a:cs typeface="Arial" panose="020B0604020202020204" pitchFamily="34" charset="0"/>
              </a:rPr>
              <a:t>en</a:t>
            </a:r>
            <a:r>
              <a:rPr sz="1300" spc="-5" dirty="0">
                <a:cs typeface="Arial" panose="020B0604020202020204" pitchFamily="34" charset="0"/>
              </a:rPr>
              <a:t> </a:t>
            </a:r>
            <a:r>
              <a:rPr sz="1300" spc="-50" dirty="0">
                <a:cs typeface="Arial" panose="020B0604020202020204" pitchFamily="34" charset="0"/>
              </a:rPr>
              <a:t>la</a:t>
            </a:r>
            <a:r>
              <a:rPr sz="1300" spc="-5" dirty="0">
                <a:cs typeface="Arial" panose="020B0604020202020204" pitchFamily="34" charset="0"/>
              </a:rPr>
              <a:t> </a:t>
            </a:r>
            <a:r>
              <a:rPr sz="1350" spc="-100" dirty="0">
                <a:latin typeface="Poppins SemiBold" pitchFamily="50" charset="0"/>
                <a:cs typeface="Arial" panose="020B0604020202020204" pitchFamily="34" charset="0"/>
              </a:rPr>
              <a:t>integración</a:t>
            </a:r>
            <a:r>
              <a:rPr sz="1350" spc="-15" dirty="0">
                <a:latin typeface="Poppins SemiBold" pitchFamily="50" charset="0"/>
                <a:cs typeface="Arial" panose="020B0604020202020204" pitchFamily="34" charset="0"/>
              </a:rPr>
              <a:t> </a:t>
            </a:r>
            <a:r>
              <a:rPr sz="1350" spc="-114" dirty="0">
                <a:latin typeface="Poppins SemiBold" pitchFamily="50" charset="0"/>
                <a:cs typeface="Arial" panose="020B0604020202020204" pitchFamily="34" charset="0"/>
              </a:rPr>
              <a:t>de</a:t>
            </a:r>
            <a:r>
              <a:rPr sz="1350" spc="-20" dirty="0">
                <a:latin typeface="Poppins SemiBold" pitchFamily="50" charset="0"/>
                <a:cs typeface="Arial" panose="020B0604020202020204" pitchFamily="34" charset="0"/>
              </a:rPr>
              <a:t> </a:t>
            </a:r>
            <a:r>
              <a:rPr sz="1350" spc="-105" dirty="0">
                <a:latin typeface="Poppins SemiBold" pitchFamily="50" charset="0"/>
                <a:cs typeface="Arial" panose="020B0604020202020204" pitchFamily="34" charset="0"/>
              </a:rPr>
              <a:t>datos</a:t>
            </a:r>
            <a:r>
              <a:rPr sz="1350" spc="-35" dirty="0">
                <a:latin typeface="Poppins SemiBold" pitchFamily="50" charset="0"/>
                <a:cs typeface="Arial" panose="020B0604020202020204" pitchFamily="34" charset="0"/>
              </a:rPr>
              <a:t> </a:t>
            </a:r>
            <a:r>
              <a:rPr sz="1300" spc="-65" dirty="0">
                <a:cs typeface="Arial" panose="020B0604020202020204" pitchFamily="34" charset="0"/>
              </a:rPr>
              <a:t>complejos</a:t>
            </a:r>
            <a:r>
              <a:rPr sz="1300" spc="-5" dirty="0">
                <a:cs typeface="Arial" panose="020B0604020202020204" pitchFamily="34" charset="0"/>
              </a:rPr>
              <a:t> </a:t>
            </a:r>
            <a:r>
              <a:rPr sz="1300" spc="-60" dirty="0">
                <a:cs typeface="Arial" panose="020B0604020202020204" pitchFamily="34" charset="0"/>
              </a:rPr>
              <a:t>y</a:t>
            </a:r>
            <a:r>
              <a:rPr sz="1300" spc="-5" dirty="0">
                <a:cs typeface="Arial" panose="020B0604020202020204" pitchFamily="34" charset="0"/>
              </a:rPr>
              <a:t> </a:t>
            </a:r>
            <a:r>
              <a:rPr sz="1300" spc="-20" dirty="0">
                <a:cs typeface="Arial" panose="020B0604020202020204" pitchFamily="34" charset="0"/>
              </a:rPr>
              <a:t>análisis </a:t>
            </a:r>
            <a:r>
              <a:rPr sz="1300" spc="-10" dirty="0">
                <a:cs typeface="Arial" panose="020B0604020202020204" pitchFamily="34" charset="0"/>
              </a:rPr>
              <a:t>comportamental.</a:t>
            </a:r>
            <a:endParaRPr sz="1300" dirty="0">
              <a:cs typeface="Arial" panose="020B0604020202020204" pitchFamily="34" charset="0"/>
            </a:endParaRPr>
          </a:p>
        </p:txBody>
      </p:sp>
      <p:sp>
        <p:nvSpPr>
          <p:cNvPr id="13" name="object 13"/>
          <p:cNvSpPr txBox="1"/>
          <p:nvPr/>
        </p:nvSpPr>
        <p:spPr>
          <a:xfrm>
            <a:off x="444500" y="3514616"/>
            <a:ext cx="1847214" cy="285750"/>
          </a:xfrm>
          <a:prstGeom prst="rect">
            <a:avLst/>
          </a:prstGeom>
        </p:spPr>
        <p:txBody>
          <a:bodyPr vert="horz" wrap="square" lIns="0" tIns="13335" rIns="0" bIns="0" rtlCol="0">
            <a:spAutoFit/>
          </a:bodyPr>
          <a:lstStyle/>
          <a:p>
            <a:pPr marL="12700">
              <a:spcBef>
                <a:spcPts val="105"/>
              </a:spcBef>
            </a:pPr>
            <a:r>
              <a:rPr sz="1700" spc="-135" dirty="0">
                <a:solidFill>
                  <a:schemeClr val="accent2"/>
                </a:solidFill>
                <a:latin typeface="Poppins SemiBold" pitchFamily="50" charset="0"/>
                <a:cs typeface="Arial" panose="020B0604020202020204" pitchFamily="34" charset="0"/>
              </a:rPr>
              <a:t>Recomendaciones</a:t>
            </a:r>
            <a:endParaRPr sz="1700" dirty="0">
              <a:solidFill>
                <a:schemeClr val="accent2"/>
              </a:solidFill>
              <a:latin typeface="Poppins SemiBold" pitchFamily="50" charset="0"/>
              <a:cs typeface="Arial" panose="020B0604020202020204" pitchFamily="34" charset="0"/>
            </a:endParaRPr>
          </a:p>
        </p:txBody>
      </p:sp>
      <p:sp>
        <p:nvSpPr>
          <p:cNvPr id="14" name="object 14"/>
          <p:cNvSpPr txBox="1"/>
          <p:nvPr/>
        </p:nvSpPr>
        <p:spPr>
          <a:xfrm>
            <a:off x="615949" y="3855410"/>
            <a:ext cx="6366742" cy="593110"/>
          </a:xfrm>
          <a:prstGeom prst="rect">
            <a:avLst/>
          </a:prstGeom>
        </p:spPr>
        <p:txBody>
          <a:bodyPr vert="horz" wrap="square" lIns="0" tIns="107314" rIns="0" bIns="0" rtlCol="0">
            <a:spAutoFit/>
          </a:bodyPr>
          <a:lstStyle/>
          <a:p>
            <a:pPr marL="12700">
              <a:spcBef>
                <a:spcPts val="844"/>
              </a:spcBef>
            </a:pPr>
            <a:r>
              <a:rPr sz="1500" spc="-125" dirty="0">
                <a:solidFill>
                  <a:schemeClr val="accent2"/>
                </a:solidFill>
                <a:cs typeface="Arial" panose="020B0604020202020204" pitchFamily="34" charset="0"/>
              </a:rPr>
              <a:t>Para</a:t>
            </a:r>
            <a:r>
              <a:rPr sz="1500" spc="-15" dirty="0">
                <a:solidFill>
                  <a:schemeClr val="accent2"/>
                </a:solidFill>
                <a:cs typeface="Arial" panose="020B0604020202020204" pitchFamily="34" charset="0"/>
              </a:rPr>
              <a:t> </a:t>
            </a:r>
            <a:r>
              <a:rPr sz="1500" spc="-100" dirty="0">
                <a:solidFill>
                  <a:schemeClr val="accent2"/>
                </a:solidFill>
                <a:cs typeface="Arial" panose="020B0604020202020204" pitchFamily="34" charset="0"/>
              </a:rPr>
              <a:t>Pricing</a:t>
            </a:r>
            <a:r>
              <a:rPr sz="1500" spc="-10" dirty="0">
                <a:solidFill>
                  <a:schemeClr val="accent2"/>
                </a:solidFill>
                <a:cs typeface="Arial" panose="020B0604020202020204" pitchFamily="34" charset="0"/>
              </a:rPr>
              <a:t> </a:t>
            </a:r>
            <a:r>
              <a:rPr sz="1500" spc="-85" dirty="0">
                <a:solidFill>
                  <a:schemeClr val="accent2"/>
                </a:solidFill>
                <a:cs typeface="Arial" panose="020B0604020202020204" pitchFamily="34" charset="0"/>
              </a:rPr>
              <a:t>y</a:t>
            </a:r>
            <a:r>
              <a:rPr sz="1500" spc="-10" dirty="0">
                <a:solidFill>
                  <a:schemeClr val="accent2"/>
                </a:solidFill>
                <a:cs typeface="Arial" panose="020B0604020202020204" pitchFamily="34" charset="0"/>
              </a:rPr>
              <a:t> Suscripción</a:t>
            </a:r>
            <a:endParaRPr sz="1500" dirty="0">
              <a:solidFill>
                <a:schemeClr val="accent2"/>
              </a:solidFill>
              <a:cs typeface="Arial" panose="020B0604020202020204" pitchFamily="34" charset="0"/>
            </a:endParaRPr>
          </a:p>
          <a:p>
            <a:pPr marL="12700">
              <a:spcBef>
                <a:spcPts val="575"/>
              </a:spcBef>
            </a:pPr>
            <a:r>
              <a:rPr sz="1150" spc="-70" dirty="0">
                <a:solidFill>
                  <a:schemeClr val="accent2"/>
                </a:solidFill>
                <a:cs typeface="Arial" panose="020B0604020202020204" pitchFamily="34" charset="0"/>
              </a:rPr>
              <a:t>Incorporar</a:t>
            </a:r>
            <a:r>
              <a:rPr sz="115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factores</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comportamentales</a:t>
            </a:r>
            <a:r>
              <a:rPr sz="115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y</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tecnologías</a:t>
            </a:r>
            <a:r>
              <a:rPr sz="115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emergentes</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a</a:t>
            </a:r>
            <a:r>
              <a:rPr sz="1150" dirty="0">
                <a:solidFill>
                  <a:schemeClr val="accent2"/>
                </a:solidFill>
                <a:cs typeface="Arial" panose="020B0604020202020204" pitchFamily="34" charset="0"/>
              </a:rPr>
              <a:t> </a:t>
            </a:r>
            <a:r>
              <a:rPr sz="1150" spc="-55" dirty="0">
                <a:solidFill>
                  <a:schemeClr val="accent2"/>
                </a:solidFill>
                <a:cs typeface="Arial" panose="020B0604020202020204" pitchFamily="34" charset="0"/>
              </a:rPr>
              <a:t>los</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modelos</a:t>
            </a:r>
            <a:r>
              <a:rPr sz="115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10" dirty="0">
                <a:solidFill>
                  <a:schemeClr val="accent2"/>
                </a:solidFill>
                <a:cs typeface="Arial" panose="020B0604020202020204" pitchFamily="34" charset="0"/>
              </a:rPr>
              <a:t>riesgo.</a:t>
            </a:r>
            <a:endParaRPr sz="1150" dirty="0">
              <a:solidFill>
                <a:schemeClr val="accent2"/>
              </a:solidFill>
              <a:cs typeface="Arial" panose="020B0604020202020204" pitchFamily="34" charset="0"/>
            </a:endParaRPr>
          </a:p>
        </p:txBody>
      </p:sp>
      <p:sp>
        <p:nvSpPr>
          <p:cNvPr id="15" name="object 15"/>
          <p:cNvSpPr txBox="1"/>
          <p:nvPr/>
        </p:nvSpPr>
        <p:spPr>
          <a:xfrm>
            <a:off x="615950" y="4465010"/>
            <a:ext cx="5701723" cy="593110"/>
          </a:xfrm>
          <a:prstGeom prst="rect">
            <a:avLst/>
          </a:prstGeom>
        </p:spPr>
        <p:txBody>
          <a:bodyPr vert="horz" wrap="square" lIns="0" tIns="107314" rIns="0" bIns="0" rtlCol="0">
            <a:spAutoFit/>
          </a:bodyPr>
          <a:lstStyle/>
          <a:p>
            <a:pPr marL="12700" algn="just">
              <a:spcBef>
                <a:spcPts val="844"/>
              </a:spcBef>
            </a:pPr>
            <a:r>
              <a:rPr sz="1500" spc="-125" dirty="0">
                <a:solidFill>
                  <a:schemeClr val="accent2"/>
                </a:solidFill>
                <a:cs typeface="Arial" panose="020B0604020202020204" pitchFamily="34" charset="0"/>
              </a:rPr>
              <a:t>Para</a:t>
            </a:r>
            <a:r>
              <a:rPr sz="1500" spc="-10" dirty="0">
                <a:solidFill>
                  <a:schemeClr val="accent2"/>
                </a:solidFill>
                <a:cs typeface="Arial" panose="020B0604020202020204" pitchFamily="34" charset="0"/>
              </a:rPr>
              <a:t> Valuación</a:t>
            </a:r>
            <a:endParaRPr sz="1500" dirty="0">
              <a:solidFill>
                <a:schemeClr val="accent2"/>
              </a:solidFill>
              <a:cs typeface="Arial" panose="020B0604020202020204" pitchFamily="34" charset="0"/>
            </a:endParaRPr>
          </a:p>
          <a:p>
            <a:pPr marL="12700" algn="just">
              <a:spcBef>
                <a:spcPts val="575"/>
              </a:spcBef>
            </a:pPr>
            <a:r>
              <a:rPr sz="1150" spc="-60" dirty="0">
                <a:solidFill>
                  <a:schemeClr val="accent2"/>
                </a:solidFill>
                <a:cs typeface="Arial" panose="020B0604020202020204" pitchFamily="34" charset="0"/>
              </a:rPr>
              <a:t>Anticipar</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cambios</a:t>
            </a:r>
            <a:r>
              <a:rPr sz="1150"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regulatorios</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y</a:t>
            </a:r>
            <a:r>
              <a:rPr sz="115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demográficos</a:t>
            </a:r>
            <a:r>
              <a:rPr sz="1150"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en</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proyecciones</a:t>
            </a:r>
            <a:r>
              <a:rPr sz="115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largo</a:t>
            </a:r>
            <a:r>
              <a:rPr sz="1150" spc="-5" dirty="0">
                <a:solidFill>
                  <a:schemeClr val="accent2"/>
                </a:solidFill>
                <a:cs typeface="Arial" panose="020B0604020202020204" pitchFamily="34" charset="0"/>
              </a:rPr>
              <a:t> </a:t>
            </a:r>
            <a:r>
              <a:rPr sz="1150" spc="-10" dirty="0">
                <a:solidFill>
                  <a:schemeClr val="accent2"/>
                </a:solidFill>
                <a:cs typeface="Arial" panose="020B0604020202020204" pitchFamily="34" charset="0"/>
              </a:rPr>
              <a:t>plazo.</a:t>
            </a:r>
            <a:endParaRPr sz="1150" dirty="0">
              <a:solidFill>
                <a:schemeClr val="accent2"/>
              </a:solidFill>
              <a:cs typeface="Arial" panose="020B0604020202020204" pitchFamily="34" charset="0"/>
            </a:endParaRPr>
          </a:p>
        </p:txBody>
      </p:sp>
      <p:sp>
        <p:nvSpPr>
          <p:cNvPr id="16" name="object 16"/>
          <p:cNvSpPr txBox="1"/>
          <p:nvPr/>
        </p:nvSpPr>
        <p:spPr>
          <a:xfrm>
            <a:off x="615949" y="5074610"/>
            <a:ext cx="7024018" cy="593110"/>
          </a:xfrm>
          <a:prstGeom prst="rect">
            <a:avLst/>
          </a:prstGeom>
        </p:spPr>
        <p:txBody>
          <a:bodyPr vert="horz" wrap="square" lIns="0" tIns="107314" rIns="0" bIns="0" rtlCol="0">
            <a:spAutoFit/>
          </a:bodyPr>
          <a:lstStyle/>
          <a:p>
            <a:pPr marL="12700">
              <a:spcBef>
                <a:spcPts val="844"/>
              </a:spcBef>
            </a:pPr>
            <a:r>
              <a:rPr sz="1500" spc="-125" dirty="0">
                <a:solidFill>
                  <a:schemeClr val="accent2"/>
                </a:solidFill>
                <a:cs typeface="Arial" panose="020B0604020202020204" pitchFamily="34" charset="0"/>
              </a:rPr>
              <a:t>Para</a:t>
            </a:r>
            <a:r>
              <a:rPr sz="1500" spc="-25" dirty="0">
                <a:solidFill>
                  <a:schemeClr val="accent2"/>
                </a:solidFill>
                <a:cs typeface="Arial" panose="020B0604020202020204" pitchFamily="34" charset="0"/>
              </a:rPr>
              <a:t> </a:t>
            </a:r>
            <a:r>
              <a:rPr sz="1500" spc="-85" dirty="0">
                <a:solidFill>
                  <a:schemeClr val="accent2"/>
                </a:solidFill>
                <a:cs typeface="Arial" panose="020B0604020202020204" pitchFamily="34" charset="0"/>
              </a:rPr>
              <a:t>Desarrollo</a:t>
            </a:r>
            <a:r>
              <a:rPr sz="1500" spc="-20" dirty="0">
                <a:solidFill>
                  <a:schemeClr val="accent2"/>
                </a:solidFill>
                <a:cs typeface="Arial" panose="020B0604020202020204" pitchFamily="34" charset="0"/>
              </a:rPr>
              <a:t> </a:t>
            </a:r>
            <a:r>
              <a:rPr sz="1500" spc="-110" dirty="0">
                <a:solidFill>
                  <a:schemeClr val="accent2"/>
                </a:solidFill>
                <a:cs typeface="Arial" panose="020B0604020202020204" pitchFamily="34" charset="0"/>
              </a:rPr>
              <a:t>de</a:t>
            </a:r>
            <a:r>
              <a:rPr sz="1500" spc="-25" dirty="0">
                <a:solidFill>
                  <a:schemeClr val="accent2"/>
                </a:solidFill>
                <a:cs typeface="Arial" panose="020B0604020202020204" pitchFamily="34" charset="0"/>
              </a:rPr>
              <a:t> </a:t>
            </a:r>
            <a:r>
              <a:rPr sz="1500" spc="-10" dirty="0">
                <a:solidFill>
                  <a:schemeClr val="accent2"/>
                </a:solidFill>
                <a:cs typeface="Arial" panose="020B0604020202020204" pitchFamily="34" charset="0"/>
              </a:rPr>
              <a:t>Productos</a:t>
            </a:r>
            <a:endParaRPr sz="1500" dirty="0">
              <a:solidFill>
                <a:schemeClr val="accent2"/>
              </a:solidFill>
              <a:cs typeface="Arial" panose="020B0604020202020204" pitchFamily="34" charset="0"/>
            </a:endParaRPr>
          </a:p>
          <a:p>
            <a:pPr marL="12700">
              <a:spcBef>
                <a:spcPts val="575"/>
              </a:spcBef>
            </a:pPr>
            <a:r>
              <a:rPr sz="1150" spc="-65" dirty="0">
                <a:solidFill>
                  <a:schemeClr val="accent2"/>
                </a:solidFill>
                <a:cs typeface="Arial" panose="020B0604020202020204" pitchFamily="34" charset="0"/>
              </a:rPr>
              <a:t>Diseñar</a:t>
            </a:r>
            <a:r>
              <a:rPr sz="1150" spc="-5"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soluciones</a:t>
            </a:r>
            <a:r>
              <a:rPr sz="1150" spc="-1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modulares</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que</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respondan</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a</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cambios</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socioeconómicos</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y</a:t>
            </a:r>
            <a:r>
              <a:rPr sz="1150" spc="-5" dirty="0">
                <a:solidFill>
                  <a:schemeClr val="accent2"/>
                </a:solidFill>
                <a:cs typeface="Arial" panose="020B0604020202020204" pitchFamily="34" charset="0"/>
              </a:rPr>
              <a:t> </a:t>
            </a:r>
            <a:r>
              <a:rPr sz="1150" spc="-40" dirty="0">
                <a:solidFill>
                  <a:schemeClr val="accent2"/>
                </a:solidFill>
                <a:cs typeface="Arial" panose="020B0604020202020204" pitchFamily="34" charset="0"/>
              </a:rPr>
              <a:t>demográficos.</a:t>
            </a:r>
            <a:endParaRPr sz="1150" dirty="0">
              <a:solidFill>
                <a:schemeClr val="accent2"/>
              </a:solidFill>
              <a:cs typeface="Arial" panose="020B0604020202020204" pitchFamily="34" charset="0"/>
            </a:endParaRPr>
          </a:p>
        </p:txBody>
      </p:sp>
      <p:sp>
        <p:nvSpPr>
          <p:cNvPr id="27" name="object 27"/>
          <p:cNvSpPr txBox="1"/>
          <p:nvPr/>
        </p:nvSpPr>
        <p:spPr>
          <a:xfrm>
            <a:off x="9167675" y="2581466"/>
            <a:ext cx="1076960" cy="201978"/>
          </a:xfrm>
          <a:prstGeom prst="rect">
            <a:avLst/>
          </a:prstGeom>
        </p:spPr>
        <p:txBody>
          <a:bodyPr vert="horz" wrap="square" lIns="0" tIns="17145" rIns="0" bIns="0" rtlCol="0">
            <a:spAutoFit/>
          </a:bodyPr>
          <a:lstStyle/>
          <a:p>
            <a:pPr marL="12700">
              <a:spcBef>
                <a:spcPts val="135"/>
              </a:spcBef>
            </a:pPr>
            <a:r>
              <a:rPr sz="1200" spc="-95" dirty="0">
                <a:solidFill>
                  <a:schemeClr val="tx2"/>
                </a:solidFill>
                <a:latin typeface="+mj-lt"/>
                <a:cs typeface="Arial" panose="020B0604020202020204" pitchFamily="34" charset="0"/>
              </a:rPr>
              <a:t>Integración</a:t>
            </a:r>
            <a:r>
              <a:rPr sz="1200" spc="-20" dirty="0">
                <a:solidFill>
                  <a:schemeClr val="tx2"/>
                </a:solidFill>
                <a:latin typeface="+mj-lt"/>
                <a:cs typeface="Arial" panose="020B0604020202020204" pitchFamily="34" charset="0"/>
              </a:rPr>
              <a:t> </a:t>
            </a:r>
            <a:r>
              <a:rPr sz="1200" spc="-50" dirty="0">
                <a:solidFill>
                  <a:schemeClr val="tx2"/>
                </a:solidFill>
                <a:latin typeface="+mj-lt"/>
                <a:cs typeface="Arial" panose="020B0604020202020204" pitchFamily="34" charset="0"/>
              </a:rPr>
              <a:t>y</a:t>
            </a:r>
            <a:endParaRPr sz="1200" dirty="0">
              <a:solidFill>
                <a:schemeClr val="tx2"/>
              </a:solidFill>
              <a:latin typeface="+mj-lt"/>
              <a:cs typeface="Arial" panose="020B0604020202020204" pitchFamily="34" charset="0"/>
            </a:endParaRPr>
          </a:p>
        </p:txBody>
      </p:sp>
      <p:sp>
        <p:nvSpPr>
          <p:cNvPr id="28" name="object 28"/>
          <p:cNvSpPr txBox="1"/>
          <p:nvPr/>
        </p:nvSpPr>
        <p:spPr>
          <a:xfrm>
            <a:off x="9130023" y="2810066"/>
            <a:ext cx="1152525" cy="201978"/>
          </a:xfrm>
          <a:prstGeom prst="rect">
            <a:avLst/>
          </a:prstGeom>
        </p:spPr>
        <p:txBody>
          <a:bodyPr vert="horz" wrap="square" lIns="0" tIns="17145" rIns="0" bIns="0" rtlCol="0">
            <a:spAutoFit/>
          </a:bodyPr>
          <a:lstStyle/>
          <a:p>
            <a:pPr marL="12700">
              <a:spcBef>
                <a:spcPts val="135"/>
              </a:spcBef>
            </a:pPr>
            <a:r>
              <a:rPr sz="1200" spc="-95" dirty="0">
                <a:solidFill>
                  <a:schemeClr val="tx2"/>
                </a:solidFill>
                <a:latin typeface="+mj-lt"/>
                <a:cs typeface="Arial" panose="020B0604020202020204" pitchFamily="34" charset="0"/>
              </a:rPr>
              <a:t>Adaptabilidad</a:t>
            </a:r>
            <a:endParaRPr sz="1200" dirty="0">
              <a:solidFill>
                <a:schemeClr val="tx2"/>
              </a:solidFill>
              <a:latin typeface="+mj-lt"/>
              <a:cs typeface="Arial" panose="020B0604020202020204" pitchFamily="34" charset="0"/>
            </a:endParaRPr>
          </a:p>
        </p:txBody>
      </p:sp>
      <p:sp>
        <p:nvSpPr>
          <p:cNvPr id="29" name="object 29"/>
          <p:cNvSpPr txBox="1"/>
          <p:nvPr/>
        </p:nvSpPr>
        <p:spPr>
          <a:xfrm>
            <a:off x="6823477" y="1717107"/>
            <a:ext cx="1422116" cy="321883"/>
          </a:xfrm>
          <a:prstGeom prst="rect">
            <a:avLst/>
          </a:prstGeom>
        </p:spPr>
        <p:txBody>
          <a:bodyPr vert="horz" wrap="square" lIns="0" tIns="13970" rIns="0" bIns="0" rtlCol="0">
            <a:spAutoFit/>
          </a:bodyPr>
          <a:lstStyle/>
          <a:p>
            <a:pPr marL="12700">
              <a:spcBef>
                <a:spcPts val="110"/>
              </a:spcBef>
            </a:pPr>
            <a:r>
              <a:rPr sz="2000" spc="-60" dirty="0">
                <a:solidFill>
                  <a:schemeClr val="tx2"/>
                </a:solidFill>
                <a:cs typeface="Arial" panose="020B0604020202020204" pitchFamily="34" charset="0"/>
              </a:rPr>
              <a:t>Tecnología</a:t>
            </a:r>
            <a:endParaRPr sz="2000" dirty="0">
              <a:solidFill>
                <a:schemeClr val="tx2"/>
              </a:solidFill>
              <a:cs typeface="Arial" panose="020B0604020202020204" pitchFamily="34" charset="0"/>
            </a:endParaRPr>
          </a:p>
        </p:txBody>
      </p:sp>
      <p:sp>
        <p:nvSpPr>
          <p:cNvPr id="30" name="object 30"/>
          <p:cNvSpPr txBox="1"/>
          <p:nvPr/>
        </p:nvSpPr>
        <p:spPr>
          <a:xfrm>
            <a:off x="10400090" y="4287578"/>
            <a:ext cx="1638751" cy="321883"/>
          </a:xfrm>
          <a:prstGeom prst="rect">
            <a:avLst/>
          </a:prstGeom>
        </p:spPr>
        <p:txBody>
          <a:bodyPr vert="horz" wrap="square" lIns="0" tIns="13970" rIns="0" bIns="0" rtlCol="0">
            <a:spAutoFit/>
          </a:bodyPr>
          <a:lstStyle/>
          <a:p>
            <a:pPr marL="12700">
              <a:spcBef>
                <a:spcPts val="110"/>
              </a:spcBef>
            </a:pPr>
            <a:r>
              <a:rPr sz="2000" spc="-60" dirty="0">
                <a:solidFill>
                  <a:schemeClr val="tx2"/>
                </a:solidFill>
                <a:cs typeface="Arial" panose="020B0604020202020204" pitchFamily="34" charset="0"/>
              </a:rPr>
              <a:t>Demografía</a:t>
            </a:r>
            <a:endParaRPr sz="2000" dirty="0">
              <a:solidFill>
                <a:schemeClr val="tx2"/>
              </a:solidFill>
              <a:cs typeface="Arial" panose="020B0604020202020204" pitchFamily="34" charset="0"/>
            </a:endParaRPr>
          </a:p>
        </p:txBody>
      </p:sp>
      <p:sp>
        <p:nvSpPr>
          <p:cNvPr id="31" name="object 31"/>
          <p:cNvSpPr txBox="1"/>
          <p:nvPr/>
        </p:nvSpPr>
        <p:spPr>
          <a:xfrm>
            <a:off x="6982691" y="3518672"/>
            <a:ext cx="1240677" cy="321883"/>
          </a:xfrm>
          <a:prstGeom prst="rect">
            <a:avLst/>
          </a:prstGeom>
        </p:spPr>
        <p:txBody>
          <a:bodyPr vert="horz" wrap="square" lIns="0" tIns="13970" rIns="0" bIns="0" rtlCol="0">
            <a:spAutoFit/>
          </a:bodyPr>
          <a:lstStyle/>
          <a:p>
            <a:pPr marL="12700">
              <a:spcBef>
                <a:spcPts val="110"/>
              </a:spcBef>
            </a:pPr>
            <a:r>
              <a:rPr sz="2000" spc="-60" dirty="0">
                <a:solidFill>
                  <a:schemeClr val="tx2"/>
                </a:solidFill>
                <a:cs typeface="Arial" panose="020B0604020202020204" pitchFamily="34" charset="0"/>
              </a:rPr>
              <a:t>Economía</a:t>
            </a:r>
            <a:endParaRPr sz="2000" dirty="0">
              <a:solidFill>
                <a:schemeClr val="tx2"/>
              </a:solidFill>
              <a:cs typeface="Arial" panose="020B0604020202020204" pitchFamily="34" charset="0"/>
            </a:endParaRPr>
          </a:p>
        </p:txBody>
      </p:sp>
      <p:sp>
        <p:nvSpPr>
          <p:cNvPr id="32" name="object 32"/>
          <p:cNvSpPr txBox="1"/>
          <p:nvPr/>
        </p:nvSpPr>
        <p:spPr>
          <a:xfrm>
            <a:off x="10461286" y="1198807"/>
            <a:ext cx="1422117" cy="321883"/>
          </a:xfrm>
          <a:prstGeom prst="rect">
            <a:avLst/>
          </a:prstGeom>
        </p:spPr>
        <p:txBody>
          <a:bodyPr vert="horz" wrap="square" lIns="0" tIns="13970" rIns="0" bIns="0" rtlCol="0">
            <a:spAutoFit/>
          </a:bodyPr>
          <a:lstStyle/>
          <a:p>
            <a:pPr marL="12700">
              <a:spcBef>
                <a:spcPts val="110"/>
              </a:spcBef>
            </a:pPr>
            <a:r>
              <a:rPr sz="2000" spc="-55" dirty="0">
                <a:solidFill>
                  <a:schemeClr val="tx2"/>
                </a:solidFill>
                <a:cs typeface="Arial" panose="020B0604020202020204" pitchFamily="34" charset="0"/>
              </a:rPr>
              <a:t>Regulación</a:t>
            </a:r>
            <a:endParaRPr sz="2000" dirty="0">
              <a:solidFill>
                <a:schemeClr val="tx2"/>
              </a:solidFill>
              <a:cs typeface="Arial" panose="020B0604020202020204" pitchFamily="34" charset="0"/>
            </a:endParaRPr>
          </a:p>
        </p:txBody>
      </p:sp>
      <p:grpSp>
        <p:nvGrpSpPr>
          <p:cNvPr id="69" name="Group 68">
            <a:extLst>
              <a:ext uri="{FF2B5EF4-FFF2-40B4-BE49-F238E27FC236}">
                <a16:creationId xmlns:a16="http://schemas.microsoft.com/office/drawing/2014/main" id="{3B5FB161-F958-EE85-FB07-5B0E362590F7}"/>
              </a:ext>
            </a:extLst>
          </p:cNvPr>
          <p:cNvGrpSpPr/>
          <p:nvPr/>
        </p:nvGrpSpPr>
        <p:grpSpPr>
          <a:xfrm>
            <a:off x="8079972" y="1223145"/>
            <a:ext cx="3166889" cy="3168715"/>
            <a:chOff x="1966913" y="-704850"/>
            <a:chExt cx="8258175" cy="8262938"/>
          </a:xfrm>
        </p:grpSpPr>
        <p:sp>
          <p:nvSpPr>
            <p:cNvPr id="70" name="Freeform 5">
              <a:extLst>
                <a:ext uri="{FF2B5EF4-FFF2-40B4-BE49-F238E27FC236}">
                  <a16:creationId xmlns:a16="http://schemas.microsoft.com/office/drawing/2014/main" id="{13C882AE-DC0D-FBC1-35D4-5A1BBE00ACB5}"/>
                </a:ext>
              </a:extLst>
            </p:cNvPr>
            <p:cNvSpPr>
              <a:spLocks/>
            </p:cNvSpPr>
            <p:nvPr/>
          </p:nvSpPr>
          <p:spPr bwMode="auto">
            <a:xfrm>
              <a:off x="2038350" y="-704850"/>
              <a:ext cx="5600700" cy="3713163"/>
            </a:xfrm>
            <a:custGeom>
              <a:avLst/>
              <a:gdLst>
                <a:gd name="T0" fmla="*/ 260 w 1407"/>
                <a:gd name="T1" fmla="*/ 933 h 933"/>
                <a:gd name="T2" fmla="*/ 340 w 1407"/>
                <a:gd name="T3" fmla="*/ 238 h 933"/>
                <a:gd name="T4" fmla="*/ 1407 w 1407"/>
                <a:gd name="T5" fmla="*/ 533 h 933"/>
                <a:gd name="T6" fmla="*/ 652 w 1407"/>
                <a:gd name="T7" fmla="*/ 501 h 933"/>
                <a:gd name="T8" fmla="*/ 260 w 1407"/>
                <a:gd name="T9" fmla="*/ 933 h 933"/>
              </a:gdLst>
              <a:ahLst/>
              <a:cxnLst>
                <a:cxn ang="0">
                  <a:pos x="T0" y="T1"/>
                </a:cxn>
                <a:cxn ang="0">
                  <a:pos x="T2" y="T3"/>
                </a:cxn>
                <a:cxn ang="0">
                  <a:pos x="T4" y="T5"/>
                </a:cxn>
                <a:cxn ang="0">
                  <a:pos x="T6" y="T7"/>
                </a:cxn>
                <a:cxn ang="0">
                  <a:pos x="T8" y="T9"/>
                </a:cxn>
              </a:cxnLst>
              <a:rect l="0" t="0" r="r" b="b"/>
              <a:pathLst>
                <a:path w="1407" h="933">
                  <a:moveTo>
                    <a:pt x="260" y="933"/>
                  </a:moveTo>
                  <a:cubicBezTo>
                    <a:pt x="260" y="933"/>
                    <a:pt x="0" y="433"/>
                    <a:pt x="340" y="238"/>
                  </a:cubicBezTo>
                  <a:cubicBezTo>
                    <a:pt x="755" y="0"/>
                    <a:pt x="1407" y="533"/>
                    <a:pt x="1407" y="533"/>
                  </a:cubicBezTo>
                  <a:cubicBezTo>
                    <a:pt x="1407" y="533"/>
                    <a:pt x="1016" y="358"/>
                    <a:pt x="652" y="501"/>
                  </a:cubicBezTo>
                  <a:cubicBezTo>
                    <a:pt x="397" y="600"/>
                    <a:pt x="260" y="933"/>
                    <a:pt x="260" y="933"/>
                  </a:cubicBezTo>
                  <a:close/>
                </a:path>
              </a:pathLst>
            </a:custGeom>
            <a:solidFill>
              <a:srgbClr val="AECFE6"/>
            </a:solidFill>
            <a:ln w="9525">
              <a:solidFill>
                <a:srgbClr val="AECFE6"/>
              </a:solid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 name="Freeform 6">
              <a:extLst>
                <a:ext uri="{FF2B5EF4-FFF2-40B4-BE49-F238E27FC236}">
                  <a16:creationId xmlns:a16="http://schemas.microsoft.com/office/drawing/2014/main" id="{2520E427-CF43-6798-C278-9F89C9455A42}"/>
                </a:ext>
              </a:extLst>
            </p:cNvPr>
            <p:cNvSpPr>
              <a:spLocks/>
            </p:cNvSpPr>
            <p:nvPr/>
          </p:nvSpPr>
          <p:spPr bwMode="auto">
            <a:xfrm>
              <a:off x="6516688" y="-628650"/>
              <a:ext cx="3708400" cy="5595938"/>
            </a:xfrm>
            <a:custGeom>
              <a:avLst/>
              <a:gdLst>
                <a:gd name="T0" fmla="*/ 0 w 932"/>
                <a:gd name="T1" fmla="*/ 259 h 1406"/>
                <a:gd name="T2" fmla="*/ 695 w 932"/>
                <a:gd name="T3" fmla="*/ 340 h 1406"/>
                <a:gd name="T4" fmla="*/ 400 w 932"/>
                <a:gd name="T5" fmla="*/ 1406 h 1406"/>
                <a:gd name="T6" fmla="*/ 432 w 932"/>
                <a:gd name="T7" fmla="*/ 652 h 1406"/>
                <a:gd name="T8" fmla="*/ 0 w 932"/>
                <a:gd name="T9" fmla="*/ 259 h 1406"/>
              </a:gdLst>
              <a:ahLst/>
              <a:cxnLst>
                <a:cxn ang="0">
                  <a:pos x="T0" y="T1"/>
                </a:cxn>
                <a:cxn ang="0">
                  <a:pos x="T2" y="T3"/>
                </a:cxn>
                <a:cxn ang="0">
                  <a:pos x="T4" y="T5"/>
                </a:cxn>
                <a:cxn ang="0">
                  <a:pos x="T6" y="T7"/>
                </a:cxn>
                <a:cxn ang="0">
                  <a:pos x="T8" y="T9"/>
                </a:cxn>
              </a:cxnLst>
              <a:rect l="0" t="0" r="r" b="b"/>
              <a:pathLst>
                <a:path w="932" h="1406">
                  <a:moveTo>
                    <a:pt x="0" y="259"/>
                  </a:moveTo>
                  <a:cubicBezTo>
                    <a:pt x="0" y="259"/>
                    <a:pt x="500" y="0"/>
                    <a:pt x="695" y="340"/>
                  </a:cubicBezTo>
                  <a:cubicBezTo>
                    <a:pt x="932" y="755"/>
                    <a:pt x="400" y="1406"/>
                    <a:pt x="400" y="1406"/>
                  </a:cubicBezTo>
                  <a:cubicBezTo>
                    <a:pt x="400" y="1406"/>
                    <a:pt x="575" y="1016"/>
                    <a:pt x="432" y="652"/>
                  </a:cubicBezTo>
                  <a:cubicBezTo>
                    <a:pt x="332" y="397"/>
                    <a:pt x="0" y="259"/>
                    <a:pt x="0" y="259"/>
                  </a:cubicBezTo>
                  <a:close/>
                </a:path>
              </a:pathLst>
            </a:custGeom>
            <a:solidFill>
              <a:schemeClr val="accent2"/>
            </a:solidFill>
            <a:ln w="9525">
              <a:solidFill>
                <a:srgbClr val="AECFE6"/>
              </a:solidFill>
              <a:round/>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 name="Freeform 7">
              <a:extLst>
                <a:ext uri="{FF2B5EF4-FFF2-40B4-BE49-F238E27FC236}">
                  <a16:creationId xmlns:a16="http://schemas.microsoft.com/office/drawing/2014/main" id="{331869B1-EEBE-4867-0837-11B20EC6BD1E}"/>
                </a:ext>
              </a:extLst>
            </p:cNvPr>
            <p:cNvSpPr>
              <a:spLocks/>
            </p:cNvSpPr>
            <p:nvPr/>
          </p:nvSpPr>
          <p:spPr bwMode="auto">
            <a:xfrm>
              <a:off x="4557713" y="3849688"/>
              <a:ext cx="5595938" cy="3708400"/>
            </a:xfrm>
            <a:custGeom>
              <a:avLst/>
              <a:gdLst>
                <a:gd name="T0" fmla="*/ 1147 w 1406"/>
                <a:gd name="T1" fmla="*/ 0 h 932"/>
                <a:gd name="T2" fmla="*/ 1066 w 1406"/>
                <a:gd name="T3" fmla="*/ 695 h 932"/>
                <a:gd name="T4" fmla="*/ 0 w 1406"/>
                <a:gd name="T5" fmla="*/ 400 h 932"/>
                <a:gd name="T6" fmla="*/ 754 w 1406"/>
                <a:gd name="T7" fmla="*/ 432 h 932"/>
                <a:gd name="T8" fmla="*/ 1147 w 1406"/>
                <a:gd name="T9" fmla="*/ 0 h 932"/>
              </a:gdLst>
              <a:ahLst/>
              <a:cxnLst>
                <a:cxn ang="0">
                  <a:pos x="T0" y="T1"/>
                </a:cxn>
                <a:cxn ang="0">
                  <a:pos x="T2" y="T3"/>
                </a:cxn>
                <a:cxn ang="0">
                  <a:pos x="T4" y="T5"/>
                </a:cxn>
                <a:cxn ang="0">
                  <a:pos x="T6" y="T7"/>
                </a:cxn>
                <a:cxn ang="0">
                  <a:pos x="T8" y="T9"/>
                </a:cxn>
              </a:cxnLst>
              <a:rect l="0" t="0" r="r" b="b"/>
              <a:pathLst>
                <a:path w="1406" h="932">
                  <a:moveTo>
                    <a:pt x="1147" y="0"/>
                  </a:moveTo>
                  <a:cubicBezTo>
                    <a:pt x="1147" y="0"/>
                    <a:pt x="1406" y="500"/>
                    <a:pt x="1066" y="695"/>
                  </a:cubicBezTo>
                  <a:cubicBezTo>
                    <a:pt x="651" y="932"/>
                    <a:pt x="0" y="400"/>
                    <a:pt x="0" y="400"/>
                  </a:cubicBezTo>
                  <a:cubicBezTo>
                    <a:pt x="0" y="400"/>
                    <a:pt x="390" y="575"/>
                    <a:pt x="754" y="432"/>
                  </a:cubicBezTo>
                  <a:cubicBezTo>
                    <a:pt x="1009" y="332"/>
                    <a:pt x="1147" y="0"/>
                    <a:pt x="1147" y="0"/>
                  </a:cubicBezTo>
                  <a:close/>
                </a:path>
              </a:pathLst>
            </a:custGeom>
            <a:solidFill>
              <a:schemeClr val="accent3"/>
            </a:solidFill>
            <a:ln w="9525">
              <a:solidFill>
                <a:srgbClr val="AECFE6"/>
              </a:solidFill>
              <a:round/>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8">
              <a:extLst>
                <a:ext uri="{FF2B5EF4-FFF2-40B4-BE49-F238E27FC236}">
                  <a16:creationId xmlns:a16="http://schemas.microsoft.com/office/drawing/2014/main" id="{9C2AD6C4-B2E1-DD58-8E64-4473E1C24BBA}"/>
                </a:ext>
              </a:extLst>
            </p:cNvPr>
            <p:cNvSpPr>
              <a:spLocks/>
            </p:cNvSpPr>
            <p:nvPr/>
          </p:nvSpPr>
          <p:spPr bwMode="auto">
            <a:xfrm>
              <a:off x="1966913" y="1885950"/>
              <a:ext cx="3708400" cy="5597525"/>
            </a:xfrm>
            <a:custGeom>
              <a:avLst/>
              <a:gdLst>
                <a:gd name="T0" fmla="*/ 932 w 932"/>
                <a:gd name="T1" fmla="*/ 1147 h 1406"/>
                <a:gd name="T2" fmla="*/ 237 w 932"/>
                <a:gd name="T3" fmla="*/ 1067 h 1406"/>
                <a:gd name="T4" fmla="*/ 532 w 932"/>
                <a:gd name="T5" fmla="*/ 0 h 1406"/>
                <a:gd name="T6" fmla="*/ 500 w 932"/>
                <a:gd name="T7" fmla="*/ 755 h 1406"/>
                <a:gd name="T8" fmla="*/ 932 w 932"/>
                <a:gd name="T9" fmla="*/ 1147 h 1406"/>
              </a:gdLst>
              <a:ahLst/>
              <a:cxnLst>
                <a:cxn ang="0">
                  <a:pos x="T0" y="T1"/>
                </a:cxn>
                <a:cxn ang="0">
                  <a:pos x="T2" y="T3"/>
                </a:cxn>
                <a:cxn ang="0">
                  <a:pos x="T4" y="T5"/>
                </a:cxn>
                <a:cxn ang="0">
                  <a:pos x="T6" y="T7"/>
                </a:cxn>
                <a:cxn ang="0">
                  <a:pos x="T8" y="T9"/>
                </a:cxn>
              </a:cxnLst>
              <a:rect l="0" t="0" r="r" b="b"/>
              <a:pathLst>
                <a:path w="932" h="1406">
                  <a:moveTo>
                    <a:pt x="932" y="1147"/>
                  </a:moveTo>
                  <a:cubicBezTo>
                    <a:pt x="932" y="1147"/>
                    <a:pt x="432" y="1406"/>
                    <a:pt x="237" y="1067"/>
                  </a:cubicBezTo>
                  <a:cubicBezTo>
                    <a:pt x="0" y="652"/>
                    <a:pt x="532" y="0"/>
                    <a:pt x="532" y="0"/>
                  </a:cubicBezTo>
                  <a:cubicBezTo>
                    <a:pt x="532" y="0"/>
                    <a:pt x="357" y="390"/>
                    <a:pt x="500" y="755"/>
                  </a:cubicBezTo>
                  <a:cubicBezTo>
                    <a:pt x="600" y="1010"/>
                    <a:pt x="932" y="1147"/>
                    <a:pt x="932" y="1147"/>
                  </a:cubicBezTo>
                  <a:close/>
                </a:path>
              </a:pathLst>
            </a:custGeom>
            <a:solidFill>
              <a:schemeClr val="tx2"/>
            </a:solidFill>
            <a:ln w="9525">
              <a:solidFill>
                <a:srgbClr val="AECFE6"/>
              </a:solidFill>
              <a:round/>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42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01BAE3F-BD59-6C4D-2D14-CE14A20C10CF}"/>
              </a:ext>
              <a:ext uri="{C183D7F6-B498-43B3-948B-1728B52AA6E4}">
                <adec:decorative xmlns:adec="http://schemas.microsoft.com/office/drawing/2017/decorative" val="1"/>
              </a:ext>
            </a:extLst>
          </p:cNvPr>
          <p:cNvSpPr/>
          <p:nvPr/>
        </p:nvSpPr>
        <p:spPr>
          <a:xfrm>
            <a:off x="0" y="-1"/>
            <a:ext cx="12210728" cy="685529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39" name="Freeform: Shape 38">
            <a:extLst>
              <a:ext uri="{FF2B5EF4-FFF2-40B4-BE49-F238E27FC236}">
                <a16:creationId xmlns:a16="http://schemas.microsoft.com/office/drawing/2014/main" id="{8BD7A8CC-FE45-41DA-C1BC-CD758EB04A6F}"/>
              </a:ext>
            </a:extLst>
          </p:cNvPr>
          <p:cNvSpPr/>
          <p:nvPr/>
        </p:nvSpPr>
        <p:spPr>
          <a:xfrm>
            <a:off x="2585385" y="-1"/>
            <a:ext cx="9606614" cy="5874174"/>
          </a:xfrm>
          <a:custGeom>
            <a:avLst/>
            <a:gdLst>
              <a:gd name="connsiteX0" fmla="*/ 0 w 9606614"/>
              <a:gd name="connsiteY0" fmla="*/ 0 h 5874174"/>
              <a:gd name="connsiteX1" fmla="*/ 9606614 w 9606614"/>
              <a:gd name="connsiteY1" fmla="*/ 0 h 5874174"/>
              <a:gd name="connsiteX2" fmla="*/ 9606614 w 9606614"/>
              <a:gd name="connsiteY2" fmla="*/ 5867400 h 5874174"/>
              <a:gd name="connsiteX3" fmla="*/ 6815269 w 9606614"/>
              <a:gd name="connsiteY3" fmla="*/ 5867400 h 5874174"/>
              <a:gd name="connsiteX4" fmla="*/ 6815269 w 9606614"/>
              <a:gd name="connsiteY4" fmla="*/ 5874174 h 5874174"/>
              <a:gd name="connsiteX5" fmla="*/ 973610 w 9606614"/>
              <a:gd name="connsiteY5" fmla="*/ 5874174 h 5874174"/>
              <a:gd name="connsiteX6" fmla="*/ 0 w 9606614"/>
              <a:gd name="connsiteY6" fmla="*/ 4900564 h 5874174"/>
              <a:gd name="connsiteX7" fmla="*/ 0 w 9606614"/>
              <a:gd name="connsiteY7" fmla="*/ 185236 h 5874174"/>
              <a:gd name="connsiteX8" fmla="*/ 0 w 9606614"/>
              <a:gd name="connsiteY8" fmla="*/ 0 h 587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6614" h="5874174">
                <a:moveTo>
                  <a:pt x="0" y="0"/>
                </a:moveTo>
                <a:lnTo>
                  <a:pt x="9606614" y="0"/>
                </a:lnTo>
                <a:lnTo>
                  <a:pt x="9606614" y="5867400"/>
                </a:lnTo>
                <a:lnTo>
                  <a:pt x="6815269" y="5867400"/>
                </a:lnTo>
                <a:lnTo>
                  <a:pt x="6815269" y="5874174"/>
                </a:lnTo>
                <a:lnTo>
                  <a:pt x="973610" y="5874174"/>
                </a:lnTo>
                <a:cubicBezTo>
                  <a:pt x="436078" y="5874174"/>
                  <a:pt x="0" y="5438097"/>
                  <a:pt x="0" y="4900564"/>
                </a:cubicBezTo>
                <a:cubicBezTo>
                  <a:pt x="0" y="4900564"/>
                  <a:pt x="0" y="1882754"/>
                  <a:pt x="0" y="185236"/>
                </a:cubicBez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err="1"/>
          </a:p>
        </p:txBody>
      </p:sp>
      <p:sp>
        <p:nvSpPr>
          <p:cNvPr id="17" name="Rectangle 16">
            <a:extLst>
              <a:ext uri="{FF2B5EF4-FFF2-40B4-BE49-F238E27FC236}">
                <a16:creationId xmlns:a16="http://schemas.microsoft.com/office/drawing/2014/main" id="{5C4AD5D4-BA26-CC1E-FE01-060D355A5713}"/>
              </a:ext>
              <a:ext uri="{C183D7F6-B498-43B3-948B-1728B52AA6E4}">
                <adec:decorative xmlns:adec="http://schemas.microsoft.com/office/drawing/2017/decorative" val="1"/>
              </a:ext>
            </a:extLst>
          </p:cNvPr>
          <p:cNvSpPr/>
          <p:nvPr/>
        </p:nvSpPr>
        <p:spPr>
          <a:xfrm>
            <a:off x="8975724" y="5867400"/>
            <a:ext cx="3216276" cy="987893"/>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18" name="Group 17">
            <a:extLst>
              <a:ext uri="{FF2B5EF4-FFF2-40B4-BE49-F238E27FC236}">
                <a16:creationId xmlns:a16="http://schemas.microsoft.com/office/drawing/2014/main" id="{5C02C80A-058B-7D64-8AF1-5073AEFB195F}"/>
              </a:ext>
              <a:ext uri="{C183D7F6-B498-43B3-948B-1728B52AA6E4}">
                <adec:decorative xmlns:adec="http://schemas.microsoft.com/office/drawing/2017/decorative" val="1"/>
              </a:ext>
            </a:extLst>
          </p:cNvPr>
          <p:cNvGrpSpPr>
            <a:grpSpLocks noChangeAspect="1"/>
          </p:cNvGrpSpPr>
          <p:nvPr>
            <p:custDataLst>
              <p:tags r:id="rId1"/>
            </p:custDataLst>
          </p:nvPr>
        </p:nvGrpSpPr>
        <p:grpSpPr>
          <a:xfrm>
            <a:off x="11370469" y="6150768"/>
            <a:ext cx="366286" cy="365760"/>
            <a:chOff x="10544053" y="454493"/>
            <a:chExt cx="1190747" cy="1189037"/>
          </a:xfrm>
        </p:grpSpPr>
        <p:sp>
          <p:nvSpPr>
            <p:cNvPr id="19" name="Rectangle 18">
              <a:extLst>
                <a:ext uri="{FF2B5EF4-FFF2-40B4-BE49-F238E27FC236}">
                  <a16:creationId xmlns:a16="http://schemas.microsoft.com/office/drawing/2014/main" id="{59296754-0E16-0CF3-919E-3531FA4BC55A}"/>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20" name="Freeform: Shape 19">
              <a:extLst>
                <a:ext uri="{FF2B5EF4-FFF2-40B4-BE49-F238E27FC236}">
                  <a16:creationId xmlns:a16="http://schemas.microsoft.com/office/drawing/2014/main" id="{AEA7978D-B91B-021A-1C86-BBDE03952218}"/>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2" name="Slide Number Placeholder 1">
            <a:extLst>
              <a:ext uri="{FF2B5EF4-FFF2-40B4-BE49-F238E27FC236}">
                <a16:creationId xmlns:a16="http://schemas.microsoft.com/office/drawing/2014/main" id="{3FB680D6-4C32-C38F-4887-DD439650E692}"/>
              </a:ext>
            </a:extLst>
          </p:cNvPr>
          <p:cNvSpPr>
            <a:spLocks noGrp="1"/>
          </p:cNvSpPr>
          <p:nvPr>
            <p:ph type="sldNum" sz="quarter" idx="12"/>
          </p:nvPr>
        </p:nvSpPr>
        <p:spPr/>
        <p:txBody>
          <a:bodyPr/>
          <a:lstStyle/>
          <a:p>
            <a:fld id="{A7D4F30D-40DB-4D14-92A8-71EC94CA5371}" type="slidenum">
              <a:rPr lang="en-CA" smtClean="0"/>
              <a:t>2</a:t>
            </a:fld>
            <a:endParaRPr lang="en-CA"/>
          </a:p>
        </p:txBody>
      </p:sp>
      <p:sp>
        <p:nvSpPr>
          <p:cNvPr id="3" name="Title 2">
            <a:extLst>
              <a:ext uri="{FF2B5EF4-FFF2-40B4-BE49-F238E27FC236}">
                <a16:creationId xmlns:a16="http://schemas.microsoft.com/office/drawing/2014/main" id="{586EBC13-4529-94F9-4298-C112C0912E54}"/>
              </a:ext>
            </a:extLst>
          </p:cNvPr>
          <p:cNvSpPr>
            <a:spLocks noGrp="1"/>
          </p:cNvSpPr>
          <p:nvPr>
            <p:ph type="title"/>
          </p:nvPr>
        </p:nvSpPr>
        <p:spPr/>
        <p:txBody>
          <a:bodyPr/>
          <a:lstStyle/>
          <a:p>
            <a:r>
              <a:rPr lang="en-US" dirty="0"/>
              <a:t>Agenda</a:t>
            </a:r>
            <a:endParaRPr lang="en-CA" dirty="0"/>
          </a:p>
        </p:txBody>
      </p:sp>
      <p:graphicFrame>
        <p:nvGraphicFramePr>
          <p:cNvPr id="46" name="Table 46">
            <a:extLst>
              <a:ext uri="{FF2B5EF4-FFF2-40B4-BE49-F238E27FC236}">
                <a16:creationId xmlns:a16="http://schemas.microsoft.com/office/drawing/2014/main" id="{2B6E443B-8787-0F67-D53A-6550CD271416}"/>
              </a:ext>
            </a:extLst>
          </p:cNvPr>
          <p:cNvGraphicFramePr>
            <a:graphicFrameLocks noGrp="1"/>
          </p:cNvGraphicFramePr>
          <p:nvPr>
            <p:custDataLst>
              <p:tags r:id="rId2"/>
            </p:custDataLst>
            <p:extLst>
              <p:ext uri="{D42A27DB-BD31-4B8C-83A1-F6EECF244321}">
                <p14:modId xmlns:p14="http://schemas.microsoft.com/office/powerpoint/2010/main" val="1282070835"/>
              </p:ext>
            </p:extLst>
          </p:nvPr>
        </p:nvGraphicFramePr>
        <p:xfrm>
          <a:off x="2908998" y="126459"/>
          <a:ext cx="5888078" cy="4978800"/>
        </p:xfrm>
        <a:graphic>
          <a:graphicData uri="http://schemas.openxmlformats.org/drawingml/2006/table">
            <a:tbl>
              <a:tblPr firstRow="1" bandRow="1">
                <a:tableStyleId>{5940675A-B579-460E-94D1-54222C63F5DA}</a:tableStyleId>
              </a:tblPr>
              <a:tblGrid>
                <a:gridCol w="901035">
                  <a:extLst>
                    <a:ext uri="{9D8B030D-6E8A-4147-A177-3AD203B41FA5}">
                      <a16:colId xmlns:a16="http://schemas.microsoft.com/office/drawing/2014/main" val="2314502493"/>
                    </a:ext>
                  </a:extLst>
                </a:gridCol>
                <a:gridCol w="4987043">
                  <a:extLst>
                    <a:ext uri="{9D8B030D-6E8A-4147-A177-3AD203B41FA5}">
                      <a16:colId xmlns:a16="http://schemas.microsoft.com/office/drawing/2014/main" val="1485348648"/>
                    </a:ext>
                  </a:extLst>
                </a:gridCol>
              </a:tblGrid>
              <a:tr h="497880">
                <a:tc>
                  <a:txBody>
                    <a:bodyPr/>
                    <a:lstStyle/>
                    <a:p>
                      <a:pPr marL="0" indent="0" algn="l" defTabSz="914400" rtl="0" eaLnBrk="1" latinLnBrk="0" hangingPunct="1">
                        <a:lnSpc>
                          <a:spcPct val="100000"/>
                        </a:lnSpc>
                        <a:spcBef>
                          <a:spcPts val="0"/>
                        </a:spcBef>
                        <a:buClr>
                          <a:schemeClr val="tx1">
                            <a:lumMod val="65000"/>
                            <a:lumOff val="35000"/>
                          </a:schemeClr>
                        </a:buClr>
                        <a:buFont typeface="Wingdings" panose="05000000000000000000" pitchFamily="2" charset="2"/>
                        <a:buNone/>
                      </a:pPr>
                      <a:r>
                        <a:rPr lang="en-US" sz="2000" b="1" kern="1200" dirty="0">
                          <a:solidFill>
                            <a:srgbClr val="A5D0E9"/>
                          </a:solidFill>
                          <a:latin typeface="+mn-lt"/>
                          <a:ea typeface="+mn-ea"/>
                          <a:cs typeface="+mn-cs"/>
                        </a:rPr>
                        <a:t>01</a:t>
                      </a:r>
                      <a:endParaRPr lang="en-CA" sz="2000" b="1" kern="1200" dirty="0">
                        <a:solidFill>
                          <a:srgbClr val="A5D0E9"/>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kern="1200" spc="-114" dirty="0">
                          <a:solidFill>
                            <a:schemeClr val="tx1"/>
                          </a:solidFill>
                          <a:latin typeface="+mn-lt"/>
                          <a:ea typeface="+mn-ea"/>
                          <a:cs typeface="Arial" panose="020B0604020202020204" pitchFamily="34" charset="0"/>
                        </a:rPr>
                        <a:t>Economía</a:t>
                      </a:r>
                      <a:r>
                        <a:rPr lang="es-ES" sz="2000" kern="1200" spc="5" dirty="0">
                          <a:solidFill>
                            <a:schemeClr val="tx1"/>
                          </a:solidFill>
                          <a:latin typeface="+mn-lt"/>
                          <a:ea typeface="+mn-ea"/>
                          <a:cs typeface="Arial" panose="020B0604020202020204" pitchFamily="34" charset="0"/>
                        </a:rPr>
                        <a:t> </a:t>
                      </a:r>
                      <a:r>
                        <a:rPr lang="es-ES" sz="2000" kern="1200" spc="-90" dirty="0">
                          <a:solidFill>
                            <a:schemeClr val="tx1"/>
                          </a:solidFill>
                          <a:latin typeface="+mn-lt"/>
                          <a:ea typeface="+mn-ea"/>
                          <a:cs typeface="Arial" panose="020B0604020202020204" pitchFamily="34" charset="0"/>
                        </a:rPr>
                        <a:t>del</a:t>
                      </a:r>
                      <a:r>
                        <a:rPr lang="es-ES" sz="2000" kern="1200" spc="5" dirty="0">
                          <a:solidFill>
                            <a:schemeClr val="tx1"/>
                          </a:solidFill>
                          <a:latin typeface="+mn-lt"/>
                          <a:ea typeface="+mn-ea"/>
                          <a:cs typeface="Arial" panose="020B0604020202020204" pitchFamily="34" charset="0"/>
                        </a:rPr>
                        <a:t> </a:t>
                      </a:r>
                      <a:r>
                        <a:rPr lang="es-ES" sz="2000" kern="1200" spc="-95" dirty="0">
                          <a:solidFill>
                            <a:schemeClr val="tx1"/>
                          </a:solidFill>
                          <a:latin typeface="+mn-lt"/>
                          <a:ea typeface="+mn-ea"/>
                          <a:cs typeface="Arial" panose="020B0604020202020204" pitchFamily="34" charset="0"/>
                        </a:rPr>
                        <a:t>comportamiento</a:t>
                      </a:r>
                      <a:endParaRPr lang="en-CA" sz="200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5812190"/>
                  </a:ext>
                </a:extLst>
              </a:tr>
              <a:tr h="497880">
                <a:tc>
                  <a:txBody>
                    <a:bodyPr/>
                    <a:lstStyle/>
                    <a:p>
                      <a:pPr marL="0" indent="0" algn="l" defTabSz="914400" rtl="0" eaLnBrk="1" latinLnBrk="0" hangingPunct="1">
                        <a:lnSpc>
                          <a:spcPct val="100000"/>
                        </a:lnSpc>
                        <a:spcBef>
                          <a:spcPts val="0"/>
                        </a:spcBef>
                        <a:buClr>
                          <a:schemeClr val="tx1">
                            <a:lumMod val="65000"/>
                            <a:lumOff val="35000"/>
                          </a:schemeClr>
                        </a:buClr>
                        <a:buFont typeface="Wingdings" panose="05000000000000000000" pitchFamily="2" charset="2"/>
                        <a:buNone/>
                      </a:pPr>
                      <a:r>
                        <a:rPr lang="en-US" sz="2000" b="1" kern="1200" dirty="0">
                          <a:solidFill>
                            <a:srgbClr val="A5D0E9"/>
                          </a:solidFill>
                          <a:latin typeface="+mn-lt"/>
                          <a:ea typeface="+mn-ea"/>
                          <a:cs typeface="+mn-cs"/>
                        </a:rPr>
                        <a:t>02</a:t>
                      </a:r>
                      <a:endParaRPr lang="en-CA" sz="2000" b="1" kern="1200" dirty="0">
                        <a:solidFill>
                          <a:srgbClr val="A5D0E9"/>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2700">
                        <a:spcBef>
                          <a:spcPts val="110"/>
                        </a:spcBef>
                      </a:pPr>
                      <a:r>
                        <a:rPr lang="es-ES" sz="2000" kern="1200" spc="-105" dirty="0">
                          <a:solidFill>
                            <a:schemeClr val="tx1"/>
                          </a:solidFill>
                          <a:latin typeface="+mn-lt"/>
                          <a:ea typeface="+mn-ea"/>
                          <a:cs typeface="Arial" panose="020B0604020202020204" pitchFamily="34" charset="0"/>
                        </a:rPr>
                        <a:t>Formación</a:t>
                      </a:r>
                      <a:r>
                        <a:rPr lang="es-ES" sz="2000" kern="1200" spc="-25" dirty="0">
                          <a:solidFill>
                            <a:schemeClr val="tx1"/>
                          </a:solidFill>
                          <a:latin typeface="+mn-lt"/>
                          <a:ea typeface="+mn-ea"/>
                          <a:cs typeface="Arial" panose="020B0604020202020204" pitchFamily="34" charset="0"/>
                        </a:rPr>
                        <a:t> </a:t>
                      </a:r>
                      <a:r>
                        <a:rPr lang="es-ES" sz="2000" kern="1200" spc="-95" dirty="0">
                          <a:solidFill>
                            <a:schemeClr val="tx1"/>
                          </a:solidFill>
                          <a:latin typeface="+mn-lt"/>
                          <a:ea typeface="+mn-ea"/>
                          <a:cs typeface="Arial" panose="020B0604020202020204" pitchFamily="34" charset="0"/>
                        </a:rPr>
                        <a:t>tardía</a:t>
                      </a:r>
                      <a:r>
                        <a:rPr lang="es-ES" sz="2000" kern="1200" spc="-20" dirty="0">
                          <a:solidFill>
                            <a:schemeClr val="tx1"/>
                          </a:solidFill>
                          <a:latin typeface="+mn-lt"/>
                          <a:ea typeface="+mn-ea"/>
                          <a:cs typeface="Arial" panose="020B0604020202020204" pitchFamily="34" charset="0"/>
                        </a:rPr>
                        <a:t> </a:t>
                      </a:r>
                      <a:r>
                        <a:rPr lang="es-ES" sz="2000" kern="1200" spc="-110" dirty="0">
                          <a:solidFill>
                            <a:schemeClr val="tx1"/>
                          </a:solidFill>
                          <a:latin typeface="+mn-lt"/>
                          <a:ea typeface="+mn-ea"/>
                          <a:cs typeface="Arial" panose="020B0604020202020204" pitchFamily="34" charset="0"/>
                        </a:rPr>
                        <a:t>de</a:t>
                      </a:r>
                      <a:r>
                        <a:rPr lang="es-ES" sz="2000" kern="1200" spc="-20" dirty="0">
                          <a:solidFill>
                            <a:schemeClr val="tx1"/>
                          </a:solidFill>
                          <a:latin typeface="+mn-lt"/>
                          <a:ea typeface="+mn-ea"/>
                          <a:cs typeface="Arial" panose="020B0604020202020204" pitchFamily="34" charset="0"/>
                        </a:rPr>
                        <a:t> </a:t>
                      </a:r>
                      <a:r>
                        <a:rPr lang="es-ES" sz="2000" kern="1200" spc="-60" dirty="0">
                          <a:solidFill>
                            <a:schemeClr val="tx1"/>
                          </a:solidFill>
                          <a:latin typeface="+mn-lt"/>
                          <a:ea typeface="+mn-ea"/>
                          <a:cs typeface="Arial" panose="020B0604020202020204" pitchFamily="34" charset="0"/>
                        </a:rPr>
                        <a:t>familias</a:t>
                      </a:r>
                      <a:endParaRPr lang="es-ES" sz="2000" kern="1200" dirty="0">
                        <a:solidFill>
                          <a:schemeClr val="tx1"/>
                        </a:solidFill>
                        <a:latin typeface="+mn-lt"/>
                        <a:ea typeface="+mn-ea"/>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6412950"/>
                  </a:ext>
                </a:extLst>
              </a:tr>
              <a:tr h="497880">
                <a:tc>
                  <a:txBody>
                    <a:bodyPr/>
                    <a:lstStyle/>
                    <a:p>
                      <a:pPr marL="0" indent="0" algn="l" defTabSz="914400" rtl="0" eaLnBrk="1" latinLnBrk="0" hangingPunct="1">
                        <a:lnSpc>
                          <a:spcPct val="100000"/>
                        </a:lnSpc>
                        <a:spcBef>
                          <a:spcPts val="0"/>
                        </a:spcBef>
                        <a:buClr>
                          <a:schemeClr val="tx1">
                            <a:lumMod val="65000"/>
                            <a:lumOff val="35000"/>
                          </a:schemeClr>
                        </a:buClr>
                        <a:buFont typeface="Wingdings" panose="05000000000000000000" pitchFamily="2" charset="2"/>
                        <a:buNone/>
                      </a:pPr>
                      <a:r>
                        <a:rPr lang="en-US" sz="2000" b="1" kern="1200" dirty="0">
                          <a:solidFill>
                            <a:srgbClr val="A5D0E9"/>
                          </a:solidFill>
                          <a:latin typeface="+mn-lt"/>
                          <a:ea typeface="+mn-ea"/>
                          <a:cs typeface="+mn-cs"/>
                        </a:rPr>
                        <a:t>03</a:t>
                      </a:r>
                      <a:endParaRPr lang="en-CA" sz="2000" b="1" kern="1200" dirty="0">
                        <a:solidFill>
                          <a:srgbClr val="A5D0E9"/>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2700">
                        <a:spcBef>
                          <a:spcPts val="110"/>
                        </a:spcBef>
                      </a:pPr>
                      <a:r>
                        <a:rPr lang="es-ES" sz="2000" kern="1200" spc="-95" dirty="0">
                          <a:solidFill>
                            <a:schemeClr val="tx1"/>
                          </a:solidFill>
                          <a:latin typeface="+mn-lt"/>
                          <a:ea typeface="+mn-ea"/>
                          <a:cs typeface="Arial" panose="020B0604020202020204" pitchFamily="34" charset="0"/>
                        </a:rPr>
                        <a:t>Incertidumbre</a:t>
                      </a:r>
                      <a:r>
                        <a:rPr lang="es-ES" sz="2000" kern="1200" spc="25" dirty="0">
                          <a:solidFill>
                            <a:schemeClr val="tx1"/>
                          </a:solidFill>
                          <a:latin typeface="+mn-lt"/>
                          <a:ea typeface="+mn-ea"/>
                          <a:cs typeface="Arial" panose="020B0604020202020204" pitchFamily="34" charset="0"/>
                        </a:rPr>
                        <a:t> </a:t>
                      </a:r>
                      <a:r>
                        <a:rPr lang="es-ES" sz="2000" kern="1200" spc="-90" dirty="0">
                          <a:solidFill>
                            <a:schemeClr val="tx1"/>
                          </a:solidFill>
                          <a:latin typeface="+mn-lt"/>
                          <a:ea typeface="+mn-ea"/>
                          <a:cs typeface="Arial" panose="020B0604020202020204" pitchFamily="34" charset="0"/>
                        </a:rPr>
                        <a:t>económica</a:t>
                      </a:r>
                      <a:endParaRPr lang="es-ES" sz="2000" kern="1200" dirty="0">
                        <a:solidFill>
                          <a:schemeClr val="tx1"/>
                        </a:solidFill>
                        <a:latin typeface="+mn-lt"/>
                        <a:ea typeface="+mn-ea"/>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41943177"/>
                  </a:ext>
                </a:extLst>
              </a:tr>
              <a:tr h="497880">
                <a:tc>
                  <a:txBody>
                    <a:bodyPr/>
                    <a:lstStyle/>
                    <a:p>
                      <a:pPr marL="0" indent="0" algn="l" defTabSz="914400" rtl="0" eaLnBrk="1" latinLnBrk="0" hangingPunct="1">
                        <a:lnSpc>
                          <a:spcPct val="100000"/>
                        </a:lnSpc>
                        <a:spcBef>
                          <a:spcPts val="0"/>
                        </a:spcBef>
                        <a:buClr>
                          <a:schemeClr val="tx1">
                            <a:lumMod val="65000"/>
                            <a:lumOff val="35000"/>
                          </a:schemeClr>
                        </a:buClr>
                        <a:buFont typeface="Wingdings" panose="05000000000000000000" pitchFamily="2" charset="2"/>
                        <a:buNone/>
                      </a:pPr>
                      <a:r>
                        <a:rPr lang="en-US" sz="2000" b="1" kern="1200" dirty="0">
                          <a:solidFill>
                            <a:srgbClr val="A5D0E9"/>
                          </a:solidFill>
                          <a:latin typeface="+mn-lt"/>
                          <a:ea typeface="+mn-ea"/>
                          <a:cs typeface="+mn-cs"/>
                        </a:rPr>
                        <a:t>04</a:t>
                      </a:r>
                      <a:endParaRPr lang="en-CA" sz="2000" b="1" kern="1200" dirty="0">
                        <a:solidFill>
                          <a:srgbClr val="A5D0E9"/>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kern="1200" spc="-100" dirty="0">
                          <a:solidFill>
                            <a:schemeClr val="tx1"/>
                          </a:solidFill>
                          <a:latin typeface="+mn-lt"/>
                          <a:ea typeface="+mn-ea"/>
                          <a:cs typeface="Arial" panose="020B0604020202020204" pitchFamily="34" charset="0"/>
                        </a:rPr>
                        <a:t>Conciencia</a:t>
                      </a:r>
                      <a:r>
                        <a:rPr lang="es-ES" sz="2000" kern="1200" spc="-10" dirty="0">
                          <a:solidFill>
                            <a:schemeClr val="tx1"/>
                          </a:solidFill>
                          <a:latin typeface="+mn-lt"/>
                          <a:ea typeface="+mn-ea"/>
                          <a:cs typeface="Arial" panose="020B0604020202020204" pitchFamily="34" charset="0"/>
                        </a:rPr>
                        <a:t> </a:t>
                      </a:r>
                      <a:r>
                        <a:rPr lang="es-ES" sz="2000" kern="1200" spc="-100" dirty="0">
                          <a:solidFill>
                            <a:schemeClr val="tx1"/>
                          </a:solidFill>
                          <a:latin typeface="+mn-lt"/>
                          <a:ea typeface="+mn-ea"/>
                          <a:cs typeface="Arial" panose="020B0604020202020204" pitchFamily="34" charset="0"/>
                        </a:rPr>
                        <a:t>sobre</a:t>
                      </a:r>
                      <a:r>
                        <a:rPr lang="es-ES" sz="2000" kern="1200" spc="-10" dirty="0">
                          <a:solidFill>
                            <a:schemeClr val="tx1"/>
                          </a:solidFill>
                          <a:latin typeface="+mn-lt"/>
                          <a:ea typeface="+mn-ea"/>
                          <a:cs typeface="Arial" panose="020B0604020202020204" pitchFamily="34" charset="0"/>
                        </a:rPr>
                        <a:t> </a:t>
                      </a:r>
                      <a:r>
                        <a:rPr lang="es-ES" sz="2000" kern="1200" spc="-95" dirty="0">
                          <a:solidFill>
                            <a:schemeClr val="tx1"/>
                          </a:solidFill>
                          <a:latin typeface="+mn-lt"/>
                          <a:ea typeface="+mn-ea"/>
                          <a:cs typeface="Arial" panose="020B0604020202020204" pitchFamily="34" charset="0"/>
                        </a:rPr>
                        <a:t>salud</a:t>
                      </a:r>
                      <a:r>
                        <a:rPr lang="es-ES" sz="2000" kern="1200" spc="-10" dirty="0">
                          <a:solidFill>
                            <a:schemeClr val="tx1"/>
                          </a:solidFill>
                          <a:latin typeface="+mn-lt"/>
                          <a:ea typeface="+mn-ea"/>
                          <a:cs typeface="Arial" panose="020B0604020202020204" pitchFamily="34" charset="0"/>
                        </a:rPr>
                        <a:t> </a:t>
                      </a:r>
                      <a:r>
                        <a:rPr lang="es-ES" sz="2000" kern="1200" spc="-70" dirty="0">
                          <a:solidFill>
                            <a:schemeClr val="tx1"/>
                          </a:solidFill>
                          <a:latin typeface="+mn-lt"/>
                          <a:ea typeface="+mn-ea"/>
                          <a:cs typeface="Arial" panose="020B0604020202020204" pitchFamily="34" charset="0"/>
                        </a:rPr>
                        <a:t>mental</a:t>
                      </a:r>
                      <a:endParaRPr kumimoji="0" lang="en-CA" sz="2000" b="0" i="0" u="none" strike="noStrike" kern="1200" cap="none" spc="0" normalizeH="0" baseline="0" noProof="0" dirty="0">
                        <a:ln>
                          <a:noFill/>
                        </a:ln>
                        <a:solidFill>
                          <a:prstClr val="black"/>
                        </a:solidFill>
                        <a:effectLst/>
                        <a:uLnTx/>
                        <a:uFillTx/>
                        <a:latin typeface="Poppins"/>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92889918"/>
                  </a:ext>
                </a:extLst>
              </a:tr>
              <a:tr h="497880">
                <a:tc>
                  <a:txBody>
                    <a:bodyPr/>
                    <a:lstStyle/>
                    <a:p>
                      <a:pPr marL="0" indent="0" algn="l" defTabSz="914400" rtl="0" eaLnBrk="1" latinLnBrk="0" hangingPunct="1">
                        <a:lnSpc>
                          <a:spcPct val="100000"/>
                        </a:lnSpc>
                        <a:spcBef>
                          <a:spcPts val="0"/>
                        </a:spcBef>
                        <a:buClr>
                          <a:schemeClr val="tx1">
                            <a:lumMod val="65000"/>
                            <a:lumOff val="35000"/>
                          </a:schemeClr>
                        </a:buClr>
                        <a:buFont typeface="Wingdings" panose="05000000000000000000" pitchFamily="2" charset="2"/>
                        <a:buNone/>
                      </a:pPr>
                      <a:r>
                        <a:rPr lang="en-US" sz="2000" b="1" kern="1200" dirty="0">
                          <a:solidFill>
                            <a:srgbClr val="A5D0E9"/>
                          </a:solidFill>
                          <a:latin typeface="+mn-lt"/>
                          <a:ea typeface="+mn-ea"/>
                          <a:cs typeface="+mn-cs"/>
                        </a:rPr>
                        <a:t>05</a:t>
                      </a:r>
                      <a:endParaRPr lang="en-CA" sz="2000" b="1" kern="1200" dirty="0">
                        <a:solidFill>
                          <a:srgbClr val="A5D0E9"/>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2700">
                        <a:spcBef>
                          <a:spcPts val="110"/>
                        </a:spcBef>
                      </a:pPr>
                      <a:r>
                        <a:rPr lang="es-ES" sz="2000" kern="1200" spc="-95" dirty="0">
                          <a:solidFill>
                            <a:schemeClr val="tx1"/>
                          </a:solidFill>
                          <a:latin typeface="+mn-lt"/>
                          <a:ea typeface="+mn-ea"/>
                          <a:cs typeface="Arial" panose="020B0604020202020204" pitchFamily="34" charset="0"/>
                        </a:rPr>
                        <a:t>Salud</a:t>
                      </a:r>
                      <a:r>
                        <a:rPr lang="es-ES" sz="2000" kern="1200" spc="-35" dirty="0">
                          <a:solidFill>
                            <a:schemeClr val="tx1"/>
                          </a:solidFill>
                          <a:latin typeface="+mn-lt"/>
                          <a:ea typeface="+mn-ea"/>
                          <a:cs typeface="Arial" panose="020B0604020202020204" pitchFamily="34" charset="0"/>
                        </a:rPr>
                        <a:t> </a:t>
                      </a:r>
                      <a:r>
                        <a:rPr lang="es-ES" sz="2000" kern="1200" spc="-95" dirty="0">
                          <a:solidFill>
                            <a:schemeClr val="tx1"/>
                          </a:solidFill>
                          <a:latin typeface="+mn-lt"/>
                          <a:ea typeface="+mn-ea"/>
                          <a:cs typeface="Arial" panose="020B0604020202020204" pitchFamily="34" charset="0"/>
                        </a:rPr>
                        <a:t>preventiva</a:t>
                      </a:r>
                      <a:r>
                        <a:rPr lang="es-ES" sz="2000" kern="1200" spc="-30" dirty="0">
                          <a:solidFill>
                            <a:schemeClr val="tx1"/>
                          </a:solidFill>
                          <a:latin typeface="+mn-lt"/>
                          <a:ea typeface="+mn-ea"/>
                          <a:cs typeface="Arial" panose="020B0604020202020204" pitchFamily="34" charset="0"/>
                        </a:rPr>
                        <a:t> </a:t>
                      </a:r>
                      <a:r>
                        <a:rPr lang="es-ES" sz="2000" kern="1200" spc="-85" dirty="0">
                          <a:solidFill>
                            <a:schemeClr val="tx1"/>
                          </a:solidFill>
                          <a:latin typeface="+mn-lt"/>
                          <a:ea typeface="+mn-ea"/>
                          <a:cs typeface="Arial" panose="020B0604020202020204" pitchFamily="34" charset="0"/>
                        </a:rPr>
                        <a:t>y</a:t>
                      </a:r>
                      <a:r>
                        <a:rPr lang="es-ES" sz="2000" kern="1200" spc="-30" dirty="0">
                          <a:solidFill>
                            <a:schemeClr val="tx1"/>
                          </a:solidFill>
                          <a:latin typeface="+mn-lt"/>
                          <a:ea typeface="+mn-ea"/>
                          <a:cs typeface="Arial" panose="020B0604020202020204" pitchFamily="34" charset="0"/>
                        </a:rPr>
                        <a:t> </a:t>
                      </a:r>
                      <a:r>
                        <a:rPr lang="es-ES" sz="2000" kern="1200" spc="-75" dirty="0">
                          <a:solidFill>
                            <a:schemeClr val="tx1"/>
                          </a:solidFill>
                          <a:latin typeface="+mn-lt"/>
                          <a:ea typeface="+mn-ea"/>
                          <a:cs typeface="Arial" panose="020B0604020202020204" pitchFamily="34" charset="0"/>
                        </a:rPr>
                        <a:t>bienestar</a:t>
                      </a:r>
                      <a:endParaRPr lang="es-ES" sz="2000" kern="1200" dirty="0">
                        <a:solidFill>
                          <a:schemeClr val="tx1"/>
                        </a:solidFill>
                        <a:latin typeface="+mn-lt"/>
                        <a:ea typeface="+mn-ea"/>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0475273"/>
                  </a:ext>
                </a:extLst>
              </a:tr>
              <a:tr h="497880">
                <a:tc>
                  <a:txBody>
                    <a:bodyPr/>
                    <a:lstStyle/>
                    <a:p>
                      <a:pPr marL="0" indent="0" algn="l" defTabSz="914400" rtl="0" eaLnBrk="1" latinLnBrk="0" hangingPunct="1">
                        <a:lnSpc>
                          <a:spcPct val="100000"/>
                        </a:lnSpc>
                        <a:spcBef>
                          <a:spcPts val="0"/>
                        </a:spcBef>
                        <a:buClr>
                          <a:schemeClr val="tx1">
                            <a:lumMod val="65000"/>
                            <a:lumOff val="35000"/>
                          </a:schemeClr>
                        </a:buClr>
                        <a:buFont typeface="Wingdings" panose="05000000000000000000" pitchFamily="2" charset="2"/>
                        <a:buNone/>
                      </a:pPr>
                      <a:r>
                        <a:rPr lang="en-US" sz="2000" b="1" kern="1200" dirty="0">
                          <a:solidFill>
                            <a:srgbClr val="A5D0E9"/>
                          </a:solidFill>
                          <a:latin typeface="+mn-lt"/>
                          <a:ea typeface="+mn-ea"/>
                          <a:cs typeface="+mn-cs"/>
                        </a:rPr>
                        <a:t>06</a:t>
                      </a:r>
                      <a:endParaRPr lang="en-CA" sz="2000" b="1" kern="1200" dirty="0">
                        <a:solidFill>
                          <a:srgbClr val="A5D0E9"/>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kern="1200" spc="-110" dirty="0">
                          <a:solidFill>
                            <a:schemeClr val="tx1"/>
                          </a:solidFill>
                          <a:latin typeface="+mn-lt"/>
                          <a:ea typeface="+mn-ea"/>
                          <a:cs typeface="Arial" panose="020B0604020202020204" pitchFamily="34" charset="0"/>
                        </a:rPr>
                        <a:t>Computación</a:t>
                      </a:r>
                      <a:r>
                        <a:rPr lang="es-ES" sz="2000" kern="1200" spc="-35" dirty="0">
                          <a:solidFill>
                            <a:schemeClr val="tx1"/>
                          </a:solidFill>
                          <a:latin typeface="+mn-lt"/>
                          <a:ea typeface="+mn-ea"/>
                          <a:cs typeface="Arial" panose="020B0604020202020204" pitchFamily="34" charset="0"/>
                        </a:rPr>
                        <a:t> </a:t>
                      </a:r>
                      <a:r>
                        <a:rPr lang="es-ES" sz="2000" kern="1200" spc="-10" dirty="0">
                          <a:solidFill>
                            <a:schemeClr val="tx1"/>
                          </a:solidFill>
                          <a:latin typeface="+mn-lt"/>
                          <a:ea typeface="+mn-ea"/>
                          <a:cs typeface="Arial" panose="020B0604020202020204" pitchFamily="34" charset="0"/>
                        </a:rPr>
                        <a:t>cuántica</a:t>
                      </a:r>
                      <a:endParaRPr kumimoji="0" lang="en-CA" sz="2000" b="0" i="0" u="none" strike="noStrike" kern="1200" cap="none" spc="0" normalizeH="0" baseline="0" noProof="0" dirty="0">
                        <a:ln>
                          <a:noFill/>
                        </a:ln>
                        <a:solidFill>
                          <a:prstClr val="black"/>
                        </a:solidFill>
                        <a:effectLst/>
                        <a:uLnTx/>
                        <a:uFillTx/>
                        <a:latin typeface="Poppins"/>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568245"/>
                  </a:ext>
                </a:extLst>
              </a:tr>
              <a:tr h="497880">
                <a:tc>
                  <a:txBody>
                    <a:bodyPr/>
                    <a:lstStyle/>
                    <a:p>
                      <a:pPr marL="0" indent="0" algn="l" defTabSz="914400" rtl="0" eaLnBrk="1" latinLnBrk="0" hangingPunct="1">
                        <a:lnSpc>
                          <a:spcPct val="100000"/>
                        </a:lnSpc>
                        <a:spcBef>
                          <a:spcPts val="0"/>
                        </a:spcBef>
                        <a:buClr>
                          <a:schemeClr val="tx1">
                            <a:lumMod val="65000"/>
                            <a:lumOff val="35000"/>
                          </a:schemeClr>
                        </a:buClr>
                        <a:buFont typeface="Wingdings" panose="05000000000000000000" pitchFamily="2" charset="2"/>
                        <a:buNone/>
                      </a:pPr>
                      <a:r>
                        <a:rPr lang="en-US" sz="2000" b="1" kern="1200" dirty="0">
                          <a:solidFill>
                            <a:srgbClr val="A5D0E9"/>
                          </a:solidFill>
                          <a:latin typeface="+mn-lt"/>
                          <a:ea typeface="+mn-ea"/>
                          <a:cs typeface="+mn-cs"/>
                        </a:rPr>
                        <a:t>07</a:t>
                      </a:r>
                      <a:endParaRPr lang="en-CA" sz="2000" b="1" kern="1200" dirty="0">
                        <a:solidFill>
                          <a:srgbClr val="A5D0E9"/>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kern="1200" spc="-105" dirty="0">
                          <a:solidFill>
                            <a:schemeClr val="tx1"/>
                          </a:solidFill>
                          <a:latin typeface="+mn-lt"/>
                          <a:ea typeface="+mn-ea"/>
                          <a:cs typeface="Arial" panose="020B0604020202020204" pitchFamily="34" charset="0"/>
                        </a:rPr>
                        <a:t>Cambios</a:t>
                      </a:r>
                      <a:r>
                        <a:rPr lang="es-ES" sz="2000" kern="1200" spc="-45" dirty="0">
                          <a:solidFill>
                            <a:schemeClr val="tx1"/>
                          </a:solidFill>
                          <a:latin typeface="+mn-lt"/>
                          <a:ea typeface="+mn-ea"/>
                          <a:cs typeface="Arial" panose="020B0604020202020204" pitchFamily="34" charset="0"/>
                        </a:rPr>
                        <a:t> </a:t>
                      </a:r>
                      <a:r>
                        <a:rPr lang="es-ES" sz="2000" kern="1200" spc="-10" dirty="0">
                          <a:solidFill>
                            <a:schemeClr val="tx1"/>
                          </a:solidFill>
                          <a:latin typeface="+mn-lt"/>
                          <a:ea typeface="+mn-ea"/>
                          <a:cs typeface="Arial" panose="020B0604020202020204" pitchFamily="34" charset="0"/>
                        </a:rPr>
                        <a:t>regulatorios </a:t>
                      </a:r>
                      <a:endParaRPr kumimoji="0" lang="en-CA" sz="2000" b="0" i="0" u="none" strike="noStrike" kern="1200" cap="none" spc="0" normalizeH="0" baseline="0" noProof="0" dirty="0">
                        <a:ln>
                          <a:noFill/>
                        </a:ln>
                        <a:solidFill>
                          <a:prstClr val="black"/>
                        </a:solidFill>
                        <a:effectLst/>
                        <a:uLnTx/>
                        <a:uFillTx/>
                        <a:latin typeface="Poppins"/>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7058904"/>
                  </a:ext>
                </a:extLst>
              </a:tr>
              <a:tr h="497880">
                <a:tc>
                  <a:txBody>
                    <a:bodyPr/>
                    <a:lstStyle/>
                    <a:p>
                      <a:pPr marL="0" indent="0" algn="l" defTabSz="914400" rtl="0" eaLnBrk="1" latinLnBrk="0" hangingPunct="1">
                        <a:lnSpc>
                          <a:spcPct val="100000"/>
                        </a:lnSpc>
                        <a:spcBef>
                          <a:spcPts val="0"/>
                        </a:spcBef>
                        <a:buClr>
                          <a:schemeClr val="tx1">
                            <a:lumMod val="65000"/>
                            <a:lumOff val="35000"/>
                          </a:schemeClr>
                        </a:buClr>
                        <a:buFont typeface="Wingdings" panose="05000000000000000000" pitchFamily="2" charset="2"/>
                        <a:buNone/>
                      </a:pPr>
                      <a:r>
                        <a:rPr lang="en-CA" sz="2000" b="1" kern="1200" dirty="0">
                          <a:solidFill>
                            <a:srgbClr val="A5D0E9"/>
                          </a:solidFill>
                          <a:latin typeface="+mn-lt"/>
                          <a:ea typeface="+mn-ea"/>
                          <a:cs typeface="+mn-cs"/>
                        </a:rPr>
                        <a:t>08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kern="1200" spc="-95" dirty="0">
                          <a:solidFill>
                            <a:schemeClr val="tx1"/>
                          </a:solidFill>
                          <a:latin typeface="+mn-lt"/>
                          <a:ea typeface="+mn-ea"/>
                          <a:cs typeface="Arial" panose="020B0604020202020204" pitchFamily="34" charset="0"/>
                        </a:rPr>
                        <a:t>Transferencia</a:t>
                      </a:r>
                      <a:r>
                        <a:rPr lang="es-ES" sz="2000" kern="1200" spc="-25" dirty="0">
                          <a:solidFill>
                            <a:schemeClr val="tx1"/>
                          </a:solidFill>
                          <a:latin typeface="+mn-lt"/>
                          <a:ea typeface="+mn-ea"/>
                          <a:cs typeface="Arial" panose="020B0604020202020204" pitchFamily="34" charset="0"/>
                        </a:rPr>
                        <a:t> </a:t>
                      </a:r>
                      <a:r>
                        <a:rPr lang="es-ES" sz="2000" kern="1200" spc="-110" dirty="0">
                          <a:solidFill>
                            <a:schemeClr val="tx1"/>
                          </a:solidFill>
                          <a:latin typeface="+mn-lt"/>
                          <a:ea typeface="+mn-ea"/>
                          <a:cs typeface="Arial" panose="020B0604020202020204" pitchFamily="34" charset="0"/>
                        </a:rPr>
                        <a:t>de</a:t>
                      </a:r>
                      <a:r>
                        <a:rPr lang="es-ES" sz="2000" kern="1200" spc="-20" dirty="0">
                          <a:solidFill>
                            <a:schemeClr val="tx1"/>
                          </a:solidFill>
                          <a:latin typeface="+mn-lt"/>
                          <a:ea typeface="+mn-ea"/>
                          <a:cs typeface="Arial" panose="020B0604020202020204" pitchFamily="34" charset="0"/>
                        </a:rPr>
                        <a:t> </a:t>
                      </a:r>
                      <a:r>
                        <a:rPr lang="es-ES" sz="2000" kern="1200" spc="-80" dirty="0">
                          <a:solidFill>
                            <a:schemeClr val="tx1"/>
                          </a:solidFill>
                          <a:latin typeface="+mn-lt"/>
                          <a:ea typeface="+mn-ea"/>
                          <a:cs typeface="Arial" panose="020B0604020202020204" pitchFamily="34" charset="0"/>
                        </a:rPr>
                        <a:t>riqueza</a:t>
                      </a:r>
                      <a:endParaRPr kumimoji="0" lang="en-CA" sz="2000" b="0" i="0" u="none" strike="noStrike" kern="1200" cap="none" spc="0" normalizeH="0" baseline="0" noProof="0" dirty="0">
                        <a:ln>
                          <a:noFill/>
                        </a:ln>
                        <a:solidFill>
                          <a:prstClr val="black"/>
                        </a:solidFill>
                        <a:effectLst/>
                        <a:uLnTx/>
                        <a:uFillTx/>
                        <a:latin typeface="Poppins"/>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82883289"/>
                  </a:ext>
                </a:extLst>
              </a:tr>
              <a:tr h="497880">
                <a:tc>
                  <a:txBody>
                    <a:bodyPr/>
                    <a:lstStyle/>
                    <a:p>
                      <a:pPr marL="0" indent="0" algn="l" defTabSz="914400" rtl="0" eaLnBrk="1" latinLnBrk="0" hangingPunct="1">
                        <a:lnSpc>
                          <a:spcPct val="100000"/>
                        </a:lnSpc>
                        <a:spcBef>
                          <a:spcPts val="0"/>
                        </a:spcBef>
                        <a:buClr>
                          <a:schemeClr val="tx1">
                            <a:lumMod val="65000"/>
                            <a:lumOff val="35000"/>
                          </a:schemeClr>
                        </a:buClr>
                        <a:buFont typeface="Wingdings" panose="05000000000000000000" pitchFamily="2" charset="2"/>
                        <a:buNone/>
                      </a:pPr>
                      <a:r>
                        <a:rPr lang="en-CA" sz="2000" b="1" kern="1200" dirty="0">
                          <a:solidFill>
                            <a:srgbClr val="A5D0E9"/>
                          </a:solidFill>
                          <a:latin typeface="+mn-lt"/>
                          <a:ea typeface="+mn-ea"/>
                          <a:cs typeface="+mn-cs"/>
                        </a:rPr>
                        <a:t>09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000" kern="1200" spc="-110" dirty="0">
                          <a:solidFill>
                            <a:schemeClr val="tx1"/>
                          </a:solidFill>
                          <a:latin typeface="+mn-lt"/>
                          <a:ea typeface="+mn-ea"/>
                          <a:cs typeface="Arial" panose="020B0604020202020204" pitchFamily="34" charset="0"/>
                        </a:rPr>
                        <a:t>Brecha</a:t>
                      </a:r>
                      <a:r>
                        <a:rPr lang="es-MX" sz="2000" kern="1200" spc="-15" dirty="0">
                          <a:solidFill>
                            <a:schemeClr val="tx1"/>
                          </a:solidFill>
                          <a:latin typeface="+mn-lt"/>
                          <a:ea typeface="+mn-ea"/>
                          <a:cs typeface="Arial" panose="020B0604020202020204" pitchFamily="34" charset="0"/>
                        </a:rPr>
                        <a:t> </a:t>
                      </a:r>
                      <a:r>
                        <a:rPr lang="es-MX" sz="2000" kern="1200" spc="-110" dirty="0">
                          <a:solidFill>
                            <a:schemeClr val="tx1"/>
                          </a:solidFill>
                          <a:latin typeface="+mn-lt"/>
                          <a:ea typeface="+mn-ea"/>
                          <a:cs typeface="Arial" panose="020B0604020202020204" pitchFamily="34" charset="0"/>
                        </a:rPr>
                        <a:t>de</a:t>
                      </a:r>
                      <a:r>
                        <a:rPr lang="es-MX" sz="2000" kern="1200" spc="-10" dirty="0">
                          <a:solidFill>
                            <a:schemeClr val="tx1"/>
                          </a:solidFill>
                          <a:latin typeface="+mn-lt"/>
                          <a:ea typeface="+mn-ea"/>
                          <a:cs typeface="Arial" panose="020B0604020202020204" pitchFamily="34" charset="0"/>
                        </a:rPr>
                        <a:t> </a:t>
                      </a:r>
                      <a:r>
                        <a:rPr lang="es-MX" sz="2000" kern="1200" spc="-100" dirty="0">
                          <a:solidFill>
                            <a:schemeClr val="tx1"/>
                          </a:solidFill>
                          <a:latin typeface="+mn-lt"/>
                          <a:ea typeface="+mn-ea"/>
                          <a:cs typeface="Arial" panose="020B0604020202020204" pitchFamily="34" charset="0"/>
                        </a:rPr>
                        <a:t>talento</a:t>
                      </a:r>
                      <a:r>
                        <a:rPr lang="es-MX" sz="2000" kern="1200" spc="-10" dirty="0">
                          <a:solidFill>
                            <a:schemeClr val="tx1"/>
                          </a:solidFill>
                          <a:latin typeface="+mn-lt"/>
                          <a:ea typeface="+mn-ea"/>
                          <a:cs typeface="Arial" panose="020B0604020202020204" pitchFamily="34" charset="0"/>
                        </a:rPr>
                        <a:t> </a:t>
                      </a:r>
                      <a:r>
                        <a:rPr lang="es-MX" sz="2000" kern="1200" spc="-110" dirty="0">
                          <a:solidFill>
                            <a:schemeClr val="tx1"/>
                          </a:solidFill>
                          <a:latin typeface="+mn-lt"/>
                          <a:ea typeface="+mn-ea"/>
                          <a:cs typeface="Arial" panose="020B0604020202020204" pitchFamily="34" charset="0"/>
                        </a:rPr>
                        <a:t>en</a:t>
                      </a:r>
                      <a:r>
                        <a:rPr lang="es-MX" sz="2000" kern="1200" spc="-10" dirty="0">
                          <a:solidFill>
                            <a:schemeClr val="tx1"/>
                          </a:solidFill>
                          <a:latin typeface="+mn-lt"/>
                          <a:ea typeface="+mn-ea"/>
                          <a:cs typeface="Arial" panose="020B0604020202020204" pitchFamily="34" charset="0"/>
                        </a:rPr>
                        <a:t> </a:t>
                      </a:r>
                      <a:r>
                        <a:rPr lang="es-MX" sz="2000" kern="1200" spc="-70" dirty="0">
                          <a:solidFill>
                            <a:schemeClr val="tx1"/>
                          </a:solidFill>
                          <a:latin typeface="+mn-lt"/>
                          <a:ea typeface="+mn-ea"/>
                          <a:cs typeface="Arial" panose="020B0604020202020204" pitchFamily="34" charset="0"/>
                        </a:rPr>
                        <a:t>suscripción</a:t>
                      </a:r>
                      <a:endParaRPr lang="es-MX" sz="2000" kern="1200" dirty="0">
                        <a:solidFill>
                          <a:schemeClr val="tx1"/>
                        </a:solidFill>
                        <a:latin typeface="+mn-lt"/>
                        <a:ea typeface="+mn-ea"/>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74257433"/>
                  </a:ext>
                </a:extLst>
              </a:tr>
              <a:tr h="497880">
                <a:tc>
                  <a:txBody>
                    <a:bodyPr/>
                    <a:lstStyle/>
                    <a:p>
                      <a:pPr marL="0" indent="0" algn="l" defTabSz="914400" rtl="0" eaLnBrk="1" latinLnBrk="0" hangingPunct="1">
                        <a:lnSpc>
                          <a:spcPct val="100000"/>
                        </a:lnSpc>
                        <a:spcBef>
                          <a:spcPts val="0"/>
                        </a:spcBef>
                        <a:buClr>
                          <a:schemeClr val="tx1">
                            <a:lumMod val="65000"/>
                            <a:lumOff val="35000"/>
                          </a:schemeClr>
                        </a:buClr>
                        <a:buFont typeface="Wingdings" panose="05000000000000000000" pitchFamily="2" charset="2"/>
                        <a:buNone/>
                      </a:pPr>
                      <a:r>
                        <a:rPr lang="en-CA" sz="2000" b="1" kern="1200" dirty="0">
                          <a:solidFill>
                            <a:srgbClr val="A5D0E9"/>
                          </a:solidFill>
                          <a:latin typeface="+mn-lt"/>
                          <a:ea typeface="+mn-ea"/>
                          <a:cs typeface="+mn-cs"/>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kern="1200" spc="-95" dirty="0">
                          <a:solidFill>
                            <a:schemeClr val="tx1"/>
                          </a:solidFill>
                          <a:latin typeface="+mn-lt"/>
                          <a:ea typeface="+mn-ea"/>
                          <a:cs typeface="Arial" panose="020B0604020202020204" pitchFamily="34" charset="0"/>
                        </a:rPr>
                        <a:t>Conclusiones</a:t>
                      </a:r>
                      <a:r>
                        <a:rPr lang="es-ES" sz="2000" kern="1200" spc="-35" dirty="0">
                          <a:solidFill>
                            <a:schemeClr val="tx1"/>
                          </a:solidFill>
                          <a:latin typeface="+mn-lt"/>
                          <a:ea typeface="+mn-ea"/>
                          <a:cs typeface="Arial" panose="020B0604020202020204" pitchFamily="34" charset="0"/>
                        </a:rPr>
                        <a:t> </a:t>
                      </a:r>
                      <a:r>
                        <a:rPr lang="es-ES" sz="2000" kern="1200" spc="-100" dirty="0">
                          <a:solidFill>
                            <a:schemeClr val="tx1"/>
                          </a:solidFill>
                          <a:latin typeface="+mn-lt"/>
                          <a:ea typeface="+mn-ea"/>
                          <a:cs typeface="Arial" panose="020B0604020202020204" pitchFamily="34" charset="0"/>
                        </a:rPr>
                        <a:t>e</a:t>
                      </a:r>
                      <a:r>
                        <a:rPr lang="es-ES" sz="2000" kern="1200" spc="-35" dirty="0">
                          <a:solidFill>
                            <a:schemeClr val="tx1"/>
                          </a:solidFill>
                          <a:latin typeface="+mn-lt"/>
                          <a:ea typeface="+mn-ea"/>
                          <a:cs typeface="Arial" panose="020B0604020202020204" pitchFamily="34" charset="0"/>
                        </a:rPr>
                        <a:t> </a:t>
                      </a:r>
                      <a:r>
                        <a:rPr lang="es-ES" sz="2000" kern="1200" spc="-10" dirty="0">
                          <a:solidFill>
                            <a:schemeClr val="tx1"/>
                          </a:solidFill>
                          <a:latin typeface="+mn-lt"/>
                          <a:ea typeface="+mn-ea"/>
                          <a:cs typeface="Arial" panose="020B0604020202020204" pitchFamily="34" charset="0"/>
                        </a:rPr>
                        <a:t>implicaciones</a:t>
                      </a:r>
                      <a:endParaRPr kumimoji="0" lang="en-CA" sz="2000" b="0" i="0" u="none" strike="noStrike" kern="1200" cap="none" spc="0" normalizeH="0" baseline="0" noProof="0" dirty="0">
                        <a:ln>
                          <a:noFill/>
                        </a:ln>
                        <a:solidFill>
                          <a:prstClr val="black"/>
                        </a:solidFill>
                        <a:effectLst/>
                        <a:uLnTx/>
                        <a:uFillTx/>
                        <a:latin typeface="Poppins"/>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64997023"/>
                  </a:ext>
                </a:extLst>
              </a:tr>
            </a:tbl>
          </a:graphicData>
        </a:graphic>
      </p:graphicFrame>
      <p:sp>
        <p:nvSpPr>
          <p:cNvPr id="47" name="Rectangle 46">
            <a:extLst>
              <a:ext uri="{FF2B5EF4-FFF2-40B4-BE49-F238E27FC236}">
                <a16:creationId xmlns:a16="http://schemas.microsoft.com/office/drawing/2014/main" id="{F32EBC62-F091-C39E-D74A-F241D8074000}"/>
              </a:ext>
            </a:extLst>
          </p:cNvPr>
          <p:cNvSpPr/>
          <p:nvPr/>
        </p:nvSpPr>
        <p:spPr>
          <a:xfrm>
            <a:off x="8975725" y="0"/>
            <a:ext cx="3216274" cy="5874173"/>
          </a:xfrm>
          <a:prstGeom prst="rect">
            <a:avLst/>
          </a:prstGeom>
          <a:blipFill>
            <a:blip r:embed="rId6"/>
            <a:stretch>
              <a:fillRect l="-135645" r="-38177"/>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err="1"/>
          </a:p>
        </p:txBody>
      </p:sp>
      <p:pic>
        <p:nvPicPr>
          <p:cNvPr id="5" name="checklist" descr="checklist">
            <a:extLst>
              <a:ext uri="{FF2B5EF4-FFF2-40B4-BE49-F238E27FC236}">
                <a16:creationId xmlns:a16="http://schemas.microsoft.com/office/drawing/2014/main" id="{46AAE39B-721A-A015-56E6-DED4B5DAFD7C}"/>
              </a:ext>
            </a:extLst>
          </p:cNvPr>
          <p:cNvPicPr>
            <a:picLocks noChangeAspect="1"/>
          </p:cNvPicPr>
          <p:nvPr>
            <p:custDataLst>
              <p:tags r:id="rId3"/>
            </p:custDataLst>
          </p:nvPr>
        </p:nvPicPr>
        <p:blipFill>
          <a:blip r:embed="rId7">
            <a:extLst>
              <a:ext uri="{96DAC541-7B7A-43D3-8B79-37D633B846F1}">
                <asvg:svgBlip xmlns:asvg="http://schemas.microsoft.com/office/drawing/2016/SVG/main" r:embed="rId8"/>
              </a:ext>
            </a:extLst>
          </a:blip>
          <a:stretch>
            <a:fillRect/>
          </a:stretch>
        </p:blipFill>
        <p:spPr>
          <a:xfrm>
            <a:off x="455245" y="1445096"/>
            <a:ext cx="1807202" cy="1807202"/>
          </a:xfrm>
          <a:prstGeom prst="rect">
            <a:avLst/>
          </a:prstGeom>
        </p:spPr>
      </p:pic>
    </p:spTree>
    <p:extLst>
      <p:ext uri="{BB962C8B-B14F-4D97-AF65-F5344CB8AC3E}">
        <p14:creationId xmlns:p14="http://schemas.microsoft.com/office/powerpoint/2010/main" val="52640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499" y="381872"/>
            <a:ext cx="8541845" cy="505267"/>
          </a:xfrm>
          <a:prstGeom prst="rect">
            <a:avLst/>
          </a:prstGeom>
        </p:spPr>
        <p:txBody>
          <a:bodyPr vert="horz" wrap="square" lIns="0" tIns="12700" rIns="0" bIns="0" rtlCol="0" anchor="t">
            <a:spAutoFit/>
          </a:bodyPr>
          <a:lstStyle/>
          <a:p>
            <a:pPr marL="12700">
              <a:spcBef>
                <a:spcPts val="100"/>
              </a:spcBef>
            </a:pPr>
            <a:r>
              <a:rPr spc="-120" dirty="0">
                <a:cs typeface="Arial" panose="020B0604020202020204" pitchFamily="34" charset="0"/>
              </a:rPr>
              <a:t>1.</a:t>
            </a:r>
            <a:r>
              <a:rPr spc="-75" dirty="0">
                <a:cs typeface="Arial" panose="020B0604020202020204" pitchFamily="34" charset="0"/>
              </a:rPr>
              <a:t> </a:t>
            </a:r>
            <a:r>
              <a:rPr spc="-250" dirty="0">
                <a:cs typeface="Arial" panose="020B0604020202020204" pitchFamily="34" charset="0"/>
              </a:rPr>
              <a:t>Economía</a:t>
            </a:r>
            <a:r>
              <a:rPr spc="-70" dirty="0">
                <a:cs typeface="Arial" panose="020B0604020202020204" pitchFamily="34" charset="0"/>
              </a:rPr>
              <a:t> </a:t>
            </a:r>
            <a:r>
              <a:rPr spc="-204" dirty="0">
                <a:cs typeface="Arial" panose="020B0604020202020204" pitchFamily="34" charset="0"/>
              </a:rPr>
              <a:t>del</a:t>
            </a:r>
            <a:r>
              <a:rPr spc="-70" dirty="0">
                <a:cs typeface="Arial" panose="020B0604020202020204" pitchFamily="34" charset="0"/>
              </a:rPr>
              <a:t> </a:t>
            </a:r>
            <a:r>
              <a:rPr spc="-245" dirty="0">
                <a:cs typeface="Arial" panose="020B0604020202020204" pitchFamily="34" charset="0"/>
              </a:rPr>
              <a:t>Comportamiento</a:t>
            </a:r>
            <a:r>
              <a:rPr spc="-75" dirty="0">
                <a:cs typeface="Arial" panose="020B0604020202020204" pitchFamily="34" charset="0"/>
              </a:rPr>
              <a:t> </a:t>
            </a:r>
            <a:r>
              <a:rPr spc="-250" dirty="0">
                <a:cs typeface="Arial" panose="020B0604020202020204" pitchFamily="34" charset="0"/>
              </a:rPr>
              <a:t>en</a:t>
            </a:r>
            <a:r>
              <a:rPr spc="-70" dirty="0">
                <a:cs typeface="Arial" panose="020B0604020202020204" pitchFamily="34" charset="0"/>
              </a:rPr>
              <a:t> </a:t>
            </a:r>
            <a:r>
              <a:rPr spc="-175" dirty="0">
                <a:cs typeface="Arial" panose="020B0604020202020204" pitchFamily="34" charset="0"/>
              </a:rPr>
              <a:t>Seguros</a:t>
            </a:r>
          </a:p>
        </p:txBody>
      </p:sp>
      <p:sp>
        <p:nvSpPr>
          <p:cNvPr id="3" name="object 3"/>
          <p:cNvSpPr/>
          <p:nvPr/>
        </p:nvSpPr>
        <p:spPr>
          <a:xfrm>
            <a:off x="457200" y="3823489"/>
            <a:ext cx="28575" cy="1066800"/>
          </a:xfrm>
          <a:custGeom>
            <a:avLst/>
            <a:gdLst/>
            <a:ahLst/>
            <a:cxnLst/>
            <a:rect l="l" t="t" r="r" b="b"/>
            <a:pathLst>
              <a:path w="28575" h="1066800">
                <a:moveTo>
                  <a:pt x="28574" y="1066799"/>
                </a:moveTo>
                <a:lnTo>
                  <a:pt x="0" y="1066799"/>
                </a:lnTo>
                <a:lnTo>
                  <a:pt x="0" y="0"/>
                </a:lnTo>
                <a:lnTo>
                  <a:pt x="28574" y="0"/>
                </a:lnTo>
                <a:lnTo>
                  <a:pt x="28574" y="1066799"/>
                </a:lnTo>
                <a:close/>
              </a:path>
            </a:pathLst>
          </a:custGeom>
          <a:solidFill>
            <a:schemeClr val="tx2"/>
          </a:solidFill>
        </p:spPr>
        <p:txBody>
          <a:bodyPr wrap="square" lIns="0" tIns="0" rIns="0" bIns="0" rtlCol="0"/>
          <a:lstStyle/>
          <a:p>
            <a:endParaRPr>
              <a:latin typeface="+mj-lt"/>
              <a:cs typeface="Arial" panose="020B0604020202020204" pitchFamily="34" charset="0"/>
            </a:endParaRPr>
          </a:p>
        </p:txBody>
      </p:sp>
      <p:pic>
        <p:nvPicPr>
          <p:cNvPr id="4" name="object 4"/>
          <p:cNvPicPr/>
          <p:nvPr>
            <p:custDataLst>
              <p:tags r:id="rId1"/>
            </p:custDataLst>
          </p:nvPr>
        </p:nvPicPr>
        <p:blipFill>
          <a:blip r:embed="rId11" cstate="print"/>
          <a:srcRect t="557" b="557"/>
          <a:stretch>
            <a:fillRect/>
          </a:stretch>
        </p:blipFill>
        <p:spPr>
          <a:xfrm>
            <a:off x="475297" y="1504791"/>
            <a:ext cx="68550" cy="116206"/>
          </a:xfrm>
          <a:prstGeom prst="rect">
            <a:avLst/>
          </a:prstGeom>
        </p:spPr>
      </p:pic>
      <p:pic>
        <p:nvPicPr>
          <p:cNvPr id="5" name="object 5"/>
          <p:cNvPicPr/>
          <p:nvPr>
            <p:custDataLst>
              <p:tags r:id="rId2"/>
            </p:custDataLst>
          </p:nvPr>
        </p:nvPicPr>
        <p:blipFill>
          <a:blip r:embed="rId11" cstate="print"/>
          <a:srcRect t="557" b="557"/>
          <a:stretch>
            <a:fillRect/>
          </a:stretch>
        </p:blipFill>
        <p:spPr>
          <a:xfrm>
            <a:off x="475297" y="2076291"/>
            <a:ext cx="68550" cy="116206"/>
          </a:xfrm>
          <a:prstGeom prst="rect">
            <a:avLst/>
          </a:prstGeom>
        </p:spPr>
      </p:pic>
      <p:pic>
        <p:nvPicPr>
          <p:cNvPr id="6" name="object 6"/>
          <p:cNvPicPr/>
          <p:nvPr>
            <p:custDataLst>
              <p:tags r:id="rId3"/>
            </p:custDataLst>
          </p:nvPr>
        </p:nvPicPr>
        <p:blipFill>
          <a:blip r:embed="rId11" cstate="print"/>
          <a:srcRect t="557" b="557"/>
          <a:stretch>
            <a:fillRect/>
          </a:stretch>
        </p:blipFill>
        <p:spPr>
          <a:xfrm>
            <a:off x="475297" y="2647791"/>
            <a:ext cx="68550" cy="116206"/>
          </a:xfrm>
          <a:prstGeom prst="rect">
            <a:avLst/>
          </a:prstGeom>
        </p:spPr>
      </p:pic>
      <p:pic>
        <p:nvPicPr>
          <p:cNvPr id="7" name="object 7"/>
          <p:cNvPicPr/>
          <p:nvPr>
            <p:custDataLst>
              <p:tags r:id="rId4"/>
            </p:custDataLst>
          </p:nvPr>
        </p:nvPicPr>
        <p:blipFill>
          <a:blip r:embed="rId11" cstate="print"/>
          <a:srcRect t="557" b="557"/>
          <a:stretch>
            <a:fillRect/>
          </a:stretch>
        </p:blipFill>
        <p:spPr>
          <a:xfrm>
            <a:off x="475297" y="3219291"/>
            <a:ext cx="68550" cy="116206"/>
          </a:xfrm>
          <a:prstGeom prst="rect">
            <a:avLst/>
          </a:prstGeom>
        </p:spPr>
      </p:pic>
      <p:sp>
        <p:nvSpPr>
          <p:cNvPr id="8" name="object 8"/>
          <p:cNvSpPr txBox="1"/>
          <p:nvPr/>
        </p:nvSpPr>
        <p:spPr>
          <a:xfrm>
            <a:off x="444501" y="1000016"/>
            <a:ext cx="6532245" cy="2852576"/>
          </a:xfrm>
          <a:prstGeom prst="rect">
            <a:avLst/>
          </a:prstGeom>
        </p:spPr>
        <p:txBody>
          <a:bodyPr vert="horz" wrap="square" lIns="0" tIns="13335" rIns="0" bIns="0" rtlCol="0">
            <a:spAutoFit/>
          </a:bodyPr>
          <a:lstStyle/>
          <a:p>
            <a:pPr marL="12700">
              <a:spcBef>
                <a:spcPts val="105"/>
              </a:spcBef>
            </a:pPr>
            <a:r>
              <a:rPr sz="1700" spc="-150" dirty="0">
                <a:solidFill>
                  <a:schemeClr val="tx2"/>
                </a:solidFill>
                <a:latin typeface="+mj-lt"/>
                <a:cs typeface="Arial" panose="020B0604020202020204" pitchFamily="34" charset="0"/>
              </a:rPr>
              <a:t>Concepto</a:t>
            </a:r>
            <a:r>
              <a:rPr sz="1700" spc="-30" dirty="0">
                <a:solidFill>
                  <a:schemeClr val="tx2"/>
                </a:solidFill>
                <a:latin typeface="+mj-lt"/>
                <a:cs typeface="Arial" panose="020B0604020202020204" pitchFamily="34" charset="0"/>
              </a:rPr>
              <a:t> </a:t>
            </a:r>
            <a:r>
              <a:rPr sz="1700" spc="-145" dirty="0">
                <a:solidFill>
                  <a:schemeClr val="tx2"/>
                </a:solidFill>
                <a:latin typeface="+mj-lt"/>
                <a:cs typeface="Arial" panose="020B0604020202020204" pitchFamily="34" charset="0"/>
              </a:rPr>
              <a:t>e</a:t>
            </a:r>
            <a:r>
              <a:rPr sz="1700" spc="-25" dirty="0">
                <a:solidFill>
                  <a:schemeClr val="tx2"/>
                </a:solidFill>
                <a:latin typeface="+mj-lt"/>
                <a:cs typeface="Arial" panose="020B0604020202020204" pitchFamily="34" charset="0"/>
              </a:rPr>
              <a:t> </a:t>
            </a:r>
            <a:r>
              <a:rPr sz="1700" spc="-40" dirty="0">
                <a:solidFill>
                  <a:schemeClr val="tx2"/>
                </a:solidFill>
                <a:latin typeface="+mj-lt"/>
                <a:cs typeface="Arial" panose="020B0604020202020204" pitchFamily="34" charset="0"/>
              </a:rPr>
              <a:t>Implicaciones</a:t>
            </a:r>
            <a:endParaRPr sz="1700" dirty="0">
              <a:solidFill>
                <a:schemeClr val="tx2"/>
              </a:solidFill>
              <a:latin typeface="+mj-lt"/>
              <a:cs typeface="Arial" panose="020B0604020202020204" pitchFamily="34" charset="0"/>
            </a:endParaRPr>
          </a:p>
          <a:p>
            <a:pPr marL="183515" marR="242570" algn="just">
              <a:lnSpc>
                <a:spcPct val="114199"/>
              </a:lnSpc>
              <a:spcBef>
                <a:spcPts val="1080"/>
              </a:spcBef>
            </a:pPr>
            <a:r>
              <a:rPr sz="1300" spc="-65" dirty="0">
                <a:latin typeface="+mj-lt"/>
                <a:cs typeface="Arial" panose="020B0604020202020204" pitchFamily="34" charset="0"/>
              </a:rPr>
              <a:t>Las</a:t>
            </a:r>
            <a:r>
              <a:rPr sz="1300" spc="-10" dirty="0">
                <a:latin typeface="+mj-lt"/>
                <a:cs typeface="Arial" panose="020B0604020202020204" pitchFamily="34" charset="0"/>
              </a:rPr>
              <a:t> </a:t>
            </a:r>
            <a:r>
              <a:rPr sz="1300" spc="-60" dirty="0">
                <a:latin typeface="+mj-lt"/>
                <a:cs typeface="Arial" panose="020B0604020202020204" pitchFamily="34" charset="0"/>
              </a:rPr>
              <a:t>decisiones</a:t>
            </a:r>
            <a:r>
              <a:rPr sz="1300" spc="-10" dirty="0">
                <a:latin typeface="+mj-lt"/>
                <a:cs typeface="Arial" panose="020B0604020202020204" pitchFamily="34" charset="0"/>
              </a:rPr>
              <a:t> </a:t>
            </a:r>
            <a:r>
              <a:rPr sz="1300" spc="-75" dirty="0">
                <a:latin typeface="+mj-lt"/>
                <a:cs typeface="Arial" panose="020B0604020202020204" pitchFamily="34" charset="0"/>
              </a:rPr>
              <a:t>de</a:t>
            </a:r>
            <a:r>
              <a:rPr sz="1300" spc="-10" dirty="0">
                <a:latin typeface="+mj-lt"/>
                <a:cs typeface="Arial" panose="020B0604020202020204" pitchFamily="34" charset="0"/>
              </a:rPr>
              <a:t> </a:t>
            </a:r>
            <a:r>
              <a:rPr sz="1300" spc="-80" dirty="0">
                <a:latin typeface="+mj-lt"/>
                <a:cs typeface="Arial" panose="020B0604020202020204" pitchFamily="34" charset="0"/>
              </a:rPr>
              <a:t>compra</a:t>
            </a:r>
            <a:r>
              <a:rPr sz="1300" spc="-10" dirty="0">
                <a:latin typeface="+mj-lt"/>
                <a:cs typeface="Arial" panose="020B0604020202020204" pitchFamily="34" charset="0"/>
              </a:rPr>
              <a:t> </a:t>
            </a:r>
            <a:r>
              <a:rPr sz="1300" spc="-75" dirty="0">
                <a:latin typeface="+mj-lt"/>
                <a:cs typeface="Arial" panose="020B0604020202020204" pitchFamily="34" charset="0"/>
              </a:rPr>
              <a:t>de</a:t>
            </a:r>
            <a:r>
              <a:rPr sz="1300" spc="-10" dirty="0">
                <a:latin typeface="+mj-lt"/>
                <a:cs typeface="Arial" panose="020B0604020202020204" pitchFamily="34" charset="0"/>
              </a:rPr>
              <a:t> </a:t>
            </a:r>
            <a:r>
              <a:rPr sz="1300" spc="-65" dirty="0">
                <a:latin typeface="+mj-lt"/>
                <a:cs typeface="Arial" panose="020B0604020202020204" pitchFamily="34" charset="0"/>
              </a:rPr>
              <a:t>seguros</a:t>
            </a:r>
            <a:r>
              <a:rPr sz="1300" spc="-10" dirty="0">
                <a:latin typeface="+mj-lt"/>
                <a:cs typeface="Arial" panose="020B0604020202020204" pitchFamily="34" charset="0"/>
              </a:rPr>
              <a:t> </a:t>
            </a:r>
            <a:r>
              <a:rPr sz="1300" spc="-114" dirty="0">
                <a:latin typeface="+mj-lt"/>
                <a:cs typeface="Arial" panose="020B0604020202020204" pitchFamily="34" charset="0"/>
              </a:rPr>
              <a:t>no</a:t>
            </a:r>
            <a:r>
              <a:rPr sz="1300" spc="-25" dirty="0">
                <a:latin typeface="+mj-lt"/>
                <a:cs typeface="Arial" panose="020B0604020202020204" pitchFamily="34" charset="0"/>
              </a:rPr>
              <a:t> </a:t>
            </a:r>
            <a:r>
              <a:rPr sz="1300" spc="-105" dirty="0">
                <a:latin typeface="+mj-lt"/>
                <a:cs typeface="Arial" panose="020B0604020202020204" pitchFamily="34" charset="0"/>
              </a:rPr>
              <a:t>son</a:t>
            </a:r>
            <a:r>
              <a:rPr sz="1300" spc="-25" dirty="0">
                <a:latin typeface="+mj-lt"/>
                <a:cs typeface="Arial" panose="020B0604020202020204" pitchFamily="34" charset="0"/>
              </a:rPr>
              <a:t> </a:t>
            </a:r>
            <a:r>
              <a:rPr sz="1300" spc="-85" dirty="0">
                <a:latin typeface="+mj-lt"/>
                <a:cs typeface="Arial" panose="020B0604020202020204" pitchFamily="34" charset="0"/>
              </a:rPr>
              <a:t>racionales.</a:t>
            </a:r>
            <a:r>
              <a:rPr sz="1300" spc="-10" dirty="0">
                <a:latin typeface="+mj-lt"/>
                <a:cs typeface="Arial" panose="020B0604020202020204" pitchFamily="34" charset="0"/>
              </a:rPr>
              <a:t> </a:t>
            </a:r>
            <a:r>
              <a:rPr sz="1300" spc="-75" dirty="0">
                <a:latin typeface="+mj-lt"/>
                <a:cs typeface="Arial" panose="020B0604020202020204" pitchFamily="34" charset="0"/>
              </a:rPr>
              <a:t>Están</a:t>
            </a:r>
            <a:r>
              <a:rPr sz="1300" spc="-10" dirty="0">
                <a:latin typeface="+mj-lt"/>
                <a:cs typeface="Arial" panose="020B0604020202020204" pitchFamily="34" charset="0"/>
              </a:rPr>
              <a:t> </a:t>
            </a:r>
            <a:r>
              <a:rPr sz="1300" spc="-60" dirty="0">
                <a:latin typeface="+mj-lt"/>
                <a:cs typeface="Arial" panose="020B0604020202020204" pitchFamily="34" charset="0"/>
              </a:rPr>
              <a:t>influenciadas</a:t>
            </a:r>
            <a:r>
              <a:rPr sz="1300" spc="-10" dirty="0">
                <a:latin typeface="+mj-lt"/>
                <a:cs typeface="Arial" panose="020B0604020202020204" pitchFamily="34" charset="0"/>
              </a:rPr>
              <a:t> </a:t>
            </a:r>
            <a:r>
              <a:rPr sz="1300" spc="-25" dirty="0">
                <a:latin typeface="+mj-lt"/>
                <a:cs typeface="Arial" panose="020B0604020202020204" pitchFamily="34" charset="0"/>
              </a:rPr>
              <a:t>por </a:t>
            </a:r>
            <a:r>
              <a:rPr sz="1300" spc="-70" dirty="0">
                <a:latin typeface="+mj-lt"/>
                <a:cs typeface="Arial" panose="020B0604020202020204" pitchFamily="34" charset="0"/>
              </a:rPr>
              <a:t>sesgos</a:t>
            </a:r>
            <a:r>
              <a:rPr sz="1300" spc="25" dirty="0">
                <a:latin typeface="+mj-lt"/>
                <a:cs typeface="Arial" panose="020B0604020202020204" pitchFamily="34" charset="0"/>
              </a:rPr>
              <a:t> </a:t>
            </a:r>
            <a:r>
              <a:rPr sz="1300" spc="-10" dirty="0">
                <a:latin typeface="+mj-lt"/>
                <a:cs typeface="Arial" panose="020B0604020202020204" pitchFamily="34" charset="0"/>
              </a:rPr>
              <a:t>cognitivos.</a:t>
            </a:r>
            <a:endParaRPr sz="1300" dirty="0">
              <a:latin typeface="+mj-lt"/>
              <a:cs typeface="Arial" panose="020B0604020202020204" pitchFamily="34" charset="0"/>
            </a:endParaRPr>
          </a:p>
          <a:p>
            <a:pPr marL="183515" marR="5080" algn="just">
              <a:lnSpc>
                <a:spcPct val="115399"/>
              </a:lnSpc>
              <a:spcBef>
                <a:spcPts val="900"/>
              </a:spcBef>
            </a:pPr>
            <a:r>
              <a:rPr sz="1300" spc="-70" dirty="0">
                <a:latin typeface="+mj-lt"/>
                <a:cs typeface="Arial" panose="020B0604020202020204" pitchFamily="34" charset="0"/>
              </a:rPr>
              <a:t>Sesgos</a:t>
            </a:r>
            <a:r>
              <a:rPr sz="1300" dirty="0">
                <a:latin typeface="+mj-lt"/>
                <a:cs typeface="Arial" panose="020B0604020202020204" pitchFamily="34" charset="0"/>
              </a:rPr>
              <a:t> </a:t>
            </a:r>
            <a:r>
              <a:rPr sz="1300" spc="-65" dirty="0">
                <a:latin typeface="+mj-lt"/>
                <a:cs typeface="Arial" panose="020B0604020202020204" pitchFamily="34" charset="0"/>
              </a:rPr>
              <a:t>clave:</a:t>
            </a:r>
            <a:r>
              <a:rPr sz="1300" spc="5" dirty="0">
                <a:latin typeface="+mj-lt"/>
                <a:cs typeface="Arial" panose="020B0604020202020204" pitchFamily="34" charset="0"/>
              </a:rPr>
              <a:t> </a:t>
            </a:r>
            <a:r>
              <a:rPr sz="1300" spc="-70" dirty="0">
                <a:latin typeface="+mj-lt"/>
                <a:cs typeface="Arial" panose="020B0604020202020204" pitchFamily="34" charset="0"/>
              </a:rPr>
              <a:t>aversión</a:t>
            </a:r>
            <a:r>
              <a:rPr sz="1300" spc="5" dirty="0">
                <a:latin typeface="+mj-lt"/>
                <a:cs typeface="Arial" panose="020B0604020202020204" pitchFamily="34" charset="0"/>
              </a:rPr>
              <a:t> </a:t>
            </a:r>
            <a:r>
              <a:rPr sz="1300" spc="-70" dirty="0">
                <a:latin typeface="+mj-lt"/>
                <a:cs typeface="Arial" panose="020B0604020202020204" pitchFamily="34" charset="0"/>
              </a:rPr>
              <a:t>a</a:t>
            </a:r>
            <a:r>
              <a:rPr sz="1300" spc="5" dirty="0">
                <a:latin typeface="+mj-lt"/>
                <a:cs typeface="Arial" panose="020B0604020202020204" pitchFamily="34" charset="0"/>
              </a:rPr>
              <a:t> </a:t>
            </a:r>
            <a:r>
              <a:rPr sz="1300" spc="-50" dirty="0">
                <a:latin typeface="+mj-lt"/>
                <a:cs typeface="Arial" panose="020B0604020202020204" pitchFamily="34" charset="0"/>
              </a:rPr>
              <a:t>la</a:t>
            </a:r>
            <a:r>
              <a:rPr sz="1300" spc="5" dirty="0">
                <a:latin typeface="+mj-lt"/>
                <a:cs typeface="Arial" panose="020B0604020202020204" pitchFamily="34" charset="0"/>
              </a:rPr>
              <a:t> </a:t>
            </a:r>
            <a:r>
              <a:rPr sz="1300" spc="-65" dirty="0">
                <a:latin typeface="+mj-lt"/>
                <a:cs typeface="Arial" panose="020B0604020202020204" pitchFamily="34" charset="0"/>
              </a:rPr>
              <a:t>pérdida,</a:t>
            </a:r>
            <a:r>
              <a:rPr sz="1300" spc="5" dirty="0">
                <a:latin typeface="+mj-lt"/>
                <a:cs typeface="Arial" panose="020B0604020202020204" pitchFamily="34" charset="0"/>
              </a:rPr>
              <a:t> </a:t>
            </a:r>
            <a:r>
              <a:rPr lang="es-ES" sz="1300" spc="-70" dirty="0">
                <a:latin typeface="+mj-lt"/>
                <a:cs typeface="Arial" panose="020B0604020202020204" pitchFamily="34" charset="0"/>
              </a:rPr>
              <a:t>exceso</a:t>
            </a:r>
            <a:r>
              <a:rPr lang="es-ES" sz="1300" spc="5" dirty="0">
                <a:latin typeface="+mj-lt"/>
                <a:cs typeface="Arial" panose="020B0604020202020204" pitchFamily="34" charset="0"/>
              </a:rPr>
              <a:t> </a:t>
            </a:r>
            <a:r>
              <a:rPr lang="es-ES" sz="1300" spc="-75" dirty="0">
                <a:latin typeface="+mj-lt"/>
                <a:cs typeface="Arial" panose="020B0604020202020204" pitchFamily="34" charset="0"/>
              </a:rPr>
              <a:t>de</a:t>
            </a:r>
            <a:r>
              <a:rPr lang="es-ES" sz="1300" spc="5" dirty="0">
                <a:latin typeface="+mj-lt"/>
                <a:cs typeface="Arial" panose="020B0604020202020204" pitchFamily="34" charset="0"/>
              </a:rPr>
              <a:t> </a:t>
            </a:r>
            <a:r>
              <a:rPr lang="es-ES" sz="1300" spc="-60" dirty="0">
                <a:latin typeface="+mj-lt"/>
                <a:cs typeface="Arial" panose="020B0604020202020204" pitchFamily="34" charset="0"/>
              </a:rPr>
              <a:t>confianza,</a:t>
            </a:r>
            <a:r>
              <a:rPr lang="es-ES" sz="1300" spc="5" dirty="0">
                <a:latin typeface="+mj-lt"/>
                <a:cs typeface="Arial" panose="020B0604020202020204" pitchFamily="34" charset="0"/>
              </a:rPr>
              <a:t> </a:t>
            </a:r>
            <a:r>
              <a:rPr sz="1300" spc="-65" dirty="0" err="1">
                <a:latin typeface="+mj-lt"/>
                <a:cs typeface="Arial" panose="020B0604020202020204" pitchFamily="34" charset="0"/>
              </a:rPr>
              <a:t>procrastinación</a:t>
            </a:r>
            <a:r>
              <a:rPr sz="1300" spc="5" dirty="0">
                <a:latin typeface="+mj-lt"/>
                <a:cs typeface="Arial" panose="020B0604020202020204" pitchFamily="34" charset="0"/>
              </a:rPr>
              <a:t> </a:t>
            </a:r>
            <a:r>
              <a:rPr sz="1300" spc="-60" dirty="0">
                <a:latin typeface="+mj-lt"/>
                <a:cs typeface="Arial" panose="020B0604020202020204" pitchFamily="34" charset="0"/>
              </a:rPr>
              <a:t>y</a:t>
            </a:r>
            <a:r>
              <a:rPr sz="1300" dirty="0">
                <a:latin typeface="+mj-lt"/>
                <a:cs typeface="Arial" panose="020B0604020202020204" pitchFamily="34" charset="0"/>
              </a:rPr>
              <a:t> </a:t>
            </a:r>
            <a:r>
              <a:rPr sz="1300" spc="-70" dirty="0">
                <a:latin typeface="+mj-lt"/>
                <a:cs typeface="Arial" panose="020B0604020202020204" pitchFamily="34" charset="0"/>
              </a:rPr>
              <a:t>sesgo</a:t>
            </a:r>
            <a:r>
              <a:rPr sz="1300" spc="5" dirty="0">
                <a:latin typeface="+mj-lt"/>
                <a:cs typeface="Arial" panose="020B0604020202020204" pitchFamily="34" charset="0"/>
              </a:rPr>
              <a:t> </a:t>
            </a:r>
            <a:r>
              <a:rPr sz="1300" spc="-25" dirty="0">
                <a:latin typeface="+mj-lt"/>
                <a:cs typeface="Arial" panose="020B0604020202020204" pitchFamily="34" charset="0"/>
              </a:rPr>
              <a:t>del </a:t>
            </a:r>
            <a:r>
              <a:rPr sz="1300" spc="-10" dirty="0">
                <a:latin typeface="+mj-lt"/>
                <a:cs typeface="Arial" panose="020B0604020202020204" pitchFamily="34" charset="0"/>
              </a:rPr>
              <a:t>presente.</a:t>
            </a:r>
            <a:endParaRPr sz="1300" dirty="0">
              <a:latin typeface="+mj-lt"/>
              <a:cs typeface="Arial" panose="020B0604020202020204" pitchFamily="34" charset="0"/>
            </a:endParaRPr>
          </a:p>
          <a:p>
            <a:pPr marL="183515" marR="563245" algn="just">
              <a:lnSpc>
                <a:spcPct val="114199"/>
              </a:lnSpc>
              <a:spcBef>
                <a:spcPts val="860"/>
              </a:spcBef>
            </a:pPr>
            <a:r>
              <a:rPr sz="1300" spc="-65" dirty="0">
                <a:latin typeface="+mj-lt"/>
                <a:cs typeface="Arial" panose="020B0604020202020204" pitchFamily="34" charset="0"/>
              </a:rPr>
              <a:t>Las</a:t>
            </a:r>
            <a:r>
              <a:rPr sz="1300" spc="-10" dirty="0">
                <a:latin typeface="+mj-lt"/>
                <a:cs typeface="Arial" panose="020B0604020202020204" pitchFamily="34" charset="0"/>
              </a:rPr>
              <a:t> </a:t>
            </a:r>
            <a:r>
              <a:rPr sz="1300" spc="-75" dirty="0">
                <a:latin typeface="+mj-lt"/>
                <a:cs typeface="Arial" panose="020B0604020202020204" pitchFamily="34" charset="0"/>
              </a:rPr>
              <a:t>aseguradoras</a:t>
            </a:r>
            <a:r>
              <a:rPr sz="1300" spc="-5" dirty="0">
                <a:latin typeface="+mj-lt"/>
                <a:cs typeface="Arial" panose="020B0604020202020204" pitchFamily="34" charset="0"/>
              </a:rPr>
              <a:t> </a:t>
            </a:r>
            <a:r>
              <a:rPr sz="1300" spc="-70" dirty="0">
                <a:latin typeface="+mj-lt"/>
                <a:cs typeface="Arial" panose="020B0604020202020204" pitchFamily="34" charset="0"/>
              </a:rPr>
              <a:t>implementan</a:t>
            </a:r>
            <a:r>
              <a:rPr sz="1300" spc="-10" dirty="0">
                <a:latin typeface="+mj-lt"/>
                <a:cs typeface="Arial" panose="020B0604020202020204" pitchFamily="34" charset="0"/>
              </a:rPr>
              <a:t> </a:t>
            </a:r>
            <a:r>
              <a:rPr sz="1300" spc="-110" dirty="0">
                <a:latin typeface="+mj-lt"/>
                <a:cs typeface="Arial" panose="020B0604020202020204" pitchFamily="34" charset="0"/>
              </a:rPr>
              <a:t>nudges</a:t>
            </a:r>
            <a:r>
              <a:rPr sz="1300" spc="-20" dirty="0">
                <a:latin typeface="+mj-lt"/>
                <a:cs typeface="Arial" panose="020B0604020202020204" pitchFamily="34" charset="0"/>
              </a:rPr>
              <a:t> </a:t>
            </a:r>
            <a:r>
              <a:rPr sz="1300" spc="-100" dirty="0">
                <a:latin typeface="+mj-lt"/>
                <a:cs typeface="Arial" panose="020B0604020202020204" pitchFamily="34" charset="0"/>
              </a:rPr>
              <a:t>(empujones</a:t>
            </a:r>
            <a:r>
              <a:rPr sz="1300" spc="-20" dirty="0">
                <a:latin typeface="+mj-lt"/>
                <a:cs typeface="Arial" panose="020B0604020202020204" pitchFamily="34" charset="0"/>
              </a:rPr>
              <a:t> </a:t>
            </a:r>
            <a:r>
              <a:rPr sz="1300" spc="-90" dirty="0">
                <a:latin typeface="+mj-lt"/>
                <a:cs typeface="Arial" panose="020B0604020202020204" pitchFamily="34" charset="0"/>
              </a:rPr>
              <a:t>suaves)</a:t>
            </a:r>
            <a:r>
              <a:rPr sz="1300" spc="-35" dirty="0">
                <a:latin typeface="+mj-lt"/>
                <a:cs typeface="Arial" panose="020B0604020202020204" pitchFamily="34" charset="0"/>
              </a:rPr>
              <a:t> </a:t>
            </a:r>
            <a:r>
              <a:rPr sz="1300" spc="-75" dirty="0">
                <a:latin typeface="+mj-lt"/>
                <a:cs typeface="Arial" panose="020B0604020202020204" pitchFamily="34" charset="0"/>
              </a:rPr>
              <a:t>para</a:t>
            </a:r>
            <a:r>
              <a:rPr sz="1300" spc="-5" dirty="0">
                <a:latin typeface="+mj-lt"/>
                <a:cs typeface="Arial" panose="020B0604020202020204" pitchFamily="34" charset="0"/>
              </a:rPr>
              <a:t> </a:t>
            </a:r>
            <a:r>
              <a:rPr sz="1300" spc="-40" dirty="0">
                <a:latin typeface="+mj-lt"/>
                <a:cs typeface="Arial" panose="020B0604020202020204" pitchFamily="34" charset="0"/>
              </a:rPr>
              <a:t>fomentar </a:t>
            </a:r>
            <a:r>
              <a:rPr sz="1300" spc="-70" dirty="0">
                <a:latin typeface="+mj-lt"/>
                <a:cs typeface="Arial" panose="020B0604020202020204" pitchFamily="34" charset="0"/>
              </a:rPr>
              <a:t>comportamientos</a:t>
            </a:r>
            <a:r>
              <a:rPr sz="1300" spc="20" dirty="0">
                <a:latin typeface="+mj-lt"/>
                <a:cs typeface="Arial" panose="020B0604020202020204" pitchFamily="34" charset="0"/>
              </a:rPr>
              <a:t> </a:t>
            </a:r>
            <a:r>
              <a:rPr sz="1300" spc="-10" dirty="0">
                <a:latin typeface="+mj-lt"/>
                <a:cs typeface="Arial" panose="020B0604020202020204" pitchFamily="34" charset="0"/>
              </a:rPr>
              <a:t>positivos.</a:t>
            </a:r>
            <a:endParaRPr sz="1300" dirty="0">
              <a:latin typeface="+mj-lt"/>
              <a:cs typeface="Arial" panose="020B0604020202020204" pitchFamily="34" charset="0"/>
            </a:endParaRPr>
          </a:p>
          <a:p>
            <a:pPr marL="183515" algn="just">
              <a:spcBef>
                <a:spcPts val="1090"/>
              </a:spcBef>
            </a:pPr>
            <a:r>
              <a:rPr sz="1300" spc="-70" dirty="0">
                <a:latin typeface="+mj-lt"/>
                <a:cs typeface="Arial" panose="020B0604020202020204" pitchFamily="34" charset="0"/>
              </a:rPr>
              <a:t>La</a:t>
            </a:r>
            <a:r>
              <a:rPr sz="1300" spc="-10" dirty="0">
                <a:latin typeface="+mj-lt"/>
                <a:cs typeface="Arial" panose="020B0604020202020204" pitchFamily="34" charset="0"/>
              </a:rPr>
              <a:t> </a:t>
            </a:r>
            <a:r>
              <a:rPr sz="1300" spc="-95" dirty="0">
                <a:latin typeface="+mj-lt"/>
                <a:cs typeface="Arial" panose="020B0604020202020204" pitchFamily="34" charset="0"/>
              </a:rPr>
              <a:t>gamificación</a:t>
            </a:r>
            <a:r>
              <a:rPr sz="1300" spc="-35" dirty="0">
                <a:latin typeface="+mj-lt"/>
                <a:cs typeface="Arial" panose="020B0604020202020204" pitchFamily="34" charset="0"/>
              </a:rPr>
              <a:t> </a:t>
            </a:r>
            <a:r>
              <a:rPr sz="1300" spc="-60" dirty="0">
                <a:latin typeface="+mj-lt"/>
                <a:cs typeface="Arial" panose="020B0604020202020204" pitchFamily="34" charset="0"/>
              </a:rPr>
              <a:t>se</a:t>
            </a:r>
            <a:r>
              <a:rPr sz="1300" spc="-5" dirty="0">
                <a:latin typeface="+mj-lt"/>
                <a:cs typeface="Arial" panose="020B0604020202020204" pitchFamily="34" charset="0"/>
              </a:rPr>
              <a:t> </a:t>
            </a:r>
            <a:r>
              <a:rPr sz="1300" spc="-50" dirty="0">
                <a:latin typeface="+mj-lt"/>
                <a:cs typeface="Arial" panose="020B0604020202020204" pitchFamily="34" charset="0"/>
              </a:rPr>
              <a:t>utiliza</a:t>
            </a:r>
            <a:r>
              <a:rPr sz="1300" spc="-5" dirty="0">
                <a:latin typeface="+mj-lt"/>
                <a:cs typeface="Arial" panose="020B0604020202020204" pitchFamily="34" charset="0"/>
              </a:rPr>
              <a:t> </a:t>
            </a:r>
            <a:r>
              <a:rPr sz="1300" spc="-75" dirty="0">
                <a:latin typeface="+mj-lt"/>
                <a:cs typeface="Arial" panose="020B0604020202020204" pitchFamily="34" charset="0"/>
              </a:rPr>
              <a:t>para</a:t>
            </a:r>
            <a:r>
              <a:rPr sz="1300" spc="-5" dirty="0">
                <a:latin typeface="+mj-lt"/>
                <a:cs typeface="Arial" panose="020B0604020202020204" pitchFamily="34" charset="0"/>
              </a:rPr>
              <a:t> </a:t>
            </a:r>
            <a:r>
              <a:rPr sz="1300" spc="-60" dirty="0">
                <a:latin typeface="+mj-lt"/>
                <a:cs typeface="Arial" panose="020B0604020202020204" pitchFamily="34" charset="0"/>
              </a:rPr>
              <a:t>incentivar</a:t>
            </a:r>
            <a:r>
              <a:rPr sz="1300" spc="-5" dirty="0">
                <a:latin typeface="+mj-lt"/>
                <a:cs typeface="Arial" panose="020B0604020202020204" pitchFamily="34" charset="0"/>
              </a:rPr>
              <a:t> </a:t>
            </a:r>
            <a:r>
              <a:rPr sz="1300" spc="-65" dirty="0">
                <a:latin typeface="+mj-lt"/>
                <a:cs typeface="Arial" panose="020B0604020202020204" pitchFamily="34" charset="0"/>
              </a:rPr>
              <a:t>hábitos</a:t>
            </a:r>
            <a:r>
              <a:rPr sz="1300" spc="-5" dirty="0">
                <a:latin typeface="+mj-lt"/>
                <a:cs typeface="Arial" panose="020B0604020202020204" pitchFamily="34" charset="0"/>
              </a:rPr>
              <a:t> </a:t>
            </a:r>
            <a:r>
              <a:rPr sz="1300" spc="-60" dirty="0">
                <a:latin typeface="+mj-lt"/>
                <a:cs typeface="Arial" panose="020B0604020202020204" pitchFamily="34" charset="0"/>
              </a:rPr>
              <a:t>saludables</a:t>
            </a:r>
            <a:r>
              <a:rPr sz="1300" spc="-5" dirty="0">
                <a:latin typeface="+mj-lt"/>
                <a:cs typeface="Arial" panose="020B0604020202020204" pitchFamily="34" charset="0"/>
              </a:rPr>
              <a:t> </a:t>
            </a:r>
            <a:r>
              <a:rPr sz="1300" spc="-60" dirty="0">
                <a:latin typeface="+mj-lt"/>
                <a:cs typeface="Arial" panose="020B0604020202020204" pitchFamily="34" charset="0"/>
              </a:rPr>
              <a:t>y</a:t>
            </a:r>
            <a:r>
              <a:rPr sz="1300" spc="-5" dirty="0">
                <a:latin typeface="+mj-lt"/>
                <a:cs typeface="Arial" panose="020B0604020202020204" pitchFamily="34" charset="0"/>
              </a:rPr>
              <a:t> </a:t>
            </a:r>
            <a:r>
              <a:rPr sz="1300" spc="-75" dirty="0">
                <a:latin typeface="+mj-lt"/>
                <a:cs typeface="Arial" panose="020B0604020202020204" pitchFamily="34" charset="0"/>
              </a:rPr>
              <a:t>completar</a:t>
            </a:r>
            <a:r>
              <a:rPr sz="1300" spc="-10" dirty="0">
                <a:latin typeface="+mj-lt"/>
                <a:cs typeface="Arial" panose="020B0604020202020204" pitchFamily="34" charset="0"/>
              </a:rPr>
              <a:t> procesos.</a:t>
            </a:r>
            <a:endParaRPr sz="1300" dirty="0">
              <a:latin typeface="+mj-lt"/>
              <a:cs typeface="Arial" panose="020B0604020202020204" pitchFamily="34" charset="0"/>
            </a:endParaRPr>
          </a:p>
          <a:p>
            <a:pPr>
              <a:spcBef>
                <a:spcPts val="400"/>
              </a:spcBef>
            </a:pPr>
            <a:endParaRPr sz="1200" dirty="0">
              <a:solidFill>
                <a:schemeClr val="tx2"/>
              </a:solidFill>
              <a:latin typeface="+mj-lt"/>
              <a:cs typeface="Arial" panose="020B0604020202020204" pitchFamily="34" charset="0"/>
            </a:endParaRPr>
          </a:p>
          <a:p>
            <a:pPr marL="183515"/>
            <a:r>
              <a:rPr sz="1500" spc="-90" dirty="0">
                <a:solidFill>
                  <a:schemeClr val="accent2"/>
                </a:solidFill>
                <a:latin typeface="Poppins SemiBold" pitchFamily="50" charset="0"/>
                <a:cs typeface="Arial" panose="020B0604020202020204" pitchFamily="34" charset="0"/>
              </a:rPr>
              <a:t>Implicaciones</a:t>
            </a:r>
            <a:r>
              <a:rPr sz="1500" spc="-30" dirty="0">
                <a:solidFill>
                  <a:schemeClr val="accent2"/>
                </a:solidFill>
                <a:latin typeface="Poppins SemiBold" pitchFamily="50" charset="0"/>
                <a:cs typeface="Arial" panose="020B0604020202020204" pitchFamily="34" charset="0"/>
              </a:rPr>
              <a:t> </a:t>
            </a:r>
            <a:r>
              <a:rPr sz="1500" spc="-10" dirty="0">
                <a:solidFill>
                  <a:schemeClr val="accent2"/>
                </a:solidFill>
                <a:latin typeface="Poppins SemiBold" pitchFamily="50" charset="0"/>
                <a:cs typeface="Arial" panose="020B0604020202020204" pitchFamily="34" charset="0"/>
              </a:rPr>
              <a:t>Actuariales</a:t>
            </a:r>
            <a:endParaRPr sz="1500" dirty="0">
              <a:solidFill>
                <a:schemeClr val="accent2"/>
              </a:solidFill>
              <a:latin typeface="Poppins SemiBold" pitchFamily="50" charset="0"/>
              <a:cs typeface="Arial" panose="020B0604020202020204" pitchFamily="34" charset="0"/>
            </a:endParaRPr>
          </a:p>
        </p:txBody>
      </p:sp>
      <p:pic>
        <p:nvPicPr>
          <p:cNvPr id="9" name="object 9"/>
          <p:cNvPicPr/>
          <p:nvPr>
            <p:custDataLst>
              <p:tags r:id="rId5"/>
            </p:custDataLst>
          </p:nvPr>
        </p:nvPicPr>
        <p:blipFill>
          <a:blip r:embed="rId12" cstate="print"/>
          <a:stretch>
            <a:fillRect/>
          </a:stretch>
        </p:blipFill>
        <p:spPr>
          <a:xfrm>
            <a:off x="628650" y="4112130"/>
            <a:ext cx="133349" cy="133349"/>
          </a:xfrm>
          <a:prstGeom prst="rect">
            <a:avLst/>
          </a:prstGeom>
        </p:spPr>
      </p:pic>
      <p:sp>
        <p:nvSpPr>
          <p:cNvPr id="10" name="object 10"/>
          <p:cNvSpPr txBox="1"/>
          <p:nvPr/>
        </p:nvSpPr>
        <p:spPr>
          <a:xfrm>
            <a:off x="825500" y="4075546"/>
            <a:ext cx="4519930" cy="190437"/>
          </a:xfrm>
          <a:prstGeom prst="rect">
            <a:avLst/>
          </a:prstGeom>
        </p:spPr>
        <p:txBody>
          <a:bodyPr vert="horz" wrap="square" lIns="0" tIns="13335" rIns="0" bIns="0" rtlCol="0">
            <a:spAutoFit/>
          </a:bodyPr>
          <a:lstStyle/>
          <a:p>
            <a:pPr marL="12700">
              <a:spcBef>
                <a:spcPts val="105"/>
              </a:spcBef>
            </a:pPr>
            <a:r>
              <a:rPr sz="1150" spc="-70" dirty="0">
                <a:solidFill>
                  <a:schemeClr val="accent2"/>
                </a:solidFill>
                <a:latin typeface="+mj-lt"/>
                <a:cs typeface="Arial" panose="020B0604020202020204" pitchFamily="34" charset="0"/>
              </a:rPr>
              <a:t>Modelos</a:t>
            </a:r>
            <a:r>
              <a:rPr sz="1150" spc="-10" dirty="0">
                <a:solidFill>
                  <a:schemeClr val="accent2"/>
                </a:solidFill>
                <a:latin typeface="+mj-lt"/>
                <a:cs typeface="Arial" panose="020B0604020202020204" pitchFamily="34" charset="0"/>
              </a:rPr>
              <a:t> </a:t>
            </a:r>
            <a:r>
              <a:rPr sz="1150" spc="-75" dirty="0">
                <a:solidFill>
                  <a:schemeClr val="accent2"/>
                </a:solidFill>
                <a:latin typeface="+mj-lt"/>
                <a:cs typeface="Arial" panose="020B0604020202020204" pitchFamily="34" charset="0"/>
              </a:rPr>
              <a:t>de</a:t>
            </a:r>
            <a:r>
              <a:rPr sz="1150" spc="-10" dirty="0">
                <a:solidFill>
                  <a:schemeClr val="accent2"/>
                </a:solidFill>
                <a:latin typeface="+mj-lt"/>
                <a:cs typeface="Arial" panose="020B0604020202020204" pitchFamily="34" charset="0"/>
              </a:rPr>
              <a:t> </a:t>
            </a:r>
            <a:r>
              <a:rPr sz="1150" spc="-60" dirty="0">
                <a:solidFill>
                  <a:schemeClr val="accent2"/>
                </a:solidFill>
                <a:latin typeface="+mj-lt"/>
                <a:cs typeface="Arial" panose="020B0604020202020204" pitchFamily="34" charset="0"/>
              </a:rPr>
              <a:t>pricing</a:t>
            </a:r>
            <a:r>
              <a:rPr sz="1150" spc="-5" dirty="0">
                <a:solidFill>
                  <a:schemeClr val="accent2"/>
                </a:solidFill>
                <a:latin typeface="+mj-lt"/>
                <a:cs typeface="Arial" panose="020B0604020202020204" pitchFamily="34" charset="0"/>
              </a:rPr>
              <a:t> </a:t>
            </a:r>
            <a:r>
              <a:rPr sz="1150" spc="-75" dirty="0">
                <a:solidFill>
                  <a:schemeClr val="accent2"/>
                </a:solidFill>
                <a:latin typeface="+mj-lt"/>
                <a:cs typeface="Arial" panose="020B0604020202020204" pitchFamily="34" charset="0"/>
              </a:rPr>
              <a:t>que</a:t>
            </a:r>
            <a:r>
              <a:rPr sz="1150" spc="-10" dirty="0">
                <a:solidFill>
                  <a:schemeClr val="accent2"/>
                </a:solidFill>
                <a:latin typeface="+mj-lt"/>
                <a:cs typeface="Arial" panose="020B0604020202020204" pitchFamily="34" charset="0"/>
              </a:rPr>
              <a:t> </a:t>
            </a:r>
            <a:r>
              <a:rPr sz="1150" spc="-70" dirty="0">
                <a:solidFill>
                  <a:schemeClr val="accent2"/>
                </a:solidFill>
                <a:latin typeface="+mj-lt"/>
                <a:cs typeface="Arial" panose="020B0604020202020204" pitchFamily="34" charset="0"/>
              </a:rPr>
              <a:t>incorporan</a:t>
            </a:r>
            <a:r>
              <a:rPr sz="1150" spc="-10" dirty="0">
                <a:solidFill>
                  <a:schemeClr val="accent2"/>
                </a:solidFill>
                <a:latin typeface="+mj-lt"/>
                <a:cs typeface="Arial" panose="020B0604020202020204" pitchFamily="34" charset="0"/>
              </a:rPr>
              <a:t> </a:t>
            </a:r>
            <a:r>
              <a:rPr sz="1150" spc="-75" dirty="0">
                <a:solidFill>
                  <a:schemeClr val="accent2"/>
                </a:solidFill>
                <a:latin typeface="+mj-lt"/>
                <a:cs typeface="Arial" panose="020B0604020202020204" pitchFamily="34" charset="0"/>
              </a:rPr>
              <a:t>comportamiento</a:t>
            </a:r>
            <a:r>
              <a:rPr sz="1150" spc="-5" dirty="0">
                <a:solidFill>
                  <a:schemeClr val="accent2"/>
                </a:solidFill>
                <a:latin typeface="+mj-lt"/>
                <a:cs typeface="Arial" panose="020B0604020202020204" pitchFamily="34" charset="0"/>
              </a:rPr>
              <a:t> </a:t>
            </a:r>
            <a:r>
              <a:rPr sz="1150" spc="-65" dirty="0">
                <a:solidFill>
                  <a:schemeClr val="accent2"/>
                </a:solidFill>
                <a:latin typeface="+mj-lt"/>
                <a:cs typeface="Arial" panose="020B0604020202020204" pitchFamily="34" charset="0"/>
              </a:rPr>
              <a:t>del</a:t>
            </a:r>
            <a:r>
              <a:rPr sz="1150" spc="-10" dirty="0">
                <a:solidFill>
                  <a:schemeClr val="accent2"/>
                </a:solidFill>
                <a:latin typeface="+mj-lt"/>
                <a:cs typeface="Arial" panose="020B0604020202020204" pitchFamily="34" charset="0"/>
              </a:rPr>
              <a:t> </a:t>
            </a:r>
            <a:r>
              <a:rPr sz="1150" spc="-35" dirty="0">
                <a:solidFill>
                  <a:schemeClr val="accent2"/>
                </a:solidFill>
                <a:latin typeface="+mj-lt"/>
                <a:cs typeface="Arial" panose="020B0604020202020204" pitchFamily="34" charset="0"/>
              </a:rPr>
              <a:t>asegurado</a:t>
            </a:r>
            <a:endParaRPr sz="1150" dirty="0">
              <a:solidFill>
                <a:schemeClr val="accent2"/>
              </a:solidFill>
              <a:latin typeface="+mj-lt"/>
              <a:cs typeface="Arial" panose="020B0604020202020204" pitchFamily="34" charset="0"/>
            </a:endParaRPr>
          </a:p>
        </p:txBody>
      </p:sp>
      <p:pic>
        <p:nvPicPr>
          <p:cNvPr id="11" name="object 11"/>
          <p:cNvPicPr/>
          <p:nvPr>
            <p:custDataLst>
              <p:tags r:id="rId6"/>
            </p:custDataLst>
          </p:nvPr>
        </p:nvPicPr>
        <p:blipFill>
          <a:blip r:embed="rId12" cstate="print"/>
          <a:stretch>
            <a:fillRect/>
          </a:stretch>
        </p:blipFill>
        <p:spPr>
          <a:xfrm>
            <a:off x="628650" y="4415776"/>
            <a:ext cx="133349" cy="133349"/>
          </a:xfrm>
          <a:prstGeom prst="rect">
            <a:avLst/>
          </a:prstGeom>
        </p:spPr>
      </p:pic>
      <p:sp>
        <p:nvSpPr>
          <p:cNvPr id="12" name="object 12"/>
          <p:cNvSpPr txBox="1"/>
          <p:nvPr/>
        </p:nvSpPr>
        <p:spPr>
          <a:xfrm>
            <a:off x="825500" y="4379192"/>
            <a:ext cx="4034154" cy="190437"/>
          </a:xfrm>
          <a:prstGeom prst="rect">
            <a:avLst/>
          </a:prstGeom>
        </p:spPr>
        <p:txBody>
          <a:bodyPr vert="horz" wrap="square" lIns="0" tIns="13335" rIns="0" bIns="0" rtlCol="0">
            <a:spAutoFit/>
          </a:bodyPr>
          <a:lstStyle/>
          <a:p>
            <a:pPr marL="12700">
              <a:spcBef>
                <a:spcPts val="105"/>
              </a:spcBef>
            </a:pPr>
            <a:r>
              <a:rPr sz="1150" spc="-75" dirty="0">
                <a:solidFill>
                  <a:schemeClr val="accent2"/>
                </a:solidFill>
                <a:latin typeface="+mj-lt"/>
                <a:cs typeface="Arial" panose="020B0604020202020204" pitchFamily="34" charset="0"/>
              </a:rPr>
              <a:t>Segmentación</a:t>
            </a:r>
            <a:r>
              <a:rPr sz="1150" spc="-15" dirty="0">
                <a:solidFill>
                  <a:schemeClr val="accent2"/>
                </a:solidFill>
                <a:latin typeface="+mj-lt"/>
                <a:cs typeface="Arial" panose="020B0604020202020204" pitchFamily="34" charset="0"/>
              </a:rPr>
              <a:t> </a:t>
            </a:r>
            <a:r>
              <a:rPr sz="1150" spc="-75" dirty="0">
                <a:solidFill>
                  <a:schemeClr val="accent2"/>
                </a:solidFill>
                <a:latin typeface="+mj-lt"/>
                <a:cs typeface="Arial" panose="020B0604020202020204" pitchFamily="34" charset="0"/>
              </a:rPr>
              <a:t>de</a:t>
            </a:r>
            <a:r>
              <a:rPr sz="1150" spc="-15" dirty="0">
                <a:solidFill>
                  <a:schemeClr val="accent2"/>
                </a:solidFill>
                <a:latin typeface="+mj-lt"/>
                <a:cs typeface="Arial" panose="020B0604020202020204" pitchFamily="34" charset="0"/>
              </a:rPr>
              <a:t> </a:t>
            </a:r>
            <a:r>
              <a:rPr sz="1150" spc="-60" dirty="0">
                <a:solidFill>
                  <a:schemeClr val="accent2"/>
                </a:solidFill>
                <a:latin typeface="+mj-lt"/>
                <a:cs typeface="Arial" panose="020B0604020202020204" pitchFamily="34" charset="0"/>
              </a:rPr>
              <a:t>clientes</a:t>
            </a:r>
            <a:r>
              <a:rPr sz="1150" spc="-15" dirty="0">
                <a:solidFill>
                  <a:schemeClr val="accent2"/>
                </a:solidFill>
                <a:latin typeface="+mj-lt"/>
                <a:cs typeface="Arial" panose="020B0604020202020204" pitchFamily="34" charset="0"/>
              </a:rPr>
              <a:t> </a:t>
            </a:r>
            <a:r>
              <a:rPr sz="1150" spc="-70" dirty="0">
                <a:solidFill>
                  <a:schemeClr val="accent2"/>
                </a:solidFill>
                <a:latin typeface="+mj-lt"/>
                <a:cs typeface="Arial" panose="020B0604020202020204" pitchFamily="34" charset="0"/>
              </a:rPr>
              <a:t>por</a:t>
            </a:r>
            <a:r>
              <a:rPr sz="1150" spc="-15" dirty="0">
                <a:solidFill>
                  <a:schemeClr val="accent2"/>
                </a:solidFill>
                <a:latin typeface="+mj-lt"/>
                <a:cs typeface="Arial" panose="020B0604020202020204" pitchFamily="34" charset="0"/>
              </a:rPr>
              <a:t> </a:t>
            </a:r>
            <a:r>
              <a:rPr sz="1150" spc="-65" dirty="0">
                <a:solidFill>
                  <a:schemeClr val="accent2"/>
                </a:solidFill>
                <a:latin typeface="+mj-lt"/>
                <a:cs typeface="Arial" panose="020B0604020202020204" pitchFamily="34" charset="0"/>
              </a:rPr>
              <a:t>patrones</a:t>
            </a:r>
            <a:r>
              <a:rPr sz="1150" spc="-15" dirty="0">
                <a:solidFill>
                  <a:schemeClr val="accent2"/>
                </a:solidFill>
                <a:latin typeface="+mj-lt"/>
                <a:cs typeface="Arial" panose="020B0604020202020204" pitchFamily="34" charset="0"/>
              </a:rPr>
              <a:t> </a:t>
            </a:r>
            <a:r>
              <a:rPr sz="1150" spc="-75" dirty="0">
                <a:solidFill>
                  <a:schemeClr val="accent2"/>
                </a:solidFill>
                <a:latin typeface="+mj-lt"/>
                <a:cs typeface="Arial" panose="020B0604020202020204" pitchFamily="34" charset="0"/>
              </a:rPr>
              <a:t>de</a:t>
            </a:r>
            <a:r>
              <a:rPr sz="1150" spc="-15" dirty="0">
                <a:solidFill>
                  <a:schemeClr val="accent2"/>
                </a:solidFill>
                <a:latin typeface="+mj-lt"/>
                <a:cs typeface="Arial" panose="020B0604020202020204" pitchFamily="34" charset="0"/>
              </a:rPr>
              <a:t> </a:t>
            </a:r>
            <a:r>
              <a:rPr sz="1150" spc="-50" dirty="0">
                <a:solidFill>
                  <a:schemeClr val="accent2"/>
                </a:solidFill>
                <a:latin typeface="+mj-lt"/>
                <a:cs typeface="Arial" panose="020B0604020202020204" pitchFamily="34" charset="0"/>
              </a:rPr>
              <a:t>comportamiento</a:t>
            </a:r>
            <a:endParaRPr sz="1150" dirty="0">
              <a:solidFill>
                <a:schemeClr val="accent2"/>
              </a:solidFill>
              <a:latin typeface="+mj-lt"/>
              <a:cs typeface="Arial" panose="020B0604020202020204" pitchFamily="34" charset="0"/>
            </a:endParaRPr>
          </a:p>
        </p:txBody>
      </p:sp>
      <p:pic>
        <p:nvPicPr>
          <p:cNvPr id="13" name="object 13"/>
          <p:cNvPicPr/>
          <p:nvPr>
            <p:custDataLst>
              <p:tags r:id="rId7"/>
            </p:custDataLst>
          </p:nvPr>
        </p:nvPicPr>
        <p:blipFill>
          <a:blip r:embed="rId12" cstate="print"/>
          <a:stretch>
            <a:fillRect/>
          </a:stretch>
        </p:blipFill>
        <p:spPr>
          <a:xfrm>
            <a:off x="628650" y="4728657"/>
            <a:ext cx="133349" cy="133349"/>
          </a:xfrm>
          <a:prstGeom prst="rect">
            <a:avLst/>
          </a:prstGeom>
        </p:spPr>
      </p:pic>
      <p:sp>
        <p:nvSpPr>
          <p:cNvPr id="14" name="object 14"/>
          <p:cNvSpPr txBox="1"/>
          <p:nvPr/>
        </p:nvSpPr>
        <p:spPr>
          <a:xfrm>
            <a:off x="825500" y="4701309"/>
            <a:ext cx="4208780" cy="190437"/>
          </a:xfrm>
          <a:prstGeom prst="rect">
            <a:avLst/>
          </a:prstGeom>
        </p:spPr>
        <p:txBody>
          <a:bodyPr vert="horz" wrap="square" lIns="0" tIns="13335" rIns="0" bIns="0" rtlCol="0">
            <a:spAutoFit/>
          </a:bodyPr>
          <a:lstStyle/>
          <a:p>
            <a:pPr marL="12700">
              <a:spcBef>
                <a:spcPts val="105"/>
              </a:spcBef>
            </a:pPr>
            <a:r>
              <a:rPr sz="1150" spc="-70" dirty="0">
                <a:solidFill>
                  <a:schemeClr val="accent2"/>
                </a:solidFill>
                <a:latin typeface="+mj-lt"/>
                <a:cs typeface="Arial" panose="020B0604020202020204" pitchFamily="34" charset="0"/>
              </a:rPr>
              <a:t>Modelos</a:t>
            </a:r>
            <a:r>
              <a:rPr sz="1150" spc="-15" dirty="0">
                <a:solidFill>
                  <a:schemeClr val="accent2"/>
                </a:solidFill>
                <a:latin typeface="+mj-lt"/>
                <a:cs typeface="Arial" panose="020B0604020202020204" pitchFamily="34" charset="0"/>
              </a:rPr>
              <a:t> </a:t>
            </a:r>
            <a:r>
              <a:rPr sz="1150" spc="-60" dirty="0">
                <a:solidFill>
                  <a:schemeClr val="accent2"/>
                </a:solidFill>
                <a:latin typeface="+mj-lt"/>
                <a:cs typeface="Arial" panose="020B0604020202020204" pitchFamily="34" charset="0"/>
              </a:rPr>
              <a:t>predictivos</a:t>
            </a:r>
            <a:r>
              <a:rPr sz="1150" spc="-15" dirty="0">
                <a:solidFill>
                  <a:schemeClr val="accent2"/>
                </a:solidFill>
                <a:latin typeface="+mj-lt"/>
                <a:cs typeface="Arial" panose="020B0604020202020204" pitchFamily="34" charset="0"/>
              </a:rPr>
              <a:t> </a:t>
            </a:r>
            <a:r>
              <a:rPr sz="1150" spc="-75" dirty="0">
                <a:solidFill>
                  <a:schemeClr val="accent2"/>
                </a:solidFill>
                <a:latin typeface="+mj-lt"/>
                <a:cs typeface="Arial" panose="020B0604020202020204" pitchFamily="34" charset="0"/>
              </a:rPr>
              <a:t>de</a:t>
            </a:r>
            <a:r>
              <a:rPr sz="1150" spc="-10" dirty="0">
                <a:solidFill>
                  <a:schemeClr val="accent2"/>
                </a:solidFill>
                <a:latin typeface="+mj-lt"/>
                <a:cs typeface="Arial" panose="020B0604020202020204" pitchFamily="34" charset="0"/>
              </a:rPr>
              <a:t> </a:t>
            </a:r>
            <a:r>
              <a:rPr sz="1150" spc="-70" dirty="0">
                <a:solidFill>
                  <a:schemeClr val="accent2"/>
                </a:solidFill>
                <a:latin typeface="+mj-lt"/>
                <a:cs typeface="Arial" panose="020B0604020202020204" pitchFamily="34" charset="0"/>
              </a:rPr>
              <a:t>retención</a:t>
            </a:r>
            <a:r>
              <a:rPr sz="1150" spc="-15" dirty="0">
                <a:solidFill>
                  <a:schemeClr val="accent2"/>
                </a:solidFill>
                <a:latin typeface="+mj-lt"/>
                <a:cs typeface="Arial" panose="020B0604020202020204" pitchFamily="34" charset="0"/>
              </a:rPr>
              <a:t> </a:t>
            </a:r>
            <a:r>
              <a:rPr sz="1150" spc="-65" dirty="0">
                <a:solidFill>
                  <a:schemeClr val="accent2"/>
                </a:solidFill>
                <a:latin typeface="+mj-lt"/>
                <a:cs typeface="Arial" panose="020B0604020202020204" pitchFamily="34" charset="0"/>
              </a:rPr>
              <a:t>basados</a:t>
            </a:r>
            <a:r>
              <a:rPr sz="1150" spc="-10" dirty="0">
                <a:solidFill>
                  <a:schemeClr val="accent2"/>
                </a:solidFill>
                <a:latin typeface="+mj-lt"/>
                <a:cs typeface="Arial" panose="020B0604020202020204" pitchFamily="34" charset="0"/>
              </a:rPr>
              <a:t> </a:t>
            </a:r>
            <a:r>
              <a:rPr sz="1150" spc="-80" dirty="0">
                <a:solidFill>
                  <a:schemeClr val="accent2"/>
                </a:solidFill>
                <a:latin typeface="+mj-lt"/>
                <a:cs typeface="Arial" panose="020B0604020202020204" pitchFamily="34" charset="0"/>
              </a:rPr>
              <a:t>en</a:t>
            </a:r>
            <a:r>
              <a:rPr sz="1150" spc="-15" dirty="0">
                <a:solidFill>
                  <a:schemeClr val="accent2"/>
                </a:solidFill>
                <a:latin typeface="+mj-lt"/>
                <a:cs typeface="Arial" panose="020B0604020202020204" pitchFamily="34" charset="0"/>
              </a:rPr>
              <a:t> </a:t>
            </a:r>
            <a:r>
              <a:rPr sz="1150" spc="-50" dirty="0">
                <a:solidFill>
                  <a:schemeClr val="accent2"/>
                </a:solidFill>
                <a:latin typeface="+mj-lt"/>
                <a:cs typeface="Arial" panose="020B0604020202020204" pitchFamily="34" charset="0"/>
              </a:rPr>
              <a:t>comportamiento</a:t>
            </a:r>
            <a:endParaRPr sz="1150" dirty="0">
              <a:solidFill>
                <a:schemeClr val="accent2"/>
              </a:solidFill>
              <a:latin typeface="+mj-lt"/>
              <a:cs typeface="Arial" panose="020B0604020202020204" pitchFamily="34" charset="0"/>
            </a:endParaRPr>
          </a:p>
        </p:txBody>
      </p:sp>
      <p:sp>
        <p:nvSpPr>
          <p:cNvPr id="15" name="object 15"/>
          <p:cNvSpPr/>
          <p:nvPr/>
        </p:nvSpPr>
        <p:spPr>
          <a:xfrm>
            <a:off x="7362825" y="3696493"/>
            <a:ext cx="4371975" cy="1085850"/>
          </a:xfrm>
          <a:custGeom>
            <a:avLst/>
            <a:gdLst/>
            <a:ahLst/>
            <a:cxnLst/>
            <a:rect l="l" t="t" r="r" b="b"/>
            <a:pathLst>
              <a:path w="4371975" h="1085850">
                <a:moveTo>
                  <a:pt x="4300778" y="1085849"/>
                </a:moveTo>
                <a:lnTo>
                  <a:pt x="71197" y="1085849"/>
                </a:lnTo>
                <a:lnTo>
                  <a:pt x="66241" y="1085361"/>
                </a:lnTo>
                <a:lnTo>
                  <a:pt x="29705" y="1070227"/>
                </a:lnTo>
                <a:lnTo>
                  <a:pt x="3885" y="1034187"/>
                </a:lnTo>
                <a:lnTo>
                  <a:pt x="0" y="1014653"/>
                </a:lnTo>
                <a:lnTo>
                  <a:pt x="0" y="1009649"/>
                </a:lnTo>
                <a:lnTo>
                  <a:pt x="0" y="71196"/>
                </a:lnTo>
                <a:lnTo>
                  <a:pt x="15621" y="29705"/>
                </a:lnTo>
                <a:lnTo>
                  <a:pt x="51661" y="3885"/>
                </a:lnTo>
                <a:lnTo>
                  <a:pt x="71197" y="0"/>
                </a:lnTo>
                <a:lnTo>
                  <a:pt x="4300778" y="0"/>
                </a:lnTo>
                <a:lnTo>
                  <a:pt x="4342267" y="15621"/>
                </a:lnTo>
                <a:lnTo>
                  <a:pt x="4368088" y="51661"/>
                </a:lnTo>
                <a:lnTo>
                  <a:pt x="4371975" y="71196"/>
                </a:lnTo>
                <a:lnTo>
                  <a:pt x="4371975" y="1014653"/>
                </a:lnTo>
                <a:lnTo>
                  <a:pt x="4356351" y="1056143"/>
                </a:lnTo>
                <a:lnTo>
                  <a:pt x="4320312" y="1081963"/>
                </a:lnTo>
                <a:lnTo>
                  <a:pt x="4305733" y="1085361"/>
                </a:lnTo>
                <a:lnTo>
                  <a:pt x="4300778" y="1085849"/>
                </a:lnTo>
                <a:close/>
              </a:path>
            </a:pathLst>
          </a:custGeom>
          <a:solidFill>
            <a:schemeClr val="tx2">
              <a:alpha val="10198"/>
            </a:schemeClr>
          </a:solidFill>
        </p:spPr>
        <p:txBody>
          <a:bodyPr wrap="square" lIns="0" tIns="0" rIns="0" bIns="0" rtlCol="0"/>
          <a:lstStyle/>
          <a:p>
            <a:endParaRPr>
              <a:latin typeface="+mj-lt"/>
              <a:cs typeface="Arial" panose="020B0604020202020204" pitchFamily="34" charset="0"/>
            </a:endParaRPr>
          </a:p>
        </p:txBody>
      </p:sp>
      <p:sp>
        <p:nvSpPr>
          <p:cNvPr id="16" name="object 16"/>
          <p:cNvSpPr/>
          <p:nvPr/>
        </p:nvSpPr>
        <p:spPr>
          <a:xfrm>
            <a:off x="7362825" y="4934743"/>
            <a:ext cx="28575" cy="1104900"/>
          </a:xfrm>
          <a:custGeom>
            <a:avLst/>
            <a:gdLst/>
            <a:ahLst/>
            <a:cxnLst/>
            <a:rect l="l" t="t" r="r" b="b"/>
            <a:pathLst>
              <a:path w="28575" h="1104900">
                <a:moveTo>
                  <a:pt x="28574" y="1104899"/>
                </a:moveTo>
                <a:lnTo>
                  <a:pt x="0" y="1104899"/>
                </a:lnTo>
                <a:lnTo>
                  <a:pt x="0" y="0"/>
                </a:lnTo>
                <a:lnTo>
                  <a:pt x="28574" y="0"/>
                </a:lnTo>
                <a:lnTo>
                  <a:pt x="28574" y="1104899"/>
                </a:lnTo>
                <a:close/>
              </a:path>
            </a:pathLst>
          </a:custGeom>
          <a:solidFill>
            <a:schemeClr val="tx2"/>
          </a:solidFill>
        </p:spPr>
        <p:txBody>
          <a:bodyPr wrap="square" lIns="0" tIns="0" rIns="0" bIns="0" rtlCol="0"/>
          <a:lstStyle/>
          <a:p>
            <a:endParaRPr>
              <a:latin typeface="+mj-lt"/>
              <a:cs typeface="Arial" panose="020B0604020202020204" pitchFamily="34" charset="0"/>
            </a:endParaRPr>
          </a:p>
        </p:txBody>
      </p:sp>
      <p:sp>
        <p:nvSpPr>
          <p:cNvPr id="17" name="object 17"/>
          <p:cNvSpPr txBox="1"/>
          <p:nvPr/>
        </p:nvSpPr>
        <p:spPr>
          <a:xfrm>
            <a:off x="7491066" y="3798633"/>
            <a:ext cx="4113529" cy="840740"/>
          </a:xfrm>
          <a:prstGeom prst="rect">
            <a:avLst/>
          </a:prstGeom>
        </p:spPr>
        <p:txBody>
          <a:bodyPr vert="horz" wrap="square" lIns="0" tIns="40640" rIns="0" bIns="0" rtlCol="0">
            <a:spAutoFit/>
          </a:bodyPr>
          <a:lstStyle/>
          <a:p>
            <a:pPr marL="12700">
              <a:spcBef>
                <a:spcPts val="320"/>
              </a:spcBef>
            </a:pPr>
            <a:r>
              <a:rPr sz="1500" spc="-90" dirty="0">
                <a:solidFill>
                  <a:schemeClr val="tx2"/>
                </a:solidFill>
                <a:latin typeface="Poppins SemiBold" pitchFamily="50" charset="0"/>
                <a:cs typeface="Arial" panose="020B0604020202020204" pitchFamily="34" charset="0"/>
              </a:rPr>
              <a:t>Estadísticas</a:t>
            </a:r>
            <a:r>
              <a:rPr sz="1500" spc="10" dirty="0">
                <a:solidFill>
                  <a:schemeClr val="tx2"/>
                </a:solidFill>
                <a:latin typeface="Poppins SemiBold" pitchFamily="50" charset="0"/>
                <a:cs typeface="Arial" panose="020B0604020202020204" pitchFamily="34" charset="0"/>
              </a:rPr>
              <a:t> </a:t>
            </a:r>
            <a:r>
              <a:rPr sz="1500" spc="-20" dirty="0">
                <a:solidFill>
                  <a:schemeClr val="tx2"/>
                </a:solidFill>
                <a:latin typeface="Poppins SemiBold" pitchFamily="50" charset="0"/>
                <a:cs typeface="Arial" panose="020B0604020202020204" pitchFamily="34" charset="0"/>
              </a:rPr>
              <a:t>Clave</a:t>
            </a:r>
            <a:endParaRPr sz="1500" dirty="0">
              <a:solidFill>
                <a:schemeClr val="tx2"/>
              </a:solidFill>
              <a:latin typeface="Poppins SemiBold" pitchFamily="50" charset="0"/>
              <a:cs typeface="Arial" panose="020B0604020202020204" pitchFamily="34" charset="0"/>
            </a:endParaRPr>
          </a:p>
          <a:p>
            <a:pPr marL="12700">
              <a:spcBef>
                <a:spcPts val="300"/>
              </a:spcBef>
              <a:tabLst>
                <a:tab pos="1472565" algn="l"/>
                <a:tab pos="2707005" algn="l"/>
              </a:tabLst>
            </a:pPr>
            <a:r>
              <a:rPr sz="2400" spc="-20" dirty="0">
                <a:solidFill>
                  <a:srgbClr val="CB4504"/>
                </a:solidFill>
                <a:latin typeface="Poppins SemiBold" pitchFamily="50" charset="0"/>
                <a:cs typeface="Arial" panose="020B0604020202020204" pitchFamily="34" charset="0"/>
              </a:rPr>
              <a:t>+28%</a:t>
            </a:r>
            <a:r>
              <a:rPr sz="2400" dirty="0">
                <a:solidFill>
                  <a:srgbClr val="CB4504"/>
                </a:solidFill>
                <a:latin typeface="Poppins SemiBold" pitchFamily="50" charset="0"/>
                <a:cs typeface="Arial" panose="020B0604020202020204" pitchFamily="34" charset="0"/>
              </a:rPr>
              <a:t>	</a:t>
            </a:r>
            <a:r>
              <a:rPr sz="2400" spc="-20" dirty="0">
                <a:solidFill>
                  <a:srgbClr val="CB4504"/>
                </a:solidFill>
                <a:latin typeface="Poppins SemiBold" pitchFamily="50" charset="0"/>
                <a:cs typeface="Arial" panose="020B0604020202020204" pitchFamily="34" charset="0"/>
              </a:rPr>
              <a:t>+15%</a:t>
            </a:r>
            <a:r>
              <a:rPr sz="2400" dirty="0">
                <a:solidFill>
                  <a:srgbClr val="CB4504"/>
                </a:solidFill>
                <a:latin typeface="Poppins SemiBold" pitchFamily="50" charset="0"/>
                <a:cs typeface="Arial" panose="020B0604020202020204" pitchFamily="34" charset="0"/>
              </a:rPr>
              <a:t>	</a:t>
            </a:r>
            <a:r>
              <a:rPr sz="2400" spc="-25" dirty="0">
                <a:solidFill>
                  <a:srgbClr val="CB4504"/>
                </a:solidFill>
                <a:latin typeface="Poppins SemiBold" pitchFamily="50" charset="0"/>
                <a:cs typeface="Arial" panose="020B0604020202020204" pitchFamily="34" charset="0"/>
              </a:rPr>
              <a:t>82%</a:t>
            </a:r>
            <a:endParaRPr sz="2400" dirty="0">
              <a:solidFill>
                <a:srgbClr val="CB4504"/>
              </a:solidFill>
              <a:latin typeface="Poppins SemiBold" pitchFamily="50" charset="0"/>
              <a:cs typeface="Arial" panose="020B0604020202020204" pitchFamily="34" charset="0"/>
            </a:endParaRPr>
          </a:p>
          <a:p>
            <a:pPr marL="12700">
              <a:spcBef>
                <a:spcPts val="20"/>
              </a:spcBef>
            </a:pPr>
            <a:r>
              <a:rPr sz="1000" spc="-75" dirty="0">
                <a:solidFill>
                  <a:srgbClr val="FCA176"/>
                </a:solidFill>
                <a:latin typeface="+mj-lt"/>
                <a:cs typeface="Arial" panose="020B0604020202020204" pitchFamily="34" charset="0"/>
              </a:rPr>
              <a:t>Aumento</a:t>
            </a:r>
            <a:r>
              <a:rPr sz="1000" spc="-30" dirty="0">
                <a:solidFill>
                  <a:srgbClr val="FCA176"/>
                </a:solidFill>
                <a:latin typeface="+mj-lt"/>
                <a:cs typeface="Arial" panose="020B0604020202020204" pitchFamily="34" charset="0"/>
              </a:rPr>
              <a:t> </a:t>
            </a:r>
            <a:r>
              <a:rPr sz="1000" spc="-70" dirty="0">
                <a:solidFill>
                  <a:srgbClr val="FCA176"/>
                </a:solidFill>
                <a:latin typeface="+mj-lt"/>
                <a:cs typeface="Arial" panose="020B0604020202020204" pitchFamily="34" charset="0"/>
              </a:rPr>
              <a:t>en</a:t>
            </a:r>
            <a:r>
              <a:rPr sz="1000" spc="-30" dirty="0">
                <a:solidFill>
                  <a:srgbClr val="FCA176"/>
                </a:solidFill>
                <a:latin typeface="+mj-lt"/>
                <a:cs typeface="Arial" panose="020B0604020202020204" pitchFamily="34" charset="0"/>
              </a:rPr>
              <a:t> </a:t>
            </a:r>
            <a:r>
              <a:rPr sz="1000" spc="-45" dirty="0">
                <a:solidFill>
                  <a:srgbClr val="FCA176"/>
                </a:solidFill>
                <a:latin typeface="+mj-lt"/>
                <a:cs typeface="Arial" panose="020B0604020202020204" pitchFamily="34" charset="0"/>
              </a:rPr>
              <a:t>conversión</a:t>
            </a:r>
            <a:r>
              <a:rPr sz="1000" spc="270" dirty="0">
                <a:solidFill>
                  <a:srgbClr val="FCA176"/>
                </a:solidFill>
                <a:latin typeface="+mj-lt"/>
                <a:cs typeface="Arial" panose="020B0604020202020204" pitchFamily="34" charset="0"/>
              </a:rPr>
              <a:t> </a:t>
            </a:r>
            <a:r>
              <a:rPr sz="1000" spc="-70" dirty="0">
                <a:solidFill>
                  <a:srgbClr val="FCA176"/>
                </a:solidFill>
                <a:latin typeface="+mj-lt"/>
                <a:cs typeface="Arial" panose="020B0604020202020204" pitchFamily="34" charset="0"/>
              </a:rPr>
              <a:t>Mejora</a:t>
            </a:r>
            <a:r>
              <a:rPr sz="1000" spc="-30" dirty="0">
                <a:solidFill>
                  <a:srgbClr val="FCA176"/>
                </a:solidFill>
                <a:latin typeface="+mj-lt"/>
                <a:cs typeface="Arial" panose="020B0604020202020204" pitchFamily="34" charset="0"/>
              </a:rPr>
              <a:t> </a:t>
            </a:r>
            <a:r>
              <a:rPr sz="1000" spc="-70" dirty="0">
                <a:solidFill>
                  <a:srgbClr val="FCA176"/>
                </a:solidFill>
                <a:latin typeface="+mj-lt"/>
                <a:cs typeface="Arial" panose="020B0604020202020204" pitchFamily="34" charset="0"/>
              </a:rPr>
              <a:t>en</a:t>
            </a:r>
            <a:r>
              <a:rPr sz="1000" spc="-30" dirty="0">
                <a:solidFill>
                  <a:srgbClr val="FCA176"/>
                </a:solidFill>
                <a:latin typeface="+mj-lt"/>
                <a:cs typeface="Arial" panose="020B0604020202020204" pitchFamily="34" charset="0"/>
              </a:rPr>
              <a:t> </a:t>
            </a:r>
            <a:r>
              <a:rPr sz="1000" spc="-40" dirty="0">
                <a:solidFill>
                  <a:srgbClr val="FCA176"/>
                </a:solidFill>
                <a:latin typeface="+mj-lt"/>
                <a:cs typeface="Arial" panose="020B0604020202020204" pitchFamily="34" charset="0"/>
              </a:rPr>
              <a:t>retención</a:t>
            </a:r>
            <a:r>
              <a:rPr sz="1000" spc="395" dirty="0">
                <a:solidFill>
                  <a:srgbClr val="FCA176"/>
                </a:solidFill>
                <a:latin typeface="+mj-lt"/>
                <a:cs typeface="Arial" panose="020B0604020202020204" pitchFamily="34" charset="0"/>
              </a:rPr>
              <a:t> </a:t>
            </a:r>
            <a:r>
              <a:rPr sz="1000" spc="-55" dirty="0">
                <a:solidFill>
                  <a:srgbClr val="FCA176"/>
                </a:solidFill>
                <a:latin typeface="+mj-lt"/>
                <a:cs typeface="Arial" panose="020B0604020202020204" pitchFamily="34" charset="0"/>
              </a:rPr>
              <a:t>Clientes</a:t>
            </a:r>
            <a:r>
              <a:rPr sz="1000" spc="-30" dirty="0">
                <a:solidFill>
                  <a:srgbClr val="FCA176"/>
                </a:solidFill>
                <a:latin typeface="+mj-lt"/>
                <a:cs typeface="Arial" panose="020B0604020202020204" pitchFamily="34" charset="0"/>
              </a:rPr>
              <a:t> </a:t>
            </a:r>
            <a:r>
              <a:rPr sz="1000" spc="-75" dirty="0">
                <a:solidFill>
                  <a:srgbClr val="FCA176"/>
                </a:solidFill>
                <a:latin typeface="+mj-lt"/>
                <a:cs typeface="Arial" panose="020B0604020202020204" pitchFamily="34" charset="0"/>
              </a:rPr>
              <a:t>más</a:t>
            </a:r>
            <a:r>
              <a:rPr sz="1000" spc="-30" dirty="0">
                <a:solidFill>
                  <a:srgbClr val="FCA176"/>
                </a:solidFill>
                <a:latin typeface="+mj-lt"/>
                <a:cs typeface="Arial" panose="020B0604020202020204" pitchFamily="34" charset="0"/>
              </a:rPr>
              <a:t> </a:t>
            </a:r>
            <a:r>
              <a:rPr sz="1000" spc="-40" dirty="0">
                <a:solidFill>
                  <a:srgbClr val="FCA176"/>
                </a:solidFill>
                <a:latin typeface="+mj-lt"/>
                <a:cs typeface="Arial" panose="020B0604020202020204" pitchFamily="34" charset="0"/>
              </a:rPr>
              <a:t>satisfechos</a:t>
            </a:r>
            <a:endParaRPr sz="1000" dirty="0">
              <a:solidFill>
                <a:srgbClr val="FCA176"/>
              </a:solidFill>
              <a:latin typeface="+mj-lt"/>
              <a:cs typeface="Arial" panose="020B0604020202020204" pitchFamily="34" charset="0"/>
            </a:endParaRPr>
          </a:p>
        </p:txBody>
      </p:sp>
      <p:sp>
        <p:nvSpPr>
          <p:cNvPr id="18" name="object 18"/>
          <p:cNvSpPr txBox="1"/>
          <p:nvPr/>
        </p:nvSpPr>
        <p:spPr>
          <a:xfrm>
            <a:off x="7519640" y="4828572"/>
            <a:ext cx="4161790" cy="1205865"/>
          </a:xfrm>
          <a:prstGeom prst="rect">
            <a:avLst/>
          </a:prstGeom>
        </p:spPr>
        <p:txBody>
          <a:bodyPr vert="horz" wrap="square" lIns="0" tIns="96520" rIns="0" bIns="0" rtlCol="0">
            <a:spAutoFit/>
          </a:bodyPr>
          <a:lstStyle/>
          <a:p>
            <a:pPr marL="12700">
              <a:spcBef>
                <a:spcPts val="760"/>
              </a:spcBef>
            </a:pPr>
            <a:r>
              <a:rPr sz="1200" spc="-95" dirty="0">
                <a:solidFill>
                  <a:schemeClr val="accent5"/>
                </a:solidFill>
                <a:latin typeface="+mj-lt"/>
                <a:cs typeface="Arial" panose="020B0604020202020204" pitchFamily="34" charset="0"/>
              </a:rPr>
              <a:t>Ejemplos</a:t>
            </a:r>
            <a:r>
              <a:rPr sz="1200" spc="-35" dirty="0">
                <a:solidFill>
                  <a:schemeClr val="accent5"/>
                </a:solidFill>
                <a:latin typeface="+mj-lt"/>
                <a:cs typeface="Arial" panose="020B0604020202020204" pitchFamily="34" charset="0"/>
              </a:rPr>
              <a:t> </a:t>
            </a:r>
            <a:r>
              <a:rPr sz="1200" spc="-10" dirty="0">
                <a:solidFill>
                  <a:schemeClr val="accent5"/>
                </a:solidFill>
                <a:latin typeface="+mj-lt"/>
                <a:cs typeface="Arial" panose="020B0604020202020204" pitchFamily="34" charset="0"/>
              </a:rPr>
              <a:t>Exitosos</a:t>
            </a:r>
            <a:endParaRPr sz="1200" dirty="0">
              <a:solidFill>
                <a:schemeClr val="accent5"/>
              </a:solidFill>
              <a:latin typeface="+mj-lt"/>
              <a:cs typeface="Arial" panose="020B0604020202020204" pitchFamily="34" charset="0"/>
            </a:endParaRPr>
          </a:p>
          <a:p>
            <a:pPr marL="12700" marR="5080" algn="just">
              <a:lnSpc>
                <a:spcPct val="107600"/>
              </a:lnSpc>
              <a:spcBef>
                <a:spcPts val="550"/>
              </a:spcBef>
            </a:pPr>
            <a:r>
              <a:rPr sz="1200" spc="-100" dirty="0">
                <a:solidFill>
                  <a:schemeClr val="accent4"/>
                </a:solidFill>
                <a:latin typeface="Poppins SemiBold" pitchFamily="50" charset="0"/>
                <a:cs typeface="Arial" panose="020B0604020202020204" pitchFamily="34" charset="0"/>
              </a:rPr>
              <a:t>Reino</a:t>
            </a:r>
            <a:r>
              <a:rPr sz="1200" spc="-25" dirty="0">
                <a:solidFill>
                  <a:schemeClr val="accent4"/>
                </a:solidFill>
                <a:latin typeface="Poppins SemiBold" pitchFamily="50" charset="0"/>
                <a:cs typeface="Arial" panose="020B0604020202020204" pitchFamily="34" charset="0"/>
              </a:rPr>
              <a:t> </a:t>
            </a:r>
            <a:r>
              <a:rPr sz="1200" spc="-90" dirty="0" err="1">
                <a:solidFill>
                  <a:schemeClr val="accent4"/>
                </a:solidFill>
                <a:latin typeface="Poppins SemiBold" pitchFamily="50" charset="0"/>
                <a:cs typeface="Arial" panose="020B0604020202020204" pitchFamily="34" charset="0"/>
              </a:rPr>
              <a:t>Unido</a:t>
            </a:r>
            <a:r>
              <a:rPr lang="es-ES" sz="1200" spc="-90" dirty="0">
                <a:solidFill>
                  <a:schemeClr val="accent4"/>
                </a:solidFill>
                <a:latin typeface="Poppins SemiBold" pitchFamily="50" charset="0"/>
                <a:cs typeface="Arial" panose="020B0604020202020204" pitchFamily="34" charset="0"/>
              </a:rPr>
              <a:t> </a:t>
            </a:r>
            <a:r>
              <a:rPr sz="1200" spc="-90" dirty="0">
                <a:solidFill>
                  <a:schemeClr val="accent4"/>
                </a:solidFill>
                <a:latin typeface="Poppins SemiBold" pitchFamily="50" charset="0"/>
                <a:cs typeface="Arial" panose="020B0604020202020204" pitchFamily="34" charset="0"/>
              </a:rPr>
              <a:t>:</a:t>
            </a:r>
            <a:r>
              <a:rPr sz="1200" spc="-35" dirty="0">
                <a:solidFill>
                  <a:schemeClr val="accent4"/>
                </a:solidFill>
                <a:latin typeface="Poppins SemiBold" pitchFamily="50" charset="0"/>
                <a:cs typeface="Arial" panose="020B0604020202020204" pitchFamily="34" charset="0"/>
              </a:rPr>
              <a:t> </a:t>
            </a:r>
            <a:r>
              <a:rPr sz="1150" spc="-50" dirty="0">
                <a:solidFill>
                  <a:schemeClr val="accent4"/>
                </a:solidFill>
                <a:latin typeface="+mj-lt"/>
                <a:cs typeface="Arial" panose="020B0604020202020204" pitchFamily="34" charset="0"/>
              </a:rPr>
              <a:t>"El</a:t>
            </a:r>
            <a:r>
              <a:rPr sz="1150" spc="-5" dirty="0">
                <a:solidFill>
                  <a:schemeClr val="accent4"/>
                </a:solidFill>
                <a:latin typeface="+mj-lt"/>
                <a:cs typeface="Arial" panose="020B0604020202020204" pitchFamily="34" charset="0"/>
              </a:rPr>
              <a:t> </a:t>
            </a:r>
            <a:r>
              <a:rPr sz="1150" spc="-90" dirty="0">
                <a:solidFill>
                  <a:schemeClr val="accent4"/>
                </a:solidFill>
                <a:latin typeface="+mj-lt"/>
                <a:cs typeface="Arial" panose="020B0604020202020204" pitchFamily="34" charset="0"/>
              </a:rPr>
              <a:t>80%</a:t>
            </a:r>
            <a:r>
              <a:rPr sz="1150" spc="-10" dirty="0">
                <a:solidFill>
                  <a:schemeClr val="accent4"/>
                </a:solidFill>
                <a:latin typeface="+mj-lt"/>
                <a:cs typeface="Arial" panose="020B0604020202020204" pitchFamily="34" charset="0"/>
              </a:rPr>
              <a:t> </a:t>
            </a:r>
            <a:r>
              <a:rPr sz="1150" spc="-75" dirty="0">
                <a:solidFill>
                  <a:schemeClr val="accent4"/>
                </a:solidFill>
                <a:latin typeface="+mj-lt"/>
                <a:cs typeface="Arial" panose="020B0604020202020204" pitchFamily="34" charset="0"/>
              </a:rPr>
              <a:t>de</a:t>
            </a:r>
            <a:r>
              <a:rPr sz="1150" spc="-10" dirty="0">
                <a:solidFill>
                  <a:schemeClr val="accent4"/>
                </a:solidFill>
                <a:latin typeface="+mj-lt"/>
                <a:cs typeface="Arial" panose="020B0604020202020204" pitchFamily="34" charset="0"/>
              </a:rPr>
              <a:t> </a:t>
            </a:r>
            <a:r>
              <a:rPr sz="1150" spc="-65" dirty="0">
                <a:solidFill>
                  <a:schemeClr val="accent4"/>
                </a:solidFill>
                <a:latin typeface="+mj-lt"/>
                <a:cs typeface="Arial" panose="020B0604020202020204" pitchFamily="34" charset="0"/>
              </a:rPr>
              <a:t>personas</a:t>
            </a:r>
            <a:r>
              <a:rPr sz="1150" spc="-5" dirty="0">
                <a:solidFill>
                  <a:schemeClr val="accent4"/>
                </a:solidFill>
                <a:latin typeface="+mj-lt"/>
                <a:cs typeface="Arial" panose="020B0604020202020204" pitchFamily="34" charset="0"/>
              </a:rPr>
              <a:t> </a:t>
            </a:r>
            <a:r>
              <a:rPr sz="1150" spc="-90" dirty="0">
                <a:solidFill>
                  <a:schemeClr val="accent4"/>
                </a:solidFill>
                <a:latin typeface="+mj-lt"/>
                <a:cs typeface="Arial" panose="020B0604020202020204" pitchFamily="34" charset="0"/>
              </a:rPr>
              <a:t>como</a:t>
            </a:r>
            <a:r>
              <a:rPr sz="1150" spc="-10" dirty="0">
                <a:solidFill>
                  <a:schemeClr val="accent4"/>
                </a:solidFill>
                <a:latin typeface="+mj-lt"/>
                <a:cs typeface="Arial" panose="020B0604020202020204" pitchFamily="34" charset="0"/>
              </a:rPr>
              <a:t> </a:t>
            </a:r>
            <a:r>
              <a:rPr sz="1150" spc="-60" dirty="0">
                <a:solidFill>
                  <a:schemeClr val="accent4"/>
                </a:solidFill>
                <a:latin typeface="+mj-lt"/>
                <a:cs typeface="Arial" panose="020B0604020202020204" pitchFamily="34" charset="0"/>
              </a:rPr>
              <a:t>tú</a:t>
            </a:r>
            <a:r>
              <a:rPr sz="1150" spc="-5" dirty="0">
                <a:solidFill>
                  <a:schemeClr val="accent4"/>
                </a:solidFill>
                <a:latin typeface="+mj-lt"/>
                <a:cs typeface="Arial" panose="020B0604020202020204" pitchFamily="34" charset="0"/>
              </a:rPr>
              <a:t> </a:t>
            </a:r>
            <a:r>
              <a:rPr sz="1150" spc="-85" dirty="0">
                <a:solidFill>
                  <a:schemeClr val="accent4"/>
                </a:solidFill>
                <a:latin typeface="+mj-lt"/>
                <a:cs typeface="Arial" panose="020B0604020202020204" pitchFamily="34" charset="0"/>
              </a:rPr>
              <a:t>ya</a:t>
            </a:r>
            <a:r>
              <a:rPr sz="1150" spc="-10" dirty="0">
                <a:solidFill>
                  <a:schemeClr val="accent4"/>
                </a:solidFill>
                <a:latin typeface="+mj-lt"/>
                <a:cs typeface="Arial" panose="020B0604020202020204" pitchFamily="34" charset="0"/>
              </a:rPr>
              <a:t> </a:t>
            </a:r>
            <a:r>
              <a:rPr sz="1150" spc="-80" dirty="0">
                <a:solidFill>
                  <a:schemeClr val="accent4"/>
                </a:solidFill>
                <a:latin typeface="+mj-lt"/>
                <a:cs typeface="Arial" panose="020B0604020202020204" pitchFamily="34" charset="0"/>
              </a:rPr>
              <a:t>han</a:t>
            </a:r>
            <a:r>
              <a:rPr sz="1150" spc="-10" dirty="0">
                <a:solidFill>
                  <a:schemeClr val="accent4"/>
                </a:solidFill>
                <a:latin typeface="+mj-lt"/>
                <a:cs typeface="Arial" panose="020B0604020202020204" pitchFamily="34" charset="0"/>
              </a:rPr>
              <a:t> </a:t>
            </a:r>
            <a:r>
              <a:rPr sz="1150" spc="-70" dirty="0">
                <a:solidFill>
                  <a:schemeClr val="accent4"/>
                </a:solidFill>
                <a:latin typeface="+mj-lt"/>
                <a:cs typeface="Arial" panose="020B0604020202020204" pitchFamily="34" charset="0"/>
              </a:rPr>
              <a:t>protegido</a:t>
            </a:r>
            <a:r>
              <a:rPr sz="1150" spc="-5" dirty="0">
                <a:solidFill>
                  <a:schemeClr val="accent4"/>
                </a:solidFill>
                <a:latin typeface="+mj-lt"/>
                <a:cs typeface="Arial" panose="020B0604020202020204" pitchFamily="34" charset="0"/>
              </a:rPr>
              <a:t> </a:t>
            </a:r>
            <a:r>
              <a:rPr sz="1150" spc="-50" dirty="0">
                <a:solidFill>
                  <a:schemeClr val="accent4"/>
                </a:solidFill>
                <a:latin typeface="+mj-lt"/>
                <a:cs typeface="Arial" panose="020B0604020202020204" pitchFamily="34" charset="0"/>
              </a:rPr>
              <a:t>a </a:t>
            </a:r>
            <a:r>
              <a:rPr sz="1150" spc="-65" dirty="0">
                <a:solidFill>
                  <a:schemeClr val="accent4"/>
                </a:solidFill>
                <a:latin typeface="+mj-lt"/>
                <a:cs typeface="Arial" panose="020B0604020202020204" pitchFamily="34" charset="0"/>
              </a:rPr>
              <a:t>su</a:t>
            </a:r>
            <a:r>
              <a:rPr sz="1150" dirty="0">
                <a:solidFill>
                  <a:schemeClr val="accent4"/>
                </a:solidFill>
                <a:latin typeface="+mj-lt"/>
                <a:cs typeface="Arial" panose="020B0604020202020204" pitchFamily="34" charset="0"/>
              </a:rPr>
              <a:t> </a:t>
            </a:r>
            <a:r>
              <a:rPr sz="1150" spc="-65" dirty="0">
                <a:solidFill>
                  <a:schemeClr val="accent4"/>
                </a:solidFill>
                <a:latin typeface="+mj-lt"/>
                <a:cs typeface="Arial" panose="020B0604020202020204" pitchFamily="34" charset="0"/>
              </a:rPr>
              <a:t>familia</a:t>
            </a:r>
            <a:r>
              <a:rPr sz="1150" dirty="0">
                <a:solidFill>
                  <a:schemeClr val="accent4"/>
                </a:solidFill>
                <a:latin typeface="+mj-lt"/>
                <a:cs typeface="Arial" panose="020B0604020202020204" pitchFamily="34" charset="0"/>
              </a:rPr>
              <a:t> </a:t>
            </a:r>
            <a:r>
              <a:rPr sz="1150" spc="-80" dirty="0">
                <a:solidFill>
                  <a:schemeClr val="accent4"/>
                </a:solidFill>
                <a:latin typeface="+mj-lt"/>
                <a:cs typeface="Arial" panose="020B0604020202020204" pitchFamily="34" charset="0"/>
              </a:rPr>
              <a:t>con</a:t>
            </a:r>
            <a:r>
              <a:rPr sz="1150" spc="5" dirty="0">
                <a:solidFill>
                  <a:schemeClr val="accent4"/>
                </a:solidFill>
                <a:latin typeface="+mj-lt"/>
                <a:cs typeface="Arial" panose="020B0604020202020204" pitchFamily="34" charset="0"/>
              </a:rPr>
              <a:t> </a:t>
            </a:r>
            <a:r>
              <a:rPr sz="1150" spc="-70" dirty="0">
                <a:solidFill>
                  <a:schemeClr val="accent4"/>
                </a:solidFill>
                <a:latin typeface="+mj-lt"/>
                <a:cs typeface="Arial" panose="020B0604020202020204" pitchFamily="34" charset="0"/>
              </a:rPr>
              <a:t>esta</a:t>
            </a:r>
            <a:r>
              <a:rPr sz="1150" dirty="0">
                <a:solidFill>
                  <a:schemeClr val="accent4"/>
                </a:solidFill>
                <a:latin typeface="+mj-lt"/>
                <a:cs typeface="Arial" panose="020B0604020202020204" pitchFamily="34" charset="0"/>
              </a:rPr>
              <a:t> </a:t>
            </a:r>
            <a:r>
              <a:rPr sz="1150" spc="-60" dirty="0">
                <a:solidFill>
                  <a:schemeClr val="accent4"/>
                </a:solidFill>
                <a:latin typeface="+mj-lt"/>
                <a:cs typeface="Arial" panose="020B0604020202020204" pitchFamily="34" charset="0"/>
              </a:rPr>
              <a:t>póliza."</a:t>
            </a:r>
            <a:r>
              <a:rPr sz="1150" spc="5" dirty="0">
                <a:solidFill>
                  <a:schemeClr val="accent4"/>
                </a:solidFill>
                <a:latin typeface="+mj-lt"/>
                <a:cs typeface="Arial" panose="020B0604020202020204" pitchFamily="34" charset="0"/>
              </a:rPr>
              <a:t> </a:t>
            </a:r>
            <a:r>
              <a:rPr sz="1150" spc="-80" dirty="0">
                <a:solidFill>
                  <a:schemeClr val="accent4"/>
                </a:solidFill>
                <a:latin typeface="+mj-lt"/>
                <a:cs typeface="Arial" panose="020B0604020202020204" pitchFamily="34" charset="0"/>
              </a:rPr>
              <a:t>(+28%</a:t>
            </a:r>
            <a:r>
              <a:rPr sz="1150" dirty="0">
                <a:solidFill>
                  <a:schemeClr val="accent4"/>
                </a:solidFill>
                <a:latin typeface="+mj-lt"/>
                <a:cs typeface="Arial" panose="020B0604020202020204" pitchFamily="34" charset="0"/>
              </a:rPr>
              <a:t> </a:t>
            </a:r>
            <a:r>
              <a:rPr sz="1150" spc="-10" dirty="0">
                <a:solidFill>
                  <a:schemeClr val="accent4"/>
                </a:solidFill>
                <a:latin typeface="+mj-lt"/>
                <a:cs typeface="Arial" panose="020B0604020202020204" pitchFamily="34" charset="0"/>
              </a:rPr>
              <a:t>conversión)</a:t>
            </a:r>
            <a:endParaRPr sz="1150" dirty="0">
              <a:solidFill>
                <a:schemeClr val="accent4"/>
              </a:solidFill>
              <a:latin typeface="+mj-lt"/>
              <a:cs typeface="Arial" panose="020B0604020202020204" pitchFamily="34" charset="0"/>
            </a:endParaRPr>
          </a:p>
          <a:p>
            <a:pPr marL="12700" marR="339090" algn="just">
              <a:lnSpc>
                <a:spcPct val="107600"/>
              </a:lnSpc>
              <a:spcBef>
                <a:spcPts val="560"/>
              </a:spcBef>
            </a:pPr>
            <a:r>
              <a:rPr sz="1200" spc="-95" dirty="0">
                <a:solidFill>
                  <a:schemeClr val="accent4"/>
                </a:solidFill>
                <a:latin typeface="Poppins SemiBold" pitchFamily="50" charset="0"/>
                <a:cs typeface="Arial" panose="020B0604020202020204" pitchFamily="34" charset="0"/>
              </a:rPr>
              <a:t>Discovery</a:t>
            </a:r>
            <a:r>
              <a:rPr sz="1200" spc="-15" dirty="0">
                <a:solidFill>
                  <a:schemeClr val="accent4"/>
                </a:solidFill>
                <a:latin typeface="Poppins SemiBold" pitchFamily="50" charset="0"/>
                <a:cs typeface="Arial" panose="020B0604020202020204" pitchFamily="34" charset="0"/>
              </a:rPr>
              <a:t> </a:t>
            </a:r>
            <a:r>
              <a:rPr sz="1200" spc="-80" dirty="0">
                <a:solidFill>
                  <a:schemeClr val="accent4"/>
                </a:solidFill>
                <a:latin typeface="Poppins SemiBold" pitchFamily="50" charset="0"/>
                <a:cs typeface="Arial" panose="020B0604020202020204" pitchFamily="34" charset="0"/>
              </a:rPr>
              <a:t>Vitality</a:t>
            </a:r>
            <a:r>
              <a:rPr lang="es-ES" sz="1200" spc="-80" dirty="0">
                <a:solidFill>
                  <a:schemeClr val="accent4"/>
                </a:solidFill>
                <a:latin typeface="Poppins SemiBold" pitchFamily="50" charset="0"/>
                <a:cs typeface="Arial" panose="020B0604020202020204" pitchFamily="34" charset="0"/>
              </a:rPr>
              <a:t> </a:t>
            </a:r>
            <a:r>
              <a:rPr sz="1200" spc="-80" dirty="0">
                <a:solidFill>
                  <a:schemeClr val="accent4"/>
                </a:solidFill>
                <a:latin typeface="Poppins SemiBold" pitchFamily="50" charset="0"/>
                <a:cs typeface="Arial" panose="020B0604020202020204" pitchFamily="34" charset="0"/>
              </a:rPr>
              <a:t>:</a:t>
            </a:r>
            <a:r>
              <a:rPr sz="1200" spc="-30" dirty="0">
                <a:solidFill>
                  <a:schemeClr val="accent4"/>
                </a:solidFill>
                <a:latin typeface="Poppins SemiBold" pitchFamily="50" charset="0"/>
                <a:cs typeface="Arial" panose="020B0604020202020204" pitchFamily="34" charset="0"/>
              </a:rPr>
              <a:t> </a:t>
            </a:r>
            <a:r>
              <a:rPr sz="1150" spc="-70" dirty="0">
                <a:solidFill>
                  <a:schemeClr val="accent4"/>
                </a:solidFill>
                <a:latin typeface="+mj-lt"/>
                <a:cs typeface="Arial" panose="020B0604020202020204" pitchFamily="34" charset="0"/>
              </a:rPr>
              <a:t>Sistema</a:t>
            </a:r>
            <a:r>
              <a:rPr sz="1150" dirty="0">
                <a:solidFill>
                  <a:schemeClr val="accent4"/>
                </a:solidFill>
                <a:latin typeface="+mj-lt"/>
                <a:cs typeface="Arial" panose="020B0604020202020204" pitchFamily="34" charset="0"/>
              </a:rPr>
              <a:t> </a:t>
            </a:r>
            <a:r>
              <a:rPr sz="1150" spc="-75" dirty="0">
                <a:solidFill>
                  <a:schemeClr val="accent4"/>
                </a:solidFill>
                <a:latin typeface="+mj-lt"/>
                <a:cs typeface="Arial" panose="020B0604020202020204" pitchFamily="34" charset="0"/>
              </a:rPr>
              <a:t>de</a:t>
            </a:r>
            <a:r>
              <a:rPr sz="1150" dirty="0">
                <a:solidFill>
                  <a:schemeClr val="accent4"/>
                </a:solidFill>
                <a:latin typeface="+mj-lt"/>
                <a:cs typeface="Arial" panose="020B0604020202020204" pitchFamily="34" charset="0"/>
              </a:rPr>
              <a:t> </a:t>
            </a:r>
            <a:r>
              <a:rPr sz="1150" spc="-75" dirty="0">
                <a:solidFill>
                  <a:schemeClr val="accent4"/>
                </a:solidFill>
                <a:latin typeface="+mj-lt"/>
                <a:cs typeface="Arial" panose="020B0604020202020204" pitchFamily="34" charset="0"/>
              </a:rPr>
              <a:t>puntos</a:t>
            </a:r>
            <a:r>
              <a:rPr sz="1150" dirty="0">
                <a:solidFill>
                  <a:schemeClr val="accent4"/>
                </a:solidFill>
                <a:latin typeface="+mj-lt"/>
                <a:cs typeface="Arial" panose="020B0604020202020204" pitchFamily="34" charset="0"/>
              </a:rPr>
              <a:t> </a:t>
            </a:r>
            <a:r>
              <a:rPr sz="1150" spc="-70" dirty="0">
                <a:solidFill>
                  <a:schemeClr val="accent4"/>
                </a:solidFill>
                <a:latin typeface="+mj-lt"/>
                <a:cs typeface="Arial" panose="020B0604020202020204" pitchFamily="34" charset="0"/>
              </a:rPr>
              <a:t>y</a:t>
            </a:r>
            <a:r>
              <a:rPr sz="1150" dirty="0">
                <a:solidFill>
                  <a:schemeClr val="accent4"/>
                </a:solidFill>
                <a:latin typeface="+mj-lt"/>
                <a:cs typeface="Arial" panose="020B0604020202020204" pitchFamily="34" charset="0"/>
              </a:rPr>
              <a:t> </a:t>
            </a:r>
            <a:r>
              <a:rPr sz="1150" spc="-75" dirty="0">
                <a:solidFill>
                  <a:schemeClr val="accent4"/>
                </a:solidFill>
                <a:latin typeface="+mj-lt"/>
                <a:cs typeface="Arial" panose="020B0604020202020204" pitchFamily="34" charset="0"/>
              </a:rPr>
              <a:t>recompensas</a:t>
            </a:r>
            <a:r>
              <a:rPr sz="1150" dirty="0">
                <a:solidFill>
                  <a:schemeClr val="accent4"/>
                </a:solidFill>
                <a:latin typeface="+mj-lt"/>
                <a:cs typeface="Arial" panose="020B0604020202020204" pitchFamily="34" charset="0"/>
              </a:rPr>
              <a:t> </a:t>
            </a:r>
            <a:r>
              <a:rPr sz="1150" spc="-25" dirty="0">
                <a:solidFill>
                  <a:schemeClr val="accent4"/>
                </a:solidFill>
                <a:latin typeface="+mj-lt"/>
                <a:cs typeface="Arial" panose="020B0604020202020204" pitchFamily="34" charset="0"/>
              </a:rPr>
              <a:t>por </a:t>
            </a:r>
            <a:r>
              <a:rPr sz="1150" spc="-65" dirty="0">
                <a:solidFill>
                  <a:schemeClr val="accent4"/>
                </a:solidFill>
                <a:latin typeface="+mj-lt"/>
                <a:cs typeface="Arial" panose="020B0604020202020204" pitchFamily="34" charset="0"/>
              </a:rPr>
              <a:t>hábitos</a:t>
            </a:r>
            <a:r>
              <a:rPr sz="1150" spc="-15" dirty="0">
                <a:solidFill>
                  <a:schemeClr val="accent4"/>
                </a:solidFill>
                <a:latin typeface="+mj-lt"/>
                <a:cs typeface="Arial" panose="020B0604020202020204" pitchFamily="34" charset="0"/>
              </a:rPr>
              <a:t> </a:t>
            </a:r>
            <a:r>
              <a:rPr sz="1150" spc="-60" dirty="0">
                <a:solidFill>
                  <a:schemeClr val="accent4"/>
                </a:solidFill>
                <a:latin typeface="+mj-lt"/>
                <a:cs typeface="Arial" panose="020B0604020202020204" pitchFamily="34" charset="0"/>
              </a:rPr>
              <a:t>saludables</a:t>
            </a:r>
            <a:r>
              <a:rPr sz="1150" spc="-15" dirty="0">
                <a:solidFill>
                  <a:schemeClr val="accent4"/>
                </a:solidFill>
                <a:latin typeface="+mj-lt"/>
                <a:cs typeface="Arial" panose="020B0604020202020204" pitchFamily="34" charset="0"/>
              </a:rPr>
              <a:t> </a:t>
            </a:r>
            <a:r>
              <a:rPr sz="1150" spc="-80" dirty="0">
                <a:solidFill>
                  <a:schemeClr val="accent4"/>
                </a:solidFill>
                <a:latin typeface="+mj-lt"/>
                <a:cs typeface="Arial" panose="020B0604020202020204" pitchFamily="34" charset="0"/>
              </a:rPr>
              <a:t>en</a:t>
            </a:r>
            <a:r>
              <a:rPr sz="1150" spc="-15" dirty="0">
                <a:solidFill>
                  <a:schemeClr val="accent4"/>
                </a:solidFill>
                <a:latin typeface="+mj-lt"/>
                <a:cs typeface="Arial" panose="020B0604020202020204" pitchFamily="34" charset="0"/>
              </a:rPr>
              <a:t> </a:t>
            </a:r>
            <a:r>
              <a:rPr sz="1150" spc="-10" dirty="0">
                <a:solidFill>
                  <a:schemeClr val="accent4"/>
                </a:solidFill>
                <a:latin typeface="+mj-lt"/>
                <a:cs typeface="Arial" panose="020B0604020202020204" pitchFamily="34" charset="0"/>
              </a:rPr>
              <a:t>Sudáfrica.</a:t>
            </a:r>
            <a:endParaRPr sz="1150" dirty="0">
              <a:solidFill>
                <a:schemeClr val="accent4"/>
              </a:solidFill>
              <a:latin typeface="+mj-lt"/>
              <a:cs typeface="Arial" panose="020B0604020202020204" pitchFamily="34" charset="0"/>
            </a:endParaRPr>
          </a:p>
        </p:txBody>
      </p:sp>
      <p:pic>
        <p:nvPicPr>
          <p:cNvPr id="19" name="object 19"/>
          <p:cNvPicPr/>
          <p:nvPr>
            <p:custDataLst>
              <p:tags r:id="rId8"/>
            </p:custDataLst>
          </p:nvPr>
        </p:nvPicPr>
        <p:blipFill>
          <a:blip r:embed="rId13" cstate="print"/>
          <a:stretch>
            <a:fillRect/>
          </a:stretch>
        </p:blipFill>
        <p:spPr>
          <a:xfrm>
            <a:off x="7362825" y="1029495"/>
            <a:ext cx="4371974" cy="2476499"/>
          </a:xfrm>
          <a:prstGeom prst="rect">
            <a:avLst/>
          </a:prstGeom>
          <a:solidFill>
            <a:srgbClr val="AECFE6"/>
          </a:solidFill>
          <a:ln>
            <a:solidFill>
              <a:schemeClr val="tx2"/>
            </a:solidFill>
          </a:ln>
        </p:spPr>
      </p:pic>
      <p:pic>
        <p:nvPicPr>
          <p:cNvPr id="29" name="earth" descr="earth">
            <a:extLst>
              <a:ext uri="{FF2B5EF4-FFF2-40B4-BE49-F238E27FC236}">
                <a16:creationId xmlns:a16="http://schemas.microsoft.com/office/drawing/2014/main" id="{2C4651C5-39C5-8AA7-8F91-7057AAF06904}"/>
              </a:ext>
            </a:extLst>
          </p:cNvPr>
          <p:cNvPicPr>
            <a:picLocks noChangeAspect="1"/>
          </p:cNvPicPr>
          <p:nvPr>
            <p:custDataLst>
              <p:tags r:id="rId9"/>
            </p:custDataLst>
          </p:nvPr>
        </p:nvPicPr>
        <p:blipFill>
          <a:blip r:embed="rId14">
            <a:extLst>
              <a:ext uri="{96DAC541-7B7A-43D3-8B79-37D633B846F1}">
                <asvg:svgBlip xmlns:asvg="http://schemas.microsoft.com/office/drawing/2016/SVG/main" r:embed="rId15"/>
              </a:ext>
            </a:extLst>
          </a:blip>
          <a:stretch>
            <a:fillRect/>
          </a:stretch>
        </p:blipFill>
        <p:spPr>
          <a:xfrm>
            <a:off x="2627427" y="5197763"/>
            <a:ext cx="1500480" cy="15004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199" y="455290"/>
            <a:ext cx="11274552" cy="505267"/>
          </a:xfrm>
          <a:prstGeom prst="rect">
            <a:avLst/>
          </a:prstGeom>
        </p:spPr>
        <p:txBody>
          <a:bodyPr vert="horz" wrap="square" lIns="0" tIns="12700" rIns="0" bIns="0" rtlCol="0" anchor="t">
            <a:spAutoFit/>
          </a:bodyPr>
          <a:lstStyle/>
          <a:p>
            <a:pPr marL="12700">
              <a:spcBef>
                <a:spcPts val="100"/>
              </a:spcBef>
            </a:pPr>
            <a:r>
              <a:rPr lang="es-ES" spc="-160" dirty="0">
                <a:cs typeface="Arial" panose="020B0604020202020204" pitchFamily="34" charset="0"/>
              </a:rPr>
              <a:t>2</a:t>
            </a:r>
            <a:r>
              <a:rPr spc="-160" dirty="0">
                <a:cs typeface="Arial" panose="020B0604020202020204" pitchFamily="34" charset="0"/>
              </a:rPr>
              <a:t>.</a:t>
            </a:r>
            <a:r>
              <a:rPr spc="-70" dirty="0">
                <a:cs typeface="Arial" panose="020B0604020202020204" pitchFamily="34" charset="0"/>
              </a:rPr>
              <a:t> </a:t>
            </a:r>
            <a:r>
              <a:rPr spc="-240" dirty="0">
                <a:cs typeface="Arial" panose="020B0604020202020204" pitchFamily="34" charset="0"/>
              </a:rPr>
              <a:t>Formación</a:t>
            </a:r>
            <a:r>
              <a:rPr spc="-65" dirty="0">
                <a:cs typeface="Arial" panose="020B0604020202020204" pitchFamily="34" charset="0"/>
              </a:rPr>
              <a:t> </a:t>
            </a:r>
            <a:r>
              <a:rPr spc="-220" dirty="0">
                <a:cs typeface="Arial" panose="020B0604020202020204" pitchFamily="34" charset="0"/>
              </a:rPr>
              <a:t>Tardía</a:t>
            </a:r>
            <a:r>
              <a:rPr spc="-70" dirty="0">
                <a:cs typeface="Arial" panose="020B0604020202020204" pitchFamily="34" charset="0"/>
              </a:rPr>
              <a:t> </a:t>
            </a:r>
            <a:r>
              <a:rPr spc="-250" dirty="0">
                <a:cs typeface="Arial" panose="020B0604020202020204" pitchFamily="34" charset="0"/>
              </a:rPr>
              <a:t>de</a:t>
            </a:r>
            <a:r>
              <a:rPr spc="-65" dirty="0">
                <a:cs typeface="Arial" panose="020B0604020202020204" pitchFamily="34" charset="0"/>
              </a:rPr>
              <a:t> </a:t>
            </a:r>
            <a:r>
              <a:rPr spc="-175" dirty="0">
                <a:cs typeface="Arial" panose="020B0604020202020204" pitchFamily="34" charset="0"/>
              </a:rPr>
              <a:t>Familias</a:t>
            </a:r>
          </a:p>
        </p:txBody>
      </p:sp>
      <p:sp>
        <p:nvSpPr>
          <p:cNvPr id="3" name="object 3"/>
          <p:cNvSpPr/>
          <p:nvPr/>
        </p:nvSpPr>
        <p:spPr>
          <a:xfrm>
            <a:off x="457200" y="3429793"/>
            <a:ext cx="28575" cy="1333500"/>
          </a:xfrm>
          <a:custGeom>
            <a:avLst/>
            <a:gdLst/>
            <a:ahLst/>
            <a:cxnLst/>
            <a:rect l="l" t="t" r="r" b="b"/>
            <a:pathLst>
              <a:path w="28575" h="1333500">
                <a:moveTo>
                  <a:pt x="28574" y="1333499"/>
                </a:moveTo>
                <a:lnTo>
                  <a:pt x="0" y="1333499"/>
                </a:lnTo>
                <a:lnTo>
                  <a:pt x="0" y="0"/>
                </a:lnTo>
                <a:lnTo>
                  <a:pt x="28574" y="0"/>
                </a:lnTo>
                <a:lnTo>
                  <a:pt x="28574" y="1333499"/>
                </a:lnTo>
                <a:close/>
              </a:path>
            </a:pathLst>
          </a:custGeom>
          <a:solidFill>
            <a:schemeClr val="accent6"/>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4" name="object 4"/>
          <p:cNvPicPr/>
          <p:nvPr>
            <p:custDataLst>
              <p:tags r:id="rId1"/>
            </p:custDataLst>
          </p:nvPr>
        </p:nvPicPr>
        <p:blipFill>
          <a:blip r:embed="rId16" cstate="print"/>
          <a:srcRect t="557" b="557"/>
          <a:stretch>
            <a:fillRect/>
          </a:stretch>
        </p:blipFill>
        <p:spPr>
          <a:xfrm>
            <a:off x="475297" y="1771491"/>
            <a:ext cx="68550" cy="116206"/>
          </a:xfrm>
          <a:prstGeom prst="rect">
            <a:avLst/>
          </a:prstGeom>
        </p:spPr>
      </p:pic>
      <p:pic>
        <p:nvPicPr>
          <p:cNvPr id="5" name="object 5"/>
          <p:cNvPicPr/>
          <p:nvPr>
            <p:custDataLst>
              <p:tags r:id="rId2"/>
            </p:custDataLst>
          </p:nvPr>
        </p:nvPicPr>
        <p:blipFill>
          <a:blip r:embed="rId16" cstate="print"/>
          <a:srcRect t="557" b="557"/>
          <a:stretch>
            <a:fillRect/>
          </a:stretch>
        </p:blipFill>
        <p:spPr>
          <a:xfrm>
            <a:off x="475297" y="2114391"/>
            <a:ext cx="68550" cy="116206"/>
          </a:xfrm>
          <a:prstGeom prst="rect">
            <a:avLst/>
          </a:prstGeom>
        </p:spPr>
      </p:pic>
      <p:pic>
        <p:nvPicPr>
          <p:cNvPr id="6" name="object 6"/>
          <p:cNvPicPr/>
          <p:nvPr>
            <p:custDataLst>
              <p:tags r:id="rId3"/>
            </p:custDataLst>
          </p:nvPr>
        </p:nvPicPr>
        <p:blipFill>
          <a:blip r:embed="rId16" cstate="print"/>
          <a:srcRect t="557" b="557"/>
          <a:stretch>
            <a:fillRect/>
          </a:stretch>
        </p:blipFill>
        <p:spPr>
          <a:xfrm>
            <a:off x="475297" y="2457291"/>
            <a:ext cx="68550" cy="116206"/>
          </a:xfrm>
          <a:prstGeom prst="rect">
            <a:avLst/>
          </a:prstGeom>
        </p:spPr>
      </p:pic>
      <p:pic>
        <p:nvPicPr>
          <p:cNvPr id="7" name="object 7"/>
          <p:cNvPicPr/>
          <p:nvPr>
            <p:custDataLst>
              <p:tags r:id="rId4"/>
            </p:custDataLst>
          </p:nvPr>
        </p:nvPicPr>
        <p:blipFill>
          <a:blip r:embed="rId16" cstate="print"/>
          <a:srcRect t="557" b="557"/>
          <a:stretch>
            <a:fillRect/>
          </a:stretch>
        </p:blipFill>
        <p:spPr>
          <a:xfrm>
            <a:off x="475297" y="3028791"/>
            <a:ext cx="68550" cy="116206"/>
          </a:xfrm>
          <a:prstGeom prst="rect">
            <a:avLst/>
          </a:prstGeom>
        </p:spPr>
      </p:pic>
      <p:pic>
        <p:nvPicPr>
          <p:cNvPr id="8" name="object 8"/>
          <p:cNvPicPr/>
          <p:nvPr>
            <p:custDataLst>
              <p:tags r:id="rId5"/>
            </p:custDataLst>
          </p:nvPr>
        </p:nvPicPr>
        <p:blipFill>
          <a:blip r:embed="rId17" cstate="print"/>
          <a:stretch>
            <a:fillRect/>
          </a:stretch>
        </p:blipFill>
        <p:spPr>
          <a:xfrm>
            <a:off x="628650" y="3810795"/>
            <a:ext cx="133349" cy="133349"/>
          </a:xfrm>
          <a:prstGeom prst="rect">
            <a:avLst/>
          </a:prstGeom>
        </p:spPr>
      </p:pic>
      <p:sp>
        <p:nvSpPr>
          <p:cNvPr id="9" name="object 9"/>
          <p:cNvSpPr txBox="1"/>
          <p:nvPr/>
        </p:nvSpPr>
        <p:spPr>
          <a:xfrm>
            <a:off x="444499" y="1322132"/>
            <a:ext cx="6749761" cy="2668808"/>
          </a:xfrm>
          <a:prstGeom prst="rect">
            <a:avLst/>
          </a:prstGeom>
        </p:spPr>
        <p:txBody>
          <a:bodyPr vert="horz" wrap="square" lIns="0" tIns="13335" rIns="0" bIns="0" rtlCol="0">
            <a:spAutoFit/>
          </a:bodyPr>
          <a:lstStyle/>
          <a:p>
            <a:pPr marL="12700">
              <a:spcBef>
                <a:spcPts val="105"/>
              </a:spcBef>
            </a:pPr>
            <a:r>
              <a:rPr sz="1700" spc="-140" dirty="0">
                <a:solidFill>
                  <a:schemeClr val="tx2"/>
                </a:solidFill>
                <a:latin typeface="+mj-lt"/>
                <a:cs typeface="Arial" panose="020B0604020202020204" pitchFamily="34" charset="0"/>
              </a:rPr>
              <a:t>Tendencia</a:t>
            </a:r>
            <a:r>
              <a:rPr sz="1700" spc="-30" dirty="0">
                <a:solidFill>
                  <a:schemeClr val="tx2"/>
                </a:solidFill>
                <a:latin typeface="+mj-lt"/>
                <a:cs typeface="Arial" panose="020B0604020202020204" pitchFamily="34" charset="0"/>
              </a:rPr>
              <a:t> </a:t>
            </a:r>
            <a:r>
              <a:rPr sz="1700" spc="-45" dirty="0">
                <a:solidFill>
                  <a:schemeClr val="tx2"/>
                </a:solidFill>
                <a:latin typeface="+mj-lt"/>
                <a:cs typeface="Arial" panose="020B0604020202020204" pitchFamily="34" charset="0"/>
              </a:rPr>
              <a:t>Demográfica</a:t>
            </a:r>
            <a:endParaRPr sz="1700" dirty="0">
              <a:solidFill>
                <a:schemeClr val="tx2"/>
              </a:solidFill>
              <a:latin typeface="+mj-lt"/>
              <a:cs typeface="Arial" panose="020B0604020202020204" pitchFamily="34" charset="0"/>
            </a:endParaRPr>
          </a:p>
          <a:p>
            <a:pPr marL="183515" marR="280035" algn="just">
              <a:lnSpc>
                <a:spcPct val="173100"/>
              </a:lnSpc>
              <a:spcBef>
                <a:spcPts val="220"/>
              </a:spcBef>
            </a:pPr>
            <a:r>
              <a:rPr lang="es-MX" sz="1300" spc="-65" dirty="0">
                <a:latin typeface="+mj-lt"/>
                <a:cs typeface="Arial" panose="020B0604020202020204" pitchFamily="34" charset="0"/>
              </a:rPr>
              <a:t>Retraso</a:t>
            </a:r>
            <a:r>
              <a:rPr lang="es-MX" sz="1300" spc="-20" dirty="0">
                <a:latin typeface="+mj-lt"/>
                <a:cs typeface="Arial" panose="020B0604020202020204" pitchFamily="34" charset="0"/>
              </a:rPr>
              <a:t> </a:t>
            </a:r>
            <a:r>
              <a:rPr lang="es-MX" sz="1300" spc="-55" dirty="0">
                <a:latin typeface="+mj-lt"/>
                <a:cs typeface="Arial" panose="020B0604020202020204" pitchFamily="34" charset="0"/>
              </a:rPr>
              <a:t>significativo</a:t>
            </a:r>
            <a:r>
              <a:rPr lang="es-MX" sz="1300" spc="-15" dirty="0">
                <a:latin typeface="+mj-lt"/>
                <a:cs typeface="Arial" panose="020B0604020202020204" pitchFamily="34" charset="0"/>
              </a:rPr>
              <a:t> </a:t>
            </a:r>
            <a:r>
              <a:rPr lang="es-MX" sz="1300" spc="-75" dirty="0">
                <a:latin typeface="+mj-lt"/>
                <a:cs typeface="Arial" panose="020B0604020202020204" pitchFamily="34" charset="0"/>
              </a:rPr>
              <a:t>en</a:t>
            </a:r>
            <a:r>
              <a:rPr lang="es-MX" sz="1300" spc="-15" dirty="0">
                <a:latin typeface="+mj-lt"/>
                <a:cs typeface="Arial" panose="020B0604020202020204" pitchFamily="34" charset="0"/>
              </a:rPr>
              <a:t> </a:t>
            </a:r>
            <a:r>
              <a:rPr lang="es-MX" sz="1300" spc="-65" dirty="0">
                <a:latin typeface="+mj-lt"/>
                <a:cs typeface="Arial" panose="020B0604020202020204" pitchFamily="34" charset="0"/>
              </a:rPr>
              <a:t>hitos</a:t>
            </a:r>
            <a:r>
              <a:rPr lang="es-MX" sz="1300" spc="-15" dirty="0">
                <a:latin typeface="+mj-lt"/>
                <a:cs typeface="Arial" panose="020B0604020202020204" pitchFamily="34" charset="0"/>
              </a:rPr>
              <a:t> </a:t>
            </a:r>
            <a:r>
              <a:rPr lang="es-MX" sz="1300" spc="-55" dirty="0">
                <a:latin typeface="+mj-lt"/>
                <a:cs typeface="Arial" panose="020B0604020202020204" pitchFamily="34" charset="0"/>
              </a:rPr>
              <a:t>familiares:</a:t>
            </a:r>
            <a:r>
              <a:rPr lang="es-MX" sz="1300" spc="-15" dirty="0">
                <a:latin typeface="+mj-lt"/>
                <a:cs typeface="Arial" panose="020B0604020202020204" pitchFamily="34" charset="0"/>
              </a:rPr>
              <a:t> </a:t>
            </a:r>
            <a:r>
              <a:rPr lang="es-MX" sz="1300" spc="-65" dirty="0">
                <a:latin typeface="+mj-lt"/>
                <a:cs typeface="Arial" panose="020B0604020202020204" pitchFamily="34" charset="0"/>
              </a:rPr>
              <a:t>matrimonio</a:t>
            </a:r>
            <a:r>
              <a:rPr lang="es-MX" sz="1300" spc="-15" dirty="0">
                <a:latin typeface="+mj-lt"/>
                <a:cs typeface="Arial" panose="020B0604020202020204" pitchFamily="34" charset="0"/>
              </a:rPr>
              <a:t> </a:t>
            </a:r>
            <a:r>
              <a:rPr lang="es-MX" sz="1300" spc="-60" dirty="0">
                <a:latin typeface="+mj-lt"/>
                <a:cs typeface="Arial" panose="020B0604020202020204" pitchFamily="34" charset="0"/>
              </a:rPr>
              <a:t>y</a:t>
            </a:r>
            <a:r>
              <a:rPr lang="es-MX" sz="1300" spc="-15" dirty="0">
                <a:latin typeface="+mj-lt"/>
                <a:cs typeface="Arial" panose="020B0604020202020204" pitchFamily="34" charset="0"/>
              </a:rPr>
              <a:t> </a:t>
            </a:r>
            <a:r>
              <a:rPr lang="es-MX" sz="1300" spc="-20" dirty="0">
                <a:latin typeface="+mj-lt"/>
                <a:cs typeface="Arial" panose="020B0604020202020204" pitchFamily="34" charset="0"/>
              </a:rPr>
              <a:t>paternidad/maternidad. </a:t>
            </a:r>
            <a:r>
              <a:rPr lang="es-MX" sz="1300" spc="-60" dirty="0">
                <a:latin typeface="+mj-lt"/>
                <a:cs typeface="Arial" panose="020B0604020202020204" pitchFamily="34" charset="0"/>
              </a:rPr>
              <a:t>Solo</a:t>
            </a:r>
            <a:r>
              <a:rPr lang="es-MX" sz="1300" spc="-5" dirty="0">
                <a:latin typeface="+mj-lt"/>
                <a:cs typeface="Arial" panose="020B0604020202020204" pitchFamily="34" charset="0"/>
              </a:rPr>
              <a:t> </a:t>
            </a:r>
            <a:r>
              <a:rPr lang="es-MX" sz="1300" spc="-50" dirty="0">
                <a:latin typeface="+mj-lt"/>
                <a:cs typeface="Arial" panose="020B0604020202020204" pitchFamily="34" charset="0"/>
              </a:rPr>
              <a:t>el</a:t>
            </a:r>
            <a:r>
              <a:rPr lang="es-MX" sz="1300" spc="-5" dirty="0">
                <a:latin typeface="+mj-lt"/>
                <a:cs typeface="Arial" panose="020B0604020202020204" pitchFamily="34" charset="0"/>
              </a:rPr>
              <a:t> </a:t>
            </a:r>
            <a:r>
              <a:rPr lang="es-MX" sz="1300" spc="-40" dirty="0">
                <a:latin typeface="+mj-lt"/>
                <a:cs typeface="Arial" panose="020B0604020202020204" pitchFamily="34" charset="0"/>
              </a:rPr>
              <a:t>22%</a:t>
            </a:r>
            <a:r>
              <a:rPr lang="es-MX" sz="1300" spc="-5" dirty="0">
                <a:latin typeface="+mj-lt"/>
                <a:cs typeface="Arial" panose="020B0604020202020204" pitchFamily="34" charset="0"/>
              </a:rPr>
              <a:t> </a:t>
            </a:r>
            <a:r>
              <a:rPr lang="es-MX" sz="1300" spc="-75" dirty="0">
                <a:latin typeface="+mj-lt"/>
                <a:cs typeface="Arial" panose="020B0604020202020204" pitchFamily="34" charset="0"/>
              </a:rPr>
              <a:t>de</a:t>
            </a:r>
            <a:r>
              <a:rPr lang="es-MX" sz="1300" spc="-5" dirty="0">
                <a:latin typeface="+mj-lt"/>
                <a:cs typeface="Arial" panose="020B0604020202020204" pitchFamily="34" charset="0"/>
              </a:rPr>
              <a:t> </a:t>
            </a:r>
            <a:r>
              <a:rPr lang="es-MX" sz="1300" spc="-70" dirty="0">
                <a:latin typeface="+mj-lt"/>
                <a:cs typeface="Arial" panose="020B0604020202020204" pitchFamily="34" charset="0"/>
              </a:rPr>
              <a:t>personas</a:t>
            </a:r>
            <a:r>
              <a:rPr lang="es-MX" sz="1300" spc="-5" dirty="0">
                <a:latin typeface="+mj-lt"/>
                <a:cs typeface="Arial" panose="020B0604020202020204" pitchFamily="34" charset="0"/>
              </a:rPr>
              <a:t> </a:t>
            </a:r>
            <a:r>
              <a:rPr lang="es-MX" sz="1300" spc="-75" dirty="0">
                <a:latin typeface="+mj-lt"/>
                <a:cs typeface="Arial" panose="020B0604020202020204" pitchFamily="34" charset="0"/>
              </a:rPr>
              <a:t>de</a:t>
            </a:r>
            <a:r>
              <a:rPr lang="es-MX" sz="1300" dirty="0">
                <a:latin typeface="+mj-lt"/>
                <a:cs typeface="Arial" panose="020B0604020202020204" pitchFamily="34" charset="0"/>
              </a:rPr>
              <a:t> </a:t>
            </a:r>
            <a:r>
              <a:rPr lang="es-MX" sz="1300" spc="-70" dirty="0">
                <a:latin typeface="+mj-lt"/>
                <a:cs typeface="Arial" panose="020B0604020202020204" pitchFamily="34" charset="0"/>
              </a:rPr>
              <a:t>25</a:t>
            </a:r>
            <a:r>
              <a:rPr lang="es-MX" sz="1300" spc="-5" dirty="0">
                <a:latin typeface="+mj-lt"/>
                <a:cs typeface="Arial" panose="020B0604020202020204" pitchFamily="34" charset="0"/>
              </a:rPr>
              <a:t> </a:t>
            </a:r>
            <a:r>
              <a:rPr lang="es-MX" sz="1300" spc="-70" dirty="0">
                <a:latin typeface="+mj-lt"/>
                <a:cs typeface="Arial" panose="020B0604020202020204" pitchFamily="34" charset="0"/>
              </a:rPr>
              <a:t>años</a:t>
            </a:r>
            <a:r>
              <a:rPr lang="es-MX" sz="1300" spc="-5" dirty="0">
                <a:latin typeface="+mj-lt"/>
                <a:cs typeface="Arial" panose="020B0604020202020204" pitchFamily="34" charset="0"/>
              </a:rPr>
              <a:t> </a:t>
            </a:r>
            <a:r>
              <a:rPr lang="es-MX" sz="1300" spc="-75" dirty="0">
                <a:latin typeface="+mj-lt"/>
                <a:cs typeface="Arial" panose="020B0604020202020204" pitchFamily="34" charset="0"/>
              </a:rPr>
              <a:t>estaban</a:t>
            </a:r>
            <a:r>
              <a:rPr lang="es-MX" sz="1300" dirty="0">
                <a:latin typeface="+mj-lt"/>
                <a:cs typeface="Arial" panose="020B0604020202020204" pitchFamily="34" charset="0"/>
              </a:rPr>
              <a:t> </a:t>
            </a:r>
            <a:r>
              <a:rPr lang="es-MX" sz="1300" spc="-70" dirty="0">
                <a:latin typeface="+mj-lt"/>
                <a:cs typeface="Arial" panose="020B0604020202020204" pitchFamily="34" charset="0"/>
              </a:rPr>
              <a:t>casadas</a:t>
            </a:r>
            <a:r>
              <a:rPr lang="es-MX" sz="1300" spc="-5" dirty="0">
                <a:latin typeface="+mj-lt"/>
                <a:cs typeface="Arial" panose="020B0604020202020204" pitchFamily="34" charset="0"/>
              </a:rPr>
              <a:t> </a:t>
            </a:r>
            <a:r>
              <a:rPr lang="es-MX" sz="1300" spc="-75" dirty="0">
                <a:latin typeface="+mj-lt"/>
                <a:cs typeface="Arial" panose="020B0604020202020204" pitchFamily="34" charset="0"/>
              </a:rPr>
              <a:t>en</a:t>
            </a:r>
            <a:r>
              <a:rPr lang="es-MX" sz="1300" spc="-5" dirty="0">
                <a:latin typeface="+mj-lt"/>
                <a:cs typeface="Arial" panose="020B0604020202020204" pitchFamily="34" charset="0"/>
              </a:rPr>
              <a:t> </a:t>
            </a:r>
            <a:r>
              <a:rPr lang="es-MX" sz="1300" spc="-60" dirty="0">
                <a:latin typeface="+mj-lt"/>
                <a:cs typeface="Arial" panose="020B0604020202020204" pitchFamily="34" charset="0"/>
              </a:rPr>
              <a:t>2021,</a:t>
            </a:r>
            <a:r>
              <a:rPr lang="es-MX" sz="1300" dirty="0">
                <a:latin typeface="+mj-lt"/>
                <a:cs typeface="Arial" panose="020B0604020202020204" pitchFamily="34" charset="0"/>
              </a:rPr>
              <a:t> </a:t>
            </a:r>
            <a:r>
              <a:rPr lang="es-MX" sz="1300" spc="-70" dirty="0">
                <a:latin typeface="+mj-lt"/>
                <a:cs typeface="Arial" panose="020B0604020202020204" pitchFamily="34" charset="0"/>
              </a:rPr>
              <a:t>versus</a:t>
            </a:r>
            <a:r>
              <a:rPr lang="es-MX" sz="1300" spc="-5" dirty="0">
                <a:latin typeface="+mj-lt"/>
                <a:cs typeface="Arial" panose="020B0604020202020204" pitchFamily="34" charset="0"/>
              </a:rPr>
              <a:t> </a:t>
            </a:r>
            <a:r>
              <a:rPr lang="es-MX" sz="1300" spc="-45" dirty="0">
                <a:latin typeface="+mj-lt"/>
                <a:cs typeface="Arial" panose="020B0604020202020204" pitchFamily="34" charset="0"/>
              </a:rPr>
              <a:t>63%</a:t>
            </a:r>
            <a:r>
              <a:rPr lang="es-MX" sz="1300" spc="-5" dirty="0">
                <a:latin typeface="+mj-lt"/>
                <a:cs typeface="Arial" panose="020B0604020202020204" pitchFamily="34" charset="0"/>
              </a:rPr>
              <a:t> </a:t>
            </a:r>
            <a:r>
              <a:rPr lang="es-MX" sz="1300" spc="-75" dirty="0">
                <a:latin typeface="+mj-lt"/>
                <a:cs typeface="Arial" panose="020B0604020202020204" pitchFamily="34" charset="0"/>
              </a:rPr>
              <a:t>en</a:t>
            </a:r>
            <a:r>
              <a:rPr lang="es-MX" sz="1300" dirty="0">
                <a:latin typeface="+mj-lt"/>
                <a:cs typeface="Arial" panose="020B0604020202020204" pitchFamily="34" charset="0"/>
              </a:rPr>
              <a:t> </a:t>
            </a:r>
            <a:r>
              <a:rPr lang="es-MX" sz="1300" spc="-10" dirty="0">
                <a:latin typeface="+mj-lt"/>
                <a:cs typeface="Arial" panose="020B0604020202020204" pitchFamily="34" charset="0"/>
              </a:rPr>
              <a:t>1980.</a:t>
            </a:r>
            <a:endParaRPr lang="es-MX" sz="1300" dirty="0">
              <a:latin typeface="+mj-lt"/>
              <a:cs typeface="Arial" panose="020B0604020202020204" pitchFamily="34" charset="0"/>
            </a:endParaRPr>
          </a:p>
          <a:p>
            <a:pPr marL="183515" marR="5080" algn="just">
              <a:lnSpc>
                <a:spcPct val="115399"/>
              </a:lnSpc>
              <a:spcBef>
                <a:spcPts val="900"/>
              </a:spcBef>
            </a:pPr>
            <a:r>
              <a:rPr lang="es-MX" sz="1300" spc="-70" dirty="0">
                <a:latin typeface="+mj-lt"/>
                <a:cs typeface="Arial" panose="020B0604020202020204" pitchFamily="34" charset="0"/>
              </a:rPr>
              <a:t>La</a:t>
            </a:r>
            <a:r>
              <a:rPr lang="es-MX" sz="1300" spc="-15" dirty="0">
                <a:latin typeface="+mj-lt"/>
                <a:cs typeface="Arial" panose="020B0604020202020204" pitchFamily="34" charset="0"/>
              </a:rPr>
              <a:t> </a:t>
            </a:r>
            <a:r>
              <a:rPr lang="es-MX" sz="1300" spc="-75" dirty="0">
                <a:latin typeface="+mj-lt"/>
                <a:cs typeface="Arial" panose="020B0604020202020204" pitchFamily="34" charset="0"/>
              </a:rPr>
              <a:t>edad</a:t>
            </a:r>
            <a:r>
              <a:rPr lang="es-MX" sz="1300" spc="-10" dirty="0">
                <a:latin typeface="+mj-lt"/>
                <a:cs typeface="Arial" panose="020B0604020202020204" pitchFamily="34" charset="0"/>
              </a:rPr>
              <a:t> </a:t>
            </a:r>
            <a:r>
              <a:rPr lang="es-MX" sz="1300" spc="-75" dirty="0">
                <a:latin typeface="+mj-lt"/>
                <a:cs typeface="Arial" panose="020B0604020202020204" pitchFamily="34" charset="0"/>
              </a:rPr>
              <a:t>promedio</a:t>
            </a:r>
            <a:r>
              <a:rPr lang="es-MX" sz="1300" spc="-15" dirty="0">
                <a:latin typeface="+mj-lt"/>
                <a:cs typeface="Arial" panose="020B0604020202020204" pitchFamily="34" charset="0"/>
              </a:rPr>
              <a:t> </a:t>
            </a:r>
            <a:r>
              <a:rPr lang="es-MX" sz="1300" spc="-75" dirty="0">
                <a:latin typeface="+mj-lt"/>
                <a:cs typeface="Arial" panose="020B0604020202020204" pitchFamily="34" charset="0"/>
              </a:rPr>
              <a:t>de</a:t>
            </a:r>
            <a:r>
              <a:rPr lang="es-MX" sz="1300" spc="-10" dirty="0">
                <a:latin typeface="+mj-lt"/>
                <a:cs typeface="Arial" panose="020B0604020202020204" pitchFamily="34" charset="0"/>
              </a:rPr>
              <a:t> </a:t>
            </a:r>
            <a:r>
              <a:rPr lang="es-MX" sz="1300" spc="-80" dirty="0">
                <a:latin typeface="+mj-lt"/>
                <a:cs typeface="Arial" panose="020B0604020202020204" pitchFamily="34" charset="0"/>
              </a:rPr>
              <a:t>madres</a:t>
            </a:r>
            <a:r>
              <a:rPr lang="es-MX" sz="1300" spc="-15" dirty="0">
                <a:latin typeface="+mj-lt"/>
                <a:cs typeface="Arial" panose="020B0604020202020204" pitchFamily="34" charset="0"/>
              </a:rPr>
              <a:t> </a:t>
            </a:r>
            <a:r>
              <a:rPr lang="es-MX" sz="1300" spc="-60" dirty="0">
                <a:latin typeface="+mj-lt"/>
                <a:cs typeface="Arial" panose="020B0604020202020204" pitchFamily="34" charset="0"/>
              </a:rPr>
              <a:t>primerizas</a:t>
            </a:r>
            <a:r>
              <a:rPr lang="es-MX" sz="1300" spc="-10" dirty="0">
                <a:latin typeface="+mj-lt"/>
                <a:cs typeface="Arial" panose="020B0604020202020204" pitchFamily="34" charset="0"/>
              </a:rPr>
              <a:t> </a:t>
            </a:r>
            <a:r>
              <a:rPr lang="es-MX" sz="1300" spc="-75" dirty="0">
                <a:latin typeface="+mj-lt"/>
                <a:cs typeface="Arial" panose="020B0604020202020204" pitchFamily="34" charset="0"/>
              </a:rPr>
              <a:t>en</a:t>
            </a:r>
            <a:r>
              <a:rPr lang="es-MX" sz="1300" spc="-10" dirty="0">
                <a:latin typeface="+mj-lt"/>
                <a:cs typeface="Arial" panose="020B0604020202020204" pitchFamily="34" charset="0"/>
              </a:rPr>
              <a:t> </a:t>
            </a:r>
            <a:r>
              <a:rPr lang="es-MX" sz="1300" spc="-70" dirty="0">
                <a:latin typeface="+mj-lt"/>
                <a:cs typeface="Arial" panose="020B0604020202020204" pitchFamily="34" charset="0"/>
              </a:rPr>
              <a:t>EE.UU.</a:t>
            </a:r>
            <a:r>
              <a:rPr lang="es-MX" sz="1300" spc="-15" dirty="0">
                <a:latin typeface="+mj-lt"/>
                <a:cs typeface="Arial" panose="020B0604020202020204" pitchFamily="34" charset="0"/>
              </a:rPr>
              <a:t> </a:t>
            </a:r>
            <a:r>
              <a:rPr lang="es-MX" sz="1300" spc="-75" dirty="0">
                <a:latin typeface="+mj-lt"/>
                <a:cs typeface="Arial" panose="020B0604020202020204" pitchFamily="34" charset="0"/>
              </a:rPr>
              <a:t>aumentó</a:t>
            </a:r>
            <a:r>
              <a:rPr lang="es-MX" sz="1300" spc="-10" dirty="0">
                <a:latin typeface="+mj-lt"/>
                <a:cs typeface="Arial" panose="020B0604020202020204" pitchFamily="34" charset="0"/>
              </a:rPr>
              <a:t> </a:t>
            </a:r>
            <a:r>
              <a:rPr lang="es-MX" sz="1300" spc="-75" dirty="0">
                <a:latin typeface="+mj-lt"/>
                <a:cs typeface="Arial" panose="020B0604020202020204" pitchFamily="34" charset="0"/>
              </a:rPr>
              <a:t>de</a:t>
            </a:r>
            <a:r>
              <a:rPr lang="es-MX" sz="1300" spc="-15" dirty="0">
                <a:latin typeface="+mj-lt"/>
                <a:cs typeface="Arial" panose="020B0604020202020204" pitchFamily="34" charset="0"/>
              </a:rPr>
              <a:t> </a:t>
            </a:r>
            <a:r>
              <a:rPr lang="es-MX" sz="1300" dirty="0">
                <a:latin typeface="+mj-lt"/>
                <a:cs typeface="Arial" panose="020B0604020202020204" pitchFamily="34" charset="0"/>
              </a:rPr>
              <a:t>21</a:t>
            </a:r>
            <a:r>
              <a:rPr lang="es-MX" sz="1300" spc="5" dirty="0">
                <a:latin typeface="+mj-lt"/>
                <a:cs typeface="Arial" panose="020B0604020202020204" pitchFamily="34" charset="0"/>
              </a:rPr>
              <a:t> </a:t>
            </a:r>
            <a:r>
              <a:rPr lang="es-MX" sz="1300" spc="-30" dirty="0">
                <a:latin typeface="+mj-lt"/>
                <a:cs typeface="Arial" panose="020B0604020202020204" pitchFamily="34" charset="0"/>
              </a:rPr>
              <a:t>años</a:t>
            </a:r>
            <a:r>
              <a:rPr lang="es-MX" sz="1300" spc="-15" dirty="0">
                <a:latin typeface="+mj-lt"/>
                <a:cs typeface="Arial" panose="020B0604020202020204" pitchFamily="34" charset="0"/>
              </a:rPr>
              <a:t> </a:t>
            </a:r>
            <a:r>
              <a:rPr lang="es-MX" sz="1300" spc="-65" dirty="0">
                <a:latin typeface="+mj-lt"/>
                <a:cs typeface="Arial" panose="020B0604020202020204" pitchFamily="34" charset="0"/>
              </a:rPr>
              <a:t>(1970)</a:t>
            </a:r>
            <a:r>
              <a:rPr lang="es-MX" sz="1300" spc="-15" dirty="0">
                <a:latin typeface="+mj-lt"/>
                <a:cs typeface="Arial" panose="020B0604020202020204" pitchFamily="34" charset="0"/>
              </a:rPr>
              <a:t> </a:t>
            </a:r>
            <a:r>
              <a:rPr lang="es-MX" sz="1300" spc="-70" dirty="0">
                <a:latin typeface="+mj-lt"/>
                <a:cs typeface="Arial" panose="020B0604020202020204" pitchFamily="34" charset="0"/>
              </a:rPr>
              <a:t>a</a:t>
            </a:r>
            <a:r>
              <a:rPr lang="es-MX" sz="1300" spc="-10" dirty="0">
                <a:latin typeface="+mj-lt"/>
                <a:cs typeface="Arial" panose="020B0604020202020204" pitchFamily="34" charset="0"/>
              </a:rPr>
              <a:t> </a:t>
            </a:r>
            <a:r>
              <a:rPr lang="es-MX" sz="1300" spc="-20" dirty="0">
                <a:latin typeface="+mj-lt"/>
                <a:cs typeface="Arial" panose="020B0604020202020204" pitchFamily="34" charset="0"/>
              </a:rPr>
              <a:t>27.5 </a:t>
            </a:r>
            <a:r>
              <a:rPr lang="es-MX" sz="1300" spc="-30" dirty="0">
                <a:latin typeface="+mj-lt"/>
                <a:cs typeface="Arial" panose="020B0604020202020204" pitchFamily="34" charset="0"/>
              </a:rPr>
              <a:t>años</a:t>
            </a:r>
            <a:r>
              <a:rPr lang="es-MX" sz="1300" spc="-55" dirty="0">
                <a:latin typeface="+mj-lt"/>
                <a:cs typeface="Arial" panose="020B0604020202020204" pitchFamily="34" charset="0"/>
              </a:rPr>
              <a:t> </a:t>
            </a:r>
            <a:r>
              <a:rPr lang="es-MX" sz="1300" spc="-10" dirty="0">
                <a:latin typeface="+mj-lt"/>
                <a:cs typeface="Arial" panose="020B0604020202020204" pitchFamily="34" charset="0"/>
              </a:rPr>
              <a:t>(2023).</a:t>
            </a:r>
            <a:endParaRPr lang="es-MX" sz="1300" dirty="0">
              <a:latin typeface="+mj-lt"/>
              <a:cs typeface="Arial" panose="020B0604020202020204" pitchFamily="34" charset="0"/>
            </a:endParaRPr>
          </a:p>
          <a:p>
            <a:pPr marL="183515" algn="just">
              <a:spcBef>
                <a:spcPts val="1140"/>
              </a:spcBef>
            </a:pPr>
            <a:r>
              <a:rPr lang="es-MX" sz="1300" spc="-70" dirty="0">
                <a:latin typeface="+mj-lt"/>
                <a:cs typeface="Arial" panose="020B0604020202020204" pitchFamily="34" charset="0"/>
              </a:rPr>
              <a:t>En</a:t>
            </a:r>
            <a:r>
              <a:rPr lang="es-MX" sz="1300" spc="-20" dirty="0">
                <a:latin typeface="+mj-lt"/>
                <a:cs typeface="Arial" panose="020B0604020202020204" pitchFamily="34" charset="0"/>
              </a:rPr>
              <a:t> </a:t>
            </a:r>
            <a:r>
              <a:rPr lang="es-MX" sz="1300" spc="-65" dirty="0">
                <a:latin typeface="+mj-lt"/>
                <a:cs typeface="Arial" panose="020B0604020202020204" pitchFamily="34" charset="0"/>
              </a:rPr>
              <a:t>Europa,</a:t>
            </a:r>
            <a:r>
              <a:rPr lang="es-MX" sz="1300" spc="-20" dirty="0">
                <a:latin typeface="+mj-lt"/>
                <a:cs typeface="Arial" panose="020B0604020202020204" pitchFamily="34" charset="0"/>
              </a:rPr>
              <a:t> </a:t>
            </a:r>
            <a:r>
              <a:rPr lang="es-MX" sz="1300" spc="-50" dirty="0">
                <a:latin typeface="+mj-lt"/>
                <a:cs typeface="Arial" panose="020B0604020202020204" pitchFamily="34" charset="0"/>
              </a:rPr>
              <a:t>la</a:t>
            </a:r>
            <a:r>
              <a:rPr lang="es-MX" sz="1300" spc="-20" dirty="0">
                <a:latin typeface="+mj-lt"/>
                <a:cs typeface="Arial" panose="020B0604020202020204" pitchFamily="34" charset="0"/>
              </a:rPr>
              <a:t> </a:t>
            </a:r>
            <a:r>
              <a:rPr lang="es-MX" sz="1300" spc="-75" dirty="0">
                <a:latin typeface="+mj-lt"/>
                <a:cs typeface="Arial" panose="020B0604020202020204" pitchFamily="34" charset="0"/>
              </a:rPr>
              <a:t>edad</a:t>
            </a:r>
            <a:r>
              <a:rPr lang="es-MX" sz="1300" spc="-20" dirty="0">
                <a:latin typeface="+mj-lt"/>
                <a:cs typeface="Arial" panose="020B0604020202020204" pitchFamily="34" charset="0"/>
              </a:rPr>
              <a:t> </a:t>
            </a:r>
            <a:r>
              <a:rPr lang="es-MX" sz="1300" spc="-75" dirty="0">
                <a:latin typeface="+mj-lt"/>
                <a:cs typeface="Arial" panose="020B0604020202020204" pitchFamily="34" charset="0"/>
              </a:rPr>
              <a:t>promedio</a:t>
            </a:r>
            <a:r>
              <a:rPr lang="es-MX" sz="1300" spc="-20" dirty="0">
                <a:latin typeface="+mj-lt"/>
                <a:cs typeface="Arial" panose="020B0604020202020204" pitchFamily="34" charset="0"/>
              </a:rPr>
              <a:t> </a:t>
            </a:r>
            <a:r>
              <a:rPr lang="es-MX" sz="1300" spc="-65" dirty="0">
                <a:latin typeface="+mj-lt"/>
                <a:cs typeface="Arial" panose="020B0604020202020204" pitchFamily="34" charset="0"/>
              </a:rPr>
              <a:t>del</a:t>
            </a:r>
            <a:r>
              <a:rPr lang="es-MX" sz="1300" spc="-20" dirty="0">
                <a:latin typeface="+mj-lt"/>
                <a:cs typeface="Arial" panose="020B0604020202020204" pitchFamily="34" charset="0"/>
              </a:rPr>
              <a:t> </a:t>
            </a:r>
            <a:r>
              <a:rPr lang="es-MX" sz="1300" spc="-60" dirty="0">
                <a:latin typeface="+mj-lt"/>
                <a:cs typeface="Arial" panose="020B0604020202020204" pitchFamily="34" charset="0"/>
              </a:rPr>
              <a:t>primer</a:t>
            </a:r>
            <a:r>
              <a:rPr lang="es-MX" sz="1300" spc="-20" dirty="0">
                <a:latin typeface="+mj-lt"/>
                <a:cs typeface="Arial" panose="020B0604020202020204" pitchFamily="34" charset="0"/>
              </a:rPr>
              <a:t> </a:t>
            </a:r>
            <a:r>
              <a:rPr lang="es-MX" sz="1300" spc="-65" dirty="0">
                <a:latin typeface="+mj-lt"/>
                <a:cs typeface="Arial" panose="020B0604020202020204" pitchFamily="34" charset="0"/>
              </a:rPr>
              <a:t>parto</a:t>
            </a:r>
            <a:r>
              <a:rPr lang="es-MX" sz="1300" spc="-20" dirty="0">
                <a:latin typeface="+mj-lt"/>
                <a:cs typeface="Arial" panose="020B0604020202020204" pitchFamily="34" charset="0"/>
              </a:rPr>
              <a:t> </a:t>
            </a:r>
            <a:r>
              <a:rPr lang="es-MX" sz="1300" spc="-70" dirty="0">
                <a:latin typeface="+mj-lt"/>
                <a:cs typeface="Arial" panose="020B0604020202020204" pitchFamily="34" charset="0"/>
              </a:rPr>
              <a:t>supera</a:t>
            </a:r>
            <a:r>
              <a:rPr lang="es-MX" sz="1300" spc="-20" dirty="0">
                <a:latin typeface="+mj-lt"/>
                <a:cs typeface="Arial" panose="020B0604020202020204" pitchFamily="34" charset="0"/>
              </a:rPr>
              <a:t> </a:t>
            </a:r>
            <a:r>
              <a:rPr lang="es-MX" sz="1300" spc="-50" dirty="0">
                <a:latin typeface="+mj-lt"/>
                <a:cs typeface="Arial" panose="020B0604020202020204" pitchFamily="34" charset="0"/>
              </a:rPr>
              <a:t>los</a:t>
            </a:r>
            <a:r>
              <a:rPr lang="es-MX" sz="1300" spc="-15" dirty="0">
                <a:latin typeface="+mj-lt"/>
                <a:cs typeface="Arial" panose="020B0604020202020204" pitchFamily="34" charset="0"/>
              </a:rPr>
              <a:t> </a:t>
            </a:r>
            <a:r>
              <a:rPr lang="es-MX" sz="1300" spc="-10" dirty="0">
                <a:latin typeface="+mj-lt"/>
                <a:cs typeface="Arial" panose="020B0604020202020204" pitchFamily="34" charset="0"/>
              </a:rPr>
              <a:t>30</a:t>
            </a:r>
            <a:r>
              <a:rPr lang="es-MX" sz="1300" spc="-5" dirty="0">
                <a:latin typeface="+mj-lt"/>
                <a:cs typeface="Arial" panose="020B0604020202020204" pitchFamily="34" charset="0"/>
              </a:rPr>
              <a:t> </a:t>
            </a:r>
            <a:r>
              <a:rPr lang="es-MX" sz="1300" spc="-30" dirty="0">
                <a:latin typeface="+mj-lt"/>
                <a:cs typeface="Arial" panose="020B0604020202020204" pitchFamily="34" charset="0"/>
              </a:rPr>
              <a:t>años</a:t>
            </a:r>
            <a:r>
              <a:rPr lang="es-MX" sz="1300" spc="-25" dirty="0">
                <a:latin typeface="+mj-lt"/>
                <a:cs typeface="Arial" panose="020B0604020202020204" pitchFamily="34" charset="0"/>
              </a:rPr>
              <a:t> </a:t>
            </a:r>
            <a:r>
              <a:rPr lang="es-MX" sz="1300" spc="-75" dirty="0">
                <a:latin typeface="+mj-lt"/>
                <a:cs typeface="Arial" panose="020B0604020202020204" pitchFamily="34" charset="0"/>
              </a:rPr>
              <a:t>en</a:t>
            </a:r>
            <a:r>
              <a:rPr lang="es-MX" sz="1300" spc="-20" dirty="0">
                <a:latin typeface="+mj-lt"/>
                <a:cs typeface="Arial" panose="020B0604020202020204" pitchFamily="34" charset="0"/>
              </a:rPr>
              <a:t> </a:t>
            </a:r>
            <a:r>
              <a:rPr lang="es-MX" sz="1300" spc="-65" dirty="0">
                <a:latin typeface="+mj-lt"/>
                <a:cs typeface="Arial" panose="020B0604020202020204" pitchFamily="34" charset="0"/>
              </a:rPr>
              <a:t>varios</a:t>
            </a:r>
            <a:r>
              <a:rPr lang="es-MX" sz="1300" spc="-20" dirty="0">
                <a:latin typeface="+mj-lt"/>
                <a:cs typeface="Arial" panose="020B0604020202020204" pitchFamily="34" charset="0"/>
              </a:rPr>
              <a:t> </a:t>
            </a:r>
            <a:r>
              <a:rPr lang="es-MX" sz="1300" spc="-10" dirty="0">
                <a:latin typeface="+mj-lt"/>
                <a:cs typeface="Arial" panose="020B0604020202020204" pitchFamily="34" charset="0"/>
              </a:rPr>
              <a:t>países.</a:t>
            </a:r>
            <a:endParaRPr lang="es-MX" sz="1300" dirty="0">
              <a:latin typeface="+mj-lt"/>
              <a:cs typeface="Arial" panose="020B0604020202020204" pitchFamily="34" charset="0"/>
            </a:endParaRPr>
          </a:p>
          <a:p>
            <a:pPr>
              <a:spcBef>
                <a:spcPts val="409"/>
              </a:spcBef>
            </a:pPr>
            <a:endParaRPr sz="1200" dirty="0">
              <a:cs typeface="Arial" panose="020B0604020202020204" pitchFamily="34" charset="0"/>
            </a:endParaRPr>
          </a:p>
          <a:p>
            <a:pPr marL="183515"/>
            <a:r>
              <a:rPr sz="1500" spc="-90" dirty="0">
                <a:solidFill>
                  <a:schemeClr val="accent2"/>
                </a:solidFill>
                <a:latin typeface="Poppins SemiBold" pitchFamily="50" charset="0"/>
                <a:cs typeface="Arial" panose="020B0604020202020204" pitchFamily="34" charset="0"/>
              </a:rPr>
              <a:t>Implicaciones</a:t>
            </a:r>
            <a:r>
              <a:rPr sz="1500" spc="-25" dirty="0">
                <a:solidFill>
                  <a:schemeClr val="accent2"/>
                </a:solidFill>
                <a:latin typeface="Poppins SemiBold" pitchFamily="50" charset="0"/>
                <a:cs typeface="Arial" panose="020B0604020202020204" pitchFamily="34" charset="0"/>
              </a:rPr>
              <a:t> </a:t>
            </a:r>
            <a:r>
              <a:rPr sz="1500" spc="-114" dirty="0">
                <a:solidFill>
                  <a:schemeClr val="accent2"/>
                </a:solidFill>
                <a:latin typeface="Poppins SemiBold" pitchFamily="50" charset="0"/>
                <a:cs typeface="Arial" panose="020B0604020202020204" pitchFamily="34" charset="0"/>
              </a:rPr>
              <a:t>para</a:t>
            </a:r>
            <a:r>
              <a:rPr sz="1500" spc="-25" dirty="0">
                <a:solidFill>
                  <a:schemeClr val="accent2"/>
                </a:solidFill>
                <a:latin typeface="Poppins SemiBold" pitchFamily="50" charset="0"/>
                <a:cs typeface="Arial" panose="020B0604020202020204" pitchFamily="34" charset="0"/>
              </a:rPr>
              <a:t> </a:t>
            </a:r>
            <a:r>
              <a:rPr sz="1500" spc="-10" dirty="0">
                <a:solidFill>
                  <a:schemeClr val="accent2"/>
                </a:solidFill>
                <a:latin typeface="Poppins SemiBold" pitchFamily="50" charset="0"/>
                <a:cs typeface="Arial" panose="020B0604020202020204" pitchFamily="34" charset="0"/>
              </a:rPr>
              <a:t>Seguros</a:t>
            </a:r>
            <a:endParaRPr sz="1500" dirty="0">
              <a:solidFill>
                <a:schemeClr val="accent2"/>
              </a:solidFill>
              <a:latin typeface="Poppins SemiBold" pitchFamily="50" charset="0"/>
              <a:cs typeface="Arial" panose="020B0604020202020204" pitchFamily="34" charset="0"/>
            </a:endParaRPr>
          </a:p>
          <a:p>
            <a:pPr marL="393065">
              <a:spcBef>
                <a:spcPts val="875"/>
              </a:spcBef>
            </a:pPr>
            <a:r>
              <a:rPr sz="1150" spc="-70" dirty="0">
                <a:solidFill>
                  <a:schemeClr val="accent2"/>
                </a:solidFill>
                <a:cs typeface="Arial" panose="020B0604020202020204" pitchFamily="34" charset="0"/>
              </a:rPr>
              <a:t>Retraso</a:t>
            </a:r>
            <a:r>
              <a:rPr sz="1150" spc="-20"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en</a:t>
            </a:r>
            <a:r>
              <a:rPr sz="1150" spc="-20"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la</a:t>
            </a:r>
            <a:r>
              <a:rPr sz="1150" spc="-15"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compra</a:t>
            </a:r>
            <a:r>
              <a:rPr sz="1150" spc="-2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20"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seguros</a:t>
            </a:r>
            <a:r>
              <a:rPr sz="1150" spc="-1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20"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vida</a:t>
            </a:r>
            <a:r>
              <a:rPr sz="1150" spc="-2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y</a:t>
            </a:r>
            <a:r>
              <a:rPr sz="1150" spc="-15" dirty="0">
                <a:solidFill>
                  <a:schemeClr val="accent2"/>
                </a:solidFill>
                <a:cs typeface="Arial" panose="020B0604020202020204" pitchFamily="34" charset="0"/>
              </a:rPr>
              <a:t> </a:t>
            </a:r>
            <a:r>
              <a:rPr sz="1150" spc="-20" dirty="0">
                <a:solidFill>
                  <a:schemeClr val="accent2"/>
                </a:solidFill>
                <a:cs typeface="Arial" panose="020B0604020202020204" pitchFamily="34" charset="0"/>
              </a:rPr>
              <a:t>salud</a:t>
            </a:r>
            <a:endParaRPr sz="1150" dirty="0">
              <a:solidFill>
                <a:schemeClr val="accent2"/>
              </a:solidFill>
              <a:cs typeface="Arial" panose="020B0604020202020204" pitchFamily="34" charset="0"/>
            </a:endParaRPr>
          </a:p>
        </p:txBody>
      </p:sp>
      <p:pic>
        <p:nvPicPr>
          <p:cNvPr id="10" name="object 10"/>
          <p:cNvPicPr/>
          <p:nvPr>
            <p:custDataLst>
              <p:tags r:id="rId6"/>
            </p:custDataLst>
          </p:nvPr>
        </p:nvPicPr>
        <p:blipFill>
          <a:blip r:embed="rId17" cstate="print"/>
          <a:stretch>
            <a:fillRect/>
          </a:stretch>
        </p:blipFill>
        <p:spPr>
          <a:xfrm>
            <a:off x="628650" y="4077495"/>
            <a:ext cx="133349" cy="133349"/>
          </a:xfrm>
          <a:prstGeom prst="rect">
            <a:avLst/>
          </a:prstGeom>
        </p:spPr>
      </p:pic>
      <p:sp>
        <p:nvSpPr>
          <p:cNvPr id="11" name="object 11"/>
          <p:cNvSpPr txBox="1"/>
          <p:nvPr/>
        </p:nvSpPr>
        <p:spPr>
          <a:xfrm>
            <a:off x="825501" y="4022439"/>
            <a:ext cx="2882265" cy="190437"/>
          </a:xfrm>
          <a:prstGeom prst="rect">
            <a:avLst/>
          </a:prstGeom>
        </p:spPr>
        <p:txBody>
          <a:bodyPr vert="horz" wrap="square" lIns="0" tIns="13335" rIns="0" bIns="0" rtlCol="0">
            <a:spAutoFit/>
          </a:bodyPr>
          <a:lstStyle/>
          <a:p>
            <a:pPr marL="12700">
              <a:spcBef>
                <a:spcPts val="105"/>
              </a:spcBef>
            </a:pPr>
            <a:r>
              <a:rPr sz="1150" spc="-85" dirty="0">
                <a:solidFill>
                  <a:schemeClr val="accent2"/>
                </a:solidFill>
                <a:cs typeface="Arial" panose="020B0604020202020204" pitchFamily="34" charset="0"/>
              </a:rPr>
              <a:t>Mayor</a:t>
            </a:r>
            <a:r>
              <a:rPr sz="1150" spc="-1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período</a:t>
            </a:r>
            <a:r>
              <a:rPr sz="1150" spc="-1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1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dependencia</a:t>
            </a:r>
            <a:r>
              <a:rPr sz="1150" spc="-1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15" dirty="0">
                <a:solidFill>
                  <a:schemeClr val="accent2"/>
                </a:solidFill>
                <a:cs typeface="Arial" panose="020B0604020202020204" pitchFamily="34" charset="0"/>
              </a:rPr>
              <a:t> </a:t>
            </a:r>
            <a:r>
              <a:rPr sz="1150" spc="-55" dirty="0">
                <a:solidFill>
                  <a:schemeClr val="accent2"/>
                </a:solidFill>
                <a:cs typeface="Arial" panose="020B0604020202020204" pitchFamily="34" charset="0"/>
              </a:rPr>
              <a:t>los</a:t>
            </a:r>
            <a:r>
              <a:rPr sz="1150" spc="-10" dirty="0">
                <a:solidFill>
                  <a:schemeClr val="accent2"/>
                </a:solidFill>
                <a:cs typeface="Arial" panose="020B0604020202020204" pitchFamily="34" charset="0"/>
              </a:rPr>
              <a:t> </a:t>
            </a:r>
            <a:r>
              <a:rPr sz="1150" spc="-20" dirty="0">
                <a:solidFill>
                  <a:schemeClr val="accent2"/>
                </a:solidFill>
                <a:cs typeface="Arial" panose="020B0604020202020204" pitchFamily="34" charset="0"/>
              </a:rPr>
              <a:t>hijos</a:t>
            </a:r>
            <a:endParaRPr sz="1150" dirty="0">
              <a:solidFill>
                <a:schemeClr val="accent2"/>
              </a:solidFill>
              <a:cs typeface="Arial" panose="020B0604020202020204" pitchFamily="34" charset="0"/>
            </a:endParaRPr>
          </a:p>
        </p:txBody>
      </p:sp>
      <p:pic>
        <p:nvPicPr>
          <p:cNvPr id="12" name="object 12"/>
          <p:cNvPicPr/>
          <p:nvPr>
            <p:custDataLst>
              <p:tags r:id="rId7"/>
            </p:custDataLst>
          </p:nvPr>
        </p:nvPicPr>
        <p:blipFill>
          <a:blip r:embed="rId17" cstate="print"/>
          <a:stretch>
            <a:fillRect/>
          </a:stretch>
        </p:blipFill>
        <p:spPr>
          <a:xfrm>
            <a:off x="628650" y="4344195"/>
            <a:ext cx="133349" cy="133349"/>
          </a:xfrm>
          <a:prstGeom prst="rect">
            <a:avLst/>
          </a:prstGeom>
        </p:spPr>
      </p:pic>
      <p:sp>
        <p:nvSpPr>
          <p:cNvPr id="13" name="object 13"/>
          <p:cNvSpPr txBox="1"/>
          <p:nvPr/>
        </p:nvSpPr>
        <p:spPr>
          <a:xfrm>
            <a:off x="825499" y="4289139"/>
            <a:ext cx="4901045" cy="190437"/>
          </a:xfrm>
          <a:prstGeom prst="rect">
            <a:avLst/>
          </a:prstGeom>
        </p:spPr>
        <p:txBody>
          <a:bodyPr vert="horz" wrap="square" lIns="0" tIns="13335" rIns="0" bIns="0" rtlCol="0">
            <a:spAutoFit/>
          </a:bodyPr>
          <a:lstStyle/>
          <a:p>
            <a:pPr marL="12700">
              <a:spcBef>
                <a:spcPts val="105"/>
              </a:spcBef>
            </a:pPr>
            <a:r>
              <a:rPr sz="1150" spc="-85" dirty="0">
                <a:solidFill>
                  <a:schemeClr val="accent2"/>
                </a:solidFill>
                <a:cs typeface="Arial" panose="020B0604020202020204" pitchFamily="34" charset="0"/>
              </a:rPr>
              <a:t>Mayores</a:t>
            </a:r>
            <a:r>
              <a:rPr sz="1150" spc="-10"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riesgos</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salud</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asociados</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a</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maternidad</a:t>
            </a:r>
            <a:r>
              <a:rPr sz="1150" spc="-5" dirty="0">
                <a:solidFill>
                  <a:schemeClr val="accent2"/>
                </a:solidFill>
                <a:cs typeface="Arial" panose="020B0604020202020204" pitchFamily="34" charset="0"/>
              </a:rPr>
              <a:t> </a:t>
            </a:r>
            <a:r>
              <a:rPr sz="1150" spc="-10" dirty="0">
                <a:solidFill>
                  <a:schemeClr val="accent2"/>
                </a:solidFill>
                <a:cs typeface="Arial" panose="020B0604020202020204" pitchFamily="34" charset="0"/>
              </a:rPr>
              <a:t>tardía</a:t>
            </a:r>
            <a:endParaRPr sz="1150" dirty="0">
              <a:solidFill>
                <a:schemeClr val="accent2"/>
              </a:solidFill>
              <a:cs typeface="Arial" panose="020B0604020202020204" pitchFamily="34" charset="0"/>
            </a:endParaRPr>
          </a:p>
        </p:txBody>
      </p:sp>
      <p:pic>
        <p:nvPicPr>
          <p:cNvPr id="14" name="object 14"/>
          <p:cNvPicPr/>
          <p:nvPr>
            <p:custDataLst>
              <p:tags r:id="rId8"/>
            </p:custDataLst>
          </p:nvPr>
        </p:nvPicPr>
        <p:blipFill>
          <a:blip r:embed="rId17" cstate="print"/>
          <a:stretch>
            <a:fillRect/>
          </a:stretch>
        </p:blipFill>
        <p:spPr>
          <a:xfrm>
            <a:off x="628650" y="4610895"/>
            <a:ext cx="133349" cy="133349"/>
          </a:xfrm>
          <a:prstGeom prst="rect">
            <a:avLst/>
          </a:prstGeom>
        </p:spPr>
      </p:pic>
      <p:sp>
        <p:nvSpPr>
          <p:cNvPr id="15" name="object 15"/>
          <p:cNvSpPr txBox="1"/>
          <p:nvPr/>
        </p:nvSpPr>
        <p:spPr>
          <a:xfrm>
            <a:off x="825500" y="4555839"/>
            <a:ext cx="4559300" cy="190437"/>
          </a:xfrm>
          <a:prstGeom prst="rect">
            <a:avLst/>
          </a:prstGeom>
        </p:spPr>
        <p:txBody>
          <a:bodyPr vert="horz" wrap="square" lIns="0" tIns="13335" rIns="0" bIns="0" rtlCol="0">
            <a:spAutoFit/>
          </a:bodyPr>
          <a:lstStyle/>
          <a:p>
            <a:pPr marL="12700">
              <a:spcBef>
                <a:spcPts val="105"/>
              </a:spcBef>
            </a:pPr>
            <a:r>
              <a:rPr sz="1150" spc="-70" dirty="0">
                <a:solidFill>
                  <a:schemeClr val="accent2"/>
                </a:solidFill>
                <a:cs typeface="Arial" panose="020B0604020202020204" pitchFamily="34" charset="0"/>
              </a:rPr>
              <a:t>Necesidad</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coberturas</a:t>
            </a:r>
            <a:r>
              <a:rPr sz="115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extendidas</a:t>
            </a:r>
            <a:r>
              <a:rPr sz="1150"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en</a:t>
            </a:r>
            <a:r>
              <a:rPr sz="115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años</a:t>
            </a:r>
            <a:r>
              <a:rPr sz="1150" dirty="0">
                <a:solidFill>
                  <a:schemeClr val="accent2"/>
                </a:solidFill>
                <a:cs typeface="Arial" panose="020B0604020202020204" pitchFamily="34" charset="0"/>
              </a:rPr>
              <a:t> </a:t>
            </a:r>
            <a:r>
              <a:rPr sz="1150" spc="-40" dirty="0">
                <a:solidFill>
                  <a:schemeClr val="accent2"/>
                </a:solidFill>
                <a:cs typeface="Arial" panose="020B0604020202020204" pitchFamily="34" charset="0"/>
              </a:rPr>
              <a:t>posteriores</a:t>
            </a:r>
            <a:endParaRPr sz="1150" dirty="0">
              <a:solidFill>
                <a:schemeClr val="accent2"/>
              </a:solidFill>
              <a:cs typeface="Arial" panose="020B0604020202020204" pitchFamily="34" charset="0"/>
            </a:endParaRPr>
          </a:p>
        </p:txBody>
      </p:sp>
      <p:sp>
        <p:nvSpPr>
          <p:cNvPr id="16" name="object 16"/>
          <p:cNvSpPr/>
          <p:nvPr/>
        </p:nvSpPr>
        <p:spPr>
          <a:xfrm>
            <a:off x="7362825" y="3963193"/>
            <a:ext cx="4371975" cy="1352550"/>
          </a:xfrm>
          <a:custGeom>
            <a:avLst/>
            <a:gdLst/>
            <a:ahLst/>
            <a:cxnLst/>
            <a:rect l="l" t="t" r="r" b="b"/>
            <a:pathLst>
              <a:path w="4371975" h="1352550">
                <a:moveTo>
                  <a:pt x="4300778" y="1352549"/>
                </a:moveTo>
                <a:lnTo>
                  <a:pt x="71197" y="1352549"/>
                </a:lnTo>
                <a:lnTo>
                  <a:pt x="66241" y="1352060"/>
                </a:lnTo>
                <a:lnTo>
                  <a:pt x="29705" y="1336927"/>
                </a:lnTo>
                <a:lnTo>
                  <a:pt x="3885" y="1300887"/>
                </a:lnTo>
                <a:lnTo>
                  <a:pt x="0" y="1281353"/>
                </a:lnTo>
                <a:lnTo>
                  <a:pt x="0" y="1276349"/>
                </a:lnTo>
                <a:lnTo>
                  <a:pt x="0" y="71196"/>
                </a:lnTo>
                <a:lnTo>
                  <a:pt x="15621" y="29704"/>
                </a:lnTo>
                <a:lnTo>
                  <a:pt x="51661" y="3885"/>
                </a:lnTo>
                <a:lnTo>
                  <a:pt x="71197" y="0"/>
                </a:lnTo>
                <a:lnTo>
                  <a:pt x="4300778" y="0"/>
                </a:lnTo>
                <a:lnTo>
                  <a:pt x="4342267" y="15621"/>
                </a:lnTo>
                <a:lnTo>
                  <a:pt x="4368088" y="51661"/>
                </a:lnTo>
                <a:lnTo>
                  <a:pt x="4371975" y="71196"/>
                </a:lnTo>
                <a:lnTo>
                  <a:pt x="4371975" y="1281353"/>
                </a:lnTo>
                <a:lnTo>
                  <a:pt x="4356351" y="1322843"/>
                </a:lnTo>
                <a:lnTo>
                  <a:pt x="4320312" y="1348662"/>
                </a:lnTo>
                <a:lnTo>
                  <a:pt x="4305733" y="1352060"/>
                </a:lnTo>
                <a:lnTo>
                  <a:pt x="4300778" y="1352549"/>
                </a:lnTo>
                <a:close/>
              </a:path>
            </a:pathLst>
          </a:custGeom>
          <a:solidFill>
            <a:schemeClr val="accent6">
              <a:alpha val="10198"/>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7362825" y="5468143"/>
            <a:ext cx="28575" cy="1104900"/>
          </a:xfrm>
          <a:custGeom>
            <a:avLst/>
            <a:gdLst/>
            <a:ahLst/>
            <a:cxnLst/>
            <a:rect l="l" t="t" r="r" b="b"/>
            <a:pathLst>
              <a:path w="28575" h="1104900">
                <a:moveTo>
                  <a:pt x="28574" y="1104899"/>
                </a:moveTo>
                <a:lnTo>
                  <a:pt x="0" y="1104899"/>
                </a:lnTo>
                <a:lnTo>
                  <a:pt x="0" y="0"/>
                </a:lnTo>
                <a:lnTo>
                  <a:pt x="28574" y="0"/>
                </a:lnTo>
                <a:lnTo>
                  <a:pt x="28574" y="1104899"/>
                </a:lnTo>
                <a:close/>
              </a:path>
            </a:pathLst>
          </a:custGeom>
          <a:solidFill>
            <a:schemeClr val="accent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txBox="1"/>
          <p:nvPr/>
        </p:nvSpPr>
        <p:spPr>
          <a:xfrm>
            <a:off x="7491066" y="4088747"/>
            <a:ext cx="2144395" cy="248145"/>
          </a:xfrm>
          <a:prstGeom prst="rect">
            <a:avLst/>
          </a:prstGeom>
        </p:spPr>
        <p:txBody>
          <a:bodyPr vert="horz" wrap="square" lIns="0" tIns="17145" rIns="0" bIns="0" rtlCol="0">
            <a:spAutoFit/>
          </a:bodyPr>
          <a:lstStyle/>
          <a:p>
            <a:pPr marL="12700">
              <a:spcBef>
                <a:spcPts val="135"/>
              </a:spcBef>
            </a:pPr>
            <a:r>
              <a:rPr sz="1500" spc="-95" dirty="0">
                <a:solidFill>
                  <a:schemeClr val="tx2"/>
                </a:solidFill>
                <a:latin typeface="Poppins SemiBold" pitchFamily="50" charset="0"/>
                <a:cs typeface="Arial" panose="020B0604020202020204" pitchFamily="34" charset="0"/>
              </a:rPr>
              <a:t>Estrategias</a:t>
            </a:r>
            <a:r>
              <a:rPr sz="1500" spc="-30" dirty="0">
                <a:solidFill>
                  <a:schemeClr val="tx2"/>
                </a:solidFill>
                <a:latin typeface="Poppins SemiBold" pitchFamily="50" charset="0"/>
                <a:cs typeface="Arial" panose="020B0604020202020204" pitchFamily="34" charset="0"/>
              </a:rPr>
              <a:t> </a:t>
            </a:r>
            <a:r>
              <a:rPr sz="1500" spc="-105" dirty="0">
                <a:solidFill>
                  <a:schemeClr val="tx2"/>
                </a:solidFill>
                <a:latin typeface="Poppins SemiBold" pitchFamily="50" charset="0"/>
                <a:cs typeface="Arial" panose="020B0604020202020204" pitchFamily="34" charset="0"/>
              </a:rPr>
              <a:t>de</a:t>
            </a:r>
            <a:r>
              <a:rPr sz="1500" spc="-25" dirty="0">
                <a:solidFill>
                  <a:schemeClr val="tx2"/>
                </a:solidFill>
                <a:latin typeface="Poppins SemiBold" pitchFamily="50" charset="0"/>
                <a:cs typeface="Arial" panose="020B0604020202020204" pitchFamily="34" charset="0"/>
              </a:rPr>
              <a:t> </a:t>
            </a:r>
            <a:r>
              <a:rPr sz="1500" spc="-85" dirty="0">
                <a:solidFill>
                  <a:schemeClr val="tx2"/>
                </a:solidFill>
                <a:latin typeface="Poppins SemiBold" pitchFamily="50" charset="0"/>
                <a:cs typeface="Arial" panose="020B0604020202020204" pitchFamily="34" charset="0"/>
              </a:rPr>
              <a:t>Producto</a:t>
            </a:r>
            <a:endParaRPr sz="1500">
              <a:solidFill>
                <a:schemeClr val="tx2"/>
              </a:solidFill>
              <a:latin typeface="Poppins SemiBold" pitchFamily="50" charset="0"/>
              <a:cs typeface="Arial" panose="020B0604020202020204" pitchFamily="34" charset="0"/>
            </a:endParaRPr>
          </a:p>
        </p:txBody>
      </p:sp>
      <p:grpSp>
        <p:nvGrpSpPr>
          <p:cNvPr id="19" name="object 19"/>
          <p:cNvGrpSpPr/>
          <p:nvPr/>
        </p:nvGrpSpPr>
        <p:grpSpPr>
          <a:xfrm>
            <a:off x="7506175" y="4470519"/>
            <a:ext cx="187523" cy="684492"/>
            <a:chOff x="7506175" y="4469725"/>
            <a:chExt cx="187523" cy="684492"/>
          </a:xfrm>
        </p:grpSpPr>
        <p:pic>
          <p:nvPicPr>
            <p:cNvPr id="20" name="object 20"/>
            <p:cNvPicPr/>
            <p:nvPr>
              <p:custDataLst>
                <p:tags r:id="rId12"/>
              </p:custDataLst>
            </p:nvPr>
          </p:nvPicPr>
          <p:blipFill>
            <a:blip r:embed="rId18" cstate="print"/>
            <a:srcRect t="1463" b="1463"/>
            <a:stretch>
              <a:fillRect/>
            </a:stretch>
          </p:blipFill>
          <p:spPr>
            <a:xfrm>
              <a:off x="7506175" y="4469725"/>
              <a:ext cx="187523" cy="149365"/>
            </a:xfrm>
            <a:prstGeom prst="rect">
              <a:avLst/>
            </a:prstGeom>
          </p:spPr>
        </p:pic>
        <p:pic>
          <p:nvPicPr>
            <p:cNvPr id="21" name="object 21"/>
            <p:cNvPicPr/>
            <p:nvPr>
              <p:custDataLst>
                <p:tags r:id="rId13"/>
              </p:custDataLst>
            </p:nvPr>
          </p:nvPicPr>
          <p:blipFill>
            <a:blip r:embed="rId19" cstate="print"/>
            <a:stretch>
              <a:fillRect/>
            </a:stretch>
          </p:blipFill>
          <p:spPr>
            <a:xfrm>
              <a:off x="7510462" y="4743438"/>
              <a:ext cx="142874" cy="133372"/>
            </a:xfrm>
            <a:prstGeom prst="rect">
              <a:avLst/>
            </a:prstGeom>
          </p:spPr>
        </p:pic>
        <p:pic>
          <p:nvPicPr>
            <p:cNvPr id="22" name="object 22"/>
            <p:cNvPicPr/>
            <p:nvPr>
              <p:custDataLst>
                <p:tags r:id="rId14"/>
              </p:custDataLst>
            </p:nvPr>
          </p:nvPicPr>
          <p:blipFill>
            <a:blip r:embed="rId20" cstate="print"/>
            <a:srcRect t="905" b="905"/>
            <a:stretch>
              <a:fillRect/>
            </a:stretch>
          </p:blipFill>
          <p:spPr>
            <a:xfrm>
              <a:off x="7513711" y="5005387"/>
              <a:ext cx="117346" cy="148830"/>
            </a:xfrm>
            <a:prstGeom prst="rect">
              <a:avLst/>
            </a:prstGeom>
          </p:spPr>
        </p:pic>
      </p:grpSp>
      <p:sp>
        <p:nvSpPr>
          <p:cNvPr id="23" name="object 23"/>
          <p:cNvSpPr txBox="1"/>
          <p:nvPr/>
        </p:nvSpPr>
        <p:spPr>
          <a:xfrm>
            <a:off x="7795865" y="4432014"/>
            <a:ext cx="3112280" cy="190437"/>
          </a:xfrm>
          <a:prstGeom prst="rect">
            <a:avLst/>
          </a:prstGeom>
        </p:spPr>
        <p:txBody>
          <a:bodyPr vert="horz" wrap="square" lIns="0" tIns="13335" rIns="0" bIns="0" rtlCol="0">
            <a:spAutoFit/>
          </a:bodyPr>
          <a:lstStyle/>
          <a:p>
            <a:pPr marL="12700">
              <a:spcBef>
                <a:spcPts val="105"/>
              </a:spcBef>
            </a:pPr>
            <a:r>
              <a:rPr sz="1150" spc="-70" dirty="0">
                <a:solidFill>
                  <a:schemeClr val="tx2"/>
                </a:solidFill>
                <a:cs typeface="Arial" panose="020B0604020202020204" pitchFamily="34" charset="0"/>
              </a:rPr>
              <a:t>Productos</a:t>
            </a:r>
            <a:r>
              <a:rPr sz="1150" spc="-5" dirty="0">
                <a:solidFill>
                  <a:schemeClr val="tx2"/>
                </a:solidFill>
                <a:cs typeface="Arial" panose="020B0604020202020204" pitchFamily="34" charset="0"/>
              </a:rPr>
              <a:t> </a:t>
            </a:r>
            <a:r>
              <a:rPr sz="1150" spc="-70" dirty="0">
                <a:solidFill>
                  <a:schemeClr val="tx2"/>
                </a:solidFill>
                <a:cs typeface="Arial" panose="020B0604020202020204" pitchFamily="34" charset="0"/>
              </a:rPr>
              <a:t>modulares</a:t>
            </a:r>
            <a:r>
              <a:rPr sz="1150" dirty="0">
                <a:solidFill>
                  <a:schemeClr val="tx2"/>
                </a:solidFill>
                <a:cs typeface="Arial" panose="020B0604020202020204" pitchFamily="34" charset="0"/>
              </a:rPr>
              <a:t> </a:t>
            </a:r>
            <a:r>
              <a:rPr sz="1150" spc="-70" dirty="0">
                <a:solidFill>
                  <a:schemeClr val="tx2"/>
                </a:solidFill>
                <a:cs typeface="Arial" panose="020B0604020202020204" pitchFamily="34" charset="0"/>
              </a:rPr>
              <a:t>por</a:t>
            </a:r>
            <a:r>
              <a:rPr sz="1150" dirty="0">
                <a:solidFill>
                  <a:schemeClr val="tx2"/>
                </a:solidFill>
                <a:cs typeface="Arial" panose="020B0604020202020204" pitchFamily="34" charset="0"/>
              </a:rPr>
              <a:t> </a:t>
            </a:r>
            <a:r>
              <a:rPr sz="1150" spc="-75" dirty="0">
                <a:solidFill>
                  <a:schemeClr val="tx2"/>
                </a:solidFill>
                <a:cs typeface="Arial" panose="020B0604020202020204" pitchFamily="34" charset="0"/>
              </a:rPr>
              <a:t>etapas</a:t>
            </a:r>
            <a:r>
              <a:rPr sz="1150" spc="-5" dirty="0">
                <a:solidFill>
                  <a:schemeClr val="tx2"/>
                </a:solidFill>
                <a:cs typeface="Arial" panose="020B0604020202020204" pitchFamily="34" charset="0"/>
              </a:rPr>
              <a:t> </a:t>
            </a:r>
            <a:r>
              <a:rPr sz="1150" spc="-75" dirty="0">
                <a:solidFill>
                  <a:schemeClr val="tx2"/>
                </a:solidFill>
                <a:cs typeface="Arial" panose="020B0604020202020204" pitchFamily="34" charset="0"/>
              </a:rPr>
              <a:t>de</a:t>
            </a:r>
            <a:r>
              <a:rPr sz="1150" dirty="0">
                <a:solidFill>
                  <a:schemeClr val="tx2"/>
                </a:solidFill>
                <a:cs typeface="Arial" panose="020B0604020202020204" pitchFamily="34" charset="0"/>
              </a:rPr>
              <a:t> </a:t>
            </a:r>
            <a:r>
              <a:rPr sz="1150" spc="-20" dirty="0">
                <a:solidFill>
                  <a:schemeClr val="tx2"/>
                </a:solidFill>
                <a:cs typeface="Arial" panose="020B0604020202020204" pitchFamily="34" charset="0"/>
              </a:rPr>
              <a:t>vida</a:t>
            </a:r>
            <a:endParaRPr sz="1150" dirty="0">
              <a:solidFill>
                <a:schemeClr val="tx2"/>
              </a:solidFill>
              <a:cs typeface="Arial" panose="020B0604020202020204" pitchFamily="34" charset="0"/>
            </a:endParaRPr>
          </a:p>
        </p:txBody>
      </p:sp>
      <p:sp>
        <p:nvSpPr>
          <p:cNvPr id="24" name="object 24"/>
          <p:cNvSpPr txBox="1"/>
          <p:nvPr/>
        </p:nvSpPr>
        <p:spPr>
          <a:xfrm>
            <a:off x="7738714" y="4608570"/>
            <a:ext cx="3547401" cy="527196"/>
          </a:xfrm>
          <a:prstGeom prst="rect">
            <a:avLst/>
          </a:prstGeom>
        </p:spPr>
        <p:txBody>
          <a:bodyPr vert="horz" wrap="square" lIns="0" tIns="12065" rIns="0" bIns="0" rtlCol="0">
            <a:spAutoFit/>
          </a:bodyPr>
          <a:lstStyle/>
          <a:p>
            <a:pPr marL="12700" marR="5080" indent="19050">
              <a:lnSpc>
                <a:spcPct val="152200"/>
              </a:lnSpc>
              <a:spcBef>
                <a:spcPts val="95"/>
              </a:spcBef>
            </a:pPr>
            <a:r>
              <a:rPr sz="1150" spc="-70" dirty="0">
                <a:solidFill>
                  <a:schemeClr val="tx2"/>
                </a:solidFill>
                <a:cs typeface="Arial" panose="020B0604020202020204" pitchFamily="34" charset="0"/>
              </a:rPr>
              <a:t>Coberturas</a:t>
            </a:r>
            <a:r>
              <a:rPr sz="1150" dirty="0">
                <a:solidFill>
                  <a:schemeClr val="tx2"/>
                </a:solidFill>
                <a:cs typeface="Arial" panose="020B0604020202020204" pitchFamily="34" charset="0"/>
              </a:rPr>
              <a:t> </a:t>
            </a:r>
            <a:r>
              <a:rPr sz="1150" spc="-55" dirty="0">
                <a:solidFill>
                  <a:schemeClr val="tx2"/>
                </a:solidFill>
                <a:cs typeface="Arial" panose="020B0604020202020204" pitchFamily="34" charset="0"/>
              </a:rPr>
              <a:t>flexibles</a:t>
            </a:r>
            <a:r>
              <a:rPr sz="1150" spc="5" dirty="0">
                <a:solidFill>
                  <a:schemeClr val="tx2"/>
                </a:solidFill>
                <a:cs typeface="Arial" panose="020B0604020202020204" pitchFamily="34" charset="0"/>
              </a:rPr>
              <a:t> </a:t>
            </a:r>
            <a:r>
              <a:rPr sz="1150" spc="-80" dirty="0">
                <a:solidFill>
                  <a:schemeClr val="tx2"/>
                </a:solidFill>
                <a:cs typeface="Arial" panose="020B0604020202020204" pitchFamily="34" charset="0"/>
              </a:rPr>
              <a:t>con</a:t>
            </a:r>
            <a:r>
              <a:rPr sz="1150" dirty="0">
                <a:solidFill>
                  <a:schemeClr val="tx2"/>
                </a:solidFill>
                <a:cs typeface="Arial" panose="020B0604020202020204" pitchFamily="34" charset="0"/>
              </a:rPr>
              <a:t> </a:t>
            </a:r>
            <a:r>
              <a:rPr sz="1150" spc="-60" dirty="0">
                <a:solidFill>
                  <a:schemeClr val="tx2"/>
                </a:solidFill>
                <a:cs typeface="Arial" panose="020B0604020202020204" pitchFamily="34" charset="0"/>
              </a:rPr>
              <a:t>actualización</a:t>
            </a:r>
            <a:r>
              <a:rPr sz="1150" spc="5" dirty="0">
                <a:solidFill>
                  <a:schemeClr val="tx2"/>
                </a:solidFill>
                <a:cs typeface="Arial" panose="020B0604020202020204" pitchFamily="34" charset="0"/>
              </a:rPr>
              <a:t> </a:t>
            </a:r>
            <a:r>
              <a:rPr sz="1150" spc="-40" dirty="0">
                <a:solidFill>
                  <a:schemeClr val="tx2"/>
                </a:solidFill>
                <a:cs typeface="Arial" panose="020B0604020202020204" pitchFamily="34" charset="0"/>
              </a:rPr>
              <a:t>automática </a:t>
            </a:r>
            <a:r>
              <a:rPr sz="1150" spc="-70" dirty="0">
                <a:solidFill>
                  <a:schemeClr val="tx2"/>
                </a:solidFill>
                <a:cs typeface="Arial" panose="020B0604020202020204" pitchFamily="34" charset="0"/>
              </a:rPr>
              <a:t>Seguros</a:t>
            </a:r>
            <a:r>
              <a:rPr sz="1150" spc="-15" dirty="0">
                <a:solidFill>
                  <a:schemeClr val="tx2"/>
                </a:solidFill>
                <a:cs typeface="Arial" panose="020B0604020202020204" pitchFamily="34" charset="0"/>
              </a:rPr>
              <a:t> </a:t>
            </a:r>
            <a:r>
              <a:rPr sz="1150" spc="-75" dirty="0">
                <a:solidFill>
                  <a:schemeClr val="tx2"/>
                </a:solidFill>
                <a:cs typeface="Arial" panose="020B0604020202020204" pitchFamily="34" charset="0"/>
              </a:rPr>
              <a:t>de</a:t>
            </a:r>
            <a:r>
              <a:rPr sz="1150" spc="-10" dirty="0">
                <a:solidFill>
                  <a:schemeClr val="tx2"/>
                </a:solidFill>
                <a:cs typeface="Arial" panose="020B0604020202020204" pitchFamily="34" charset="0"/>
              </a:rPr>
              <a:t> </a:t>
            </a:r>
            <a:r>
              <a:rPr sz="1150" spc="-70" dirty="0">
                <a:solidFill>
                  <a:schemeClr val="tx2"/>
                </a:solidFill>
                <a:cs typeface="Arial" panose="020B0604020202020204" pitchFamily="34" charset="0"/>
              </a:rPr>
              <a:t>maternidad</a:t>
            </a:r>
            <a:r>
              <a:rPr sz="1150" spc="-10" dirty="0">
                <a:solidFill>
                  <a:schemeClr val="tx2"/>
                </a:solidFill>
                <a:cs typeface="Arial" panose="020B0604020202020204" pitchFamily="34" charset="0"/>
              </a:rPr>
              <a:t> </a:t>
            </a:r>
            <a:r>
              <a:rPr sz="1150" spc="-80" dirty="0">
                <a:solidFill>
                  <a:schemeClr val="tx2"/>
                </a:solidFill>
                <a:cs typeface="Arial" panose="020B0604020202020204" pitchFamily="34" charset="0"/>
              </a:rPr>
              <a:t>con</a:t>
            </a:r>
            <a:r>
              <a:rPr sz="1150" spc="-10" dirty="0">
                <a:solidFill>
                  <a:schemeClr val="tx2"/>
                </a:solidFill>
                <a:cs typeface="Arial" panose="020B0604020202020204" pitchFamily="34" charset="0"/>
              </a:rPr>
              <a:t> </a:t>
            </a:r>
            <a:r>
              <a:rPr sz="1150" spc="-60" dirty="0">
                <a:solidFill>
                  <a:schemeClr val="tx2"/>
                </a:solidFill>
                <a:cs typeface="Arial" panose="020B0604020202020204" pitchFamily="34" charset="0"/>
              </a:rPr>
              <a:t>beneficios</a:t>
            </a:r>
            <a:r>
              <a:rPr sz="1150" spc="-15" dirty="0">
                <a:solidFill>
                  <a:schemeClr val="tx2"/>
                </a:solidFill>
                <a:cs typeface="Arial" panose="020B0604020202020204" pitchFamily="34" charset="0"/>
              </a:rPr>
              <a:t> </a:t>
            </a:r>
            <a:r>
              <a:rPr sz="1150" spc="-50" dirty="0">
                <a:solidFill>
                  <a:schemeClr val="tx2"/>
                </a:solidFill>
                <a:cs typeface="Arial" panose="020B0604020202020204" pitchFamily="34" charset="0"/>
              </a:rPr>
              <a:t>extendidos</a:t>
            </a:r>
            <a:endParaRPr sz="1150" dirty="0">
              <a:solidFill>
                <a:schemeClr val="tx2"/>
              </a:solidFill>
              <a:cs typeface="Arial" panose="020B0604020202020204" pitchFamily="34" charset="0"/>
            </a:endParaRPr>
          </a:p>
        </p:txBody>
      </p:sp>
      <p:sp>
        <p:nvSpPr>
          <p:cNvPr id="25" name="object 25"/>
          <p:cNvSpPr txBox="1"/>
          <p:nvPr/>
        </p:nvSpPr>
        <p:spPr>
          <a:xfrm>
            <a:off x="7519641" y="5368293"/>
            <a:ext cx="4112895" cy="1199515"/>
          </a:xfrm>
          <a:prstGeom prst="rect">
            <a:avLst/>
          </a:prstGeom>
        </p:spPr>
        <p:txBody>
          <a:bodyPr vert="horz" wrap="square" lIns="0" tIns="96520" rIns="0" bIns="0" rtlCol="0">
            <a:spAutoFit/>
          </a:bodyPr>
          <a:lstStyle/>
          <a:p>
            <a:pPr marL="12700">
              <a:spcBef>
                <a:spcPts val="760"/>
              </a:spcBef>
            </a:pPr>
            <a:r>
              <a:rPr sz="1150" spc="-65" dirty="0">
                <a:solidFill>
                  <a:schemeClr val="accent5"/>
                </a:solidFill>
                <a:latin typeface="+mj-lt"/>
                <a:cs typeface="Arial" panose="020B0604020202020204" pitchFamily="34" charset="0"/>
              </a:rPr>
              <a:t>Ejemplos</a:t>
            </a:r>
            <a:r>
              <a:rPr sz="1150" spc="-15" dirty="0">
                <a:solidFill>
                  <a:schemeClr val="accent5"/>
                </a:solidFill>
                <a:latin typeface="+mj-lt"/>
                <a:cs typeface="Arial" panose="020B0604020202020204" pitchFamily="34" charset="0"/>
              </a:rPr>
              <a:t> </a:t>
            </a:r>
            <a:r>
              <a:rPr sz="1150" spc="-10" dirty="0">
                <a:solidFill>
                  <a:schemeClr val="accent5"/>
                </a:solidFill>
                <a:latin typeface="+mj-lt"/>
                <a:cs typeface="Arial" panose="020B0604020202020204" pitchFamily="34" charset="0"/>
              </a:rPr>
              <a:t>Innovadores</a:t>
            </a:r>
            <a:endParaRPr sz="1150" dirty="0">
              <a:solidFill>
                <a:schemeClr val="accent5"/>
              </a:solidFill>
              <a:latin typeface="+mj-lt"/>
              <a:cs typeface="Arial" panose="020B0604020202020204" pitchFamily="34" charset="0"/>
            </a:endParaRPr>
          </a:p>
          <a:p>
            <a:pPr marL="12700" marR="5080" algn="just">
              <a:lnSpc>
                <a:spcPct val="107600"/>
              </a:lnSpc>
              <a:spcBef>
                <a:spcPts val="560"/>
              </a:spcBef>
            </a:pPr>
            <a:r>
              <a:rPr sz="1200" spc="-85" dirty="0">
                <a:solidFill>
                  <a:schemeClr val="accent4"/>
                </a:solidFill>
                <a:latin typeface="Poppins SemiBold" pitchFamily="50" charset="0"/>
                <a:cs typeface="Arial" panose="020B0604020202020204" pitchFamily="34" charset="0"/>
              </a:rPr>
              <a:t>Póliza</a:t>
            </a:r>
            <a:r>
              <a:rPr sz="1200" spc="-20" dirty="0">
                <a:solidFill>
                  <a:schemeClr val="accent4"/>
                </a:solidFill>
                <a:latin typeface="Poppins SemiBold" pitchFamily="50" charset="0"/>
                <a:cs typeface="Arial" panose="020B0604020202020204" pitchFamily="34" charset="0"/>
              </a:rPr>
              <a:t> </a:t>
            </a:r>
            <a:r>
              <a:rPr sz="1200" spc="-80" dirty="0">
                <a:solidFill>
                  <a:schemeClr val="accent4"/>
                </a:solidFill>
                <a:latin typeface="Poppins SemiBold" pitchFamily="50" charset="0"/>
                <a:cs typeface="Arial" panose="020B0604020202020204" pitchFamily="34" charset="0"/>
              </a:rPr>
              <a:t>Flexible:</a:t>
            </a:r>
            <a:r>
              <a:rPr sz="1200" spc="-25" dirty="0">
                <a:solidFill>
                  <a:schemeClr val="accent4"/>
                </a:solidFill>
                <a:latin typeface="Poppins SemiBold" pitchFamily="50" charset="0"/>
                <a:cs typeface="Arial" panose="020B0604020202020204" pitchFamily="34" charset="0"/>
              </a:rPr>
              <a:t> </a:t>
            </a:r>
            <a:r>
              <a:rPr sz="1150" spc="-70" dirty="0">
                <a:solidFill>
                  <a:schemeClr val="accent4"/>
                </a:solidFill>
                <a:cs typeface="Arial" panose="020B0604020202020204" pitchFamily="34" charset="0"/>
              </a:rPr>
              <a:t>Cobertura</a:t>
            </a:r>
            <a:r>
              <a:rPr sz="1150" spc="-5"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que</a:t>
            </a:r>
            <a:r>
              <a:rPr sz="115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se</a:t>
            </a:r>
            <a:r>
              <a:rPr sz="115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amplía</a:t>
            </a:r>
            <a:r>
              <a:rPr sz="1150" spc="-5"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automáticamente</a:t>
            </a:r>
            <a:r>
              <a:rPr sz="1150" dirty="0">
                <a:solidFill>
                  <a:schemeClr val="accent4"/>
                </a:solidFill>
                <a:cs typeface="Arial" panose="020B0604020202020204" pitchFamily="34" charset="0"/>
              </a:rPr>
              <a:t> </a:t>
            </a:r>
            <a:r>
              <a:rPr sz="1150" spc="-25" dirty="0">
                <a:solidFill>
                  <a:schemeClr val="accent4"/>
                </a:solidFill>
                <a:cs typeface="Arial" panose="020B0604020202020204" pitchFamily="34" charset="0"/>
              </a:rPr>
              <a:t>al </a:t>
            </a:r>
            <a:r>
              <a:rPr sz="1150" spc="-75" dirty="0">
                <a:solidFill>
                  <a:schemeClr val="accent4"/>
                </a:solidFill>
                <a:cs typeface="Arial" panose="020B0604020202020204" pitchFamily="34" charset="0"/>
              </a:rPr>
              <a:t>tener</a:t>
            </a:r>
            <a:r>
              <a:rPr sz="1150" dirty="0">
                <a:solidFill>
                  <a:schemeClr val="accent4"/>
                </a:solidFill>
                <a:cs typeface="Arial" panose="020B0604020202020204" pitchFamily="34" charset="0"/>
              </a:rPr>
              <a:t> </a:t>
            </a:r>
            <a:r>
              <a:rPr sz="1150" spc="-50" dirty="0">
                <a:solidFill>
                  <a:schemeClr val="accent4"/>
                </a:solidFill>
                <a:cs typeface="Arial" panose="020B0604020202020204" pitchFamily="34" charset="0"/>
              </a:rPr>
              <a:t>hijos,</a:t>
            </a:r>
            <a:r>
              <a:rPr sz="1150" dirty="0">
                <a:solidFill>
                  <a:schemeClr val="accent4"/>
                </a:solidFill>
                <a:cs typeface="Arial" panose="020B0604020202020204" pitchFamily="34" charset="0"/>
              </a:rPr>
              <a:t> </a:t>
            </a:r>
            <a:r>
              <a:rPr sz="1150" spc="-60" dirty="0">
                <a:solidFill>
                  <a:schemeClr val="accent4"/>
                </a:solidFill>
                <a:cs typeface="Arial" panose="020B0604020202020204" pitchFamily="34" charset="0"/>
              </a:rPr>
              <a:t>sin</a:t>
            </a:r>
            <a:r>
              <a:rPr sz="1150" dirty="0">
                <a:solidFill>
                  <a:schemeClr val="accent4"/>
                </a:solidFill>
                <a:cs typeface="Arial" panose="020B0604020202020204" pitchFamily="34" charset="0"/>
              </a:rPr>
              <a:t> </a:t>
            </a:r>
            <a:r>
              <a:rPr sz="1150" spc="-85" dirty="0">
                <a:solidFill>
                  <a:schemeClr val="accent4"/>
                </a:solidFill>
                <a:cs typeface="Arial" panose="020B0604020202020204" pitchFamily="34" charset="0"/>
              </a:rPr>
              <a:t>nueva</a:t>
            </a:r>
            <a:r>
              <a:rPr sz="1150" dirty="0">
                <a:solidFill>
                  <a:schemeClr val="accent4"/>
                </a:solidFill>
                <a:cs typeface="Arial" panose="020B0604020202020204" pitchFamily="34" charset="0"/>
              </a:rPr>
              <a:t> </a:t>
            </a:r>
            <a:r>
              <a:rPr sz="1150" spc="-10" dirty="0">
                <a:solidFill>
                  <a:schemeClr val="accent4"/>
                </a:solidFill>
                <a:cs typeface="Arial" panose="020B0604020202020204" pitchFamily="34" charset="0"/>
              </a:rPr>
              <a:t>suscripción.</a:t>
            </a:r>
            <a:endParaRPr sz="1150" dirty="0">
              <a:solidFill>
                <a:schemeClr val="accent4"/>
              </a:solidFill>
              <a:cs typeface="Arial" panose="020B0604020202020204" pitchFamily="34" charset="0"/>
            </a:endParaRPr>
          </a:p>
          <a:p>
            <a:pPr marL="12700" marR="338455" algn="just">
              <a:lnSpc>
                <a:spcPct val="107600"/>
              </a:lnSpc>
              <a:spcBef>
                <a:spcPts val="560"/>
              </a:spcBef>
            </a:pPr>
            <a:r>
              <a:rPr sz="1200" spc="-95" dirty="0">
                <a:solidFill>
                  <a:schemeClr val="accent4"/>
                </a:solidFill>
                <a:latin typeface="Poppins SemiBold" pitchFamily="50" charset="0"/>
                <a:cs typeface="Arial" panose="020B0604020202020204" pitchFamily="34" charset="0"/>
              </a:rPr>
              <a:t>Seguros</a:t>
            </a:r>
            <a:r>
              <a:rPr sz="1200" spc="-25" dirty="0">
                <a:solidFill>
                  <a:schemeClr val="accent4"/>
                </a:solidFill>
                <a:latin typeface="Poppins SemiBold" pitchFamily="50" charset="0"/>
                <a:cs typeface="Arial" panose="020B0604020202020204" pitchFamily="34" charset="0"/>
              </a:rPr>
              <a:t> </a:t>
            </a:r>
            <a:r>
              <a:rPr sz="1200" spc="-110" dirty="0">
                <a:solidFill>
                  <a:schemeClr val="accent4"/>
                </a:solidFill>
                <a:latin typeface="Poppins SemiBold" pitchFamily="50" charset="0"/>
                <a:cs typeface="Arial" panose="020B0604020202020204" pitchFamily="34" charset="0"/>
              </a:rPr>
              <a:t>de</a:t>
            </a:r>
            <a:r>
              <a:rPr sz="1200" spc="-20" dirty="0">
                <a:solidFill>
                  <a:schemeClr val="accent4"/>
                </a:solidFill>
                <a:latin typeface="Poppins SemiBold" pitchFamily="50" charset="0"/>
                <a:cs typeface="Arial" panose="020B0604020202020204" pitchFamily="34" charset="0"/>
              </a:rPr>
              <a:t> </a:t>
            </a:r>
            <a:r>
              <a:rPr sz="1200" spc="-90" dirty="0">
                <a:solidFill>
                  <a:schemeClr val="accent4"/>
                </a:solidFill>
                <a:latin typeface="Poppins SemiBold" pitchFamily="50" charset="0"/>
                <a:cs typeface="Arial" panose="020B0604020202020204" pitchFamily="34" charset="0"/>
              </a:rPr>
              <a:t>Salud</a:t>
            </a:r>
            <a:r>
              <a:rPr sz="1200" spc="-25" dirty="0">
                <a:solidFill>
                  <a:schemeClr val="accent4"/>
                </a:solidFill>
                <a:latin typeface="Poppins SemiBold" pitchFamily="50" charset="0"/>
                <a:cs typeface="Arial" panose="020B0604020202020204" pitchFamily="34" charset="0"/>
              </a:rPr>
              <a:t> </a:t>
            </a:r>
            <a:r>
              <a:rPr sz="1200" spc="-75" dirty="0">
                <a:solidFill>
                  <a:schemeClr val="accent4"/>
                </a:solidFill>
                <a:latin typeface="Poppins SemiBold" pitchFamily="50" charset="0"/>
                <a:cs typeface="Arial" panose="020B0604020202020204" pitchFamily="34" charset="0"/>
              </a:rPr>
              <a:t>Plus:</a:t>
            </a:r>
            <a:r>
              <a:rPr sz="1200" spc="-35" dirty="0">
                <a:solidFill>
                  <a:schemeClr val="accent4"/>
                </a:solidFill>
                <a:latin typeface="Poppins SemiBold" pitchFamily="50" charset="0"/>
                <a:cs typeface="Arial" panose="020B0604020202020204" pitchFamily="34" charset="0"/>
              </a:rPr>
              <a:t> </a:t>
            </a:r>
            <a:r>
              <a:rPr sz="1150" spc="-85" dirty="0">
                <a:solidFill>
                  <a:schemeClr val="accent4"/>
                </a:solidFill>
                <a:cs typeface="Arial" panose="020B0604020202020204" pitchFamily="34" charset="0"/>
              </a:rPr>
              <a:t>Mayores</a:t>
            </a:r>
            <a:r>
              <a:rPr sz="1150" spc="-10"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sumas</a:t>
            </a:r>
            <a:r>
              <a:rPr sz="1150" spc="-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aseguradas</a:t>
            </a:r>
            <a:r>
              <a:rPr sz="1150" spc="-10" dirty="0">
                <a:solidFill>
                  <a:schemeClr val="accent4"/>
                </a:solidFill>
                <a:cs typeface="Arial" panose="020B0604020202020204" pitchFamily="34" charset="0"/>
              </a:rPr>
              <a:t> </a:t>
            </a:r>
            <a:r>
              <a:rPr sz="1150" spc="-25" dirty="0">
                <a:solidFill>
                  <a:schemeClr val="accent4"/>
                </a:solidFill>
                <a:cs typeface="Arial" panose="020B0604020202020204" pitchFamily="34" charset="0"/>
              </a:rPr>
              <a:t>para </a:t>
            </a:r>
            <a:r>
              <a:rPr sz="1150" spc="-75" dirty="0">
                <a:solidFill>
                  <a:schemeClr val="accent4"/>
                </a:solidFill>
                <a:cs typeface="Arial" panose="020B0604020202020204" pitchFamily="34" charset="0"/>
              </a:rPr>
              <a:t>padres</a:t>
            </a:r>
            <a:r>
              <a:rPr sz="1150" spc="-5"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de</a:t>
            </a:r>
            <a:r>
              <a:rPr sz="1150"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edad</a:t>
            </a:r>
            <a:r>
              <a:rPr sz="1150" dirty="0">
                <a:solidFill>
                  <a:schemeClr val="accent4"/>
                </a:solidFill>
                <a:cs typeface="Arial" panose="020B0604020202020204" pitchFamily="34" charset="0"/>
              </a:rPr>
              <a:t> </a:t>
            </a:r>
            <a:r>
              <a:rPr sz="1150" spc="-10" dirty="0">
                <a:solidFill>
                  <a:schemeClr val="accent4"/>
                </a:solidFill>
                <a:cs typeface="Arial" panose="020B0604020202020204" pitchFamily="34" charset="0"/>
              </a:rPr>
              <a:t>avanzada.</a:t>
            </a:r>
            <a:endParaRPr sz="1150" dirty="0">
              <a:solidFill>
                <a:schemeClr val="accent4"/>
              </a:solidFill>
              <a:cs typeface="Arial" panose="020B0604020202020204" pitchFamily="34" charset="0"/>
            </a:endParaRPr>
          </a:p>
        </p:txBody>
      </p:sp>
      <p:pic>
        <p:nvPicPr>
          <p:cNvPr id="26" name="object 26"/>
          <p:cNvPicPr/>
          <p:nvPr>
            <p:custDataLst>
              <p:tags r:id="rId9"/>
            </p:custDataLst>
          </p:nvPr>
        </p:nvPicPr>
        <p:blipFill>
          <a:blip r:embed="rId21" cstate="print"/>
          <a:stretch>
            <a:fillRect/>
          </a:stretch>
        </p:blipFill>
        <p:spPr>
          <a:xfrm>
            <a:off x="7362825" y="1296195"/>
            <a:ext cx="4371974" cy="2476499"/>
          </a:xfrm>
          <a:prstGeom prst="rect">
            <a:avLst/>
          </a:prstGeom>
          <a:solidFill>
            <a:srgbClr val="AECFE6"/>
          </a:solidFill>
          <a:ln>
            <a:solidFill>
              <a:schemeClr val="tx2"/>
            </a:solidFill>
          </a:ln>
        </p:spPr>
      </p:pic>
      <p:pic>
        <p:nvPicPr>
          <p:cNvPr id="74" name="Family_Two_Two_2" descr="Family Two Two 2">
            <a:extLst>
              <a:ext uri="{FF2B5EF4-FFF2-40B4-BE49-F238E27FC236}">
                <a16:creationId xmlns:a16="http://schemas.microsoft.com/office/drawing/2014/main" id="{4BE5D67A-C792-60F9-ED0E-705ADD9EF997}"/>
              </a:ext>
            </a:extLst>
          </p:cNvPr>
          <p:cNvPicPr>
            <a:picLocks noChangeAspect="1"/>
          </p:cNvPicPr>
          <p:nvPr>
            <p:custDataLst>
              <p:tags r:id="rId10"/>
            </p:custDataLst>
          </p:nvPr>
        </p:nvPicPr>
        <p:blipFill>
          <a:blip r:embed="rId22">
            <a:extLst>
              <a:ext uri="{96DAC541-7B7A-43D3-8B79-37D633B846F1}">
                <asvg:svgBlip xmlns:asvg="http://schemas.microsoft.com/office/drawing/2016/SVG/main" r:embed="rId23"/>
              </a:ext>
            </a:extLst>
          </a:blip>
          <a:stretch>
            <a:fillRect/>
          </a:stretch>
        </p:blipFill>
        <p:spPr>
          <a:xfrm>
            <a:off x="4557807" y="4782615"/>
            <a:ext cx="1870599" cy="1870599"/>
          </a:xfrm>
          <a:prstGeom prst="rect">
            <a:avLst/>
          </a:prstGeom>
        </p:spPr>
      </p:pic>
      <p:pic>
        <p:nvPicPr>
          <p:cNvPr id="77" name="Family_Two_Two_3" descr="Family Two Two 3">
            <a:extLst>
              <a:ext uri="{FF2B5EF4-FFF2-40B4-BE49-F238E27FC236}">
                <a16:creationId xmlns:a16="http://schemas.microsoft.com/office/drawing/2014/main" id="{679A1980-38AA-30CF-AB26-52BFE2C94549}"/>
              </a:ext>
            </a:extLst>
          </p:cNvPr>
          <p:cNvPicPr>
            <a:picLocks noChangeAspect="1"/>
          </p:cNvPicPr>
          <p:nvPr>
            <p:custDataLst>
              <p:tags r:id="rId11"/>
            </p:custDataLst>
          </p:nvPr>
        </p:nvPicPr>
        <p:blipFill>
          <a:blip r:embed="rId24">
            <a:extLst>
              <a:ext uri="{96DAC541-7B7A-43D3-8B79-37D633B846F1}">
                <asvg:svgBlip xmlns:asvg="http://schemas.microsoft.com/office/drawing/2016/SVG/main" r:embed="rId25"/>
              </a:ext>
            </a:extLst>
          </a:blip>
          <a:stretch>
            <a:fillRect/>
          </a:stretch>
        </p:blipFill>
        <p:spPr>
          <a:xfrm>
            <a:off x="761999" y="4970437"/>
            <a:ext cx="1574801" cy="1574801"/>
          </a:xfrm>
          <a:prstGeom prst="rect">
            <a:avLst/>
          </a:prstGeom>
        </p:spPr>
      </p:pic>
      <p:grpSp>
        <p:nvGrpSpPr>
          <p:cNvPr id="79" name="Group 78">
            <a:extLst>
              <a:ext uri="{FF2B5EF4-FFF2-40B4-BE49-F238E27FC236}">
                <a16:creationId xmlns:a16="http://schemas.microsoft.com/office/drawing/2014/main" id="{5EF74683-08A5-1371-3AEE-3AA10230AC01}"/>
              </a:ext>
            </a:extLst>
          </p:cNvPr>
          <p:cNvGrpSpPr/>
          <p:nvPr/>
        </p:nvGrpSpPr>
        <p:grpSpPr>
          <a:xfrm>
            <a:off x="2465041" y="840432"/>
            <a:ext cx="5789897" cy="5509608"/>
            <a:chOff x="-645859" y="1686920"/>
            <a:chExt cx="5789897" cy="5509608"/>
          </a:xfrm>
        </p:grpSpPr>
        <p:sp>
          <p:nvSpPr>
            <p:cNvPr id="80" name="AutoShape 3">
              <a:extLst>
                <a:ext uri="{FF2B5EF4-FFF2-40B4-BE49-F238E27FC236}">
                  <a16:creationId xmlns:a16="http://schemas.microsoft.com/office/drawing/2014/main" id="{3CB419C4-41EA-660A-1CD3-07DFF5FD63D7}"/>
                </a:ext>
              </a:extLst>
            </p:cNvPr>
            <p:cNvSpPr>
              <a:spLocks noChangeAspect="1" noChangeArrowheads="1" noTextEdit="1"/>
            </p:cNvSpPr>
            <p:nvPr/>
          </p:nvSpPr>
          <p:spPr bwMode="auto">
            <a:xfrm>
              <a:off x="832155" y="1686920"/>
              <a:ext cx="4311883" cy="517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
              <a:extLst>
                <a:ext uri="{FF2B5EF4-FFF2-40B4-BE49-F238E27FC236}">
                  <a16:creationId xmlns:a16="http://schemas.microsoft.com/office/drawing/2014/main" id="{33710AEC-0A3A-A35B-A11A-E5382C496713}"/>
                </a:ext>
              </a:extLst>
            </p:cNvPr>
            <p:cNvSpPr>
              <a:spLocks/>
            </p:cNvSpPr>
            <p:nvPr/>
          </p:nvSpPr>
          <p:spPr bwMode="auto">
            <a:xfrm>
              <a:off x="-645859" y="6001499"/>
              <a:ext cx="1898293" cy="1195029"/>
            </a:xfrm>
            <a:custGeom>
              <a:avLst/>
              <a:gdLst>
                <a:gd name="T0" fmla="*/ 683 w 764"/>
                <a:gd name="T1" fmla="*/ 0 h 362"/>
                <a:gd name="T2" fmla="*/ 614 w 764"/>
                <a:gd name="T3" fmla="*/ 0 h 362"/>
                <a:gd name="T4" fmla="*/ 656 w 764"/>
                <a:gd name="T5" fmla="*/ 41 h 362"/>
                <a:gd name="T6" fmla="*/ 305 w 764"/>
                <a:gd name="T7" fmla="*/ 41 h 362"/>
                <a:gd name="T8" fmla="*/ 162 w 764"/>
                <a:gd name="T9" fmla="*/ 61 h 362"/>
                <a:gd name="T10" fmla="*/ 68 w 764"/>
                <a:gd name="T11" fmla="*/ 117 h 362"/>
                <a:gd name="T12" fmla="*/ 2 w 764"/>
                <a:gd name="T13" fmla="*/ 345 h 362"/>
                <a:gd name="T14" fmla="*/ 2 w 764"/>
                <a:gd name="T15" fmla="*/ 362 h 362"/>
                <a:gd name="T16" fmla="*/ 82 w 764"/>
                <a:gd name="T17" fmla="*/ 362 h 362"/>
                <a:gd name="T18" fmla="*/ 82 w 764"/>
                <a:gd name="T19" fmla="*/ 346 h 362"/>
                <a:gd name="T20" fmla="*/ 81 w 764"/>
                <a:gd name="T21" fmla="*/ 346 h 362"/>
                <a:gd name="T22" fmla="*/ 81 w 764"/>
                <a:gd name="T23" fmla="*/ 344 h 362"/>
                <a:gd name="T24" fmla="*/ 124 w 764"/>
                <a:gd name="T25" fmla="*/ 174 h 362"/>
                <a:gd name="T26" fmla="*/ 305 w 764"/>
                <a:gd name="T27" fmla="*/ 121 h 362"/>
                <a:gd name="T28" fmla="*/ 656 w 764"/>
                <a:gd name="T29" fmla="*/ 121 h 362"/>
                <a:gd name="T30" fmla="*/ 614 w 764"/>
                <a:gd name="T31" fmla="*/ 162 h 362"/>
                <a:gd name="T32" fmla="*/ 683 w 764"/>
                <a:gd name="T33" fmla="*/ 162 h 362"/>
                <a:gd name="T34" fmla="*/ 764 w 764"/>
                <a:gd name="T35" fmla="*/ 81 h 362"/>
                <a:gd name="T36" fmla="*/ 683 w 764"/>
                <a:gd name="T3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4" h="362">
                  <a:moveTo>
                    <a:pt x="683" y="0"/>
                  </a:moveTo>
                  <a:cubicBezTo>
                    <a:pt x="614" y="0"/>
                    <a:pt x="614" y="0"/>
                    <a:pt x="614" y="0"/>
                  </a:cubicBezTo>
                  <a:cubicBezTo>
                    <a:pt x="656" y="41"/>
                    <a:pt x="656" y="41"/>
                    <a:pt x="656" y="41"/>
                  </a:cubicBezTo>
                  <a:cubicBezTo>
                    <a:pt x="305" y="41"/>
                    <a:pt x="305" y="41"/>
                    <a:pt x="305" y="41"/>
                  </a:cubicBezTo>
                  <a:cubicBezTo>
                    <a:pt x="250" y="41"/>
                    <a:pt x="202" y="48"/>
                    <a:pt x="162" y="61"/>
                  </a:cubicBezTo>
                  <a:cubicBezTo>
                    <a:pt x="124" y="74"/>
                    <a:pt x="92" y="93"/>
                    <a:pt x="68" y="117"/>
                  </a:cubicBezTo>
                  <a:cubicBezTo>
                    <a:pt x="0" y="186"/>
                    <a:pt x="1" y="282"/>
                    <a:pt x="2" y="345"/>
                  </a:cubicBezTo>
                  <a:cubicBezTo>
                    <a:pt x="2" y="351"/>
                    <a:pt x="2" y="356"/>
                    <a:pt x="2" y="362"/>
                  </a:cubicBezTo>
                  <a:cubicBezTo>
                    <a:pt x="82" y="362"/>
                    <a:pt x="82" y="362"/>
                    <a:pt x="82" y="362"/>
                  </a:cubicBezTo>
                  <a:cubicBezTo>
                    <a:pt x="82" y="346"/>
                    <a:pt x="82" y="346"/>
                    <a:pt x="82" y="346"/>
                  </a:cubicBezTo>
                  <a:cubicBezTo>
                    <a:pt x="81" y="346"/>
                    <a:pt x="81" y="346"/>
                    <a:pt x="81" y="346"/>
                  </a:cubicBezTo>
                  <a:cubicBezTo>
                    <a:pt x="81" y="346"/>
                    <a:pt x="81" y="345"/>
                    <a:pt x="81" y="344"/>
                  </a:cubicBezTo>
                  <a:cubicBezTo>
                    <a:pt x="81" y="288"/>
                    <a:pt x="80" y="218"/>
                    <a:pt x="124" y="174"/>
                  </a:cubicBezTo>
                  <a:cubicBezTo>
                    <a:pt x="159" y="139"/>
                    <a:pt x="220" y="121"/>
                    <a:pt x="305" y="121"/>
                  </a:cubicBezTo>
                  <a:cubicBezTo>
                    <a:pt x="656" y="121"/>
                    <a:pt x="656" y="121"/>
                    <a:pt x="656" y="121"/>
                  </a:cubicBezTo>
                  <a:cubicBezTo>
                    <a:pt x="614" y="162"/>
                    <a:pt x="614" y="162"/>
                    <a:pt x="614" y="162"/>
                  </a:cubicBezTo>
                  <a:cubicBezTo>
                    <a:pt x="683" y="162"/>
                    <a:pt x="683" y="162"/>
                    <a:pt x="683" y="162"/>
                  </a:cubicBezTo>
                  <a:cubicBezTo>
                    <a:pt x="764" y="81"/>
                    <a:pt x="764" y="81"/>
                    <a:pt x="764" y="81"/>
                  </a:cubicBezTo>
                  <a:lnTo>
                    <a:pt x="683"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199" y="455290"/>
            <a:ext cx="11274552" cy="505267"/>
          </a:xfrm>
          <a:prstGeom prst="rect">
            <a:avLst/>
          </a:prstGeom>
        </p:spPr>
        <p:txBody>
          <a:bodyPr vert="horz" wrap="square" lIns="0" tIns="12700" rIns="0" bIns="0" rtlCol="0" anchor="t">
            <a:spAutoFit/>
          </a:bodyPr>
          <a:lstStyle/>
          <a:p>
            <a:pPr marL="12700">
              <a:spcBef>
                <a:spcPts val="100"/>
              </a:spcBef>
            </a:pPr>
            <a:r>
              <a:rPr lang="es-ES" spc="-155" dirty="0">
                <a:cs typeface="Arial" panose="020B0604020202020204" pitchFamily="34" charset="0"/>
              </a:rPr>
              <a:t>3</a:t>
            </a:r>
            <a:r>
              <a:rPr spc="-155" dirty="0">
                <a:cs typeface="Arial" panose="020B0604020202020204" pitchFamily="34" charset="0"/>
              </a:rPr>
              <a:t>.</a:t>
            </a:r>
            <a:r>
              <a:rPr spc="-85" dirty="0">
                <a:cs typeface="Arial" panose="020B0604020202020204" pitchFamily="34" charset="0"/>
              </a:rPr>
              <a:t> </a:t>
            </a:r>
            <a:r>
              <a:rPr spc="-215" dirty="0">
                <a:cs typeface="Arial" panose="020B0604020202020204" pitchFamily="34" charset="0"/>
              </a:rPr>
              <a:t>Incertidumbre</a:t>
            </a:r>
            <a:r>
              <a:rPr spc="-80" dirty="0">
                <a:cs typeface="Arial" panose="020B0604020202020204" pitchFamily="34" charset="0"/>
              </a:rPr>
              <a:t> </a:t>
            </a:r>
            <a:r>
              <a:rPr spc="-215" dirty="0">
                <a:cs typeface="Arial" panose="020B0604020202020204" pitchFamily="34" charset="0"/>
              </a:rPr>
              <a:t>Económica</a:t>
            </a:r>
          </a:p>
        </p:txBody>
      </p:sp>
      <p:sp>
        <p:nvSpPr>
          <p:cNvPr id="4" name="object 4"/>
          <p:cNvSpPr/>
          <p:nvPr/>
        </p:nvSpPr>
        <p:spPr>
          <a:xfrm>
            <a:off x="457200" y="4115593"/>
            <a:ext cx="28575" cy="1066800"/>
          </a:xfrm>
          <a:custGeom>
            <a:avLst/>
            <a:gdLst/>
            <a:ahLst/>
            <a:cxnLst/>
            <a:rect l="l" t="t" r="r" b="b"/>
            <a:pathLst>
              <a:path w="28575" h="1066800">
                <a:moveTo>
                  <a:pt x="28574" y="1066799"/>
                </a:moveTo>
                <a:lnTo>
                  <a:pt x="0" y="1066799"/>
                </a:lnTo>
                <a:lnTo>
                  <a:pt x="0" y="0"/>
                </a:lnTo>
                <a:lnTo>
                  <a:pt x="28574" y="0"/>
                </a:lnTo>
                <a:lnTo>
                  <a:pt x="28574" y="10667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txBox="1"/>
          <p:nvPr/>
        </p:nvSpPr>
        <p:spPr>
          <a:xfrm>
            <a:off x="615950" y="4098272"/>
            <a:ext cx="1816735" cy="248145"/>
          </a:xfrm>
          <a:prstGeom prst="rect">
            <a:avLst/>
          </a:prstGeom>
        </p:spPr>
        <p:txBody>
          <a:bodyPr vert="horz" wrap="square" lIns="0" tIns="17145" rIns="0" bIns="0" rtlCol="0">
            <a:spAutoFit/>
          </a:bodyPr>
          <a:lstStyle/>
          <a:p>
            <a:pPr marL="12700">
              <a:spcBef>
                <a:spcPts val="135"/>
              </a:spcBef>
            </a:pPr>
            <a:r>
              <a:rPr sz="1500" spc="-90" dirty="0">
                <a:solidFill>
                  <a:schemeClr val="accent2"/>
                </a:solidFill>
                <a:latin typeface="Poppins SemiBold" pitchFamily="50" charset="0"/>
                <a:cs typeface="Arial" panose="020B0604020202020204" pitchFamily="34" charset="0"/>
              </a:rPr>
              <a:t>Desafíos</a:t>
            </a:r>
            <a:r>
              <a:rPr sz="1500" spc="-25" dirty="0">
                <a:solidFill>
                  <a:schemeClr val="accent2"/>
                </a:solidFill>
                <a:latin typeface="Poppins SemiBold" pitchFamily="50" charset="0"/>
                <a:cs typeface="Arial" panose="020B0604020202020204" pitchFamily="34" charset="0"/>
              </a:rPr>
              <a:t> </a:t>
            </a:r>
            <a:r>
              <a:rPr sz="1500" spc="-80" dirty="0">
                <a:solidFill>
                  <a:schemeClr val="accent2"/>
                </a:solidFill>
                <a:latin typeface="Poppins SemiBold" pitchFamily="50" charset="0"/>
                <a:cs typeface="Arial" panose="020B0604020202020204" pitchFamily="34" charset="0"/>
              </a:rPr>
              <a:t>Actuariales</a:t>
            </a:r>
            <a:endParaRPr sz="1500" dirty="0">
              <a:solidFill>
                <a:schemeClr val="accent2"/>
              </a:solidFill>
              <a:latin typeface="Poppins SemiBold" pitchFamily="50" charset="0"/>
              <a:cs typeface="Arial" panose="020B0604020202020204" pitchFamily="34" charset="0"/>
            </a:endParaRPr>
          </a:p>
        </p:txBody>
      </p:sp>
      <p:pic>
        <p:nvPicPr>
          <p:cNvPr id="11" name="object 11"/>
          <p:cNvPicPr/>
          <p:nvPr>
            <p:custDataLst>
              <p:tags r:id="rId1"/>
            </p:custDataLst>
          </p:nvPr>
        </p:nvPicPr>
        <p:blipFill>
          <a:blip r:embed="rId12" cstate="print"/>
          <a:stretch>
            <a:fillRect/>
          </a:stretch>
        </p:blipFill>
        <p:spPr>
          <a:xfrm>
            <a:off x="628650" y="4496594"/>
            <a:ext cx="133349" cy="133349"/>
          </a:xfrm>
          <a:prstGeom prst="rect">
            <a:avLst/>
          </a:prstGeom>
        </p:spPr>
      </p:pic>
      <p:sp>
        <p:nvSpPr>
          <p:cNvPr id="12" name="object 12"/>
          <p:cNvSpPr txBox="1"/>
          <p:nvPr/>
        </p:nvSpPr>
        <p:spPr>
          <a:xfrm>
            <a:off x="825501" y="4429582"/>
            <a:ext cx="3975735" cy="205184"/>
          </a:xfrm>
          <a:prstGeom prst="rect">
            <a:avLst/>
          </a:prstGeom>
        </p:spPr>
        <p:txBody>
          <a:bodyPr vert="horz" wrap="square" lIns="0" tIns="12700" rIns="0" bIns="0" rtlCol="0">
            <a:spAutoFit/>
          </a:bodyPr>
          <a:lstStyle/>
          <a:p>
            <a:pPr marL="12700">
              <a:spcBef>
                <a:spcPts val="100"/>
              </a:spcBef>
            </a:pPr>
            <a:r>
              <a:rPr sz="1250" spc="-130" dirty="0">
                <a:solidFill>
                  <a:schemeClr val="accent2"/>
                </a:solidFill>
                <a:cs typeface="Arial" panose="020B0604020202020204" pitchFamily="34" charset="0"/>
              </a:rPr>
              <a:t>Requerimiento</a:t>
            </a:r>
            <a:r>
              <a:rPr sz="1250" spc="-30" dirty="0">
                <a:solidFill>
                  <a:schemeClr val="accent2"/>
                </a:solidFill>
                <a:cs typeface="Arial" panose="020B0604020202020204" pitchFamily="34" charset="0"/>
              </a:rPr>
              <a:t> </a:t>
            </a:r>
            <a:r>
              <a:rPr sz="1250" spc="-145" dirty="0">
                <a:solidFill>
                  <a:schemeClr val="accent2"/>
                </a:solidFill>
                <a:cs typeface="Arial" panose="020B0604020202020204" pitchFamily="34" charset="0"/>
              </a:rPr>
              <a:t>de</a:t>
            </a:r>
            <a:r>
              <a:rPr sz="1250" spc="-30" dirty="0">
                <a:solidFill>
                  <a:schemeClr val="accent2"/>
                </a:solidFill>
                <a:cs typeface="Arial" panose="020B0604020202020204" pitchFamily="34" charset="0"/>
              </a:rPr>
              <a:t> </a:t>
            </a:r>
            <a:r>
              <a:rPr sz="1250" spc="-110" dirty="0">
                <a:solidFill>
                  <a:schemeClr val="accent2"/>
                </a:solidFill>
                <a:cs typeface="Arial" panose="020B0604020202020204" pitchFamily="34" charset="0"/>
              </a:rPr>
              <a:t>ajustes</a:t>
            </a:r>
            <a:r>
              <a:rPr sz="1250" spc="-25" dirty="0">
                <a:solidFill>
                  <a:schemeClr val="accent2"/>
                </a:solidFill>
                <a:cs typeface="Arial" panose="020B0604020202020204" pitchFamily="34" charset="0"/>
              </a:rPr>
              <a:t> </a:t>
            </a:r>
            <a:r>
              <a:rPr sz="1250" spc="-120" dirty="0">
                <a:solidFill>
                  <a:schemeClr val="accent2"/>
                </a:solidFill>
                <a:cs typeface="Arial" panose="020B0604020202020204" pitchFamily="34" charset="0"/>
              </a:rPr>
              <a:t>continuos</a:t>
            </a:r>
            <a:r>
              <a:rPr sz="1250" spc="-30" dirty="0">
                <a:solidFill>
                  <a:schemeClr val="accent2"/>
                </a:solidFill>
                <a:cs typeface="Arial" panose="020B0604020202020204" pitchFamily="34" charset="0"/>
              </a:rPr>
              <a:t> </a:t>
            </a:r>
            <a:r>
              <a:rPr sz="1250" spc="-145" dirty="0">
                <a:solidFill>
                  <a:schemeClr val="accent2"/>
                </a:solidFill>
                <a:cs typeface="Arial" panose="020B0604020202020204" pitchFamily="34" charset="0"/>
              </a:rPr>
              <a:t>en</a:t>
            </a:r>
            <a:r>
              <a:rPr sz="1250" spc="-30" dirty="0">
                <a:solidFill>
                  <a:schemeClr val="accent2"/>
                </a:solidFill>
                <a:cs typeface="Arial" panose="020B0604020202020204" pitchFamily="34" charset="0"/>
              </a:rPr>
              <a:t> </a:t>
            </a:r>
            <a:r>
              <a:rPr sz="1250" spc="-135" dirty="0">
                <a:solidFill>
                  <a:schemeClr val="accent2"/>
                </a:solidFill>
                <a:cs typeface="Arial" panose="020B0604020202020204" pitchFamily="34" charset="0"/>
              </a:rPr>
              <a:t>modelos</a:t>
            </a:r>
            <a:r>
              <a:rPr sz="1250" spc="-25" dirty="0">
                <a:solidFill>
                  <a:schemeClr val="accent2"/>
                </a:solidFill>
                <a:cs typeface="Arial" panose="020B0604020202020204" pitchFamily="34" charset="0"/>
              </a:rPr>
              <a:t> </a:t>
            </a:r>
            <a:r>
              <a:rPr sz="1250" spc="-145" dirty="0">
                <a:solidFill>
                  <a:schemeClr val="accent2"/>
                </a:solidFill>
                <a:cs typeface="Arial" panose="020B0604020202020204" pitchFamily="34" charset="0"/>
              </a:rPr>
              <a:t>de</a:t>
            </a:r>
            <a:r>
              <a:rPr sz="1250" spc="-30" dirty="0">
                <a:solidFill>
                  <a:schemeClr val="accent2"/>
                </a:solidFill>
                <a:cs typeface="Arial" panose="020B0604020202020204" pitchFamily="34" charset="0"/>
              </a:rPr>
              <a:t> </a:t>
            </a:r>
            <a:r>
              <a:rPr sz="1250" spc="-65" dirty="0">
                <a:solidFill>
                  <a:schemeClr val="accent2"/>
                </a:solidFill>
                <a:cs typeface="Arial" panose="020B0604020202020204" pitchFamily="34" charset="0"/>
              </a:rPr>
              <a:t>pricing</a:t>
            </a:r>
            <a:endParaRPr sz="1250" dirty="0">
              <a:solidFill>
                <a:schemeClr val="accent2"/>
              </a:solidFill>
              <a:cs typeface="Arial" panose="020B0604020202020204" pitchFamily="34" charset="0"/>
            </a:endParaRPr>
          </a:p>
        </p:txBody>
      </p:sp>
      <p:pic>
        <p:nvPicPr>
          <p:cNvPr id="13" name="object 13"/>
          <p:cNvPicPr/>
          <p:nvPr>
            <p:custDataLst>
              <p:tags r:id="rId2"/>
            </p:custDataLst>
          </p:nvPr>
        </p:nvPicPr>
        <p:blipFill>
          <a:blip r:embed="rId12" cstate="print"/>
          <a:stretch>
            <a:fillRect/>
          </a:stretch>
        </p:blipFill>
        <p:spPr>
          <a:xfrm>
            <a:off x="628650" y="4763294"/>
            <a:ext cx="133349" cy="133349"/>
          </a:xfrm>
          <a:prstGeom prst="rect">
            <a:avLst/>
          </a:prstGeom>
        </p:spPr>
      </p:pic>
      <p:sp>
        <p:nvSpPr>
          <p:cNvPr id="14" name="object 14"/>
          <p:cNvSpPr txBox="1"/>
          <p:nvPr/>
        </p:nvSpPr>
        <p:spPr>
          <a:xfrm>
            <a:off x="825500" y="4696282"/>
            <a:ext cx="3072704" cy="205184"/>
          </a:xfrm>
          <a:prstGeom prst="rect">
            <a:avLst/>
          </a:prstGeom>
        </p:spPr>
        <p:txBody>
          <a:bodyPr vert="horz" wrap="square" lIns="0" tIns="12700" rIns="0" bIns="0" rtlCol="0">
            <a:spAutoFit/>
          </a:bodyPr>
          <a:lstStyle/>
          <a:p>
            <a:pPr marL="12700">
              <a:spcBef>
                <a:spcPts val="100"/>
              </a:spcBef>
            </a:pPr>
            <a:r>
              <a:rPr sz="1250" spc="-140" dirty="0">
                <a:solidFill>
                  <a:schemeClr val="accent2"/>
                </a:solidFill>
                <a:cs typeface="Arial" panose="020B0604020202020204" pitchFamily="34" charset="0"/>
              </a:rPr>
              <a:t>Mayor</a:t>
            </a:r>
            <a:r>
              <a:rPr sz="1250" spc="-35" dirty="0">
                <a:solidFill>
                  <a:schemeClr val="accent2"/>
                </a:solidFill>
                <a:cs typeface="Arial" panose="020B0604020202020204" pitchFamily="34" charset="0"/>
              </a:rPr>
              <a:t> </a:t>
            </a:r>
            <a:r>
              <a:rPr sz="1250" spc="-110" dirty="0">
                <a:solidFill>
                  <a:schemeClr val="accent2"/>
                </a:solidFill>
                <a:cs typeface="Arial" panose="020B0604020202020204" pitchFamily="34" charset="0"/>
              </a:rPr>
              <a:t>volatilidad</a:t>
            </a:r>
            <a:r>
              <a:rPr sz="1250" spc="-30" dirty="0">
                <a:solidFill>
                  <a:schemeClr val="accent2"/>
                </a:solidFill>
                <a:cs typeface="Arial" panose="020B0604020202020204" pitchFamily="34" charset="0"/>
              </a:rPr>
              <a:t> </a:t>
            </a:r>
            <a:r>
              <a:rPr sz="1250" spc="-145" dirty="0">
                <a:solidFill>
                  <a:schemeClr val="accent2"/>
                </a:solidFill>
                <a:cs typeface="Arial" panose="020B0604020202020204" pitchFamily="34" charset="0"/>
              </a:rPr>
              <a:t>en</a:t>
            </a:r>
            <a:r>
              <a:rPr sz="1250" spc="-30" dirty="0">
                <a:solidFill>
                  <a:schemeClr val="accent2"/>
                </a:solidFill>
                <a:cs typeface="Arial" panose="020B0604020202020204" pitchFamily="34" charset="0"/>
              </a:rPr>
              <a:t> </a:t>
            </a:r>
            <a:r>
              <a:rPr sz="1250" spc="-114" dirty="0">
                <a:solidFill>
                  <a:schemeClr val="accent2"/>
                </a:solidFill>
                <a:cs typeface="Arial" panose="020B0604020202020204" pitchFamily="34" charset="0"/>
              </a:rPr>
              <a:t>reservas</a:t>
            </a:r>
            <a:r>
              <a:rPr sz="1250" spc="-30" dirty="0">
                <a:solidFill>
                  <a:schemeClr val="accent2"/>
                </a:solidFill>
                <a:cs typeface="Arial" panose="020B0604020202020204" pitchFamily="34" charset="0"/>
              </a:rPr>
              <a:t> </a:t>
            </a:r>
            <a:r>
              <a:rPr sz="1250" spc="-145" dirty="0">
                <a:solidFill>
                  <a:schemeClr val="accent2"/>
                </a:solidFill>
                <a:cs typeface="Arial" panose="020B0604020202020204" pitchFamily="34" charset="0"/>
              </a:rPr>
              <a:t>de</a:t>
            </a:r>
            <a:r>
              <a:rPr sz="1250" spc="-30" dirty="0">
                <a:solidFill>
                  <a:schemeClr val="accent2"/>
                </a:solidFill>
                <a:cs typeface="Arial" panose="020B0604020202020204" pitchFamily="34" charset="0"/>
              </a:rPr>
              <a:t> </a:t>
            </a:r>
            <a:r>
              <a:rPr sz="1250" spc="-114" dirty="0">
                <a:solidFill>
                  <a:schemeClr val="accent2"/>
                </a:solidFill>
                <a:cs typeface="Arial" panose="020B0604020202020204" pitchFamily="34" charset="0"/>
              </a:rPr>
              <a:t>largo</a:t>
            </a:r>
            <a:r>
              <a:rPr sz="1250" spc="-30" dirty="0">
                <a:solidFill>
                  <a:schemeClr val="accent2"/>
                </a:solidFill>
                <a:cs typeface="Arial" panose="020B0604020202020204" pitchFamily="34" charset="0"/>
              </a:rPr>
              <a:t> </a:t>
            </a:r>
            <a:r>
              <a:rPr sz="1250" spc="-55" dirty="0">
                <a:solidFill>
                  <a:schemeClr val="accent2"/>
                </a:solidFill>
                <a:cs typeface="Arial" panose="020B0604020202020204" pitchFamily="34" charset="0"/>
              </a:rPr>
              <a:t>plazo</a:t>
            </a:r>
            <a:endParaRPr sz="1250">
              <a:solidFill>
                <a:schemeClr val="accent2"/>
              </a:solidFill>
              <a:cs typeface="Arial" panose="020B0604020202020204" pitchFamily="34" charset="0"/>
            </a:endParaRPr>
          </a:p>
        </p:txBody>
      </p:sp>
      <p:pic>
        <p:nvPicPr>
          <p:cNvPr id="15" name="object 15"/>
          <p:cNvPicPr/>
          <p:nvPr>
            <p:custDataLst>
              <p:tags r:id="rId3"/>
            </p:custDataLst>
          </p:nvPr>
        </p:nvPicPr>
        <p:blipFill>
          <a:blip r:embed="rId12" cstate="print"/>
          <a:stretch>
            <a:fillRect/>
          </a:stretch>
        </p:blipFill>
        <p:spPr>
          <a:xfrm>
            <a:off x="628650" y="5029994"/>
            <a:ext cx="133349" cy="133349"/>
          </a:xfrm>
          <a:prstGeom prst="rect">
            <a:avLst/>
          </a:prstGeom>
        </p:spPr>
      </p:pic>
      <p:sp>
        <p:nvSpPr>
          <p:cNvPr id="16" name="object 16"/>
          <p:cNvSpPr txBox="1"/>
          <p:nvPr/>
        </p:nvSpPr>
        <p:spPr>
          <a:xfrm>
            <a:off x="825499" y="4962982"/>
            <a:ext cx="4866639" cy="205184"/>
          </a:xfrm>
          <a:prstGeom prst="rect">
            <a:avLst/>
          </a:prstGeom>
        </p:spPr>
        <p:txBody>
          <a:bodyPr vert="horz" wrap="square" lIns="0" tIns="12700" rIns="0" bIns="0" rtlCol="0">
            <a:spAutoFit/>
          </a:bodyPr>
          <a:lstStyle/>
          <a:p>
            <a:pPr marL="12700">
              <a:spcBef>
                <a:spcPts val="100"/>
              </a:spcBef>
            </a:pPr>
            <a:r>
              <a:rPr sz="1250" spc="-130" dirty="0">
                <a:solidFill>
                  <a:schemeClr val="accent2"/>
                </a:solidFill>
                <a:cs typeface="Arial" panose="020B0604020202020204" pitchFamily="34" charset="0"/>
              </a:rPr>
              <a:t>Necesidad</a:t>
            </a:r>
            <a:r>
              <a:rPr sz="1250" spc="-25" dirty="0">
                <a:solidFill>
                  <a:schemeClr val="accent2"/>
                </a:solidFill>
                <a:cs typeface="Arial" panose="020B0604020202020204" pitchFamily="34" charset="0"/>
              </a:rPr>
              <a:t> </a:t>
            </a:r>
            <a:r>
              <a:rPr sz="1250" spc="-145" dirty="0">
                <a:solidFill>
                  <a:schemeClr val="accent2"/>
                </a:solidFill>
                <a:cs typeface="Arial" panose="020B0604020202020204" pitchFamily="34" charset="0"/>
              </a:rPr>
              <a:t>de</a:t>
            </a:r>
            <a:r>
              <a:rPr sz="1250" spc="-20" dirty="0">
                <a:solidFill>
                  <a:schemeClr val="accent2"/>
                </a:solidFill>
                <a:cs typeface="Arial" panose="020B0604020202020204" pitchFamily="34" charset="0"/>
              </a:rPr>
              <a:t> </a:t>
            </a:r>
            <a:r>
              <a:rPr sz="1250" spc="-135" dirty="0">
                <a:solidFill>
                  <a:schemeClr val="accent2"/>
                </a:solidFill>
                <a:cs typeface="Arial" panose="020B0604020202020204" pitchFamily="34" charset="0"/>
              </a:rPr>
              <a:t>nuevos</a:t>
            </a:r>
            <a:r>
              <a:rPr sz="1250" spc="-25" dirty="0">
                <a:solidFill>
                  <a:schemeClr val="accent2"/>
                </a:solidFill>
                <a:cs typeface="Arial" panose="020B0604020202020204" pitchFamily="34" charset="0"/>
              </a:rPr>
              <a:t> </a:t>
            </a:r>
            <a:r>
              <a:rPr sz="1250" spc="-135" dirty="0">
                <a:solidFill>
                  <a:schemeClr val="accent2"/>
                </a:solidFill>
                <a:cs typeface="Arial" panose="020B0604020202020204" pitchFamily="34" charset="0"/>
              </a:rPr>
              <a:t>modelos</a:t>
            </a:r>
            <a:r>
              <a:rPr sz="1250" spc="-20" dirty="0">
                <a:solidFill>
                  <a:schemeClr val="accent2"/>
                </a:solidFill>
                <a:cs typeface="Arial" panose="020B0604020202020204" pitchFamily="34" charset="0"/>
              </a:rPr>
              <a:t> </a:t>
            </a:r>
            <a:r>
              <a:rPr sz="1250" spc="-145" dirty="0">
                <a:solidFill>
                  <a:schemeClr val="accent2"/>
                </a:solidFill>
                <a:cs typeface="Arial" panose="020B0604020202020204" pitchFamily="34" charset="0"/>
              </a:rPr>
              <a:t>de</a:t>
            </a:r>
            <a:r>
              <a:rPr sz="1250" spc="-25" dirty="0">
                <a:solidFill>
                  <a:schemeClr val="accent2"/>
                </a:solidFill>
                <a:cs typeface="Arial" panose="020B0604020202020204" pitchFamily="34" charset="0"/>
              </a:rPr>
              <a:t> </a:t>
            </a:r>
            <a:r>
              <a:rPr sz="1250" spc="-135" dirty="0">
                <a:solidFill>
                  <a:schemeClr val="accent2"/>
                </a:solidFill>
                <a:cs typeface="Arial" panose="020B0604020202020204" pitchFamily="34" charset="0"/>
              </a:rPr>
              <a:t>segmentación</a:t>
            </a:r>
            <a:r>
              <a:rPr sz="1250" spc="-20" dirty="0">
                <a:solidFill>
                  <a:schemeClr val="accent2"/>
                </a:solidFill>
                <a:cs typeface="Arial" panose="020B0604020202020204" pitchFamily="34" charset="0"/>
              </a:rPr>
              <a:t> </a:t>
            </a:r>
            <a:r>
              <a:rPr sz="1250" spc="-100" dirty="0">
                <a:solidFill>
                  <a:schemeClr val="accent2"/>
                </a:solidFill>
                <a:cs typeface="Arial" panose="020B0604020202020204" pitchFamily="34" charset="0"/>
              </a:rPr>
              <a:t>socioeconómica</a:t>
            </a:r>
            <a:endParaRPr sz="1250" dirty="0">
              <a:solidFill>
                <a:schemeClr val="accent2"/>
              </a:solidFill>
              <a:cs typeface="Arial" panose="020B0604020202020204" pitchFamily="34" charset="0"/>
            </a:endParaRPr>
          </a:p>
        </p:txBody>
      </p:sp>
      <p:sp>
        <p:nvSpPr>
          <p:cNvPr id="17" name="object 17"/>
          <p:cNvSpPr/>
          <p:nvPr/>
        </p:nvSpPr>
        <p:spPr>
          <a:xfrm>
            <a:off x="7362825" y="3963193"/>
            <a:ext cx="4371975" cy="1238250"/>
          </a:xfrm>
          <a:custGeom>
            <a:avLst/>
            <a:gdLst/>
            <a:ahLst/>
            <a:cxnLst/>
            <a:rect l="l" t="t" r="r" b="b"/>
            <a:pathLst>
              <a:path w="4371975" h="1238250">
                <a:moveTo>
                  <a:pt x="4300778" y="1238249"/>
                </a:moveTo>
                <a:lnTo>
                  <a:pt x="71197" y="1238249"/>
                </a:lnTo>
                <a:lnTo>
                  <a:pt x="66241" y="1237761"/>
                </a:lnTo>
                <a:lnTo>
                  <a:pt x="29705" y="1222628"/>
                </a:lnTo>
                <a:lnTo>
                  <a:pt x="3885" y="1186587"/>
                </a:lnTo>
                <a:lnTo>
                  <a:pt x="0" y="1167053"/>
                </a:lnTo>
                <a:lnTo>
                  <a:pt x="0" y="1162049"/>
                </a:lnTo>
                <a:lnTo>
                  <a:pt x="0" y="71196"/>
                </a:lnTo>
                <a:lnTo>
                  <a:pt x="15621" y="29704"/>
                </a:lnTo>
                <a:lnTo>
                  <a:pt x="51661" y="3885"/>
                </a:lnTo>
                <a:lnTo>
                  <a:pt x="71197" y="0"/>
                </a:lnTo>
                <a:lnTo>
                  <a:pt x="4300778" y="0"/>
                </a:lnTo>
                <a:lnTo>
                  <a:pt x="4342267" y="15621"/>
                </a:lnTo>
                <a:lnTo>
                  <a:pt x="4368088" y="51661"/>
                </a:lnTo>
                <a:lnTo>
                  <a:pt x="4371975" y="71196"/>
                </a:lnTo>
                <a:lnTo>
                  <a:pt x="4371975" y="1167053"/>
                </a:lnTo>
                <a:lnTo>
                  <a:pt x="4356351" y="1208544"/>
                </a:lnTo>
                <a:lnTo>
                  <a:pt x="4320312" y="1234363"/>
                </a:lnTo>
                <a:lnTo>
                  <a:pt x="4305733" y="1237761"/>
                </a:lnTo>
                <a:lnTo>
                  <a:pt x="4300778" y="1238249"/>
                </a:lnTo>
                <a:close/>
              </a:path>
            </a:pathLst>
          </a:custGeom>
          <a:solidFill>
            <a:schemeClr val="tx2">
              <a:alpha val="10198"/>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7362825" y="5353843"/>
            <a:ext cx="28575" cy="1104900"/>
          </a:xfrm>
          <a:custGeom>
            <a:avLst/>
            <a:gdLst/>
            <a:ahLst/>
            <a:cxnLst/>
            <a:rect l="l" t="t" r="r" b="b"/>
            <a:pathLst>
              <a:path w="28575" h="1104900">
                <a:moveTo>
                  <a:pt x="28574" y="1104899"/>
                </a:moveTo>
                <a:lnTo>
                  <a:pt x="0" y="1104899"/>
                </a:lnTo>
                <a:lnTo>
                  <a:pt x="0" y="0"/>
                </a:lnTo>
                <a:lnTo>
                  <a:pt x="28574" y="0"/>
                </a:lnTo>
                <a:lnTo>
                  <a:pt x="28574" y="11048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7491065" y="4088747"/>
            <a:ext cx="1609090" cy="248145"/>
          </a:xfrm>
          <a:prstGeom prst="rect">
            <a:avLst/>
          </a:prstGeom>
        </p:spPr>
        <p:txBody>
          <a:bodyPr vert="horz" wrap="square" lIns="0" tIns="17145" rIns="0" bIns="0" rtlCol="0">
            <a:spAutoFit/>
          </a:bodyPr>
          <a:lstStyle/>
          <a:p>
            <a:pPr marL="12700">
              <a:spcBef>
                <a:spcPts val="135"/>
              </a:spcBef>
            </a:pPr>
            <a:r>
              <a:rPr sz="1500" spc="-110" dirty="0">
                <a:solidFill>
                  <a:schemeClr val="tx2"/>
                </a:solidFill>
                <a:latin typeface="Poppins SemiBold" pitchFamily="50" charset="0"/>
                <a:cs typeface="Arial" panose="020B0604020202020204" pitchFamily="34" charset="0"/>
              </a:rPr>
              <a:t>Datos</a:t>
            </a:r>
            <a:r>
              <a:rPr sz="1500" spc="-10" dirty="0">
                <a:solidFill>
                  <a:schemeClr val="tx2"/>
                </a:solidFill>
                <a:latin typeface="Poppins SemiBold" pitchFamily="50" charset="0"/>
                <a:cs typeface="Arial" panose="020B0604020202020204" pitchFamily="34" charset="0"/>
              </a:rPr>
              <a:t> </a:t>
            </a:r>
            <a:r>
              <a:rPr sz="1500" spc="-75" dirty="0">
                <a:solidFill>
                  <a:schemeClr val="tx2"/>
                </a:solidFill>
                <a:latin typeface="Poppins SemiBold" pitchFamily="50" charset="0"/>
                <a:cs typeface="Arial" panose="020B0604020202020204" pitchFamily="34" charset="0"/>
              </a:rPr>
              <a:t>Financieros</a:t>
            </a:r>
            <a:endParaRPr sz="1500">
              <a:solidFill>
                <a:schemeClr val="tx2"/>
              </a:solidFill>
              <a:latin typeface="Poppins SemiBold" pitchFamily="50" charset="0"/>
              <a:cs typeface="Arial" panose="020B0604020202020204" pitchFamily="34" charset="0"/>
            </a:endParaRPr>
          </a:p>
        </p:txBody>
      </p:sp>
      <p:sp>
        <p:nvSpPr>
          <p:cNvPr id="20" name="object 20"/>
          <p:cNvSpPr txBox="1"/>
          <p:nvPr/>
        </p:nvSpPr>
        <p:spPr>
          <a:xfrm>
            <a:off x="7491065" y="4359532"/>
            <a:ext cx="1005840" cy="699135"/>
          </a:xfrm>
          <a:prstGeom prst="rect">
            <a:avLst/>
          </a:prstGeom>
        </p:spPr>
        <p:txBody>
          <a:bodyPr vert="horz" wrap="square" lIns="0" tIns="13335" rIns="0" bIns="0" rtlCol="0">
            <a:spAutoFit/>
          </a:bodyPr>
          <a:lstStyle/>
          <a:p>
            <a:pPr marL="12700">
              <a:spcBef>
                <a:spcPts val="105"/>
              </a:spcBef>
            </a:pPr>
            <a:r>
              <a:rPr sz="2400" spc="-25" dirty="0">
                <a:solidFill>
                  <a:srgbClr val="CB4504"/>
                </a:solidFill>
                <a:latin typeface="Poppins SemiBold" pitchFamily="50" charset="0"/>
                <a:cs typeface="Arial" panose="020B0604020202020204" pitchFamily="34" charset="0"/>
              </a:rPr>
              <a:t>83%</a:t>
            </a:r>
            <a:endParaRPr sz="2400">
              <a:solidFill>
                <a:srgbClr val="CB4504"/>
              </a:solidFill>
              <a:latin typeface="Poppins SemiBold" pitchFamily="50" charset="0"/>
              <a:cs typeface="Arial" panose="020B0604020202020204" pitchFamily="34" charset="0"/>
            </a:endParaRPr>
          </a:p>
          <a:p>
            <a:pPr marL="12700" marR="5080">
              <a:spcBef>
                <a:spcPts val="20"/>
              </a:spcBef>
            </a:pPr>
            <a:r>
              <a:rPr sz="1000" spc="-70" dirty="0">
                <a:solidFill>
                  <a:srgbClr val="FCA176"/>
                </a:solidFill>
                <a:cs typeface="Arial" panose="020B0604020202020204" pitchFamily="34" charset="0"/>
              </a:rPr>
              <a:t>Preocupados</a:t>
            </a:r>
            <a:r>
              <a:rPr sz="1000" spc="5" dirty="0">
                <a:solidFill>
                  <a:srgbClr val="FCA176"/>
                </a:solidFill>
                <a:cs typeface="Arial" panose="020B0604020202020204" pitchFamily="34" charset="0"/>
              </a:rPr>
              <a:t> </a:t>
            </a:r>
            <a:r>
              <a:rPr sz="1000" spc="-55" dirty="0">
                <a:solidFill>
                  <a:srgbClr val="FCA176"/>
                </a:solidFill>
                <a:cs typeface="Arial" panose="020B0604020202020204" pitchFamily="34" charset="0"/>
              </a:rPr>
              <a:t>por </a:t>
            </a:r>
            <a:r>
              <a:rPr sz="1000" spc="-10" dirty="0">
                <a:solidFill>
                  <a:srgbClr val="FCA176"/>
                </a:solidFill>
                <a:cs typeface="Arial" panose="020B0604020202020204" pitchFamily="34" charset="0"/>
              </a:rPr>
              <a:t>inflación</a:t>
            </a:r>
            <a:endParaRPr sz="1000">
              <a:solidFill>
                <a:srgbClr val="FCA176"/>
              </a:solidFill>
              <a:cs typeface="Arial" panose="020B0604020202020204" pitchFamily="34" charset="0"/>
            </a:endParaRPr>
          </a:p>
        </p:txBody>
      </p:sp>
      <p:sp>
        <p:nvSpPr>
          <p:cNvPr id="21" name="object 21"/>
          <p:cNvSpPr txBox="1"/>
          <p:nvPr/>
        </p:nvSpPr>
        <p:spPr>
          <a:xfrm>
            <a:off x="8984257" y="4359532"/>
            <a:ext cx="944880" cy="699135"/>
          </a:xfrm>
          <a:prstGeom prst="rect">
            <a:avLst/>
          </a:prstGeom>
        </p:spPr>
        <p:txBody>
          <a:bodyPr vert="horz" wrap="square" lIns="0" tIns="13335" rIns="0" bIns="0" rtlCol="0">
            <a:spAutoFit/>
          </a:bodyPr>
          <a:lstStyle/>
          <a:p>
            <a:pPr marL="12700">
              <a:spcBef>
                <a:spcPts val="105"/>
              </a:spcBef>
            </a:pPr>
            <a:r>
              <a:rPr sz="2400" spc="-114" dirty="0">
                <a:solidFill>
                  <a:srgbClr val="CB4504"/>
                </a:solidFill>
                <a:latin typeface="Poppins SemiBold" pitchFamily="50" charset="0"/>
                <a:cs typeface="Arial" panose="020B0604020202020204" pitchFamily="34" charset="0"/>
              </a:rPr>
              <a:t>-</a:t>
            </a:r>
            <a:r>
              <a:rPr sz="2400" spc="-25" dirty="0">
                <a:solidFill>
                  <a:srgbClr val="CB4504"/>
                </a:solidFill>
                <a:latin typeface="Poppins SemiBold" pitchFamily="50" charset="0"/>
                <a:cs typeface="Arial" panose="020B0604020202020204" pitchFamily="34" charset="0"/>
              </a:rPr>
              <a:t>11%</a:t>
            </a:r>
            <a:endParaRPr sz="2400">
              <a:solidFill>
                <a:srgbClr val="CB4504"/>
              </a:solidFill>
              <a:latin typeface="Poppins SemiBold" pitchFamily="50" charset="0"/>
              <a:cs typeface="Arial" panose="020B0604020202020204" pitchFamily="34" charset="0"/>
            </a:endParaRPr>
          </a:p>
          <a:p>
            <a:pPr marL="12700" marR="5080">
              <a:spcBef>
                <a:spcPts val="20"/>
              </a:spcBef>
            </a:pPr>
            <a:r>
              <a:rPr sz="1000" spc="-60" dirty="0">
                <a:solidFill>
                  <a:srgbClr val="FCA176"/>
                </a:solidFill>
                <a:cs typeface="Arial" panose="020B0604020202020204" pitchFamily="34" charset="0"/>
              </a:rPr>
              <a:t>Índice</a:t>
            </a:r>
            <a:r>
              <a:rPr sz="1000" spc="-15" dirty="0">
                <a:solidFill>
                  <a:srgbClr val="FCA176"/>
                </a:solidFill>
                <a:cs typeface="Arial" panose="020B0604020202020204" pitchFamily="34" charset="0"/>
              </a:rPr>
              <a:t> </a:t>
            </a:r>
            <a:r>
              <a:rPr sz="1000" spc="-60" dirty="0">
                <a:solidFill>
                  <a:srgbClr val="FCA176"/>
                </a:solidFill>
                <a:cs typeface="Arial" panose="020B0604020202020204" pitchFamily="34" charset="0"/>
              </a:rPr>
              <a:t>bienestar </a:t>
            </a:r>
            <a:r>
              <a:rPr sz="1000" spc="-10" dirty="0">
                <a:solidFill>
                  <a:srgbClr val="FCA176"/>
                </a:solidFill>
                <a:cs typeface="Arial" panose="020B0604020202020204" pitchFamily="34" charset="0"/>
              </a:rPr>
              <a:t>financiero</a:t>
            </a:r>
            <a:endParaRPr sz="1000">
              <a:solidFill>
                <a:srgbClr val="FCA176"/>
              </a:solidFill>
              <a:cs typeface="Arial" panose="020B0604020202020204" pitchFamily="34" charset="0"/>
            </a:endParaRPr>
          </a:p>
        </p:txBody>
      </p:sp>
      <p:sp>
        <p:nvSpPr>
          <p:cNvPr id="22" name="object 22"/>
          <p:cNvSpPr txBox="1"/>
          <p:nvPr/>
        </p:nvSpPr>
        <p:spPr>
          <a:xfrm>
            <a:off x="10499030" y="4359532"/>
            <a:ext cx="867469" cy="690574"/>
          </a:xfrm>
          <a:prstGeom prst="rect">
            <a:avLst/>
          </a:prstGeom>
        </p:spPr>
        <p:txBody>
          <a:bodyPr vert="horz" wrap="square" lIns="0" tIns="13335" rIns="0" bIns="0" rtlCol="0">
            <a:spAutoFit/>
          </a:bodyPr>
          <a:lstStyle/>
          <a:p>
            <a:pPr marL="12700">
              <a:spcBef>
                <a:spcPts val="105"/>
              </a:spcBef>
            </a:pPr>
            <a:r>
              <a:rPr sz="2400" spc="-25" dirty="0">
                <a:solidFill>
                  <a:srgbClr val="CB4504"/>
                </a:solidFill>
                <a:latin typeface="Poppins SemiBold" pitchFamily="50" charset="0"/>
                <a:cs typeface="Arial" panose="020B0604020202020204" pitchFamily="34" charset="0"/>
              </a:rPr>
              <a:t>50%</a:t>
            </a:r>
            <a:endParaRPr sz="2400" dirty="0">
              <a:solidFill>
                <a:srgbClr val="CB4504"/>
              </a:solidFill>
              <a:latin typeface="Poppins SemiBold" pitchFamily="50" charset="0"/>
              <a:cs typeface="Arial" panose="020B0604020202020204" pitchFamily="34" charset="0"/>
            </a:endParaRPr>
          </a:p>
          <a:p>
            <a:pPr marL="12700" marR="5080">
              <a:spcBef>
                <a:spcPts val="20"/>
              </a:spcBef>
            </a:pPr>
            <a:r>
              <a:rPr sz="1000" spc="-55" dirty="0">
                <a:solidFill>
                  <a:srgbClr val="FCA176"/>
                </a:solidFill>
                <a:cs typeface="Arial" panose="020B0604020202020204" pitchFamily="34" charset="0"/>
              </a:rPr>
              <a:t>Clase</a:t>
            </a:r>
            <a:r>
              <a:rPr sz="1000" spc="-25" dirty="0">
                <a:solidFill>
                  <a:srgbClr val="FCA176"/>
                </a:solidFill>
                <a:cs typeface="Arial" panose="020B0604020202020204" pitchFamily="34" charset="0"/>
              </a:rPr>
              <a:t> </a:t>
            </a:r>
            <a:r>
              <a:rPr sz="1000" spc="-80" dirty="0">
                <a:solidFill>
                  <a:srgbClr val="FCA176"/>
                </a:solidFill>
                <a:cs typeface="Arial" panose="020B0604020202020204" pitchFamily="34" charset="0"/>
              </a:rPr>
              <a:t>media</a:t>
            </a:r>
            <a:r>
              <a:rPr sz="1000" spc="-10" dirty="0">
                <a:solidFill>
                  <a:srgbClr val="FCA176"/>
                </a:solidFill>
                <a:cs typeface="Arial" panose="020B0604020202020204" pitchFamily="34" charset="0"/>
              </a:rPr>
              <a:t> actual</a:t>
            </a:r>
            <a:endParaRPr sz="1000" dirty="0">
              <a:solidFill>
                <a:srgbClr val="FCA176"/>
              </a:solidFill>
              <a:cs typeface="Arial" panose="020B0604020202020204" pitchFamily="34" charset="0"/>
            </a:endParaRPr>
          </a:p>
        </p:txBody>
      </p:sp>
      <p:sp>
        <p:nvSpPr>
          <p:cNvPr id="23" name="object 23"/>
          <p:cNvSpPr txBox="1"/>
          <p:nvPr/>
        </p:nvSpPr>
        <p:spPr>
          <a:xfrm>
            <a:off x="7519640" y="5258553"/>
            <a:ext cx="4141470" cy="1386918"/>
          </a:xfrm>
          <a:prstGeom prst="rect">
            <a:avLst/>
          </a:prstGeom>
        </p:spPr>
        <p:txBody>
          <a:bodyPr vert="horz" wrap="square" lIns="0" tIns="85725" rIns="0" bIns="0" rtlCol="0">
            <a:spAutoFit/>
          </a:bodyPr>
          <a:lstStyle/>
          <a:p>
            <a:pPr marL="12700">
              <a:spcBef>
                <a:spcPts val="675"/>
              </a:spcBef>
            </a:pPr>
            <a:r>
              <a:rPr sz="1200" spc="-95" dirty="0">
                <a:solidFill>
                  <a:schemeClr val="accent5"/>
                </a:solidFill>
                <a:latin typeface="+mj-lt"/>
                <a:cs typeface="Arial" panose="020B0604020202020204" pitchFamily="34" charset="0"/>
              </a:rPr>
              <a:t>Estrategias</a:t>
            </a:r>
            <a:r>
              <a:rPr sz="1200" spc="-5" dirty="0">
                <a:solidFill>
                  <a:schemeClr val="accent5"/>
                </a:solidFill>
                <a:latin typeface="+mj-lt"/>
                <a:cs typeface="Arial" panose="020B0604020202020204" pitchFamily="34" charset="0"/>
              </a:rPr>
              <a:t> </a:t>
            </a:r>
            <a:r>
              <a:rPr sz="1200" spc="-110" dirty="0">
                <a:solidFill>
                  <a:schemeClr val="accent5"/>
                </a:solidFill>
                <a:latin typeface="+mj-lt"/>
                <a:cs typeface="Arial" panose="020B0604020202020204" pitchFamily="34" charset="0"/>
              </a:rPr>
              <a:t>de</a:t>
            </a:r>
            <a:r>
              <a:rPr sz="1200" dirty="0">
                <a:solidFill>
                  <a:schemeClr val="accent5"/>
                </a:solidFill>
                <a:latin typeface="+mj-lt"/>
                <a:cs typeface="Arial" panose="020B0604020202020204" pitchFamily="34" charset="0"/>
              </a:rPr>
              <a:t> </a:t>
            </a:r>
            <a:r>
              <a:rPr sz="1200" spc="-10" dirty="0">
                <a:solidFill>
                  <a:schemeClr val="accent5"/>
                </a:solidFill>
                <a:latin typeface="+mj-lt"/>
                <a:cs typeface="Arial" panose="020B0604020202020204" pitchFamily="34" charset="0"/>
              </a:rPr>
              <a:t>Adaptación</a:t>
            </a:r>
            <a:endParaRPr sz="1200" dirty="0">
              <a:solidFill>
                <a:schemeClr val="accent5"/>
              </a:solidFill>
              <a:latin typeface="+mj-lt"/>
              <a:cs typeface="Arial" panose="020B0604020202020204" pitchFamily="34" charset="0"/>
            </a:endParaRPr>
          </a:p>
          <a:p>
            <a:pPr marL="12700" marR="5080" algn="just">
              <a:spcBef>
                <a:spcPts val="610"/>
              </a:spcBef>
            </a:pPr>
            <a:r>
              <a:rPr sz="1200" spc="-90" dirty="0">
                <a:solidFill>
                  <a:schemeClr val="accent4"/>
                </a:solidFill>
                <a:latin typeface="Poppins SemiBold" pitchFamily="50" charset="0"/>
                <a:cs typeface="Arial" panose="020B0604020202020204" pitchFamily="34" charset="0"/>
              </a:rPr>
              <a:t>Microseguros:</a:t>
            </a:r>
            <a:r>
              <a:rPr sz="1200" spc="-40" dirty="0">
                <a:solidFill>
                  <a:schemeClr val="accent4"/>
                </a:solidFill>
                <a:latin typeface="Poppins SemiBold" pitchFamily="50" charset="0"/>
                <a:cs typeface="Arial" panose="020B0604020202020204" pitchFamily="34" charset="0"/>
              </a:rPr>
              <a:t> </a:t>
            </a:r>
            <a:r>
              <a:rPr sz="1250" spc="-145" dirty="0">
                <a:solidFill>
                  <a:schemeClr val="accent4"/>
                </a:solidFill>
                <a:cs typeface="Arial" panose="020B0604020202020204" pitchFamily="34" charset="0"/>
              </a:rPr>
              <a:t>En</a:t>
            </a:r>
            <a:r>
              <a:rPr sz="1250" spc="-30" dirty="0">
                <a:solidFill>
                  <a:schemeClr val="accent4"/>
                </a:solidFill>
                <a:cs typeface="Arial" panose="020B0604020202020204" pitchFamily="34" charset="0"/>
              </a:rPr>
              <a:t> </a:t>
            </a:r>
            <a:r>
              <a:rPr sz="1250" spc="-130" dirty="0">
                <a:solidFill>
                  <a:schemeClr val="accent4"/>
                </a:solidFill>
                <a:cs typeface="Arial" panose="020B0604020202020204" pitchFamily="34" charset="0"/>
              </a:rPr>
              <a:t>América</a:t>
            </a:r>
            <a:r>
              <a:rPr sz="1250" spc="-30" dirty="0">
                <a:solidFill>
                  <a:schemeClr val="accent4"/>
                </a:solidFill>
                <a:cs typeface="Arial" panose="020B0604020202020204" pitchFamily="34" charset="0"/>
              </a:rPr>
              <a:t> </a:t>
            </a:r>
            <a:r>
              <a:rPr sz="1250" spc="-105" dirty="0">
                <a:solidFill>
                  <a:schemeClr val="accent4"/>
                </a:solidFill>
                <a:cs typeface="Arial" panose="020B0604020202020204" pitchFamily="34" charset="0"/>
              </a:rPr>
              <a:t>Latina,</a:t>
            </a:r>
            <a:r>
              <a:rPr sz="1250" spc="-35" dirty="0">
                <a:solidFill>
                  <a:schemeClr val="accent4"/>
                </a:solidFill>
                <a:cs typeface="Arial" panose="020B0604020202020204" pitchFamily="34" charset="0"/>
              </a:rPr>
              <a:t> </a:t>
            </a:r>
            <a:r>
              <a:rPr sz="1250" spc="-125" dirty="0">
                <a:solidFill>
                  <a:schemeClr val="accent4"/>
                </a:solidFill>
                <a:cs typeface="Arial" panose="020B0604020202020204" pitchFamily="34" charset="0"/>
              </a:rPr>
              <a:t>primas</a:t>
            </a:r>
            <a:r>
              <a:rPr sz="1250" spc="-30" dirty="0">
                <a:solidFill>
                  <a:schemeClr val="accent4"/>
                </a:solidFill>
                <a:cs typeface="Arial" panose="020B0604020202020204" pitchFamily="34" charset="0"/>
              </a:rPr>
              <a:t> </a:t>
            </a:r>
            <a:r>
              <a:rPr sz="1250" spc="-130" dirty="0">
                <a:solidFill>
                  <a:schemeClr val="accent4"/>
                </a:solidFill>
                <a:cs typeface="Arial" panose="020B0604020202020204" pitchFamily="34" charset="0"/>
              </a:rPr>
              <a:t>mensuales</a:t>
            </a:r>
            <a:r>
              <a:rPr sz="1250" spc="-30" dirty="0">
                <a:solidFill>
                  <a:schemeClr val="accent4"/>
                </a:solidFill>
                <a:cs typeface="Arial" panose="020B0604020202020204" pitchFamily="34" charset="0"/>
              </a:rPr>
              <a:t> </a:t>
            </a:r>
            <a:r>
              <a:rPr sz="1250" spc="-130" dirty="0">
                <a:solidFill>
                  <a:schemeClr val="accent4"/>
                </a:solidFill>
                <a:cs typeface="Arial" panose="020B0604020202020204" pitchFamily="34" charset="0"/>
              </a:rPr>
              <a:t>desde</a:t>
            </a:r>
            <a:r>
              <a:rPr sz="1250" spc="-35" dirty="0">
                <a:solidFill>
                  <a:schemeClr val="accent4"/>
                </a:solidFill>
                <a:cs typeface="Arial" panose="020B0604020202020204" pitchFamily="34" charset="0"/>
              </a:rPr>
              <a:t> </a:t>
            </a:r>
            <a:r>
              <a:rPr sz="1250" spc="-25" dirty="0">
                <a:solidFill>
                  <a:schemeClr val="accent4"/>
                </a:solidFill>
                <a:cs typeface="Arial" panose="020B0604020202020204" pitchFamily="34" charset="0"/>
              </a:rPr>
              <a:t>$1 </a:t>
            </a:r>
            <a:r>
              <a:rPr sz="1250" spc="-110" dirty="0">
                <a:solidFill>
                  <a:schemeClr val="accent4"/>
                </a:solidFill>
                <a:cs typeface="Arial" panose="020B0604020202020204" pitchFamily="34" charset="0"/>
              </a:rPr>
              <a:t>dólar</a:t>
            </a:r>
            <a:r>
              <a:rPr sz="1250" spc="-30" dirty="0">
                <a:solidFill>
                  <a:schemeClr val="accent4"/>
                </a:solidFill>
                <a:cs typeface="Arial" panose="020B0604020202020204" pitchFamily="34" charset="0"/>
              </a:rPr>
              <a:t> </a:t>
            </a:r>
            <a:r>
              <a:rPr sz="1250" spc="-125" dirty="0">
                <a:solidFill>
                  <a:schemeClr val="accent4"/>
                </a:solidFill>
                <a:cs typeface="Arial" panose="020B0604020202020204" pitchFamily="34" charset="0"/>
              </a:rPr>
              <a:t>enfocadas</a:t>
            </a:r>
            <a:r>
              <a:rPr sz="1250" spc="-25" dirty="0">
                <a:solidFill>
                  <a:schemeClr val="accent4"/>
                </a:solidFill>
                <a:cs typeface="Arial" panose="020B0604020202020204" pitchFamily="34" charset="0"/>
              </a:rPr>
              <a:t> </a:t>
            </a:r>
            <a:r>
              <a:rPr sz="1250" spc="-145" dirty="0">
                <a:solidFill>
                  <a:schemeClr val="accent4"/>
                </a:solidFill>
                <a:cs typeface="Arial" panose="020B0604020202020204" pitchFamily="34" charset="0"/>
              </a:rPr>
              <a:t>en</a:t>
            </a:r>
            <a:r>
              <a:rPr sz="1250" spc="-30" dirty="0">
                <a:solidFill>
                  <a:schemeClr val="accent4"/>
                </a:solidFill>
                <a:cs typeface="Arial" panose="020B0604020202020204" pitchFamily="34" charset="0"/>
              </a:rPr>
              <a:t> </a:t>
            </a:r>
            <a:r>
              <a:rPr sz="1250" spc="-125" dirty="0">
                <a:solidFill>
                  <a:schemeClr val="accent4"/>
                </a:solidFill>
                <a:cs typeface="Arial" panose="020B0604020202020204" pitchFamily="34" charset="0"/>
              </a:rPr>
              <a:t>protección</a:t>
            </a:r>
            <a:r>
              <a:rPr sz="1250" spc="-25" dirty="0">
                <a:solidFill>
                  <a:schemeClr val="accent4"/>
                </a:solidFill>
                <a:cs typeface="Arial" panose="020B0604020202020204" pitchFamily="34" charset="0"/>
              </a:rPr>
              <a:t> </a:t>
            </a:r>
            <a:r>
              <a:rPr sz="1250" spc="-10" dirty="0">
                <a:solidFill>
                  <a:schemeClr val="accent4"/>
                </a:solidFill>
                <a:cs typeface="Arial" panose="020B0604020202020204" pitchFamily="34" charset="0"/>
              </a:rPr>
              <a:t>básica.</a:t>
            </a:r>
            <a:endParaRPr sz="1250" dirty="0">
              <a:solidFill>
                <a:schemeClr val="accent4"/>
              </a:solidFill>
              <a:cs typeface="Arial" panose="020B0604020202020204" pitchFamily="34" charset="0"/>
            </a:endParaRPr>
          </a:p>
          <a:p>
            <a:pPr marL="12700" marR="582295" algn="just">
              <a:spcBef>
                <a:spcPts val="600"/>
              </a:spcBef>
            </a:pPr>
            <a:r>
              <a:rPr sz="1200" spc="-100" dirty="0">
                <a:solidFill>
                  <a:schemeClr val="accent4"/>
                </a:solidFill>
                <a:latin typeface="Poppins SemiBold" pitchFamily="50" charset="0"/>
                <a:cs typeface="Arial" panose="020B0604020202020204" pitchFamily="34" charset="0"/>
              </a:rPr>
              <a:t>Productos</a:t>
            </a:r>
            <a:r>
              <a:rPr sz="1200" spc="5" dirty="0">
                <a:solidFill>
                  <a:schemeClr val="accent4"/>
                </a:solidFill>
                <a:latin typeface="Poppins SemiBold" pitchFamily="50" charset="0"/>
                <a:cs typeface="Arial" panose="020B0604020202020204" pitchFamily="34" charset="0"/>
              </a:rPr>
              <a:t> </a:t>
            </a:r>
            <a:r>
              <a:rPr sz="1200" spc="-95" dirty="0">
                <a:solidFill>
                  <a:schemeClr val="accent4"/>
                </a:solidFill>
                <a:latin typeface="Poppins SemiBold" pitchFamily="50" charset="0"/>
                <a:cs typeface="Arial" panose="020B0604020202020204" pitchFamily="34" charset="0"/>
              </a:rPr>
              <a:t>modulares:</a:t>
            </a:r>
            <a:r>
              <a:rPr sz="1200" spc="-10" dirty="0">
                <a:solidFill>
                  <a:schemeClr val="accent4"/>
                </a:solidFill>
                <a:latin typeface="Poppins SemiBold" pitchFamily="50" charset="0"/>
                <a:cs typeface="Arial" panose="020B0604020202020204" pitchFamily="34" charset="0"/>
              </a:rPr>
              <a:t> </a:t>
            </a:r>
            <a:r>
              <a:rPr sz="1250" spc="-130" dirty="0">
                <a:solidFill>
                  <a:schemeClr val="accent4"/>
                </a:solidFill>
                <a:cs typeface="Arial" panose="020B0604020202020204" pitchFamily="34" charset="0"/>
              </a:rPr>
              <a:t>Coberturas</a:t>
            </a:r>
            <a:r>
              <a:rPr sz="1250" spc="-5" dirty="0">
                <a:solidFill>
                  <a:schemeClr val="accent4"/>
                </a:solidFill>
                <a:cs typeface="Arial" panose="020B0604020202020204" pitchFamily="34" charset="0"/>
              </a:rPr>
              <a:t> </a:t>
            </a:r>
            <a:r>
              <a:rPr sz="1250" spc="-110" dirty="0">
                <a:solidFill>
                  <a:schemeClr val="accent4"/>
                </a:solidFill>
                <a:cs typeface="Arial" panose="020B0604020202020204" pitchFamily="34" charset="0"/>
              </a:rPr>
              <a:t>específicas</a:t>
            </a:r>
            <a:r>
              <a:rPr sz="1250" spc="-5" dirty="0">
                <a:solidFill>
                  <a:schemeClr val="accent4"/>
                </a:solidFill>
                <a:cs typeface="Arial" panose="020B0604020202020204" pitchFamily="34" charset="0"/>
              </a:rPr>
              <a:t> </a:t>
            </a:r>
            <a:r>
              <a:rPr sz="1250" spc="-20" dirty="0">
                <a:solidFill>
                  <a:schemeClr val="accent4"/>
                </a:solidFill>
                <a:cs typeface="Arial" panose="020B0604020202020204" pitchFamily="34" charset="0"/>
              </a:rPr>
              <a:t>para </a:t>
            </a:r>
            <a:r>
              <a:rPr sz="1250" spc="-120" dirty="0">
                <a:solidFill>
                  <a:schemeClr val="accent4"/>
                </a:solidFill>
                <a:cs typeface="Arial" panose="020B0604020202020204" pitchFamily="34" charset="0"/>
              </a:rPr>
              <a:t>trabajadores</a:t>
            </a:r>
            <a:r>
              <a:rPr sz="1250" spc="-35" dirty="0">
                <a:solidFill>
                  <a:schemeClr val="accent4"/>
                </a:solidFill>
                <a:cs typeface="Arial" panose="020B0604020202020204" pitchFamily="34" charset="0"/>
              </a:rPr>
              <a:t> </a:t>
            </a:r>
            <a:r>
              <a:rPr sz="1250" spc="-145" dirty="0">
                <a:solidFill>
                  <a:schemeClr val="accent4"/>
                </a:solidFill>
                <a:cs typeface="Arial" panose="020B0604020202020204" pitchFamily="34" charset="0"/>
              </a:rPr>
              <a:t>de</a:t>
            </a:r>
            <a:r>
              <a:rPr sz="1250" spc="-35" dirty="0">
                <a:solidFill>
                  <a:schemeClr val="accent4"/>
                </a:solidFill>
                <a:cs typeface="Arial" panose="020B0604020202020204" pitchFamily="34" charset="0"/>
              </a:rPr>
              <a:t> </a:t>
            </a:r>
            <a:r>
              <a:rPr sz="1250" spc="-100" dirty="0">
                <a:solidFill>
                  <a:schemeClr val="accent4"/>
                </a:solidFill>
                <a:cs typeface="Arial" panose="020B0604020202020204" pitchFamily="34" charset="0"/>
              </a:rPr>
              <a:t>la</a:t>
            </a:r>
            <a:r>
              <a:rPr sz="1250" spc="-30" dirty="0">
                <a:solidFill>
                  <a:schemeClr val="accent4"/>
                </a:solidFill>
                <a:cs typeface="Arial" panose="020B0604020202020204" pitchFamily="34" charset="0"/>
              </a:rPr>
              <a:t> </a:t>
            </a:r>
            <a:r>
              <a:rPr sz="1250" spc="-125" dirty="0">
                <a:solidFill>
                  <a:schemeClr val="accent4"/>
                </a:solidFill>
                <a:cs typeface="Arial" panose="020B0604020202020204" pitchFamily="34" charset="0"/>
              </a:rPr>
              <a:t>gig</a:t>
            </a:r>
            <a:r>
              <a:rPr sz="1250" spc="-35" dirty="0">
                <a:solidFill>
                  <a:schemeClr val="accent4"/>
                </a:solidFill>
                <a:cs typeface="Arial" panose="020B0604020202020204" pitchFamily="34" charset="0"/>
              </a:rPr>
              <a:t> </a:t>
            </a:r>
            <a:r>
              <a:rPr sz="1250" spc="-150" dirty="0">
                <a:solidFill>
                  <a:schemeClr val="accent4"/>
                </a:solidFill>
                <a:cs typeface="Arial" panose="020B0604020202020204" pitchFamily="34" charset="0"/>
              </a:rPr>
              <a:t>economy</a:t>
            </a:r>
            <a:r>
              <a:rPr sz="1250" spc="-35" dirty="0">
                <a:solidFill>
                  <a:schemeClr val="accent4"/>
                </a:solidFill>
                <a:cs typeface="Arial" panose="020B0604020202020204" pitchFamily="34" charset="0"/>
              </a:rPr>
              <a:t> </a:t>
            </a:r>
            <a:r>
              <a:rPr sz="1250" spc="-120" dirty="0">
                <a:solidFill>
                  <a:schemeClr val="accent4"/>
                </a:solidFill>
                <a:cs typeface="Arial" panose="020B0604020202020204" pitchFamily="34" charset="0"/>
              </a:rPr>
              <a:t>y</a:t>
            </a:r>
            <a:r>
              <a:rPr sz="1250" spc="-30" dirty="0">
                <a:solidFill>
                  <a:schemeClr val="accent4"/>
                </a:solidFill>
                <a:cs typeface="Arial" panose="020B0604020202020204" pitchFamily="34" charset="0"/>
              </a:rPr>
              <a:t> </a:t>
            </a:r>
            <a:r>
              <a:rPr sz="1250" spc="-135" dirty="0">
                <a:solidFill>
                  <a:schemeClr val="accent4"/>
                </a:solidFill>
                <a:cs typeface="Arial" panose="020B0604020202020204" pitchFamily="34" charset="0"/>
              </a:rPr>
              <a:t>economía</a:t>
            </a:r>
            <a:r>
              <a:rPr sz="1250" spc="-35" dirty="0">
                <a:solidFill>
                  <a:schemeClr val="accent4"/>
                </a:solidFill>
                <a:cs typeface="Arial" panose="020B0604020202020204" pitchFamily="34" charset="0"/>
              </a:rPr>
              <a:t> </a:t>
            </a:r>
            <a:r>
              <a:rPr sz="1250" spc="-85" dirty="0">
                <a:solidFill>
                  <a:schemeClr val="accent4"/>
                </a:solidFill>
                <a:cs typeface="Arial" panose="020B0604020202020204" pitchFamily="34" charset="0"/>
              </a:rPr>
              <a:t>informal.</a:t>
            </a:r>
            <a:endParaRPr sz="1250" dirty="0">
              <a:solidFill>
                <a:schemeClr val="accent4"/>
              </a:solidFill>
              <a:cs typeface="Arial" panose="020B0604020202020204" pitchFamily="34" charset="0"/>
            </a:endParaRPr>
          </a:p>
        </p:txBody>
      </p:sp>
      <p:pic>
        <p:nvPicPr>
          <p:cNvPr id="57" name="bankruptcy" descr="bankruptcy">
            <a:extLst>
              <a:ext uri="{FF2B5EF4-FFF2-40B4-BE49-F238E27FC236}">
                <a16:creationId xmlns:a16="http://schemas.microsoft.com/office/drawing/2014/main" id="{2FAA8AC7-59BE-167A-621A-154CE6E40BBC}"/>
              </a:ext>
            </a:extLst>
          </p:cNvPr>
          <p:cNvPicPr>
            <a:picLocks noChangeAspect="1"/>
          </p:cNvPicPr>
          <p:nvPr>
            <p:custDataLst>
              <p:tags r:id="rId4"/>
            </p:custDataLst>
          </p:nvPr>
        </p:nvPicPr>
        <p:blipFill>
          <a:blip r:embed="rId13">
            <a:extLst>
              <a:ext uri="{96DAC541-7B7A-43D3-8B79-37D633B846F1}">
                <asvg:svgBlip xmlns:asvg="http://schemas.microsoft.com/office/drawing/2016/SVG/main" r:embed="rId14"/>
              </a:ext>
            </a:extLst>
          </a:blip>
          <a:stretch>
            <a:fillRect/>
          </a:stretch>
        </p:blipFill>
        <p:spPr>
          <a:xfrm>
            <a:off x="3501936" y="5336360"/>
            <a:ext cx="1231304" cy="1231304"/>
          </a:xfrm>
          <a:prstGeom prst="rect">
            <a:avLst/>
          </a:prstGeom>
        </p:spPr>
      </p:pic>
      <p:pic>
        <p:nvPicPr>
          <p:cNvPr id="60" name="bank" descr="bank">
            <a:extLst>
              <a:ext uri="{FF2B5EF4-FFF2-40B4-BE49-F238E27FC236}">
                <a16:creationId xmlns:a16="http://schemas.microsoft.com/office/drawing/2014/main" id="{D5342CAD-35A4-4A30-329A-45AAC24634D8}"/>
              </a:ext>
            </a:extLst>
          </p:cNvPr>
          <p:cNvPicPr>
            <a:picLocks noChangeAspect="1"/>
          </p:cNvPicPr>
          <p:nvPr>
            <p:custDataLst>
              <p:tags r:id="rId5"/>
            </p:custDataLst>
          </p:nvPr>
        </p:nvPicPr>
        <p:blipFill>
          <a:blip r:embed="rId15">
            <a:extLst>
              <a:ext uri="{96DAC541-7B7A-43D3-8B79-37D633B846F1}">
                <asvg:svgBlip xmlns:asvg="http://schemas.microsoft.com/office/drawing/2016/SVG/main" r:embed="rId16"/>
              </a:ext>
            </a:extLst>
          </a:blip>
          <a:stretch>
            <a:fillRect/>
          </a:stretch>
        </p:blipFill>
        <p:spPr>
          <a:xfrm>
            <a:off x="869640" y="5411455"/>
            <a:ext cx="1234016" cy="1234016"/>
          </a:xfrm>
          <a:prstGeom prst="rect">
            <a:avLst/>
          </a:prstGeom>
        </p:spPr>
      </p:pic>
      <p:sp>
        <p:nvSpPr>
          <p:cNvPr id="63" name="Freeform 4">
            <a:extLst>
              <a:ext uri="{FF2B5EF4-FFF2-40B4-BE49-F238E27FC236}">
                <a16:creationId xmlns:a16="http://schemas.microsoft.com/office/drawing/2014/main" id="{B826C87A-BC3B-A2FC-7DA4-D887D876179D}"/>
              </a:ext>
            </a:extLst>
          </p:cNvPr>
          <p:cNvSpPr/>
          <p:nvPr/>
        </p:nvSpPr>
        <p:spPr>
          <a:xfrm>
            <a:off x="2616242" y="5784731"/>
            <a:ext cx="519141" cy="655242"/>
          </a:xfrm>
          <a:custGeom>
            <a:avLst/>
            <a:gdLst>
              <a:gd name="connsiteX0" fmla="*/ 1162599 w 3386330"/>
              <a:gd name="connsiteY0" fmla="*/ 0 h 4448145"/>
              <a:gd name="connsiteX1" fmla="*/ 1266304 w 3386330"/>
              <a:gd name="connsiteY1" fmla="*/ 23311 h 4448145"/>
              <a:gd name="connsiteX2" fmla="*/ 1448574 w 3386330"/>
              <a:gd name="connsiteY2" fmla="*/ 177614 h 4448145"/>
              <a:gd name="connsiteX3" fmla="*/ 3209992 w 3386330"/>
              <a:gd name="connsiteY3" fmla="*/ 1938905 h 4448145"/>
              <a:gd name="connsiteX4" fmla="*/ 3363350 w 3386330"/>
              <a:gd name="connsiteY4" fmla="*/ 2120232 h 4448145"/>
              <a:gd name="connsiteX5" fmla="*/ 3363350 w 3386330"/>
              <a:gd name="connsiteY5" fmla="*/ 2327759 h 4448145"/>
              <a:gd name="connsiteX6" fmla="*/ 3208892 w 3386330"/>
              <a:gd name="connsiteY6" fmla="*/ 2510530 h 4448145"/>
              <a:gd name="connsiteX7" fmla="*/ 1447474 w 3386330"/>
              <a:gd name="connsiteY7" fmla="*/ 4271821 h 4448145"/>
              <a:gd name="connsiteX8" fmla="*/ 1266304 w 3386330"/>
              <a:gd name="connsiteY8" fmla="*/ 4425093 h 4448145"/>
              <a:gd name="connsiteX9" fmla="*/ 1058737 w 3386330"/>
              <a:gd name="connsiteY9" fmla="*/ 4425093 h 4448145"/>
              <a:gd name="connsiteX10" fmla="*/ 875995 w 3386330"/>
              <a:gd name="connsiteY10" fmla="*/ 4270789 h 4448145"/>
              <a:gd name="connsiteX11" fmla="*/ 0 w 3386330"/>
              <a:gd name="connsiteY11" fmla="*/ 3394682 h 4448145"/>
              <a:gd name="connsiteX12" fmla="*/ 812515 w 3386330"/>
              <a:gd name="connsiteY12" fmla="*/ 2582112 h 4448145"/>
              <a:gd name="connsiteX13" fmla="*/ 1006098 w 3386330"/>
              <a:gd name="connsiteY13" fmla="*/ 2353957 h 4448145"/>
              <a:gd name="connsiteX14" fmla="*/ 1007709 w 3386330"/>
              <a:gd name="connsiteY14" fmla="*/ 2349218 h 4448145"/>
              <a:gd name="connsiteX15" fmla="*/ 1674788 w 3386330"/>
              <a:gd name="connsiteY15" fmla="*/ 2349218 h 4448145"/>
              <a:gd name="connsiteX16" fmla="*/ 1674788 w 3386330"/>
              <a:gd name="connsiteY16" fmla="*/ 2516098 h 4448145"/>
              <a:gd name="connsiteX17" fmla="*/ 2037976 w 3386330"/>
              <a:gd name="connsiteY17" fmla="*/ 2224099 h 4448145"/>
              <a:gd name="connsiteX18" fmla="*/ 1674788 w 3386330"/>
              <a:gd name="connsiteY18" fmla="*/ 1932100 h 4448145"/>
              <a:gd name="connsiteX19" fmla="*/ 1674788 w 3386330"/>
              <a:gd name="connsiteY19" fmla="*/ 2098980 h 4448145"/>
              <a:gd name="connsiteX20" fmla="*/ 1007640 w 3386330"/>
              <a:gd name="connsiteY20" fmla="*/ 2098980 h 4448145"/>
              <a:gd name="connsiteX21" fmla="*/ 1006098 w 3386330"/>
              <a:gd name="connsiteY21" fmla="*/ 2094446 h 4448145"/>
              <a:gd name="connsiteX22" fmla="*/ 814086 w 3386330"/>
              <a:gd name="connsiteY22" fmla="*/ 1867323 h 4448145"/>
              <a:gd name="connsiteX23" fmla="*/ 472 w 3386330"/>
              <a:gd name="connsiteY23" fmla="*/ 1053721 h 4448145"/>
              <a:gd name="connsiteX24" fmla="*/ 877567 w 3386330"/>
              <a:gd name="connsiteY24" fmla="*/ 176583 h 4448145"/>
              <a:gd name="connsiteX25" fmla="*/ 1058737 w 3386330"/>
              <a:gd name="connsiteY25" fmla="*/ 23311 h 4448145"/>
              <a:gd name="connsiteX26" fmla="*/ 1162599 w 3386330"/>
              <a:gd name="connsiteY26" fmla="*/ 0 h 444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86330" h="4448145">
                <a:moveTo>
                  <a:pt x="1162599" y="0"/>
                </a:moveTo>
                <a:cubicBezTo>
                  <a:pt x="1197953" y="0"/>
                  <a:pt x="1233464" y="7839"/>
                  <a:pt x="1266304" y="23311"/>
                </a:cubicBezTo>
                <a:cubicBezTo>
                  <a:pt x="1324442" y="53429"/>
                  <a:pt x="1365610" y="94687"/>
                  <a:pt x="1448574" y="177614"/>
                </a:cubicBezTo>
                <a:lnTo>
                  <a:pt x="3209992" y="1938905"/>
                </a:lnTo>
                <a:cubicBezTo>
                  <a:pt x="3291699" y="2020595"/>
                  <a:pt x="3333181" y="2062059"/>
                  <a:pt x="3363350" y="2120232"/>
                </a:cubicBezTo>
                <a:cubicBezTo>
                  <a:pt x="3393990" y="2186038"/>
                  <a:pt x="3393990" y="2261953"/>
                  <a:pt x="3363350" y="2327759"/>
                </a:cubicBezTo>
                <a:cubicBezTo>
                  <a:pt x="3333181" y="2385726"/>
                  <a:pt x="3291856" y="2427396"/>
                  <a:pt x="3208892" y="2510530"/>
                </a:cubicBezTo>
                <a:lnTo>
                  <a:pt x="1447474" y="4271821"/>
                </a:lnTo>
                <a:cubicBezTo>
                  <a:pt x="1365924" y="4353511"/>
                  <a:pt x="1324285" y="4394975"/>
                  <a:pt x="1266304" y="4425093"/>
                </a:cubicBezTo>
                <a:cubicBezTo>
                  <a:pt x="1200624" y="4455830"/>
                  <a:pt x="1124574" y="4455830"/>
                  <a:pt x="1058737" y="4425093"/>
                </a:cubicBezTo>
                <a:cubicBezTo>
                  <a:pt x="1000756" y="4394975"/>
                  <a:pt x="958960" y="4353717"/>
                  <a:pt x="875995" y="4270789"/>
                </a:cubicBezTo>
                <a:lnTo>
                  <a:pt x="0" y="3394682"/>
                </a:lnTo>
                <a:lnTo>
                  <a:pt x="812515" y="2582112"/>
                </a:lnTo>
                <a:cubicBezTo>
                  <a:pt x="916378" y="2478349"/>
                  <a:pt x="968544" y="2426571"/>
                  <a:pt x="1006098" y="2353957"/>
                </a:cubicBezTo>
                <a:lnTo>
                  <a:pt x="1007709" y="2349218"/>
                </a:lnTo>
                <a:lnTo>
                  <a:pt x="1674788" y="2349218"/>
                </a:lnTo>
                <a:lnTo>
                  <a:pt x="1674788" y="2516098"/>
                </a:lnTo>
                <a:lnTo>
                  <a:pt x="2037976" y="2224099"/>
                </a:lnTo>
                <a:lnTo>
                  <a:pt x="1674788" y="1932100"/>
                </a:lnTo>
                <a:lnTo>
                  <a:pt x="1674788" y="2098980"/>
                </a:lnTo>
                <a:lnTo>
                  <a:pt x="1007640" y="2098980"/>
                </a:lnTo>
                <a:lnTo>
                  <a:pt x="1006098" y="2094446"/>
                </a:lnTo>
                <a:cubicBezTo>
                  <a:pt x="968544" y="2021627"/>
                  <a:pt x="916378" y="1969436"/>
                  <a:pt x="814086" y="1867323"/>
                </a:cubicBezTo>
                <a:lnTo>
                  <a:pt x="472" y="1053721"/>
                </a:lnTo>
                <a:lnTo>
                  <a:pt x="877567" y="176583"/>
                </a:lnTo>
                <a:cubicBezTo>
                  <a:pt x="959274" y="94893"/>
                  <a:pt x="1000756" y="53429"/>
                  <a:pt x="1058737" y="23311"/>
                </a:cubicBezTo>
                <a:cubicBezTo>
                  <a:pt x="1091734" y="7839"/>
                  <a:pt x="1127088" y="0"/>
                  <a:pt x="1162599" y="0"/>
                </a:cubicBezTo>
                <a:close/>
              </a:path>
            </a:pathLst>
          </a:custGeom>
          <a:gradFill flip="none" rotWithShape="1">
            <a:gsLst>
              <a:gs pos="0">
                <a:schemeClr val="tx2"/>
              </a:gs>
              <a:gs pos="100000">
                <a:schemeClr val="tx2">
                  <a:lumMod val="75000"/>
                </a:schemeClr>
              </a:gs>
            </a:gsLst>
            <a:lin ang="5400000" scaled="1"/>
            <a:tileRect/>
          </a:gradFill>
          <a:ln w="12700" cap="flat">
            <a:noFill/>
            <a:miter lim="400000"/>
          </a:ln>
          <a:effectLst/>
        </p:spPr>
        <p:txBody>
          <a:bodyPr wrap="square" lIns="0" tIns="0" rIns="0" bIns="0" numCol="1" anchor="t">
            <a:noAutofit/>
          </a:bodyPr>
          <a:lstStyle/>
          <a:p>
            <a:endParaRPr/>
          </a:p>
        </p:txBody>
      </p:sp>
      <p:pic>
        <p:nvPicPr>
          <p:cNvPr id="70" name="object 4">
            <a:extLst>
              <a:ext uri="{FF2B5EF4-FFF2-40B4-BE49-F238E27FC236}">
                <a16:creationId xmlns:a16="http://schemas.microsoft.com/office/drawing/2014/main" id="{26FAD10D-AD9C-10B3-EEC6-1E85EF153D74}"/>
              </a:ext>
            </a:extLst>
          </p:cNvPr>
          <p:cNvPicPr/>
          <p:nvPr>
            <p:custDataLst>
              <p:tags r:id="rId6"/>
            </p:custDataLst>
          </p:nvPr>
        </p:nvPicPr>
        <p:blipFill>
          <a:blip r:embed="rId17" cstate="print"/>
          <a:srcRect t="557" b="557"/>
          <a:stretch>
            <a:fillRect/>
          </a:stretch>
        </p:blipFill>
        <p:spPr>
          <a:xfrm>
            <a:off x="475297" y="1763407"/>
            <a:ext cx="68550" cy="116206"/>
          </a:xfrm>
          <a:prstGeom prst="rect">
            <a:avLst/>
          </a:prstGeom>
        </p:spPr>
      </p:pic>
      <p:pic>
        <p:nvPicPr>
          <p:cNvPr id="71" name="object 5">
            <a:extLst>
              <a:ext uri="{FF2B5EF4-FFF2-40B4-BE49-F238E27FC236}">
                <a16:creationId xmlns:a16="http://schemas.microsoft.com/office/drawing/2014/main" id="{957CEB47-5C59-0769-1842-39482B0085B6}"/>
              </a:ext>
            </a:extLst>
          </p:cNvPr>
          <p:cNvPicPr/>
          <p:nvPr>
            <p:custDataLst>
              <p:tags r:id="rId7"/>
            </p:custDataLst>
          </p:nvPr>
        </p:nvPicPr>
        <p:blipFill>
          <a:blip r:embed="rId17" cstate="print"/>
          <a:srcRect t="557" b="557"/>
          <a:stretch>
            <a:fillRect/>
          </a:stretch>
        </p:blipFill>
        <p:spPr>
          <a:xfrm>
            <a:off x="475297" y="2334907"/>
            <a:ext cx="68550" cy="116206"/>
          </a:xfrm>
          <a:prstGeom prst="rect">
            <a:avLst/>
          </a:prstGeom>
        </p:spPr>
      </p:pic>
      <p:pic>
        <p:nvPicPr>
          <p:cNvPr id="72" name="object 6">
            <a:extLst>
              <a:ext uri="{FF2B5EF4-FFF2-40B4-BE49-F238E27FC236}">
                <a16:creationId xmlns:a16="http://schemas.microsoft.com/office/drawing/2014/main" id="{7AC08632-003A-8841-8289-66A43642B969}"/>
              </a:ext>
            </a:extLst>
          </p:cNvPr>
          <p:cNvPicPr/>
          <p:nvPr>
            <p:custDataLst>
              <p:tags r:id="rId8"/>
            </p:custDataLst>
          </p:nvPr>
        </p:nvPicPr>
        <p:blipFill>
          <a:blip r:embed="rId17" cstate="print"/>
          <a:srcRect t="557" b="557"/>
          <a:stretch>
            <a:fillRect/>
          </a:stretch>
        </p:blipFill>
        <p:spPr>
          <a:xfrm>
            <a:off x="475297" y="2906407"/>
            <a:ext cx="68550" cy="116206"/>
          </a:xfrm>
          <a:prstGeom prst="rect">
            <a:avLst/>
          </a:prstGeom>
        </p:spPr>
      </p:pic>
      <p:pic>
        <p:nvPicPr>
          <p:cNvPr id="73" name="object 7">
            <a:extLst>
              <a:ext uri="{FF2B5EF4-FFF2-40B4-BE49-F238E27FC236}">
                <a16:creationId xmlns:a16="http://schemas.microsoft.com/office/drawing/2014/main" id="{2FE2A609-A286-848C-96B6-D44099F57A87}"/>
              </a:ext>
            </a:extLst>
          </p:cNvPr>
          <p:cNvPicPr/>
          <p:nvPr>
            <p:custDataLst>
              <p:tags r:id="rId9"/>
            </p:custDataLst>
          </p:nvPr>
        </p:nvPicPr>
        <p:blipFill>
          <a:blip r:embed="rId17" cstate="print"/>
          <a:srcRect t="557" b="557"/>
          <a:stretch>
            <a:fillRect/>
          </a:stretch>
        </p:blipFill>
        <p:spPr>
          <a:xfrm>
            <a:off x="475297" y="3477907"/>
            <a:ext cx="68550" cy="116206"/>
          </a:xfrm>
          <a:prstGeom prst="rect">
            <a:avLst/>
          </a:prstGeom>
        </p:spPr>
      </p:pic>
      <p:sp>
        <p:nvSpPr>
          <p:cNvPr id="74" name="object 8">
            <a:extLst>
              <a:ext uri="{FF2B5EF4-FFF2-40B4-BE49-F238E27FC236}">
                <a16:creationId xmlns:a16="http://schemas.microsoft.com/office/drawing/2014/main" id="{49A2A077-CAEC-0D5B-5FD7-262701C734B9}"/>
              </a:ext>
            </a:extLst>
          </p:cNvPr>
          <p:cNvSpPr txBox="1"/>
          <p:nvPr/>
        </p:nvSpPr>
        <p:spPr>
          <a:xfrm>
            <a:off x="444501" y="1258633"/>
            <a:ext cx="6613525" cy="2630528"/>
          </a:xfrm>
          <a:prstGeom prst="rect">
            <a:avLst/>
          </a:prstGeom>
        </p:spPr>
        <p:txBody>
          <a:bodyPr vert="horz" wrap="square" lIns="0" tIns="13335" rIns="0" bIns="0" rtlCol="0">
            <a:spAutoFit/>
          </a:bodyPr>
          <a:lstStyle/>
          <a:p>
            <a:pPr>
              <a:spcBef>
                <a:spcPts val="100"/>
              </a:spcBef>
            </a:pPr>
            <a:r>
              <a:rPr lang="es-ES" sz="1700" spc="-75" dirty="0">
                <a:solidFill>
                  <a:schemeClr val="tx2"/>
                </a:solidFill>
                <a:cs typeface="Arial" panose="020B0604020202020204" pitchFamily="34" charset="0"/>
              </a:rPr>
              <a:t>Impacto</a:t>
            </a:r>
            <a:r>
              <a:rPr lang="es-ES" sz="1700" spc="-15" dirty="0">
                <a:solidFill>
                  <a:schemeClr val="tx2"/>
                </a:solidFill>
                <a:cs typeface="Arial" panose="020B0604020202020204" pitchFamily="34" charset="0"/>
              </a:rPr>
              <a:t> </a:t>
            </a:r>
            <a:r>
              <a:rPr lang="es-ES" sz="1700" spc="-60" dirty="0">
                <a:solidFill>
                  <a:schemeClr val="tx2"/>
                </a:solidFill>
                <a:cs typeface="Arial" panose="020B0604020202020204" pitchFamily="34" charset="0"/>
              </a:rPr>
              <a:t>en</a:t>
            </a:r>
            <a:r>
              <a:rPr lang="es-ES" sz="1700" spc="-15" dirty="0">
                <a:solidFill>
                  <a:schemeClr val="tx2"/>
                </a:solidFill>
                <a:cs typeface="Arial" panose="020B0604020202020204" pitchFamily="34" charset="0"/>
              </a:rPr>
              <a:t> </a:t>
            </a:r>
            <a:r>
              <a:rPr lang="es-ES" sz="1700" spc="-10" dirty="0">
                <a:solidFill>
                  <a:schemeClr val="tx2"/>
                </a:solidFill>
                <a:cs typeface="Arial" panose="020B0604020202020204" pitchFamily="34" charset="0"/>
              </a:rPr>
              <a:t>Seguros</a:t>
            </a:r>
            <a:endParaRPr lang="es-ES" sz="1700" dirty="0">
              <a:solidFill>
                <a:schemeClr val="tx2"/>
              </a:solidFill>
              <a:cs typeface="Arial" panose="020B0604020202020204" pitchFamily="34" charset="0"/>
            </a:endParaRPr>
          </a:p>
          <a:p>
            <a:pPr marL="183515" marR="5080" algn="just">
              <a:lnSpc>
                <a:spcPct val="114199"/>
              </a:lnSpc>
              <a:spcBef>
                <a:spcPts val="1080"/>
              </a:spcBef>
            </a:pPr>
            <a:r>
              <a:rPr lang="es-MX" sz="1300" spc="-70" dirty="0">
                <a:latin typeface="+mj-lt"/>
                <a:cs typeface="Arial" panose="020B0604020202020204" pitchFamily="34" charset="0"/>
              </a:rPr>
              <a:t>La</a:t>
            </a:r>
            <a:r>
              <a:rPr lang="es-MX" sz="1300" spc="-10" dirty="0">
                <a:latin typeface="+mj-lt"/>
                <a:cs typeface="Arial" panose="020B0604020202020204" pitchFamily="34" charset="0"/>
              </a:rPr>
              <a:t> </a:t>
            </a:r>
            <a:r>
              <a:rPr lang="es-MX" sz="1300" spc="-55" dirty="0">
                <a:latin typeface="+mj-lt"/>
                <a:cs typeface="Arial" panose="020B0604020202020204" pitchFamily="34" charset="0"/>
              </a:rPr>
              <a:t>inflación</a:t>
            </a:r>
            <a:r>
              <a:rPr lang="es-MX" sz="1300" spc="-5" dirty="0">
                <a:latin typeface="+mj-lt"/>
                <a:cs typeface="Arial" panose="020B0604020202020204" pitchFamily="34" charset="0"/>
              </a:rPr>
              <a:t> </a:t>
            </a:r>
            <a:r>
              <a:rPr lang="es-MX" sz="1300" spc="-70" dirty="0">
                <a:latin typeface="+mj-lt"/>
                <a:cs typeface="Arial" panose="020B0604020202020204" pitchFamily="34" charset="0"/>
              </a:rPr>
              <a:t>alcanzó</a:t>
            </a:r>
            <a:r>
              <a:rPr lang="es-MX" sz="1300" spc="-5" dirty="0">
                <a:latin typeface="+mj-lt"/>
                <a:cs typeface="Arial" panose="020B0604020202020204" pitchFamily="34" charset="0"/>
              </a:rPr>
              <a:t> </a:t>
            </a:r>
            <a:r>
              <a:rPr lang="es-MX" sz="1300" spc="-75" dirty="0">
                <a:latin typeface="+mj-lt"/>
                <a:cs typeface="Arial" panose="020B0604020202020204" pitchFamily="34" charset="0"/>
              </a:rPr>
              <a:t>un</a:t>
            </a:r>
            <a:r>
              <a:rPr lang="es-MX" sz="1300" spc="-5" dirty="0">
                <a:latin typeface="+mj-lt"/>
                <a:cs typeface="Arial" panose="020B0604020202020204" pitchFamily="34" charset="0"/>
              </a:rPr>
              <a:t> </a:t>
            </a:r>
            <a:r>
              <a:rPr lang="es-MX" sz="1300" spc="-65" dirty="0">
                <a:latin typeface="+mj-lt"/>
                <a:cs typeface="Arial" panose="020B0604020202020204" pitchFamily="34" charset="0"/>
              </a:rPr>
              <a:t>pico</a:t>
            </a:r>
            <a:r>
              <a:rPr lang="es-MX" sz="1300" spc="-5" dirty="0">
                <a:latin typeface="+mj-lt"/>
                <a:cs typeface="Arial" panose="020B0604020202020204" pitchFamily="34" charset="0"/>
              </a:rPr>
              <a:t> </a:t>
            </a:r>
            <a:r>
              <a:rPr lang="es-MX" sz="1300" spc="-75" dirty="0">
                <a:latin typeface="+mj-lt"/>
                <a:cs typeface="Arial" panose="020B0604020202020204" pitchFamily="34" charset="0"/>
              </a:rPr>
              <a:t>de</a:t>
            </a:r>
            <a:r>
              <a:rPr lang="es-MX" sz="1300" spc="-5" dirty="0">
                <a:latin typeface="+mj-lt"/>
                <a:cs typeface="Arial" panose="020B0604020202020204" pitchFamily="34" charset="0"/>
              </a:rPr>
              <a:t> </a:t>
            </a:r>
            <a:r>
              <a:rPr lang="es-MX" sz="1300" spc="-100" dirty="0">
                <a:latin typeface="+mj-lt"/>
                <a:cs typeface="Arial" panose="020B0604020202020204" pitchFamily="34" charset="0"/>
              </a:rPr>
              <a:t>9.1%</a:t>
            </a:r>
            <a:r>
              <a:rPr lang="es-MX" sz="1300" spc="-20" dirty="0">
                <a:latin typeface="+mj-lt"/>
                <a:cs typeface="Arial" panose="020B0604020202020204" pitchFamily="34" charset="0"/>
              </a:rPr>
              <a:t> </a:t>
            </a:r>
            <a:r>
              <a:rPr lang="es-MX" sz="1300" spc="-114" dirty="0">
                <a:latin typeface="+mj-lt"/>
                <a:cs typeface="Arial" panose="020B0604020202020204" pitchFamily="34" charset="0"/>
              </a:rPr>
              <a:t>en</a:t>
            </a:r>
            <a:r>
              <a:rPr lang="es-MX" sz="1300" spc="-20" dirty="0">
                <a:latin typeface="+mj-lt"/>
                <a:cs typeface="Arial" panose="020B0604020202020204" pitchFamily="34" charset="0"/>
              </a:rPr>
              <a:t> </a:t>
            </a:r>
            <a:r>
              <a:rPr lang="es-MX" sz="1300" spc="-90" dirty="0">
                <a:latin typeface="+mj-lt"/>
                <a:cs typeface="Arial" panose="020B0604020202020204" pitchFamily="34" charset="0"/>
              </a:rPr>
              <a:t>junio</a:t>
            </a:r>
            <a:r>
              <a:rPr lang="es-MX" sz="1300" spc="-15" dirty="0">
                <a:latin typeface="+mj-lt"/>
                <a:cs typeface="Arial" panose="020B0604020202020204" pitchFamily="34" charset="0"/>
              </a:rPr>
              <a:t> </a:t>
            </a:r>
            <a:r>
              <a:rPr lang="es-MX" sz="1300" spc="-90" dirty="0">
                <a:latin typeface="+mj-lt"/>
                <a:cs typeface="Arial" panose="020B0604020202020204" pitchFamily="34" charset="0"/>
              </a:rPr>
              <a:t>2022,</a:t>
            </a:r>
            <a:r>
              <a:rPr lang="es-MX" sz="1300" spc="-5" dirty="0">
                <a:latin typeface="+mj-lt"/>
                <a:cs typeface="Arial" panose="020B0604020202020204" pitchFamily="34" charset="0"/>
              </a:rPr>
              <a:t> </a:t>
            </a:r>
            <a:r>
              <a:rPr lang="es-MX" sz="1300" spc="-70" dirty="0">
                <a:latin typeface="+mj-lt"/>
                <a:cs typeface="Arial" panose="020B0604020202020204" pitchFamily="34" charset="0"/>
              </a:rPr>
              <a:t>provocando</a:t>
            </a:r>
            <a:r>
              <a:rPr lang="es-MX" sz="1300" spc="-10" dirty="0">
                <a:latin typeface="+mj-lt"/>
                <a:cs typeface="Arial" panose="020B0604020202020204" pitchFamily="34" charset="0"/>
              </a:rPr>
              <a:t> </a:t>
            </a:r>
            <a:r>
              <a:rPr lang="es-MX" sz="1300" spc="-65" dirty="0">
                <a:latin typeface="+mj-lt"/>
                <a:cs typeface="Arial" panose="020B0604020202020204" pitchFamily="34" charset="0"/>
              </a:rPr>
              <a:t>fuerte</a:t>
            </a:r>
            <a:r>
              <a:rPr lang="es-MX" sz="1300" spc="-5" dirty="0">
                <a:latin typeface="+mj-lt"/>
                <a:cs typeface="Arial" panose="020B0604020202020204" pitchFamily="34" charset="0"/>
              </a:rPr>
              <a:t> </a:t>
            </a:r>
            <a:r>
              <a:rPr lang="es-MX" sz="1300" spc="-60" dirty="0">
                <a:latin typeface="+mj-lt"/>
                <a:cs typeface="Arial" panose="020B0604020202020204" pitchFamily="34" charset="0"/>
              </a:rPr>
              <a:t>presión</a:t>
            </a:r>
            <a:r>
              <a:rPr lang="es-MX" sz="1300" spc="-5" dirty="0">
                <a:latin typeface="+mj-lt"/>
                <a:cs typeface="Arial" panose="020B0604020202020204" pitchFamily="34" charset="0"/>
              </a:rPr>
              <a:t> </a:t>
            </a:r>
            <a:r>
              <a:rPr lang="es-MX" sz="1300" spc="-25" dirty="0">
                <a:latin typeface="+mj-lt"/>
                <a:cs typeface="Arial" panose="020B0604020202020204" pitchFamily="34" charset="0"/>
              </a:rPr>
              <a:t>en              </a:t>
            </a:r>
            <a:r>
              <a:rPr lang="es-MX" sz="1300" spc="-10" dirty="0">
                <a:latin typeface="+mj-lt"/>
                <a:cs typeface="Arial" panose="020B0604020202020204" pitchFamily="34" charset="0"/>
              </a:rPr>
              <a:t>consumidores.</a:t>
            </a:r>
            <a:endParaRPr sz="1300" dirty="0">
              <a:latin typeface="+mj-lt"/>
              <a:cs typeface="Arial" panose="020B0604020202020204" pitchFamily="34" charset="0"/>
            </a:endParaRPr>
          </a:p>
          <a:p>
            <a:pPr marL="183515" marR="694690" algn="just">
              <a:lnSpc>
                <a:spcPct val="114199"/>
              </a:lnSpc>
              <a:spcBef>
                <a:spcPts val="860"/>
              </a:spcBef>
            </a:pPr>
            <a:r>
              <a:rPr lang="es-MX" sz="1300" spc="-70" dirty="0">
                <a:latin typeface="+mj-lt"/>
                <a:cs typeface="Arial" panose="020B0604020202020204" pitchFamily="34" charset="0"/>
              </a:rPr>
              <a:t>La</a:t>
            </a:r>
            <a:r>
              <a:rPr lang="es-MX" sz="1300" spc="-15" dirty="0">
                <a:latin typeface="+mj-lt"/>
                <a:cs typeface="Arial" panose="020B0604020202020204" pitchFamily="34" charset="0"/>
              </a:rPr>
              <a:t> </a:t>
            </a:r>
            <a:r>
              <a:rPr lang="es-MX" sz="1300" spc="-65" dirty="0">
                <a:latin typeface="+mj-lt"/>
                <a:cs typeface="Arial" panose="020B0604020202020204" pitchFamily="34" charset="0"/>
              </a:rPr>
              <a:t>clase</a:t>
            </a:r>
            <a:r>
              <a:rPr lang="es-MX" sz="1300" spc="-10" dirty="0">
                <a:latin typeface="+mj-lt"/>
                <a:cs typeface="Arial" panose="020B0604020202020204" pitchFamily="34" charset="0"/>
              </a:rPr>
              <a:t> </a:t>
            </a:r>
            <a:r>
              <a:rPr lang="es-MX" sz="1300" spc="-75" dirty="0">
                <a:latin typeface="+mj-lt"/>
                <a:cs typeface="Arial" panose="020B0604020202020204" pitchFamily="34" charset="0"/>
              </a:rPr>
              <a:t>media</a:t>
            </a:r>
            <a:r>
              <a:rPr lang="es-MX" sz="1300" spc="-10" dirty="0">
                <a:latin typeface="+mj-lt"/>
                <a:cs typeface="Arial" panose="020B0604020202020204" pitchFamily="34" charset="0"/>
              </a:rPr>
              <a:t> </a:t>
            </a:r>
            <a:r>
              <a:rPr lang="es-MX" sz="1300" spc="-60" dirty="0">
                <a:latin typeface="+mj-lt"/>
                <a:cs typeface="Arial" panose="020B0604020202020204" pitchFamily="34" charset="0"/>
              </a:rPr>
              <a:t>se</a:t>
            </a:r>
            <a:r>
              <a:rPr lang="es-MX" sz="1300" spc="-10" dirty="0">
                <a:latin typeface="+mj-lt"/>
                <a:cs typeface="Arial" panose="020B0604020202020204" pitchFamily="34" charset="0"/>
              </a:rPr>
              <a:t> </a:t>
            </a:r>
            <a:r>
              <a:rPr lang="es-MX" sz="1300" spc="-70" dirty="0">
                <a:latin typeface="+mj-lt"/>
                <a:cs typeface="Arial" panose="020B0604020202020204" pitchFamily="34" charset="0"/>
              </a:rPr>
              <a:t>está</a:t>
            </a:r>
            <a:r>
              <a:rPr lang="es-MX" sz="1300" spc="-15" dirty="0">
                <a:latin typeface="+mj-lt"/>
                <a:cs typeface="Arial" panose="020B0604020202020204" pitchFamily="34" charset="0"/>
              </a:rPr>
              <a:t> </a:t>
            </a:r>
            <a:r>
              <a:rPr lang="es-MX" sz="1300" spc="-60" dirty="0">
                <a:latin typeface="+mj-lt"/>
                <a:cs typeface="Arial" panose="020B0604020202020204" pitchFamily="34" charset="0"/>
              </a:rPr>
              <a:t>reduciendo:</a:t>
            </a:r>
            <a:r>
              <a:rPr lang="es-MX" sz="1300" spc="-10" dirty="0">
                <a:latin typeface="+mj-lt"/>
                <a:cs typeface="Arial" panose="020B0604020202020204" pitchFamily="34" charset="0"/>
              </a:rPr>
              <a:t> </a:t>
            </a:r>
            <a:r>
              <a:rPr lang="es-MX" sz="1300" spc="-75" dirty="0">
                <a:latin typeface="+mj-lt"/>
                <a:cs typeface="Arial" panose="020B0604020202020204" pitchFamily="34" charset="0"/>
              </a:rPr>
              <a:t>de</a:t>
            </a:r>
            <a:r>
              <a:rPr lang="es-MX" sz="1300" spc="-10" dirty="0">
                <a:latin typeface="+mj-lt"/>
                <a:cs typeface="Arial" panose="020B0604020202020204" pitchFamily="34" charset="0"/>
              </a:rPr>
              <a:t> </a:t>
            </a:r>
            <a:r>
              <a:rPr lang="es-MX" sz="1300" spc="-105" dirty="0">
                <a:latin typeface="+mj-lt"/>
                <a:cs typeface="Arial" panose="020B0604020202020204" pitchFamily="34" charset="0"/>
              </a:rPr>
              <a:t>61%</a:t>
            </a:r>
            <a:r>
              <a:rPr lang="es-MX" sz="1300" spc="-25" dirty="0">
                <a:latin typeface="+mj-lt"/>
                <a:cs typeface="Arial" panose="020B0604020202020204" pitchFamily="34" charset="0"/>
              </a:rPr>
              <a:t> </a:t>
            </a:r>
            <a:r>
              <a:rPr lang="es-MX" sz="1300" spc="-114" dirty="0">
                <a:latin typeface="+mj-lt"/>
                <a:cs typeface="Arial" panose="020B0604020202020204" pitchFamily="34" charset="0"/>
              </a:rPr>
              <a:t>en</a:t>
            </a:r>
            <a:r>
              <a:rPr lang="es-MX" sz="1300" spc="-25" dirty="0">
                <a:latin typeface="+mj-lt"/>
                <a:cs typeface="Arial" panose="020B0604020202020204" pitchFamily="34" charset="0"/>
              </a:rPr>
              <a:t> </a:t>
            </a:r>
            <a:r>
              <a:rPr lang="es-MX" sz="1300" spc="-85" dirty="0">
                <a:latin typeface="+mj-lt"/>
                <a:cs typeface="Arial" panose="020B0604020202020204" pitchFamily="34" charset="0"/>
              </a:rPr>
              <a:t>1971</a:t>
            </a:r>
            <a:r>
              <a:rPr lang="es-MX" sz="1300" spc="-25" dirty="0">
                <a:latin typeface="+mj-lt"/>
                <a:cs typeface="Arial" panose="020B0604020202020204" pitchFamily="34" charset="0"/>
              </a:rPr>
              <a:t> </a:t>
            </a:r>
            <a:r>
              <a:rPr lang="es-MX" sz="1300" spc="-100" dirty="0">
                <a:latin typeface="+mj-lt"/>
                <a:cs typeface="Arial" panose="020B0604020202020204" pitchFamily="34" charset="0"/>
              </a:rPr>
              <a:t>a</a:t>
            </a:r>
            <a:r>
              <a:rPr lang="es-MX" sz="1300" spc="-25" dirty="0">
                <a:latin typeface="+mj-lt"/>
                <a:cs typeface="Arial" panose="020B0604020202020204" pitchFamily="34" charset="0"/>
              </a:rPr>
              <a:t> </a:t>
            </a:r>
            <a:r>
              <a:rPr lang="es-MX" sz="1300" spc="-120" dirty="0">
                <a:latin typeface="+mj-lt"/>
                <a:cs typeface="Arial" panose="020B0604020202020204" pitchFamily="34" charset="0"/>
              </a:rPr>
              <a:t>50%</a:t>
            </a:r>
            <a:r>
              <a:rPr lang="es-MX" sz="1300" spc="-25" dirty="0">
                <a:latin typeface="+mj-lt"/>
                <a:cs typeface="Arial" panose="020B0604020202020204" pitchFamily="34" charset="0"/>
              </a:rPr>
              <a:t> </a:t>
            </a:r>
            <a:r>
              <a:rPr lang="es-MX" sz="1300" spc="-114" dirty="0">
                <a:latin typeface="+mj-lt"/>
                <a:cs typeface="Arial" panose="020B0604020202020204" pitchFamily="34" charset="0"/>
              </a:rPr>
              <a:t>en</a:t>
            </a:r>
            <a:r>
              <a:rPr lang="es-MX" sz="1300" spc="-25" dirty="0">
                <a:latin typeface="+mj-lt"/>
                <a:cs typeface="Arial" panose="020B0604020202020204" pitchFamily="34" charset="0"/>
              </a:rPr>
              <a:t> </a:t>
            </a:r>
            <a:r>
              <a:rPr lang="es-MX" sz="1300" spc="-100" dirty="0">
                <a:latin typeface="+mj-lt"/>
                <a:cs typeface="Arial" panose="020B0604020202020204" pitchFamily="34" charset="0"/>
              </a:rPr>
              <a:t>2021</a:t>
            </a:r>
            <a:r>
              <a:rPr lang="es-MX" sz="1300" spc="-40" dirty="0">
                <a:latin typeface="+mj-lt"/>
                <a:cs typeface="Arial" panose="020B0604020202020204" pitchFamily="34" charset="0"/>
              </a:rPr>
              <a:t> </a:t>
            </a:r>
            <a:r>
              <a:rPr lang="es-MX" sz="1300" spc="-75" dirty="0">
                <a:latin typeface="+mj-lt"/>
                <a:cs typeface="Arial" panose="020B0604020202020204" pitchFamily="34" charset="0"/>
              </a:rPr>
              <a:t>según</a:t>
            </a:r>
            <a:r>
              <a:rPr lang="es-MX" sz="1300" spc="-10" dirty="0">
                <a:latin typeface="+mj-lt"/>
                <a:cs typeface="Arial" panose="020B0604020202020204" pitchFamily="34" charset="0"/>
              </a:rPr>
              <a:t> </a:t>
            </a:r>
            <a:r>
              <a:rPr lang="es-MX" sz="1300" spc="-25" dirty="0">
                <a:latin typeface="+mj-lt"/>
                <a:cs typeface="Arial" panose="020B0604020202020204" pitchFamily="34" charset="0"/>
              </a:rPr>
              <a:t>Pew </a:t>
            </a:r>
            <a:r>
              <a:rPr lang="es-MX" sz="1300" spc="-10" dirty="0" err="1">
                <a:latin typeface="+mj-lt"/>
                <a:cs typeface="Arial" panose="020B0604020202020204" pitchFamily="34" charset="0"/>
              </a:rPr>
              <a:t>Research</a:t>
            </a:r>
            <a:r>
              <a:rPr lang="es-MX" sz="1300" spc="-10" dirty="0">
                <a:latin typeface="+mj-lt"/>
                <a:cs typeface="Arial" panose="020B0604020202020204" pitchFamily="34" charset="0"/>
              </a:rPr>
              <a:t>.</a:t>
            </a:r>
            <a:endParaRPr sz="1300" dirty="0">
              <a:latin typeface="+mj-lt"/>
              <a:cs typeface="Arial" panose="020B0604020202020204" pitchFamily="34" charset="0"/>
            </a:endParaRPr>
          </a:p>
          <a:p>
            <a:pPr marL="183515" marR="509270" algn="just">
              <a:lnSpc>
                <a:spcPct val="114199"/>
              </a:lnSpc>
              <a:spcBef>
                <a:spcPts val="860"/>
              </a:spcBef>
            </a:pPr>
            <a:r>
              <a:rPr lang="es-MX" sz="1300" spc="-85" dirty="0">
                <a:latin typeface="+mj-lt"/>
                <a:cs typeface="Arial" panose="020B0604020202020204" pitchFamily="34" charset="0"/>
              </a:rPr>
              <a:t>Ventas</a:t>
            </a:r>
            <a:r>
              <a:rPr lang="es-MX" sz="1300" spc="-10" dirty="0">
                <a:latin typeface="+mj-lt"/>
                <a:cs typeface="Arial" panose="020B0604020202020204" pitchFamily="34" charset="0"/>
              </a:rPr>
              <a:t> </a:t>
            </a:r>
            <a:r>
              <a:rPr lang="es-MX" sz="1300" spc="-65" dirty="0">
                <a:latin typeface="+mj-lt"/>
                <a:cs typeface="Arial" panose="020B0604020202020204" pitchFamily="34" charset="0"/>
              </a:rPr>
              <a:t>récord</a:t>
            </a:r>
            <a:r>
              <a:rPr lang="es-MX" sz="1300" spc="-10" dirty="0">
                <a:latin typeface="+mj-lt"/>
                <a:cs typeface="Arial" panose="020B0604020202020204" pitchFamily="34" charset="0"/>
              </a:rPr>
              <a:t> </a:t>
            </a:r>
            <a:r>
              <a:rPr lang="es-MX" sz="1300" spc="-75" dirty="0">
                <a:latin typeface="+mj-lt"/>
                <a:cs typeface="Arial" panose="020B0604020202020204" pitchFamily="34" charset="0"/>
              </a:rPr>
              <a:t>en</a:t>
            </a:r>
            <a:r>
              <a:rPr lang="es-MX" sz="1300" spc="-5" dirty="0">
                <a:latin typeface="+mj-lt"/>
                <a:cs typeface="Arial" panose="020B0604020202020204" pitchFamily="34" charset="0"/>
              </a:rPr>
              <a:t> </a:t>
            </a:r>
            <a:r>
              <a:rPr lang="es-MX" sz="1300" spc="-70" dirty="0">
                <a:latin typeface="+mj-lt"/>
                <a:cs typeface="Arial" panose="020B0604020202020204" pitchFamily="34" charset="0"/>
              </a:rPr>
              <a:t>primas</a:t>
            </a:r>
            <a:r>
              <a:rPr lang="es-MX" sz="1300" spc="-10" dirty="0">
                <a:latin typeface="+mj-lt"/>
                <a:cs typeface="Arial" panose="020B0604020202020204" pitchFamily="34" charset="0"/>
              </a:rPr>
              <a:t> </a:t>
            </a:r>
            <a:r>
              <a:rPr lang="es-MX" sz="1300" spc="-75" dirty="0">
                <a:latin typeface="+mj-lt"/>
                <a:cs typeface="Arial" panose="020B0604020202020204" pitchFamily="34" charset="0"/>
              </a:rPr>
              <a:t>de</a:t>
            </a:r>
            <a:r>
              <a:rPr lang="es-MX" sz="1300" spc="-5" dirty="0">
                <a:latin typeface="+mj-lt"/>
                <a:cs typeface="Arial" panose="020B0604020202020204" pitchFamily="34" charset="0"/>
              </a:rPr>
              <a:t> </a:t>
            </a:r>
            <a:r>
              <a:rPr lang="es-MX" sz="1300" spc="-65" dirty="0">
                <a:latin typeface="+mj-lt"/>
                <a:cs typeface="Arial" panose="020B0604020202020204" pitchFamily="34" charset="0"/>
              </a:rPr>
              <a:t>seguros</a:t>
            </a:r>
            <a:r>
              <a:rPr lang="es-MX" sz="1300" spc="-10" dirty="0">
                <a:latin typeface="+mj-lt"/>
                <a:cs typeface="Arial" panose="020B0604020202020204" pitchFamily="34" charset="0"/>
              </a:rPr>
              <a:t> </a:t>
            </a:r>
            <a:r>
              <a:rPr lang="es-MX" sz="1300" spc="-55" dirty="0">
                <a:latin typeface="+mj-lt"/>
                <a:cs typeface="Arial" panose="020B0604020202020204" pitchFamily="34" charset="0"/>
              </a:rPr>
              <a:t>individuales,</a:t>
            </a:r>
            <a:r>
              <a:rPr lang="es-MX" sz="1300" spc="-5" dirty="0">
                <a:latin typeface="+mj-lt"/>
                <a:cs typeface="Arial" panose="020B0604020202020204" pitchFamily="34" charset="0"/>
              </a:rPr>
              <a:t> </a:t>
            </a:r>
            <a:r>
              <a:rPr lang="es-MX" sz="1300" spc="-70" dirty="0">
                <a:latin typeface="+mj-lt"/>
                <a:cs typeface="Arial" panose="020B0604020202020204" pitchFamily="34" charset="0"/>
              </a:rPr>
              <a:t>pero</a:t>
            </a:r>
            <a:r>
              <a:rPr lang="es-MX" sz="1300" spc="-10" dirty="0">
                <a:latin typeface="+mj-lt"/>
                <a:cs typeface="Arial" panose="020B0604020202020204" pitchFamily="34" charset="0"/>
              </a:rPr>
              <a:t> </a:t>
            </a:r>
            <a:r>
              <a:rPr lang="es-MX" sz="1300" spc="-75" dirty="0">
                <a:latin typeface="+mj-lt"/>
                <a:cs typeface="Arial" panose="020B0604020202020204" pitchFamily="34" charset="0"/>
              </a:rPr>
              <a:t>con</a:t>
            </a:r>
            <a:r>
              <a:rPr lang="es-MX" sz="1300" spc="-10" dirty="0">
                <a:latin typeface="+mj-lt"/>
                <a:cs typeface="Arial" panose="020B0604020202020204" pitchFamily="34" charset="0"/>
              </a:rPr>
              <a:t> </a:t>
            </a:r>
            <a:r>
              <a:rPr lang="es-MX" sz="1300" spc="-95" dirty="0">
                <a:latin typeface="+mj-lt"/>
                <a:cs typeface="Arial" panose="020B0604020202020204" pitchFamily="34" charset="0"/>
              </a:rPr>
              <a:t>disminución</a:t>
            </a:r>
            <a:r>
              <a:rPr lang="es-MX" sz="1300" spc="-20" dirty="0">
                <a:latin typeface="+mj-lt"/>
                <a:cs typeface="Arial" panose="020B0604020202020204" pitchFamily="34" charset="0"/>
              </a:rPr>
              <a:t> </a:t>
            </a:r>
            <a:r>
              <a:rPr lang="es-MX" sz="1300" spc="-114" dirty="0">
                <a:latin typeface="+mj-lt"/>
                <a:cs typeface="Arial" panose="020B0604020202020204" pitchFamily="34" charset="0"/>
              </a:rPr>
              <a:t>en</a:t>
            </a:r>
            <a:r>
              <a:rPr lang="es-MX" sz="1300" spc="-20" dirty="0">
                <a:latin typeface="+mj-lt"/>
                <a:cs typeface="Arial" panose="020B0604020202020204" pitchFamily="34" charset="0"/>
              </a:rPr>
              <a:t> </a:t>
            </a:r>
            <a:r>
              <a:rPr lang="es-MX" sz="1300" spc="-75" dirty="0">
                <a:latin typeface="+mj-lt"/>
                <a:cs typeface="Arial" panose="020B0604020202020204" pitchFamily="34" charset="0"/>
              </a:rPr>
              <a:t>número </a:t>
            </a:r>
            <a:r>
              <a:rPr lang="es-MX" sz="1300" spc="-114" dirty="0">
                <a:latin typeface="+mj-lt"/>
                <a:cs typeface="Arial" panose="020B0604020202020204" pitchFamily="34" charset="0"/>
              </a:rPr>
              <a:t>de</a:t>
            </a:r>
            <a:r>
              <a:rPr lang="es-MX" sz="1300" spc="-30" dirty="0">
                <a:latin typeface="+mj-lt"/>
                <a:cs typeface="Arial" panose="020B0604020202020204" pitchFamily="34" charset="0"/>
              </a:rPr>
              <a:t> </a:t>
            </a:r>
            <a:r>
              <a:rPr lang="es-MX" sz="1300" spc="-10" dirty="0">
                <a:latin typeface="+mj-lt"/>
                <a:cs typeface="Arial" panose="020B0604020202020204" pitchFamily="34" charset="0"/>
              </a:rPr>
              <a:t>pólizas. </a:t>
            </a:r>
            <a:endParaRPr sz="1300" dirty="0">
              <a:latin typeface="+mj-lt"/>
              <a:cs typeface="Arial" panose="020B0604020202020204" pitchFamily="34" charset="0"/>
            </a:endParaRPr>
          </a:p>
          <a:p>
            <a:pPr marL="183515" marR="52705" algn="just">
              <a:lnSpc>
                <a:spcPct val="114199"/>
              </a:lnSpc>
              <a:spcBef>
                <a:spcPts val="860"/>
              </a:spcBef>
            </a:pPr>
            <a:r>
              <a:rPr lang="es-MX" sz="1300" spc="-65" dirty="0">
                <a:latin typeface="+mj-lt"/>
                <a:cs typeface="Arial" panose="020B0604020202020204" pitchFamily="34" charset="0"/>
              </a:rPr>
              <a:t>Las</a:t>
            </a:r>
            <a:r>
              <a:rPr lang="es-MX" sz="1300" spc="-5" dirty="0">
                <a:latin typeface="+mj-lt"/>
                <a:cs typeface="Arial" panose="020B0604020202020204" pitchFamily="34" charset="0"/>
              </a:rPr>
              <a:t> </a:t>
            </a:r>
            <a:r>
              <a:rPr lang="es-MX" sz="1300" spc="-70" dirty="0">
                <a:latin typeface="+mj-lt"/>
                <a:cs typeface="Arial" panose="020B0604020202020204" pitchFamily="34" charset="0"/>
              </a:rPr>
              <a:t>primas</a:t>
            </a:r>
            <a:r>
              <a:rPr lang="es-MX" sz="1300" spc="-5" dirty="0">
                <a:latin typeface="+mj-lt"/>
                <a:cs typeface="Arial" panose="020B0604020202020204" pitchFamily="34" charset="0"/>
              </a:rPr>
              <a:t> </a:t>
            </a:r>
            <a:r>
              <a:rPr lang="es-MX" sz="1300" spc="-65" dirty="0">
                <a:latin typeface="+mj-lt"/>
                <a:cs typeface="Arial" panose="020B0604020202020204" pitchFamily="34" charset="0"/>
              </a:rPr>
              <a:t>ajustadas</a:t>
            </a:r>
            <a:r>
              <a:rPr lang="es-MX" sz="1300" spc="-5" dirty="0">
                <a:latin typeface="+mj-lt"/>
                <a:cs typeface="Arial" panose="020B0604020202020204" pitchFamily="34" charset="0"/>
              </a:rPr>
              <a:t> </a:t>
            </a:r>
            <a:r>
              <a:rPr lang="es-MX" sz="1300" spc="-60" dirty="0">
                <a:latin typeface="+mj-lt"/>
                <a:cs typeface="Arial" panose="020B0604020202020204" pitchFamily="34" charset="0"/>
              </a:rPr>
              <a:t>por</a:t>
            </a:r>
            <a:r>
              <a:rPr lang="es-MX" sz="1300" spc="-5" dirty="0">
                <a:latin typeface="+mj-lt"/>
                <a:cs typeface="Arial" panose="020B0604020202020204" pitchFamily="34" charset="0"/>
              </a:rPr>
              <a:t> </a:t>
            </a:r>
            <a:r>
              <a:rPr lang="es-MX" sz="1300" spc="-55" dirty="0">
                <a:latin typeface="+mj-lt"/>
                <a:cs typeface="Arial" panose="020B0604020202020204" pitchFamily="34" charset="0"/>
              </a:rPr>
              <a:t>inflación</a:t>
            </a:r>
            <a:r>
              <a:rPr lang="es-MX" sz="1300" spc="-5" dirty="0">
                <a:latin typeface="+mj-lt"/>
                <a:cs typeface="Arial" panose="020B0604020202020204" pitchFamily="34" charset="0"/>
              </a:rPr>
              <a:t> </a:t>
            </a:r>
            <a:r>
              <a:rPr lang="es-MX" sz="1300" spc="-75" dirty="0">
                <a:latin typeface="+mj-lt"/>
                <a:cs typeface="Arial" panose="020B0604020202020204" pitchFamily="34" charset="0"/>
              </a:rPr>
              <a:t>han</a:t>
            </a:r>
            <a:r>
              <a:rPr lang="es-MX" sz="1300" spc="-5" dirty="0">
                <a:latin typeface="+mj-lt"/>
                <a:cs typeface="Arial" panose="020B0604020202020204" pitchFamily="34" charset="0"/>
              </a:rPr>
              <a:t> </a:t>
            </a:r>
            <a:r>
              <a:rPr lang="es-MX" sz="1300" spc="-65" dirty="0">
                <a:latin typeface="+mj-lt"/>
                <a:cs typeface="Arial" panose="020B0604020202020204" pitchFamily="34" charset="0"/>
              </a:rPr>
              <a:t>disminuido</a:t>
            </a:r>
            <a:r>
              <a:rPr lang="es-MX" sz="1300" spc="-5" dirty="0">
                <a:latin typeface="+mj-lt"/>
                <a:cs typeface="Arial" panose="020B0604020202020204" pitchFamily="34" charset="0"/>
              </a:rPr>
              <a:t> </a:t>
            </a:r>
            <a:r>
              <a:rPr lang="es-MX" sz="1300" spc="-70" dirty="0">
                <a:latin typeface="+mj-lt"/>
                <a:cs typeface="Arial" panose="020B0604020202020204" pitchFamily="34" charset="0"/>
              </a:rPr>
              <a:t>siguiendo</a:t>
            </a:r>
            <a:r>
              <a:rPr lang="es-MX" sz="1300" spc="-5" dirty="0">
                <a:latin typeface="+mj-lt"/>
                <a:cs typeface="Arial" panose="020B0604020202020204" pitchFamily="34" charset="0"/>
              </a:rPr>
              <a:t> </a:t>
            </a:r>
            <a:r>
              <a:rPr lang="es-MX" sz="1300" spc="-50" dirty="0">
                <a:latin typeface="+mj-lt"/>
                <a:cs typeface="Arial" panose="020B0604020202020204" pitchFamily="34" charset="0"/>
              </a:rPr>
              <a:t>la</a:t>
            </a:r>
            <a:r>
              <a:rPr lang="es-MX" sz="1300" spc="-5" dirty="0">
                <a:latin typeface="+mj-lt"/>
                <a:cs typeface="Arial" panose="020B0604020202020204" pitchFamily="34" charset="0"/>
              </a:rPr>
              <a:t> </a:t>
            </a:r>
            <a:r>
              <a:rPr lang="es-MX" sz="1300" spc="-65" dirty="0">
                <a:latin typeface="+mj-lt"/>
                <a:cs typeface="Arial" panose="020B0604020202020204" pitchFamily="34" charset="0"/>
              </a:rPr>
              <a:t>tendencia</a:t>
            </a:r>
            <a:r>
              <a:rPr lang="es-MX" sz="1300" dirty="0">
                <a:latin typeface="+mj-lt"/>
                <a:cs typeface="Arial" panose="020B0604020202020204" pitchFamily="34" charset="0"/>
              </a:rPr>
              <a:t> </a:t>
            </a:r>
            <a:r>
              <a:rPr lang="es-MX" sz="1300" spc="-75" dirty="0">
                <a:latin typeface="+mj-lt"/>
                <a:cs typeface="Arial" panose="020B0604020202020204" pitchFamily="34" charset="0"/>
              </a:rPr>
              <a:t>de</a:t>
            </a:r>
            <a:r>
              <a:rPr lang="es-MX" sz="1300" spc="-5" dirty="0">
                <a:latin typeface="+mj-lt"/>
                <a:cs typeface="Arial" panose="020B0604020202020204" pitchFamily="34" charset="0"/>
              </a:rPr>
              <a:t> </a:t>
            </a:r>
            <a:r>
              <a:rPr lang="es-MX" sz="1300" spc="-10" dirty="0">
                <a:latin typeface="+mj-lt"/>
                <a:cs typeface="Arial" panose="020B0604020202020204" pitchFamily="34" charset="0"/>
              </a:rPr>
              <a:t>caída </a:t>
            </a:r>
            <a:r>
              <a:rPr lang="es-MX" sz="1300" spc="-75" dirty="0">
                <a:latin typeface="+mj-lt"/>
                <a:cs typeface="Arial" panose="020B0604020202020204" pitchFamily="34" charset="0"/>
              </a:rPr>
              <a:t>en</a:t>
            </a:r>
            <a:r>
              <a:rPr lang="es-MX" sz="1300" spc="-15" dirty="0">
                <a:latin typeface="+mj-lt"/>
                <a:cs typeface="Arial" panose="020B0604020202020204" pitchFamily="34" charset="0"/>
              </a:rPr>
              <a:t> </a:t>
            </a:r>
            <a:r>
              <a:rPr lang="es-MX" sz="1300" spc="-50" dirty="0">
                <a:latin typeface="+mj-lt"/>
                <a:cs typeface="Arial" panose="020B0604020202020204" pitchFamily="34" charset="0"/>
              </a:rPr>
              <a:t>el</a:t>
            </a:r>
            <a:r>
              <a:rPr lang="es-MX" sz="1300" spc="-10" dirty="0">
                <a:latin typeface="+mj-lt"/>
                <a:cs typeface="Arial" panose="020B0604020202020204" pitchFamily="34" charset="0"/>
              </a:rPr>
              <a:t> </a:t>
            </a:r>
            <a:r>
              <a:rPr lang="es-MX" sz="1300" spc="-80" dirty="0">
                <a:latin typeface="+mj-lt"/>
                <a:cs typeface="Arial" panose="020B0604020202020204" pitchFamily="34" charset="0"/>
              </a:rPr>
              <a:t>número</a:t>
            </a:r>
            <a:r>
              <a:rPr lang="es-MX" sz="1300" spc="-10" dirty="0">
                <a:latin typeface="+mj-lt"/>
                <a:cs typeface="Arial" panose="020B0604020202020204" pitchFamily="34" charset="0"/>
              </a:rPr>
              <a:t> </a:t>
            </a:r>
            <a:r>
              <a:rPr lang="es-MX" sz="1300" spc="-75" dirty="0">
                <a:latin typeface="+mj-lt"/>
                <a:cs typeface="Arial" panose="020B0604020202020204" pitchFamily="34" charset="0"/>
              </a:rPr>
              <a:t>de</a:t>
            </a:r>
            <a:r>
              <a:rPr lang="es-MX" sz="1300" spc="-10" dirty="0">
                <a:latin typeface="+mj-lt"/>
                <a:cs typeface="Arial" panose="020B0604020202020204" pitchFamily="34" charset="0"/>
              </a:rPr>
              <a:t> pólizas.</a:t>
            </a:r>
            <a:endParaRPr sz="1300" dirty="0">
              <a:latin typeface="+mj-lt"/>
              <a:cs typeface="Arial" panose="020B0604020202020204" pitchFamily="34" charset="0"/>
            </a:endParaRPr>
          </a:p>
        </p:txBody>
      </p:sp>
      <p:pic>
        <p:nvPicPr>
          <p:cNvPr id="2" name="object 28">
            <a:extLst>
              <a:ext uri="{FF2B5EF4-FFF2-40B4-BE49-F238E27FC236}">
                <a16:creationId xmlns:a16="http://schemas.microsoft.com/office/drawing/2014/main" id="{EE64F62B-C297-D244-FD9E-F63D9BE2C448}"/>
              </a:ext>
            </a:extLst>
          </p:cNvPr>
          <p:cNvPicPr/>
          <p:nvPr>
            <p:custDataLst>
              <p:tags r:id="rId10"/>
            </p:custDataLst>
          </p:nvPr>
        </p:nvPicPr>
        <p:blipFill>
          <a:blip r:embed="rId18" cstate="print"/>
          <a:stretch>
            <a:fillRect/>
          </a:stretch>
        </p:blipFill>
        <p:spPr>
          <a:xfrm>
            <a:off x="7362825" y="1295399"/>
            <a:ext cx="4371974" cy="2285999"/>
          </a:xfrm>
          <a:prstGeom prst="rect">
            <a:avLst/>
          </a:prstGeom>
          <a:solidFill>
            <a:srgbClr val="AECFE6"/>
          </a:solidFill>
          <a:ln>
            <a:solidFill>
              <a:schemeClr val="tx2"/>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1" y="381872"/>
            <a:ext cx="7075140" cy="505267"/>
          </a:xfrm>
          <a:prstGeom prst="rect">
            <a:avLst/>
          </a:prstGeom>
        </p:spPr>
        <p:txBody>
          <a:bodyPr vert="horz" wrap="square" lIns="0" tIns="12700" rIns="0" bIns="0" rtlCol="0" anchor="t">
            <a:spAutoFit/>
          </a:bodyPr>
          <a:lstStyle/>
          <a:p>
            <a:pPr marL="12700">
              <a:spcBef>
                <a:spcPts val="100"/>
              </a:spcBef>
            </a:pPr>
            <a:r>
              <a:rPr lang="es-ES" spc="-165" dirty="0">
                <a:cs typeface="Arial" panose="020B0604020202020204" pitchFamily="34" charset="0"/>
              </a:rPr>
              <a:t>4</a:t>
            </a:r>
            <a:r>
              <a:rPr spc="-165" dirty="0">
                <a:cs typeface="Arial" panose="020B0604020202020204" pitchFamily="34" charset="0"/>
              </a:rPr>
              <a:t>.</a:t>
            </a:r>
            <a:r>
              <a:rPr spc="-80" dirty="0">
                <a:cs typeface="Arial" panose="020B0604020202020204" pitchFamily="34" charset="0"/>
              </a:rPr>
              <a:t> </a:t>
            </a:r>
            <a:r>
              <a:rPr spc="-220" dirty="0">
                <a:cs typeface="Arial" panose="020B0604020202020204" pitchFamily="34" charset="0"/>
              </a:rPr>
              <a:t>Conciencia</a:t>
            </a:r>
            <a:r>
              <a:rPr spc="-75" dirty="0">
                <a:cs typeface="Arial" panose="020B0604020202020204" pitchFamily="34" charset="0"/>
              </a:rPr>
              <a:t> </a:t>
            </a:r>
            <a:r>
              <a:rPr spc="-225" dirty="0">
                <a:cs typeface="Arial" panose="020B0604020202020204" pitchFamily="34" charset="0"/>
              </a:rPr>
              <a:t>sobre</a:t>
            </a:r>
            <a:r>
              <a:rPr spc="-75" dirty="0">
                <a:cs typeface="Arial" panose="020B0604020202020204" pitchFamily="34" charset="0"/>
              </a:rPr>
              <a:t> </a:t>
            </a:r>
            <a:r>
              <a:rPr spc="-220" dirty="0">
                <a:cs typeface="Arial" panose="020B0604020202020204" pitchFamily="34" charset="0"/>
              </a:rPr>
              <a:t>Salud</a:t>
            </a:r>
            <a:r>
              <a:rPr spc="-75" dirty="0">
                <a:cs typeface="Arial" panose="020B0604020202020204" pitchFamily="34" charset="0"/>
              </a:rPr>
              <a:t> </a:t>
            </a:r>
            <a:r>
              <a:rPr spc="-185" dirty="0">
                <a:cs typeface="Arial" panose="020B0604020202020204" pitchFamily="34" charset="0"/>
              </a:rPr>
              <a:t>Mental</a:t>
            </a:r>
          </a:p>
        </p:txBody>
      </p:sp>
      <p:sp>
        <p:nvSpPr>
          <p:cNvPr id="3" name="object 3"/>
          <p:cNvSpPr/>
          <p:nvPr/>
        </p:nvSpPr>
        <p:spPr>
          <a:xfrm>
            <a:off x="457200" y="3886993"/>
            <a:ext cx="28575" cy="1066800"/>
          </a:xfrm>
          <a:custGeom>
            <a:avLst/>
            <a:gdLst/>
            <a:ahLst/>
            <a:cxnLst/>
            <a:rect l="l" t="t" r="r" b="b"/>
            <a:pathLst>
              <a:path w="28575" h="1066800">
                <a:moveTo>
                  <a:pt x="28574" y="1066799"/>
                </a:moveTo>
                <a:lnTo>
                  <a:pt x="0" y="1066799"/>
                </a:lnTo>
                <a:lnTo>
                  <a:pt x="0" y="0"/>
                </a:lnTo>
                <a:lnTo>
                  <a:pt x="28574" y="0"/>
                </a:lnTo>
                <a:lnTo>
                  <a:pt x="28574" y="1066799"/>
                </a:lnTo>
                <a:close/>
              </a:path>
            </a:pathLst>
          </a:custGeom>
          <a:solidFill>
            <a:srgbClr val="FCA176"/>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4" name="object 4"/>
          <p:cNvPicPr/>
          <p:nvPr>
            <p:custDataLst>
              <p:tags r:id="rId1"/>
            </p:custDataLst>
          </p:nvPr>
        </p:nvPicPr>
        <p:blipFill>
          <a:blip r:embed="rId14" cstate="print"/>
          <a:srcRect t="557" b="557"/>
          <a:stretch>
            <a:fillRect/>
          </a:stretch>
        </p:blipFill>
        <p:spPr>
          <a:xfrm>
            <a:off x="475297" y="1771491"/>
            <a:ext cx="68550" cy="116206"/>
          </a:xfrm>
          <a:prstGeom prst="rect">
            <a:avLst/>
          </a:prstGeom>
        </p:spPr>
      </p:pic>
      <p:pic>
        <p:nvPicPr>
          <p:cNvPr id="5" name="object 5"/>
          <p:cNvPicPr/>
          <p:nvPr>
            <p:custDataLst>
              <p:tags r:id="rId2"/>
            </p:custDataLst>
          </p:nvPr>
        </p:nvPicPr>
        <p:blipFill>
          <a:blip r:embed="rId14" cstate="print"/>
          <a:srcRect t="557" b="557"/>
          <a:stretch>
            <a:fillRect/>
          </a:stretch>
        </p:blipFill>
        <p:spPr>
          <a:xfrm>
            <a:off x="475297" y="2342991"/>
            <a:ext cx="68550" cy="116206"/>
          </a:xfrm>
          <a:prstGeom prst="rect">
            <a:avLst/>
          </a:prstGeom>
        </p:spPr>
      </p:pic>
      <p:pic>
        <p:nvPicPr>
          <p:cNvPr id="6" name="object 6"/>
          <p:cNvPicPr/>
          <p:nvPr>
            <p:custDataLst>
              <p:tags r:id="rId3"/>
            </p:custDataLst>
          </p:nvPr>
        </p:nvPicPr>
        <p:blipFill>
          <a:blip r:embed="rId14" cstate="print"/>
          <a:srcRect t="557" b="557"/>
          <a:stretch>
            <a:fillRect/>
          </a:stretch>
        </p:blipFill>
        <p:spPr>
          <a:xfrm>
            <a:off x="475297" y="2914491"/>
            <a:ext cx="68550" cy="116206"/>
          </a:xfrm>
          <a:prstGeom prst="rect">
            <a:avLst/>
          </a:prstGeom>
        </p:spPr>
      </p:pic>
      <p:pic>
        <p:nvPicPr>
          <p:cNvPr id="7" name="object 7"/>
          <p:cNvPicPr/>
          <p:nvPr>
            <p:custDataLst>
              <p:tags r:id="rId4"/>
            </p:custDataLst>
          </p:nvPr>
        </p:nvPicPr>
        <p:blipFill>
          <a:blip r:embed="rId14" cstate="print"/>
          <a:srcRect t="557" b="557"/>
          <a:stretch>
            <a:fillRect/>
          </a:stretch>
        </p:blipFill>
        <p:spPr>
          <a:xfrm>
            <a:off x="475297" y="3485991"/>
            <a:ext cx="68550" cy="116206"/>
          </a:xfrm>
          <a:prstGeom prst="rect">
            <a:avLst/>
          </a:prstGeom>
        </p:spPr>
      </p:pic>
      <p:sp>
        <p:nvSpPr>
          <p:cNvPr id="8" name="object 8"/>
          <p:cNvSpPr txBox="1"/>
          <p:nvPr/>
        </p:nvSpPr>
        <p:spPr>
          <a:xfrm>
            <a:off x="444500" y="1266716"/>
            <a:ext cx="6667500" cy="2862580"/>
          </a:xfrm>
          <a:prstGeom prst="rect">
            <a:avLst/>
          </a:prstGeom>
        </p:spPr>
        <p:txBody>
          <a:bodyPr vert="horz" wrap="square" lIns="0" tIns="13335" rIns="0" bIns="0" rtlCol="0">
            <a:spAutoFit/>
          </a:bodyPr>
          <a:lstStyle/>
          <a:p>
            <a:pPr marL="12700">
              <a:spcBef>
                <a:spcPts val="105"/>
              </a:spcBef>
            </a:pPr>
            <a:r>
              <a:rPr sz="1700" spc="-125" dirty="0">
                <a:solidFill>
                  <a:schemeClr val="tx2"/>
                </a:solidFill>
                <a:latin typeface="+mj-lt"/>
                <a:cs typeface="Arial" panose="020B0604020202020204" pitchFamily="34" charset="0"/>
              </a:rPr>
              <a:t>Evolución</a:t>
            </a:r>
            <a:r>
              <a:rPr sz="1700" spc="-55" dirty="0">
                <a:solidFill>
                  <a:schemeClr val="tx2"/>
                </a:solidFill>
                <a:latin typeface="+mj-lt"/>
                <a:cs typeface="Arial" panose="020B0604020202020204" pitchFamily="34" charset="0"/>
              </a:rPr>
              <a:t> </a:t>
            </a:r>
            <a:r>
              <a:rPr sz="1700" spc="-145" dirty="0">
                <a:solidFill>
                  <a:schemeClr val="tx2"/>
                </a:solidFill>
                <a:latin typeface="+mj-lt"/>
                <a:cs typeface="Arial" panose="020B0604020202020204" pitchFamily="34" charset="0"/>
              </a:rPr>
              <a:t>en</a:t>
            </a:r>
            <a:r>
              <a:rPr sz="1700" spc="-50" dirty="0">
                <a:solidFill>
                  <a:schemeClr val="tx2"/>
                </a:solidFill>
                <a:latin typeface="+mj-lt"/>
                <a:cs typeface="Arial" panose="020B0604020202020204" pitchFamily="34" charset="0"/>
              </a:rPr>
              <a:t> </a:t>
            </a:r>
            <a:r>
              <a:rPr sz="1700" spc="-105" dirty="0">
                <a:solidFill>
                  <a:schemeClr val="tx2"/>
                </a:solidFill>
                <a:latin typeface="+mj-lt"/>
                <a:cs typeface="Arial" panose="020B0604020202020204" pitchFamily="34" charset="0"/>
              </a:rPr>
              <a:t>Políticas</a:t>
            </a:r>
            <a:r>
              <a:rPr sz="1700" spc="-50" dirty="0">
                <a:solidFill>
                  <a:schemeClr val="tx2"/>
                </a:solidFill>
                <a:latin typeface="+mj-lt"/>
                <a:cs typeface="Arial" panose="020B0604020202020204" pitchFamily="34" charset="0"/>
              </a:rPr>
              <a:t> </a:t>
            </a:r>
            <a:r>
              <a:rPr sz="1700" spc="-145" dirty="0">
                <a:solidFill>
                  <a:schemeClr val="tx2"/>
                </a:solidFill>
                <a:latin typeface="+mj-lt"/>
                <a:cs typeface="Arial" panose="020B0604020202020204" pitchFamily="34" charset="0"/>
              </a:rPr>
              <a:t>de</a:t>
            </a:r>
            <a:r>
              <a:rPr sz="1700" spc="-50" dirty="0">
                <a:solidFill>
                  <a:schemeClr val="tx2"/>
                </a:solidFill>
                <a:latin typeface="+mj-lt"/>
                <a:cs typeface="Arial" panose="020B0604020202020204" pitchFamily="34" charset="0"/>
              </a:rPr>
              <a:t> </a:t>
            </a:r>
            <a:r>
              <a:rPr sz="1700" spc="-20" dirty="0">
                <a:solidFill>
                  <a:schemeClr val="tx2"/>
                </a:solidFill>
                <a:latin typeface="+mj-lt"/>
                <a:cs typeface="Arial" panose="020B0604020202020204" pitchFamily="34" charset="0"/>
              </a:rPr>
              <a:t>Suscripción</a:t>
            </a:r>
            <a:endParaRPr sz="1700" dirty="0">
              <a:solidFill>
                <a:schemeClr val="tx2"/>
              </a:solidFill>
              <a:latin typeface="+mj-lt"/>
              <a:cs typeface="Arial" panose="020B0604020202020204" pitchFamily="34" charset="0"/>
            </a:endParaRPr>
          </a:p>
          <a:p>
            <a:pPr marL="183515" marR="334010" algn="just">
              <a:lnSpc>
                <a:spcPct val="114199"/>
              </a:lnSpc>
              <a:spcBef>
                <a:spcPts val="1080"/>
              </a:spcBef>
            </a:pPr>
            <a:r>
              <a:rPr sz="1300" spc="-65" dirty="0">
                <a:latin typeface="+mj-lt"/>
                <a:cs typeface="Arial" panose="020B0604020202020204" pitchFamily="34" charset="0"/>
              </a:rPr>
              <a:t>Condiciones</a:t>
            </a:r>
            <a:r>
              <a:rPr sz="1300" spc="-5" dirty="0">
                <a:latin typeface="+mj-lt"/>
                <a:cs typeface="Arial" panose="020B0604020202020204" pitchFamily="34" charset="0"/>
              </a:rPr>
              <a:t> </a:t>
            </a:r>
            <a:r>
              <a:rPr sz="1300" spc="-85" dirty="0">
                <a:latin typeface="+mj-lt"/>
                <a:cs typeface="Arial" panose="020B0604020202020204" pitchFamily="34" charset="0"/>
              </a:rPr>
              <a:t>como</a:t>
            </a:r>
            <a:r>
              <a:rPr sz="1300" dirty="0">
                <a:latin typeface="+mj-lt"/>
                <a:cs typeface="Arial" panose="020B0604020202020204" pitchFamily="34" charset="0"/>
              </a:rPr>
              <a:t> </a:t>
            </a:r>
            <a:r>
              <a:rPr sz="1300" spc="-65" dirty="0">
                <a:latin typeface="+mj-lt"/>
                <a:cs typeface="Arial" panose="020B0604020202020204" pitchFamily="34" charset="0"/>
              </a:rPr>
              <a:t>ansiedad</a:t>
            </a:r>
            <a:r>
              <a:rPr sz="1300" spc="-5" dirty="0">
                <a:latin typeface="+mj-lt"/>
                <a:cs typeface="Arial" panose="020B0604020202020204" pitchFamily="34" charset="0"/>
              </a:rPr>
              <a:t> </a:t>
            </a:r>
            <a:r>
              <a:rPr sz="1300" spc="-70" dirty="0">
                <a:latin typeface="+mj-lt"/>
                <a:cs typeface="Arial" panose="020B0604020202020204" pitchFamily="34" charset="0"/>
              </a:rPr>
              <a:t>o</a:t>
            </a:r>
            <a:r>
              <a:rPr sz="1300" dirty="0">
                <a:latin typeface="+mj-lt"/>
                <a:cs typeface="Arial" panose="020B0604020202020204" pitchFamily="34" charset="0"/>
              </a:rPr>
              <a:t> </a:t>
            </a:r>
            <a:r>
              <a:rPr sz="1300" spc="-70" dirty="0">
                <a:latin typeface="+mj-lt"/>
                <a:cs typeface="Arial" panose="020B0604020202020204" pitchFamily="34" charset="0"/>
              </a:rPr>
              <a:t>depresión</a:t>
            </a:r>
            <a:r>
              <a:rPr sz="1300" dirty="0">
                <a:latin typeface="+mj-lt"/>
                <a:cs typeface="Arial" panose="020B0604020202020204" pitchFamily="34" charset="0"/>
              </a:rPr>
              <a:t> </a:t>
            </a:r>
            <a:r>
              <a:rPr sz="1300" spc="-75" dirty="0">
                <a:latin typeface="+mj-lt"/>
                <a:cs typeface="Arial" panose="020B0604020202020204" pitchFamily="34" charset="0"/>
              </a:rPr>
              <a:t>que</a:t>
            </a:r>
            <a:r>
              <a:rPr sz="1300" spc="-5" dirty="0">
                <a:latin typeface="+mj-lt"/>
                <a:cs typeface="Arial" panose="020B0604020202020204" pitchFamily="34" charset="0"/>
              </a:rPr>
              <a:t> </a:t>
            </a:r>
            <a:r>
              <a:rPr sz="1300" spc="-100" dirty="0">
                <a:latin typeface="+mj-lt"/>
                <a:cs typeface="Arial" panose="020B0604020202020204" pitchFamily="34" charset="0"/>
              </a:rPr>
              <a:t>antes</a:t>
            </a:r>
            <a:r>
              <a:rPr sz="1300" spc="-15" dirty="0">
                <a:latin typeface="+mj-lt"/>
                <a:cs typeface="Arial" panose="020B0604020202020204" pitchFamily="34" charset="0"/>
              </a:rPr>
              <a:t> </a:t>
            </a:r>
            <a:r>
              <a:rPr sz="1300" spc="-110" dirty="0">
                <a:latin typeface="+mj-lt"/>
                <a:cs typeface="Arial" panose="020B0604020202020204" pitchFamily="34" charset="0"/>
              </a:rPr>
              <a:t>eran</a:t>
            </a:r>
            <a:r>
              <a:rPr sz="1300" spc="-15" dirty="0">
                <a:latin typeface="+mj-lt"/>
                <a:cs typeface="Arial" panose="020B0604020202020204" pitchFamily="34" charset="0"/>
              </a:rPr>
              <a:t> </a:t>
            </a:r>
            <a:r>
              <a:rPr sz="1300" spc="-110" dirty="0">
                <a:latin typeface="+mj-lt"/>
                <a:cs typeface="Arial" panose="020B0604020202020204" pitchFamily="34" charset="0"/>
              </a:rPr>
              <a:t>motivo</a:t>
            </a:r>
            <a:r>
              <a:rPr sz="1300" spc="-15" dirty="0">
                <a:latin typeface="+mj-lt"/>
                <a:cs typeface="Arial" panose="020B0604020202020204" pitchFamily="34" charset="0"/>
              </a:rPr>
              <a:t> </a:t>
            </a:r>
            <a:r>
              <a:rPr sz="1300" spc="-114" dirty="0">
                <a:latin typeface="+mj-lt"/>
                <a:cs typeface="Arial" panose="020B0604020202020204" pitchFamily="34" charset="0"/>
              </a:rPr>
              <a:t>de</a:t>
            </a:r>
            <a:r>
              <a:rPr sz="1300" spc="-15" dirty="0">
                <a:latin typeface="+mj-lt"/>
                <a:cs typeface="Arial" panose="020B0604020202020204" pitchFamily="34" charset="0"/>
              </a:rPr>
              <a:t> </a:t>
            </a:r>
            <a:r>
              <a:rPr sz="1300" spc="-90" dirty="0">
                <a:latin typeface="+mj-lt"/>
                <a:cs typeface="Arial" panose="020B0604020202020204" pitchFamily="34" charset="0"/>
              </a:rPr>
              <a:t>rechazo,</a:t>
            </a:r>
            <a:r>
              <a:rPr sz="1300" dirty="0">
                <a:latin typeface="+mj-lt"/>
                <a:cs typeface="Arial" panose="020B0604020202020204" pitchFamily="34" charset="0"/>
              </a:rPr>
              <a:t> </a:t>
            </a:r>
            <a:r>
              <a:rPr sz="1300" spc="-25" dirty="0">
                <a:latin typeface="+mj-lt"/>
                <a:cs typeface="Arial" panose="020B0604020202020204" pitchFamily="34" charset="0"/>
              </a:rPr>
              <a:t>hoy </a:t>
            </a:r>
            <a:r>
              <a:rPr sz="1300" spc="-70" dirty="0">
                <a:latin typeface="+mj-lt"/>
                <a:cs typeface="Arial" panose="020B0604020202020204" pitchFamily="34" charset="0"/>
              </a:rPr>
              <a:t>reciben</a:t>
            </a:r>
            <a:r>
              <a:rPr sz="1300" spc="-15" dirty="0">
                <a:latin typeface="+mj-lt"/>
                <a:cs typeface="Arial" panose="020B0604020202020204" pitchFamily="34" charset="0"/>
              </a:rPr>
              <a:t> </a:t>
            </a:r>
            <a:r>
              <a:rPr sz="1300" spc="-65" dirty="0">
                <a:latin typeface="+mj-lt"/>
                <a:cs typeface="Arial" panose="020B0604020202020204" pitchFamily="34" charset="0"/>
              </a:rPr>
              <a:t>cobertura</a:t>
            </a:r>
            <a:r>
              <a:rPr sz="1300" spc="-10" dirty="0">
                <a:latin typeface="+mj-lt"/>
                <a:cs typeface="Arial" panose="020B0604020202020204" pitchFamily="34" charset="0"/>
              </a:rPr>
              <a:t> </a:t>
            </a:r>
            <a:r>
              <a:rPr sz="1300" spc="-65" dirty="0">
                <a:latin typeface="+mj-lt"/>
                <a:cs typeface="Arial" panose="020B0604020202020204" pitchFamily="34" charset="0"/>
              </a:rPr>
              <a:t>inmediata</a:t>
            </a:r>
            <a:r>
              <a:rPr sz="1300" spc="-10" dirty="0">
                <a:latin typeface="+mj-lt"/>
                <a:cs typeface="Arial" panose="020B0604020202020204" pitchFamily="34" charset="0"/>
              </a:rPr>
              <a:t> </a:t>
            </a:r>
            <a:r>
              <a:rPr sz="1300" spc="-30" dirty="0">
                <a:latin typeface="+mj-lt"/>
                <a:cs typeface="Arial" panose="020B0604020202020204" pitchFamily="34" charset="0"/>
              </a:rPr>
              <a:t>si</a:t>
            </a:r>
            <a:r>
              <a:rPr sz="1300" spc="-10" dirty="0">
                <a:latin typeface="+mj-lt"/>
                <a:cs typeface="Arial" panose="020B0604020202020204" pitchFamily="34" charset="0"/>
              </a:rPr>
              <a:t> </a:t>
            </a:r>
            <a:r>
              <a:rPr sz="1300" spc="-70" dirty="0">
                <a:latin typeface="+mj-lt"/>
                <a:cs typeface="Arial" panose="020B0604020202020204" pitchFamily="34" charset="0"/>
              </a:rPr>
              <a:t>están</a:t>
            </a:r>
            <a:r>
              <a:rPr sz="1300" spc="-10" dirty="0">
                <a:latin typeface="+mj-lt"/>
                <a:cs typeface="Arial" panose="020B0604020202020204" pitchFamily="34" charset="0"/>
              </a:rPr>
              <a:t> </a:t>
            </a:r>
            <a:r>
              <a:rPr sz="1300" spc="-65" dirty="0">
                <a:latin typeface="+mj-lt"/>
                <a:cs typeface="Arial" panose="020B0604020202020204" pitchFamily="34" charset="0"/>
              </a:rPr>
              <a:t>bien</a:t>
            </a:r>
            <a:r>
              <a:rPr sz="1300" spc="-10" dirty="0">
                <a:latin typeface="+mj-lt"/>
                <a:cs typeface="Arial" panose="020B0604020202020204" pitchFamily="34" charset="0"/>
              </a:rPr>
              <a:t> gestionadas.</a:t>
            </a:r>
            <a:endParaRPr sz="1300" dirty="0">
              <a:latin typeface="+mj-lt"/>
              <a:cs typeface="Arial" panose="020B0604020202020204" pitchFamily="34" charset="0"/>
            </a:endParaRPr>
          </a:p>
          <a:p>
            <a:pPr marL="183515" marR="129539" algn="just">
              <a:lnSpc>
                <a:spcPct val="114199"/>
              </a:lnSpc>
              <a:spcBef>
                <a:spcPts val="860"/>
              </a:spcBef>
            </a:pPr>
            <a:r>
              <a:rPr sz="1300" spc="-70" dirty="0">
                <a:latin typeface="+mj-lt"/>
                <a:cs typeface="Arial" panose="020B0604020202020204" pitchFamily="34" charset="0"/>
              </a:rPr>
              <a:t>Se</a:t>
            </a:r>
            <a:r>
              <a:rPr sz="1300" spc="-5" dirty="0">
                <a:latin typeface="+mj-lt"/>
                <a:cs typeface="Arial" panose="020B0604020202020204" pitchFamily="34" charset="0"/>
              </a:rPr>
              <a:t> </a:t>
            </a:r>
            <a:r>
              <a:rPr sz="1300" spc="-70" dirty="0">
                <a:latin typeface="+mj-lt"/>
                <a:cs typeface="Arial" panose="020B0604020202020204" pitchFamily="34" charset="0"/>
              </a:rPr>
              <a:t>están</a:t>
            </a:r>
            <a:r>
              <a:rPr sz="1300" spc="-5" dirty="0">
                <a:latin typeface="+mj-lt"/>
                <a:cs typeface="Arial" panose="020B0604020202020204" pitchFamily="34" charset="0"/>
              </a:rPr>
              <a:t> </a:t>
            </a:r>
            <a:r>
              <a:rPr sz="1300" spc="-70" dirty="0">
                <a:latin typeface="+mj-lt"/>
                <a:cs typeface="Arial" panose="020B0604020202020204" pitchFamily="34" charset="0"/>
              </a:rPr>
              <a:t>integrando</a:t>
            </a:r>
            <a:r>
              <a:rPr sz="1300" dirty="0">
                <a:latin typeface="+mj-lt"/>
                <a:cs typeface="Arial" panose="020B0604020202020204" pitchFamily="34" charset="0"/>
              </a:rPr>
              <a:t> </a:t>
            </a:r>
            <a:r>
              <a:rPr sz="1300" spc="-80" dirty="0">
                <a:latin typeface="+mj-lt"/>
                <a:cs typeface="Arial" panose="020B0604020202020204" pitchFamily="34" charset="0"/>
              </a:rPr>
              <a:t>servicios</a:t>
            </a:r>
            <a:r>
              <a:rPr sz="1300" spc="-15" dirty="0">
                <a:latin typeface="+mj-lt"/>
                <a:cs typeface="Arial" panose="020B0604020202020204" pitchFamily="34" charset="0"/>
              </a:rPr>
              <a:t> </a:t>
            </a:r>
            <a:r>
              <a:rPr sz="1300" spc="-114" dirty="0">
                <a:latin typeface="+mj-lt"/>
                <a:cs typeface="Arial" panose="020B0604020202020204" pitchFamily="34" charset="0"/>
              </a:rPr>
              <a:t>de</a:t>
            </a:r>
            <a:r>
              <a:rPr sz="1300" spc="-15" dirty="0">
                <a:latin typeface="+mj-lt"/>
                <a:cs typeface="Arial" panose="020B0604020202020204" pitchFamily="34" charset="0"/>
              </a:rPr>
              <a:t> </a:t>
            </a:r>
            <a:r>
              <a:rPr sz="1300" spc="-95" dirty="0">
                <a:latin typeface="+mj-lt"/>
                <a:cs typeface="Arial" panose="020B0604020202020204" pitchFamily="34" charset="0"/>
              </a:rPr>
              <a:t>salud</a:t>
            </a:r>
            <a:r>
              <a:rPr sz="1300" spc="-15" dirty="0">
                <a:latin typeface="+mj-lt"/>
                <a:cs typeface="Arial" panose="020B0604020202020204" pitchFamily="34" charset="0"/>
              </a:rPr>
              <a:t> </a:t>
            </a:r>
            <a:r>
              <a:rPr sz="1300" spc="-105" dirty="0">
                <a:latin typeface="+mj-lt"/>
                <a:cs typeface="Arial" panose="020B0604020202020204" pitchFamily="34" charset="0"/>
              </a:rPr>
              <a:t>mental</a:t>
            </a:r>
            <a:r>
              <a:rPr sz="1300" spc="-35" dirty="0">
                <a:latin typeface="+mj-lt"/>
                <a:cs typeface="Arial" panose="020B0604020202020204" pitchFamily="34" charset="0"/>
              </a:rPr>
              <a:t> </a:t>
            </a:r>
            <a:r>
              <a:rPr sz="1300" spc="-75" dirty="0">
                <a:latin typeface="+mj-lt"/>
                <a:cs typeface="Arial" panose="020B0604020202020204" pitchFamily="34" charset="0"/>
              </a:rPr>
              <a:t>en</a:t>
            </a:r>
            <a:r>
              <a:rPr sz="1300" dirty="0">
                <a:latin typeface="+mj-lt"/>
                <a:cs typeface="Arial" panose="020B0604020202020204" pitchFamily="34" charset="0"/>
              </a:rPr>
              <a:t> </a:t>
            </a:r>
            <a:r>
              <a:rPr sz="1300" spc="-65" dirty="0">
                <a:latin typeface="+mj-lt"/>
                <a:cs typeface="Arial" panose="020B0604020202020204" pitchFamily="34" charset="0"/>
              </a:rPr>
              <a:t>productos</a:t>
            </a:r>
            <a:r>
              <a:rPr sz="1300" spc="-5" dirty="0">
                <a:latin typeface="+mj-lt"/>
                <a:cs typeface="Arial" panose="020B0604020202020204" pitchFamily="34" charset="0"/>
              </a:rPr>
              <a:t> </a:t>
            </a:r>
            <a:r>
              <a:rPr sz="1300" spc="-65" dirty="0">
                <a:latin typeface="+mj-lt"/>
                <a:cs typeface="Arial" panose="020B0604020202020204" pitchFamily="34" charset="0"/>
              </a:rPr>
              <a:t>colectivos</a:t>
            </a:r>
            <a:r>
              <a:rPr sz="1300" dirty="0">
                <a:latin typeface="+mj-lt"/>
                <a:cs typeface="Arial" panose="020B0604020202020204" pitchFamily="34" charset="0"/>
              </a:rPr>
              <a:t> </a:t>
            </a:r>
            <a:r>
              <a:rPr sz="1300" spc="-60" dirty="0">
                <a:latin typeface="+mj-lt"/>
                <a:cs typeface="Arial" panose="020B0604020202020204" pitchFamily="34" charset="0"/>
              </a:rPr>
              <a:t>y</a:t>
            </a:r>
            <a:r>
              <a:rPr sz="1300" spc="-5" dirty="0">
                <a:latin typeface="+mj-lt"/>
                <a:cs typeface="Arial" panose="020B0604020202020204" pitchFamily="34" charset="0"/>
              </a:rPr>
              <a:t> </a:t>
            </a:r>
            <a:r>
              <a:rPr sz="1300" spc="-35" dirty="0">
                <a:latin typeface="+mj-lt"/>
                <a:cs typeface="Arial" panose="020B0604020202020204" pitchFamily="34" charset="0"/>
              </a:rPr>
              <a:t>beneficios </a:t>
            </a:r>
            <a:r>
              <a:rPr sz="1300" spc="-10" dirty="0">
                <a:latin typeface="+mj-lt"/>
                <a:cs typeface="Arial" panose="020B0604020202020204" pitchFamily="34" charset="0"/>
              </a:rPr>
              <a:t>laborales.</a:t>
            </a:r>
            <a:endParaRPr sz="1300" dirty="0">
              <a:latin typeface="+mj-lt"/>
              <a:cs typeface="Arial" panose="020B0604020202020204" pitchFamily="34" charset="0"/>
            </a:endParaRPr>
          </a:p>
          <a:p>
            <a:pPr marL="183515" marR="5080" algn="just">
              <a:lnSpc>
                <a:spcPct val="114199"/>
              </a:lnSpc>
              <a:spcBef>
                <a:spcPts val="860"/>
              </a:spcBef>
            </a:pPr>
            <a:r>
              <a:rPr sz="1300" spc="-50" dirty="0">
                <a:latin typeface="+mj-lt"/>
                <a:cs typeface="Arial" panose="020B0604020202020204" pitchFamily="34" charset="0"/>
              </a:rPr>
              <a:t>El</a:t>
            </a:r>
            <a:r>
              <a:rPr sz="1300" spc="-5" dirty="0">
                <a:latin typeface="+mj-lt"/>
                <a:cs typeface="Arial" panose="020B0604020202020204" pitchFamily="34" charset="0"/>
              </a:rPr>
              <a:t> </a:t>
            </a:r>
            <a:r>
              <a:rPr sz="1300" spc="-135" dirty="0">
                <a:latin typeface="+mj-lt"/>
                <a:cs typeface="Arial" panose="020B0604020202020204" pitchFamily="34" charset="0"/>
              </a:rPr>
              <a:t>84%</a:t>
            </a:r>
            <a:r>
              <a:rPr sz="1300" spc="-10" dirty="0">
                <a:latin typeface="+mj-lt"/>
                <a:cs typeface="Arial" panose="020B0604020202020204" pitchFamily="34" charset="0"/>
              </a:rPr>
              <a:t> </a:t>
            </a:r>
            <a:r>
              <a:rPr sz="1300" spc="-114" dirty="0">
                <a:latin typeface="+mj-lt"/>
                <a:cs typeface="Arial" panose="020B0604020202020204" pitchFamily="34" charset="0"/>
              </a:rPr>
              <a:t>de</a:t>
            </a:r>
            <a:r>
              <a:rPr sz="1300" spc="-15" dirty="0">
                <a:latin typeface="+mj-lt"/>
                <a:cs typeface="Arial" panose="020B0604020202020204" pitchFamily="34" charset="0"/>
              </a:rPr>
              <a:t> </a:t>
            </a:r>
            <a:r>
              <a:rPr sz="1300" spc="-105" dirty="0">
                <a:latin typeface="+mj-lt"/>
                <a:cs typeface="Arial" panose="020B0604020202020204" pitchFamily="34" charset="0"/>
              </a:rPr>
              <a:t>empleadores</a:t>
            </a:r>
            <a:r>
              <a:rPr sz="1300" spc="-30" dirty="0">
                <a:latin typeface="+mj-lt"/>
                <a:cs typeface="Arial" panose="020B0604020202020204" pitchFamily="34" charset="0"/>
              </a:rPr>
              <a:t> </a:t>
            </a:r>
            <a:r>
              <a:rPr sz="1300" spc="-65" dirty="0">
                <a:latin typeface="+mj-lt"/>
                <a:cs typeface="Arial" panose="020B0604020202020204" pitchFamily="34" charset="0"/>
              </a:rPr>
              <a:t>considera</a:t>
            </a:r>
            <a:r>
              <a:rPr sz="1300" dirty="0">
                <a:latin typeface="+mj-lt"/>
                <a:cs typeface="Arial" panose="020B0604020202020204" pitchFamily="34" charset="0"/>
              </a:rPr>
              <a:t> </a:t>
            </a:r>
            <a:r>
              <a:rPr sz="1300" spc="-80" dirty="0">
                <a:latin typeface="+mj-lt"/>
                <a:cs typeface="Arial" panose="020B0604020202020204" pitchFamily="34" charset="0"/>
              </a:rPr>
              <a:t>aumentar</a:t>
            </a:r>
            <a:r>
              <a:rPr sz="1300" dirty="0">
                <a:latin typeface="+mj-lt"/>
                <a:cs typeface="Arial" panose="020B0604020202020204" pitchFamily="34" charset="0"/>
              </a:rPr>
              <a:t> </a:t>
            </a:r>
            <a:r>
              <a:rPr sz="1300" spc="-50" dirty="0">
                <a:latin typeface="+mj-lt"/>
                <a:cs typeface="Arial" panose="020B0604020202020204" pitchFamily="34" charset="0"/>
              </a:rPr>
              <a:t>el</a:t>
            </a:r>
            <a:r>
              <a:rPr sz="1300" dirty="0">
                <a:latin typeface="+mj-lt"/>
                <a:cs typeface="Arial" panose="020B0604020202020204" pitchFamily="34" charset="0"/>
              </a:rPr>
              <a:t> </a:t>
            </a:r>
            <a:r>
              <a:rPr sz="1300" spc="-60" dirty="0">
                <a:latin typeface="+mj-lt"/>
                <a:cs typeface="Arial" panose="020B0604020202020204" pitchFamily="34" charset="0"/>
              </a:rPr>
              <a:t>bienestar</a:t>
            </a:r>
            <a:r>
              <a:rPr sz="1300" dirty="0">
                <a:latin typeface="+mj-lt"/>
                <a:cs typeface="Arial" panose="020B0604020202020204" pitchFamily="34" charset="0"/>
              </a:rPr>
              <a:t> </a:t>
            </a:r>
            <a:r>
              <a:rPr sz="1300" spc="-75" dirty="0">
                <a:latin typeface="+mj-lt"/>
                <a:cs typeface="Arial" panose="020B0604020202020204" pitchFamily="34" charset="0"/>
              </a:rPr>
              <a:t>mental</a:t>
            </a:r>
            <a:r>
              <a:rPr sz="1300" dirty="0">
                <a:latin typeface="+mj-lt"/>
                <a:cs typeface="Arial" panose="020B0604020202020204" pitchFamily="34" charset="0"/>
              </a:rPr>
              <a:t> </a:t>
            </a:r>
            <a:r>
              <a:rPr sz="1300" spc="-85" dirty="0">
                <a:latin typeface="+mj-lt"/>
                <a:cs typeface="Arial" panose="020B0604020202020204" pitchFamily="34" charset="0"/>
              </a:rPr>
              <a:t>como</a:t>
            </a:r>
            <a:r>
              <a:rPr sz="1300" spc="-5" dirty="0">
                <a:latin typeface="+mj-lt"/>
                <a:cs typeface="Arial" panose="020B0604020202020204" pitchFamily="34" charset="0"/>
              </a:rPr>
              <a:t> </a:t>
            </a:r>
            <a:r>
              <a:rPr sz="1300" spc="-65" dirty="0">
                <a:latin typeface="+mj-lt"/>
                <a:cs typeface="Arial" panose="020B0604020202020204" pitchFamily="34" charset="0"/>
              </a:rPr>
              <a:t>objetivo</a:t>
            </a:r>
            <a:r>
              <a:rPr sz="1300" dirty="0">
                <a:latin typeface="+mj-lt"/>
                <a:cs typeface="Arial" panose="020B0604020202020204" pitchFamily="34" charset="0"/>
              </a:rPr>
              <a:t> </a:t>
            </a:r>
            <a:r>
              <a:rPr sz="1300" spc="-10" dirty="0">
                <a:latin typeface="+mj-lt"/>
                <a:cs typeface="Arial" panose="020B0604020202020204" pitchFamily="34" charset="0"/>
              </a:rPr>
              <a:t>clave </a:t>
            </a:r>
            <a:r>
              <a:rPr sz="1300" spc="-75" dirty="0">
                <a:latin typeface="+mj-lt"/>
                <a:cs typeface="Arial" panose="020B0604020202020204" pitchFamily="34" charset="0"/>
              </a:rPr>
              <a:t>en</a:t>
            </a:r>
            <a:r>
              <a:rPr sz="1300" spc="-15" dirty="0">
                <a:latin typeface="+mj-lt"/>
                <a:cs typeface="Arial" panose="020B0604020202020204" pitchFamily="34" charset="0"/>
              </a:rPr>
              <a:t> </a:t>
            </a:r>
            <a:r>
              <a:rPr sz="1300" spc="-10" dirty="0">
                <a:latin typeface="+mj-lt"/>
                <a:cs typeface="Arial" panose="020B0604020202020204" pitchFamily="34" charset="0"/>
              </a:rPr>
              <a:t>beneficios.</a:t>
            </a:r>
            <a:endParaRPr sz="1300" dirty="0">
              <a:latin typeface="+mj-lt"/>
              <a:cs typeface="Arial" panose="020B0604020202020204" pitchFamily="34" charset="0"/>
            </a:endParaRPr>
          </a:p>
          <a:p>
            <a:pPr marL="183515" algn="just">
              <a:spcBef>
                <a:spcPts val="1140"/>
              </a:spcBef>
            </a:pPr>
            <a:r>
              <a:rPr sz="1300" spc="-75" dirty="0">
                <a:latin typeface="+mj-lt"/>
                <a:cs typeface="Arial" panose="020B0604020202020204" pitchFamily="34" charset="0"/>
              </a:rPr>
              <a:t>Enfoque</a:t>
            </a:r>
            <a:r>
              <a:rPr sz="1300" dirty="0">
                <a:latin typeface="+mj-lt"/>
                <a:cs typeface="Arial" panose="020B0604020202020204" pitchFamily="34" charset="0"/>
              </a:rPr>
              <a:t> </a:t>
            </a:r>
            <a:r>
              <a:rPr sz="1300" spc="-65" dirty="0">
                <a:latin typeface="+mj-lt"/>
                <a:cs typeface="Arial" panose="020B0604020202020204" pitchFamily="34" charset="0"/>
              </a:rPr>
              <a:t>integrado:</a:t>
            </a:r>
            <a:r>
              <a:rPr sz="1300" spc="5" dirty="0">
                <a:latin typeface="+mj-lt"/>
                <a:cs typeface="Arial" panose="020B0604020202020204" pitchFamily="34" charset="0"/>
              </a:rPr>
              <a:t> </a:t>
            </a:r>
            <a:r>
              <a:rPr sz="1300" spc="-60" dirty="0">
                <a:latin typeface="+mj-lt"/>
                <a:cs typeface="Arial" panose="020B0604020202020204" pitchFamily="34" charset="0"/>
              </a:rPr>
              <a:t>soluciones</a:t>
            </a:r>
            <a:r>
              <a:rPr sz="1300" spc="5" dirty="0">
                <a:latin typeface="+mj-lt"/>
                <a:cs typeface="Arial" panose="020B0604020202020204" pitchFamily="34" charset="0"/>
              </a:rPr>
              <a:t> </a:t>
            </a:r>
            <a:r>
              <a:rPr sz="1300" spc="-75" dirty="0">
                <a:latin typeface="+mj-lt"/>
                <a:cs typeface="Arial" panose="020B0604020202020204" pitchFamily="34" charset="0"/>
              </a:rPr>
              <a:t>que</a:t>
            </a:r>
            <a:r>
              <a:rPr sz="1300" spc="5" dirty="0">
                <a:latin typeface="+mj-lt"/>
                <a:cs typeface="Arial" panose="020B0604020202020204" pitchFamily="34" charset="0"/>
              </a:rPr>
              <a:t> </a:t>
            </a:r>
            <a:r>
              <a:rPr sz="1300" spc="-80" dirty="0">
                <a:latin typeface="+mj-lt"/>
                <a:cs typeface="Arial" panose="020B0604020202020204" pitchFamily="34" charset="0"/>
              </a:rPr>
              <a:t>combinan</a:t>
            </a:r>
            <a:r>
              <a:rPr sz="1300" spc="5" dirty="0">
                <a:latin typeface="+mj-lt"/>
                <a:cs typeface="Arial" panose="020B0604020202020204" pitchFamily="34" charset="0"/>
              </a:rPr>
              <a:t> </a:t>
            </a:r>
            <a:r>
              <a:rPr sz="1300" spc="-65" dirty="0">
                <a:latin typeface="+mj-lt"/>
                <a:cs typeface="Arial" panose="020B0604020202020204" pitchFamily="34" charset="0"/>
              </a:rPr>
              <a:t>salud</a:t>
            </a:r>
            <a:r>
              <a:rPr sz="1300" spc="5" dirty="0">
                <a:latin typeface="+mj-lt"/>
                <a:cs typeface="Arial" panose="020B0604020202020204" pitchFamily="34" charset="0"/>
              </a:rPr>
              <a:t> </a:t>
            </a:r>
            <a:r>
              <a:rPr sz="1300" spc="-75" dirty="0">
                <a:latin typeface="+mj-lt"/>
                <a:cs typeface="Arial" panose="020B0604020202020204" pitchFamily="34" charset="0"/>
              </a:rPr>
              <a:t>mental</a:t>
            </a:r>
            <a:r>
              <a:rPr sz="1300" spc="5" dirty="0">
                <a:latin typeface="+mj-lt"/>
                <a:cs typeface="Arial" panose="020B0604020202020204" pitchFamily="34" charset="0"/>
              </a:rPr>
              <a:t> </a:t>
            </a:r>
            <a:r>
              <a:rPr sz="1300" spc="-75" dirty="0">
                <a:latin typeface="+mj-lt"/>
                <a:cs typeface="Arial" panose="020B0604020202020204" pitchFamily="34" charset="0"/>
              </a:rPr>
              <a:t>con</a:t>
            </a:r>
            <a:r>
              <a:rPr sz="1300" spc="5" dirty="0">
                <a:latin typeface="+mj-lt"/>
                <a:cs typeface="Arial" panose="020B0604020202020204" pitchFamily="34" charset="0"/>
              </a:rPr>
              <a:t> </a:t>
            </a:r>
            <a:r>
              <a:rPr sz="1300" spc="-70" dirty="0">
                <a:latin typeface="+mj-lt"/>
                <a:cs typeface="Arial" panose="020B0604020202020204" pitchFamily="34" charset="0"/>
              </a:rPr>
              <a:t>otras</a:t>
            </a:r>
            <a:r>
              <a:rPr sz="1300" spc="5" dirty="0">
                <a:latin typeface="+mj-lt"/>
                <a:cs typeface="Arial" panose="020B0604020202020204" pitchFamily="34" charset="0"/>
              </a:rPr>
              <a:t> </a:t>
            </a:r>
            <a:r>
              <a:rPr sz="1300" spc="-10" dirty="0">
                <a:latin typeface="+mj-lt"/>
                <a:cs typeface="Arial" panose="020B0604020202020204" pitchFamily="34" charset="0"/>
              </a:rPr>
              <a:t>coberturas.</a:t>
            </a:r>
            <a:endParaRPr sz="1300" dirty="0">
              <a:latin typeface="+mj-lt"/>
              <a:cs typeface="Arial" panose="020B0604020202020204" pitchFamily="34" charset="0"/>
            </a:endParaRPr>
          </a:p>
          <a:p>
            <a:pPr>
              <a:spcBef>
                <a:spcPts val="409"/>
              </a:spcBef>
            </a:pPr>
            <a:endParaRPr sz="1200" dirty="0">
              <a:cs typeface="Arial" panose="020B0604020202020204" pitchFamily="34" charset="0"/>
            </a:endParaRPr>
          </a:p>
          <a:p>
            <a:pPr marL="183515"/>
            <a:r>
              <a:rPr sz="1500" spc="-90" dirty="0">
                <a:solidFill>
                  <a:schemeClr val="accent2"/>
                </a:solidFill>
                <a:latin typeface="Poppins SemiBold" pitchFamily="50" charset="0"/>
                <a:cs typeface="Arial" panose="020B0604020202020204" pitchFamily="34" charset="0"/>
              </a:rPr>
              <a:t>Implicaciones</a:t>
            </a:r>
            <a:r>
              <a:rPr sz="1500" spc="-30" dirty="0">
                <a:solidFill>
                  <a:schemeClr val="accent2"/>
                </a:solidFill>
                <a:latin typeface="Poppins SemiBold" pitchFamily="50" charset="0"/>
                <a:cs typeface="Arial" panose="020B0604020202020204" pitchFamily="34" charset="0"/>
              </a:rPr>
              <a:t> </a:t>
            </a:r>
            <a:r>
              <a:rPr sz="1500" spc="-10" dirty="0">
                <a:solidFill>
                  <a:schemeClr val="accent2"/>
                </a:solidFill>
                <a:latin typeface="Poppins SemiBold" pitchFamily="50" charset="0"/>
                <a:cs typeface="Arial" panose="020B0604020202020204" pitchFamily="34" charset="0"/>
              </a:rPr>
              <a:t>Actuariales</a:t>
            </a:r>
            <a:endParaRPr sz="1500" dirty="0">
              <a:solidFill>
                <a:schemeClr val="accent2"/>
              </a:solidFill>
              <a:latin typeface="Poppins SemiBold" pitchFamily="50" charset="0"/>
              <a:cs typeface="Arial" panose="020B0604020202020204" pitchFamily="34" charset="0"/>
            </a:endParaRPr>
          </a:p>
        </p:txBody>
      </p:sp>
      <p:pic>
        <p:nvPicPr>
          <p:cNvPr id="9" name="object 9"/>
          <p:cNvPicPr/>
          <p:nvPr>
            <p:custDataLst>
              <p:tags r:id="rId5"/>
            </p:custDataLst>
          </p:nvPr>
        </p:nvPicPr>
        <p:blipFill>
          <a:blip r:embed="rId15" cstate="print"/>
          <a:stretch>
            <a:fillRect/>
          </a:stretch>
        </p:blipFill>
        <p:spPr>
          <a:xfrm>
            <a:off x="628650" y="4267995"/>
            <a:ext cx="133349" cy="133349"/>
          </a:xfrm>
          <a:prstGeom prst="rect">
            <a:avLst/>
          </a:prstGeom>
        </p:spPr>
      </p:pic>
      <p:sp>
        <p:nvSpPr>
          <p:cNvPr id="10" name="object 10"/>
          <p:cNvSpPr txBox="1"/>
          <p:nvPr/>
        </p:nvSpPr>
        <p:spPr>
          <a:xfrm>
            <a:off x="825500" y="4212939"/>
            <a:ext cx="5270500" cy="190437"/>
          </a:xfrm>
          <a:prstGeom prst="rect">
            <a:avLst/>
          </a:prstGeom>
        </p:spPr>
        <p:txBody>
          <a:bodyPr vert="horz" wrap="square" lIns="0" tIns="13335" rIns="0" bIns="0" rtlCol="0">
            <a:spAutoFit/>
          </a:bodyPr>
          <a:lstStyle/>
          <a:p>
            <a:pPr marL="12700">
              <a:spcBef>
                <a:spcPts val="105"/>
              </a:spcBef>
            </a:pPr>
            <a:r>
              <a:rPr sz="1150" spc="-75" dirty="0">
                <a:solidFill>
                  <a:schemeClr val="accent2"/>
                </a:solidFill>
                <a:cs typeface="Arial" panose="020B0604020202020204" pitchFamily="34" charset="0"/>
              </a:rPr>
              <a:t>Nuevos</a:t>
            </a:r>
            <a:r>
              <a:rPr sz="1150" spc="-1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modelos</a:t>
            </a:r>
            <a:r>
              <a:rPr sz="1150" spc="-1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riesgo</a:t>
            </a:r>
            <a:r>
              <a:rPr sz="1150" spc="-1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que</a:t>
            </a:r>
            <a:r>
              <a:rPr sz="1150" spc="-1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integran</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datos</a:t>
            </a:r>
            <a:r>
              <a:rPr sz="1150" spc="-1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salud</a:t>
            </a:r>
            <a:r>
              <a:rPr sz="1150" spc="-10"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mental</a:t>
            </a:r>
            <a:r>
              <a:rPr sz="1150" spc="-10"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sin</a:t>
            </a:r>
            <a:r>
              <a:rPr sz="1150" spc="-5" dirty="0">
                <a:solidFill>
                  <a:schemeClr val="accent2"/>
                </a:solidFill>
                <a:cs typeface="Arial" panose="020B0604020202020204" pitchFamily="34" charset="0"/>
              </a:rPr>
              <a:t> </a:t>
            </a:r>
            <a:r>
              <a:rPr sz="1150" spc="-10" dirty="0">
                <a:solidFill>
                  <a:schemeClr val="accent2"/>
                </a:solidFill>
                <a:cs typeface="Arial" panose="020B0604020202020204" pitchFamily="34" charset="0"/>
              </a:rPr>
              <a:t>sesgos</a:t>
            </a:r>
            <a:endParaRPr sz="1150" dirty="0">
              <a:solidFill>
                <a:schemeClr val="accent2"/>
              </a:solidFill>
              <a:cs typeface="Arial" panose="020B0604020202020204" pitchFamily="34" charset="0"/>
            </a:endParaRPr>
          </a:p>
        </p:txBody>
      </p:sp>
      <p:pic>
        <p:nvPicPr>
          <p:cNvPr id="11" name="object 11"/>
          <p:cNvPicPr/>
          <p:nvPr>
            <p:custDataLst>
              <p:tags r:id="rId6"/>
            </p:custDataLst>
          </p:nvPr>
        </p:nvPicPr>
        <p:blipFill>
          <a:blip r:embed="rId15" cstate="print"/>
          <a:stretch>
            <a:fillRect/>
          </a:stretch>
        </p:blipFill>
        <p:spPr>
          <a:xfrm>
            <a:off x="628650" y="4534695"/>
            <a:ext cx="133349" cy="133349"/>
          </a:xfrm>
          <a:prstGeom prst="rect">
            <a:avLst/>
          </a:prstGeom>
        </p:spPr>
      </p:pic>
      <p:sp>
        <p:nvSpPr>
          <p:cNvPr id="12" name="object 12"/>
          <p:cNvSpPr txBox="1"/>
          <p:nvPr/>
        </p:nvSpPr>
        <p:spPr>
          <a:xfrm>
            <a:off x="825500" y="4479639"/>
            <a:ext cx="4371974" cy="190437"/>
          </a:xfrm>
          <a:prstGeom prst="rect">
            <a:avLst/>
          </a:prstGeom>
        </p:spPr>
        <p:txBody>
          <a:bodyPr vert="horz" wrap="square" lIns="0" tIns="13335" rIns="0" bIns="0" rtlCol="0">
            <a:spAutoFit/>
          </a:bodyPr>
          <a:lstStyle/>
          <a:p>
            <a:pPr marL="12700">
              <a:spcBef>
                <a:spcPts val="105"/>
              </a:spcBef>
            </a:pPr>
            <a:r>
              <a:rPr sz="1150" spc="-70" dirty="0">
                <a:solidFill>
                  <a:schemeClr val="accent2"/>
                </a:solidFill>
                <a:cs typeface="Arial" panose="020B0604020202020204" pitchFamily="34" charset="0"/>
              </a:rPr>
              <a:t>Necesidad</a:t>
            </a:r>
            <a:r>
              <a:rPr sz="115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replantear</a:t>
            </a:r>
            <a:r>
              <a:rPr sz="1150" spc="5"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tablas</a:t>
            </a:r>
            <a:r>
              <a:rPr sz="1150"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actuariales</a:t>
            </a:r>
            <a:r>
              <a:rPr sz="1150" spc="5" dirty="0">
                <a:solidFill>
                  <a:schemeClr val="accent2"/>
                </a:solidFill>
                <a:cs typeface="Arial" panose="020B0604020202020204" pitchFamily="34" charset="0"/>
              </a:rPr>
              <a:t> </a:t>
            </a:r>
            <a:r>
              <a:rPr sz="1150" spc="-40" dirty="0">
                <a:solidFill>
                  <a:schemeClr val="accent2"/>
                </a:solidFill>
                <a:cs typeface="Arial" panose="020B0604020202020204" pitchFamily="34" charset="0"/>
              </a:rPr>
              <a:t>tradicionales</a:t>
            </a:r>
            <a:endParaRPr sz="1150" dirty="0">
              <a:solidFill>
                <a:schemeClr val="accent2"/>
              </a:solidFill>
              <a:cs typeface="Arial" panose="020B0604020202020204" pitchFamily="34" charset="0"/>
            </a:endParaRPr>
          </a:p>
        </p:txBody>
      </p:sp>
      <p:pic>
        <p:nvPicPr>
          <p:cNvPr id="13" name="object 13"/>
          <p:cNvPicPr/>
          <p:nvPr>
            <p:custDataLst>
              <p:tags r:id="rId7"/>
            </p:custDataLst>
          </p:nvPr>
        </p:nvPicPr>
        <p:blipFill>
          <a:blip r:embed="rId15" cstate="print"/>
          <a:stretch>
            <a:fillRect/>
          </a:stretch>
        </p:blipFill>
        <p:spPr>
          <a:xfrm>
            <a:off x="628650" y="4801394"/>
            <a:ext cx="133349" cy="133349"/>
          </a:xfrm>
          <a:prstGeom prst="rect">
            <a:avLst/>
          </a:prstGeom>
        </p:spPr>
      </p:pic>
      <p:sp>
        <p:nvSpPr>
          <p:cNvPr id="14" name="object 14"/>
          <p:cNvSpPr txBox="1"/>
          <p:nvPr/>
        </p:nvSpPr>
        <p:spPr>
          <a:xfrm>
            <a:off x="825501" y="4746339"/>
            <a:ext cx="5067299" cy="190437"/>
          </a:xfrm>
          <a:prstGeom prst="rect">
            <a:avLst/>
          </a:prstGeom>
        </p:spPr>
        <p:txBody>
          <a:bodyPr vert="horz" wrap="square" lIns="0" tIns="13335" rIns="0" bIns="0" rtlCol="0">
            <a:spAutoFit/>
          </a:bodyPr>
          <a:lstStyle/>
          <a:p>
            <a:pPr marL="12700">
              <a:spcBef>
                <a:spcPts val="105"/>
              </a:spcBef>
            </a:pPr>
            <a:r>
              <a:rPr sz="1150" spc="-55" dirty="0">
                <a:solidFill>
                  <a:schemeClr val="accent2"/>
                </a:solidFill>
                <a:cs typeface="Arial" panose="020B0604020202020204" pitchFamily="34" charset="0"/>
              </a:rPr>
              <a:t>Análisis</a:t>
            </a:r>
            <a:r>
              <a:rPr sz="1150" spc="-10"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costo-</a:t>
            </a:r>
            <a:r>
              <a:rPr sz="1150" spc="-60" dirty="0">
                <a:solidFill>
                  <a:schemeClr val="accent2"/>
                </a:solidFill>
                <a:cs typeface="Arial" panose="020B0604020202020204" pitchFamily="34" charset="0"/>
              </a:rPr>
              <a:t>beneficio</a:t>
            </a:r>
            <a:r>
              <a:rPr sz="1150" spc="-1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1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programas</a:t>
            </a:r>
            <a:r>
              <a:rPr sz="1150" spc="-1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preventivos</a:t>
            </a:r>
            <a:r>
              <a:rPr sz="1150" spc="-10" dirty="0">
                <a:solidFill>
                  <a:schemeClr val="accent2"/>
                </a:solidFill>
                <a:cs typeface="Arial" panose="020B0604020202020204" pitchFamily="34" charset="0"/>
              </a:rPr>
              <a:t> </a:t>
            </a:r>
            <a:r>
              <a:rPr sz="1150" spc="-50" dirty="0">
                <a:solidFill>
                  <a:schemeClr val="accent2"/>
                </a:solidFill>
                <a:cs typeface="Arial" panose="020B0604020202020204" pitchFamily="34" charset="0"/>
              </a:rPr>
              <a:t>vs.</a:t>
            </a:r>
            <a:r>
              <a:rPr sz="1150" spc="-5" dirty="0">
                <a:solidFill>
                  <a:schemeClr val="accent2"/>
                </a:solidFill>
                <a:cs typeface="Arial" panose="020B0604020202020204" pitchFamily="34" charset="0"/>
              </a:rPr>
              <a:t> </a:t>
            </a:r>
            <a:r>
              <a:rPr sz="1150" spc="-40" dirty="0">
                <a:solidFill>
                  <a:schemeClr val="accent2"/>
                </a:solidFill>
                <a:cs typeface="Arial" panose="020B0604020202020204" pitchFamily="34" charset="0"/>
              </a:rPr>
              <a:t>tratamientos</a:t>
            </a:r>
            <a:endParaRPr sz="1150" dirty="0">
              <a:solidFill>
                <a:schemeClr val="accent2"/>
              </a:solidFill>
              <a:cs typeface="Arial" panose="020B0604020202020204" pitchFamily="34" charset="0"/>
            </a:endParaRPr>
          </a:p>
        </p:txBody>
      </p:sp>
      <p:sp>
        <p:nvSpPr>
          <p:cNvPr id="15" name="object 15"/>
          <p:cNvSpPr/>
          <p:nvPr/>
        </p:nvSpPr>
        <p:spPr>
          <a:xfrm>
            <a:off x="7362825" y="3963193"/>
            <a:ext cx="4371975" cy="1085850"/>
          </a:xfrm>
          <a:custGeom>
            <a:avLst/>
            <a:gdLst/>
            <a:ahLst/>
            <a:cxnLst/>
            <a:rect l="l" t="t" r="r" b="b"/>
            <a:pathLst>
              <a:path w="4371975" h="1085850">
                <a:moveTo>
                  <a:pt x="4300778" y="1085849"/>
                </a:moveTo>
                <a:lnTo>
                  <a:pt x="71197" y="1085849"/>
                </a:lnTo>
                <a:lnTo>
                  <a:pt x="66241" y="1085361"/>
                </a:lnTo>
                <a:lnTo>
                  <a:pt x="29705" y="1070227"/>
                </a:lnTo>
                <a:lnTo>
                  <a:pt x="3885" y="1034187"/>
                </a:lnTo>
                <a:lnTo>
                  <a:pt x="0" y="1014652"/>
                </a:lnTo>
                <a:lnTo>
                  <a:pt x="0" y="1009649"/>
                </a:lnTo>
                <a:lnTo>
                  <a:pt x="0" y="71196"/>
                </a:lnTo>
                <a:lnTo>
                  <a:pt x="15621" y="29704"/>
                </a:lnTo>
                <a:lnTo>
                  <a:pt x="51661" y="3885"/>
                </a:lnTo>
                <a:lnTo>
                  <a:pt x="71197" y="0"/>
                </a:lnTo>
                <a:lnTo>
                  <a:pt x="4300778" y="0"/>
                </a:lnTo>
                <a:lnTo>
                  <a:pt x="4342267" y="15621"/>
                </a:lnTo>
                <a:lnTo>
                  <a:pt x="4368088" y="51661"/>
                </a:lnTo>
                <a:lnTo>
                  <a:pt x="4371975" y="71196"/>
                </a:lnTo>
                <a:lnTo>
                  <a:pt x="4371975" y="1014652"/>
                </a:lnTo>
                <a:lnTo>
                  <a:pt x="4356351" y="1056144"/>
                </a:lnTo>
                <a:lnTo>
                  <a:pt x="4320312" y="1081963"/>
                </a:lnTo>
                <a:lnTo>
                  <a:pt x="4305733" y="1085361"/>
                </a:lnTo>
                <a:lnTo>
                  <a:pt x="4300778" y="1085849"/>
                </a:lnTo>
                <a:close/>
              </a:path>
            </a:pathLst>
          </a:custGeom>
          <a:solidFill>
            <a:srgbClr val="FCA176">
              <a:alpha val="10198"/>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7362825" y="5201443"/>
            <a:ext cx="28575" cy="1047750"/>
          </a:xfrm>
          <a:custGeom>
            <a:avLst/>
            <a:gdLst/>
            <a:ahLst/>
            <a:cxnLst/>
            <a:rect l="l" t="t" r="r" b="b"/>
            <a:pathLst>
              <a:path w="28575" h="1047750">
                <a:moveTo>
                  <a:pt x="28574" y="1047749"/>
                </a:moveTo>
                <a:lnTo>
                  <a:pt x="0" y="1047749"/>
                </a:lnTo>
                <a:lnTo>
                  <a:pt x="0" y="0"/>
                </a:lnTo>
                <a:lnTo>
                  <a:pt x="28574" y="0"/>
                </a:lnTo>
                <a:lnTo>
                  <a:pt x="28574" y="1047749"/>
                </a:lnTo>
                <a:close/>
              </a:path>
            </a:pathLst>
          </a:custGeom>
          <a:solidFill>
            <a:srgbClr val="FCA17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txBox="1"/>
          <p:nvPr/>
        </p:nvSpPr>
        <p:spPr>
          <a:xfrm>
            <a:off x="7491066" y="4088747"/>
            <a:ext cx="1976207" cy="248145"/>
          </a:xfrm>
          <a:prstGeom prst="rect">
            <a:avLst/>
          </a:prstGeom>
        </p:spPr>
        <p:txBody>
          <a:bodyPr vert="horz" wrap="square" lIns="0" tIns="17145" rIns="0" bIns="0" rtlCol="0">
            <a:spAutoFit/>
          </a:bodyPr>
          <a:lstStyle/>
          <a:p>
            <a:pPr marL="12700">
              <a:spcBef>
                <a:spcPts val="135"/>
              </a:spcBef>
            </a:pPr>
            <a:r>
              <a:rPr sz="1500" spc="-90" dirty="0">
                <a:solidFill>
                  <a:schemeClr val="accent6"/>
                </a:solidFill>
                <a:latin typeface="Poppins SemiBold" pitchFamily="50" charset="0"/>
                <a:cs typeface="Arial" panose="020B0604020202020204" pitchFamily="34" charset="0"/>
              </a:rPr>
              <a:t>Estadísticas</a:t>
            </a:r>
            <a:r>
              <a:rPr sz="1500" spc="10" dirty="0">
                <a:solidFill>
                  <a:schemeClr val="accent6"/>
                </a:solidFill>
                <a:latin typeface="Poppins SemiBold" pitchFamily="50" charset="0"/>
                <a:cs typeface="Arial" panose="020B0604020202020204" pitchFamily="34" charset="0"/>
              </a:rPr>
              <a:t> </a:t>
            </a:r>
            <a:r>
              <a:rPr sz="1500" spc="-80" dirty="0">
                <a:solidFill>
                  <a:schemeClr val="accent6"/>
                </a:solidFill>
                <a:latin typeface="Poppins SemiBold" pitchFamily="50" charset="0"/>
                <a:cs typeface="Arial" panose="020B0604020202020204" pitchFamily="34" charset="0"/>
              </a:rPr>
              <a:t>Clave</a:t>
            </a:r>
            <a:endParaRPr sz="1500" dirty="0">
              <a:solidFill>
                <a:schemeClr val="accent6"/>
              </a:solidFill>
              <a:latin typeface="Poppins SemiBold" pitchFamily="50" charset="0"/>
              <a:cs typeface="Arial" panose="020B0604020202020204" pitchFamily="34" charset="0"/>
            </a:endParaRPr>
          </a:p>
        </p:txBody>
      </p:sp>
      <p:sp>
        <p:nvSpPr>
          <p:cNvPr id="18" name="object 18"/>
          <p:cNvSpPr txBox="1"/>
          <p:nvPr/>
        </p:nvSpPr>
        <p:spPr>
          <a:xfrm>
            <a:off x="7491066" y="4323969"/>
            <a:ext cx="4371974" cy="581569"/>
          </a:xfrm>
          <a:prstGeom prst="rect">
            <a:avLst/>
          </a:prstGeom>
        </p:spPr>
        <p:txBody>
          <a:bodyPr vert="horz" wrap="square" lIns="0" tIns="17145" rIns="0" bIns="0" rtlCol="0">
            <a:spAutoFit/>
          </a:bodyPr>
          <a:lstStyle/>
          <a:p>
            <a:pPr marL="12700">
              <a:lnSpc>
                <a:spcPts val="3165"/>
              </a:lnSpc>
              <a:spcBef>
                <a:spcPts val="135"/>
              </a:spcBef>
              <a:tabLst>
                <a:tab pos="1393190" algn="l"/>
                <a:tab pos="2983230" algn="l"/>
              </a:tabLst>
            </a:pPr>
            <a:r>
              <a:rPr sz="2650" spc="-345" dirty="0">
                <a:solidFill>
                  <a:srgbClr val="CB4504"/>
                </a:solidFill>
                <a:latin typeface="Poppins SemiBold" pitchFamily="50" charset="0"/>
                <a:cs typeface="Arial" panose="020B0604020202020204" pitchFamily="34" charset="0"/>
              </a:rPr>
              <a:t>70%</a:t>
            </a:r>
            <a:r>
              <a:rPr sz="2650" dirty="0">
                <a:solidFill>
                  <a:srgbClr val="CB4504"/>
                </a:solidFill>
                <a:latin typeface="Poppins SemiBold" pitchFamily="50" charset="0"/>
                <a:cs typeface="Arial" panose="020B0604020202020204" pitchFamily="34" charset="0"/>
              </a:rPr>
              <a:t>	</a:t>
            </a:r>
            <a:r>
              <a:rPr sz="2650" spc="-265" dirty="0">
                <a:solidFill>
                  <a:srgbClr val="CB4504"/>
                </a:solidFill>
                <a:latin typeface="Poppins SemiBold" pitchFamily="50" charset="0"/>
                <a:cs typeface="Arial" panose="020B0604020202020204" pitchFamily="34" charset="0"/>
              </a:rPr>
              <a:t>$5.6B</a:t>
            </a:r>
            <a:r>
              <a:rPr sz="2650" dirty="0">
                <a:solidFill>
                  <a:srgbClr val="CB4504"/>
                </a:solidFill>
                <a:latin typeface="Poppins SemiBold" pitchFamily="50" charset="0"/>
                <a:cs typeface="Arial" panose="020B0604020202020204" pitchFamily="34" charset="0"/>
              </a:rPr>
              <a:t>	</a:t>
            </a:r>
            <a:r>
              <a:rPr sz="2650" spc="-315" dirty="0">
                <a:solidFill>
                  <a:srgbClr val="CB4504"/>
                </a:solidFill>
                <a:latin typeface="Poppins SemiBold" pitchFamily="50" charset="0"/>
                <a:cs typeface="Arial" panose="020B0604020202020204" pitchFamily="34" charset="0"/>
              </a:rPr>
              <a:t>+25%</a:t>
            </a:r>
            <a:endParaRPr sz="2650" dirty="0">
              <a:solidFill>
                <a:srgbClr val="CB4504"/>
              </a:solidFill>
              <a:latin typeface="Poppins SemiBold" pitchFamily="50" charset="0"/>
              <a:cs typeface="Arial" panose="020B0604020202020204" pitchFamily="34" charset="0"/>
            </a:endParaRPr>
          </a:p>
          <a:p>
            <a:pPr marL="12700">
              <a:lnSpc>
                <a:spcPts val="1185"/>
              </a:lnSpc>
            </a:pPr>
            <a:r>
              <a:rPr sz="1000" spc="-70" dirty="0">
                <a:solidFill>
                  <a:srgbClr val="FCA176"/>
                </a:solidFill>
                <a:cs typeface="Arial" panose="020B0604020202020204" pitchFamily="34" charset="0"/>
              </a:rPr>
              <a:t>Aprobación</a:t>
            </a:r>
            <a:r>
              <a:rPr sz="1000" spc="-30" dirty="0">
                <a:solidFill>
                  <a:srgbClr val="FCA176"/>
                </a:solidFill>
                <a:cs typeface="Arial" panose="020B0604020202020204" pitchFamily="34" charset="0"/>
              </a:rPr>
              <a:t> </a:t>
            </a:r>
            <a:r>
              <a:rPr sz="1000" spc="-35" dirty="0">
                <a:solidFill>
                  <a:srgbClr val="FCA176"/>
                </a:solidFill>
                <a:cs typeface="Arial" panose="020B0604020202020204" pitchFamily="34" charset="0"/>
              </a:rPr>
              <a:t>inmediata</a:t>
            </a:r>
            <a:r>
              <a:rPr sz="1000" spc="395" dirty="0">
                <a:solidFill>
                  <a:srgbClr val="FCA176"/>
                </a:solidFill>
                <a:cs typeface="Arial" panose="020B0604020202020204" pitchFamily="34" charset="0"/>
              </a:rPr>
              <a:t> </a:t>
            </a:r>
            <a:r>
              <a:rPr sz="1000" spc="-70" dirty="0">
                <a:solidFill>
                  <a:srgbClr val="FCA176"/>
                </a:solidFill>
                <a:cs typeface="Arial" panose="020B0604020202020204" pitchFamily="34" charset="0"/>
              </a:rPr>
              <a:t>Valoración</a:t>
            </a:r>
            <a:r>
              <a:rPr sz="1000" spc="-30" dirty="0">
                <a:solidFill>
                  <a:srgbClr val="FCA176"/>
                </a:solidFill>
                <a:cs typeface="Arial" panose="020B0604020202020204" pitchFamily="34" charset="0"/>
              </a:rPr>
              <a:t> </a:t>
            </a:r>
            <a:r>
              <a:rPr sz="1000" spc="-70" dirty="0">
                <a:solidFill>
                  <a:srgbClr val="FCA176"/>
                </a:solidFill>
                <a:cs typeface="Arial" panose="020B0604020202020204" pitchFamily="34" charset="0"/>
              </a:rPr>
              <a:t>de</a:t>
            </a:r>
            <a:r>
              <a:rPr sz="1000" spc="-30" dirty="0">
                <a:solidFill>
                  <a:srgbClr val="FCA176"/>
                </a:solidFill>
                <a:cs typeface="Arial" panose="020B0604020202020204" pitchFamily="34" charset="0"/>
              </a:rPr>
              <a:t> </a:t>
            </a:r>
            <a:r>
              <a:rPr sz="1000" spc="-40" dirty="0">
                <a:solidFill>
                  <a:srgbClr val="FCA176"/>
                </a:solidFill>
                <a:cs typeface="Arial" panose="020B0604020202020204" pitchFamily="34" charset="0"/>
              </a:rPr>
              <a:t>plataformas</a:t>
            </a:r>
            <a:r>
              <a:rPr sz="1000" spc="484" dirty="0">
                <a:solidFill>
                  <a:srgbClr val="FCA176"/>
                </a:solidFill>
                <a:cs typeface="Arial" panose="020B0604020202020204" pitchFamily="34" charset="0"/>
              </a:rPr>
              <a:t> </a:t>
            </a:r>
            <a:r>
              <a:rPr sz="1000" spc="-60" dirty="0">
                <a:solidFill>
                  <a:srgbClr val="FCA176"/>
                </a:solidFill>
                <a:cs typeface="Arial" panose="020B0604020202020204" pitchFamily="34" charset="0"/>
              </a:rPr>
              <a:t>Inclusión</a:t>
            </a:r>
            <a:r>
              <a:rPr sz="1000" spc="-30" dirty="0">
                <a:solidFill>
                  <a:srgbClr val="FCA176"/>
                </a:solidFill>
                <a:cs typeface="Arial" panose="020B0604020202020204" pitchFamily="34" charset="0"/>
              </a:rPr>
              <a:t> </a:t>
            </a:r>
            <a:r>
              <a:rPr sz="1000" spc="-70" dirty="0">
                <a:solidFill>
                  <a:srgbClr val="FCA176"/>
                </a:solidFill>
                <a:cs typeface="Arial" panose="020B0604020202020204" pitchFamily="34" charset="0"/>
              </a:rPr>
              <a:t>en</a:t>
            </a:r>
            <a:r>
              <a:rPr sz="1000" spc="-30" dirty="0">
                <a:solidFill>
                  <a:srgbClr val="FCA176"/>
                </a:solidFill>
                <a:cs typeface="Arial" panose="020B0604020202020204" pitchFamily="34" charset="0"/>
              </a:rPr>
              <a:t> </a:t>
            </a:r>
            <a:r>
              <a:rPr sz="1000" spc="-35" dirty="0">
                <a:solidFill>
                  <a:srgbClr val="FCA176"/>
                </a:solidFill>
                <a:cs typeface="Arial" panose="020B0604020202020204" pitchFamily="34" charset="0"/>
              </a:rPr>
              <a:t>pólizas</a:t>
            </a:r>
            <a:endParaRPr sz="1000" dirty="0">
              <a:solidFill>
                <a:srgbClr val="FCA176"/>
              </a:solidFill>
              <a:cs typeface="Arial" panose="020B0604020202020204" pitchFamily="34" charset="0"/>
            </a:endParaRPr>
          </a:p>
        </p:txBody>
      </p:sp>
      <p:grpSp>
        <p:nvGrpSpPr>
          <p:cNvPr id="19" name="object 19"/>
          <p:cNvGrpSpPr/>
          <p:nvPr/>
        </p:nvGrpSpPr>
        <p:grpSpPr>
          <a:xfrm>
            <a:off x="7534274" y="5468143"/>
            <a:ext cx="342900" cy="342900"/>
            <a:chOff x="7534274" y="5467349"/>
            <a:chExt cx="342900" cy="342900"/>
          </a:xfrm>
        </p:grpSpPr>
        <p:sp>
          <p:nvSpPr>
            <p:cNvPr id="20" name="object 20"/>
            <p:cNvSpPr/>
            <p:nvPr/>
          </p:nvSpPr>
          <p:spPr>
            <a:xfrm>
              <a:off x="7534274" y="5467349"/>
              <a:ext cx="342900" cy="342900"/>
            </a:xfrm>
            <a:custGeom>
              <a:avLst/>
              <a:gdLst/>
              <a:ahLst/>
              <a:cxnLst/>
              <a:rect l="l" t="t" r="r" b="b"/>
              <a:pathLst>
                <a:path w="342900" h="342900">
                  <a:moveTo>
                    <a:pt x="171449" y="342899"/>
                  </a:moveTo>
                  <a:lnTo>
                    <a:pt x="129780" y="337759"/>
                  </a:lnTo>
                  <a:lnTo>
                    <a:pt x="90627" y="322656"/>
                  </a:lnTo>
                  <a:lnTo>
                    <a:pt x="56317" y="298493"/>
                  </a:lnTo>
                  <a:lnTo>
                    <a:pt x="28894" y="266702"/>
                  </a:lnTo>
                  <a:lnTo>
                    <a:pt x="10017" y="229199"/>
                  </a:lnTo>
                  <a:lnTo>
                    <a:pt x="824" y="188254"/>
                  </a:lnTo>
                  <a:lnTo>
                    <a:pt x="0" y="171449"/>
                  </a:lnTo>
                  <a:lnTo>
                    <a:pt x="206" y="163027"/>
                  </a:lnTo>
                  <a:lnTo>
                    <a:pt x="7380" y="121679"/>
                  </a:lnTo>
                  <a:lnTo>
                    <a:pt x="24385" y="83314"/>
                  </a:lnTo>
                  <a:lnTo>
                    <a:pt x="50216" y="50216"/>
                  </a:lnTo>
                  <a:lnTo>
                    <a:pt x="83314" y="24385"/>
                  </a:lnTo>
                  <a:lnTo>
                    <a:pt x="121679" y="7379"/>
                  </a:lnTo>
                  <a:lnTo>
                    <a:pt x="163026" y="205"/>
                  </a:lnTo>
                  <a:lnTo>
                    <a:pt x="171449" y="0"/>
                  </a:lnTo>
                  <a:lnTo>
                    <a:pt x="179872" y="205"/>
                  </a:lnTo>
                  <a:lnTo>
                    <a:pt x="221219" y="7379"/>
                  </a:lnTo>
                  <a:lnTo>
                    <a:pt x="259584" y="24385"/>
                  </a:lnTo>
                  <a:lnTo>
                    <a:pt x="292683" y="50216"/>
                  </a:lnTo>
                  <a:lnTo>
                    <a:pt x="318513" y="83314"/>
                  </a:lnTo>
                  <a:lnTo>
                    <a:pt x="335518" y="121679"/>
                  </a:lnTo>
                  <a:lnTo>
                    <a:pt x="342693" y="163027"/>
                  </a:lnTo>
                  <a:lnTo>
                    <a:pt x="342899" y="171449"/>
                  </a:lnTo>
                  <a:lnTo>
                    <a:pt x="342693" y="179872"/>
                  </a:lnTo>
                  <a:lnTo>
                    <a:pt x="335518" y="221218"/>
                  </a:lnTo>
                  <a:lnTo>
                    <a:pt x="318513" y="259584"/>
                  </a:lnTo>
                  <a:lnTo>
                    <a:pt x="292683" y="292683"/>
                  </a:lnTo>
                  <a:lnTo>
                    <a:pt x="259583" y="318512"/>
                  </a:lnTo>
                  <a:lnTo>
                    <a:pt x="221219" y="335518"/>
                  </a:lnTo>
                  <a:lnTo>
                    <a:pt x="179872" y="342694"/>
                  </a:lnTo>
                  <a:lnTo>
                    <a:pt x="171449" y="342899"/>
                  </a:lnTo>
                  <a:close/>
                </a:path>
              </a:pathLst>
            </a:custGeom>
            <a:solidFill>
              <a:srgbClr val="FCA176">
                <a:alpha val="19999"/>
              </a:srgbClr>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1" name="object 21"/>
            <p:cNvPicPr/>
            <p:nvPr>
              <p:custDataLst>
                <p:tags r:id="rId12"/>
              </p:custDataLst>
            </p:nvPr>
          </p:nvPicPr>
          <p:blipFill>
            <a:blip r:embed="rId16" cstate="print"/>
            <a:stretch>
              <a:fillRect/>
            </a:stretch>
          </p:blipFill>
          <p:spPr>
            <a:xfrm>
              <a:off x="7629524" y="5562599"/>
              <a:ext cx="152399" cy="152399"/>
            </a:xfrm>
            <a:prstGeom prst="rect">
              <a:avLst/>
            </a:prstGeom>
          </p:spPr>
        </p:pic>
      </p:grpSp>
      <p:grpSp>
        <p:nvGrpSpPr>
          <p:cNvPr id="22" name="object 22"/>
          <p:cNvGrpSpPr/>
          <p:nvPr/>
        </p:nvGrpSpPr>
        <p:grpSpPr>
          <a:xfrm>
            <a:off x="7534274" y="5906293"/>
            <a:ext cx="342900" cy="342900"/>
            <a:chOff x="7534274" y="5905499"/>
            <a:chExt cx="342900" cy="342900"/>
          </a:xfrm>
        </p:grpSpPr>
        <p:sp>
          <p:nvSpPr>
            <p:cNvPr id="23" name="object 23"/>
            <p:cNvSpPr/>
            <p:nvPr/>
          </p:nvSpPr>
          <p:spPr>
            <a:xfrm>
              <a:off x="7534274" y="5905499"/>
              <a:ext cx="342900" cy="342900"/>
            </a:xfrm>
            <a:custGeom>
              <a:avLst/>
              <a:gdLst/>
              <a:ahLst/>
              <a:cxnLst/>
              <a:rect l="l" t="t" r="r" b="b"/>
              <a:pathLst>
                <a:path w="342900" h="342900">
                  <a:moveTo>
                    <a:pt x="171449" y="342899"/>
                  </a:moveTo>
                  <a:lnTo>
                    <a:pt x="129780" y="337759"/>
                  </a:lnTo>
                  <a:lnTo>
                    <a:pt x="90627" y="322656"/>
                  </a:lnTo>
                  <a:lnTo>
                    <a:pt x="56317" y="298493"/>
                  </a:lnTo>
                  <a:lnTo>
                    <a:pt x="28894" y="266701"/>
                  </a:lnTo>
                  <a:lnTo>
                    <a:pt x="10017" y="229200"/>
                  </a:lnTo>
                  <a:lnTo>
                    <a:pt x="824" y="188255"/>
                  </a:lnTo>
                  <a:lnTo>
                    <a:pt x="0" y="171449"/>
                  </a:lnTo>
                  <a:lnTo>
                    <a:pt x="206" y="163026"/>
                  </a:lnTo>
                  <a:lnTo>
                    <a:pt x="7380" y="121679"/>
                  </a:lnTo>
                  <a:lnTo>
                    <a:pt x="24385" y="83314"/>
                  </a:lnTo>
                  <a:lnTo>
                    <a:pt x="50216" y="50216"/>
                  </a:lnTo>
                  <a:lnTo>
                    <a:pt x="83314" y="24386"/>
                  </a:lnTo>
                  <a:lnTo>
                    <a:pt x="121679" y="7380"/>
                  </a:lnTo>
                  <a:lnTo>
                    <a:pt x="163026" y="205"/>
                  </a:lnTo>
                  <a:lnTo>
                    <a:pt x="171449" y="0"/>
                  </a:lnTo>
                  <a:lnTo>
                    <a:pt x="179872" y="205"/>
                  </a:lnTo>
                  <a:lnTo>
                    <a:pt x="221219" y="7380"/>
                  </a:lnTo>
                  <a:lnTo>
                    <a:pt x="259584" y="24386"/>
                  </a:lnTo>
                  <a:lnTo>
                    <a:pt x="292683" y="50216"/>
                  </a:lnTo>
                  <a:lnTo>
                    <a:pt x="318513" y="83314"/>
                  </a:lnTo>
                  <a:lnTo>
                    <a:pt x="335518" y="121679"/>
                  </a:lnTo>
                  <a:lnTo>
                    <a:pt x="342693" y="163026"/>
                  </a:lnTo>
                  <a:lnTo>
                    <a:pt x="342899" y="171449"/>
                  </a:lnTo>
                  <a:lnTo>
                    <a:pt x="342693" y="179873"/>
                  </a:lnTo>
                  <a:lnTo>
                    <a:pt x="335518" y="221219"/>
                  </a:lnTo>
                  <a:lnTo>
                    <a:pt x="318513" y="259584"/>
                  </a:lnTo>
                  <a:lnTo>
                    <a:pt x="292683" y="292683"/>
                  </a:lnTo>
                  <a:lnTo>
                    <a:pt x="259583" y="318512"/>
                  </a:lnTo>
                  <a:lnTo>
                    <a:pt x="221219" y="335518"/>
                  </a:lnTo>
                  <a:lnTo>
                    <a:pt x="179872" y="342693"/>
                  </a:lnTo>
                  <a:lnTo>
                    <a:pt x="171449" y="342899"/>
                  </a:lnTo>
                  <a:close/>
                </a:path>
              </a:pathLst>
            </a:custGeom>
            <a:solidFill>
              <a:srgbClr val="FCA176">
                <a:alpha val="19999"/>
              </a:srgbClr>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4" name="object 24"/>
            <p:cNvPicPr/>
            <p:nvPr>
              <p:custDataLst>
                <p:tags r:id="rId11"/>
              </p:custDataLst>
            </p:nvPr>
          </p:nvPicPr>
          <p:blipFill>
            <a:blip r:embed="rId17" cstate="print"/>
            <a:srcRect t="210" b="210"/>
            <a:stretch>
              <a:fillRect/>
            </a:stretch>
          </p:blipFill>
          <p:spPr>
            <a:xfrm>
              <a:off x="7610057" y="6000749"/>
              <a:ext cx="191303" cy="152401"/>
            </a:xfrm>
            <a:prstGeom prst="rect">
              <a:avLst/>
            </a:prstGeom>
          </p:spPr>
        </p:pic>
      </p:grpSp>
      <p:sp>
        <p:nvSpPr>
          <p:cNvPr id="25" name="object 25"/>
          <p:cNvSpPr txBox="1"/>
          <p:nvPr/>
        </p:nvSpPr>
        <p:spPr>
          <a:xfrm>
            <a:off x="7519641" y="5106153"/>
            <a:ext cx="3702541" cy="1130438"/>
          </a:xfrm>
          <a:prstGeom prst="rect">
            <a:avLst/>
          </a:prstGeom>
        </p:spPr>
        <p:txBody>
          <a:bodyPr vert="horz" wrap="square" lIns="0" tIns="85725" rIns="0" bIns="0" rtlCol="0">
            <a:spAutoFit/>
          </a:bodyPr>
          <a:lstStyle/>
          <a:p>
            <a:pPr marL="12700">
              <a:spcBef>
                <a:spcPts val="675"/>
              </a:spcBef>
            </a:pPr>
            <a:r>
              <a:rPr sz="1200" spc="-95" dirty="0">
                <a:solidFill>
                  <a:schemeClr val="accent5"/>
                </a:solidFill>
                <a:latin typeface="+mj-lt"/>
                <a:cs typeface="Arial" panose="020B0604020202020204" pitchFamily="34" charset="0"/>
              </a:rPr>
              <a:t>Plataformas</a:t>
            </a:r>
            <a:r>
              <a:rPr sz="1200" spc="-15" dirty="0">
                <a:solidFill>
                  <a:schemeClr val="accent5"/>
                </a:solidFill>
                <a:latin typeface="+mj-lt"/>
                <a:cs typeface="Arial" panose="020B0604020202020204" pitchFamily="34" charset="0"/>
              </a:rPr>
              <a:t> </a:t>
            </a:r>
            <a:r>
              <a:rPr sz="1200" spc="-10" dirty="0">
                <a:solidFill>
                  <a:schemeClr val="accent5"/>
                </a:solidFill>
                <a:latin typeface="+mj-lt"/>
                <a:cs typeface="Arial" panose="020B0604020202020204" pitchFamily="34" charset="0"/>
              </a:rPr>
              <a:t>Digitales</a:t>
            </a:r>
            <a:endParaRPr sz="1200" dirty="0">
              <a:solidFill>
                <a:schemeClr val="accent5"/>
              </a:solidFill>
              <a:latin typeface="+mj-lt"/>
              <a:cs typeface="Arial" panose="020B0604020202020204" pitchFamily="34" charset="0"/>
            </a:endParaRPr>
          </a:p>
          <a:p>
            <a:pPr marL="469265">
              <a:spcBef>
                <a:spcPts val="610"/>
              </a:spcBef>
            </a:pPr>
            <a:r>
              <a:rPr sz="1250" spc="-120" dirty="0">
                <a:solidFill>
                  <a:schemeClr val="accent4"/>
                </a:solidFill>
                <a:latin typeface="Poppins SemiBold" pitchFamily="50" charset="0"/>
                <a:cs typeface="Arial" panose="020B0604020202020204" pitchFamily="34" charset="0"/>
              </a:rPr>
              <a:t>Spring</a:t>
            </a:r>
            <a:r>
              <a:rPr sz="1250" spc="-50" dirty="0">
                <a:solidFill>
                  <a:schemeClr val="accent4"/>
                </a:solidFill>
                <a:latin typeface="Poppins SemiBold" pitchFamily="50" charset="0"/>
                <a:cs typeface="Arial" panose="020B0604020202020204" pitchFamily="34" charset="0"/>
              </a:rPr>
              <a:t> </a:t>
            </a:r>
            <a:r>
              <a:rPr sz="1250" spc="-125" dirty="0">
                <a:solidFill>
                  <a:schemeClr val="accent4"/>
                </a:solidFill>
                <a:latin typeface="Poppins SemiBold" pitchFamily="50" charset="0"/>
                <a:cs typeface="Arial" panose="020B0604020202020204" pitchFamily="34" charset="0"/>
              </a:rPr>
              <a:t>Health</a:t>
            </a:r>
            <a:r>
              <a:rPr sz="1250" spc="-50" dirty="0">
                <a:solidFill>
                  <a:schemeClr val="accent4"/>
                </a:solidFill>
                <a:latin typeface="Poppins SemiBold" pitchFamily="50" charset="0"/>
                <a:cs typeface="Arial" panose="020B0604020202020204" pitchFamily="34" charset="0"/>
              </a:rPr>
              <a:t> </a:t>
            </a:r>
            <a:r>
              <a:rPr sz="1250" spc="-10" dirty="0">
                <a:solidFill>
                  <a:schemeClr val="accent4"/>
                </a:solidFill>
                <a:latin typeface="Poppins SemiBold" pitchFamily="50" charset="0"/>
                <a:cs typeface="Arial" panose="020B0604020202020204" pitchFamily="34" charset="0"/>
              </a:rPr>
              <a:t>($3.3B)</a:t>
            </a:r>
            <a:endParaRPr sz="1250" dirty="0">
              <a:solidFill>
                <a:schemeClr val="accent4"/>
              </a:solidFill>
              <a:latin typeface="Poppins SemiBold" pitchFamily="50" charset="0"/>
              <a:cs typeface="Arial" panose="020B0604020202020204" pitchFamily="34" charset="0"/>
            </a:endParaRPr>
          </a:p>
          <a:p>
            <a:pPr marL="469265">
              <a:spcBef>
                <a:spcPts val="25"/>
              </a:spcBef>
            </a:pPr>
            <a:r>
              <a:rPr sz="1000" spc="-60" dirty="0">
                <a:solidFill>
                  <a:schemeClr val="accent4"/>
                </a:solidFill>
                <a:cs typeface="Arial" panose="020B0604020202020204" pitchFamily="34" charset="0"/>
              </a:rPr>
              <a:t>Soluciones</a:t>
            </a:r>
            <a:r>
              <a:rPr sz="1000" spc="10" dirty="0">
                <a:solidFill>
                  <a:schemeClr val="accent4"/>
                </a:solidFill>
                <a:cs typeface="Arial" panose="020B0604020202020204" pitchFamily="34" charset="0"/>
              </a:rPr>
              <a:t> </a:t>
            </a:r>
            <a:r>
              <a:rPr sz="1000" spc="-60" dirty="0">
                <a:solidFill>
                  <a:schemeClr val="accent4"/>
                </a:solidFill>
                <a:cs typeface="Arial" panose="020B0604020202020204" pitchFamily="34" charset="0"/>
              </a:rPr>
              <a:t>integrales</a:t>
            </a:r>
            <a:r>
              <a:rPr sz="1000" spc="10" dirty="0">
                <a:solidFill>
                  <a:schemeClr val="accent4"/>
                </a:solidFill>
                <a:cs typeface="Arial" panose="020B0604020202020204" pitchFamily="34" charset="0"/>
              </a:rPr>
              <a:t> </a:t>
            </a:r>
            <a:r>
              <a:rPr sz="1000" spc="-75" dirty="0">
                <a:solidFill>
                  <a:schemeClr val="accent4"/>
                </a:solidFill>
                <a:cs typeface="Arial" panose="020B0604020202020204" pitchFamily="34" charset="0"/>
              </a:rPr>
              <a:t>para</a:t>
            </a:r>
            <a:r>
              <a:rPr sz="1000" spc="15" dirty="0">
                <a:solidFill>
                  <a:schemeClr val="accent4"/>
                </a:solidFill>
                <a:cs typeface="Arial" panose="020B0604020202020204" pitchFamily="34" charset="0"/>
              </a:rPr>
              <a:t> </a:t>
            </a:r>
            <a:r>
              <a:rPr sz="1000" spc="-10" dirty="0">
                <a:solidFill>
                  <a:schemeClr val="accent4"/>
                </a:solidFill>
                <a:cs typeface="Arial" panose="020B0604020202020204" pitchFamily="34" charset="0"/>
              </a:rPr>
              <a:t>empleadores</a:t>
            </a:r>
            <a:endParaRPr sz="1000" dirty="0">
              <a:solidFill>
                <a:schemeClr val="accent4"/>
              </a:solidFill>
              <a:cs typeface="Arial" panose="020B0604020202020204" pitchFamily="34" charset="0"/>
            </a:endParaRPr>
          </a:p>
          <a:p>
            <a:pPr marL="469265">
              <a:spcBef>
                <a:spcPts val="725"/>
              </a:spcBef>
            </a:pPr>
            <a:r>
              <a:rPr sz="1250" spc="-155" dirty="0">
                <a:solidFill>
                  <a:schemeClr val="accent4"/>
                </a:solidFill>
                <a:latin typeface="Poppins SemiBold" pitchFamily="50" charset="0"/>
                <a:cs typeface="Arial" panose="020B0604020202020204" pitchFamily="34" charset="0"/>
              </a:rPr>
              <a:t>Headway</a:t>
            </a:r>
            <a:r>
              <a:rPr sz="1250" spc="-35" dirty="0">
                <a:solidFill>
                  <a:schemeClr val="accent4"/>
                </a:solidFill>
                <a:latin typeface="Poppins SemiBold" pitchFamily="50" charset="0"/>
                <a:cs typeface="Arial" panose="020B0604020202020204" pitchFamily="34" charset="0"/>
              </a:rPr>
              <a:t> </a:t>
            </a:r>
            <a:r>
              <a:rPr sz="1250" spc="-10" dirty="0">
                <a:solidFill>
                  <a:schemeClr val="accent4"/>
                </a:solidFill>
                <a:latin typeface="Poppins SemiBold" pitchFamily="50" charset="0"/>
                <a:cs typeface="Arial" panose="020B0604020202020204" pitchFamily="34" charset="0"/>
              </a:rPr>
              <a:t>($2.3B)</a:t>
            </a:r>
            <a:endParaRPr sz="1250" dirty="0">
              <a:solidFill>
                <a:schemeClr val="accent4"/>
              </a:solidFill>
              <a:latin typeface="Poppins SemiBold" pitchFamily="50" charset="0"/>
              <a:cs typeface="Arial" panose="020B0604020202020204" pitchFamily="34" charset="0"/>
            </a:endParaRPr>
          </a:p>
          <a:p>
            <a:pPr marL="469265">
              <a:spcBef>
                <a:spcPts val="25"/>
              </a:spcBef>
            </a:pPr>
            <a:r>
              <a:rPr sz="1000" spc="-70" dirty="0">
                <a:solidFill>
                  <a:schemeClr val="accent4"/>
                </a:solidFill>
                <a:cs typeface="Arial" panose="020B0604020202020204" pitchFamily="34" charset="0"/>
              </a:rPr>
              <a:t>Acceso</a:t>
            </a:r>
            <a:r>
              <a:rPr sz="1000" spc="-10" dirty="0">
                <a:solidFill>
                  <a:schemeClr val="accent4"/>
                </a:solidFill>
                <a:cs typeface="Arial" panose="020B0604020202020204" pitchFamily="34" charset="0"/>
              </a:rPr>
              <a:t> </a:t>
            </a:r>
            <a:r>
              <a:rPr sz="1000" spc="-55" dirty="0">
                <a:solidFill>
                  <a:schemeClr val="accent4"/>
                </a:solidFill>
                <a:cs typeface="Arial" panose="020B0604020202020204" pitchFamily="34" charset="0"/>
              </a:rPr>
              <a:t>a</a:t>
            </a:r>
            <a:r>
              <a:rPr sz="1000" spc="-10" dirty="0">
                <a:solidFill>
                  <a:schemeClr val="accent4"/>
                </a:solidFill>
                <a:cs typeface="Arial" panose="020B0604020202020204" pitchFamily="34" charset="0"/>
              </a:rPr>
              <a:t> </a:t>
            </a:r>
            <a:r>
              <a:rPr sz="1000" spc="-65" dirty="0">
                <a:solidFill>
                  <a:schemeClr val="accent4"/>
                </a:solidFill>
                <a:cs typeface="Arial" panose="020B0604020202020204" pitchFamily="34" charset="0"/>
              </a:rPr>
              <a:t>terapeutas</a:t>
            </a:r>
            <a:r>
              <a:rPr sz="1000" spc="-10" dirty="0">
                <a:solidFill>
                  <a:schemeClr val="accent4"/>
                </a:solidFill>
                <a:cs typeface="Arial" panose="020B0604020202020204" pitchFamily="34" charset="0"/>
              </a:rPr>
              <a:t> </a:t>
            </a:r>
            <a:r>
              <a:rPr sz="1000" spc="-55" dirty="0">
                <a:solidFill>
                  <a:schemeClr val="accent4"/>
                </a:solidFill>
                <a:cs typeface="Arial" panose="020B0604020202020204" pitchFamily="34" charset="0"/>
              </a:rPr>
              <a:t>y</a:t>
            </a:r>
            <a:r>
              <a:rPr sz="1000" spc="-10" dirty="0">
                <a:solidFill>
                  <a:schemeClr val="accent4"/>
                </a:solidFill>
                <a:cs typeface="Arial" panose="020B0604020202020204" pitchFamily="34" charset="0"/>
              </a:rPr>
              <a:t> </a:t>
            </a:r>
            <a:r>
              <a:rPr sz="1000" spc="-65" dirty="0">
                <a:solidFill>
                  <a:schemeClr val="accent4"/>
                </a:solidFill>
                <a:cs typeface="Arial" panose="020B0604020202020204" pitchFamily="34" charset="0"/>
              </a:rPr>
              <a:t>herramientas</a:t>
            </a:r>
            <a:r>
              <a:rPr sz="1000" spc="-10" dirty="0">
                <a:solidFill>
                  <a:schemeClr val="accent4"/>
                </a:solidFill>
                <a:cs typeface="Arial" panose="020B0604020202020204" pitchFamily="34" charset="0"/>
              </a:rPr>
              <a:t> </a:t>
            </a:r>
            <a:r>
              <a:rPr sz="1000" spc="-40" dirty="0">
                <a:solidFill>
                  <a:schemeClr val="accent4"/>
                </a:solidFill>
                <a:cs typeface="Arial" panose="020B0604020202020204" pitchFamily="34" charset="0"/>
              </a:rPr>
              <a:t>digitales</a:t>
            </a:r>
            <a:endParaRPr sz="1000" dirty="0">
              <a:solidFill>
                <a:schemeClr val="accent4"/>
              </a:solidFill>
              <a:cs typeface="Arial" panose="020B0604020202020204" pitchFamily="34" charset="0"/>
            </a:endParaRPr>
          </a:p>
        </p:txBody>
      </p:sp>
      <p:pic>
        <p:nvPicPr>
          <p:cNvPr id="26" name="object 26"/>
          <p:cNvPicPr/>
          <p:nvPr>
            <p:custDataLst>
              <p:tags r:id="rId8"/>
            </p:custDataLst>
          </p:nvPr>
        </p:nvPicPr>
        <p:blipFill>
          <a:blip r:embed="rId18" cstate="print"/>
          <a:stretch>
            <a:fillRect/>
          </a:stretch>
        </p:blipFill>
        <p:spPr>
          <a:xfrm>
            <a:off x="7362825" y="1296195"/>
            <a:ext cx="4371974" cy="2476499"/>
          </a:xfrm>
          <a:prstGeom prst="rect">
            <a:avLst/>
          </a:prstGeom>
          <a:solidFill>
            <a:srgbClr val="AECFE6"/>
          </a:solidFill>
          <a:ln>
            <a:solidFill>
              <a:schemeClr val="tx2"/>
            </a:solidFill>
          </a:ln>
        </p:spPr>
      </p:pic>
      <p:pic>
        <p:nvPicPr>
          <p:cNvPr id="71" name="depression" descr="depression">
            <a:extLst>
              <a:ext uri="{FF2B5EF4-FFF2-40B4-BE49-F238E27FC236}">
                <a16:creationId xmlns:a16="http://schemas.microsoft.com/office/drawing/2014/main" id="{4186FFC5-273D-BD61-9683-34C2F0FED28D}"/>
              </a:ext>
            </a:extLst>
          </p:cNvPr>
          <p:cNvPicPr>
            <a:picLocks noChangeAspect="1"/>
          </p:cNvPicPr>
          <p:nvPr>
            <p:custDataLst>
              <p:tags r:id="rId9"/>
            </p:custDataLst>
          </p:nvPr>
        </p:nvPicPr>
        <p:blipFill>
          <a:blip r:embed="rId19">
            <a:extLst>
              <a:ext uri="{96DAC541-7B7A-43D3-8B79-37D633B846F1}">
                <asvg:svgBlip xmlns:asvg="http://schemas.microsoft.com/office/drawing/2016/SVG/main" r:embed="rId20"/>
              </a:ext>
            </a:extLst>
          </a:blip>
          <a:stretch>
            <a:fillRect/>
          </a:stretch>
        </p:blipFill>
        <p:spPr>
          <a:xfrm>
            <a:off x="825500" y="5071772"/>
            <a:ext cx="1466056" cy="1466056"/>
          </a:xfrm>
          <a:prstGeom prst="rect">
            <a:avLst/>
          </a:prstGeom>
        </p:spPr>
      </p:pic>
      <p:pic>
        <p:nvPicPr>
          <p:cNvPr id="74" name="mental-care" descr="mental care">
            <a:extLst>
              <a:ext uri="{FF2B5EF4-FFF2-40B4-BE49-F238E27FC236}">
                <a16:creationId xmlns:a16="http://schemas.microsoft.com/office/drawing/2014/main" id="{8B6114FE-2E3F-8D56-F833-268CE300C506}"/>
              </a:ext>
            </a:extLst>
          </p:cNvPr>
          <p:cNvPicPr>
            <a:picLocks noChangeAspect="1"/>
          </p:cNvPicPr>
          <p:nvPr>
            <p:custDataLst>
              <p:tags r:id="rId10"/>
            </p:custDataLst>
          </p:nvPr>
        </p:nvPicPr>
        <p:blipFill>
          <a:blip r:embed="rId21">
            <a:extLst>
              <a:ext uri="{96DAC541-7B7A-43D3-8B79-37D633B846F1}">
                <asvg:svgBlip xmlns:asvg="http://schemas.microsoft.com/office/drawing/2016/SVG/main" r:embed="rId22"/>
              </a:ext>
            </a:extLst>
          </a:blip>
          <a:stretch>
            <a:fillRect/>
          </a:stretch>
        </p:blipFill>
        <p:spPr>
          <a:xfrm>
            <a:off x="4893220" y="5013039"/>
            <a:ext cx="1504291" cy="1504291"/>
          </a:xfrm>
          <a:prstGeom prst="rect">
            <a:avLst/>
          </a:prstGeom>
        </p:spPr>
      </p:pic>
      <p:sp>
        <p:nvSpPr>
          <p:cNvPr id="129" name="Freeform 16">
            <a:extLst>
              <a:ext uri="{FF2B5EF4-FFF2-40B4-BE49-F238E27FC236}">
                <a16:creationId xmlns:a16="http://schemas.microsoft.com/office/drawing/2014/main" id="{C1399642-4D66-A0C5-6558-BF54DA085934}"/>
              </a:ext>
            </a:extLst>
          </p:cNvPr>
          <p:cNvSpPr>
            <a:spLocks/>
          </p:cNvSpPr>
          <p:nvPr/>
        </p:nvSpPr>
        <p:spPr bwMode="auto">
          <a:xfrm rot="16200000">
            <a:off x="3109341" y="5099173"/>
            <a:ext cx="1294232" cy="1655364"/>
          </a:xfrm>
          <a:custGeom>
            <a:avLst/>
            <a:gdLst>
              <a:gd name="T0" fmla="*/ 511 w 629"/>
              <a:gd name="T1" fmla="*/ 0 h 913"/>
              <a:gd name="T2" fmla="*/ 117 w 629"/>
              <a:gd name="T3" fmla="*/ 0 h 913"/>
              <a:gd name="T4" fmla="*/ 0 w 629"/>
              <a:gd name="T5" fmla="*/ 118 h 913"/>
              <a:gd name="T6" fmla="*/ 0 w 629"/>
              <a:gd name="T7" fmla="*/ 512 h 913"/>
              <a:gd name="T8" fmla="*/ 117 w 629"/>
              <a:gd name="T9" fmla="*/ 630 h 913"/>
              <a:gd name="T10" fmla="*/ 235 w 629"/>
              <a:gd name="T11" fmla="*/ 630 h 913"/>
              <a:gd name="T12" fmla="*/ 276 w 629"/>
              <a:gd name="T13" fmla="*/ 669 h 913"/>
              <a:gd name="T14" fmla="*/ 276 w 629"/>
              <a:gd name="T15" fmla="*/ 769 h 913"/>
              <a:gd name="T16" fmla="*/ 239 w 629"/>
              <a:gd name="T17" fmla="*/ 769 h 913"/>
              <a:gd name="T18" fmla="*/ 314 w 629"/>
              <a:gd name="T19" fmla="*/ 913 h 913"/>
              <a:gd name="T20" fmla="*/ 388 w 629"/>
              <a:gd name="T21" fmla="*/ 769 h 913"/>
              <a:gd name="T22" fmla="*/ 353 w 629"/>
              <a:gd name="T23" fmla="*/ 769 h 913"/>
              <a:gd name="T24" fmla="*/ 353 w 629"/>
              <a:gd name="T25" fmla="*/ 669 h 913"/>
              <a:gd name="T26" fmla="*/ 347 w 629"/>
              <a:gd name="T27" fmla="*/ 630 h 913"/>
              <a:gd name="T28" fmla="*/ 235 w 629"/>
              <a:gd name="T29" fmla="*/ 551 h 913"/>
              <a:gd name="T30" fmla="*/ 227 w 629"/>
              <a:gd name="T31" fmla="*/ 551 h 913"/>
              <a:gd name="T32" fmla="*/ 117 w 629"/>
              <a:gd name="T33" fmla="*/ 551 h 913"/>
              <a:gd name="T34" fmla="*/ 79 w 629"/>
              <a:gd name="T35" fmla="*/ 512 h 913"/>
              <a:gd name="T36" fmla="*/ 79 w 629"/>
              <a:gd name="T37" fmla="*/ 118 h 913"/>
              <a:gd name="T38" fmla="*/ 117 w 629"/>
              <a:gd name="T39" fmla="*/ 79 h 913"/>
              <a:gd name="T40" fmla="*/ 511 w 629"/>
              <a:gd name="T41" fmla="*/ 79 h 913"/>
              <a:gd name="T42" fmla="*/ 550 w 629"/>
              <a:gd name="T43" fmla="*/ 118 h 913"/>
              <a:gd name="T44" fmla="*/ 550 w 629"/>
              <a:gd name="T45" fmla="*/ 512 h 913"/>
              <a:gd name="T46" fmla="*/ 511 w 629"/>
              <a:gd name="T47" fmla="*/ 551 h 913"/>
              <a:gd name="T48" fmla="*/ 321 w 629"/>
              <a:gd name="T49" fmla="*/ 551 h 913"/>
              <a:gd name="T50" fmla="*/ 383 w 629"/>
              <a:gd name="T51" fmla="*/ 630 h 913"/>
              <a:gd name="T52" fmla="*/ 511 w 629"/>
              <a:gd name="T53" fmla="*/ 630 h 913"/>
              <a:gd name="T54" fmla="*/ 629 w 629"/>
              <a:gd name="T55" fmla="*/ 512 h 913"/>
              <a:gd name="T56" fmla="*/ 629 w 629"/>
              <a:gd name="T57" fmla="*/ 118 h 913"/>
              <a:gd name="T58" fmla="*/ 511 w 629"/>
              <a:gd name="T59"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9" h="913">
                <a:moveTo>
                  <a:pt x="511" y="0"/>
                </a:moveTo>
                <a:cubicBezTo>
                  <a:pt x="117" y="0"/>
                  <a:pt x="117" y="0"/>
                  <a:pt x="117" y="0"/>
                </a:cubicBezTo>
                <a:cubicBezTo>
                  <a:pt x="54" y="0"/>
                  <a:pt x="0" y="54"/>
                  <a:pt x="0" y="118"/>
                </a:cubicBezTo>
                <a:cubicBezTo>
                  <a:pt x="0" y="512"/>
                  <a:pt x="0" y="512"/>
                  <a:pt x="0" y="512"/>
                </a:cubicBezTo>
                <a:cubicBezTo>
                  <a:pt x="0" y="577"/>
                  <a:pt x="54" y="630"/>
                  <a:pt x="117" y="630"/>
                </a:cubicBezTo>
                <a:cubicBezTo>
                  <a:pt x="235" y="630"/>
                  <a:pt x="235" y="630"/>
                  <a:pt x="235" y="630"/>
                </a:cubicBezTo>
                <a:cubicBezTo>
                  <a:pt x="258" y="630"/>
                  <a:pt x="276" y="647"/>
                  <a:pt x="276" y="669"/>
                </a:cubicBezTo>
                <a:cubicBezTo>
                  <a:pt x="276" y="769"/>
                  <a:pt x="276" y="769"/>
                  <a:pt x="276" y="769"/>
                </a:cubicBezTo>
                <a:cubicBezTo>
                  <a:pt x="239" y="769"/>
                  <a:pt x="239" y="769"/>
                  <a:pt x="239" y="769"/>
                </a:cubicBezTo>
                <a:cubicBezTo>
                  <a:pt x="314" y="913"/>
                  <a:pt x="314" y="913"/>
                  <a:pt x="314" y="913"/>
                </a:cubicBezTo>
                <a:cubicBezTo>
                  <a:pt x="388" y="769"/>
                  <a:pt x="388" y="769"/>
                  <a:pt x="388" y="769"/>
                </a:cubicBezTo>
                <a:cubicBezTo>
                  <a:pt x="353" y="769"/>
                  <a:pt x="353" y="769"/>
                  <a:pt x="353" y="769"/>
                </a:cubicBezTo>
                <a:cubicBezTo>
                  <a:pt x="353" y="669"/>
                  <a:pt x="353" y="669"/>
                  <a:pt x="353" y="669"/>
                </a:cubicBezTo>
                <a:cubicBezTo>
                  <a:pt x="353" y="655"/>
                  <a:pt x="351" y="642"/>
                  <a:pt x="347" y="630"/>
                </a:cubicBezTo>
                <a:cubicBezTo>
                  <a:pt x="331" y="582"/>
                  <a:pt x="288" y="551"/>
                  <a:pt x="235" y="551"/>
                </a:cubicBezTo>
                <a:cubicBezTo>
                  <a:pt x="227" y="551"/>
                  <a:pt x="227" y="551"/>
                  <a:pt x="227" y="551"/>
                </a:cubicBezTo>
                <a:cubicBezTo>
                  <a:pt x="117" y="551"/>
                  <a:pt x="117" y="551"/>
                  <a:pt x="117" y="551"/>
                </a:cubicBezTo>
                <a:cubicBezTo>
                  <a:pt x="96" y="551"/>
                  <a:pt x="79" y="533"/>
                  <a:pt x="79" y="512"/>
                </a:cubicBezTo>
                <a:cubicBezTo>
                  <a:pt x="79" y="118"/>
                  <a:pt x="79" y="118"/>
                  <a:pt x="79" y="118"/>
                </a:cubicBezTo>
                <a:cubicBezTo>
                  <a:pt x="79" y="97"/>
                  <a:pt x="96" y="79"/>
                  <a:pt x="117" y="79"/>
                </a:cubicBezTo>
                <a:cubicBezTo>
                  <a:pt x="511" y="79"/>
                  <a:pt x="511" y="79"/>
                  <a:pt x="511" y="79"/>
                </a:cubicBezTo>
                <a:cubicBezTo>
                  <a:pt x="533" y="79"/>
                  <a:pt x="550" y="97"/>
                  <a:pt x="550" y="118"/>
                </a:cubicBezTo>
                <a:cubicBezTo>
                  <a:pt x="550" y="512"/>
                  <a:pt x="550" y="512"/>
                  <a:pt x="550" y="512"/>
                </a:cubicBezTo>
                <a:cubicBezTo>
                  <a:pt x="550" y="533"/>
                  <a:pt x="533" y="551"/>
                  <a:pt x="511" y="551"/>
                </a:cubicBezTo>
                <a:cubicBezTo>
                  <a:pt x="321" y="551"/>
                  <a:pt x="321" y="551"/>
                  <a:pt x="321" y="551"/>
                </a:cubicBezTo>
                <a:cubicBezTo>
                  <a:pt x="357" y="562"/>
                  <a:pt x="378" y="596"/>
                  <a:pt x="383" y="630"/>
                </a:cubicBezTo>
                <a:cubicBezTo>
                  <a:pt x="511" y="630"/>
                  <a:pt x="511" y="630"/>
                  <a:pt x="511" y="630"/>
                </a:cubicBezTo>
                <a:cubicBezTo>
                  <a:pt x="575" y="630"/>
                  <a:pt x="629" y="577"/>
                  <a:pt x="629" y="512"/>
                </a:cubicBezTo>
                <a:cubicBezTo>
                  <a:pt x="629" y="118"/>
                  <a:pt x="629" y="118"/>
                  <a:pt x="629" y="118"/>
                </a:cubicBezTo>
                <a:cubicBezTo>
                  <a:pt x="629" y="54"/>
                  <a:pt x="575" y="0"/>
                  <a:pt x="511" y="0"/>
                </a:cubicBezTo>
                <a:close/>
              </a:path>
            </a:pathLst>
          </a:custGeom>
          <a:solidFill>
            <a:schemeClr val="accent2"/>
          </a:solidFill>
          <a:ln>
            <a:solidFill>
              <a:schemeClr val="bg1"/>
            </a:solidFill>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199" y="455290"/>
            <a:ext cx="11274552" cy="505267"/>
          </a:xfrm>
          <a:prstGeom prst="rect">
            <a:avLst/>
          </a:prstGeom>
        </p:spPr>
        <p:txBody>
          <a:bodyPr vert="horz" wrap="square" lIns="0" tIns="12700" rIns="0" bIns="0" rtlCol="0" anchor="t">
            <a:spAutoFit/>
          </a:bodyPr>
          <a:lstStyle/>
          <a:p>
            <a:pPr marL="12700">
              <a:spcBef>
                <a:spcPts val="100"/>
              </a:spcBef>
            </a:pPr>
            <a:r>
              <a:rPr lang="es-ES" spc="-160" dirty="0">
                <a:cs typeface="Arial" panose="020B0604020202020204" pitchFamily="34" charset="0"/>
              </a:rPr>
              <a:t>5</a:t>
            </a:r>
            <a:r>
              <a:rPr spc="-160" dirty="0">
                <a:cs typeface="Arial" panose="020B0604020202020204" pitchFamily="34" charset="0"/>
              </a:rPr>
              <a:t>.</a:t>
            </a:r>
            <a:r>
              <a:rPr spc="-70" dirty="0">
                <a:cs typeface="Arial" panose="020B0604020202020204" pitchFamily="34" charset="0"/>
              </a:rPr>
              <a:t> </a:t>
            </a:r>
            <a:r>
              <a:rPr spc="-220" dirty="0">
                <a:cs typeface="Arial" panose="020B0604020202020204" pitchFamily="34" charset="0"/>
              </a:rPr>
              <a:t>Salud</a:t>
            </a:r>
            <a:r>
              <a:rPr spc="-65" dirty="0">
                <a:cs typeface="Arial" panose="020B0604020202020204" pitchFamily="34" charset="0"/>
              </a:rPr>
              <a:t> </a:t>
            </a:r>
            <a:r>
              <a:rPr spc="-229" dirty="0">
                <a:cs typeface="Arial" panose="020B0604020202020204" pitchFamily="34" charset="0"/>
              </a:rPr>
              <a:t>Preventiva</a:t>
            </a:r>
            <a:r>
              <a:rPr spc="-65" dirty="0">
                <a:cs typeface="Arial" panose="020B0604020202020204" pitchFamily="34" charset="0"/>
              </a:rPr>
              <a:t> </a:t>
            </a:r>
            <a:r>
              <a:rPr spc="-225" dirty="0">
                <a:cs typeface="Arial" panose="020B0604020202020204" pitchFamily="34" charset="0"/>
              </a:rPr>
              <a:t>y</a:t>
            </a:r>
            <a:r>
              <a:rPr spc="-65" dirty="0">
                <a:cs typeface="Arial" panose="020B0604020202020204" pitchFamily="34" charset="0"/>
              </a:rPr>
              <a:t> </a:t>
            </a:r>
            <a:r>
              <a:rPr spc="-180" dirty="0">
                <a:cs typeface="Arial" panose="020B0604020202020204" pitchFamily="34" charset="0"/>
              </a:rPr>
              <a:t>Bienestar</a:t>
            </a:r>
          </a:p>
        </p:txBody>
      </p:sp>
      <p:sp>
        <p:nvSpPr>
          <p:cNvPr id="4" name="object 4"/>
          <p:cNvSpPr/>
          <p:nvPr/>
        </p:nvSpPr>
        <p:spPr>
          <a:xfrm>
            <a:off x="457200" y="4115593"/>
            <a:ext cx="28575" cy="1066800"/>
          </a:xfrm>
          <a:custGeom>
            <a:avLst/>
            <a:gdLst/>
            <a:ahLst/>
            <a:cxnLst/>
            <a:rect l="l" t="t" r="r" b="b"/>
            <a:pathLst>
              <a:path w="28575" h="1066800">
                <a:moveTo>
                  <a:pt x="28574" y="1066799"/>
                </a:moveTo>
                <a:lnTo>
                  <a:pt x="0" y="1066799"/>
                </a:lnTo>
                <a:lnTo>
                  <a:pt x="0" y="0"/>
                </a:lnTo>
                <a:lnTo>
                  <a:pt x="28574" y="0"/>
                </a:lnTo>
                <a:lnTo>
                  <a:pt x="28574" y="10667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10" name="object 10"/>
          <p:cNvPicPr/>
          <p:nvPr>
            <p:custDataLst>
              <p:tags r:id="rId1"/>
            </p:custDataLst>
          </p:nvPr>
        </p:nvPicPr>
        <p:blipFill>
          <a:blip r:embed="rId12" cstate="print"/>
          <a:stretch>
            <a:fillRect/>
          </a:stretch>
        </p:blipFill>
        <p:spPr>
          <a:xfrm>
            <a:off x="628650" y="4496595"/>
            <a:ext cx="133349" cy="133349"/>
          </a:xfrm>
          <a:prstGeom prst="rect">
            <a:avLst/>
          </a:prstGeom>
        </p:spPr>
      </p:pic>
      <p:sp>
        <p:nvSpPr>
          <p:cNvPr id="11" name="object 11"/>
          <p:cNvSpPr txBox="1"/>
          <p:nvPr/>
        </p:nvSpPr>
        <p:spPr>
          <a:xfrm>
            <a:off x="615950" y="4098272"/>
            <a:ext cx="3725141" cy="540533"/>
          </a:xfrm>
          <a:prstGeom prst="rect">
            <a:avLst/>
          </a:prstGeom>
        </p:spPr>
        <p:txBody>
          <a:bodyPr vert="horz" wrap="square" lIns="0" tIns="17145" rIns="0" bIns="0" rtlCol="0">
            <a:spAutoFit/>
          </a:bodyPr>
          <a:lstStyle/>
          <a:p>
            <a:pPr marL="12700">
              <a:spcBef>
                <a:spcPts val="135"/>
              </a:spcBef>
            </a:pPr>
            <a:r>
              <a:rPr sz="1500" spc="-110" dirty="0">
                <a:solidFill>
                  <a:schemeClr val="accent2"/>
                </a:solidFill>
                <a:latin typeface="Poppins SemiBold" pitchFamily="50" charset="0"/>
                <a:cs typeface="Arial" panose="020B0604020202020204" pitchFamily="34" charset="0"/>
              </a:rPr>
              <a:t>Áreas</a:t>
            </a:r>
            <a:r>
              <a:rPr sz="1500" spc="-20" dirty="0">
                <a:solidFill>
                  <a:schemeClr val="accent2"/>
                </a:solidFill>
                <a:latin typeface="Poppins SemiBold" pitchFamily="50" charset="0"/>
                <a:cs typeface="Arial" panose="020B0604020202020204" pitchFamily="34" charset="0"/>
              </a:rPr>
              <a:t> </a:t>
            </a:r>
            <a:r>
              <a:rPr sz="1500" spc="-105" dirty="0">
                <a:solidFill>
                  <a:schemeClr val="accent2"/>
                </a:solidFill>
                <a:latin typeface="Poppins SemiBold" pitchFamily="50" charset="0"/>
                <a:cs typeface="Arial" panose="020B0604020202020204" pitchFamily="34" charset="0"/>
              </a:rPr>
              <a:t>de</a:t>
            </a:r>
            <a:r>
              <a:rPr sz="1500" spc="-15" dirty="0">
                <a:solidFill>
                  <a:schemeClr val="accent2"/>
                </a:solidFill>
                <a:latin typeface="Poppins SemiBold" pitchFamily="50" charset="0"/>
                <a:cs typeface="Arial" panose="020B0604020202020204" pitchFamily="34" charset="0"/>
              </a:rPr>
              <a:t> </a:t>
            </a:r>
            <a:r>
              <a:rPr sz="1500" spc="-90" dirty="0">
                <a:solidFill>
                  <a:schemeClr val="accent2"/>
                </a:solidFill>
                <a:latin typeface="Poppins SemiBold" pitchFamily="50" charset="0"/>
                <a:cs typeface="Arial" panose="020B0604020202020204" pitchFamily="34" charset="0"/>
              </a:rPr>
              <a:t>Inversión</a:t>
            </a:r>
            <a:r>
              <a:rPr sz="1500" spc="-20" dirty="0">
                <a:solidFill>
                  <a:schemeClr val="accent2"/>
                </a:solidFill>
                <a:latin typeface="Poppins SemiBold" pitchFamily="50" charset="0"/>
                <a:cs typeface="Arial" panose="020B0604020202020204" pitchFamily="34" charset="0"/>
              </a:rPr>
              <a:t> Aseguradora</a:t>
            </a:r>
            <a:endParaRPr sz="1500" dirty="0">
              <a:solidFill>
                <a:schemeClr val="accent2"/>
              </a:solidFill>
              <a:latin typeface="Poppins SemiBold" pitchFamily="50" charset="0"/>
              <a:cs typeface="Arial" panose="020B0604020202020204" pitchFamily="34" charset="0"/>
            </a:endParaRPr>
          </a:p>
          <a:p>
            <a:pPr marL="221615">
              <a:spcBef>
                <a:spcPts val="875"/>
              </a:spcBef>
            </a:pPr>
            <a:r>
              <a:rPr sz="1150" spc="-65" dirty="0">
                <a:solidFill>
                  <a:schemeClr val="accent2"/>
                </a:solidFill>
                <a:cs typeface="Arial" panose="020B0604020202020204" pitchFamily="34" charset="0"/>
              </a:rPr>
              <a:t>Soporte</a:t>
            </a:r>
            <a:r>
              <a:rPr sz="1150" spc="-1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salud</a:t>
            </a:r>
            <a:r>
              <a:rPr sz="1150" spc="-5"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mental</a:t>
            </a:r>
            <a:r>
              <a:rPr sz="1150" spc="-5"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(86%</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45" dirty="0">
                <a:solidFill>
                  <a:schemeClr val="accent2"/>
                </a:solidFill>
                <a:cs typeface="Arial" panose="020B0604020202020204" pitchFamily="34" charset="0"/>
              </a:rPr>
              <a:t>incremento)</a:t>
            </a:r>
            <a:endParaRPr sz="1150" dirty="0">
              <a:solidFill>
                <a:schemeClr val="accent2"/>
              </a:solidFill>
              <a:cs typeface="Arial" panose="020B0604020202020204" pitchFamily="34" charset="0"/>
            </a:endParaRPr>
          </a:p>
        </p:txBody>
      </p:sp>
      <p:pic>
        <p:nvPicPr>
          <p:cNvPr id="12" name="object 12"/>
          <p:cNvPicPr/>
          <p:nvPr>
            <p:custDataLst>
              <p:tags r:id="rId2"/>
            </p:custDataLst>
          </p:nvPr>
        </p:nvPicPr>
        <p:blipFill>
          <a:blip r:embed="rId12" cstate="print"/>
          <a:stretch>
            <a:fillRect/>
          </a:stretch>
        </p:blipFill>
        <p:spPr>
          <a:xfrm>
            <a:off x="628650" y="4763294"/>
            <a:ext cx="133349" cy="133349"/>
          </a:xfrm>
          <a:prstGeom prst="rect">
            <a:avLst/>
          </a:prstGeom>
        </p:spPr>
      </p:pic>
      <p:sp>
        <p:nvSpPr>
          <p:cNvPr id="13" name="object 13"/>
          <p:cNvSpPr txBox="1"/>
          <p:nvPr/>
        </p:nvSpPr>
        <p:spPr>
          <a:xfrm>
            <a:off x="825501" y="4708239"/>
            <a:ext cx="4493779" cy="190437"/>
          </a:xfrm>
          <a:prstGeom prst="rect">
            <a:avLst/>
          </a:prstGeom>
        </p:spPr>
        <p:txBody>
          <a:bodyPr vert="horz" wrap="square" lIns="0" tIns="13335" rIns="0" bIns="0" rtlCol="0">
            <a:spAutoFit/>
          </a:bodyPr>
          <a:lstStyle/>
          <a:p>
            <a:pPr marL="12700">
              <a:spcBef>
                <a:spcPts val="105"/>
              </a:spcBef>
            </a:pPr>
            <a:r>
              <a:rPr sz="1150" spc="-70" dirty="0">
                <a:solidFill>
                  <a:schemeClr val="accent2"/>
                </a:solidFill>
                <a:cs typeface="Arial" panose="020B0604020202020204" pitchFamily="34" charset="0"/>
              </a:rPr>
              <a:t>Plataformas</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bienestar</a:t>
            </a:r>
            <a:r>
              <a:rPr sz="1150" spc="-5" dirty="0">
                <a:solidFill>
                  <a:schemeClr val="accent2"/>
                </a:solidFill>
                <a:cs typeface="Arial" panose="020B0604020202020204" pitchFamily="34" charset="0"/>
              </a:rPr>
              <a:t> </a:t>
            </a:r>
            <a:r>
              <a:rPr sz="1150" spc="-55" dirty="0">
                <a:solidFill>
                  <a:schemeClr val="accent2"/>
                </a:solidFill>
                <a:cs typeface="Arial" panose="020B0604020202020204" pitchFamily="34" charset="0"/>
              </a:rPr>
              <a:t>holístico</a:t>
            </a:r>
            <a:r>
              <a:rPr sz="1150" spc="-5" dirty="0">
                <a:solidFill>
                  <a:schemeClr val="accent2"/>
                </a:solidFill>
                <a:cs typeface="Arial" panose="020B0604020202020204" pitchFamily="34" charset="0"/>
              </a:rPr>
              <a:t> </a:t>
            </a:r>
            <a:r>
              <a:rPr sz="1150" spc="-45" dirty="0">
                <a:solidFill>
                  <a:schemeClr val="accent2"/>
                </a:solidFill>
                <a:cs typeface="Arial" panose="020B0604020202020204" pitchFamily="34" charset="0"/>
              </a:rPr>
              <a:t>(física,</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emocional,</a:t>
            </a:r>
            <a:r>
              <a:rPr sz="1150" spc="-5" dirty="0">
                <a:solidFill>
                  <a:schemeClr val="accent2"/>
                </a:solidFill>
                <a:cs typeface="Arial" panose="020B0604020202020204" pitchFamily="34" charset="0"/>
              </a:rPr>
              <a:t> </a:t>
            </a:r>
            <a:r>
              <a:rPr sz="1150" spc="-30" dirty="0">
                <a:solidFill>
                  <a:schemeClr val="accent2"/>
                </a:solidFill>
                <a:cs typeface="Arial" panose="020B0604020202020204" pitchFamily="34" charset="0"/>
              </a:rPr>
              <a:t>financiera)</a:t>
            </a:r>
            <a:endParaRPr sz="1150" dirty="0">
              <a:solidFill>
                <a:schemeClr val="accent2"/>
              </a:solidFill>
              <a:cs typeface="Arial" panose="020B0604020202020204" pitchFamily="34" charset="0"/>
            </a:endParaRPr>
          </a:p>
        </p:txBody>
      </p:sp>
      <p:pic>
        <p:nvPicPr>
          <p:cNvPr id="14" name="object 14"/>
          <p:cNvPicPr/>
          <p:nvPr>
            <p:custDataLst>
              <p:tags r:id="rId3"/>
            </p:custDataLst>
          </p:nvPr>
        </p:nvPicPr>
        <p:blipFill>
          <a:blip r:embed="rId12" cstate="print"/>
          <a:stretch>
            <a:fillRect/>
          </a:stretch>
        </p:blipFill>
        <p:spPr>
          <a:xfrm>
            <a:off x="628650" y="5029994"/>
            <a:ext cx="133349" cy="133349"/>
          </a:xfrm>
          <a:prstGeom prst="rect">
            <a:avLst/>
          </a:prstGeom>
        </p:spPr>
      </p:pic>
      <p:sp>
        <p:nvSpPr>
          <p:cNvPr id="15" name="object 15"/>
          <p:cNvSpPr txBox="1"/>
          <p:nvPr/>
        </p:nvSpPr>
        <p:spPr>
          <a:xfrm>
            <a:off x="825500" y="4974939"/>
            <a:ext cx="3322320" cy="190437"/>
          </a:xfrm>
          <a:prstGeom prst="rect">
            <a:avLst/>
          </a:prstGeom>
        </p:spPr>
        <p:txBody>
          <a:bodyPr vert="horz" wrap="square" lIns="0" tIns="13335" rIns="0" bIns="0" rtlCol="0">
            <a:spAutoFit/>
          </a:bodyPr>
          <a:lstStyle/>
          <a:p>
            <a:pPr marL="12700">
              <a:spcBef>
                <a:spcPts val="105"/>
              </a:spcBef>
            </a:pPr>
            <a:r>
              <a:rPr sz="1150" spc="-70" dirty="0">
                <a:solidFill>
                  <a:schemeClr val="accent2"/>
                </a:solidFill>
                <a:cs typeface="Arial" panose="020B0604020202020204" pitchFamily="34" charset="0"/>
              </a:rPr>
              <a:t>Integración</a:t>
            </a:r>
            <a:r>
              <a:rPr sz="1150" spc="-10"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con</a:t>
            </a:r>
            <a:r>
              <a:rPr sz="1150" spc="-1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wearables</a:t>
            </a:r>
            <a:r>
              <a:rPr sz="1150" spc="-1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y</a:t>
            </a:r>
            <a:r>
              <a:rPr sz="1150" spc="-10"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screening</a:t>
            </a:r>
            <a:r>
              <a:rPr sz="1150" spc="-10" dirty="0">
                <a:solidFill>
                  <a:schemeClr val="accent2"/>
                </a:solidFill>
                <a:cs typeface="Arial" panose="020B0604020202020204" pitchFamily="34" charset="0"/>
              </a:rPr>
              <a:t> </a:t>
            </a:r>
            <a:r>
              <a:rPr sz="1150" spc="-40" dirty="0">
                <a:solidFill>
                  <a:schemeClr val="accent2"/>
                </a:solidFill>
                <a:cs typeface="Arial" panose="020B0604020202020204" pitchFamily="34" charset="0"/>
              </a:rPr>
              <a:t>preventivo</a:t>
            </a:r>
            <a:endParaRPr sz="1150" dirty="0">
              <a:solidFill>
                <a:schemeClr val="accent2"/>
              </a:solidFill>
              <a:cs typeface="Arial" panose="020B0604020202020204" pitchFamily="34" charset="0"/>
            </a:endParaRPr>
          </a:p>
        </p:txBody>
      </p:sp>
      <p:sp>
        <p:nvSpPr>
          <p:cNvPr id="16" name="object 16"/>
          <p:cNvSpPr/>
          <p:nvPr/>
        </p:nvSpPr>
        <p:spPr>
          <a:xfrm>
            <a:off x="7362825" y="3963193"/>
            <a:ext cx="4371975" cy="1085850"/>
          </a:xfrm>
          <a:custGeom>
            <a:avLst/>
            <a:gdLst/>
            <a:ahLst/>
            <a:cxnLst/>
            <a:rect l="l" t="t" r="r" b="b"/>
            <a:pathLst>
              <a:path w="4371975" h="1085850">
                <a:moveTo>
                  <a:pt x="4300778" y="1085849"/>
                </a:moveTo>
                <a:lnTo>
                  <a:pt x="71197" y="1085849"/>
                </a:lnTo>
                <a:lnTo>
                  <a:pt x="66241" y="1085361"/>
                </a:lnTo>
                <a:lnTo>
                  <a:pt x="29705" y="1070227"/>
                </a:lnTo>
                <a:lnTo>
                  <a:pt x="3885" y="1034187"/>
                </a:lnTo>
                <a:lnTo>
                  <a:pt x="0" y="1014652"/>
                </a:lnTo>
                <a:lnTo>
                  <a:pt x="0" y="1009649"/>
                </a:lnTo>
                <a:lnTo>
                  <a:pt x="0" y="71196"/>
                </a:lnTo>
                <a:lnTo>
                  <a:pt x="15621" y="29704"/>
                </a:lnTo>
                <a:lnTo>
                  <a:pt x="51661" y="3885"/>
                </a:lnTo>
                <a:lnTo>
                  <a:pt x="71197" y="0"/>
                </a:lnTo>
                <a:lnTo>
                  <a:pt x="4300778" y="0"/>
                </a:lnTo>
                <a:lnTo>
                  <a:pt x="4342267" y="15621"/>
                </a:lnTo>
                <a:lnTo>
                  <a:pt x="4368088" y="51661"/>
                </a:lnTo>
                <a:lnTo>
                  <a:pt x="4371975" y="71196"/>
                </a:lnTo>
                <a:lnTo>
                  <a:pt x="4371975" y="1014652"/>
                </a:lnTo>
                <a:lnTo>
                  <a:pt x="4356351" y="1056144"/>
                </a:lnTo>
                <a:lnTo>
                  <a:pt x="4320312" y="1081963"/>
                </a:lnTo>
                <a:lnTo>
                  <a:pt x="4305733" y="1085361"/>
                </a:lnTo>
                <a:lnTo>
                  <a:pt x="4300778" y="1085849"/>
                </a:lnTo>
                <a:close/>
              </a:path>
            </a:pathLst>
          </a:custGeom>
          <a:solidFill>
            <a:schemeClr val="tx2">
              <a:alpha val="10198"/>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7362825" y="5201443"/>
            <a:ext cx="28575" cy="1104900"/>
          </a:xfrm>
          <a:custGeom>
            <a:avLst/>
            <a:gdLst/>
            <a:ahLst/>
            <a:cxnLst/>
            <a:rect l="l" t="t" r="r" b="b"/>
            <a:pathLst>
              <a:path w="28575" h="1104900">
                <a:moveTo>
                  <a:pt x="28574" y="1104899"/>
                </a:moveTo>
                <a:lnTo>
                  <a:pt x="0" y="1104899"/>
                </a:lnTo>
                <a:lnTo>
                  <a:pt x="0" y="0"/>
                </a:lnTo>
                <a:lnTo>
                  <a:pt x="28574" y="0"/>
                </a:lnTo>
                <a:lnTo>
                  <a:pt x="28574" y="11048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txBox="1"/>
          <p:nvPr/>
        </p:nvSpPr>
        <p:spPr>
          <a:xfrm>
            <a:off x="7491066" y="4088747"/>
            <a:ext cx="2013152" cy="248145"/>
          </a:xfrm>
          <a:prstGeom prst="rect">
            <a:avLst/>
          </a:prstGeom>
        </p:spPr>
        <p:txBody>
          <a:bodyPr vert="horz" wrap="square" lIns="0" tIns="17145" rIns="0" bIns="0" rtlCol="0">
            <a:spAutoFit/>
          </a:bodyPr>
          <a:lstStyle/>
          <a:p>
            <a:pPr marL="12700">
              <a:spcBef>
                <a:spcPts val="135"/>
              </a:spcBef>
            </a:pPr>
            <a:r>
              <a:rPr sz="1500" spc="-90" dirty="0">
                <a:solidFill>
                  <a:schemeClr val="tx2"/>
                </a:solidFill>
                <a:latin typeface="Poppins SemiBold" pitchFamily="50" charset="0"/>
                <a:cs typeface="Arial" panose="020B0604020202020204" pitchFamily="34" charset="0"/>
              </a:rPr>
              <a:t>Estadísticas</a:t>
            </a:r>
            <a:r>
              <a:rPr sz="1500" spc="10" dirty="0">
                <a:solidFill>
                  <a:schemeClr val="tx2"/>
                </a:solidFill>
                <a:latin typeface="Poppins SemiBold" pitchFamily="50" charset="0"/>
                <a:cs typeface="Arial" panose="020B0604020202020204" pitchFamily="34" charset="0"/>
              </a:rPr>
              <a:t> </a:t>
            </a:r>
            <a:r>
              <a:rPr sz="1500" spc="-80" dirty="0">
                <a:solidFill>
                  <a:schemeClr val="tx2"/>
                </a:solidFill>
                <a:latin typeface="Poppins SemiBold" pitchFamily="50" charset="0"/>
                <a:cs typeface="Arial" panose="020B0604020202020204" pitchFamily="34" charset="0"/>
              </a:rPr>
              <a:t>Clave</a:t>
            </a:r>
            <a:endParaRPr sz="1500" dirty="0">
              <a:solidFill>
                <a:schemeClr val="tx2"/>
              </a:solidFill>
              <a:latin typeface="Poppins SemiBold" pitchFamily="50" charset="0"/>
              <a:cs typeface="Arial" panose="020B0604020202020204" pitchFamily="34" charset="0"/>
            </a:endParaRPr>
          </a:p>
        </p:txBody>
      </p:sp>
      <p:sp>
        <p:nvSpPr>
          <p:cNvPr id="19" name="object 19"/>
          <p:cNvSpPr txBox="1"/>
          <p:nvPr/>
        </p:nvSpPr>
        <p:spPr>
          <a:xfrm>
            <a:off x="7491065" y="4323969"/>
            <a:ext cx="1457960" cy="582295"/>
          </a:xfrm>
          <a:prstGeom prst="rect">
            <a:avLst/>
          </a:prstGeom>
        </p:spPr>
        <p:txBody>
          <a:bodyPr vert="horz" wrap="square" lIns="0" tIns="17145" rIns="0" bIns="0" rtlCol="0">
            <a:spAutoFit/>
          </a:bodyPr>
          <a:lstStyle/>
          <a:p>
            <a:pPr marL="12700">
              <a:lnSpc>
                <a:spcPts val="3165"/>
              </a:lnSpc>
              <a:spcBef>
                <a:spcPts val="135"/>
              </a:spcBef>
            </a:pPr>
            <a:r>
              <a:rPr sz="2650" spc="-290" dirty="0">
                <a:solidFill>
                  <a:srgbClr val="CB4504"/>
                </a:solidFill>
                <a:latin typeface="Poppins SemiBold" pitchFamily="50" charset="0"/>
                <a:cs typeface="Arial" panose="020B0604020202020204" pitchFamily="34" charset="0"/>
              </a:rPr>
              <a:t>$480B</a:t>
            </a:r>
            <a:endParaRPr sz="2650">
              <a:solidFill>
                <a:srgbClr val="CB4504"/>
              </a:solidFill>
              <a:latin typeface="Poppins SemiBold" pitchFamily="50" charset="0"/>
              <a:cs typeface="Arial" panose="020B0604020202020204" pitchFamily="34" charset="0"/>
            </a:endParaRPr>
          </a:p>
          <a:p>
            <a:pPr marL="12700">
              <a:lnSpc>
                <a:spcPts val="1185"/>
              </a:lnSpc>
            </a:pPr>
            <a:r>
              <a:rPr sz="1000" spc="-70" dirty="0">
                <a:solidFill>
                  <a:srgbClr val="872E03"/>
                </a:solidFill>
                <a:cs typeface="Arial" panose="020B0604020202020204" pitchFamily="34" charset="0"/>
              </a:rPr>
              <a:t>Mercado</a:t>
            </a:r>
            <a:r>
              <a:rPr sz="1000" spc="-20" dirty="0">
                <a:solidFill>
                  <a:srgbClr val="872E03"/>
                </a:solidFill>
                <a:cs typeface="Arial" panose="020B0604020202020204" pitchFamily="34" charset="0"/>
              </a:rPr>
              <a:t> </a:t>
            </a:r>
            <a:r>
              <a:rPr sz="1000" spc="-55" dirty="0">
                <a:solidFill>
                  <a:srgbClr val="872E03"/>
                </a:solidFill>
                <a:cs typeface="Arial" panose="020B0604020202020204" pitchFamily="34" charset="0"/>
              </a:rPr>
              <a:t>wellness</a:t>
            </a:r>
            <a:r>
              <a:rPr sz="1000" spc="-20" dirty="0">
                <a:solidFill>
                  <a:srgbClr val="872E03"/>
                </a:solidFill>
                <a:cs typeface="Arial" panose="020B0604020202020204" pitchFamily="34" charset="0"/>
              </a:rPr>
              <a:t> </a:t>
            </a:r>
            <a:r>
              <a:rPr sz="1000" spc="-50" dirty="0">
                <a:solidFill>
                  <a:srgbClr val="872E03"/>
                </a:solidFill>
                <a:cs typeface="Arial" panose="020B0604020202020204" pitchFamily="34" charset="0"/>
              </a:rPr>
              <a:t>EE.UU.</a:t>
            </a:r>
            <a:endParaRPr sz="1000">
              <a:solidFill>
                <a:srgbClr val="872E03"/>
              </a:solidFill>
              <a:cs typeface="Arial" panose="020B0604020202020204" pitchFamily="34" charset="0"/>
            </a:endParaRPr>
          </a:p>
        </p:txBody>
      </p:sp>
      <p:sp>
        <p:nvSpPr>
          <p:cNvPr id="20" name="object 20"/>
          <p:cNvSpPr txBox="1"/>
          <p:nvPr/>
        </p:nvSpPr>
        <p:spPr>
          <a:xfrm>
            <a:off x="9342932" y="4323969"/>
            <a:ext cx="1078230" cy="582295"/>
          </a:xfrm>
          <a:prstGeom prst="rect">
            <a:avLst/>
          </a:prstGeom>
        </p:spPr>
        <p:txBody>
          <a:bodyPr vert="horz" wrap="square" lIns="0" tIns="17145" rIns="0" bIns="0" rtlCol="0">
            <a:spAutoFit/>
          </a:bodyPr>
          <a:lstStyle/>
          <a:p>
            <a:pPr marL="12700">
              <a:lnSpc>
                <a:spcPts val="3165"/>
              </a:lnSpc>
              <a:spcBef>
                <a:spcPts val="135"/>
              </a:spcBef>
            </a:pPr>
            <a:r>
              <a:rPr sz="2650" spc="-235" dirty="0">
                <a:solidFill>
                  <a:srgbClr val="CB4504"/>
                </a:solidFill>
                <a:latin typeface="Poppins SemiBold" pitchFamily="50" charset="0"/>
                <a:cs typeface="Arial" panose="020B0604020202020204" pitchFamily="34" charset="0"/>
              </a:rPr>
              <a:t>5-</a:t>
            </a:r>
            <a:r>
              <a:rPr sz="2650" spc="-295" dirty="0">
                <a:solidFill>
                  <a:srgbClr val="CB4504"/>
                </a:solidFill>
                <a:latin typeface="Poppins SemiBold" pitchFamily="50" charset="0"/>
                <a:cs typeface="Arial" panose="020B0604020202020204" pitchFamily="34" charset="0"/>
              </a:rPr>
              <a:t>10%</a:t>
            </a:r>
            <a:endParaRPr sz="2650">
              <a:solidFill>
                <a:srgbClr val="CB4504"/>
              </a:solidFill>
              <a:latin typeface="Poppins SemiBold" pitchFamily="50" charset="0"/>
              <a:cs typeface="Arial" panose="020B0604020202020204" pitchFamily="34" charset="0"/>
            </a:endParaRPr>
          </a:p>
          <a:p>
            <a:pPr marL="12700">
              <a:lnSpc>
                <a:spcPts val="1185"/>
              </a:lnSpc>
            </a:pPr>
            <a:r>
              <a:rPr sz="1000" spc="-65" dirty="0">
                <a:solidFill>
                  <a:srgbClr val="872E03"/>
                </a:solidFill>
                <a:cs typeface="Arial" panose="020B0604020202020204" pitchFamily="34" charset="0"/>
              </a:rPr>
              <a:t>Crecimiento</a:t>
            </a:r>
            <a:r>
              <a:rPr sz="1000" dirty="0">
                <a:solidFill>
                  <a:srgbClr val="872E03"/>
                </a:solidFill>
                <a:cs typeface="Arial" panose="020B0604020202020204" pitchFamily="34" charset="0"/>
              </a:rPr>
              <a:t> </a:t>
            </a:r>
            <a:r>
              <a:rPr sz="1000" spc="-50" dirty="0">
                <a:solidFill>
                  <a:srgbClr val="872E03"/>
                </a:solidFill>
                <a:cs typeface="Arial" panose="020B0604020202020204" pitchFamily="34" charset="0"/>
              </a:rPr>
              <a:t>anual</a:t>
            </a:r>
            <a:endParaRPr sz="1000">
              <a:solidFill>
                <a:srgbClr val="872E03"/>
              </a:solidFill>
              <a:cs typeface="Arial" panose="020B0604020202020204" pitchFamily="34" charset="0"/>
            </a:endParaRPr>
          </a:p>
        </p:txBody>
      </p:sp>
      <p:sp>
        <p:nvSpPr>
          <p:cNvPr id="21" name="object 21"/>
          <p:cNvSpPr txBox="1"/>
          <p:nvPr/>
        </p:nvSpPr>
        <p:spPr>
          <a:xfrm>
            <a:off x="10815290" y="4323969"/>
            <a:ext cx="789305" cy="582295"/>
          </a:xfrm>
          <a:prstGeom prst="rect">
            <a:avLst/>
          </a:prstGeom>
        </p:spPr>
        <p:txBody>
          <a:bodyPr vert="horz" wrap="square" lIns="0" tIns="17145" rIns="0" bIns="0" rtlCol="0">
            <a:spAutoFit/>
          </a:bodyPr>
          <a:lstStyle/>
          <a:p>
            <a:pPr marL="12700">
              <a:lnSpc>
                <a:spcPts val="3165"/>
              </a:lnSpc>
              <a:spcBef>
                <a:spcPts val="135"/>
              </a:spcBef>
            </a:pPr>
            <a:r>
              <a:rPr sz="2650" spc="-315" dirty="0">
                <a:solidFill>
                  <a:srgbClr val="CB4504"/>
                </a:solidFill>
                <a:latin typeface="Poppins SemiBold" pitchFamily="50" charset="0"/>
                <a:cs typeface="Arial" panose="020B0604020202020204" pitchFamily="34" charset="0"/>
              </a:rPr>
              <a:t>82%</a:t>
            </a:r>
            <a:endParaRPr sz="2650">
              <a:solidFill>
                <a:srgbClr val="CB4504"/>
              </a:solidFill>
              <a:latin typeface="Poppins SemiBold" pitchFamily="50" charset="0"/>
              <a:cs typeface="Arial" panose="020B0604020202020204" pitchFamily="34" charset="0"/>
            </a:endParaRPr>
          </a:p>
          <a:p>
            <a:pPr marL="12700">
              <a:lnSpc>
                <a:spcPts val="1185"/>
              </a:lnSpc>
            </a:pPr>
            <a:r>
              <a:rPr sz="1000" spc="-60" dirty="0">
                <a:solidFill>
                  <a:srgbClr val="872E03"/>
                </a:solidFill>
                <a:cs typeface="Arial" panose="020B0604020202020204" pitchFamily="34" charset="0"/>
              </a:rPr>
              <a:t>Prioridad</a:t>
            </a:r>
            <a:r>
              <a:rPr sz="1000" spc="-15" dirty="0">
                <a:solidFill>
                  <a:srgbClr val="872E03"/>
                </a:solidFill>
                <a:cs typeface="Arial" panose="020B0604020202020204" pitchFamily="34" charset="0"/>
              </a:rPr>
              <a:t> </a:t>
            </a:r>
            <a:r>
              <a:rPr sz="1000" spc="-35" dirty="0">
                <a:solidFill>
                  <a:srgbClr val="872E03"/>
                </a:solidFill>
                <a:cs typeface="Arial" panose="020B0604020202020204" pitchFamily="34" charset="0"/>
              </a:rPr>
              <a:t>alta</a:t>
            </a:r>
            <a:endParaRPr sz="1000">
              <a:solidFill>
                <a:srgbClr val="872E03"/>
              </a:solidFill>
              <a:cs typeface="Arial" panose="020B0604020202020204" pitchFamily="34" charset="0"/>
            </a:endParaRPr>
          </a:p>
        </p:txBody>
      </p:sp>
      <p:sp>
        <p:nvSpPr>
          <p:cNvPr id="22" name="object 22"/>
          <p:cNvSpPr txBox="1"/>
          <p:nvPr/>
        </p:nvSpPr>
        <p:spPr>
          <a:xfrm>
            <a:off x="7519640" y="5095272"/>
            <a:ext cx="3799204" cy="748665"/>
          </a:xfrm>
          <a:prstGeom prst="rect">
            <a:avLst/>
          </a:prstGeom>
        </p:spPr>
        <p:txBody>
          <a:bodyPr vert="horz" wrap="square" lIns="0" tIns="96520" rIns="0" bIns="0" rtlCol="0">
            <a:spAutoFit/>
          </a:bodyPr>
          <a:lstStyle/>
          <a:p>
            <a:pPr marL="12700">
              <a:spcBef>
                <a:spcPts val="760"/>
              </a:spcBef>
            </a:pPr>
            <a:r>
              <a:rPr sz="1200" spc="-95" dirty="0">
                <a:solidFill>
                  <a:schemeClr val="accent5"/>
                </a:solidFill>
                <a:latin typeface="+mj-lt"/>
                <a:cs typeface="Arial" panose="020B0604020202020204" pitchFamily="34" charset="0"/>
              </a:rPr>
              <a:t>Ejemplos</a:t>
            </a:r>
            <a:r>
              <a:rPr sz="1200" spc="-35" dirty="0">
                <a:solidFill>
                  <a:schemeClr val="accent5"/>
                </a:solidFill>
                <a:latin typeface="+mj-lt"/>
                <a:cs typeface="Arial" panose="020B0604020202020204" pitchFamily="34" charset="0"/>
              </a:rPr>
              <a:t> </a:t>
            </a:r>
            <a:r>
              <a:rPr sz="1200" spc="-10" dirty="0">
                <a:solidFill>
                  <a:schemeClr val="accent5"/>
                </a:solidFill>
                <a:latin typeface="+mj-lt"/>
                <a:cs typeface="Arial" panose="020B0604020202020204" pitchFamily="34" charset="0"/>
              </a:rPr>
              <a:t>Exitosos</a:t>
            </a:r>
            <a:endParaRPr sz="1200" dirty="0">
              <a:solidFill>
                <a:schemeClr val="accent5"/>
              </a:solidFill>
              <a:latin typeface="+mj-lt"/>
              <a:cs typeface="Arial" panose="020B0604020202020204" pitchFamily="34" charset="0"/>
            </a:endParaRPr>
          </a:p>
          <a:p>
            <a:pPr marL="12700" marR="5080" algn="just">
              <a:lnSpc>
                <a:spcPct val="107600"/>
              </a:lnSpc>
              <a:spcBef>
                <a:spcPts val="550"/>
              </a:spcBef>
            </a:pPr>
            <a:r>
              <a:rPr sz="1200" spc="-110" dirty="0">
                <a:solidFill>
                  <a:schemeClr val="accent4"/>
                </a:solidFill>
                <a:latin typeface="Poppins SemiBold" pitchFamily="50" charset="0"/>
                <a:cs typeface="Arial" panose="020B0604020202020204" pitchFamily="34" charset="0"/>
              </a:rPr>
              <a:t>John</a:t>
            </a:r>
            <a:r>
              <a:rPr sz="1200" spc="-35" dirty="0">
                <a:solidFill>
                  <a:schemeClr val="accent4"/>
                </a:solidFill>
                <a:latin typeface="Poppins SemiBold" pitchFamily="50" charset="0"/>
                <a:cs typeface="Arial" panose="020B0604020202020204" pitchFamily="34" charset="0"/>
              </a:rPr>
              <a:t> </a:t>
            </a:r>
            <a:r>
              <a:rPr sz="1200" spc="-100" dirty="0">
                <a:solidFill>
                  <a:schemeClr val="accent4"/>
                </a:solidFill>
                <a:latin typeface="Poppins SemiBold" pitchFamily="50" charset="0"/>
                <a:cs typeface="Arial" panose="020B0604020202020204" pitchFamily="34" charset="0"/>
              </a:rPr>
              <a:t>Hancock:</a:t>
            </a:r>
            <a:r>
              <a:rPr sz="1200" spc="-45" dirty="0">
                <a:solidFill>
                  <a:schemeClr val="accent4"/>
                </a:solidFill>
                <a:latin typeface="Poppins SemiBold" pitchFamily="50" charset="0"/>
                <a:cs typeface="Arial" panose="020B0604020202020204" pitchFamily="34" charset="0"/>
              </a:rPr>
              <a:t> </a:t>
            </a:r>
            <a:r>
              <a:rPr sz="1150" spc="-65" dirty="0">
                <a:solidFill>
                  <a:schemeClr val="accent4"/>
                </a:solidFill>
                <a:cs typeface="Arial" panose="020B0604020202020204" pitchFamily="34" charset="0"/>
              </a:rPr>
              <a:t>Ofrece</a:t>
            </a:r>
            <a:r>
              <a:rPr sz="1150" spc="-2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descuentos</a:t>
            </a:r>
            <a:r>
              <a:rPr sz="1150" spc="-15" dirty="0">
                <a:solidFill>
                  <a:schemeClr val="accent4"/>
                </a:solidFill>
                <a:cs typeface="Arial" panose="020B0604020202020204" pitchFamily="34" charset="0"/>
              </a:rPr>
              <a:t> </a:t>
            </a:r>
            <a:r>
              <a:rPr sz="1150" spc="-80" dirty="0">
                <a:solidFill>
                  <a:schemeClr val="accent4"/>
                </a:solidFill>
                <a:cs typeface="Arial" panose="020B0604020202020204" pitchFamily="34" charset="0"/>
              </a:rPr>
              <a:t>en</a:t>
            </a:r>
            <a:r>
              <a:rPr sz="1150" spc="-2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primas</a:t>
            </a:r>
            <a:r>
              <a:rPr sz="1150" spc="-15" dirty="0">
                <a:solidFill>
                  <a:schemeClr val="accent4"/>
                </a:solidFill>
                <a:cs typeface="Arial" panose="020B0604020202020204" pitchFamily="34" charset="0"/>
              </a:rPr>
              <a:t> </a:t>
            </a:r>
            <a:r>
              <a:rPr sz="1150" spc="-40" dirty="0">
                <a:solidFill>
                  <a:schemeClr val="accent4"/>
                </a:solidFill>
                <a:cs typeface="Arial" panose="020B0604020202020204" pitchFamily="34" charset="0"/>
              </a:rPr>
              <a:t>si</a:t>
            </a:r>
            <a:r>
              <a:rPr sz="1150" spc="-15" dirty="0">
                <a:solidFill>
                  <a:schemeClr val="accent4"/>
                </a:solidFill>
                <a:cs typeface="Arial" panose="020B0604020202020204" pitchFamily="34" charset="0"/>
              </a:rPr>
              <a:t> </a:t>
            </a:r>
            <a:r>
              <a:rPr sz="1150" spc="-60" dirty="0">
                <a:solidFill>
                  <a:schemeClr val="accent4"/>
                </a:solidFill>
                <a:cs typeface="Arial" panose="020B0604020202020204" pitchFamily="34" charset="0"/>
              </a:rPr>
              <a:t>el</a:t>
            </a:r>
            <a:r>
              <a:rPr sz="1150" spc="-20" dirty="0">
                <a:solidFill>
                  <a:schemeClr val="accent4"/>
                </a:solidFill>
                <a:cs typeface="Arial" panose="020B0604020202020204" pitchFamily="34" charset="0"/>
              </a:rPr>
              <a:t> </a:t>
            </a:r>
            <a:r>
              <a:rPr sz="1150" spc="-40" dirty="0">
                <a:solidFill>
                  <a:schemeClr val="accent4"/>
                </a:solidFill>
                <a:cs typeface="Arial" panose="020B0604020202020204" pitchFamily="34" charset="0"/>
              </a:rPr>
              <a:t>cliente </a:t>
            </a:r>
            <a:r>
              <a:rPr sz="1150" spc="-70" dirty="0">
                <a:solidFill>
                  <a:schemeClr val="accent4"/>
                </a:solidFill>
                <a:cs typeface="Arial" panose="020B0604020202020204" pitchFamily="34" charset="0"/>
              </a:rPr>
              <a:t>comparte</a:t>
            </a:r>
            <a:r>
              <a:rPr sz="1150" spc="-2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datos</a:t>
            </a:r>
            <a:r>
              <a:rPr sz="1150" spc="-15"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de</a:t>
            </a:r>
            <a:r>
              <a:rPr sz="1150" spc="-2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su</a:t>
            </a:r>
            <a:r>
              <a:rPr sz="1150" spc="-1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Apple</a:t>
            </a:r>
            <a:r>
              <a:rPr sz="1150" spc="-15" dirty="0">
                <a:solidFill>
                  <a:schemeClr val="accent4"/>
                </a:solidFill>
                <a:cs typeface="Arial" panose="020B0604020202020204" pitchFamily="34" charset="0"/>
              </a:rPr>
              <a:t> </a:t>
            </a:r>
            <a:r>
              <a:rPr sz="1150" spc="-10" dirty="0">
                <a:solidFill>
                  <a:schemeClr val="accent4"/>
                </a:solidFill>
                <a:cs typeface="Arial" panose="020B0604020202020204" pitchFamily="34" charset="0"/>
              </a:rPr>
              <a:t>Watch.</a:t>
            </a:r>
            <a:endParaRPr sz="1150" dirty="0">
              <a:solidFill>
                <a:schemeClr val="accent4"/>
              </a:solidFill>
              <a:cs typeface="Arial" panose="020B0604020202020204" pitchFamily="34" charset="0"/>
            </a:endParaRPr>
          </a:p>
        </p:txBody>
      </p:sp>
      <p:sp>
        <p:nvSpPr>
          <p:cNvPr id="23" name="object 23"/>
          <p:cNvSpPr txBox="1"/>
          <p:nvPr/>
        </p:nvSpPr>
        <p:spPr>
          <a:xfrm>
            <a:off x="7519640" y="5890329"/>
            <a:ext cx="3970020" cy="398571"/>
          </a:xfrm>
          <a:prstGeom prst="rect">
            <a:avLst/>
          </a:prstGeom>
        </p:spPr>
        <p:txBody>
          <a:bodyPr vert="horz" wrap="square" lIns="0" tIns="11430" rIns="0" bIns="0" rtlCol="0">
            <a:spAutoFit/>
          </a:bodyPr>
          <a:lstStyle/>
          <a:p>
            <a:pPr marL="12700" marR="5080" algn="just">
              <a:lnSpc>
                <a:spcPct val="107600"/>
              </a:lnSpc>
              <a:spcBef>
                <a:spcPts val="90"/>
              </a:spcBef>
            </a:pPr>
            <a:r>
              <a:rPr sz="1200" spc="-110" dirty="0">
                <a:solidFill>
                  <a:schemeClr val="accent4"/>
                </a:solidFill>
                <a:latin typeface="Poppins SemiBold" pitchFamily="50" charset="0"/>
                <a:cs typeface="Arial" panose="020B0604020202020204" pitchFamily="34" charset="0"/>
              </a:rPr>
              <a:t>GLP-</a:t>
            </a:r>
            <a:r>
              <a:rPr sz="1200" spc="-70" dirty="0">
                <a:solidFill>
                  <a:schemeClr val="accent4"/>
                </a:solidFill>
                <a:latin typeface="Poppins SemiBold" pitchFamily="50" charset="0"/>
                <a:cs typeface="Arial" panose="020B0604020202020204" pitchFamily="34" charset="0"/>
              </a:rPr>
              <a:t>1</a:t>
            </a:r>
            <a:r>
              <a:rPr sz="1200" spc="-15" dirty="0">
                <a:solidFill>
                  <a:schemeClr val="accent4"/>
                </a:solidFill>
                <a:latin typeface="Poppins SemiBold" pitchFamily="50" charset="0"/>
                <a:cs typeface="Arial" panose="020B0604020202020204" pitchFamily="34" charset="0"/>
              </a:rPr>
              <a:t> </a:t>
            </a:r>
            <a:r>
              <a:rPr sz="1200" spc="-105" dirty="0">
                <a:solidFill>
                  <a:schemeClr val="accent4"/>
                </a:solidFill>
                <a:latin typeface="Poppins SemiBold" pitchFamily="50" charset="0"/>
                <a:cs typeface="Arial" panose="020B0604020202020204" pitchFamily="34" charset="0"/>
              </a:rPr>
              <a:t>y</a:t>
            </a:r>
            <a:r>
              <a:rPr sz="1200" spc="-15" dirty="0">
                <a:solidFill>
                  <a:schemeClr val="accent4"/>
                </a:solidFill>
                <a:latin typeface="Poppins SemiBold" pitchFamily="50" charset="0"/>
                <a:cs typeface="Arial" panose="020B0604020202020204" pitchFamily="34" charset="0"/>
              </a:rPr>
              <a:t> </a:t>
            </a:r>
            <a:r>
              <a:rPr sz="1200" spc="-95" dirty="0">
                <a:solidFill>
                  <a:schemeClr val="accent4"/>
                </a:solidFill>
                <a:latin typeface="Poppins SemiBold" pitchFamily="50" charset="0"/>
                <a:cs typeface="Arial" panose="020B0604020202020204" pitchFamily="34" charset="0"/>
              </a:rPr>
              <a:t>coaching:</a:t>
            </a:r>
            <a:r>
              <a:rPr sz="1200" spc="-25" dirty="0">
                <a:solidFill>
                  <a:schemeClr val="accent4"/>
                </a:solidFill>
                <a:latin typeface="Poppins SemiBold" pitchFamily="50" charset="0"/>
                <a:cs typeface="Arial" panose="020B0604020202020204" pitchFamily="34" charset="0"/>
              </a:rPr>
              <a:t> </a:t>
            </a:r>
            <a:r>
              <a:rPr sz="1150" spc="-70" dirty="0">
                <a:solidFill>
                  <a:schemeClr val="accent4"/>
                </a:solidFill>
                <a:cs typeface="Arial" panose="020B0604020202020204" pitchFamily="34" charset="0"/>
              </a:rPr>
              <a:t>Integración</a:t>
            </a:r>
            <a:r>
              <a:rPr sz="1150"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de</a:t>
            </a:r>
            <a:r>
              <a:rPr sz="1150"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seguimiento</a:t>
            </a:r>
            <a:r>
              <a:rPr sz="1150" dirty="0">
                <a:solidFill>
                  <a:schemeClr val="accent4"/>
                </a:solidFill>
                <a:cs typeface="Arial" panose="020B0604020202020204" pitchFamily="34" charset="0"/>
              </a:rPr>
              <a:t> </a:t>
            </a:r>
            <a:r>
              <a:rPr sz="1150" spc="-60" dirty="0">
                <a:solidFill>
                  <a:schemeClr val="accent4"/>
                </a:solidFill>
                <a:cs typeface="Arial" panose="020B0604020202020204" pitchFamily="34" charset="0"/>
              </a:rPr>
              <a:t>nutricional</a:t>
            </a:r>
            <a:r>
              <a:rPr sz="1150" spc="5" dirty="0">
                <a:solidFill>
                  <a:schemeClr val="accent4"/>
                </a:solidFill>
                <a:cs typeface="Arial" panose="020B0604020202020204" pitchFamily="34" charset="0"/>
              </a:rPr>
              <a:t> </a:t>
            </a:r>
            <a:r>
              <a:rPr sz="1150" spc="-50" dirty="0">
                <a:solidFill>
                  <a:schemeClr val="accent4"/>
                </a:solidFill>
                <a:cs typeface="Arial" panose="020B0604020202020204" pitchFamily="34" charset="0"/>
              </a:rPr>
              <a:t>y </a:t>
            </a:r>
            <a:r>
              <a:rPr sz="1150" spc="-75" dirty="0">
                <a:solidFill>
                  <a:schemeClr val="accent4"/>
                </a:solidFill>
                <a:cs typeface="Arial" panose="020B0604020202020204" pitchFamily="34" charset="0"/>
              </a:rPr>
              <a:t>medicamentos</a:t>
            </a:r>
            <a:r>
              <a:rPr sz="1150" dirty="0">
                <a:solidFill>
                  <a:schemeClr val="accent4"/>
                </a:solidFill>
                <a:cs typeface="Arial" panose="020B0604020202020204" pitchFamily="34" charset="0"/>
              </a:rPr>
              <a:t> </a:t>
            </a:r>
            <a:r>
              <a:rPr sz="1150" spc="-90" dirty="0">
                <a:solidFill>
                  <a:schemeClr val="accent4"/>
                </a:solidFill>
                <a:cs typeface="Arial" panose="020B0604020202020204" pitchFamily="34" charset="0"/>
              </a:rPr>
              <a:t>como</a:t>
            </a:r>
            <a:r>
              <a:rPr sz="1150" spc="5" dirty="0">
                <a:solidFill>
                  <a:schemeClr val="accent4"/>
                </a:solidFill>
                <a:cs typeface="Arial" panose="020B0604020202020204" pitchFamily="34" charset="0"/>
              </a:rPr>
              <a:t> </a:t>
            </a:r>
            <a:r>
              <a:rPr sz="1150" spc="-80" dirty="0">
                <a:solidFill>
                  <a:schemeClr val="accent4"/>
                </a:solidFill>
                <a:cs typeface="Arial" panose="020B0604020202020204" pitchFamily="34" charset="0"/>
              </a:rPr>
              <a:t>Ozempic</a:t>
            </a:r>
            <a:r>
              <a:rPr sz="1150" dirty="0">
                <a:solidFill>
                  <a:schemeClr val="accent4"/>
                </a:solidFill>
                <a:cs typeface="Arial" panose="020B0604020202020204" pitchFamily="34" charset="0"/>
              </a:rPr>
              <a:t> </a:t>
            </a:r>
            <a:r>
              <a:rPr sz="1150" spc="-80" dirty="0">
                <a:solidFill>
                  <a:schemeClr val="accent4"/>
                </a:solidFill>
                <a:cs typeface="Arial" panose="020B0604020202020204" pitchFamily="34" charset="0"/>
              </a:rPr>
              <a:t>en</a:t>
            </a:r>
            <a:r>
              <a:rPr sz="1150" spc="5"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coberturas</a:t>
            </a:r>
            <a:r>
              <a:rPr sz="1150" spc="5"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de</a:t>
            </a:r>
            <a:r>
              <a:rPr sz="1150" dirty="0">
                <a:solidFill>
                  <a:schemeClr val="accent4"/>
                </a:solidFill>
                <a:cs typeface="Arial" panose="020B0604020202020204" pitchFamily="34" charset="0"/>
              </a:rPr>
              <a:t> </a:t>
            </a:r>
            <a:r>
              <a:rPr sz="1150" spc="-10" dirty="0">
                <a:solidFill>
                  <a:schemeClr val="accent4"/>
                </a:solidFill>
                <a:cs typeface="Arial" panose="020B0604020202020204" pitchFamily="34" charset="0"/>
              </a:rPr>
              <a:t>salud.</a:t>
            </a:r>
            <a:endParaRPr sz="1150" dirty="0">
              <a:solidFill>
                <a:schemeClr val="accent4"/>
              </a:solidFill>
              <a:cs typeface="Arial" panose="020B0604020202020204" pitchFamily="34" charset="0"/>
            </a:endParaRPr>
          </a:p>
        </p:txBody>
      </p:sp>
      <p:pic>
        <p:nvPicPr>
          <p:cNvPr id="24" name="object 24"/>
          <p:cNvPicPr/>
          <p:nvPr>
            <p:custDataLst>
              <p:tags r:id="rId4"/>
            </p:custDataLst>
          </p:nvPr>
        </p:nvPicPr>
        <p:blipFill>
          <a:blip r:embed="rId13" cstate="print"/>
          <a:stretch>
            <a:fillRect/>
          </a:stretch>
        </p:blipFill>
        <p:spPr>
          <a:xfrm>
            <a:off x="7362825" y="1296195"/>
            <a:ext cx="4371974" cy="2476499"/>
          </a:xfrm>
          <a:prstGeom prst="rect">
            <a:avLst/>
          </a:prstGeom>
          <a:solidFill>
            <a:srgbClr val="AECFE6"/>
          </a:solidFill>
          <a:ln>
            <a:solidFill>
              <a:schemeClr val="tx2"/>
            </a:solidFill>
          </a:ln>
        </p:spPr>
      </p:pic>
      <p:pic>
        <p:nvPicPr>
          <p:cNvPr id="57" name="weight-scale" descr="weight scale">
            <a:extLst>
              <a:ext uri="{FF2B5EF4-FFF2-40B4-BE49-F238E27FC236}">
                <a16:creationId xmlns:a16="http://schemas.microsoft.com/office/drawing/2014/main" id="{E23BAC41-BA75-3351-9B86-657889256BE5}"/>
              </a:ext>
            </a:extLst>
          </p:cNvPr>
          <p:cNvPicPr>
            <a:picLocks noChangeAspect="1"/>
          </p:cNvPicPr>
          <p:nvPr>
            <p:custDataLst>
              <p:tags r:id="rId5"/>
            </p:custDataLst>
          </p:nvPr>
        </p:nvPicPr>
        <p:blipFill>
          <a:blip r:embed="rId14">
            <a:extLst>
              <a:ext uri="{96DAC541-7B7A-43D3-8B79-37D633B846F1}">
                <asvg:svgBlip xmlns:asvg="http://schemas.microsoft.com/office/drawing/2016/SVG/main" r:embed="rId15"/>
              </a:ext>
            </a:extLst>
          </a:blip>
          <a:stretch>
            <a:fillRect/>
          </a:stretch>
        </p:blipFill>
        <p:spPr>
          <a:xfrm>
            <a:off x="1690255" y="5424938"/>
            <a:ext cx="1237456" cy="1237456"/>
          </a:xfrm>
          <a:prstGeom prst="rect">
            <a:avLst/>
          </a:prstGeom>
        </p:spPr>
      </p:pic>
      <p:pic>
        <p:nvPicPr>
          <p:cNvPr id="60" name="mental-health" descr="mental health">
            <a:extLst>
              <a:ext uri="{FF2B5EF4-FFF2-40B4-BE49-F238E27FC236}">
                <a16:creationId xmlns:a16="http://schemas.microsoft.com/office/drawing/2014/main" id="{51363FBB-2A92-D693-6361-8CBB21E44FCB}"/>
              </a:ext>
            </a:extLst>
          </p:cNvPr>
          <p:cNvPicPr>
            <a:picLocks noChangeAspect="1"/>
          </p:cNvPicPr>
          <p:nvPr>
            <p:custDataLst>
              <p:tags r:id="rId6"/>
            </p:custDataLst>
          </p:nvPr>
        </p:nvPicPr>
        <p:blipFill>
          <a:blip r:embed="rId16">
            <a:extLst>
              <a:ext uri="{96DAC541-7B7A-43D3-8B79-37D633B846F1}">
                <asvg:svgBlip xmlns:asvg="http://schemas.microsoft.com/office/drawing/2016/SVG/main" r:embed="rId17"/>
              </a:ext>
            </a:extLst>
          </a:blip>
          <a:stretch>
            <a:fillRect/>
          </a:stretch>
        </p:blipFill>
        <p:spPr>
          <a:xfrm>
            <a:off x="3292909" y="5333460"/>
            <a:ext cx="1416772" cy="1416772"/>
          </a:xfrm>
          <a:prstGeom prst="rect">
            <a:avLst/>
          </a:prstGeom>
        </p:spPr>
      </p:pic>
      <p:pic>
        <p:nvPicPr>
          <p:cNvPr id="69" name="object 4">
            <a:extLst>
              <a:ext uri="{FF2B5EF4-FFF2-40B4-BE49-F238E27FC236}">
                <a16:creationId xmlns:a16="http://schemas.microsoft.com/office/drawing/2014/main" id="{BDBD8EEB-C065-CC09-9783-57E962537A9D}"/>
              </a:ext>
            </a:extLst>
          </p:cNvPr>
          <p:cNvPicPr/>
          <p:nvPr>
            <p:custDataLst>
              <p:tags r:id="rId7"/>
            </p:custDataLst>
          </p:nvPr>
        </p:nvPicPr>
        <p:blipFill>
          <a:blip r:embed="rId18" cstate="print"/>
          <a:srcRect t="557" b="557"/>
          <a:stretch>
            <a:fillRect/>
          </a:stretch>
        </p:blipFill>
        <p:spPr>
          <a:xfrm>
            <a:off x="475297" y="1726462"/>
            <a:ext cx="68550" cy="116206"/>
          </a:xfrm>
          <a:prstGeom prst="rect">
            <a:avLst/>
          </a:prstGeom>
        </p:spPr>
      </p:pic>
      <p:pic>
        <p:nvPicPr>
          <p:cNvPr id="70" name="object 5">
            <a:extLst>
              <a:ext uri="{FF2B5EF4-FFF2-40B4-BE49-F238E27FC236}">
                <a16:creationId xmlns:a16="http://schemas.microsoft.com/office/drawing/2014/main" id="{50C553C3-37AF-3632-0BBB-A0E43D9872E0}"/>
              </a:ext>
            </a:extLst>
          </p:cNvPr>
          <p:cNvPicPr/>
          <p:nvPr>
            <p:custDataLst>
              <p:tags r:id="rId8"/>
            </p:custDataLst>
          </p:nvPr>
        </p:nvPicPr>
        <p:blipFill>
          <a:blip r:embed="rId18" cstate="print"/>
          <a:srcRect t="557" b="557"/>
          <a:stretch>
            <a:fillRect/>
          </a:stretch>
        </p:blipFill>
        <p:spPr>
          <a:xfrm>
            <a:off x="475297" y="2297962"/>
            <a:ext cx="68550" cy="116206"/>
          </a:xfrm>
          <a:prstGeom prst="rect">
            <a:avLst/>
          </a:prstGeom>
        </p:spPr>
      </p:pic>
      <p:pic>
        <p:nvPicPr>
          <p:cNvPr id="71" name="object 6">
            <a:extLst>
              <a:ext uri="{FF2B5EF4-FFF2-40B4-BE49-F238E27FC236}">
                <a16:creationId xmlns:a16="http://schemas.microsoft.com/office/drawing/2014/main" id="{33ED9499-2FBA-F2A1-CFEB-98ADEA99AA76}"/>
              </a:ext>
            </a:extLst>
          </p:cNvPr>
          <p:cNvPicPr/>
          <p:nvPr>
            <p:custDataLst>
              <p:tags r:id="rId9"/>
            </p:custDataLst>
          </p:nvPr>
        </p:nvPicPr>
        <p:blipFill>
          <a:blip r:embed="rId18" cstate="print"/>
          <a:srcRect t="557" b="557"/>
          <a:stretch>
            <a:fillRect/>
          </a:stretch>
        </p:blipFill>
        <p:spPr>
          <a:xfrm>
            <a:off x="475297" y="2869462"/>
            <a:ext cx="68550" cy="116206"/>
          </a:xfrm>
          <a:prstGeom prst="rect">
            <a:avLst/>
          </a:prstGeom>
        </p:spPr>
      </p:pic>
      <p:pic>
        <p:nvPicPr>
          <p:cNvPr id="72" name="object 7">
            <a:extLst>
              <a:ext uri="{FF2B5EF4-FFF2-40B4-BE49-F238E27FC236}">
                <a16:creationId xmlns:a16="http://schemas.microsoft.com/office/drawing/2014/main" id="{67AD0169-6A53-3A47-6D52-E06384143ADD}"/>
              </a:ext>
            </a:extLst>
          </p:cNvPr>
          <p:cNvPicPr/>
          <p:nvPr>
            <p:custDataLst>
              <p:tags r:id="rId10"/>
            </p:custDataLst>
          </p:nvPr>
        </p:nvPicPr>
        <p:blipFill>
          <a:blip r:embed="rId18" cstate="print"/>
          <a:srcRect t="557" b="557"/>
          <a:stretch>
            <a:fillRect/>
          </a:stretch>
        </p:blipFill>
        <p:spPr>
          <a:xfrm>
            <a:off x="475297" y="3440962"/>
            <a:ext cx="68550" cy="116206"/>
          </a:xfrm>
          <a:prstGeom prst="rect">
            <a:avLst/>
          </a:prstGeom>
        </p:spPr>
      </p:pic>
      <p:sp>
        <p:nvSpPr>
          <p:cNvPr id="73" name="object 8">
            <a:extLst>
              <a:ext uri="{FF2B5EF4-FFF2-40B4-BE49-F238E27FC236}">
                <a16:creationId xmlns:a16="http://schemas.microsoft.com/office/drawing/2014/main" id="{0CBDCE3D-8710-F172-5A0F-DAD24BB2B237}"/>
              </a:ext>
            </a:extLst>
          </p:cNvPr>
          <p:cNvSpPr txBox="1"/>
          <p:nvPr/>
        </p:nvSpPr>
        <p:spPr>
          <a:xfrm>
            <a:off x="444501" y="1221688"/>
            <a:ext cx="6613525" cy="2621743"/>
          </a:xfrm>
          <a:prstGeom prst="rect">
            <a:avLst/>
          </a:prstGeom>
        </p:spPr>
        <p:txBody>
          <a:bodyPr vert="horz" wrap="square" lIns="0" tIns="13335" rIns="0" bIns="0" rtlCol="0">
            <a:spAutoFit/>
          </a:bodyPr>
          <a:lstStyle/>
          <a:p>
            <a:pPr>
              <a:spcBef>
                <a:spcPts val="105"/>
              </a:spcBef>
            </a:pPr>
            <a:r>
              <a:rPr lang="es-ES" sz="1700" spc="-140" dirty="0">
                <a:solidFill>
                  <a:schemeClr val="tx2"/>
                </a:solidFill>
                <a:cs typeface="Arial" panose="020B0604020202020204" pitchFamily="34" charset="0"/>
              </a:rPr>
              <a:t>Mercado</a:t>
            </a:r>
            <a:r>
              <a:rPr lang="es-ES" sz="1700" spc="-60" dirty="0">
                <a:solidFill>
                  <a:schemeClr val="tx2"/>
                </a:solidFill>
                <a:cs typeface="Arial" panose="020B0604020202020204" pitchFamily="34" charset="0"/>
              </a:rPr>
              <a:t> </a:t>
            </a:r>
            <a:r>
              <a:rPr lang="es-ES" sz="1700" spc="-145" dirty="0">
                <a:solidFill>
                  <a:schemeClr val="tx2"/>
                </a:solidFill>
                <a:cs typeface="Arial" panose="020B0604020202020204" pitchFamily="34" charset="0"/>
              </a:rPr>
              <a:t>e</a:t>
            </a:r>
            <a:r>
              <a:rPr lang="es-ES" sz="1700" spc="-55" dirty="0">
                <a:solidFill>
                  <a:schemeClr val="tx2"/>
                </a:solidFill>
                <a:cs typeface="Arial" panose="020B0604020202020204" pitchFamily="34" charset="0"/>
              </a:rPr>
              <a:t> </a:t>
            </a:r>
            <a:r>
              <a:rPr lang="es-ES" sz="1700" spc="-10" dirty="0">
                <a:solidFill>
                  <a:schemeClr val="tx2"/>
                </a:solidFill>
                <a:cs typeface="Arial" panose="020B0604020202020204" pitchFamily="34" charset="0"/>
              </a:rPr>
              <a:t>Iniciativas</a:t>
            </a:r>
          </a:p>
          <a:p>
            <a:pPr marL="183515" marR="5080" algn="just">
              <a:lnSpc>
                <a:spcPct val="114199"/>
              </a:lnSpc>
              <a:spcBef>
                <a:spcPts val="1080"/>
              </a:spcBef>
            </a:pPr>
            <a:r>
              <a:rPr lang="es-MX" sz="1300" spc="-50" dirty="0">
                <a:cs typeface="Arial" panose="020B0604020202020204" pitchFamily="34" charset="0"/>
              </a:rPr>
              <a:t>El</a:t>
            </a:r>
            <a:r>
              <a:rPr lang="es-MX" sz="1300" spc="-10" dirty="0">
                <a:cs typeface="Arial" panose="020B0604020202020204" pitchFamily="34" charset="0"/>
              </a:rPr>
              <a:t> </a:t>
            </a:r>
            <a:r>
              <a:rPr lang="es-MX" sz="1300" spc="-80" dirty="0">
                <a:cs typeface="Arial" panose="020B0604020202020204" pitchFamily="34" charset="0"/>
              </a:rPr>
              <a:t>mercado</a:t>
            </a:r>
            <a:r>
              <a:rPr lang="es-MX" sz="1300" spc="-5" dirty="0">
                <a:cs typeface="Arial" panose="020B0604020202020204" pitchFamily="34" charset="0"/>
              </a:rPr>
              <a:t> </a:t>
            </a:r>
            <a:r>
              <a:rPr lang="es-MX" sz="1300" spc="-75" dirty="0">
                <a:cs typeface="Arial" panose="020B0604020202020204" pitchFamily="34" charset="0"/>
              </a:rPr>
              <a:t>de</a:t>
            </a:r>
            <a:r>
              <a:rPr lang="es-MX" sz="1300" spc="-5" dirty="0">
                <a:cs typeface="Arial" panose="020B0604020202020204" pitchFamily="34" charset="0"/>
              </a:rPr>
              <a:t> </a:t>
            </a:r>
            <a:r>
              <a:rPr lang="es-MX" sz="1300" spc="-60" dirty="0">
                <a:cs typeface="Arial" panose="020B0604020202020204" pitchFamily="34" charset="0"/>
              </a:rPr>
              <a:t>bienestar</a:t>
            </a:r>
            <a:r>
              <a:rPr lang="es-MX" sz="1300" spc="-5" dirty="0">
                <a:cs typeface="Arial" panose="020B0604020202020204" pitchFamily="34" charset="0"/>
              </a:rPr>
              <a:t> </a:t>
            </a:r>
            <a:r>
              <a:rPr lang="es-MX" sz="1300" spc="-70" dirty="0">
                <a:cs typeface="Arial" panose="020B0604020202020204" pitchFamily="34" charset="0"/>
              </a:rPr>
              <a:t>está</a:t>
            </a:r>
            <a:r>
              <a:rPr lang="es-MX" sz="1300" spc="-5" dirty="0">
                <a:cs typeface="Arial" panose="020B0604020202020204" pitchFamily="34" charset="0"/>
              </a:rPr>
              <a:t> </a:t>
            </a:r>
            <a:r>
              <a:rPr lang="es-MX" sz="1300" spc="-95" dirty="0">
                <a:cs typeface="Arial" panose="020B0604020202020204" pitchFamily="34" charset="0"/>
              </a:rPr>
              <a:t>creciendo</a:t>
            </a:r>
            <a:r>
              <a:rPr lang="es-MX" sz="1300" spc="-20" dirty="0">
                <a:cs typeface="Arial" panose="020B0604020202020204" pitchFamily="34" charset="0"/>
              </a:rPr>
              <a:t> </a:t>
            </a:r>
            <a:r>
              <a:rPr lang="es-MX" sz="1300" spc="-100" dirty="0">
                <a:cs typeface="Arial" panose="020B0604020202020204" pitchFamily="34" charset="0"/>
              </a:rPr>
              <a:t>rápidamente,</a:t>
            </a:r>
            <a:r>
              <a:rPr lang="es-MX" sz="1300" spc="-5" dirty="0">
                <a:cs typeface="Arial" panose="020B0604020202020204" pitchFamily="34" charset="0"/>
              </a:rPr>
              <a:t> </a:t>
            </a:r>
            <a:r>
              <a:rPr lang="es-MX" sz="1300" spc="-65" dirty="0">
                <a:cs typeface="Arial" panose="020B0604020202020204" pitchFamily="34" charset="0"/>
              </a:rPr>
              <a:t>impulsado</a:t>
            </a:r>
            <a:r>
              <a:rPr lang="es-MX" sz="1300" spc="-10" dirty="0">
                <a:cs typeface="Arial" panose="020B0604020202020204" pitchFamily="34" charset="0"/>
              </a:rPr>
              <a:t> </a:t>
            </a:r>
            <a:r>
              <a:rPr lang="es-MX" sz="1300" spc="-65" dirty="0">
                <a:cs typeface="Arial" panose="020B0604020202020204" pitchFamily="34" charset="0"/>
              </a:rPr>
              <a:t>principalmente</a:t>
            </a:r>
            <a:r>
              <a:rPr lang="es-MX" sz="1300" spc="-5" dirty="0">
                <a:cs typeface="Arial" panose="020B0604020202020204" pitchFamily="34" charset="0"/>
              </a:rPr>
              <a:t> </a:t>
            </a:r>
            <a:r>
              <a:rPr lang="es-MX" sz="1300" spc="-25" dirty="0">
                <a:cs typeface="Arial" panose="020B0604020202020204" pitchFamily="34" charset="0"/>
              </a:rPr>
              <a:t>por </a:t>
            </a:r>
            <a:r>
              <a:rPr lang="es-MX" sz="1300" spc="-70" dirty="0">
                <a:cs typeface="Arial" panose="020B0604020202020204" pitchFamily="34" charset="0"/>
              </a:rPr>
              <a:t>generaciones</a:t>
            </a:r>
            <a:r>
              <a:rPr lang="es-MX" sz="1300" spc="25" dirty="0">
                <a:cs typeface="Arial" panose="020B0604020202020204" pitchFamily="34" charset="0"/>
              </a:rPr>
              <a:t> </a:t>
            </a:r>
            <a:r>
              <a:rPr lang="es-MX" sz="1300" spc="-10" dirty="0">
                <a:cs typeface="Arial" panose="020B0604020202020204" pitchFamily="34" charset="0"/>
              </a:rPr>
              <a:t>jóvenes. </a:t>
            </a:r>
            <a:endParaRPr sz="1300" dirty="0">
              <a:cs typeface="Arial" panose="020B0604020202020204" pitchFamily="34" charset="0"/>
            </a:endParaRPr>
          </a:p>
          <a:p>
            <a:pPr marL="183515" marR="694690" algn="just">
              <a:lnSpc>
                <a:spcPct val="114199"/>
              </a:lnSpc>
              <a:spcBef>
                <a:spcPts val="860"/>
              </a:spcBef>
            </a:pPr>
            <a:r>
              <a:rPr lang="es-MX" sz="1300" spc="-65" dirty="0">
                <a:cs typeface="Arial" panose="020B0604020202020204" pitchFamily="34" charset="0"/>
              </a:rPr>
              <a:t>Las</a:t>
            </a:r>
            <a:r>
              <a:rPr lang="es-MX" sz="1300" spc="-10" dirty="0">
                <a:cs typeface="Arial" panose="020B0604020202020204" pitchFamily="34" charset="0"/>
              </a:rPr>
              <a:t> </a:t>
            </a:r>
            <a:r>
              <a:rPr lang="es-MX" sz="1300" spc="-75" dirty="0">
                <a:cs typeface="Arial" panose="020B0604020202020204" pitchFamily="34" charset="0"/>
              </a:rPr>
              <a:t>aseguradoras</a:t>
            </a:r>
            <a:r>
              <a:rPr lang="es-MX" sz="1300" spc="-5" dirty="0">
                <a:cs typeface="Arial" panose="020B0604020202020204" pitchFamily="34" charset="0"/>
              </a:rPr>
              <a:t> </a:t>
            </a:r>
            <a:r>
              <a:rPr lang="es-MX" sz="1300" spc="-70" dirty="0">
                <a:cs typeface="Arial" panose="020B0604020202020204" pitchFamily="34" charset="0"/>
              </a:rPr>
              <a:t>están</a:t>
            </a:r>
            <a:r>
              <a:rPr lang="es-MX" sz="1300" spc="-5" dirty="0">
                <a:cs typeface="Arial" panose="020B0604020202020204" pitchFamily="34" charset="0"/>
              </a:rPr>
              <a:t> </a:t>
            </a:r>
            <a:r>
              <a:rPr lang="es-MX" sz="1300" spc="-55" dirty="0">
                <a:cs typeface="Arial" panose="020B0604020202020204" pitchFamily="34" charset="0"/>
              </a:rPr>
              <a:t>invirtiendo</a:t>
            </a:r>
            <a:r>
              <a:rPr lang="es-MX" sz="1300" spc="-5" dirty="0">
                <a:cs typeface="Arial" panose="020B0604020202020204" pitchFamily="34" charset="0"/>
              </a:rPr>
              <a:t> </a:t>
            </a:r>
            <a:r>
              <a:rPr lang="es-MX" sz="1300" spc="-75" dirty="0">
                <a:cs typeface="Arial" panose="020B0604020202020204" pitchFamily="34" charset="0"/>
              </a:rPr>
              <a:t>en</a:t>
            </a:r>
            <a:r>
              <a:rPr lang="es-MX" sz="1300" spc="-5" dirty="0">
                <a:cs typeface="Arial" panose="020B0604020202020204" pitchFamily="34" charset="0"/>
              </a:rPr>
              <a:t> </a:t>
            </a:r>
            <a:r>
              <a:rPr lang="es-MX" sz="1300" spc="-65" dirty="0">
                <a:cs typeface="Arial" panose="020B0604020202020204" pitchFamily="34" charset="0"/>
              </a:rPr>
              <a:t>plataformas</a:t>
            </a:r>
            <a:r>
              <a:rPr lang="es-MX" sz="1300" spc="-5" dirty="0">
                <a:cs typeface="Arial" panose="020B0604020202020204" pitchFamily="34" charset="0"/>
              </a:rPr>
              <a:t> </a:t>
            </a:r>
            <a:r>
              <a:rPr lang="es-MX" sz="1300" spc="-75" dirty="0">
                <a:cs typeface="Arial" panose="020B0604020202020204" pitchFamily="34" charset="0"/>
              </a:rPr>
              <a:t>que</a:t>
            </a:r>
            <a:r>
              <a:rPr lang="es-MX" sz="1300" spc="-5" dirty="0">
                <a:cs typeface="Arial" panose="020B0604020202020204" pitchFamily="34" charset="0"/>
              </a:rPr>
              <a:t> </a:t>
            </a:r>
            <a:r>
              <a:rPr lang="es-MX" sz="1300" spc="-70" dirty="0">
                <a:cs typeface="Arial" panose="020B0604020202020204" pitchFamily="34" charset="0"/>
              </a:rPr>
              <a:t>integran</a:t>
            </a:r>
            <a:r>
              <a:rPr lang="es-MX" sz="1300" spc="-5" dirty="0">
                <a:cs typeface="Arial" panose="020B0604020202020204" pitchFamily="34" charset="0"/>
              </a:rPr>
              <a:t> </a:t>
            </a:r>
            <a:r>
              <a:rPr lang="es-MX" sz="1300" spc="-65" dirty="0">
                <a:cs typeface="Arial" panose="020B0604020202020204" pitchFamily="34" charset="0"/>
              </a:rPr>
              <a:t>salud</a:t>
            </a:r>
            <a:r>
              <a:rPr lang="es-MX" sz="1300" spc="-5" dirty="0">
                <a:cs typeface="Arial" panose="020B0604020202020204" pitchFamily="34" charset="0"/>
              </a:rPr>
              <a:t> </a:t>
            </a:r>
            <a:r>
              <a:rPr lang="es-MX" sz="1300" spc="-10" dirty="0">
                <a:cs typeface="Arial" panose="020B0604020202020204" pitchFamily="34" charset="0"/>
              </a:rPr>
              <a:t>física, </a:t>
            </a:r>
            <a:r>
              <a:rPr lang="es-MX" sz="1300" spc="-65" dirty="0">
                <a:cs typeface="Arial" panose="020B0604020202020204" pitchFamily="34" charset="0"/>
              </a:rPr>
              <a:t>emocional</a:t>
            </a:r>
            <a:r>
              <a:rPr lang="es-MX" sz="1300" spc="-25" dirty="0">
                <a:cs typeface="Arial" panose="020B0604020202020204" pitchFamily="34" charset="0"/>
              </a:rPr>
              <a:t> </a:t>
            </a:r>
            <a:r>
              <a:rPr lang="es-MX" sz="1300" spc="-60" dirty="0">
                <a:cs typeface="Arial" panose="020B0604020202020204" pitchFamily="34" charset="0"/>
              </a:rPr>
              <a:t>y</a:t>
            </a:r>
            <a:r>
              <a:rPr lang="es-MX" sz="1300" spc="-20" dirty="0">
                <a:cs typeface="Arial" panose="020B0604020202020204" pitchFamily="34" charset="0"/>
              </a:rPr>
              <a:t> </a:t>
            </a:r>
            <a:r>
              <a:rPr lang="es-MX" sz="1300" spc="-10" dirty="0">
                <a:cs typeface="Arial" panose="020B0604020202020204" pitchFamily="34" charset="0"/>
              </a:rPr>
              <a:t>financiera. </a:t>
            </a:r>
            <a:endParaRPr sz="1300" dirty="0">
              <a:cs typeface="Arial" panose="020B0604020202020204" pitchFamily="34" charset="0"/>
            </a:endParaRPr>
          </a:p>
          <a:p>
            <a:pPr marL="183515" marR="509270" algn="just">
              <a:lnSpc>
                <a:spcPct val="114199"/>
              </a:lnSpc>
              <a:spcBef>
                <a:spcPts val="860"/>
              </a:spcBef>
            </a:pPr>
            <a:r>
              <a:rPr lang="es-MX" sz="1300" spc="-85" dirty="0">
                <a:cs typeface="Arial" panose="020B0604020202020204" pitchFamily="34" charset="0"/>
              </a:rPr>
              <a:t>Mayor</a:t>
            </a:r>
            <a:r>
              <a:rPr lang="es-MX" sz="1300" spc="-10" dirty="0">
                <a:cs typeface="Arial" panose="020B0604020202020204" pitchFamily="34" charset="0"/>
              </a:rPr>
              <a:t> </a:t>
            </a:r>
            <a:r>
              <a:rPr lang="es-MX" sz="1300" spc="-60" dirty="0">
                <a:cs typeface="Arial" panose="020B0604020202020204" pitchFamily="34" charset="0"/>
              </a:rPr>
              <a:t>receptividad</a:t>
            </a:r>
            <a:r>
              <a:rPr lang="es-MX" sz="1300" spc="-10" dirty="0">
                <a:cs typeface="Arial" panose="020B0604020202020204" pitchFamily="34" charset="0"/>
              </a:rPr>
              <a:t> </a:t>
            </a:r>
            <a:r>
              <a:rPr lang="es-MX" sz="1300" spc="-70" dirty="0">
                <a:cs typeface="Arial" panose="020B0604020202020204" pitchFamily="34" charset="0"/>
              </a:rPr>
              <a:t>a</a:t>
            </a:r>
            <a:r>
              <a:rPr lang="es-MX" sz="1300" spc="-10" dirty="0">
                <a:cs typeface="Arial" panose="020B0604020202020204" pitchFamily="34" charset="0"/>
              </a:rPr>
              <a:t> </a:t>
            </a:r>
            <a:r>
              <a:rPr lang="es-MX" sz="1300" spc="-75" dirty="0">
                <a:cs typeface="Arial" panose="020B0604020202020204" pitchFamily="34" charset="0"/>
              </a:rPr>
              <a:t>programas</a:t>
            </a:r>
            <a:r>
              <a:rPr lang="es-MX" sz="1300" spc="-10" dirty="0">
                <a:cs typeface="Arial" panose="020B0604020202020204" pitchFamily="34" charset="0"/>
              </a:rPr>
              <a:t> </a:t>
            </a:r>
            <a:r>
              <a:rPr lang="es-MX" sz="1300" spc="-75" dirty="0">
                <a:cs typeface="Arial" panose="020B0604020202020204" pitchFamily="34" charset="0"/>
              </a:rPr>
              <a:t>de</a:t>
            </a:r>
            <a:r>
              <a:rPr lang="es-MX" sz="1300" spc="-10" dirty="0">
                <a:cs typeface="Arial" panose="020B0604020202020204" pitchFamily="34" charset="0"/>
              </a:rPr>
              <a:t> </a:t>
            </a:r>
            <a:r>
              <a:rPr lang="es-MX" sz="1300" spc="-60" dirty="0">
                <a:cs typeface="Arial" panose="020B0604020202020204" pitchFamily="34" charset="0"/>
              </a:rPr>
              <a:t>bienestar</a:t>
            </a:r>
            <a:r>
              <a:rPr lang="es-MX" sz="1300" spc="-10" dirty="0">
                <a:cs typeface="Arial" panose="020B0604020202020204" pitchFamily="34" charset="0"/>
              </a:rPr>
              <a:t> </a:t>
            </a:r>
            <a:r>
              <a:rPr lang="es-MX" sz="1300" spc="-65" dirty="0">
                <a:cs typeface="Arial" panose="020B0604020202020204" pitchFamily="34" charset="0"/>
              </a:rPr>
              <a:t>entre</a:t>
            </a:r>
            <a:r>
              <a:rPr lang="es-MX" sz="1300" spc="-10" dirty="0">
                <a:cs typeface="Arial" panose="020B0604020202020204" pitchFamily="34" charset="0"/>
              </a:rPr>
              <a:t> </a:t>
            </a:r>
            <a:r>
              <a:rPr lang="es-MX" sz="1300" spc="-85" dirty="0" err="1">
                <a:cs typeface="Arial" panose="020B0604020202020204" pitchFamily="34" charset="0"/>
              </a:rPr>
              <a:t>Millennials</a:t>
            </a:r>
            <a:r>
              <a:rPr lang="es-MX" sz="1300" spc="-20" dirty="0">
                <a:cs typeface="Arial" panose="020B0604020202020204" pitchFamily="34" charset="0"/>
              </a:rPr>
              <a:t> </a:t>
            </a:r>
            <a:r>
              <a:rPr lang="es-MX" sz="1300" spc="-95" dirty="0">
                <a:cs typeface="Arial" panose="020B0604020202020204" pitchFamily="34" charset="0"/>
              </a:rPr>
              <a:t>y</a:t>
            </a:r>
            <a:r>
              <a:rPr lang="es-MX" sz="1300" spc="-25" dirty="0">
                <a:cs typeface="Arial" panose="020B0604020202020204" pitchFamily="34" charset="0"/>
              </a:rPr>
              <a:t> </a:t>
            </a:r>
            <a:r>
              <a:rPr lang="es-MX" sz="1300" spc="-114" dirty="0">
                <a:cs typeface="Arial" panose="020B0604020202020204" pitchFamily="34" charset="0"/>
              </a:rPr>
              <a:t>Gen</a:t>
            </a:r>
            <a:r>
              <a:rPr lang="es-MX" sz="1300" spc="-20" dirty="0">
                <a:cs typeface="Arial" panose="020B0604020202020204" pitchFamily="34" charset="0"/>
              </a:rPr>
              <a:t> </a:t>
            </a:r>
            <a:r>
              <a:rPr lang="es-MX" sz="1300" spc="-114" dirty="0">
                <a:cs typeface="Arial" panose="020B0604020202020204" pitchFamily="34" charset="0"/>
              </a:rPr>
              <a:t>Z</a:t>
            </a:r>
            <a:r>
              <a:rPr lang="es-MX" sz="1300" spc="-40" dirty="0">
                <a:cs typeface="Arial" panose="020B0604020202020204" pitchFamily="34" charset="0"/>
              </a:rPr>
              <a:t> </a:t>
            </a:r>
            <a:r>
              <a:rPr lang="es-MX" sz="1300" spc="-75" dirty="0">
                <a:cs typeface="Arial" panose="020B0604020202020204" pitchFamily="34" charset="0"/>
              </a:rPr>
              <a:t>que</a:t>
            </a:r>
            <a:r>
              <a:rPr lang="es-MX" sz="1300" spc="-10" dirty="0">
                <a:cs typeface="Arial" panose="020B0604020202020204" pitchFamily="34" charset="0"/>
              </a:rPr>
              <a:t> </a:t>
            </a:r>
            <a:r>
              <a:rPr lang="es-MX" sz="1300" spc="-25" dirty="0">
                <a:cs typeface="Arial" panose="020B0604020202020204" pitchFamily="34" charset="0"/>
              </a:rPr>
              <a:t>en </a:t>
            </a:r>
            <a:r>
              <a:rPr lang="es-MX" sz="1300" spc="-70" dirty="0">
                <a:cs typeface="Arial" panose="020B0604020202020204" pitchFamily="34" charset="0"/>
              </a:rPr>
              <a:t>generaciones</a:t>
            </a:r>
            <a:r>
              <a:rPr lang="es-MX" sz="1300" spc="25" dirty="0">
                <a:cs typeface="Arial" panose="020B0604020202020204" pitchFamily="34" charset="0"/>
              </a:rPr>
              <a:t> </a:t>
            </a:r>
            <a:r>
              <a:rPr lang="es-MX" sz="1300" spc="-10" dirty="0">
                <a:cs typeface="Arial" panose="020B0604020202020204" pitchFamily="34" charset="0"/>
              </a:rPr>
              <a:t>anteriores. </a:t>
            </a:r>
            <a:endParaRPr sz="1300" dirty="0">
              <a:cs typeface="Arial" panose="020B0604020202020204" pitchFamily="34" charset="0"/>
            </a:endParaRPr>
          </a:p>
          <a:p>
            <a:pPr marL="183515" marR="52705" algn="just">
              <a:lnSpc>
                <a:spcPct val="114199"/>
              </a:lnSpc>
              <a:spcBef>
                <a:spcPts val="860"/>
              </a:spcBef>
            </a:pPr>
            <a:r>
              <a:rPr lang="es-MX" sz="1300" spc="-70" dirty="0">
                <a:cs typeface="Arial" panose="020B0604020202020204" pitchFamily="34" charset="0"/>
              </a:rPr>
              <a:t>Retos</a:t>
            </a:r>
            <a:r>
              <a:rPr lang="es-MX" sz="1300" spc="-5" dirty="0">
                <a:cs typeface="Arial" panose="020B0604020202020204" pitchFamily="34" charset="0"/>
              </a:rPr>
              <a:t> </a:t>
            </a:r>
            <a:r>
              <a:rPr lang="es-MX" sz="1300" spc="-55" dirty="0">
                <a:cs typeface="Arial" panose="020B0604020202020204" pitchFamily="34" charset="0"/>
              </a:rPr>
              <a:t>principales:</a:t>
            </a:r>
            <a:r>
              <a:rPr lang="es-MX" sz="1300" dirty="0">
                <a:cs typeface="Arial" panose="020B0604020202020204" pitchFamily="34" charset="0"/>
              </a:rPr>
              <a:t> </a:t>
            </a:r>
            <a:r>
              <a:rPr lang="es-MX" sz="1300" spc="-85" dirty="0">
                <a:cs typeface="Arial" panose="020B0604020202020204" pitchFamily="34" charset="0"/>
              </a:rPr>
              <a:t>equilibrar</a:t>
            </a:r>
            <a:r>
              <a:rPr lang="es-MX" sz="1300" spc="-15" dirty="0">
                <a:cs typeface="Arial" panose="020B0604020202020204" pitchFamily="34" charset="0"/>
              </a:rPr>
              <a:t> </a:t>
            </a:r>
            <a:r>
              <a:rPr lang="es-MX" sz="1300" spc="-90" dirty="0">
                <a:cs typeface="Arial" panose="020B0604020202020204" pitchFamily="34" charset="0"/>
              </a:rPr>
              <a:t>incentivos</a:t>
            </a:r>
            <a:r>
              <a:rPr lang="es-MX" sz="1300" spc="-15" dirty="0">
                <a:cs typeface="Arial" panose="020B0604020202020204" pitchFamily="34" charset="0"/>
              </a:rPr>
              <a:t> </a:t>
            </a:r>
            <a:r>
              <a:rPr lang="es-MX" sz="1300" spc="-114" dirty="0">
                <a:cs typeface="Arial" panose="020B0604020202020204" pitchFamily="34" charset="0"/>
              </a:rPr>
              <a:t>con</a:t>
            </a:r>
            <a:r>
              <a:rPr lang="es-MX" sz="1300" spc="-15" dirty="0">
                <a:cs typeface="Arial" panose="020B0604020202020204" pitchFamily="34" charset="0"/>
              </a:rPr>
              <a:t> </a:t>
            </a:r>
            <a:r>
              <a:rPr lang="es-MX" sz="1300" spc="-95" dirty="0">
                <a:cs typeface="Arial" panose="020B0604020202020204" pitchFamily="34" charset="0"/>
              </a:rPr>
              <a:t>privacidad</a:t>
            </a:r>
            <a:r>
              <a:rPr lang="es-MX" sz="1300" spc="-30" dirty="0">
                <a:cs typeface="Arial" panose="020B0604020202020204" pitchFamily="34" charset="0"/>
              </a:rPr>
              <a:t> </a:t>
            </a:r>
            <a:r>
              <a:rPr lang="es-MX" sz="1300" spc="-60" dirty="0">
                <a:cs typeface="Arial" panose="020B0604020202020204" pitchFamily="34" charset="0"/>
              </a:rPr>
              <a:t>y</a:t>
            </a:r>
            <a:r>
              <a:rPr lang="es-MX" sz="1300" spc="-5" dirty="0">
                <a:cs typeface="Arial" panose="020B0604020202020204" pitchFamily="34" charset="0"/>
              </a:rPr>
              <a:t> </a:t>
            </a:r>
            <a:r>
              <a:rPr lang="es-MX" sz="1300" spc="-70" dirty="0">
                <a:cs typeface="Arial" panose="020B0604020202020204" pitchFamily="34" charset="0"/>
              </a:rPr>
              <a:t>lograr</a:t>
            </a:r>
            <a:r>
              <a:rPr lang="es-MX" sz="1300" dirty="0">
                <a:cs typeface="Arial" panose="020B0604020202020204" pitchFamily="34" charset="0"/>
              </a:rPr>
              <a:t> </a:t>
            </a:r>
            <a:r>
              <a:rPr lang="es-MX" sz="1300" spc="-40" dirty="0">
                <a:cs typeface="Arial" panose="020B0604020202020204" pitchFamily="34" charset="0"/>
              </a:rPr>
              <a:t>participación </a:t>
            </a:r>
            <a:r>
              <a:rPr lang="es-MX" sz="1300" spc="-10" dirty="0">
                <a:cs typeface="Arial" panose="020B0604020202020204" pitchFamily="34" charset="0"/>
              </a:rPr>
              <a:t>sostenida. </a:t>
            </a:r>
            <a:endParaRPr sz="1300" dirty="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199" y="455290"/>
            <a:ext cx="11274552" cy="505267"/>
          </a:xfrm>
          <a:prstGeom prst="rect">
            <a:avLst/>
          </a:prstGeom>
        </p:spPr>
        <p:txBody>
          <a:bodyPr vert="horz" wrap="square" lIns="0" tIns="12700" rIns="0" bIns="0" rtlCol="0" anchor="t">
            <a:spAutoFit/>
          </a:bodyPr>
          <a:lstStyle/>
          <a:p>
            <a:pPr marL="12700">
              <a:spcBef>
                <a:spcPts val="100"/>
              </a:spcBef>
            </a:pPr>
            <a:r>
              <a:rPr lang="es-ES" spc="-225" dirty="0">
                <a:cs typeface="Arial" panose="020B0604020202020204" pitchFamily="34" charset="0"/>
              </a:rPr>
              <a:t>6</a:t>
            </a:r>
            <a:r>
              <a:rPr spc="-225" dirty="0">
                <a:cs typeface="Arial" panose="020B0604020202020204" pitchFamily="34" charset="0"/>
              </a:rPr>
              <a:t>.</a:t>
            </a:r>
            <a:r>
              <a:rPr spc="-55" dirty="0">
                <a:cs typeface="Arial" panose="020B0604020202020204" pitchFamily="34" charset="0"/>
              </a:rPr>
              <a:t> </a:t>
            </a:r>
            <a:r>
              <a:rPr spc="-254" dirty="0">
                <a:cs typeface="Arial" panose="020B0604020202020204" pitchFamily="34" charset="0"/>
              </a:rPr>
              <a:t>Computación</a:t>
            </a:r>
            <a:r>
              <a:rPr spc="-50" dirty="0">
                <a:cs typeface="Arial" panose="020B0604020202020204" pitchFamily="34" charset="0"/>
              </a:rPr>
              <a:t> </a:t>
            </a:r>
            <a:r>
              <a:rPr spc="-225" dirty="0">
                <a:cs typeface="Arial" panose="020B0604020202020204" pitchFamily="34" charset="0"/>
              </a:rPr>
              <a:t>Cuántica</a:t>
            </a:r>
            <a:r>
              <a:rPr spc="-55" dirty="0">
                <a:cs typeface="Arial" panose="020B0604020202020204" pitchFamily="34" charset="0"/>
              </a:rPr>
              <a:t> </a:t>
            </a:r>
            <a:r>
              <a:rPr spc="-250" dirty="0">
                <a:cs typeface="Arial" panose="020B0604020202020204" pitchFamily="34" charset="0"/>
              </a:rPr>
              <a:t>en</a:t>
            </a:r>
            <a:r>
              <a:rPr spc="-50" dirty="0">
                <a:cs typeface="Arial" panose="020B0604020202020204" pitchFamily="34" charset="0"/>
              </a:rPr>
              <a:t> </a:t>
            </a:r>
            <a:r>
              <a:rPr spc="-185" dirty="0">
                <a:cs typeface="Arial" panose="020B0604020202020204" pitchFamily="34" charset="0"/>
              </a:rPr>
              <a:t>Seguros</a:t>
            </a:r>
          </a:p>
        </p:txBody>
      </p:sp>
      <p:sp>
        <p:nvSpPr>
          <p:cNvPr id="3" name="object 3"/>
          <p:cNvSpPr/>
          <p:nvPr/>
        </p:nvSpPr>
        <p:spPr>
          <a:xfrm>
            <a:off x="457200" y="3599509"/>
            <a:ext cx="28575" cy="1447800"/>
          </a:xfrm>
          <a:custGeom>
            <a:avLst/>
            <a:gdLst/>
            <a:ahLst/>
            <a:cxnLst/>
            <a:rect l="l" t="t" r="r" b="b"/>
            <a:pathLst>
              <a:path w="28575" h="1447800">
                <a:moveTo>
                  <a:pt x="28574" y="1447799"/>
                </a:moveTo>
                <a:lnTo>
                  <a:pt x="0" y="1447799"/>
                </a:lnTo>
                <a:lnTo>
                  <a:pt x="0" y="0"/>
                </a:lnTo>
                <a:lnTo>
                  <a:pt x="28574" y="0"/>
                </a:lnTo>
                <a:lnTo>
                  <a:pt x="28574" y="14477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4" name="object 4"/>
          <p:cNvPicPr/>
          <p:nvPr>
            <p:custDataLst>
              <p:tags r:id="rId1"/>
            </p:custDataLst>
          </p:nvPr>
        </p:nvPicPr>
        <p:blipFill>
          <a:blip r:embed="rId12" cstate="print"/>
          <a:srcRect t="557" b="557"/>
          <a:stretch>
            <a:fillRect/>
          </a:stretch>
        </p:blipFill>
        <p:spPr>
          <a:xfrm>
            <a:off x="475297" y="1771491"/>
            <a:ext cx="68550" cy="116206"/>
          </a:xfrm>
          <a:prstGeom prst="rect">
            <a:avLst/>
          </a:prstGeom>
        </p:spPr>
      </p:pic>
      <p:pic>
        <p:nvPicPr>
          <p:cNvPr id="5" name="object 5"/>
          <p:cNvPicPr/>
          <p:nvPr>
            <p:custDataLst>
              <p:tags r:id="rId2"/>
            </p:custDataLst>
          </p:nvPr>
        </p:nvPicPr>
        <p:blipFill>
          <a:blip r:embed="rId12" cstate="print"/>
          <a:srcRect t="557" b="557"/>
          <a:stretch>
            <a:fillRect/>
          </a:stretch>
        </p:blipFill>
        <p:spPr>
          <a:xfrm>
            <a:off x="475297" y="2342991"/>
            <a:ext cx="68550" cy="116206"/>
          </a:xfrm>
          <a:prstGeom prst="rect">
            <a:avLst/>
          </a:prstGeom>
        </p:spPr>
      </p:pic>
      <p:pic>
        <p:nvPicPr>
          <p:cNvPr id="6" name="object 6"/>
          <p:cNvPicPr/>
          <p:nvPr>
            <p:custDataLst>
              <p:tags r:id="rId3"/>
            </p:custDataLst>
          </p:nvPr>
        </p:nvPicPr>
        <p:blipFill>
          <a:blip r:embed="rId12" cstate="print"/>
          <a:srcRect t="557" b="557"/>
          <a:stretch>
            <a:fillRect/>
          </a:stretch>
        </p:blipFill>
        <p:spPr>
          <a:xfrm>
            <a:off x="475297" y="2914491"/>
            <a:ext cx="68550" cy="116206"/>
          </a:xfrm>
          <a:prstGeom prst="rect">
            <a:avLst/>
          </a:prstGeom>
        </p:spPr>
      </p:pic>
      <p:sp>
        <p:nvSpPr>
          <p:cNvPr id="7" name="object 7"/>
          <p:cNvSpPr txBox="1"/>
          <p:nvPr/>
        </p:nvSpPr>
        <p:spPr>
          <a:xfrm>
            <a:off x="444501" y="1266716"/>
            <a:ext cx="6576059" cy="2490297"/>
          </a:xfrm>
          <a:prstGeom prst="rect">
            <a:avLst/>
          </a:prstGeom>
        </p:spPr>
        <p:txBody>
          <a:bodyPr vert="horz" wrap="square" lIns="0" tIns="13335" rIns="0" bIns="0" rtlCol="0">
            <a:spAutoFit/>
          </a:bodyPr>
          <a:lstStyle/>
          <a:p>
            <a:pPr marL="12700">
              <a:spcBef>
                <a:spcPts val="105"/>
              </a:spcBef>
            </a:pPr>
            <a:r>
              <a:rPr sz="1700" spc="-175" dirty="0">
                <a:solidFill>
                  <a:schemeClr val="tx2"/>
                </a:solidFill>
                <a:latin typeface="+mj-lt"/>
                <a:cs typeface="Arial" panose="020B0604020202020204" pitchFamily="34" charset="0"/>
              </a:rPr>
              <a:t>¿Qué</a:t>
            </a:r>
            <a:r>
              <a:rPr sz="1700" spc="-45" dirty="0">
                <a:solidFill>
                  <a:schemeClr val="tx2"/>
                </a:solidFill>
                <a:latin typeface="+mj-lt"/>
                <a:cs typeface="Arial" panose="020B0604020202020204" pitchFamily="34" charset="0"/>
              </a:rPr>
              <a:t> </a:t>
            </a:r>
            <a:r>
              <a:rPr sz="1700" spc="-135" dirty="0">
                <a:solidFill>
                  <a:schemeClr val="tx2"/>
                </a:solidFill>
                <a:latin typeface="+mj-lt"/>
                <a:cs typeface="Arial" panose="020B0604020202020204" pitchFamily="34" charset="0"/>
              </a:rPr>
              <a:t>es</a:t>
            </a:r>
            <a:r>
              <a:rPr sz="1700" spc="-45" dirty="0">
                <a:solidFill>
                  <a:schemeClr val="tx2"/>
                </a:solidFill>
                <a:latin typeface="+mj-lt"/>
                <a:cs typeface="Arial" panose="020B0604020202020204" pitchFamily="34" charset="0"/>
              </a:rPr>
              <a:t> </a:t>
            </a:r>
            <a:r>
              <a:rPr sz="1700" spc="-120" dirty="0">
                <a:solidFill>
                  <a:schemeClr val="tx2"/>
                </a:solidFill>
                <a:latin typeface="+mj-lt"/>
                <a:cs typeface="Arial" panose="020B0604020202020204" pitchFamily="34" charset="0"/>
              </a:rPr>
              <a:t>y</a:t>
            </a:r>
            <a:r>
              <a:rPr sz="1700" spc="-40" dirty="0">
                <a:solidFill>
                  <a:schemeClr val="tx2"/>
                </a:solidFill>
                <a:latin typeface="+mj-lt"/>
                <a:cs typeface="Arial" panose="020B0604020202020204" pitchFamily="34" charset="0"/>
              </a:rPr>
              <a:t> </a:t>
            </a:r>
            <a:r>
              <a:rPr sz="1700" spc="-125" dirty="0">
                <a:solidFill>
                  <a:schemeClr val="tx2"/>
                </a:solidFill>
                <a:latin typeface="+mj-lt"/>
                <a:cs typeface="Arial" panose="020B0604020202020204" pitchFamily="34" charset="0"/>
              </a:rPr>
              <a:t>por</a:t>
            </a:r>
            <a:r>
              <a:rPr sz="1700" spc="-45" dirty="0">
                <a:solidFill>
                  <a:schemeClr val="tx2"/>
                </a:solidFill>
                <a:latin typeface="+mj-lt"/>
                <a:cs typeface="Arial" panose="020B0604020202020204" pitchFamily="34" charset="0"/>
              </a:rPr>
              <a:t> </a:t>
            </a:r>
            <a:r>
              <a:rPr sz="1700" spc="-150" dirty="0">
                <a:solidFill>
                  <a:schemeClr val="tx2"/>
                </a:solidFill>
                <a:latin typeface="+mj-lt"/>
                <a:cs typeface="Arial" panose="020B0604020202020204" pitchFamily="34" charset="0"/>
              </a:rPr>
              <a:t>qué</a:t>
            </a:r>
            <a:r>
              <a:rPr sz="1700" spc="-45" dirty="0">
                <a:solidFill>
                  <a:schemeClr val="tx2"/>
                </a:solidFill>
                <a:latin typeface="+mj-lt"/>
                <a:cs typeface="Arial" panose="020B0604020202020204" pitchFamily="34" charset="0"/>
              </a:rPr>
              <a:t> </a:t>
            </a:r>
            <a:r>
              <a:rPr sz="1700" spc="-10" dirty="0">
                <a:solidFill>
                  <a:schemeClr val="tx2"/>
                </a:solidFill>
                <a:latin typeface="+mj-lt"/>
                <a:cs typeface="Arial" panose="020B0604020202020204" pitchFamily="34" charset="0"/>
              </a:rPr>
              <a:t>importa?</a:t>
            </a:r>
            <a:endParaRPr sz="1700" dirty="0">
              <a:solidFill>
                <a:schemeClr val="tx2"/>
              </a:solidFill>
              <a:latin typeface="+mj-lt"/>
              <a:cs typeface="Arial" panose="020B0604020202020204" pitchFamily="34" charset="0"/>
            </a:endParaRPr>
          </a:p>
          <a:p>
            <a:pPr marL="183515" marR="137160" algn="just">
              <a:lnSpc>
                <a:spcPct val="114199"/>
              </a:lnSpc>
              <a:spcBef>
                <a:spcPts val="1080"/>
              </a:spcBef>
            </a:pPr>
            <a:r>
              <a:rPr sz="1300" spc="-70" dirty="0">
                <a:latin typeface="+mj-lt"/>
                <a:cs typeface="Arial" panose="020B0604020202020204" pitchFamily="34" charset="0"/>
              </a:rPr>
              <a:t>Tecnología</a:t>
            </a:r>
            <a:r>
              <a:rPr sz="1300" spc="-5" dirty="0">
                <a:latin typeface="+mj-lt"/>
                <a:cs typeface="Arial" panose="020B0604020202020204" pitchFamily="34" charset="0"/>
              </a:rPr>
              <a:t> </a:t>
            </a:r>
            <a:r>
              <a:rPr sz="1300" spc="-75" dirty="0">
                <a:latin typeface="+mj-lt"/>
                <a:cs typeface="Arial" panose="020B0604020202020204" pitchFamily="34" charset="0"/>
              </a:rPr>
              <a:t>que</a:t>
            </a:r>
            <a:r>
              <a:rPr sz="1300" spc="-5" dirty="0">
                <a:latin typeface="+mj-lt"/>
                <a:cs typeface="Arial" panose="020B0604020202020204" pitchFamily="34" charset="0"/>
              </a:rPr>
              <a:t> </a:t>
            </a:r>
            <a:r>
              <a:rPr sz="1300" spc="-50" dirty="0">
                <a:latin typeface="+mj-lt"/>
                <a:cs typeface="Arial" panose="020B0604020202020204" pitchFamily="34" charset="0"/>
              </a:rPr>
              <a:t>utiliza</a:t>
            </a:r>
            <a:r>
              <a:rPr sz="1300" spc="-5" dirty="0">
                <a:latin typeface="+mj-lt"/>
                <a:cs typeface="Arial" panose="020B0604020202020204" pitchFamily="34" charset="0"/>
              </a:rPr>
              <a:t> </a:t>
            </a:r>
            <a:r>
              <a:rPr sz="1300" spc="-85" dirty="0">
                <a:latin typeface="+mj-lt"/>
                <a:cs typeface="Arial" panose="020B0604020202020204" pitchFamily="34" charset="0"/>
              </a:rPr>
              <a:t>principios</a:t>
            </a:r>
            <a:r>
              <a:rPr sz="1300" spc="-20" dirty="0">
                <a:latin typeface="+mj-lt"/>
                <a:cs typeface="Arial" panose="020B0604020202020204" pitchFamily="34" charset="0"/>
              </a:rPr>
              <a:t> </a:t>
            </a:r>
            <a:r>
              <a:rPr sz="1300" spc="-114" dirty="0">
                <a:latin typeface="+mj-lt"/>
                <a:cs typeface="Arial" panose="020B0604020202020204" pitchFamily="34" charset="0"/>
              </a:rPr>
              <a:t>de</a:t>
            </a:r>
            <a:r>
              <a:rPr sz="1300" spc="-15" dirty="0">
                <a:latin typeface="+mj-lt"/>
                <a:cs typeface="Arial" panose="020B0604020202020204" pitchFamily="34" charset="0"/>
              </a:rPr>
              <a:t> </a:t>
            </a:r>
            <a:r>
              <a:rPr sz="1300" spc="-100" dirty="0">
                <a:latin typeface="+mj-lt"/>
                <a:cs typeface="Arial" panose="020B0604020202020204" pitchFamily="34" charset="0"/>
              </a:rPr>
              <a:t>mecánica</a:t>
            </a:r>
            <a:r>
              <a:rPr sz="1300" spc="-20" dirty="0">
                <a:latin typeface="+mj-lt"/>
                <a:cs typeface="Arial" panose="020B0604020202020204" pitchFamily="34" charset="0"/>
              </a:rPr>
              <a:t> </a:t>
            </a:r>
            <a:r>
              <a:rPr sz="1300" spc="-90" dirty="0">
                <a:latin typeface="+mj-lt"/>
                <a:cs typeface="Arial" panose="020B0604020202020204" pitchFamily="34" charset="0"/>
              </a:rPr>
              <a:t>cuántica</a:t>
            </a:r>
            <a:r>
              <a:rPr sz="1300" spc="-30" dirty="0">
                <a:latin typeface="+mj-lt"/>
                <a:cs typeface="Arial" panose="020B0604020202020204" pitchFamily="34" charset="0"/>
              </a:rPr>
              <a:t> </a:t>
            </a:r>
            <a:r>
              <a:rPr sz="1300" spc="-75" dirty="0">
                <a:latin typeface="+mj-lt"/>
                <a:cs typeface="Arial" panose="020B0604020202020204" pitchFamily="34" charset="0"/>
              </a:rPr>
              <a:t>para</a:t>
            </a:r>
            <a:r>
              <a:rPr sz="1300" spc="-5" dirty="0">
                <a:latin typeface="+mj-lt"/>
                <a:cs typeface="Arial" panose="020B0604020202020204" pitchFamily="34" charset="0"/>
              </a:rPr>
              <a:t> </a:t>
            </a:r>
            <a:r>
              <a:rPr sz="1300" spc="-70" dirty="0">
                <a:latin typeface="+mj-lt"/>
                <a:cs typeface="Arial" panose="020B0604020202020204" pitchFamily="34" charset="0"/>
              </a:rPr>
              <a:t>procesar</a:t>
            </a:r>
            <a:r>
              <a:rPr sz="1300" spc="-5" dirty="0">
                <a:latin typeface="+mj-lt"/>
                <a:cs typeface="Arial" panose="020B0604020202020204" pitchFamily="34" charset="0"/>
              </a:rPr>
              <a:t> </a:t>
            </a:r>
            <a:r>
              <a:rPr sz="1300" spc="-65" dirty="0">
                <a:latin typeface="+mj-lt"/>
                <a:cs typeface="Arial" panose="020B0604020202020204" pitchFamily="34" charset="0"/>
              </a:rPr>
              <a:t>millones</a:t>
            </a:r>
            <a:r>
              <a:rPr sz="1300" spc="-5" dirty="0">
                <a:latin typeface="+mj-lt"/>
                <a:cs typeface="Arial" panose="020B0604020202020204" pitchFamily="34" charset="0"/>
              </a:rPr>
              <a:t> </a:t>
            </a:r>
            <a:r>
              <a:rPr sz="1300" spc="-25" dirty="0">
                <a:latin typeface="+mj-lt"/>
                <a:cs typeface="Arial" panose="020B0604020202020204" pitchFamily="34" charset="0"/>
              </a:rPr>
              <a:t>de </a:t>
            </a:r>
            <a:r>
              <a:rPr sz="1300" spc="-60" dirty="0">
                <a:latin typeface="+mj-lt"/>
                <a:cs typeface="Arial" panose="020B0604020202020204" pitchFamily="34" charset="0"/>
              </a:rPr>
              <a:t>variables</a:t>
            </a:r>
            <a:r>
              <a:rPr sz="1300" spc="-5" dirty="0">
                <a:latin typeface="+mj-lt"/>
                <a:cs typeface="Arial" panose="020B0604020202020204" pitchFamily="34" charset="0"/>
              </a:rPr>
              <a:t> </a:t>
            </a:r>
            <a:r>
              <a:rPr sz="1300" spc="-10" dirty="0">
                <a:latin typeface="+mj-lt"/>
                <a:cs typeface="Arial" panose="020B0604020202020204" pitchFamily="34" charset="0"/>
              </a:rPr>
              <a:t>simultáneamente.</a:t>
            </a:r>
            <a:endParaRPr sz="1300" dirty="0">
              <a:latin typeface="+mj-lt"/>
              <a:cs typeface="Arial" panose="020B0604020202020204" pitchFamily="34" charset="0"/>
            </a:endParaRPr>
          </a:p>
          <a:p>
            <a:pPr marL="183515" marR="895985" algn="just">
              <a:lnSpc>
                <a:spcPct val="112200"/>
              </a:lnSpc>
              <a:spcBef>
                <a:spcPts val="950"/>
              </a:spcBef>
            </a:pPr>
            <a:r>
              <a:rPr sz="1300" spc="-85" dirty="0">
                <a:latin typeface="+mj-lt"/>
                <a:cs typeface="Arial" panose="020B0604020202020204" pitchFamily="34" charset="0"/>
              </a:rPr>
              <a:t>Aunque</a:t>
            </a:r>
            <a:r>
              <a:rPr sz="1300" spc="5" dirty="0">
                <a:latin typeface="+mj-lt"/>
                <a:cs typeface="Arial" panose="020B0604020202020204" pitchFamily="34" charset="0"/>
              </a:rPr>
              <a:t> </a:t>
            </a:r>
            <a:r>
              <a:rPr sz="1300" spc="-75" dirty="0">
                <a:latin typeface="+mj-lt"/>
                <a:cs typeface="Arial" panose="020B0604020202020204" pitchFamily="34" charset="0"/>
              </a:rPr>
              <a:t>en</a:t>
            </a:r>
            <a:r>
              <a:rPr sz="1300" spc="10" dirty="0">
                <a:latin typeface="+mj-lt"/>
                <a:cs typeface="Arial" panose="020B0604020202020204" pitchFamily="34" charset="0"/>
              </a:rPr>
              <a:t> </a:t>
            </a:r>
            <a:r>
              <a:rPr sz="1300" spc="-65" dirty="0">
                <a:latin typeface="+mj-lt"/>
                <a:cs typeface="Arial" panose="020B0604020202020204" pitchFamily="34" charset="0"/>
              </a:rPr>
              <a:t>fase</a:t>
            </a:r>
            <a:r>
              <a:rPr sz="1300" spc="10" dirty="0">
                <a:latin typeface="+mj-lt"/>
                <a:cs typeface="Arial" panose="020B0604020202020204" pitchFamily="34" charset="0"/>
              </a:rPr>
              <a:t> </a:t>
            </a:r>
            <a:r>
              <a:rPr sz="1300" spc="-65" dirty="0">
                <a:latin typeface="+mj-lt"/>
                <a:cs typeface="Arial" panose="020B0604020202020204" pitchFamily="34" charset="0"/>
              </a:rPr>
              <a:t>experimental,</a:t>
            </a:r>
            <a:r>
              <a:rPr sz="1300" spc="10" dirty="0">
                <a:latin typeface="+mj-lt"/>
                <a:cs typeface="Arial" panose="020B0604020202020204" pitchFamily="34" charset="0"/>
              </a:rPr>
              <a:t> </a:t>
            </a:r>
            <a:r>
              <a:rPr sz="1300" spc="-75" dirty="0">
                <a:latin typeface="+mj-lt"/>
                <a:cs typeface="Arial" panose="020B0604020202020204" pitchFamily="34" charset="0"/>
              </a:rPr>
              <a:t>permite</a:t>
            </a:r>
            <a:r>
              <a:rPr sz="1300" spc="10" dirty="0">
                <a:latin typeface="+mj-lt"/>
                <a:cs typeface="Arial" panose="020B0604020202020204" pitchFamily="34" charset="0"/>
              </a:rPr>
              <a:t> </a:t>
            </a:r>
            <a:r>
              <a:rPr sz="1300" spc="-65" dirty="0">
                <a:latin typeface="+mj-lt"/>
                <a:cs typeface="Arial" panose="020B0604020202020204" pitchFamily="34" charset="0"/>
              </a:rPr>
              <a:t>simulaciones</a:t>
            </a:r>
            <a:r>
              <a:rPr sz="1300" spc="10" dirty="0">
                <a:latin typeface="+mj-lt"/>
                <a:cs typeface="Arial" panose="020B0604020202020204" pitchFamily="34" charset="0"/>
              </a:rPr>
              <a:t> </a:t>
            </a:r>
            <a:r>
              <a:rPr sz="1300" spc="-75" dirty="0">
                <a:latin typeface="+mj-lt"/>
                <a:cs typeface="Arial" panose="020B0604020202020204" pitchFamily="34" charset="0"/>
              </a:rPr>
              <a:t>de</a:t>
            </a:r>
            <a:r>
              <a:rPr sz="1300" spc="5" dirty="0">
                <a:latin typeface="+mj-lt"/>
                <a:cs typeface="Arial" panose="020B0604020202020204" pitchFamily="34" charset="0"/>
              </a:rPr>
              <a:t> </a:t>
            </a:r>
            <a:r>
              <a:rPr sz="1300" spc="-65" dirty="0">
                <a:latin typeface="+mj-lt"/>
                <a:cs typeface="Arial" panose="020B0604020202020204" pitchFamily="34" charset="0"/>
              </a:rPr>
              <a:t>riesgo</a:t>
            </a:r>
            <a:r>
              <a:rPr sz="1300" spc="10" dirty="0">
                <a:latin typeface="+mj-lt"/>
                <a:cs typeface="Arial" panose="020B0604020202020204" pitchFamily="34" charset="0"/>
              </a:rPr>
              <a:t> </a:t>
            </a:r>
            <a:r>
              <a:rPr sz="1300" spc="-60" dirty="0">
                <a:latin typeface="+mj-lt"/>
                <a:cs typeface="Arial" panose="020B0604020202020204" pitchFamily="34" charset="0"/>
              </a:rPr>
              <a:t>y</a:t>
            </a:r>
            <a:r>
              <a:rPr sz="1300" spc="10" dirty="0">
                <a:latin typeface="+mj-lt"/>
                <a:cs typeface="Arial" panose="020B0604020202020204" pitchFamily="34" charset="0"/>
              </a:rPr>
              <a:t> </a:t>
            </a:r>
            <a:r>
              <a:rPr sz="1300" spc="-35" dirty="0">
                <a:latin typeface="+mj-lt"/>
                <a:cs typeface="Arial" panose="020B0604020202020204" pitchFamily="34" charset="0"/>
              </a:rPr>
              <a:t>cálculos </a:t>
            </a:r>
            <a:r>
              <a:rPr sz="1300" spc="-105" dirty="0">
                <a:latin typeface="+mj-lt"/>
                <a:cs typeface="Arial" panose="020B0604020202020204" pitchFamily="34" charset="0"/>
              </a:rPr>
              <a:t>exponencialmente</a:t>
            </a:r>
            <a:r>
              <a:rPr sz="1300" spc="-20" dirty="0">
                <a:latin typeface="+mj-lt"/>
                <a:cs typeface="Arial" panose="020B0604020202020204" pitchFamily="34" charset="0"/>
              </a:rPr>
              <a:t> </a:t>
            </a:r>
            <a:r>
              <a:rPr sz="1300" spc="-120" dirty="0">
                <a:latin typeface="+mj-lt"/>
                <a:cs typeface="Arial" panose="020B0604020202020204" pitchFamily="34" charset="0"/>
              </a:rPr>
              <a:t>más</a:t>
            </a:r>
            <a:r>
              <a:rPr sz="1300" spc="-15" dirty="0">
                <a:latin typeface="+mj-lt"/>
                <a:cs typeface="Arial" panose="020B0604020202020204" pitchFamily="34" charset="0"/>
              </a:rPr>
              <a:t> </a:t>
            </a:r>
            <a:r>
              <a:rPr sz="1300" spc="-95" dirty="0">
                <a:latin typeface="+mj-lt"/>
                <a:cs typeface="Arial" panose="020B0604020202020204" pitchFamily="34" charset="0"/>
              </a:rPr>
              <a:t>rápidos</a:t>
            </a:r>
            <a:r>
              <a:rPr sz="1300" spc="-35" dirty="0">
                <a:latin typeface="+mj-lt"/>
                <a:cs typeface="Arial" panose="020B0604020202020204" pitchFamily="34" charset="0"/>
              </a:rPr>
              <a:t> </a:t>
            </a:r>
            <a:r>
              <a:rPr sz="1300" spc="-75" dirty="0">
                <a:latin typeface="+mj-lt"/>
                <a:cs typeface="Arial" panose="020B0604020202020204" pitchFamily="34" charset="0"/>
              </a:rPr>
              <a:t>que</a:t>
            </a:r>
            <a:r>
              <a:rPr sz="1300" spc="-5" dirty="0">
                <a:latin typeface="+mj-lt"/>
                <a:cs typeface="Arial" panose="020B0604020202020204" pitchFamily="34" charset="0"/>
              </a:rPr>
              <a:t> </a:t>
            </a:r>
            <a:r>
              <a:rPr sz="1300" spc="-50" dirty="0">
                <a:latin typeface="+mj-lt"/>
                <a:cs typeface="Arial" panose="020B0604020202020204" pitchFamily="34" charset="0"/>
              </a:rPr>
              <a:t>la</a:t>
            </a:r>
            <a:r>
              <a:rPr sz="1300" spc="-5" dirty="0">
                <a:latin typeface="+mj-lt"/>
                <a:cs typeface="Arial" panose="020B0604020202020204" pitchFamily="34" charset="0"/>
              </a:rPr>
              <a:t> </a:t>
            </a:r>
            <a:r>
              <a:rPr sz="1300" spc="-75" dirty="0">
                <a:latin typeface="+mj-lt"/>
                <a:cs typeface="Arial" panose="020B0604020202020204" pitchFamily="34" charset="0"/>
              </a:rPr>
              <a:t>computación</a:t>
            </a:r>
            <a:r>
              <a:rPr sz="1300" spc="-5" dirty="0">
                <a:latin typeface="+mj-lt"/>
                <a:cs typeface="Arial" panose="020B0604020202020204" pitchFamily="34" charset="0"/>
              </a:rPr>
              <a:t> </a:t>
            </a:r>
            <a:r>
              <a:rPr sz="1300" spc="-10" dirty="0">
                <a:latin typeface="+mj-lt"/>
                <a:cs typeface="Arial" panose="020B0604020202020204" pitchFamily="34" charset="0"/>
              </a:rPr>
              <a:t>tradicional.</a:t>
            </a:r>
            <a:endParaRPr sz="1300" dirty="0">
              <a:latin typeface="+mj-lt"/>
              <a:cs typeface="Arial" panose="020B0604020202020204" pitchFamily="34" charset="0"/>
            </a:endParaRPr>
          </a:p>
          <a:p>
            <a:pPr marL="183515" marR="5080" algn="just">
              <a:lnSpc>
                <a:spcPct val="111100"/>
              </a:lnSpc>
              <a:spcBef>
                <a:spcPts val="900"/>
              </a:spcBef>
            </a:pPr>
            <a:r>
              <a:rPr sz="1300" spc="-65" dirty="0">
                <a:latin typeface="+mj-lt"/>
                <a:cs typeface="Arial" panose="020B0604020202020204" pitchFamily="34" charset="0"/>
              </a:rPr>
              <a:t>Las</a:t>
            </a:r>
            <a:r>
              <a:rPr sz="1300" spc="5" dirty="0">
                <a:latin typeface="+mj-lt"/>
                <a:cs typeface="Arial" panose="020B0604020202020204" pitchFamily="34" charset="0"/>
              </a:rPr>
              <a:t> </a:t>
            </a:r>
            <a:r>
              <a:rPr sz="1300" spc="-75" dirty="0">
                <a:latin typeface="+mj-lt"/>
                <a:cs typeface="Arial" panose="020B0604020202020204" pitchFamily="34" charset="0"/>
              </a:rPr>
              <a:t>aseguradoras</a:t>
            </a:r>
            <a:r>
              <a:rPr sz="1300" spc="10" dirty="0">
                <a:latin typeface="+mj-lt"/>
                <a:cs typeface="Arial" panose="020B0604020202020204" pitchFamily="34" charset="0"/>
              </a:rPr>
              <a:t> </a:t>
            </a:r>
            <a:r>
              <a:rPr sz="1300" spc="-70" dirty="0">
                <a:latin typeface="+mj-lt"/>
                <a:cs typeface="Arial" panose="020B0604020202020204" pitchFamily="34" charset="0"/>
              </a:rPr>
              <a:t>explorarán</a:t>
            </a:r>
            <a:r>
              <a:rPr sz="1300" spc="10" dirty="0">
                <a:latin typeface="+mj-lt"/>
                <a:cs typeface="Arial" panose="020B0604020202020204" pitchFamily="34" charset="0"/>
              </a:rPr>
              <a:t> </a:t>
            </a:r>
            <a:r>
              <a:rPr sz="1300" spc="-70" dirty="0">
                <a:latin typeface="+mj-lt"/>
                <a:cs typeface="Arial" panose="020B0604020202020204" pitchFamily="34" charset="0"/>
              </a:rPr>
              <a:t>esta</a:t>
            </a:r>
            <a:r>
              <a:rPr sz="1300" spc="10" dirty="0">
                <a:latin typeface="+mj-lt"/>
                <a:cs typeface="Arial" panose="020B0604020202020204" pitchFamily="34" charset="0"/>
              </a:rPr>
              <a:t> </a:t>
            </a:r>
            <a:r>
              <a:rPr sz="1300" spc="-70" dirty="0">
                <a:latin typeface="+mj-lt"/>
                <a:cs typeface="Arial" panose="020B0604020202020204" pitchFamily="34" charset="0"/>
              </a:rPr>
              <a:t>tecnología</a:t>
            </a:r>
            <a:r>
              <a:rPr sz="1300" spc="5" dirty="0">
                <a:latin typeface="+mj-lt"/>
                <a:cs typeface="Arial" panose="020B0604020202020204" pitchFamily="34" charset="0"/>
              </a:rPr>
              <a:t> </a:t>
            </a:r>
            <a:r>
              <a:rPr sz="1300" spc="-65" dirty="0">
                <a:latin typeface="+mj-lt"/>
                <a:cs typeface="Arial" panose="020B0604020202020204" pitchFamily="34" charset="0"/>
              </a:rPr>
              <a:t>principalmente</a:t>
            </a:r>
            <a:r>
              <a:rPr sz="1300" spc="10" dirty="0">
                <a:latin typeface="+mj-lt"/>
                <a:cs typeface="Arial" panose="020B0604020202020204" pitchFamily="34" charset="0"/>
              </a:rPr>
              <a:t> </a:t>
            </a:r>
            <a:r>
              <a:rPr sz="1300" spc="-114" dirty="0">
                <a:latin typeface="+mj-lt"/>
                <a:cs typeface="Arial" panose="020B0604020202020204" pitchFamily="34" charset="0"/>
              </a:rPr>
              <a:t>comprando</a:t>
            </a:r>
            <a:r>
              <a:rPr sz="1300" dirty="0">
                <a:latin typeface="+mj-lt"/>
                <a:cs typeface="Arial" panose="020B0604020202020204" pitchFamily="34" charset="0"/>
              </a:rPr>
              <a:t> </a:t>
            </a:r>
            <a:r>
              <a:rPr sz="1300" spc="-110" dirty="0">
                <a:latin typeface="+mj-lt"/>
                <a:cs typeface="Arial" panose="020B0604020202020204" pitchFamily="34" charset="0"/>
              </a:rPr>
              <a:t>tiempo</a:t>
            </a:r>
            <a:r>
              <a:rPr sz="1300" spc="-5" dirty="0">
                <a:latin typeface="+mj-lt"/>
                <a:cs typeface="Arial" panose="020B0604020202020204" pitchFamily="34" charset="0"/>
              </a:rPr>
              <a:t> </a:t>
            </a:r>
            <a:r>
              <a:rPr sz="1300" spc="-25" dirty="0">
                <a:latin typeface="+mj-lt"/>
                <a:cs typeface="Arial" panose="020B0604020202020204" pitchFamily="34" charset="0"/>
              </a:rPr>
              <a:t>de </a:t>
            </a:r>
            <a:r>
              <a:rPr sz="1300" spc="-105" dirty="0">
                <a:latin typeface="+mj-lt"/>
                <a:cs typeface="Arial" panose="020B0604020202020204" pitchFamily="34" charset="0"/>
              </a:rPr>
              <a:t>procesamiento</a:t>
            </a:r>
            <a:r>
              <a:rPr sz="1300" spc="-20" dirty="0">
                <a:latin typeface="+mj-lt"/>
                <a:cs typeface="Arial" panose="020B0604020202020204" pitchFamily="34" charset="0"/>
              </a:rPr>
              <a:t> </a:t>
            </a:r>
            <a:r>
              <a:rPr sz="1300" spc="-70" dirty="0">
                <a:latin typeface="+mj-lt"/>
                <a:cs typeface="Arial" panose="020B0604020202020204" pitchFamily="34" charset="0"/>
              </a:rPr>
              <a:t>a</a:t>
            </a:r>
            <a:r>
              <a:rPr sz="1300" spc="10" dirty="0">
                <a:latin typeface="+mj-lt"/>
                <a:cs typeface="Arial" panose="020B0604020202020204" pitchFamily="34" charset="0"/>
              </a:rPr>
              <a:t> </a:t>
            </a:r>
            <a:r>
              <a:rPr sz="1300" spc="-70" dirty="0">
                <a:latin typeface="+mj-lt"/>
                <a:cs typeface="Arial" panose="020B0604020202020204" pitchFamily="34" charset="0"/>
              </a:rPr>
              <a:t>proveedores</a:t>
            </a:r>
            <a:r>
              <a:rPr sz="1300" spc="10" dirty="0">
                <a:latin typeface="+mj-lt"/>
                <a:cs typeface="Arial" panose="020B0604020202020204" pitchFamily="34" charset="0"/>
              </a:rPr>
              <a:t> </a:t>
            </a:r>
            <a:r>
              <a:rPr sz="1300" spc="-10" dirty="0">
                <a:latin typeface="+mj-lt"/>
                <a:cs typeface="Arial" panose="020B0604020202020204" pitchFamily="34" charset="0"/>
              </a:rPr>
              <a:t>especializados.</a:t>
            </a:r>
            <a:endParaRPr sz="1300" dirty="0">
              <a:latin typeface="+mj-lt"/>
              <a:cs typeface="Arial" panose="020B0604020202020204" pitchFamily="34" charset="0"/>
            </a:endParaRPr>
          </a:p>
          <a:p>
            <a:pPr>
              <a:spcBef>
                <a:spcPts val="400"/>
              </a:spcBef>
            </a:pPr>
            <a:endParaRPr sz="1300" dirty="0">
              <a:latin typeface="+mj-lt"/>
              <a:cs typeface="Arial" panose="020B0604020202020204" pitchFamily="34" charset="0"/>
            </a:endParaRPr>
          </a:p>
          <a:p>
            <a:pPr marL="183515"/>
            <a:r>
              <a:rPr lang="es-ES" sz="1500" spc="-110" dirty="0">
                <a:solidFill>
                  <a:schemeClr val="accent2"/>
                </a:solidFill>
                <a:latin typeface="+mj-lt"/>
                <a:cs typeface="Arial" panose="020B0604020202020204" pitchFamily="34" charset="0"/>
              </a:rPr>
              <a:t>Casos</a:t>
            </a:r>
            <a:r>
              <a:rPr lang="es-ES" sz="1500" spc="-25" dirty="0">
                <a:solidFill>
                  <a:schemeClr val="accent2"/>
                </a:solidFill>
                <a:latin typeface="+mj-lt"/>
                <a:cs typeface="Arial" panose="020B0604020202020204" pitchFamily="34" charset="0"/>
              </a:rPr>
              <a:t> </a:t>
            </a:r>
            <a:r>
              <a:rPr lang="es-ES" sz="1500" spc="-105" dirty="0">
                <a:solidFill>
                  <a:schemeClr val="accent2"/>
                </a:solidFill>
                <a:latin typeface="+mj-lt"/>
                <a:cs typeface="Arial" panose="020B0604020202020204" pitchFamily="34" charset="0"/>
              </a:rPr>
              <a:t>de</a:t>
            </a:r>
            <a:r>
              <a:rPr lang="es-ES" sz="1500" spc="-25" dirty="0">
                <a:solidFill>
                  <a:schemeClr val="accent2"/>
                </a:solidFill>
                <a:latin typeface="+mj-lt"/>
                <a:cs typeface="Arial" panose="020B0604020202020204" pitchFamily="34" charset="0"/>
              </a:rPr>
              <a:t> </a:t>
            </a:r>
            <a:r>
              <a:rPr lang="es-ES" sz="1500" spc="-110" dirty="0">
                <a:solidFill>
                  <a:schemeClr val="accent2"/>
                </a:solidFill>
                <a:latin typeface="+mj-lt"/>
                <a:cs typeface="Arial" panose="020B0604020202020204" pitchFamily="34" charset="0"/>
              </a:rPr>
              <a:t>Uso</a:t>
            </a:r>
            <a:r>
              <a:rPr lang="es-ES" sz="1500" spc="-20" dirty="0">
                <a:solidFill>
                  <a:schemeClr val="accent2"/>
                </a:solidFill>
                <a:latin typeface="+mj-lt"/>
                <a:cs typeface="Arial" panose="020B0604020202020204" pitchFamily="34" charset="0"/>
              </a:rPr>
              <a:t> </a:t>
            </a:r>
            <a:r>
              <a:rPr lang="es-ES" sz="1500" spc="-10" dirty="0">
                <a:solidFill>
                  <a:schemeClr val="accent2"/>
                </a:solidFill>
                <a:latin typeface="+mj-lt"/>
                <a:cs typeface="Arial" panose="020B0604020202020204" pitchFamily="34" charset="0"/>
              </a:rPr>
              <a:t>Actuariales</a:t>
            </a:r>
            <a:endParaRPr sz="1500" dirty="0">
              <a:solidFill>
                <a:schemeClr val="accent2"/>
              </a:solidFill>
              <a:latin typeface="+mj-lt"/>
              <a:cs typeface="Arial" panose="020B0604020202020204" pitchFamily="34" charset="0"/>
            </a:endParaRPr>
          </a:p>
        </p:txBody>
      </p:sp>
      <p:pic>
        <p:nvPicPr>
          <p:cNvPr id="8" name="object 8"/>
          <p:cNvPicPr/>
          <p:nvPr>
            <p:custDataLst>
              <p:tags r:id="rId4"/>
            </p:custDataLst>
          </p:nvPr>
        </p:nvPicPr>
        <p:blipFill>
          <a:blip r:embed="rId13" cstate="print"/>
          <a:stretch>
            <a:fillRect/>
          </a:stretch>
        </p:blipFill>
        <p:spPr>
          <a:xfrm>
            <a:off x="628650" y="3925095"/>
            <a:ext cx="133349" cy="133349"/>
          </a:xfrm>
          <a:prstGeom prst="rect">
            <a:avLst/>
          </a:prstGeom>
        </p:spPr>
      </p:pic>
      <p:sp>
        <p:nvSpPr>
          <p:cNvPr id="9" name="object 9"/>
          <p:cNvSpPr txBox="1"/>
          <p:nvPr/>
        </p:nvSpPr>
        <p:spPr>
          <a:xfrm>
            <a:off x="825501" y="3900260"/>
            <a:ext cx="5922645" cy="396519"/>
          </a:xfrm>
          <a:prstGeom prst="rect">
            <a:avLst/>
          </a:prstGeom>
        </p:spPr>
        <p:txBody>
          <a:bodyPr vert="horz" wrap="square" lIns="0" tIns="14605" rIns="0" bIns="0" rtlCol="0">
            <a:spAutoFit/>
          </a:bodyPr>
          <a:lstStyle/>
          <a:p>
            <a:pPr marL="12700" marR="5080">
              <a:lnSpc>
                <a:spcPct val="108700"/>
              </a:lnSpc>
              <a:spcBef>
                <a:spcPts val="115"/>
              </a:spcBef>
            </a:pPr>
            <a:r>
              <a:rPr sz="1150" spc="-65" dirty="0">
                <a:solidFill>
                  <a:schemeClr val="accent2"/>
                </a:solidFill>
                <a:cs typeface="Arial" panose="020B0604020202020204" pitchFamily="34" charset="0"/>
              </a:rPr>
              <a:t>Evaluación</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55" dirty="0">
                <a:solidFill>
                  <a:schemeClr val="accent2"/>
                </a:solidFill>
                <a:cs typeface="Arial" panose="020B0604020202020204" pitchFamily="34" charset="0"/>
              </a:rPr>
              <a:t>riesgos</a:t>
            </a:r>
            <a:r>
              <a:rPr sz="1150"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avanzada:</a:t>
            </a:r>
            <a:r>
              <a:rPr sz="1150" spc="-10" dirty="0">
                <a:solidFill>
                  <a:schemeClr val="accent2"/>
                </a:solidFill>
                <a:cs typeface="Arial" panose="020B0604020202020204" pitchFamily="34" charset="0"/>
              </a:rPr>
              <a:t> </a:t>
            </a:r>
            <a:r>
              <a:rPr sz="1150" spc="-55" dirty="0">
                <a:solidFill>
                  <a:schemeClr val="accent2"/>
                </a:solidFill>
                <a:cs typeface="Arial" panose="020B0604020202020204" pitchFamily="34" charset="0"/>
              </a:rPr>
              <a:t>Análisis</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millones</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variables</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simultáneamente</a:t>
            </a:r>
            <a:r>
              <a:rPr sz="1150" spc="-5" dirty="0">
                <a:solidFill>
                  <a:schemeClr val="accent2"/>
                </a:solidFill>
                <a:cs typeface="Arial" panose="020B0604020202020204" pitchFamily="34" charset="0"/>
              </a:rPr>
              <a:t> </a:t>
            </a:r>
            <a:r>
              <a:rPr sz="1150" spc="-20" dirty="0">
                <a:solidFill>
                  <a:schemeClr val="accent2"/>
                </a:solidFill>
                <a:cs typeface="Arial" panose="020B0604020202020204" pitchFamily="34" charset="0"/>
              </a:rPr>
              <a:t>para </a:t>
            </a:r>
            <a:r>
              <a:rPr sz="1150" spc="-70" dirty="0">
                <a:solidFill>
                  <a:schemeClr val="accent2"/>
                </a:solidFill>
                <a:cs typeface="Arial" panose="020B0604020202020204" pitchFamily="34" charset="0"/>
              </a:rPr>
              <a:t>modelos</a:t>
            </a:r>
            <a:r>
              <a:rPr sz="1150" spc="-15" dirty="0">
                <a:solidFill>
                  <a:schemeClr val="accent2"/>
                </a:solidFill>
                <a:cs typeface="Arial" panose="020B0604020202020204" pitchFamily="34" charset="0"/>
              </a:rPr>
              <a:t> </a:t>
            </a:r>
            <a:r>
              <a:rPr sz="1150" spc="-85" dirty="0">
                <a:solidFill>
                  <a:schemeClr val="accent2"/>
                </a:solidFill>
                <a:cs typeface="Arial" panose="020B0604020202020204" pitchFamily="34" charset="0"/>
              </a:rPr>
              <a:t>más</a:t>
            </a:r>
            <a:r>
              <a:rPr sz="1150" spc="-10" dirty="0">
                <a:solidFill>
                  <a:schemeClr val="accent2"/>
                </a:solidFill>
                <a:cs typeface="Arial" panose="020B0604020202020204" pitchFamily="34" charset="0"/>
              </a:rPr>
              <a:t> precisos</a:t>
            </a:r>
            <a:endParaRPr sz="1150" dirty="0">
              <a:solidFill>
                <a:schemeClr val="accent2"/>
              </a:solidFill>
              <a:cs typeface="Arial" panose="020B0604020202020204" pitchFamily="34" charset="0"/>
            </a:endParaRPr>
          </a:p>
        </p:txBody>
      </p:sp>
      <p:pic>
        <p:nvPicPr>
          <p:cNvPr id="10" name="object 10"/>
          <p:cNvPicPr/>
          <p:nvPr>
            <p:custDataLst>
              <p:tags r:id="rId5"/>
            </p:custDataLst>
          </p:nvPr>
        </p:nvPicPr>
        <p:blipFill>
          <a:blip r:embed="rId14" cstate="print"/>
          <a:stretch>
            <a:fillRect/>
          </a:stretch>
        </p:blipFill>
        <p:spPr>
          <a:xfrm>
            <a:off x="628650" y="4382295"/>
            <a:ext cx="133349" cy="133349"/>
          </a:xfrm>
          <a:prstGeom prst="rect">
            <a:avLst/>
          </a:prstGeom>
        </p:spPr>
      </p:pic>
      <p:sp>
        <p:nvSpPr>
          <p:cNvPr id="11" name="object 11"/>
          <p:cNvSpPr txBox="1"/>
          <p:nvPr/>
        </p:nvSpPr>
        <p:spPr>
          <a:xfrm>
            <a:off x="825502" y="4361923"/>
            <a:ext cx="6307576" cy="193002"/>
          </a:xfrm>
          <a:prstGeom prst="rect">
            <a:avLst/>
          </a:prstGeom>
        </p:spPr>
        <p:txBody>
          <a:bodyPr vert="horz" wrap="square" lIns="0" tIns="15875" rIns="0" bIns="0" rtlCol="0">
            <a:spAutoFit/>
          </a:bodyPr>
          <a:lstStyle/>
          <a:p>
            <a:pPr marL="12700">
              <a:spcBef>
                <a:spcPts val="125"/>
              </a:spcBef>
            </a:pPr>
            <a:r>
              <a:rPr sz="1150" spc="-65" dirty="0">
                <a:solidFill>
                  <a:schemeClr val="accent2"/>
                </a:solidFill>
                <a:cs typeface="Arial" panose="020B0604020202020204" pitchFamily="34" charset="0"/>
              </a:rPr>
              <a:t>Predicción</a:t>
            </a:r>
            <a:r>
              <a:rPr sz="1150"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longevidad:</a:t>
            </a:r>
            <a:r>
              <a:rPr sz="115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Combinación</a:t>
            </a:r>
            <a:r>
              <a:rPr sz="115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factores</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ambientales,</a:t>
            </a:r>
            <a:r>
              <a:rPr sz="1150"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epidemiológicos</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y</a:t>
            </a:r>
            <a:r>
              <a:rPr sz="1150" dirty="0">
                <a:solidFill>
                  <a:schemeClr val="accent2"/>
                </a:solidFill>
                <a:cs typeface="Arial" panose="020B0604020202020204" pitchFamily="34" charset="0"/>
              </a:rPr>
              <a:t> </a:t>
            </a:r>
            <a:r>
              <a:rPr sz="1150" spc="-10" dirty="0">
                <a:solidFill>
                  <a:schemeClr val="accent2"/>
                </a:solidFill>
                <a:cs typeface="Arial" panose="020B0604020202020204" pitchFamily="34" charset="0"/>
              </a:rPr>
              <a:t>sociales</a:t>
            </a:r>
            <a:endParaRPr sz="1150" dirty="0">
              <a:solidFill>
                <a:schemeClr val="accent2"/>
              </a:solidFill>
              <a:cs typeface="Arial" panose="020B0604020202020204" pitchFamily="34" charset="0"/>
            </a:endParaRPr>
          </a:p>
        </p:txBody>
      </p:sp>
      <p:pic>
        <p:nvPicPr>
          <p:cNvPr id="12" name="object 12"/>
          <p:cNvPicPr/>
          <p:nvPr>
            <p:custDataLst>
              <p:tags r:id="rId6"/>
            </p:custDataLst>
          </p:nvPr>
        </p:nvPicPr>
        <p:blipFill>
          <a:blip r:embed="rId14" cstate="print"/>
          <a:stretch>
            <a:fillRect/>
          </a:stretch>
        </p:blipFill>
        <p:spPr>
          <a:xfrm>
            <a:off x="628650" y="4695175"/>
            <a:ext cx="133349" cy="133349"/>
          </a:xfrm>
          <a:prstGeom prst="rect">
            <a:avLst/>
          </a:prstGeom>
        </p:spPr>
      </p:pic>
      <p:sp>
        <p:nvSpPr>
          <p:cNvPr id="13" name="object 13"/>
          <p:cNvSpPr txBox="1"/>
          <p:nvPr/>
        </p:nvSpPr>
        <p:spPr>
          <a:xfrm>
            <a:off x="825498" y="4670340"/>
            <a:ext cx="6527894" cy="396519"/>
          </a:xfrm>
          <a:prstGeom prst="rect">
            <a:avLst/>
          </a:prstGeom>
        </p:spPr>
        <p:txBody>
          <a:bodyPr vert="horz" wrap="square" lIns="0" tIns="14605" rIns="0" bIns="0" rtlCol="0">
            <a:spAutoFit/>
          </a:bodyPr>
          <a:lstStyle/>
          <a:p>
            <a:pPr marL="12700" marR="5080">
              <a:lnSpc>
                <a:spcPct val="108700"/>
              </a:lnSpc>
              <a:spcBef>
                <a:spcPts val="115"/>
              </a:spcBef>
            </a:pPr>
            <a:r>
              <a:rPr sz="1150" spc="-65" dirty="0">
                <a:solidFill>
                  <a:schemeClr val="accent2"/>
                </a:solidFill>
                <a:cs typeface="Arial" panose="020B0604020202020204" pitchFamily="34" charset="0"/>
              </a:rPr>
              <a:t>Optimización</a:t>
            </a:r>
            <a:r>
              <a:rPr sz="1150" spc="10"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de</a:t>
            </a:r>
            <a:r>
              <a:rPr sz="1150" spc="10" dirty="0">
                <a:solidFill>
                  <a:schemeClr val="accent2"/>
                </a:solidFill>
                <a:cs typeface="Arial" panose="020B0604020202020204" pitchFamily="34" charset="0"/>
              </a:rPr>
              <a:t> </a:t>
            </a:r>
            <a:r>
              <a:rPr sz="1150" spc="-55" dirty="0">
                <a:solidFill>
                  <a:schemeClr val="accent2"/>
                </a:solidFill>
                <a:cs typeface="Arial" panose="020B0604020202020204" pitchFamily="34" charset="0"/>
              </a:rPr>
              <a:t>portafolios:</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Maximización</a:t>
            </a:r>
            <a:r>
              <a:rPr sz="1150" spc="1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1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rendimientos</a:t>
            </a:r>
            <a:r>
              <a:rPr sz="1150" spc="10"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con</a:t>
            </a:r>
            <a:r>
              <a:rPr sz="1150" spc="1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millones</a:t>
            </a:r>
            <a:r>
              <a:rPr sz="1150" spc="1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10" dirty="0">
                <a:solidFill>
                  <a:schemeClr val="accent2"/>
                </a:solidFill>
                <a:cs typeface="Arial" panose="020B0604020202020204" pitchFamily="34" charset="0"/>
              </a:rPr>
              <a:t> </a:t>
            </a:r>
            <a:r>
              <a:rPr sz="1150" spc="-40" dirty="0">
                <a:solidFill>
                  <a:schemeClr val="accent2"/>
                </a:solidFill>
                <a:cs typeface="Arial" panose="020B0604020202020204" pitchFamily="34" charset="0"/>
              </a:rPr>
              <a:t>escenarios </a:t>
            </a:r>
            <a:r>
              <a:rPr sz="1150" spc="-10" dirty="0">
                <a:solidFill>
                  <a:schemeClr val="accent2"/>
                </a:solidFill>
                <a:cs typeface="Arial" panose="020B0604020202020204" pitchFamily="34" charset="0"/>
              </a:rPr>
              <a:t>simultáneos</a:t>
            </a:r>
            <a:endParaRPr sz="1150" dirty="0">
              <a:solidFill>
                <a:schemeClr val="accent2"/>
              </a:solidFill>
              <a:cs typeface="Arial" panose="020B0604020202020204" pitchFamily="34" charset="0"/>
            </a:endParaRPr>
          </a:p>
        </p:txBody>
      </p:sp>
      <p:sp>
        <p:nvSpPr>
          <p:cNvPr id="14" name="object 14"/>
          <p:cNvSpPr/>
          <p:nvPr/>
        </p:nvSpPr>
        <p:spPr>
          <a:xfrm>
            <a:off x="7196577" y="3593744"/>
            <a:ext cx="4371975" cy="1504950"/>
          </a:xfrm>
          <a:custGeom>
            <a:avLst/>
            <a:gdLst/>
            <a:ahLst/>
            <a:cxnLst/>
            <a:rect l="l" t="t" r="r" b="b"/>
            <a:pathLst>
              <a:path w="4371975" h="1504950">
                <a:moveTo>
                  <a:pt x="4300778" y="1504949"/>
                </a:moveTo>
                <a:lnTo>
                  <a:pt x="71197" y="1504949"/>
                </a:lnTo>
                <a:lnTo>
                  <a:pt x="66241" y="1504461"/>
                </a:lnTo>
                <a:lnTo>
                  <a:pt x="29705" y="1489327"/>
                </a:lnTo>
                <a:lnTo>
                  <a:pt x="3885" y="1453287"/>
                </a:lnTo>
                <a:lnTo>
                  <a:pt x="0" y="1433753"/>
                </a:lnTo>
                <a:lnTo>
                  <a:pt x="0" y="1428749"/>
                </a:lnTo>
                <a:lnTo>
                  <a:pt x="0" y="71196"/>
                </a:lnTo>
                <a:lnTo>
                  <a:pt x="15621" y="29704"/>
                </a:lnTo>
                <a:lnTo>
                  <a:pt x="51661" y="3885"/>
                </a:lnTo>
                <a:lnTo>
                  <a:pt x="71197" y="0"/>
                </a:lnTo>
                <a:lnTo>
                  <a:pt x="4300778" y="0"/>
                </a:lnTo>
                <a:lnTo>
                  <a:pt x="4342267" y="15621"/>
                </a:lnTo>
                <a:lnTo>
                  <a:pt x="4368088" y="51661"/>
                </a:lnTo>
                <a:lnTo>
                  <a:pt x="4371975" y="71196"/>
                </a:lnTo>
                <a:lnTo>
                  <a:pt x="4371975" y="1433753"/>
                </a:lnTo>
                <a:lnTo>
                  <a:pt x="4356351" y="1475244"/>
                </a:lnTo>
                <a:lnTo>
                  <a:pt x="4320312" y="1501063"/>
                </a:lnTo>
                <a:lnTo>
                  <a:pt x="4305733" y="1504461"/>
                </a:lnTo>
                <a:lnTo>
                  <a:pt x="4300778" y="1504949"/>
                </a:lnTo>
                <a:close/>
              </a:path>
            </a:pathLst>
          </a:custGeom>
          <a:solidFill>
            <a:schemeClr val="tx2">
              <a:alpha val="10198"/>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7196577" y="5251094"/>
            <a:ext cx="28575" cy="1485900"/>
          </a:xfrm>
          <a:custGeom>
            <a:avLst/>
            <a:gdLst/>
            <a:ahLst/>
            <a:cxnLst/>
            <a:rect l="l" t="t" r="r" b="b"/>
            <a:pathLst>
              <a:path w="28575" h="1485900">
                <a:moveTo>
                  <a:pt x="28574" y="1485899"/>
                </a:moveTo>
                <a:lnTo>
                  <a:pt x="0" y="1485899"/>
                </a:lnTo>
                <a:lnTo>
                  <a:pt x="0" y="0"/>
                </a:lnTo>
                <a:lnTo>
                  <a:pt x="28574" y="0"/>
                </a:lnTo>
                <a:lnTo>
                  <a:pt x="28574" y="14858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txBox="1"/>
          <p:nvPr/>
        </p:nvSpPr>
        <p:spPr>
          <a:xfrm>
            <a:off x="7324818" y="3719298"/>
            <a:ext cx="1845945" cy="248145"/>
          </a:xfrm>
          <a:prstGeom prst="rect">
            <a:avLst/>
          </a:prstGeom>
        </p:spPr>
        <p:txBody>
          <a:bodyPr vert="horz" wrap="square" lIns="0" tIns="17145" rIns="0" bIns="0" rtlCol="0">
            <a:spAutoFit/>
          </a:bodyPr>
          <a:lstStyle/>
          <a:p>
            <a:pPr marL="12700">
              <a:spcBef>
                <a:spcPts val="135"/>
              </a:spcBef>
            </a:pPr>
            <a:r>
              <a:rPr sz="1500" spc="-90" dirty="0">
                <a:solidFill>
                  <a:schemeClr val="tx2"/>
                </a:solidFill>
                <a:latin typeface="Poppins SemiBold" pitchFamily="50" charset="0"/>
                <a:cs typeface="Arial" panose="020B0604020202020204" pitchFamily="34" charset="0"/>
              </a:rPr>
              <a:t>Inversiones</a:t>
            </a:r>
            <a:r>
              <a:rPr sz="1500" spc="-20" dirty="0">
                <a:solidFill>
                  <a:schemeClr val="tx2"/>
                </a:solidFill>
                <a:latin typeface="Poppins SemiBold" pitchFamily="50" charset="0"/>
                <a:cs typeface="Arial" panose="020B0604020202020204" pitchFamily="34" charset="0"/>
              </a:rPr>
              <a:t> </a:t>
            </a:r>
            <a:r>
              <a:rPr sz="1500" spc="-80" dirty="0">
                <a:solidFill>
                  <a:schemeClr val="tx2"/>
                </a:solidFill>
                <a:latin typeface="Poppins SemiBold" pitchFamily="50" charset="0"/>
                <a:cs typeface="Arial" panose="020B0604020202020204" pitchFamily="34" charset="0"/>
              </a:rPr>
              <a:t>Actuales</a:t>
            </a:r>
            <a:endParaRPr sz="1500">
              <a:solidFill>
                <a:schemeClr val="tx2"/>
              </a:solidFill>
              <a:latin typeface="Poppins SemiBold" pitchFamily="50" charset="0"/>
              <a:cs typeface="Arial" panose="020B0604020202020204" pitchFamily="34" charset="0"/>
            </a:endParaRPr>
          </a:p>
        </p:txBody>
      </p:sp>
      <p:sp>
        <p:nvSpPr>
          <p:cNvPr id="17" name="object 17"/>
          <p:cNvSpPr txBox="1"/>
          <p:nvPr/>
        </p:nvSpPr>
        <p:spPr>
          <a:xfrm>
            <a:off x="7324817" y="4117455"/>
            <a:ext cx="474980" cy="193002"/>
          </a:xfrm>
          <a:prstGeom prst="rect">
            <a:avLst/>
          </a:prstGeom>
        </p:spPr>
        <p:txBody>
          <a:bodyPr vert="horz" wrap="square" lIns="0" tIns="15875" rIns="0" bIns="0" rtlCol="0">
            <a:spAutoFit/>
          </a:bodyPr>
          <a:lstStyle/>
          <a:p>
            <a:pPr marL="12700">
              <a:spcBef>
                <a:spcPts val="125"/>
              </a:spcBef>
            </a:pPr>
            <a:r>
              <a:rPr sz="1150" spc="-50" dirty="0">
                <a:solidFill>
                  <a:schemeClr val="tx2"/>
                </a:solidFill>
                <a:cs typeface="Arial" panose="020B0604020202020204" pitchFamily="34" charset="0"/>
              </a:rPr>
              <a:t>Allianz</a:t>
            </a:r>
            <a:endParaRPr sz="1150">
              <a:solidFill>
                <a:schemeClr val="tx2"/>
              </a:solidFill>
              <a:cs typeface="Arial" panose="020B0604020202020204" pitchFamily="34" charset="0"/>
            </a:endParaRPr>
          </a:p>
        </p:txBody>
      </p:sp>
      <p:sp>
        <p:nvSpPr>
          <p:cNvPr id="18" name="object 18"/>
          <p:cNvSpPr txBox="1"/>
          <p:nvPr/>
        </p:nvSpPr>
        <p:spPr>
          <a:xfrm>
            <a:off x="8878582" y="4098697"/>
            <a:ext cx="2560320" cy="216085"/>
          </a:xfrm>
          <a:prstGeom prst="rect">
            <a:avLst/>
          </a:prstGeom>
        </p:spPr>
        <p:txBody>
          <a:bodyPr vert="horz" wrap="square" lIns="0" tIns="15875" rIns="0" bIns="0" rtlCol="0">
            <a:spAutoFit/>
          </a:bodyPr>
          <a:lstStyle/>
          <a:p>
            <a:pPr marL="12700">
              <a:spcBef>
                <a:spcPts val="125"/>
              </a:spcBef>
            </a:pPr>
            <a:r>
              <a:rPr sz="1300" spc="-65" dirty="0">
                <a:solidFill>
                  <a:srgbClr val="CB4504"/>
                </a:solidFill>
                <a:cs typeface="Arial" panose="020B0604020202020204" pitchFamily="34" charset="0"/>
              </a:rPr>
              <a:t>Pilotos</a:t>
            </a:r>
            <a:r>
              <a:rPr sz="1300" spc="10" dirty="0">
                <a:solidFill>
                  <a:srgbClr val="CB4504"/>
                </a:solidFill>
                <a:cs typeface="Arial" panose="020B0604020202020204" pitchFamily="34" charset="0"/>
              </a:rPr>
              <a:t> </a:t>
            </a:r>
            <a:r>
              <a:rPr sz="1300" spc="-75" dirty="0">
                <a:solidFill>
                  <a:srgbClr val="CB4504"/>
                </a:solidFill>
                <a:cs typeface="Arial" panose="020B0604020202020204" pitchFamily="34" charset="0"/>
              </a:rPr>
              <a:t>en</a:t>
            </a:r>
            <a:r>
              <a:rPr sz="1300" spc="10" dirty="0">
                <a:solidFill>
                  <a:srgbClr val="CB4504"/>
                </a:solidFill>
                <a:cs typeface="Arial" panose="020B0604020202020204" pitchFamily="34" charset="0"/>
              </a:rPr>
              <a:t> </a:t>
            </a:r>
            <a:r>
              <a:rPr sz="1300" spc="-65" dirty="0">
                <a:solidFill>
                  <a:srgbClr val="CB4504"/>
                </a:solidFill>
                <a:cs typeface="Arial" panose="020B0604020202020204" pitchFamily="34" charset="0"/>
              </a:rPr>
              <a:t>simulaciones</a:t>
            </a:r>
            <a:r>
              <a:rPr sz="1300" spc="10" dirty="0">
                <a:solidFill>
                  <a:srgbClr val="CB4504"/>
                </a:solidFill>
                <a:cs typeface="Arial" panose="020B0604020202020204" pitchFamily="34" charset="0"/>
              </a:rPr>
              <a:t> </a:t>
            </a:r>
            <a:r>
              <a:rPr sz="1300" spc="-75" dirty="0">
                <a:solidFill>
                  <a:srgbClr val="CB4504"/>
                </a:solidFill>
                <a:cs typeface="Arial" panose="020B0604020202020204" pitchFamily="34" charset="0"/>
              </a:rPr>
              <a:t>de</a:t>
            </a:r>
            <a:r>
              <a:rPr sz="1300" spc="10" dirty="0">
                <a:solidFill>
                  <a:srgbClr val="CB4504"/>
                </a:solidFill>
                <a:cs typeface="Arial" panose="020B0604020202020204" pitchFamily="34" charset="0"/>
              </a:rPr>
              <a:t> </a:t>
            </a:r>
            <a:r>
              <a:rPr sz="1300" spc="-35" dirty="0">
                <a:solidFill>
                  <a:srgbClr val="CB4504"/>
                </a:solidFill>
                <a:cs typeface="Arial" panose="020B0604020202020204" pitchFamily="34" charset="0"/>
              </a:rPr>
              <a:t>riesgo</a:t>
            </a:r>
            <a:endParaRPr sz="1300">
              <a:solidFill>
                <a:srgbClr val="CB4504"/>
              </a:solidFill>
              <a:cs typeface="Arial" panose="020B0604020202020204" pitchFamily="34" charset="0"/>
            </a:endParaRPr>
          </a:p>
        </p:txBody>
      </p:sp>
      <p:sp>
        <p:nvSpPr>
          <p:cNvPr id="19" name="object 19"/>
          <p:cNvSpPr txBox="1"/>
          <p:nvPr/>
        </p:nvSpPr>
        <p:spPr>
          <a:xfrm>
            <a:off x="7324818" y="4422255"/>
            <a:ext cx="301625" cy="193002"/>
          </a:xfrm>
          <a:prstGeom prst="rect">
            <a:avLst/>
          </a:prstGeom>
        </p:spPr>
        <p:txBody>
          <a:bodyPr vert="horz" wrap="square" lIns="0" tIns="15875" rIns="0" bIns="0" rtlCol="0">
            <a:spAutoFit/>
          </a:bodyPr>
          <a:lstStyle/>
          <a:p>
            <a:pPr marL="12700">
              <a:spcBef>
                <a:spcPts val="125"/>
              </a:spcBef>
            </a:pPr>
            <a:r>
              <a:rPr sz="1150" spc="-75" dirty="0">
                <a:solidFill>
                  <a:schemeClr val="tx2"/>
                </a:solidFill>
                <a:cs typeface="Arial" panose="020B0604020202020204" pitchFamily="34" charset="0"/>
              </a:rPr>
              <a:t>AXA</a:t>
            </a:r>
            <a:endParaRPr sz="1150">
              <a:solidFill>
                <a:schemeClr val="tx2"/>
              </a:solidFill>
              <a:cs typeface="Arial" panose="020B0604020202020204" pitchFamily="34" charset="0"/>
            </a:endParaRPr>
          </a:p>
        </p:txBody>
      </p:sp>
      <p:sp>
        <p:nvSpPr>
          <p:cNvPr id="20" name="object 20"/>
          <p:cNvSpPr txBox="1"/>
          <p:nvPr/>
        </p:nvSpPr>
        <p:spPr>
          <a:xfrm>
            <a:off x="9136203" y="4403497"/>
            <a:ext cx="2302510" cy="216085"/>
          </a:xfrm>
          <a:prstGeom prst="rect">
            <a:avLst/>
          </a:prstGeom>
        </p:spPr>
        <p:txBody>
          <a:bodyPr vert="horz" wrap="square" lIns="0" tIns="15875" rIns="0" bIns="0" rtlCol="0">
            <a:spAutoFit/>
          </a:bodyPr>
          <a:lstStyle/>
          <a:p>
            <a:pPr marL="12700">
              <a:spcBef>
                <a:spcPts val="125"/>
              </a:spcBef>
            </a:pPr>
            <a:r>
              <a:rPr sz="1300" spc="-65" dirty="0">
                <a:solidFill>
                  <a:srgbClr val="CB4504"/>
                </a:solidFill>
                <a:cs typeface="Arial" panose="020B0604020202020204" pitchFamily="34" charset="0"/>
              </a:rPr>
              <a:t>Asociación</a:t>
            </a:r>
            <a:r>
              <a:rPr sz="1300" spc="-15" dirty="0">
                <a:solidFill>
                  <a:srgbClr val="CB4504"/>
                </a:solidFill>
                <a:cs typeface="Arial" panose="020B0604020202020204" pitchFamily="34" charset="0"/>
              </a:rPr>
              <a:t> </a:t>
            </a:r>
            <a:r>
              <a:rPr sz="1300" spc="-75" dirty="0">
                <a:solidFill>
                  <a:srgbClr val="CB4504"/>
                </a:solidFill>
                <a:cs typeface="Arial" panose="020B0604020202020204" pitchFamily="34" charset="0"/>
              </a:rPr>
              <a:t>con</a:t>
            </a:r>
            <a:r>
              <a:rPr sz="1300" spc="-5" dirty="0">
                <a:solidFill>
                  <a:srgbClr val="CB4504"/>
                </a:solidFill>
                <a:cs typeface="Arial" panose="020B0604020202020204" pitchFamily="34" charset="0"/>
              </a:rPr>
              <a:t> </a:t>
            </a:r>
            <a:r>
              <a:rPr sz="1300" spc="-80" dirty="0">
                <a:solidFill>
                  <a:srgbClr val="CB4504"/>
                </a:solidFill>
                <a:cs typeface="Arial" panose="020B0604020202020204" pitchFamily="34" charset="0"/>
              </a:rPr>
              <a:t>IBM</a:t>
            </a:r>
            <a:r>
              <a:rPr sz="1300" dirty="0">
                <a:solidFill>
                  <a:srgbClr val="CB4504"/>
                </a:solidFill>
                <a:cs typeface="Arial" panose="020B0604020202020204" pitchFamily="34" charset="0"/>
              </a:rPr>
              <a:t> </a:t>
            </a:r>
            <a:r>
              <a:rPr sz="1300" spc="-55" dirty="0">
                <a:solidFill>
                  <a:srgbClr val="CB4504"/>
                </a:solidFill>
                <a:cs typeface="Arial" panose="020B0604020202020204" pitchFamily="34" charset="0"/>
              </a:rPr>
              <a:t>Quantum</a:t>
            </a:r>
            <a:endParaRPr sz="1300">
              <a:solidFill>
                <a:srgbClr val="CB4504"/>
              </a:solidFill>
              <a:cs typeface="Arial" panose="020B0604020202020204" pitchFamily="34" charset="0"/>
            </a:endParaRPr>
          </a:p>
        </p:txBody>
      </p:sp>
      <p:sp>
        <p:nvSpPr>
          <p:cNvPr id="21" name="object 21"/>
          <p:cNvSpPr txBox="1"/>
          <p:nvPr/>
        </p:nvSpPr>
        <p:spPr>
          <a:xfrm>
            <a:off x="7324818" y="4727055"/>
            <a:ext cx="1539875" cy="193002"/>
          </a:xfrm>
          <a:prstGeom prst="rect">
            <a:avLst/>
          </a:prstGeom>
        </p:spPr>
        <p:txBody>
          <a:bodyPr vert="horz" wrap="square" lIns="0" tIns="15875" rIns="0" bIns="0" rtlCol="0">
            <a:spAutoFit/>
          </a:bodyPr>
          <a:lstStyle/>
          <a:p>
            <a:pPr marL="12700">
              <a:spcBef>
                <a:spcPts val="125"/>
              </a:spcBef>
            </a:pPr>
            <a:r>
              <a:rPr sz="1150" spc="-60" dirty="0">
                <a:solidFill>
                  <a:schemeClr val="tx2"/>
                </a:solidFill>
                <a:cs typeface="Arial" panose="020B0604020202020204" pitchFamily="34" charset="0"/>
              </a:rPr>
              <a:t>Multiverse</a:t>
            </a:r>
            <a:r>
              <a:rPr sz="1150" spc="15" dirty="0">
                <a:solidFill>
                  <a:schemeClr val="tx2"/>
                </a:solidFill>
                <a:cs typeface="Arial" panose="020B0604020202020204" pitchFamily="34" charset="0"/>
              </a:rPr>
              <a:t> </a:t>
            </a:r>
            <a:r>
              <a:rPr sz="1150" spc="-70" dirty="0">
                <a:solidFill>
                  <a:schemeClr val="tx2"/>
                </a:solidFill>
                <a:cs typeface="Arial" panose="020B0604020202020204" pitchFamily="34" charset="0"/>
              </a:rPr>
              <a:t>Computing</a:t>
            </a:r>
            <a:endParaRPr sz="1150">
              <a:solidFill>
                <a:schemeClr val="tx2"/>
              </a:solidFill>
              <a:cs typeface="Arial" panose="020B0604020202020204" pitchFamily="34" charset="0"/>
            </a:endParaRPr>
          </a:p>
        </p:txBody>
      </p:sp>
      <p:sp>
        <p:nvSpPr>
          <p:cNvPr id="22" name="object 22"/>
          <p:cNvSpPr txBox="1"/>
          <p:nvPr/>
        </p:nvSpPr>
        <p:spPr>
          <a:xfrm>
            <a:off x="9296194" y="4708297"/>
            <a:ext cx="2142490" cy="216085"/>
          </a:xfrm>
          <a:prstGeom prst="rect">
            <a:avLst/>
          </a:prstGeom>
        </p:spPr>
        <p:txBody>
          <a:bodyPr vert="horz" wrap="square" lIns="0" tIns="15875" rIns="0" bIns="0" rtlCol="0">
            <a:spAutoFit/>
          </a:bodyPr>
          <a:lstStyle/>
          <a:p>
            <a:pPr marL="12700">
              <a:spcBef>
                <a:spcPts val="125"/>
              </a:spcBef>
            </a:pPr>
            <a:r>
              <a:rPr sz="1300" spc="-65" dirty="0">
                <a:solidFill>
                  <a:srgbClr val="CB4504"/>
                </a:solidFill>
                <a:cs typeface="Arial" panose="020B0604020202020204" pitchFamily="34" charset="0"/>
              </a:rPr>
              <a:t>Algoritmos</a:t>
            </a:r>
            <a:r>
              <a:rPr sz="1300" spc="-15" dirty="0">
                <a:solidFill>
                  <a:srgbClr val="CB4504"/>
                </a:solidFill>
                <a:cs typeface="Arial" panose="020B0604020202020204" pitchFamily="34" charset="0"/>
              </a:rPr>
              <a:t> </a:t>
            </a:r>
            <a:r>
              <a:rPr sz="1300" spc="-75" dirty="0">
                <a:solidFill>
                  <a:srgbClr val="CB4504"/>
                </a:solidFill>
                <a:cs typeface="Arial" panose="020B0604020202020204" pitchFamily="34" charset="0"/>
              </a:rPr>
              <a:t>para</a:t>
            </a:r>
            <a:r>
              <a:rPr sz="1300" spc="-10" dirty="0">
                <a:solidFill>
                  <a:srgbClr val="CB4504"/>
                </a:solidFill>
                <a:cs typeface="Arial" panose="020B0604020202020204" pitchFamily="34" charset="0"/>
              </a:rPr>
              <a:t> </a:t>
            </a:r>
            <a:r>
              <a:rPr sz="1300" spc="-50" dirty="0">
                <a:solidFill>
                  <a:srgbClr val="CB4504"/>
                </a:solidFill>
                <a:cs typeface="Arial" panose="020B0604020202020204" pitchFamily="34" charset="0"/>
              </a:rPr>
              <a:t>inversiones</a:t>
            </a:r>
            <a:endParaRPr sz="1300">
              <a:solidFill>
                <a:srgbClr val="CB4504"/>
              </a:solidFill>
              <a:cs typeface="Arial" panose="020B0604020202020204" pitchFamily="34" charset="0"/>
            </a:endParaRPr>
          </a:p>
        </p:txBody>
      </p:sp>
      <p:sp>
        <p:nvSpPr>
          <p:cNvPr id="23" name="object 23"/>
          <p:cNvSpPr txBox="1"/>
          <p:nvPr/>
        </p:nvSpPr>
        <p:spPr>
          <a:xfrm>
            <a:off x="7353392" y="5144923"/>
            <a:ext cx="3999570" cy="1604157"/>
          </a:xfrm>
          <a:prstGeom prst="rect">
            <a:avLst/>
          </a:prstGeom>
        </p:spPr>
        <p:txBody>
          <a:bodyPr vert="horz" wrap="square" lIns="0" tIns="96520" rIns="0" bIns="0" rtlCol="0">
            <a:spAutoFit/>
          </a:bodyPr>
          <a:lstStyle/>
          <a:p>
            <a:pPr marL="12700">
              <a:spcBef>
                <a:spcPts val="760"/>
              </a:spcBef>
            </a:pPr>
            <a:r>
              <a:rPr sz="1200" spc="-95" dirty="0">
                <a:solidFill>
                  <a:schemeClr val="accent5"/>
                </a:solidFill>
                <a:latin typeface="+mj-lt"/>
                <a:cs typeface="Arial" panose="020B0604020202020204" pitchFamily="34" charset="0"/>
              </a:rPr>
              <a:t>Horizonte</a:t>
            </a:r>
            <a:r>
              <a:rPr sz="1200" spc="-35" dirty="0">
                <a:solidFill>
                  <a:schemeClr val="accent5"/>
                </a:solidFill>
                <a:latin typeface="+mj-lt"/>
                <a:cs typeface="Arial" panose="020B0604020202020204" pitchFamily="34" charset="0"/>
              </a:rPr>
              <a:t> </a:t>
            </a:r>
            <a:r>
              <a:rPr sz="1200" spc="-10" dirty="0">
                <a:solidFill>
                  <a:schemeClr val="accent5"/>
                </a:solidFill>
                <a:latin typeface="+mj-lt"/>
                <a:cs typeface="Arial" panose="020B0604020202020204" pitchFamily="34" charset="0"/>
              </a:rPr>
              <a:t>Temporal</a:t>
            </a:r>
            <a:endParaRPr sz="1200" dirty="0">
              <a:solidFill>
                <a:schemeClr val="accent5"/>
              </a:solidFill>
              <a:latin typeface="+mj-lt"/>
              <a:cs typeface="Arial" panose="020B0604020202020204" pitchFamily="34" charset="0"/>
            </a:endParaRPr>
          </a:p>
          <a:p>
            <a:pPr marL="12700" marR="487045" algn="just">
              <a:lnSpc>
                <a:spcPct val="107600"/>
              </a:lnSpc>
              <a:spcBef>
                <a:spcPts val="550"/>
              </a:spcBef>
            </a:pPr>
            <a:r>
              <a:rPr sz="1200" spc="-105" dirty="0">
                <a:solidFill>
                  <a:schemeClr val="accent4"/>
                </a:solidFill>
                <a:latin typeface="Poppins SemiBold" pitchFamily="50" charset="0"/>
                <a:cs typeface="Arial" panose="020B0604020202020204" pitchFamily="34" charset="0"/>
              </a:rPr>
              <a:t>Corto</a:t>
            </a:r>
            <a:r>
              <a:rPr sz="1200" spc="-20" dirty="0">
                <a:solidFill>
                  <a:schemeClr val="accent4"/>
                </a:solidFill>
                <a:latin typeface="Poppins SemiBold" pitchFamily="50" charset="0"/>
                <a:cs typeface="Arial" panose="020B0604020202020204" pitchFamily="34" charset="0"/>
              </a:rPr>
              <a:t> </a:t>
            </a:r>
            <a:r>
              <a:rPr sz="1200" spc="-100" dirty="0">
                <a:solidFill>
                  <a:schemeClr val="accent4"/>
                </a:solidFill>
                <a:latin typeface="Poppins SemiBold" pitchFamily="50" charset="0"/>
                <a:cs typeface="Arial" panose="020B0604020202020204" pitchFamily="34" charset="0"/>
              </a:rPr>
              <a:t>plazo</a:t>
            </a:r>
            <a:r>
              <a:rPr sz="1200" spc="-15" dirty="0">
                <a:solidFill>
                  <a:schemeClr val="accent4"/>
                </a:solidFill>
                <a:latin typeface="Poppins SemiBold" pitchFamily="50" charset="0"/>
                <a:cs typeface="Arial" panose="020B0604020202020204" pitchFamily="34" charset="0"/>
              </a:rPr>
              <a:t> </a:t>
            </a:r>
            <a:r>
              <a:rPr sz="1200" spc="-70" dirty="0">
                <a:solidFill>
                  <a:schemeClr val="accent4"/>
                </a:solidFill>
                <a:latin typeface="Poppins SemiBold" pitchFamily="50" charset="0"/>
                <a:cs typeface="Arial" panose="020B0604020202020204" pitchFamily="34" charset="0"/>
              </a:rPr>
              <a:t>(1-</a:t>
            </a:r>
            <a:r>
              <a:rPr sz="1200" spc="-100" dirty="0">
                <a:solidFill>
                  <a:schemeClr val="accent4"/>
                </a:solidFill>
                <a:latin typeface="Poppins SemiBold" pitchFamily="50" charset="0"/>
                <a:cs typeface="Arial" panose="020B0604020202020204" pitchFamily="34" charset="0"/>
              </a:rPr>
              <a:t>3</a:t>
            </a:r>
            <a:r>
              <a:rPr sz="1200" spc="-15" dirty="0">
                <a:solidFill>
                  <a:schemeClr val="accent4"/>
                </a:solidFill>
                <a:latin typeface="Poppins SemiBold" pitchFamily="50" charset="0"/>
                <a:cs typeface="Arial" panose="020B0604020202020204" pitchFamily="34" charset="0"/>
              </a:rPr>
              <a:t> </a:t>
            </a:r>
            <a:r>
              <a:rPr sz="1200" spc="-80" dirty="0">
                <a:solidFill>
                  <a:schemeClr val="accent4"/>
                </a:solidFill>
                <a:latin typeface="Poppins SemiBold" pitchFamily="50" charset="0"/>
                <a:cs typeface="Arial" panose="020B0604020202020204" pitchFamily="34" charset="0"/>
              </a:rPr>
              <a:t>años):</a:t>
            </a:r>
            <a:r>
              <a:rPr sz="1200" spc="-30" dirty="0">
                <a:solidFill>
                  <a:schemeClr val="accent4"/>
                </a:solidFill>
                <a:latin typeface="Poppins SemiBold" pitchFamily="50" charset="0"/>
                <a:cs typeface="Arial" panose="020B0604020202020204" pitchFamily="34" charset="0"/>
              </a:rPr>
              <a:t> </a:t>
            </a:r>
            <a:r>
              <a:rPr sz="1150" spc="-60" dirty="0">
                <a:solidFill>
                  <a:schemeClr val="accent4"/>
                </a:solidFill>
                <a:cs typeface="Arial" panose="020B0604020202020204" pitchFamily="34" charset="0"/>
              </a:rPr>
              <a:t>Pilotos</a:t>
            </a:r>
            <a:r>
              <a:rPr sz="1150" spc="-5" dirty="0">
                <a:solidFill>
                  <a:schemeClr val="accent4"/>
                </a:solidFill>
                <a:cs typeface="Arial" panose="020B0604020202020204" pitchFamily="34" charset="0"/>
              </a:rPr>
              <a:t> </a:t>
            </a:r>
            <a:r>
              <a:rPr sz="1150" spc="-60" dirty="0">
                <a:solidFill>
                  <a:schemeClr val="accent4"/>
                </a:solidFill>
                <a:cs typeface="Arial" panose="020B0604020202020204" pitchFamily="34" charset="0"/>
              </a:rPr>
              <a:t>limitados,</a:t>
            </a:r>
            <a:r>
              <a:rPr sz="115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inversión</a:t>
            </a:r>
            <a:r>
              <a:rPr sz="1150" dirty="0">
                <a:solidFill>
                  <a:schemeClr val="accent4"/>
                </a:solidFill>
                <a:cs typeface="Arial" panose="020B0604020202020204" pitchFamily="34" charset="0"/>
              </a:rPr>
              <a:t> </a:t>
            </a:r>
            <a:r>
              <a:rPr sz="1150" spc="-25" dirty="0">
                <a:solidFill>
                  <a:schemeClr val="accent4"/>
                </a:solidFill>
                <a:cs typeface="Arial" panose="020B0604020202020204" pitchFamily="34" charset="0"/>
              </a:rPr>
              <a:t>en </a:t>
            </a:r>
            <a:r>
              <a:rPr sz="1150" spc="-10" dirty="0">
                <a:solidFill>
                  <a:schemeClr val="accent4"/>
                </a:solidFill>
                <a:cs typeface="Arial" panose="020B0604020202020204" pitchFamily="34" charset="0"/>
              </a:rPr>
              <a:t>investigación</a:t>
            </a:r>
            <a:endParaRPr sz="1150" dirty="0">
              <a:solidFill>
                <a:schemeClr val="accent4"/>
              </a:solidFill>
              <a:cs typeface="Arial" panose="020B0604020202020204" pitchFamily="34" charset="0"/>
            </a:endParaRPr>
          </a:p>
          <a:p>
            <a:pPr marL="12700" marR="92710" algn="just">
              <a:lnSpc>
                <a:spcPct val="107600"/>
              </a:lnSpc>
              <a:spcBef>
                <a:spcPts val="260"/>
              </a:spcBef>
            </a:pPr>
            <a:r>
              <a:rPr sz="1200" spc="-100" dirty="0">
                <a:solidFill>
                  <a:schemeClr val="accent4"/>
                </a:solidFill>
                <a:latin typeface="Poppins SemiBold" pitchFamily="50" charset="0"/>
                <a:cs typeface="Arial" panose="020B0604020202020204" pitchFamily="34" charset="0"/>
              </a:rPr>
              <a:t>Medio</a:t>
            </a:r>
            <a:r>
              <a:rPr sz="1200" spc="-20" dirty="0">
                <a:solidFill>
                  <a:schemeClr val="accent4"/>
                </a:solidFill>
                <a:latin typeface="Poppins SemiBold" pitchFamily="50" charset="0"/>
                <a:cs typeface="Arial" panose="020B0604020202020204" pitchFamily="34" charset="0"/>
              </a:rPr>
              <a:t> </a:t>
            </a:r>
            <a:r>
              <a:rPr sz="1200" spc="-100" dirty="0">
                <a:solidFill>
                  <a:schemeClr val="accent4"/>
                </a:solidFill>
                <a:latin typeface="Poppins SemiBold" pitchFamily="50" charset="0"/>
                <a:cs typeface="Arial" panose="020B0604020202020204" pitchFamily="34" charset="0"/>
              </a:rPr>
              <a:t>plazo</a:t>
            </a:r>
            <a:r>
              <a:rPr sz="1200" spc="-15" dirty="0">
                <a:solidFill>
                  <a:schemeClr val="accent4"/>
                </a:solidFill>
                <a:latin typeface="Poppins SemiBold" pitchFamily="50" charset="0"/>
                <a:cs typeface="Arial" panose="020B0604020202020204" pitchFamily="34" charset="0"/>
              </a:rPr>
              <a:t> </a:t>
            </a:r>
            <a:r>
              <a:rPr sz="1200" spc="-80" dirty="0">
                <a:solidFill>
                  <a:schemeClr val="accent4"/>
                </a:solidFill>
                <a:latin typeface="Poppins SemiBold" pitchFamily="50" charset="0"/>
                <a:cs typeface="Arial" panose="020B0604020202020204" pitchFamily="34" charset="0"/>
              </a:rPr>
              <a:t>(4-</a:t>
            </a:r>
            <a:r>
              <a:rPr sz="1200" spc="-105" dirty="0">
                <a:solidFill>
                  <a:schemeClr val="accent4"/>
                </a:solidFill>
                <a:latin typeface="Poppins SemiBold" pitchFamily="50" charset="0"/>
                <a:cs typeface="Arial" panose="020B0604020202020204" pitchFamily="34" charset="0"/>
              </a:rPr>
              <a:t>6</a:t>
            </a:r>
            <a:r>
              <a:rPr sz="1200" spc="-20" dirty="0">
                <a:solidFill>
                  <a:schemeClr val="accent4"/>
                </a:solidFill>
                <a:latin typeface="Poppins SemiBold" pitchFamily="50" charset="0"/>
                <a:cs typeface="Arial" panose="020B0604020202020204" pitchFamily="34" charset="0"/>
              </a:rPr>
              <a:t> </a:t>
            </a:r>
            <a:r>
              <a:rPr sz="1200" spc="-80" dirty="0">
                <a:solidFill>
                  <a:schemeClr val="accent4"/>
                </a:solidFill>
                <a:latin typeface="Poppins SemiBold" pitchFamily="50" charset="0"/>
                <a:cs typeface="Arial" panose="020B0604020202020204" pitchFamily="34" charset="0"/>
              </a:rPr>
              <a:t>años):</a:t>
            </a:r>
            <a:r>
              <a:rPr sz="1200" spc="-35" dirty="0">
                <a:solidFill>
                  <a:schemeClr val="accent4"/>
                </a:solidFill>
                <a:latin typeface="Poppins SemiBold" pitchFamily="50" charset="0"/>
                <a:cs typeface="Arial" panose="020B0604020202020204" pitchFamily="34" charset="0"/>
              </a:rPr>
              <a:t> </a:t>
            </a:r>
            <a:r>
              <a:rPr sz="1150" spc="-75" dirty="0">
                <a:solidFill>
                  <a:schemeClr val="accent4"/>
                </a:solidFill>
                <a:cs typeface="Arial" panose="020B0604020202020204" pitchFamily="34" charset="0"/>
              </a:rPr>
              <a:t>Primeras</a:t>
            </a:r>
            <a:r>
              <a:rPr sz="115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aplicaciones</a:t>
            </a:r>
            <a:r>
              <a:rPr sz="1150" spc="-5" dirty="0">
                <a:solidFill>
                  <a:schemeClr val="accent4"/>
                </a:solidFill>
                <a:cs typeface="Arial" panose="020B0604020202020204" pitchFamily="34" charset="0"/>
              </a:rPr>
              <a:t> </a:t>
            </a:r>
            <a:r>
              <a:rPr sz="1150" spc="-80" dirty="0">
                <a:solidFill>
                  <a:schemeClr val="accent4"/>
                </a:solidFill>
                <a:cs typeface="Arial" panose="020B0604020202020204" pitchFamily="34" charset="0"/>
              </a:rPr>
              <a:t>en</a:t>
            </a:r>
            <a:r>
              <a:rPr sz="1150" spc="-5" dirty="0">
                <a:solidFill>
                  <a:schemeClr val="accent4"/>
                </a:solidFill>
                <a:cs typeface="Arial" panose="020B0604020202020204" pitchFamily="34" charset="0"/>
              </a:rPr>
              <a:t> </a:t>
            </a:r>
            <a:r>
              <a:rPr sz="1150" spc="-40" dirty="0">
                <a:solidFill>
                  <a:schemeClr val="accent4"/>
                </a:solidFill>
                <a:cs typeface="Arial" panose="020B0604020202020204" pitchFamily="34" charset="0"/>
              </a:rPr>
              <a:t>modelos </a:t>
            </a:r>
            <a:r>
              <a:rPr sz="1150" spc="-10" dirty="0">
                <a:solidFill>
                  <a:schemeClr val="accent4"/>
                </a:solidFill>
                <a:cs typeface="Arial" panose="020B0604020202020204" pitchFamily="34" charset="0"/>
              </a:rPr>
              <a:t>complejos</a:t>
            </a:r>
            <a:endParaRPr sz="1150" dirty="0">
              <a:solidFill>
                <a:schemeClr val="accent4"/>
              </a:solidFill>
              <a:cs typeface="Arial" panose="020B0604020202020204" pitchFamily="34" charset="0"/>
            </a:endParaRPr>
          </a:p>
          <a:p>
            <a:pPr marL="12700" marR="5080" algn="just">
              <a:lnSpc>
                <a:spcPct val="107600"/>
              </a:lnSpc>
              <a:spcBef>
                <a:spcPts val="260"/>
              </a:spcBef>
            </a:pPr>
            <a:r>
              <a:rPr sz="1200" spc="-95" dirty="0">
                <a:solidFill>
                  <a:schemeClr val="accent4"/>
                </a:solidFill>
                <a:latin typeface="Poppins SemiBold" pitchFamily="50" charset="0"/>
                <a:cs typeface="Arial" panose="020B0604020202020204" pitchFamily="34" charset="0"/>
              </a:rPr>
              <a:t>Largo</a:t>
            </a:r>
            <a:r>
              <a:rPr sz="1200" spc="-20" dirty="0">
                <a:solidFill>
                  <a:schemeClr val="accent4"/>
                </a:solidFill>
                <a:latin typeface="Poppins SemiBold" pitchFamily="50" charset="0"/>
                <a:cs typeface="Arial" panose="020B0604020202020204" pitchFamily="34" charset="0"/>
              </a:rPr>
              <a:t> </a:t>
            </a:r>
            <a:r>
              <a:rPr sz="1200" spc="-100" dirty="0">
                <a:solidFill>
                  <a:schemeClr val="accent4"/>
                </a:solidFill>
                <a:latin typeface="Poppins SemiBold" pitchFamily="50" charset="0"/>
                <a:cs typeface="Arial" panose="020B0604020202020204" pitchFamily="34" charset="0"/>
              </a:rPr>
              <a:t>plazo</a:t>
            </a:r>
            <a:r>
              <a:rPr sz="1200" spc="-20" dirty="0">
                <a:solidFill>
                  <a:schemeClr val="accent4"/>
                </a:solidFill>
                <a:latin typeface="Poppins SemiBold" pitchFamily="50" charset="0"/>
                <a:cs typeface="Arial" panose="020B0604020202020204" pitchFamily="34" charset="0"/>
              </a:rPr>
              <a:t> </a:t>
            </a:r>
            <a:r>
              <a:rPr sz="1200" spc="-110" dirty="0">
                <a:solidFill>
                  <a:schemeClr val="accent4"/>
                </a:solidFill>
                <a:latin typeface="Poppins SemiBold" pitchFamily="50" charset="0"/>
                <a:cs typeface="Arial" panose="020B0604020202020204" pitchFamily="34" charset="0"/>
              </a:rPr>
              <a:t>(7+</a:t>
            </a:r>
            <a:r>
              <a:rPr sz="1200" spc="-20" dirty="0">
                <a:solidFill>
                  <a:schemeClr val="accent4"/>
                </a:solidFill>
                <a:latin typeface="Poppins SemiBold" pitchFamily="50" charset="0"/>
                <a:cs typeface="Arial" panose="020B0604020202020204" pitchFamily="34" charset="0"/>
              </a:rPr>
              <a:t> </a:t>
            </a:r>
            <a:r>
              <a:rPr sz="1200" spc="-80" dirty="0">
                <a:solidFill>
                  <a:schemeClr val="accent4"/>
                </a:solidFill>
                <a:latin typeface="Poppins SemiBold" pitchFamily="50" charset="0"/>
                <a:cs typeface="Arial" panose="020B0604020202020204" pitchFamily="34" charset="0"/>
              </a:rPr>
              <a:t>años):</a:t>
            </a:r>
            <a:r>
              <a:rPr sz="1200" spc="-35" dirty="0">
                <a:solidFill>
                  <a:schemeClr val="accent4"/>
                </a:solidFill>
                <a:latin typeface="Poppins SemiBold" pitchFamily="50" charset="0"/>
                <a:cs typeface="Arial" panose="020B0604020202020204" pitchFamily="34" charset="0"/>
              </a:rPr>
              <a:t> </a:t>
            </a:r>
            <a:r>
              <a:rPr sz="1150" spc="-70" dirty="0">
                <a:solidFill>
                  <a:schemeClr val="accent4"/>
                </a:solidFill>
                <a:cs typeface="Arial" panose="020B0604020202020204" pitchFamily="34" charset="0"/>
              </a:rPr>
              <a:t>Adopción</a:t>
            </a:r>
            <a:r>
              <a:rPr sz="1150" spc="-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generalizada</a:t>
            </a:r>
            <a:r>
              <a:rPr sz="1150" spc="-5" dirty="0">
                <a:solidFill>
                  <a:schemeClr val="accent4"/>
                </a:solidFill>
                <a:cs typeface="Arial" panose="020B0604020202020204" pitchFamily="34" charset="0"/>
              </a:rPr>
              <a:t> </a:t>
            </a:r>
            <a:r>
              <a:rPr sz="1150" spc="-80" dirty="0">
                <a:solidFill>
                  <a:schemeClr val="accent4"/>
                </a:solidFill>
                <a:cs typeface="Arial" panose="020B0604020202020204" pitchFamily="34" charset="0"/>
              </a:rPr>
              <a:t>en</a:t>
            </a:r>
            <a:r>
              <a:rPr sz="1150" spc="-5" dirty="0">
                <a:solidFill>
                  <a:schemeClr val="accent4"/>
                </a:solidFill>
                <a:cs typeface="Arial" panose="020B0604020202020204" pitchFamily="34" charset="0"/>
              </a:rPr>
              <a:t> </a:t>
            </a:r>
            <a:r>
              <a:rPr sz="1150" spc="-55" dirty="0">
                <a:solidFill>
                  <a:schemeClr val="accent4"/>
                </a:solidFill>
                <a:cs typeface="Arial" panose="020B0604020202020204" pitchFamily="34" charset="0"/>
              </a:rPr>
              <a:t>análisis</a:t>
            </a:r>
            <a:r>
              <a:rPr sz="1150" spc="-5" dirty="0">
                <a:solidFill>
                  <a:schemeClr val="accent4"/>
                </a:solidFill>
                <a:cs typeface="Arial" panose="020B0604020202020204" pitchFamily="34" charset="0"/>
              </a:rPr>
              <a:t> </a:t>
            </a:r>
            <a:r>
              <a:rPr sz="1150" spc="-25" dirty="0">
                <a:solidFill>
                  <a:schemeClr val="accent4"/>
                </a:solidFill>
                <a:cs typeface="Arial" panose="020B0604020202020204" pitchFamily="34" charset="0"/>
              </a:rPr>
              <a:t>de </a:t>
            </a:r>
            <a:r>
              <a:rPr sz="1150" spc="-10" dirty="0">
                <a:solidFill>
                  <a:schemeClr val="accent4"/>
                </a:solidFill>
                <a:cs typeface="Arial" panose="020B0604020202020204" pitchFamily="34" charset="0"/>
              </a:rPr>
              <a:t>riesgo</a:t>
            </a:r>
            <a:endParaRPr sz="1150" dirty="0">
              <a:solidFill>
                <a:schemeClr val="accent4"/>
              </a:solidFill>
              <a:cs typeface="Arial" panose="020B0604020202020204" pitchFamily="34" charset="0"/>
            </a:endParaRPr>
          </a:p>
        </p:txBody>
      </p:sp>
      <p:pic>
        <p:nvPicPr>
          <p:cNvPr id="24" name="object 24"/>
          <p:cNvPicPr/>
          <p:nvPr>
            <p:custDataLst>
              <p:tags r:id="rId7"/>
            </p:custDataLst>
          </p:nvPr>
        </p:nvPicPr>
        <p:blipFill>
          <a:blip r:embed="rId15" cstate="print"/>
          <a:stretch>
            <a:fillRect/>
          </a:stretch>
        </p:blipFill>
        <p:spPr>
          <a:xfrm>
            <a:off x="7196577" y="926746"/>
            <a:ext cx="4371974" cy="2476499"/>
          </a:xfrm>
          <a:prstGeom prst="rect">
            <a:avLst/>
          </a:prstGeom>
          <a:solidFill>
            <a:srgbClr val="AECFE6"/>
          </a:solidFill>
          <a:ln>
            <a:solidFill>
              <a:schemeClr val="tx2"/>
            </a:solidFill>
          </a:ln>
        </p:spPr>
      </p:pic>
      <p:pic>
        <p:nvPicPr>
          <p:cNvPr id="25" name="object 25"/>
          <p:cNvPicPr/>
          <p:nvPr>
            <p:custDataLst>
              <p:tags r:id="rId8"/>
            </p:custDataLst>
          </p:nvPr>
        </p:nvPicPr>
        <p:blipFill>
          <a:blip r:embed="rId16" cstate="print"/>
          <a:srcRect l="159" r="159"/>
          <a:stretch>
            <a:fillRect/>
          </a:stretch>
        </p:blipFill>
        <p:spPr>
          <a:xfrm>
            <a:off x="11211684" y="3755670"/>
            <a:ext cx="199389" cy="228600"/>
          </a:xfrm>
          <a:prstGeom prst="rect">
            <a:avLst/>
          </a:prstGeom>
        </p:spPr>
      </p:pic>
      <p:pic>
        <p:nvPicPr>
          <p:cNvPr id="60" name="ultrasonography" descr="ultrasonography">
            <a:extLst>
              <a:ext uri="{FF2B5EF4-FFF2-40B4-BE49-F238E27FC236}">
                <a16:creationId xmlns:a16="http://schemas.microsoft.com/office/drawing/2014/main" id="{789BF936-E7B5-97BC-DB24-F9996B185BC0}"/>
              </a:ext>
            </a:extLst>
          </p:cNvPr>
          <p:cNvPicPr>
            <a:picLocks noChangeAspect="1"/>
          </p:cNvPicPr>
          <p:nvPr>
            <p:custDataLst>
              <p:tags r:id="rId9"/>
            </p:custDataLst>
          </p:nvPr>
        </p:nvPicPr>
        <p:blipFill>
          <a:blip r:embed="rId17">
            <a:extLst>
              <a:ext uri="{96DAC541-7B7A-43D3-8B79-37D633B846F1}">
                <asvg:svgBlip xmlns:asvg="http://schemas.microsoft.com/office/drawing/2016/SVG/main" r:embed="rId18"/>
              </a:ext>
            </a:extLst>
          </a:blip>
          <a:stretch>
            <a:fillRect/>
          </a:stretch>
        </p:blipFill>
        <p:spPr>
          <a:xfrm flipH="1">
            <a:off x="1633740" y="5300454"/>
            <a:ext cx="1387180" cy="1387180"/>
          </a:xfrm>
          <a:prstGeom prst="rect">
            <a:avLst/>
          </a:prstGeom>
        </p:spPr>
      </p:pic>
      <p:pic>
        <p:nvPicPr>
          <p:cNvPr id="63" name="ai" descr="ai">
            <a:extLst>
              <a:ext uri="{FF2B5EF4-FFF2-40B4-BE49-F238E27FC236}">
                <a16:creationId xmlns:a16="http://schemas.microsoft.com/office/drawing/2014/main" id="{D30278E9-259D-31CD-7138-B6FFFDEDC0DA}"/>
              </a:ext>
            </a:extLst>
          </p:cNvPr>
          <p:cNvPicPr>
            <a:picLocks noChangeAspect="1"/>
          </p:cNvPicPr>
          <p:nvPr>
            <p:custDataLst>
              <p:tags r:id="rId10"/>
            </p:custDataLst>
          </p:nvPr>
        </p:nvPicPr>
        <p:blipFill>
          <a:blip r:embed="rId19">
            <a:extLst>
              <a:ext uri="{96DAC541-7B7A-43D3-8B79-37D633B846F1}">
                <asvg:svgBlip xmlns:asvg="http://schemas.microsoft.com/office/drawing/2016/SVG/main" r:embed="rId20"/>
              </a:ext>
            </a:extLst>
          </a:blip>
          <a:stretch>
            <a:fillRect/>
          </a:stretch>
        </p:blipFill>
        <p:spPr>
          <a:xfrm>
            <a:off x="4382711" y="5228224"/>
            <a:ext cx="1225426" cy="12254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199" y="455290"/>
            <a:ext cx="11274552" cy="505267"/>
          </a:xfrm>
          <a:prstGeom prst="rect">
            <a:avLst/>
          </a:prstGeom>
        </p:spPr>
        <p:txBody>
          <a:bodyPr vert="horz" wrap="square" lIns="0" tIns="12700" rIns="0" bIns="0" rtlCol="0" anchor="t">
            <a:spAutoFit/>
          </a:bodyPr>
          <a:lstStyle/>
          <a:p>
            <a:pPr marL="12700">
              <a:spcBef>
                <a:spcPts val="100"/>
              </a:spcBef>
            </a:pPr>
            <a:r>
              <a:rPr lang="es-ES" spc="-165" dirty="0">
                <a:cs typeface="Arial" panose="020B0604020202020204" pitchFamily="34" charset="0"/>
              </a:rPr>
              <a:t>7</a:t>
            </a:r>
            <a:r>
              <a:rPr spc="-165" dirty="0">
                <a:cs typeface="Arial" panose="020B0604020202020204" pitchFamily="34" charset="0"/>
              </a:rPr>
              <a:t>.</a:t>
            </a:r>
            <a:r>
              <a:rPr spc="-65" dirty="0">
                <a:cs typeface="Arial" panose="020B0604020202020204" pitchFamily="34" charset="0"/>
              </a:rPr>
              <a:t> </a:t>
            </a:r>
            <a:r>
              <a:rPr spc="-250" dirty="0">
                <a:cs typeface="Arial" panose="020B0604020202020204" pitchFamily="34" charset="0"/>
              </a:rPr>
              <a:t>Cambios</a:t>
            </a:r>
            <a:r>
              <a:rPr spc="-65" dirty="0">
                <a:cs typeface="Arial" panose="020B0604020202020204" pitchFamily="34" charset="0"/>
              </a:rPr>
              <a:t> </a:t>
            </a:r>
            <a:r>
              <a:rPr spc="-195" dirty="0">
                <a:cs typeface="Arial" panose="020B0604020202020204" pitchFamily="34" charset="0"/>
              </a:rPr>
              <a:t>Regulatorios</a:t>
            </a:r>
          </a:p>
        </p:txBody>
      </p:sp>
      <p:sp>
        <p:nvSpPr>
          <p:cNvPr id="3" name="object 3"/>
          <p:cNvSpPr/>
          <p:nvPr/>
        </p:nvSpPr>
        <p:spPr>
          <a:xfrm>
            <a:off x="457200" y="4115593"/>
            <a:ext cx="28575" cy="1066800"/>
          </a:xfrm>
          <a:custGeom>
            <a:avLst/>
            <a:gdLst/>
            <a:ahLst/>
            <a:cxnLst/>
            <a:rect l="l" t="t" r="r" b="b"/>
            <a:pathLst>
              <a:path w="28575" h="1066800">
                <a:moveTo>
                  <a:pt x="28574" y="1066799"/>
                </a:moveTo>
                <a:lnTo>
                  <a:pt x="0" y="1066799"/>
                </a:lnTo>
                <a:lnTo>
                  <a:pt x="0" y="0"/>
                </a:lnTo>
                <a:lnTo>
                  <a:pt x="28574" y="0"/>
                </a:lnTo>
                <a:lnTo>
                  <a:pt x="28574" y="10667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txBox="1"/>
          <p:nvPr/>
        </p:nvSpPr>
        <p:spPr>
          <a:xfrm>
            <a:off x="615950" y="4098272"/>
            <a:ext cx="2893868" cy="248145"/>
          </a:xfrm>
          <a:prstGeom prst="rect">
            <a:avLst/>
          </a:prstGeom>
        </p:spPr>
        <p:txBody>
          <a:bodyPr vert="horz" wrap="square" lIns="0" tIns="17145" rIns="0" bIns="0" rtlCol="0">
            <a:spAutoFit/>
          </a:bodyPr>
          <a:lstStyle/>
          <a:p>
            <a:pPr marL="12700">
              <a:spcBef>
                <a:spcPts val="135"/>
              </a:spcBef>
            </a:pPr>
            <a:r>
              <a:rPr sz="1500" spc="-90" dirty="0">
                <a:solidFill>
                  <a:schemeClr val="accent2"/>
                </a:solidFill>
                <a:latin typeface="+mj-lt"/>
                <a:cs typeface="Arial" panose="020B0604020202020204" pitchFamily="34" charset="0"/>
              </a:rPr>
              <a:t>Implicaciones</a:t>
            </a:r>
            <a:r>
              <a:rPr sz="1500" spc="-30" dirty="0">
                <a:solidFill>
                  <a:schemeClr val="accent2"/>
                </a:solidFill>
                <a:latin typeface="+mj-lt"/>
                <a:cs typeface="Arial" panose="020B0604020202020204" pitchFamily="34" charset="0"/>
              </a:rPr>
              <a:t> </a:t>
            </a:r>
            <a:r>
              <a:rPr sz="1500" spc="-80" dirty="0">
                <a:solidFill>
                  <a:schemeClr val="accent2"/>
                </a:solidFill>
                <a:latin typeface="+mj-lt"/>
                <a:cs typeface="Arial" panose="020B0604020202020204" pitchFamily="34" charset="0"/>
              </a:rPr>
              <a:t>Actuariales</a:t>
            </a:r>
            <a:endParaRPr sz="1500" dirty="0">
              <a:solidFill>
                <a:schemeClr val="accent2"/>
              </a:solidFill>
              <a:latin typeface="+mj-lt"/>
              <a:cs typeface="Arial" panose="020B0604020202020204" pitchFamily="34" charset="0"/>
            </a:endParaRPr>
          </a:p>
        </p:txBody>
      </p:sp>
      <p:pic>
        <p:nvPicPr>
          <p:cNvPr id="10" name="object 10"/>
          <p:cNvPicPr/>
          <p:nvPr>
            <p:custDataLst>
              <p:tags r:id="rId1"/>
            </p:custDataLst>
          </p:nvPr>
        </p:nvPicPr>
        <p:blipFill>
          <a:blip r:embed="rId11" cstate="print"/>
          <a:stretch>
            <a:fillRect/>
          </a:stretch>
        </p:blipFill>
        <p:spPr>
          <a:xfrm>
            <a:off x="628650" y="4496594"/>
            <a:ext cx="133349" cy="133349"/>
          </a:xfrm>
          <a:prstGeom prst="rect">
            <a:avLst/>
          </a:prstGeom>
        </p:spPr>
      </p:pic>
      <p:sp>
        <p:nvSpPr>
          <p:cNvPr id="11" name="object 11"/>
          <p:cNvSpPr txBox="1"/>
          <p:nvPr/>
        </p:nvSpPr>
        <p:spPr>
          <a:xfrm>
            <a:off x="825501" y="4441539"/>
            <a:ext cx="5113481" cy="190437"/>
          </a:xfrm>
          <a:prstGeom prst="rect">
            <a:avLst/>
          </a:prstGeom>
        </p:spPr>
        <p:txBody>
          <a:bodyPr vert="horz" wrap="square" lIns="0" tIns="13335" rIns="0" bIns="0" rtlCol="0">
            <a:spAutoFit/>
          </a:bodyPr>
          <a:lstStyle/>
          <a:p>
            <a:pPr marL="12700">
              <a:spcBef>
                <a:spcPts val="105"/>
              </a:spcBef>
            </a:pPr>
            <a:r>
              <a:rPr sz="1150" spc="-70" dirty="0">
                <a:solidFill>
                  <a:schemeClr val="accent2"/>
                </a:solidFill>
                <a:cs typeface="Arial" panose="020B0604020202020204" pitchFamily="34" charset="0"/>
              </a:rPr>
              <a:t>Rediseño</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modelos</a:t>
            </a:r>
            <a:r>
              <a:rPr sz="1150" spc="-5" dirty="0">
                <a:solidFill>
                  <a:schemeClr val="accent2"/>
                </a:solidFill>
                <a:cs typeface="Arial" panose="020B0604020202020204" pitchFamily="34" charset="0"/>
              </a:rPr>
              <a:t> </a:t>
            </a:r>
            <a:r>
              <a:rPr sz="1150" spc="-85" dirty="0">
                <a:solidFill>
                  <a:schemeClr val="accent2"/>
                </a:solidFill>
                <a:cs typeface="Arial" panose="020B0604020202020204" pitchFamily="34" charset="0"/>
              </a:rPr>
              <a:t>para</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garantizar</a:t>
            </a:r>
            <a:r>
              <a:rPr sz="115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transparencia</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y</a:t>
            </a:r>
            <a:r>
              <a:rPr sz="1150" spc="-5" dirty="0">
                <a:solidFill>
                  <a:schemeClr val="accent2"/>
                </a:solidFill>
                <a:cs typeface="Arial" panose="020B0604020202020204" pitchFamily="34" charset="0"/>
              </a:rPr>
              <a:t> </a:t>
            </a:r>
            <a:r>
              <a:rPr sz="1150" spc="-30" dirty="0">
                <a:solidFill>
                  <a:schemeClr val="accent2"/>
                </a:solidFill>
                <a:cs typeface="Arial" panose="020B0604020202020204" pitchFamily="34" charset="0"/>
              </a:rPr>
              <a:t>auditabilidad</a:t>
            </a:r>
            <a:endParaRPr sz="1150" dirty="0">
              <a:solidFill>
                <a:schemeClr val="accent2"/>
              </a:solidFill>
              <a:cs typeface="Arial" panose="020B0604020202020204" pitchFamily="34" charset="0"/>
            </a:endParaRPr>
          </a:p>
        </p:txBody>
      </p:sp>
      <p:pic>
        <p:nvPicPr>
          <p:cNvPr id="12" name="object 12"/>
          <p:cNvPicPr/>
          <p:nvPr>
            <p:custDataLst>
              <p:tags r:id="rId2"/>
            </p:custDataLst>
          </p:nvPr>
        </p:nvPicPr>
        <p:blipFill>
          <a:blip r:embed="rId11" cstate="print"/>
          <a:stretch>
            <a:fillRect/>
          </a:stretch>
        </p:blipFill>
        <p:spPr>
          <a:xfrm>
            <a:off x="628650" y="4763294"/>
            <a:ext cx="133349" cy="133349"/>
          </a:xfrm>
          <a:prstGeom prst="rect">
            <a:avLst/>
          </a:prstGeom>
        </p:spPr>
      </p:pic>
      <p:sp>
        <p:nvSpPr>
          <p:cNvPr id="13" name="object 13"/>
          <p:cNvSpPr txBox="1"/>
          <p:nvPr/>
        </p:nvSpPr>
        <p:spPr>
          <a:xfrm>
            <a:off x="825499" y="4708239"/>
            <a:ext cx="5196609" cy="190437"/>
          </a:xfrm>
          <a:prstGeom prst="rect">
            <a:avLst/>
          </a:prstGeom>
        </p:spPr>
        <p:txBody>
          <a:bodyPr vert="horz" wrap="square" lIns="0" tIns="13335" rIns="0" bIns="0" rtlCol="0">
            <a:spAutoFit/>
          </a:bodyPr>
          <a:lstStyle/>
          <a:p>
            <a:pPr marL="12700">
              <a:spcBef>
                <a:spcPts val="105"/>
              </a:spcBef>
            </a:pPr>
            <a:r>
              <a:rPr sz="1150" spc="-75" dirty="0">
                <a:solidFill>
                  <a:schemeClr val="accent2"/>
                </a:solidFill>
                <a:cs typeface="Arial" panose="020B0604020202020204" pitchFamily="34" charset="0"/>
              </a:rPr>
              <a:t>Colaboración</a:t>
            </a:r>
            <a:r>
              <a:rPr sz="1150" dirty="0">
                <a:solidFill>
                  <a:schemeClr val="accent2"/>
                </a:solidFill>
                <a:cs typeface="Arial" panose="020B0604020202020204" pitchFamily="34" charset="0"/>
              </a:rPr>
              <a:t> </a:t>
            </a:r>
            <a:r>
              <a:rPr sz="1150" spc="-80" dirty="0">
                <a:solidFill>
                  <a:schemeClr val="accent2"/>
                </a:solidFill>
                <a:cs typeface="Arial" panose="020B0604020202020204" pitchFamily="34" charset="0"/>
              </a:rPr>
              <a:t>con</a:t>
            </a:r>
            <a:r>
              <a:rPr sz="1150"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legal</a:t>
            </a:r>
            <a:r>
              <a:rPr sz="115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y</a:t>
            </a:r>
            <a:r>
              <a:rPr sz="1150"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compliance</a:t>
            </a:r>
            <a:r>
              <a:rPr sz="1150" dirty="0">
                <a:solidFill>
                  <a:schemeClr val="accent2"/>
                </a:solidFill>
                <a:cs typeface="Arial" panose="020B0604020202020204" pitchFamily="34" charset="0"/>
              </a:rPr>
              <a:t> </a:t>
            </a:r>
            <a:r>
              <a:rPr sz="1150" spc="-85" dirty="0">
                <a:solidFill>
                  <a:schemeClr val="accent2"/>
                </a:solidFill>
                <a:cs typeface="Arial" panose="020B0604020202020204" pitchFamily="34" charset="0"/>
              </a:rPr>
              <a:t>para</a:t>
            </a:r>
            <a:r>
              <a:rPr sz="1150" dirty="0">
                <a:solidFill>
                  <a:schemeClr val="accent2"/>
                </a:solidFill>
                <a:cs typeface="Arial" panose="020B0604020202020204" pitchFamily="34" charset="0"/>
              </a:rPr>
              <a:t> </a:t>
            </a:r>
            <a:r>
              <a:rPr sz="1150" spc="-60" dirty="0">
                <a:solidFill>
                  <a:schemeClr val="accent2"/>
                </a:solidFill>
                <a:cs typeface="Arial" panose="020B0604020202020204" pitchFamily="34" charset="0"/>
              </a:rPr>
              <a:t>validar</a:t>
            </a:r>
            <a:r>
              <a:rPr sz="1150" dirty="0">
                <a:solidFill>
                  <a:schemeClr val="accent2"/>
                </a:solidFill>
                <a:cs typeface="Arial" panose="020B0604020202020204" pitchFamily="34" charset="0"/>
              </a:rPr>
              <a:t> </a:t>
            </a:r>
            <a:r>
              <a:rPr sz="1150" spc="-20" dirty="0">
                <a:solidFill>
                  <a:schemeClr val="accent2"/>
                </a:solidFill>
                <a:cs typeface="Arial" panose="020B0604020202020204" pitchFamily="34" charset="0"/>
              </a:rPr>
              <a:t>procesos</a:t>
            </a:r>
            <a:endParaRPr sz="1150" dirty="0">
              <a:solidFill>
                <a:schemeClr val="accent2"/>
              </a:solidFill>
              <a:cs typeface="Arial" panose="020B0604020202020204" pitchFamily="34" charset="0"/>
            </a:endParaRPr>
          </a:p>
        </p:txBody>
      </p:sp>
      <p:pic>
        <p:nvPicPr>
          <p:cNvPr id="14" name="object 14"/>
          <p:cNvPicPr/>
          <p:nvPr>
            <p:custDataLst>
              <p:tags r:id="rId3"/>
            </p:custDataLst>
          </p:nvPr>
        </p:nvPicPr>
        <p:blipFill>
          <a:blip r:embed="rId11" cstate="print"/>
          <a:stretch>
            <a:fillRect/>
          </a:stretch>
        </p:blipFill>
        <p:spPr>
          <a:xfrm>
            <a:off x="628650" y="5029994"/>
            <a:ext cx="133349" cy="133349"/>
          </a:xfrm>
          <a:prstGeom prst="rect">
            <a:avLst/>
          </a:prstGeom>
        </p:spPr>
      </p:pic>
      <p:sp>
        <p:nvSpPr>
          <p:cNvPr id="15" name="object 15"/>
          <p:cNvSpPr txBox="1"/>
          <p:nvPr/>
        </p:nvSpPr>
        <p:spPr>
          <a:xfrm>
            <a:off x="825501" y="4974939"/>
            <a:ext cx="5113481" cy="190437"/>
          </a:xfrm>
          <a:prstGeom prst="rect">
            <a:avLst/>
          </a:prstGeom>
        </p:spPr>
        <p:txBody>
          <a:bodyPr vert="horz" wrap="square" lIns="0" tIns="13335" rIns="0" bIns="0" rtlCol="0">
            <a:spAutoFit/>
          </a:bodyPr>
          <a:lstStyle/>
          <a:p>
            <a:pPr marL="12700">
              <a:spcBef>
                <a:spcPts val="105"/>
              </a:spcBef>
            </a:pPr>
            <a:r>
              <a:rPr sz="1150" spc="-65" dirty="0">
                <a:solidFill>
                  <a:schemeClr val="accent2"/>
                </a:solidFill>
                <a:cs typeface="Arial" panose="020B0604020202020204" pitchFamily="34" charset="0"/>
              </a:rPr>
              <a:t>Desarrollo</a:t>
            </a:r>
            <a:r>
              <a:rPr sz="1150" spc="-1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proxies</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éticos</a:t>
            </a:r>
            <a:r>
              <a:rPr sz="1150" spc="-5" dirty="0">
                <a:solidFill>
                  <a:schemeClr val="accent2"/>
                </a:solidFill>
                <a:cs typeface="Arial" panose="020B0604020202020204" pitchFamily="34" charset="0"/>
              </a:rPr>
              <a:t> </a:t>
            </a:r>
            <a:r>
              <a:rPr sz="1150" spc="-70" dirty="0">
                <a:solidFill>
                  <a:schemeClr val="accent2"/>
                </a:solidFill>
                <a:cs typeface="Arial" panose="020B0604020202020204" pitchFamily="34" charset="0"/>
              </a:rPr>
              <a:t>cuando</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no</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se</a:t>
            </a:r>
            <a:r>
              <a:rPr sz="1150" spc="-5"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disponga</a:t>
            </a:r>
            <a:r>
              <a:rPr sz="1150" spc="-10" dirty="0">
                <a:solidFill>
                  <a:schemeClr val="accent2"/>
                </a:solidFill>
                <a:cs typeface="Arial" panose="020B0604020202020204" pitchFamily="34" charset="0"/>
              </a:rPr>
              <a:t> </a:t>
            </a:r>
            <a:r>
              <a:rPr sz="1150" spc="-75" dirty="0">
                <a:solidFill>
                  <a:schemeClr val="accent2"/>
                </a:solidFill>
                <a:cs typeface="Arial" panose="020B0604020202020204" pitchFamily="34" charset="0"/>
              </a:rPr>
              <a:t>de</a:t>
            </a:r>
            <a:r>
              <a:rPr sz="1150" spc="-5" dirty="0">
                <a:solidFill>
                  <a:schemeClr val="accent2"/>
                </a:solidFill>
                <a:cs typeface="Arial" panose="020B0604020202020204" pitchFamily="34" charset="0"/>
              </a:rPr>
              <a:t> </a:t>
            </a:r>
            <a:r>
              <a:rPr sz="1150" spc="-65" dirty="0">
                <a:solidFill>
                  <a:schemeClr val="accent2"/>
                </a:solidFill>
                <a:cs typeface="Arial" panose="020B0604020202020204" pitchFamily="34" charset="0"/>
              </a:rPr>
              <a:t>datos</a:t>
            </a:r>
            <a:r>
              <a:rPr sz="1150" spc="-5" dirty="0">
                <a:solidFill>
                  <a:schemeClr val="accent2"/>
                </a:solidFill>
                <a:cs typeface="Arial" panose="020B0604020202020204" pitchFamily="34" charset="0"/>
              </a:rPr>
              <a:t> </a:t>
            </a:r>
            <a:r>
              <a:rPr sz="1150" spc="-10" dirty="0">
                <a:solidFill>
                  <a:schemeClr val="accent2"/>
                </a:solidFill>
                <a:cs typeface="Arial" panose="020B0604020202020204" pitchFamily="34" charset="0"/>
              </a:rPr>
              <a:t>directos</a:t>
            </a:r>
            <a:endParaRPr sz="1150" dirty="0">
              <a:solidFill>
                <a:schemeClr val="accent2"/>
              </a:solidFill>
              <a:cs typeface="Arial" panose="020B0604020202020204" pitchFamily="34" charset="0"/>
            </a:endParaRPr>
          </a:p>
        </p:txBody>
      </p:sp>
      <p:sp>
        <p:nvSpPr>
          <p:cNvPr id="16" name="object 16"/>
          <p:cNvSpPr/>
          <p:nvPr/>
        </p:nvSpPr>
        <p:spPr>
          <a:xfrm>
            <a:off x="7307409" y="3667632"/>
            <a:ext cx="4371975" cy="1238250"/>
          </a:xfrm>
          <a:custGeom>
            <a:avLst/>
            <a:gdLst/>
            <a:ahLst/>
            <a:cxnLst/>
            <a:rect l="l" t="t" r="r" b="b"/>
            <a:pathLst>
              <a:path w="4371975" h="1238250">
                <a:moveTo>
                  <a:pt x="4300778" y="1238249"/>
                </a:moveTo>
                <a:lnTo>
                  <a:pt x="71197" y="1238249"/>
                </a:lnTo>
                <a:lnTo>
                  <a:pt x="66241" y="1237761"/>
                </a:lnTo>
                <a:lnTo>
                  <a:pt x="29705" y="1222628"/>
                </a:lnTo>
                <a:lnTo>
                  <a:pt x="3885" y="1186587"/>
                </a:lnTo>
                <a:lnTo>
                  <a:pt x="0" y="1167053"/>
                </a:lnTo>
                <a:lnTo>
                  <a:pt x="0" y="1162049"/>
                </a:lnTo>
                <a:lnTo>
                  <a:pt x="0" y="71196"/>
                </a:lnTo>
                <a:lnTo>
                  <a:pt x="15621" y="29704"/>
                </a:lnTo>
                <a:lnTo>
                  <a:pt x="51661" y="3885"/>
                </a:lnTo>
                <a:lnTo>
                  <a:pt x="71197" y="0"/>
                </a:lnTo>
                <a:lnTo>
                  <a:pt x="4300778" y="0"/>
                </a:lnTo>
                <a:lnTo>
                  <a:pt x="4342267" y="15621"/>
                </a:lnTo>
                <a:lnTo>
                  <a:pt x="4368088" y="51661"/>
                </a:lnTo>
                <a:lnTo>
                  <a:pt x="4371975" y="71196"/>
                </a:lnTo>
                <a:lnTo>
                  <a:pt x="4371975" y="1167053"/>
                </a:lnTo>
                <a:lnTo>
                  <a:pt x="4356351" y="1208544"/>
                </a:lnTo>
                <a:lnTo>
                  <a:pt x="4320312" y="1234363"/>
                </a:lnTo>
                <a:lnTo>
                  <a:pt x="4305733" y="1237761"/>
                </a:lnTo>
                <a:lnTo>
                  <a:pt x="4300778" y="1238249"/>
                </a:lnTo>
                <a:close/>
              </a:path>
            </a:pathLst>
          </a:custGeom>
          <a:solidFill>
            <a:schemeClr val="tx2">
              <a:alpha val="10198"/>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7307409" y="5058282"/>
            <a:ext cx="28575" cy="1104900"/>
          </a:xfrm>
          <a:custGeom>
            <a:avLst/>
            <a:gdLst/>
            <a:ahLst/>
            <a:cxnLst/>
            <a:rect l="l" t="t" r="r" b="b"/>
            <a:pathLst>
              <a:path w="28575" h="1104900">
                <a:moveTo>
                  <a:pt x="28574" y="1104899"/>
                </a:moveTo>
                <a:lnTo>
                  <a:pt x="0" y="1104899"/>
                </a:lnTo>
                <a:lnTo>
                  <a:pt x="0" y="0"/>
                </a:lnTo>
                <a:lnTo>
                  <a:pt x="28574" y="0"/>
                </a:lnTo>
                <a:lnTo>
                  <a:pt x="28574" y="1104899"/>
                </a:lnTo>
                <a:close/>
              </a:path>
            </a:pathLst>
          </a:custGeom>
          <a:solidFill>
            <a:schemeClr val="tx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txBox="1"/>
          <p:nvPr/>
        </p:nvSpPr>
        <p:spPr>
          <a:xfrm>
            <a:off x="7435649" y="3793186"/>
            <a:ext cx="1842770" cy="248145"/>
          </a:xfrm>
          <a:prstGeom prst="rect">
            <a:avLst/>
          </a:prstGeom>
        </p:spPr>
        <p:txBody>
          <a:bodyPr vert="horz" wrap="square" lIns="0" tIns="17145" rIns="0" bIns="0" rtlCol="0">
            <a:spAutoFit/>
          </a:bodyPr>
          <a:lstStyle/>
          <a:p>
            <a:pPr marL="12700">
              <a:spcBef>
                <a:spcPts val="135"/>
              </a:spcBef>
            </a:pPr>
            <a:r>
              <a:rPr sz="1500" spc="-110" dirty="0">
                <a:solidFill>
                  <a:schemeClr val="tx2"/>
                </a:solidFill>
                <a:latin typeface="Poppins SemiBold" pitchFamily="50" charset="0"/>
                <a:cs typeface="Arial" panose="020B0604020202020204" pitchFamily="34" charset="0"/>
              </a:rPr>
              <a:t>Impacto</a:t>
            </a:r>
            <a:r>
              <a:rPr sz="1500" spc="5" dirty="0">
                <a:solidFill>
                  <a:schemeClr val="tx2"/>
                </a:solidFill>
                <a:latin typeface="Poppins SemiBold" pitchFamily="50" charset="0"/>
                <a:cs typeface="Arial" panose="020B0604020202020204" pitchFamily="34" charset="0"/>
              </a:rPr>
              <a:t> </a:t>
            </a:r>
            <a:r>
              <a:rPr sz="1500" spc="-85" dirty="0">
                <a:solidFill>
                  <a:schemeClr val="tx2"/>
                </a:solidFill>
                <a:latin typeface="Poppins SemiBold" pitchFamily="50" charset="0"/>
                <a:cs typeface="Arial" panose="020B0604020202020204" pitchFamily="34" charset="0"/>
              </a:rPr>
              <a:t>Regulatorio</a:t>
            </a:r>
            <a:endParaRPr sz="1500">
              <a:solidFill>
                <a:schemeClr val="tx2"/>
              </a:solidFill>
              <a:latin typeface="Poppins SemiBold" pitchFamily="50" charset="0"/>
              <a:cs typeface="Arial" panose="020B0604020202020204" pitchFamily="34" charset="0"/>
            </a:endParaRPr>
          </a:p>
        </p:txBody>
      </p:sp>
      <p:sp>
        <p:nvSpPr>
          <p:cNvPr id="19" name="object 19"/>
          <p:cNvSpPr txBox="1"/>
          <p:nvPr/>
        </p:nvSpPr>
        <p:spPr>
          <a:xfrm>
            <a:off x="7435650" y="4063971"/>
            <a:ext cx="1553845" cy="699135"/>
          </a:xfrm>
          <a:prstGeom prst="rect">
            <a:avLst/>
          </a:prstGeom>
        </p:spPr>
        <p:txBody>
          <a:bodyPr vert="horz" wrap="square" lIns="0" tIns="13335" rIns="0" bIns="0" rtlCol="0">
            <a:spAutoFit/>
          </a:bodyPr>
          <a:lstStyle/>
          <a:p>
            <a:pPr marL="12700">
              <a:spcBef>
                <a:spcPts val="105"/>
              </a:spcBef>
            </a:pPr>
            <a:r>
              <a:rPr sz="2400" spc="-25" dirty="0">
                <a:solidFill>
                  <a:srgbClr val="CB4504"/>
                </a:solidFill>
                <a:latin typeface="Poppins SemiBold" pitchFamily="50" charset="0"/>
                <a:cs typeface="Arial" panose="020B0604020202020204" pitchFamily="34" charset="0"/>
              </a:rPr>
              <a:t>4%</a:t>
            </a:r>
            <a:endParaRPr sz="2400">
              <a:solidFill>
                <a:srgbClr val="CB4504"/>
              </a:solidFill>
              <a:latin typeface="Poppins SemiBold" pitchFamily="50" charset="0"/>
              <a:cs typeface="Arial" panose="020B0604020202020204" pitchFamily="34" charset="0"/>
            </a:endParaRPr>
          </a:p>
          <a:p>
            <a:pPr marL="12700" marR="5080">
              <a:spcBef>
                <a:spcPts val="20"/>
              </a:spcBef>
            </a:pPr>
            <a:r>
              <a:rPr sz="1000" spc="-65" dirty="0">
                <a:solidFill>
                  <a:srgbClr val="FCA176"/>
                </a:solidFill>
                <a:cs typeface="Arial" panose="020B0604020202020204" pitchFamily="34" charset="0"/>
              </a:rPr>
              <a:t>Multas</a:t>
            </a:r>
            <a:r>
              <a:rPr sz="1000" spc="-10" dirty="0">
                <a:solidFill>
                  <a:srgbClr val="FCA176"/>
                </a:solidFill>
                <a:cs typeface="Arial" panose="020B0604020202020204" pitchFamily="34" charset="0"/>
              </a:rPr>
              <a:t> </a:t>
            </a:r>
            <a:r>
              <a:rPr sz="1000" spc="-65" dirty="0">
                <a:solidFill>
                  <a:srgbClr val="FCA176"/>
                </a:solidFill>
                <a:cs typeface="Arial" panose="020B0604020202020204" pitchFamily="34" charset="0"/>
              </a:rPr>
              <a:t>máximas</a:t>
            </a:r>
            <a:r>
              <a:rPr sz="1000" spc="-5" dirty="0">
                <a:solidFill>
                  <a:srgbClr val="FCA176"/>
                </a:solidFill>
                <a:cs typeface="Arial" panose="020B0604020202020204" pitchFamily="34" charset="0"/>
              </a:rPr>
              <a:t> </a:t>
            </a:r>
            <a:r>
              <a:rPr sz="1000" spc="-90" dirty="0">
                <a:solidFill>
                  <a:srgbClr val="FCA176"/>
                </a:solidFill>
                <a:cs typeface="Arial" panose="020B0604020202020204" pitchFamily="34" charset="0"/>
              </a:rPr>
              <a:t>GDPR</a:t>
            </a:r>
            <a:r>
              <a:rPr sz="1000" spc="-10" dirty="0">
                <a:solidFill>
                  <a:srgbClr val="FCA176"/>
                </a:solidFill>
                <a:cs typeface="Arial" panose="020B0604020202020204" pitchFamily="34" charset="0"/>
              </a:rPr>
              <a:t> </a:t>
            </a:r>
            <a:r>
              <a:rPr sz="1000" spc="-65" dirty="0">
                <a:solidFill>
                  <a:srgbClr val="FCA176"/>
                </a:solidFill>
                <a:cs typeface="Arial" panose="020B0604020202020204" pitchFamily="34" charset="0"/>
              </a:rPr>
              <a:t>(de</a:t>
            </a:r>
            <a:r>
              <a:rPr sz="1000" spc="-60" dirty="0">
                <a:solidFill>
                  <a:srgbClr val="FCA176"/>
                </a:solidFill>
                <a:cs typeface="Arial" panose="020B0604020202020204" pitchFamily="34" charset="0"/>
              </a:rPr>
              <a:t> ingresos</a:t>
            </a:r>
            <a:r>
              <a:rPr sz="1000" spc="5" dirty="0">
                <a:solidFill>
                  <a:srgbClr val="FCA176"/>
                </a:solidFill>
                <a:cs typeface="Arial" panose="020B0604020202020204" pitchFamily="34" charset="0"/>
              </a:rPr>
              <a:t> </a:t>
            </a:r>
            <a:r>
              <a:rPr sz="1000" spc="-10" dirty="0">
                <a:solidFill>
                  <a:srgbClr val="FCA176"/>
                </a:solidFill>
                <a:cs typeface="Arial" panose="020B0604020202020204" pitchFamily="34" charset="0"/>
              </a:rPr>
              <a:t>globales)</a:t>
            </a:r>
            <a:endParaRPr sz="1000">
              <a:solidFill>
                <a:srgbClr val="FCA176"/>
              </a:solidFill>
              <a:cs typeface="Arial" panose="020B0604020202020204" pitchFamily="34" charset="0"/>
            </a:endParaRPr>
          </a:p>
        </p:txBody>
      </p:sp>
      <p:sp>
        <p:nvSpPr>
          <p:cNvPr id="20" name="object 20"/>
          <p:cNvSpPr txBox="1"/>
          <p:nvPr/>
        </p:nvSpPr>
        <p:spPr>
          <a:xfrm>
            <a:off x="9194501" y="4063971"/>
            <a:ext cx="2229485" cy="699135"/>
          </a:xfrm>
          <a:prstGeom prst="rect">
            <a:avLst/>
          </a:prstGeom>
        </p:spPr>
        <p:txBody>
          <a:bodyPr vert="horz" wrap="square" lIns="0" tIns="13335" rIns="0" bIns="0" rtlCol="0">
            <a:spAutoFit/>
          </a:bodyPr>
          <a:lstStyle/>
          <a:p>
            <a:pPr marL="12700">
              <a:spcBef>
                <a:spcPts val="105"/>
              </a:spcBef>
              <a:tabLst>
                <a:tab pos="1362710" algn="l"/>
              </a:tabLst>
            </a:pPr>
            <a:r>
              <a:rPr sz="2400" spc="-25" dirty="0">
                <a:solidFill>
                  <a:srgbClr val="CB4504"/>
                </a:solidFill>
                <a:latin typeface="Poppins SemiBold" pitchFamily="50" charset="0"/>
                <a:cs typeface="Arial" panose="020B0604020202020204" pitchFamily="34" charset="0"/>
              </a:rPr>
              <a:t>70%</a:t>
            </a:r>
            <a:r>
              <a:rPr sz="2400" dirty="0">
                <a:solidFill>
                  <a:srgbClr val="CB4504"/>
                </a:solidFill>
                <a:latin typeface="Poppins SemiBold" pitchFamily="50" charset="0"/>
                <a:cs typeface="Arial" panose="020B0604020202020204" pitchFamily="34" charset="0"/>
              </a:rPr>
              <a:t>	</a:t>
            </a:r>
            <a:r>
              <a:rPr sz="2400" spc="-25" dirty="0">
                <a:solidFill>
                  <a:srgbClr val="CB4504"/>
                </a:solidFill>
                <a:latin typeface="Poppins SemiBold" pitchFamily="50" charset="0"/>
                <a:cs typeface="Arial" panose="020B0604020202020204" pitchFamily="34" charset="0"/>
              </a:rPr>
              <a:t>25+</a:t>
            </a:r>
            <a:endParaRPr sz="2400">
              <a:solidFill>
                <a:srgbClr val="CB4504"/>
              </a:solidFill>
              <a:latin typeface="Poppins SemiBold" pitchFamily="50" charset="0"/>
              <a:cs typeface="Arial" panose="020B0604020202020204" pitchFamily="34" charset="0"/>
            </a:endParaRPr>
          </a:p>
          <a:p>
            <a:pPr marL="12700" marR="5080">
              <a:spcBef>
                <a:spcPts val="20"/>
              </a:spcBef>
              <a:tabLst>
                <a:tab pos="1362710" algn="l"/>
              </a:tabLst>
            </a:pPr>
            <a:r>
              <a:rPr sz="1000" spc="-75" dirty="0">
                <a:solidFill>
                  <a:srgbClr val="FCA176"/>
                </a:solidFill>
                <a:cs typeface="Arial" panose="020B0604020202020204" pitchFamily="34" charset="0"/>
              </a:rPr>
              <a:t>Aumento</a:t>
            </a:r>
            <a:r>
              <a:rPr sz="1000" spc="-30" dirty="0">
                <a:solidFill>
                  <a:srgbClr val="FCA176"/>
                </a:solidFill>
                <a:cs typeface="Arial" panose="020B0604020202020204" pitchFamily="34" charset="0"/>
              </a:rPr>
              <a:t> </a:t>
            </a:r>
            <a:r>
              <a:rPr sz="1000" spc="-70" dirty="0">
                <a:solidFill>
                  <a:srgbClr val="FCA176"/>
                </a:solidFill>
                <a:cs typeface="Arial" panose="020B0604020202020204" pitchFamily="34" charset="0"/>
              </a:rPr>
              <a:t>en</a:t>
            </a:r>
            <a:r>
              <a:rPr sz="1000" spc="-30" dirty="0">
                <a:solidFill>
                  <a:srgbClr val="FCA176"/>
                </a:solidFill>
                <a:cs typeface="Arial" panose="020B0604020202020204" pitchFamily="34" charset="0"/>
              </a:rPr>
              <a:t> </a:t>
            </a:r>
            <a:r>
              <a:rPr sz="1000" spc="-60" dirty="0">
                <a:solidFill>
                  <a:srgbClr val="FCA176"/>
                </a:solidFill>
                <a:cs typeface="Arial" panose="020B0604020202020204" pitchFamily="34" charset="0"/>
              </a:rPr>
              <a:t>costos</a:t>
            </a:r>
            <a:r>
              <a:rPr sz="1000" spc="-30" dirty="0">
                <a:solidFill>
                  <a:srgbClr val="FCA176"/>
                </a:solidFill>
                <a:cs typeface="Arial" panose="020B0604020202020204" pitchFamily="34" charset="0"/>
              </a:rPr>
              <a:t> </a:t>
            </a:r>
            <a:r>
              <a:rPr sz="1000" dirty="0">
                <a:solidFill>
                  <a:srgbClr val="FCA176"/>
                </a:solidFill>
                <a:cs typeface="Arial" panose="020B0604020202020204" pitchFamily="34" charset="0"/>
              </a:rPr>
              <a:t>de</a:t>
            </a:r>
            <a:r>
              <a:rPr sz="1000" spc="180" dirty="0">
                <a:solidFill>
                  <a:srgbClr val="FCA176"/>
                </a:solidFill>
                <a:cs typeface="Arial" panose="020B0604020202020204" pitchFamily="34" charset="0"/>
              </a:rPr>
              <a:t> </a:t>
            </a:r>
            <a:r>
              <a:rPr sz="1000" spc="-70" dirty="0">
                <a:solidFill>
                  <a:srgbClr val="FCA176"/>
                </a:solidFill>
                <a:cs typeface="Arial" panose="020B0604020202020204" pitchFamily="34" charset="0"/>
              </a:rPr>
              <a:t>Leyes</a:t>
            </a:r>
            <a:r>
              <a:rPr sz="1000" spc="-30" dirty="0">
                <a:solidFill>
                  <a:srgbClr val="FCA176"/>
                </a:solidFill>
                <a:cs typeface="Arial" panose="020B0604020202020204" pitchFamily="34" charset="0"/>
              </a:rPr>
              <a:t> </a:t>
            </a:r>
            <a:r>
              <a:rPr sz="1000" spc="-55" dirty="0">
                <a:solidFill>
                  <a:srgbClr val="FCA176"/>
                </a:solidFill>
                <a:cs typeface="Arial" panose="020B0604020202020204" pitchFamily="34" charset="0"/>
              </a:rPr>
              <a:t>estatales </a:t>
            </a:r>
            <a:r>
              <a:rPr sz="1000" spc="-10" dirty="0">
                <a:solidFill>
                  <a:srgbClr val="FCA176"/>
                </a:solidFill>
                <a:cs typeface="Arial" panose="020B0604020202020204" pitchFamily="34" charset="0"/>
              </a:rPr>
              <a:t>compliance</a:t>
            </a:r>
            <a:r>
              <a:rPr sz="1000" dirty="0">
                <a:solidFill>
                  <a:srgbClr val="FCA176"/>
                </a:solidFill>
                <a:cs typeface="Arial" panose="020B0604020202020204" pitchFamily="34" charset="0"/>
              </a:rPr>
              <a:t>	</a:t>
            </a:r>
            <a:r>
              <a:rPr sz="1000" spc="-70" dirty="0">
                <a:solidFill>
                  <a:srgbClr val="FCA176"/>
                </a:solidFill>
                <a:cs typeface="Arial" panose="020B0604020202020204" pitchFamily="34" charset="0"/>
              </a:rPr>
              <a:t>en</a:t>
            </a:r>
            <a:r>
              <a:rPr sz="1000" spc="-20" dirty="0">
                <a:solidFill>
                  <a:srgbClr val="FCA176"/>
                </a:solidFill>
                <a:cs typeface="Arial" panose="020B0604020202020204" pitchFamily="34" charset="0"/>
              </a:rPr>
              <a:t> </a:t>
            </a:r>
            <a:r>
              <a:rPr sz="1000" spc="-10" dirty="0">
                <a:solidFill>
                  <a:srgbClr val="FCA176"/>
                </a:solidFill>
                <a:cs typeface="Arial" panose="020B0604020202020204" pitchFamily="34" charset="0"/>
              </a:rPr>
              <a:t>EE.UU.</a:t>
            </a:r>
            <a:endParaRPr sz="1000">
              <a:solidFill>
                <a:srgbClr val="FCA176"/>
              </a:solidFill>
              <a:cs typeface="Arial" panose="020B0604020202020204" pitchFamily="34" charset="0"/>
            </a:endParaRPr>
          </a:p>
        </p:txBody>
      </p:sp>
      <p:sp>
        <p:nvSpPr>
          <p:cNvPr id="21" name="object 21"/>
          <p:cNvSpPr txBox="1"/>
          <p:nvPr/>
        </p:nvSpPr>
        <p:spPr>
          <a:xfrm>
            <a:off x="7464224" y="4944670"/>
            <a:ext cx="4121150" cy="1404102"/>
          </a:xfrm>
          <a:prstGeom prst="rect">
            <a:avLst/>
          </a:prstGeom>
        </p:spPr>
        <p:txBody>
          <a:bodyPr vert="horz" wrap="square" lIns="0" tIns="104140" rIns="0" bIns="0" rtlCol="0">
            <a:spAutoFit/>
          </a:bodyPr>
          <a:lstStyle/>
          <a:p>
            <a:pPr marL="12700">
              <a:spcBef>
                <a:spcPts val="820"/>
              </a:spcBef>
            </a:pPr>
            <a:r>
              <a:rPr sz="1200" spc="-95" dirty="0">
                <a:solidFill>
                  <a:schemeClr val="accent5"/>
                </a:solidFill>
                <a:latin typeface="+mj-lt"/>
                <a:cs typeface="Arial" panose="020B0604020202020204" pitchFamily="34" charset="0"/>
              </a:rPr>
              <a:t>Ejemplos</a:t>
            </a:r>
            <a:r>
              <a:rPr sz="1200" spc="-35" dirty="0">
                <a:solidFill>
                  <a:schemeClr val="accent5"/>
                </a:solidFill>
                <a:latin typeface="+mj-lt"/>
                <a:cs typeface="Arial" panose="020B0604020202020204" pitchFamily="34" charset="0"/>
              </a:rPr>
              <a:t> </a:t>
            </a:r>
            <a:r>
              <a:rPr sz="1200" spc="-10" dirty="0">
                <a:solidFill>
                  <a:schemeClr val="accent5"/>
                </a:solidFill>
                <a:latin typeface="+mj-lt"/>
                <a:cs typeface="Arial" panose="020B0604020202020204" pitchFamily="34" charset="0"/>
              </a:rPr>
              <a:t>Prácticos</a:t>
            </a:r>
            <a:endParaRPr sz="1200" dirty="0">
              <a:solidFill>
                <a:schemeClr val="accent5"/>
              </a:solidFill>
              <a:latin typeface="+mj-lt"/>
              <a:cs typeface="Arial" panose="020B0604020202020204" pitchFamily="34" charset="0"/>
            </a:endParaRPr>
          </a:p>
          <a:p>
            <a:pPr marL="12700" marR="5080">
              <a:lnSpc>
                <a:spcPct val="108700"/>
              </a:lnSpc>
              <a:spcBef>
                <a:spcPts val="590"/>
              </a:spcBef>
            </a:pPr>
            <a:r>
              <a:rPr sz="1150" spc="-65" dirty="0">
                <a:solidFill>
                  <a:schemeClr val="accent4"/>
                </a:solidFill>
                <a:latin typeface="Poppins SemiBold" pitchFamily="50" charset="0"/>
                <a:cs typeface="Arial" panose="020B0604020202020204" pitchFamily="34" charset="0"/>
              </a:rPr>
              <a:t>NAIC:</a:t>
            </a:r>
            <a:r>
              <a:rPr sz="1150" spc="-25" dirty="0">
                <a:solidFill>
                  <a:schemeClr val="accent4"/>
                </a:solidFill>
                <a:latin typeface="Poppins SemiBold" pitchFamily="50" charset="0"/>
                <a:cs typeface="Arial" panose="020B0604020202020204" pitchFamily="34" charset="0"/>
              </a:rPr>
              <a:t> </a:t>
            </a:r>
            <a:r>
              <a:rPr sz="1150" spc="-80" dirty="0">
                <a:solidFill>
                  <a:schemeClr val="accent4"/>
                </a:solidFill>
                <a:cs typeface="Arial" panose="020B0604020202020204" pitchFamily="34" charset="0"/>
              </a:rPr>
              <a:t>Marco</a:t>
            </a:r>
            <a:r>
              <a:rPr sz="1150" spc="-1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regulatorio</a:t>
            </a:r>
            <a:r>
              <a:rPr sz="1150" spc="-5"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de</a:t>
            </a:r>
            <a:r>
              <a:rPr sz="1150" spc="-10" dirty="0">
                <a:solidFill>
                  <a:schemeClr val="accent4"/>
                </a:solidFill>
                <a:cs typeface="Arial" panose="020B0604020202020204" pitchFamily="34" charset="0"/>
              </a:rPr>
              <a:t> </a:t>
            </a:r>
            <a:r>
              <a:rPr sz="1150" spc="-60" dirty="0">
                <a:solidFill>
                  <a:schemeClr val="accent4"/>
                </a:solidFill>
                <a:cs typeface="Arial" panose="020B0604020202020204" pitchFamily="34" charset="0"/>
              </a:rPr>
              <a:t>IA</a:t>
            </a:r>
            <a:r>
              <a:rPr sz="1150" spc="-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adoptado</a:t>
            </a:r>
            <a:r>
              <a:rPr sz="1150" spc="-10"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por</a:t>
            </a:r>
            <a:r>
              <a:rPr sz="1150" spc="-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varios</a:t>
            </a:r>
            <a:r>
              <a:rPr sz="1150" spc="-1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estados</a:t>
            </a:r>
            <a:r>
              <a:rPr sz="1150" spc="-5" dirty="0">
                <a:solidFill>
                  <a:schemeClr val="accent4"/>
                </a:solidFill>
                <a:cs typeface="Arial" panose="020B0604020202020204" pitchFamily="34" charset="0"/>
              </a:rPr>
              <a:t> </a:t>
            </a:r>
            <a:r>
              <a:rPr sz="1150" spc="-25" dirty="0">
                <a:solidFill>
                  <a:schemeClr val="accent4"/>
                </a:solidFill>
                <a:cs typeface="Arial" panose="020B0604020202020204" pitchFamily="34" charset="0"/>
              </a:rPr>
              <a:t>de </a:t>
            </a:r>
            <a:r>
              <a:rPr sz="1150" spc="-65" dirty="0">
                <a:solidFill>
                  <a:schemeClr val="accent4"/>
                </a:solidFill>
                <a:cs typeface="Arial" panose="020B0604020202020204" pitchFamily="34" charset="0"/>
              </a:rPr>
              <a:t>EE.UU.</a:t>
            </a:r>
            <a:r>
              <a:rPr sz="1150" spc="-5" dirty="0">
                <a:solidFill>
                  <a:schemeClr val="accent4"/>
                </a:solidFill>
                <a:cs typeface="Arial" panose="020B0604020202020204" pitchFamily="34" charset="0"/>
              </a:rPr>
              <a:t> </a:t>
            </a:r>
            <a:r>
              <a:rPr sz="1150" spc="-60" dirty="0">
                <a:solidFill>
                  <a:schemeClr val="accent4"/>
                </a:solidFill>
                <a:cs typeface="Arial" panose="020B0604020202020204" pitchFamily="34" charset="0"/>
              </a:rPr>
              <a:t>enfatiza</a:t>
            </a:r>
            <a:r>
              <a:rPr sz="1150" spc="-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transparencia</a:t>
            </a:r>
            <a:r>
              <a:rPr sz="1150" spc="-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y</a:t>
            </a:r>
            <a:r>
              <a:rPr sz="1150" spc="-5" dirty="0">
                <a:solidFill>
                  <a:schemeClr val="accent4"/>
                </a:solidFill>
                <a:cs typeface="Arial" panose="020B0604020202020204" pitchFamily="34" charset="0"/>
              </a:rPr>
              <a:t> </a:t>
            </a:r>
            <a:r>
              <a:rPr sz="1150" spc="-60" dirty="0">
                <a:solidFill>
                  <a:schemeClr val="accent4"/>
                </a:solidFill>
                <a:cs typeface="Arial" panose="020B0604020202020204" pitchFamily="34" charset="0"/>
              </a:rPr>
              <a:t>supervisión</a:t>
            </a:r>
            <a:r>
              <a:rPr sz="1150" spc="-5"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de</a:t>
            </a:r>
            <a:r>
              <a:rPr sz="1150" spc="-5" dirty="0">
                <a:solidFill>
                  <a:schemeClr val="accent4"/>
                </a:solidFill>
                <a:cs typeface="Arial" panose="020B0604020202020204" pitchFamily="34" charset="0"/>
              </a:rPr>
              <a:t> </a:t>
            </a:r>
            <a:r>
              <a:rPr sz="1150" spc="-10" dirty="0">
                <a:solidFill>
                  <a:schemeClr val="accent4"/>
                </a:solidFill>
                <a:cs typeface="Arial" panose="020B0604020202020204" pitchFamily="34" charset="0"/>
              </a:rPr>
              <a:t>terceros.</a:t>
            </a:r>
            <a:endParaRPr sz="1150" dirty="0">
              <a:solidFill>
                <a:schemeClr val="accent4"/>
              </a:solidFill>
              <a:cs typeface="Arial" panose="020B0604020202020204" pitchFamily="34" charset="0"/>
            </a:endParaRPr>
          </a:p>
          <a:p>
            <a:pPr marL="12700" marR="40640">
              <a:lnSpc>
                <a:spcPct val="108700"/>
              </a:lnSpc>
              <a:spcBef>
                <a:spcPts val="600"/>
              </a:spcBef>
            </a:pPr>
            <a:r>
              <a:rPr sz="1150" spc="-65" dirty="0">
                <a:solidFill>
                  <a:schemeClr val="accent4"/>
                </a:solidFill>
                <a:latin typeface="Poppins SemiBold" pitchFamily="50" charset="0"/>
                <a:cs typeface="Arial" panose="020B0604020202020204" pitchFamily="34" charset="0"/>
              </a:rPr>
              <a:t>IA</a:t>
            </a:r>
            <a:r>
              <a:rPr sz="1150" spc="10" dirty="0">
                <a:solidFill>
                  <a:schemeClr val="accent4"/>
                </a:solidFill>
                <a:latin typeface="Poppins SemiBold" pitchFamily="50" charset="0"/>
                <a:cs typeface="Arial" panose="020B0604020202020204" pitchFamily="34" charset="0"/>
              </a:rPr>
              <a:t> </a:t>
            </a:r>
            <a:r>
              <a:rPr sz="1150" spc="-65" dirty="0">
                <a:solidFill>
                  <a:schemeClr val="accent4"/>
                </a:solidFill>
                <a:latin typeface="Poppins SemiBold" pitchFamily="50" charset="0"/>
                <a:cs typeface="Arial" panose="020B0604020202020204" pitchFamily="34" charset="0"/>
              </a:rPr>
              <a:t>responsable:</a:t>
            </a:r>
            <a:r>
              <a:rPr sz="1150" spc="-5" dirty="0">
                <a:solidFill>
                  <a:schemeClr val="accent4"/>
                </a:solidFill>
                <a:latin typeface="Poppins SemiBold" pitchFamily="50" charset="0"/>
                <a:cs typeface="Arial" panose="020B0604020202020204" pitchFamily="34" charset="0"/>
              </a:rPr>
              <a:t> </a:t>
            </a:r>
            <a:r>
              <a:rPr sz="1150" spc="-75" dirty="0">
                <a:solidFill>
                  <a:schemeClr val="accent4"/>
                </a:solidFill>
                <a:cs typeface="Arial" panose="020B0604020202020204" pitchFamily="34" charset="0"/>
              </a:rPr>
              <a:t>Aseguradoras</a:t>
            </a:r>
            <a:r>
              <a:rPr sz="1150" spc="15" dirty="0">
                <a:solidFill>
                  <a:schemeClr val="accent4"/>
                </a:solidFill>
                <a:cs typeface="Arial" panose="020B0604020202020204" pitchFamily="34" charset="0"/>
              </a:rPr>
              <a:t> </a:t>
            </a:r>
            <a:r>
              <a:rPr sz="1150" spc="-75" dirty="0">
                <a:solidFill>
                  <a:schemeClr val="accent4"/>
                </a:solidFill>
                <a:cs typeface="Arial" panose="020B0604020202020204" pitchFamily="34" charset="0"/>
              </a:rPr>
              <a:t>implementan</a:t>
            </a:r>
            <a:r>
              <a:rPr sz="1150" spc="10"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estrategias</a:t>
            </a:r>
            <a:r>
              <a:rPr sz="1150" spc="10" dirty="0">
                <a:solidFill>
                  <a:schemeClr val="accent4"/>
                </a:solidFill>
                <a:cs typeface="Arial" panose="020B0604020202020204" pitchFamily="34" charset="0"/>
              </a:rPr>
              <a:t> </a:t>
            </a:r>
            <a:r>
              <a:rPr sz="1150" spc="-10" dirty="0">
                <a:solidFill>
                  <a:schemeClr val="accent4"/>
                </a:solidFill>
                <a:cs typeface="Arial" panose="020B0604020202020204" pitchFamily="34" charset="0"/>
              </a:rPr>
              <a:t>anti- </a:t>
            </a:r>
            <a:r>
              <a:rPr sz="1150" spc="-65" dirty="0">
                <a:solidFill>
                  <a:schemeClr val="accent4"/>
                </a:solidFill>
                <a:cs typeface="Arial" panose="020B0604020202020204" pitchFamily="34" charset="0"/>
              </a:rPr>
              <a:t>sesgo</a:t>
            </a:r>
            <a:r>
              <a:rPr sz="1150" spc="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y</a:t>
            </a:r>
            <a:r>
              <a:rPr sz="1150" spc="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transparencia</a:t>
            </a:r>
            <a:r>
              <a:rPr sz="1150" spc="10" dirty="0">
                <a:solidFill>
                  <a:schemeClr val="accent4"/>
                </a:solidFill>
                <a:cs typeface="Arial" panose="020B0604020202020204" pitchFamily="34" charset="0"/>
              </a:rPr>
              <a:t> </a:t>
            </a:r>
            <a:r>
              <a:rPr sz="1150" spc="-85" dirty="0">
                <a:solidFill>
                  <a:schemeClr val="accent4"/>
                </a:solidFill>
                <a:cs typeface="Arial" panose="020B0604020202020204" pitchFamily="34" charset="0"/>
              </a:rPr>
              <a:t>para</a:t>
            </a:r>
            <a:r>
              <a:rPr sz="1150" spc="5" dirty="0">
                <a:solidFill>
                  <a:schemeClr val="accent4"/>
                </a:solidFill>
                <a:cs typeface="Arial" panose="020B0604020202020204" pitchFamily="34" charset="0"/>
              </a:rPr>
              <a:t> </a:t>
            </a:r>
            <a:r>
              <a:rPr sz="1150" spc="-70" dirty="0">
                <a:solidFill>
                  <a:schemeClr val="accent4"/>
                </a:solidFill>
                <a:cs typeface="Arial" panose="020B0604020202020204" pitchFamily="34" charset="0"/>
              </a:rPr>
              <a:t>evitar</a:t>
            </a:r>
            <a:r>
              <a:rPr sz="1150" spc="5" dirty="0">
                <a:solidFill>
                  <a:schemeClr val="accent4"/>
                </a:solidFill>
                <a:cs typeface="Arial" panose="020B0604020202020204" pitchFamily="34" charset="0"/>
              </a:rPr>
              <a:t> </a:t>
            </a:r>
            <a:r>
              <a:rPr sz="1150" spc="-65" dirty="0">
                <a:solidFill>
                  <a:schemeClr val="accent4"/>
                </a:solidFill>
                <a:cs typeface="Arial" panose="020B0604020202020204" pitchFamily="34" charset="0"/>
              </a:rPr>
              <a:t>discriminación</a:t>
            </a:r>
            <a:r>
              <a:rPr sz="1150" spc="10" dirty="0">
                <a:solidFill>
                  <a:schemeClr val="accent4"/>
                </a:solidFill>
                <a:cs typeface="Arial" panose="020B0604020202020204" pitchFamily="34" charset="0"/>
              </a:rPr>
              <a:t> </a:t>
            </a:r>
            <a:r>
              <a:rPr sz="1150" spc="-10" dirty="0">
                <a:solidFill>
                  <a:schemeClr val="accent4"/>
                </a:solidFill>
                <a:cs typeface="Arial" panose="020B0604020202020204" pitchFamily="34" charset="0"/>
              </a:rPr>
              <a:t>algorítmica.</a:t>
            </a:r>
            <a:endParaRPr sz="1150" dirty="0">
              <a:solidFill>
                <a:schemeClr val="accent4"/>
              </a:solidFill>
              <a:cs typeface="Arial" panose="020B0604020202020204" pitchFamily="34" charset="0"/>
            </a:endParaRPr>
          </a:p>
        </p:txBody>
      </p:sp>
      <p:pic>
        <p:nvPicPr>
          <p:cNvPr id="22" name="object 22"/>
          <p:cNvPicPr/>
          <p:nvPr>
            <p:custDataLst>
              <p:tags r:id="rId4"/>
            </p:custDataLst>
          </p:nvPr>
        </p:nvPicPr>
        <p:blipFill>
          <a:blip r:embed="rId12" cstate="print"/>
          <a:stretch>
            <a:fillRect/>
          </a:stretch>
        </p:blipFill>
        <p:spPr>
          <a:xfrm>
            <a:off x="7307409" y="1000633"/>
            <a:ext cx="4371974" cy="2476499"/>
          </a:xfrm>
          <a:prstGeom prst="rect">
            <a:avLst/>
          </a:prstGeom>
          <a:solidFill>
            <a:srgbClr val="AECFE6"/>
          </a:solidFill>
          <a:ln>
            <a:solidFill>
              <a:schemeClr val="tx2"/>
            </a:solidFill>
          </a:ln>
        </p:spPr>
      </p:pic>
      <p:pic>
        <p:nvPicPr>
          <p:cNvPr id="52" name="ai" descr="ai">
            <a:extLst>
              <a:ext uri="{FF2B5EF4-FFF2-40B4-BE49-F238E27FC236}">
                <a16:creationId xmlns:a16="http://schemas.microsoft.com/office/drawing/2014/main" id="{B4F6208C-A4A0-5C1F-631C-B90608969C1F}"/>
              </a:ext>
            </a:extLst>
          </p:cNvPr>
          <p:cNvPicPr>
            <a:picLocks noChangeAspect="1"/>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2671166" y="5347093"/>
            <a:ext cx="1225426" cy="1225426"/>
          </a:xfrm>
          <a:prstGeom prst="rect">
            <a:avLst/>
          </a:prstGeom>
        </p:spPr>
      </p:pic>
      <p:pic>
        <p:nvPicPr>
          <p:cNvPr id="55" name="object 4">
            <a:extLst>
              <a:ext uri="{FF2B5EF4-FFF2-40B4-BE49-F238E27FC236}">
                <a16:creationId xmlns:a16="http://schemas.microsoft.com/office/drawing/2014/main" id="{7E631123-B192-5801-25E1-5D76B7DEDAAC}"/>
              </a:ext>
            </a:extLst>
          </p:cNvPr>
          <p:cNvPicPr/>
          <p:nvPr>
            <p:custDataLst>
              <p:tags r:id="rId6"/>
            </p:custDataLst>
          </p:nvPr>
        </p:nvPicPr>
        <p:blipFill>
          <a:blip r:embed="rId15" cstate="print"/>
          <a:srcRect t="557" b="557"/>
          <a:stretch>
            <a:fillRect/>
          </a:stretch>
        </p:blipFill>
        <p:spPr>
          <a:xfrm>
            <a:off x="475297" y="1680280"/>
            <a:ext cx="68550" cy="116206"/>
          </a:xfrm>
          <a:prstGeom prst="rect">
            <a:avLst/>
          </a:prstGeom>
        </p:spPr>
      </p:pic>
      <p:pic>
        <p:nvPicPr>
          <p:cNvPr id="56" name="object 5">
            <a:extLst>
              <a:ext uri="{FF2B5EF4-FFF2-40B4-BE49-F238E27FC236}">
                <a16:creationId xmlns:a16="http://schemas.microsoft.com/office/drawing/2014/main" id="{3B53BE7D-8A24-1483-19D2-F68761658E32}"/>
              </a:ext>
            </a:extLst>
          </p:cNvPr>
          <p:cNvPicPr/>
          <p:nvPr>
            <p:custDataLst>
              <p:tags r:id="rId7"/>
            </p:custDataLst>
          </p:nvPr>
        </p:nvPicPr>
        <p:blipFill>
          <a:blip r:embed="rId15" cstate="print"/>
          <a:srcRect t="557" b="557"/>
          <a:stretch>
            <a:fillRect/>
          </a:stretch>
        </p:blipFill>
        <p:spPr>
          <a:xfrm>
            <a:off x="475297" y="2251780"/>
            <a:ext cx="68550" cy="116206"/>
          </a:xfrm>
          <a:prstGeom prst="rect">
            <a:avLst/>
          </a:prstGeom>
        </p:spPr>
      </p:pic>
      <p:pic>
        <p:nvPicPr>
          <p:cNvPr id="57" name="object 6">
            <a:extLst>
              <a:ext uri="{FF2B5EF4-FFF2-40B4-BE49-F238E27FC236}">
                <a16:creationId xmlns:a16="http://schemas.microsoft.com/office/drawing/2014/main" id="{54FF6A51-694B-A1D3-9A90-769E88A86E23}"/>
              </a:ext>
            </a:extLst>
          </p:cNvPr>
          <p:cNvPicPr/>
          <p:nvPr>
            <p:custDataLst>
              <p:tags r:id="rId8"/>
            </p:custDataLst>
          </p:nvPr>
        </p:nvPicPr>
        <p:blipFill>
          <a:blip r:embed="rId15" cstate="print"/>
          <a:srcRect t="557" b="557"/>
          <a:stretch>
            <a:fillRect/>
          </a:stretch>
        </p:blipFill>
        <p:spPr>
          <a:xfrm>
            <a:off x="475297" y="2823280"/>
            <a:ext cx="68550" cy="116206"/>
          </a:xfrm>
          <a:prstGeom prst="rect">
            <a:avLst/>
          </a:prstGeom>
        </p:spPr>
      </p:pic>
      <p:pic>
        <p:nvPicPr>
          <p:cNvPr id="58" name="object 7">
            <a:extLst>
              <a:ext uri="{FF2B5EF4-FFF2-40B4-BE49-F238E27FC236}">
                <a16:creationId xmlns:a16="http://schemas.microsoft.com/office/drawing/2014/main" id="{7E11A785-BBEA-F213-6053-883ACAE18B92}"/>
              </a:ext>
            </a:extLst>
          </p:cNvPr>
          <p:cNvPicPr/>
          <p:nvPr>
            <p:custDataLst>
              <p:tags r:id="rId9"/>
            </p:custDataLst>
          </p:nvPr>
        </p:nvPicPr>
        <p:blipFill>
          <a:blip r:embed="rId15" cstate="print"/>
          <a:srcRect t="557" b="557"/>
          <a:stretch>
            <a:fillRect/>
          </a:stretch>
        </p:blipFill>
        <p:spPr>
          <a:xfrm>
            <a:off x="475297" y="3394780"/>
            <a:ext cx="68550" cy="116206"/>
          </a:xfrm>
          <a:prstGeom prst="rect">
            <a:avLst/>
          </a:prstGeom>
        </p:spPr>
      </p:pic>
      <p:sp>
        <p:nvSpPr>
          <p:cNvPr id="59" name="object 8">
            <a:extLst>
              <a:ext uri="{FF2B5EF4-FFF2-40B4-BE49-F238E27FC236}">
                <a16:creationId xmlns:a16="http://schemas.microsoft.com/office/drawing/2014/main" id="{30D1D245-6676-1FE4-7F25-3426D5DF66AA}"/>
              </a:ext>
            </a:extLst>
          </p:cNvPr>
          <p:cNvSpPr txBox="1"/>
          <p:nvPr/>
        </p:nvSpPr>
        <p:spPr>
          <a:xfrm>
            <a:off x="444501" y="1175506"/>
            <a:ext cx="6613525" cy="2630528"/>
          </a:xfrm>
          <a:prstGeom prst="rect">
            <a:avLst/>
          </a:prstGeom>
        </p:spPr>
        <p:txBody>
          <a:bodyPr vert="horz" wrap="square" lIns="0" tIns="13335" rIns="0" bIns="0" rtlCol="0">
            <a:spAutoFit/>
          </a:bodyPr>
          <a:lstStyle/>
          <a:p>
            <a:pPr>
              <a:spcBef>
                <a:spcPts val="105"/>
              </a:spcBef>
            </a:pPr>
            <a:r>
              <a:rPr lang="es-MX" sz="1700" spc="-125" dirty="0">
                <a:solidFill>
                  <a:schemeClr val="tx2"/>
                </a:solidFill>
                <a:cs typeface="Arial" panose="020B0604020202020204" pitchFamily="34" charset="0"/>
              </a:rPr>
              <a:t>Privacidad</a:t>
            </a:r>
            <a:r>
              <a:rPr lang="es-MX" sz="1700" spc="-30" dirty="0">
                <a:solidFill>
                  <a:schemeClr val="tx2"/>
                </a:solidFill>
                <a:cs typeface="Arial" panose="020B0604020202020204" pitchFamily="34" charset="0"/>
              </a:rPr>
              <a:t> </a:t>
            </a:r>
            <a:r>
              <a:rPr lang="es-MX" sz="1700" spc="-145" dirty="0">
                <a:solidFill>
                  <a:schemeClr val="tx2"/>
                </a:solidFill>
                <a:cs typeface="Arial" panose="020B0604020202020204" pitchFamily="34" charset="0"/>
              </a:rPr>
              <a:t>de</a:t>
            </a:r>
            <a:r>
              <a:rPr lang="es-MX" sz="1700" spc="-25" dirty="0">
                <a:solidFill>
                  <a:schemeClr val="tx2"/>
                </a:solidFill>
                <a:cs typeface="Arial" panose="020B0604020202020204" pitchFamily="34" charset="0"/>
              </a:rPr>
              <a:t> </a:t>
            </a:r>
            <a:r>
              <a:rPr lang="es-MX" sz="1700" spc="-140" dirty="0">
                <a:solidFill>
                  <a:schemeClr val="tx2"/>
                </a:solidFill>
                <a:cs typeface="Arial" panose="020B0604020202020204" pitchFamily="34" charset="0"/>
              </a:rPr>
              <a:t>Datos</a:t>
            </a:r>
            <a:r>
              <a:rPr lang="es-MX" sz="1700" spc="-25" dirty="0">
                <a:solidFill>
                  <a:schemeClr val="tx2"/>
                </a:solidFill>
                <a:cs typeface="Arial" panose="020B0604020202020204" pitchFamily="34" charset="0"/>
              </a:rPr>
              <a:t> </a:t>
            </a:r>
            <a:r>
              <a:rPr lang="es-MX" sz="1700" spc="-120" dirty="0">
                <a:solidFill>
                  <a:schemeClr val="tx2"/>
                </a:solidFill>
                <a:cs typeface="Arial" panose="020B0604020202020204" pitchFamily="34" charset="0"/>
              </a:rPr>
              <a:t>y</a:t>
            </a:r>
            <a:r>
              <a:rPr lang="es-MX" sz="1700" spc="-25" dirty="0">
                <a:solidFill>
                  <a:schemeClr val="tx2"/>
                </a:solidFill>
                <a:cs typeface="Arial" panose="020B0604020202020204" pitchFamily="34" charset="0"/>
              </a:rPr>
              <a:t> </a:t>
            </a:r>
            <a:r>
              <a:rPr lang="es-MX" sz="1700" spc="-135" dirty="0">
                <a:solidFill>
                  <a:schemeClr val="tx2"/>
                </a:solidFill>
                <a:cs typeface="Arial" panose="020B0604020202020204" pitchFamily="34" charset="0"/>
              </a:rPr>
              <a:t>Regulación</a:t>
            </a:r>
            <a:r>
              <a:rPr lang="es-MX" sz="1700" spc="-30" dirty="0">
                <a:solidFill>
                  <a:schemeClr val="tx2"/>
                </a:solidFill>
                <a:cs typeface="Arial" panose="020B0604020202020204" pitchFamily="34" charset="0"/>
              </a:rPr>
              <a:t> </a:t>
            </a:r>
            <a:r>
              <a:rPr lang="es-MX" sz="1700" spc="-145" dirty="0">
                <a:solidFill>
                  <a:schemeClr val="tx2"/>
                </a:solidFill>
                <a:cs typeface="Arial" panose="020B0604020202020204" pitchFamily="34" charset="0"/>
              </a:rPr>
              <a:t>de</a:t>
            </a:r>
            <a:r>
              <a:rPr lang="es-MX" sz="1700" spc="-25" dirty="0">
                <a:solidFill>
                  <a:schemeClr val="tx2"/>
                </a:solidFill>
                <a:cs typeface="Arial" panose="020B0604020202020204" pitchFamily="34" charset="0"/>
              </a:rPr>
              <a:t> IA</a:t>
            </a:r>
          </a:p>
          <a:p>
            <a:pPr marL="183515" marR="5080">
              <a:lnSpc>
                <a:spcPct val="114199"/>
              </a:lnSpc>
              <a:spcBef>
                <a:spcPts val="1080"/>
              </a:spcBef>
            </a:pPr>
            <a:r>
              <a:rPr lang="es-MX" sz="1300" spc="-65" dirty="0">
                <a:cs typeface="Arial" panose="020B0604020202020204" pitchFamily="34" charset="0"/>
              </a:rPr>
              <a:t>Las</a:t>
            </a:r>
            <a:r>
              <a:rPr lang="es-MX" sz="1300" spc="-10" dirty="0">
                <a:cs typeface="Arial" panose="020B0604020202020204" pitchFamily="34" charset="0"/>
              </a:rPr>
              <a:t> </a:t>
            </a:r>
            <a:r>
              <a:rPr lang="es-MX" sz="1300" spc="-65" dirty="0">
                <a:cs typeface="Arial" panose="020B0604020202020204" pitchFamily="34" charset="0"/>
              </a:rPr>
              <a:t>leyes</a:t>
            </a:r>
            <a:r>
              <a:rPr lang="es-MX" sz="1300" spc="-10" dirty="0">
                <a:cs typeface="Arial" panose="020B0604020202020204" pitchFamily="34" charset="0"/>
              </a:rPr>
              <a:t> </a:t>
            </a:r>
            <a:r>
              <a:rPr lang="es-MX" sz="1300" spc="-75" dirty="0">
                <a:cs typeface="Arial" panose="020B0604020202020204" pitchFamily="34" charset="0"/>
              </a:rPr>
              <a:t>de</a:t>
            </a:r>
            <a:r>
              <a:rPr lang="es-MX" sz="1300" spc="-5" dirty="0">
                <a:cs typeface="Arial" panose="020B0604020202020204" pitchFamily="34" charset="0"/>
              </a:rPr>
              <a:t> </a:t>
            </a:r>
            <a:r>
              <a:rPr lang="es-MX" sz="1300" spc="-65" dirty="0">
                <a:cs typeface="Arial" panose="020B0604020202020204" pitchFamily="34" charset="0"/>
              </a:rPr>
              <a:t>privacidad</a:t>
            </a:r>
            <a:r>
              <a:rPr lang="es-MX" sz="1300" spc="-10" dirty="0">
                <a:cs typeface="Arial" panose="020B0604020202020204" pitchFamily="34" charset="0"/>
              </a:rPr>
              <a:t> </a:t>
            </a:r>
            <a:r>
              <a:rPr lang="es-MX" sz="1300" spc="-85" dirty="0">
                <a:cs typeface="Arial" panose="020B0604020202020204" pitchFamily="34" charset="0"/>
              </a:rPr>
              <a:t>como</a:t>
            </a:r>
            <a:r>
              <a:rPr lang="es-MX" sz="1300" spc="-5" dirty="0">
                <a:cs typeface="Arial" panose="020B0604020202020204" pitchFamily="34" charset="0"/>
              </a:rPr>
              <a:t> </a:t>
            </a:r>
            <a:r>
              <a:rPr lang="es-MX" sz="1300" spc="-125" dirty="0">
                <a:cs typeface="Arial" panose="020B0604020202020204" pitchFamily="34" charset="0"/>
              </a:rPr>
              <a:t>GDPR</a:t>
            </a:r>
            <a:r>
              <a:rPr lang="es-MX" sz="1300" spc="-25" dirty="0">
                <a:cs typeface="Arial" panose="020B0604020202020204" pitchFamily="34" charset="0"/>
              </a:rPr>
              <a:t> </a:t>
            </a:r>
            <a:r>
              <a:rPr lang="es-MX" sz="1300" spc="-114" dirty="0">
                <a:cs typeface="Arial" panose="020B0604020202020204" pitchFamily="34" charset="0"/>
              </a:rPr>
              <a:t>en</a:t>
            </a:r>
            <a:r>
              <a:rPr lang="es-MX" sz="1300" spc="-20" dirty="0">
                <a:cs typeface="Arial" panose="020B0604020202020204" pitchFamily="34" charset="0"/>
              </a:rPr>
              <a:t> </a:t>
            </a:r>
            <a:r>
              <a:rPr lang="es-MX" sz="1300" spc="-105" dirty="0">
                <a:cs typeface="Arial" panose="020B0604020202020204" pitchFamily="34" charset="0"/>
              </a:rPr>
              <a:t>Europa</a:t>
            </a:r>
            <a:r>
              <a:rPr lang="es-MX" sz="1300" spc="-35" dirty="0">
                <a:cs typeface="Arial" panose="020B0604020202020204" pitchFamily="34" charset="0"/>
              </a:rPr>
              <a:t> </a:t>
            </a:r>
            <a:r>
              <a:rPr lang="es-MX" sz="1300" spc="-60" dirty="0">
                <a:cs typeface="Arial" panose="020B0604020202020204" pitchFamily="34" charset="0"/>
              </a:rPr>
              <a:t>y</a:t>
            </a:r>
            <a:r>
              <a:rPr lang="es-MX" sz="1300" spc="-10" dirty="0">
                <a:cs typeface="Arial" panose="020B0604020202020204" pitchFamily="34" charset="0"/>
              </a:rPr>
              <a:t> </a:t>
            </a:r>
            <a:r>
              <a:rPr lang="es-MX" sz="1300" spc="-65" dirty="0">
                <a:cs typeface="Arial" panose="020B0604020202020204" pitchFamily="34" charset="0"/>
              </a:rPr>
              <a:t>regulaciones</a:t>
            </a:r>
            <a:r>
              <a:rPr lang="es-MX" sz="1300" spc="-10" dirty="0">
                <a:cs typeface="Arial" panose="020B0604020202020204" pitchFamily="34" charset="0"/>
              </a:rPr>
              <a:t> </a:t>
            </a:r>
            <a:r>
              <a:rPr lang="es-MX" sz="1300" spc="-60" dirty="0">
                <a:cs typeface="Arial" panose="020B0604020202020204" pitchFamily="34" charset="0"/>
              </a:rPr>
              <a:t>estatales</a:t>
            </a:r>
            <a:r>
              <a:rPr lang="es-MX" sz="1300" spc="-5" dirty="0">
                <a:cs typeface="Arial" panose="020B0604020202020204" pitchFamily="34" charset="0"/>
              </a:rPr>
              <a:t> </a:t>
            </a:r>
            <a:r>
              <a:rPr lang="es-MX" sz="1300" spc="-75" dirty="0">
                <a:cs typeface="Arial" panose="020B0604020202020204" pitchFamily="34" charset="0"/>
              </a:rPr>
              <a:t>en</a:t>
            </a:r>
            <a:r>
              <a:rPr lang="es-MX" sz="1300" spc="-10" dirty="0">
                <a:cs typeface="Arial" panose="020B0604020202020204" pitchFamily="34" charset="0"/>
              </a:rPr>
              <a:t> </a:t>
            </a:r>
            <a:r>
              <a:rPr lang="es-MX" sz="1300" spc="-20" dirty="0">
                <a:cs typeface="Arial" panose="020B0604020202020204" pitchFamily="34" charset="0"/>
              </a:rPr>
              <a:t>EE.UU. </a:t>
            </a:r>
            <a:r>
              <a:rPr lang="es-MX" sz="1300" spc="-70" dirty="0">
                <a:cs typeface="Arial" panose="020B0604020202020204" pitchFamily="34" charset="0"/>
              </a:rPr>
              <a:t>están</a:t>
            </a:r>
            <a:r>
              <a:rPr lang="es-MX" sz="1300" spc="-5" dirty="0">
                <a:cs typeface="Arial" panose="020B0604020202020204" pitchFamily="34" charset="0"/>
              </a:rPr>
              <a:t> </a:t>
            </a:r>
            <a:r>
              <a:rPr lang="es-MX" sz="1300" spc="-70" dirty="0">
                <a:cs typeface="Arial" panose="020B0604020202020204" pitchFamily="34" charset="0"/>
              </a:rPr>
              <a:t>transformando</a:t>
            </a:r>
            <a:r>
              <a:rPr lang="es-MX" sz="1300" spc="-5" dirty="0">
                <a:cs typeface="Arial" panose="020B0604020202020204" pitchFamily="34" charset="0"/>
              </a:rPr>
              <a:t> </a:t>
            </a:r>
            <a:r>
              <a:rPr lang="es-MX" sz="1300" spc="-50" dirty="0">
                <a:cs typeface="Arial" panose="020B0604020202020204" pitchFamily="34" charset="0"/>
              </a:rPr>
              <a:t>la</a:t>
            </a:r>
            <a:r>
              <a:rPr lang="es-MX" sz="1300" spc="-5" dirty="0">
                <a:cs typeface="Arial" panose="020B0604020202020204" pitchFamily="34" charset="0"/>
              </a:rPr>
              <a:t> </a:t>
            </a:r>
            <a:r>
              <a:rPr lang="es-MX" sz="1300" spc="-65" dirty="0">
                <a:cs typeface="Arial" panose="020B0604020202020204" pitchFamily="34" charset="0"/>
              </a:rPr>
              <a:t>gestión</a:t>
            </a:r>
            <a:r>
              <a:rPr lang="es-MX" sz="1300" dirty="0">
                <a:cs typeface="Arial" panose="020B0604020202020204" pitchFamily="34" charset="0"/>
              </a:rPr>
              <a:t> </a:t>
            </a:r>
            <a:r>
              <a:rPr lang="es-MX" sz="1300" spc="-75" dirty="0">
                <a:cs typeface="Arial" panose="020B0604020202020204" pitchFamily="34" charset="0"/>
              </a:rPr>
              <a:t>de</a:t>
            </a:r>
            <a:r>
              <a:rPr lang="es-MX" sz="1300" spc="-5" dirty="0">
                <a:cs typeface="Arial" panose="020B0604020202020204" pitchFamily="34" charset="0"/>
              </a:rPr>
              <a:t> </a:t>
            </a:r>
            <a:r>
              <a:rPr lang="es-MX" sz="1300" spc="-70" dirty="0">
                <a:cs typeface="Arial" panose="020B0604020202020204" pitchFamily="34" charset="0"/>
              </a:rPr>
              <a:t>datos</a:t>
            </a:r>
            <a:r>
              <a:rPr lang="es-MX" sz="1300" spc="-5" dirty="0">
                <a:cs typeface="Arial" panose="020B0604020202020204" pitchFamily="34" charset="0"/>
              </a:rPr>
              <a:t> </a:t>
            </a:r>
            <a:r>
              <a:rPr lang="es-MX" sz="1300" spc="-75" dirty="0">
                <a:cs typeface="Arial" panose="020B0604020202020204" pitchFamily="34" charset="0"/>
              </a:rPr>
              <a:t>en</a:t>
            </a:r>
            <a:r>
              <a:rPr lang="es-MX" sz="1300" spc="-5" dirty="0">
                <a:cs typeface="Arial" panose="020B0604020202020204" pitchFamily="34" charset="0"/>
              </a:rPr>
              <a:t> </a:t>
            </a:r>
            <a:r>
              <a:rPr lang="es-MX" sz="1300" spc="-10" dirty="0">
                <a:cs typeface="Arial" panose="020B0604020202020204" pitchFamily="34" charset="0"/>
              </a:rPr>
              <a:t>seguros . </a:t>
            </a:r>
            <a:endParaRPr sz="1300" dirty="0">
              <a:cs typeface="Arial" panose="020B0604020202020204" pitchFamily="34" charset="0"/>
            </a:endParaRPr>
          </a:p>
          <a:p>
            <a:pPr marL="183515" marR="694690">
              <a:lnSpc>
                <a:spcPct val="114199"/>
              </a:lnSpc>
              <a:spcBef>
                <a:spcPts val="860"/>
              </a:spcBef>
            </a:pPr>
            <a:r>
              <a:rPr lang="es-MX" sz="1300" spc="-50" dirty="0">
                <a:cs typeface="Arial" panose="020B0604020202020204" pitchFamily="34" charset="0"/>
              </a:rPr>
              <a:t>El</a:t>
            </a:r>
            <a:r>
              <a:rPr lang="es-MX" sz="1300" spc="-15" dirty="0">
                <a:cs typeface="Arial" panose="020B0604020202020204" pitchFamily="34" charset="0"/>
              </a:rPr>
              <a:t> </a:t>
            </a:r>
            <a:r>
              <a:rPr lang="es-MX" sz="1300" spc="-100" dirty="0">
                <a:cs typeface="Arial" panose="020B0604020202020204" pitchFamily="34" charset="0"/>
              </a:rPr>
              <a:t>"Derecho</a:t>
            </a:r>
            <a:r>
              <a:rPr lang="es-MX" sz="1300" spc="-25" dirty="0">
                <a:cs typeface="Arial" panose="020B0604020202020204" pitchFamily="34" charset="0"/>
              </a:rPr>
              <a:t> </a:t>
            </a:r>
            <a:r>
              <a:rPr lang="es-MX" sz="1300" spc="-70" dirty="0">
                <a:cs typeface="Arial" panose="020B0604020202020204" pitchFamily="34" charset="0"/>
              </a:rPr>
              <a:t>al</a:t>
            </a:r>
            <a:r>
              <a:rPr lang="es-MX" sz="1300" spc="-25" dirty="0">
                <a:cs typeface="Arial" panose="020B0604020202020204" pitchFamily="34" charset="0"/>
              </a:rPr>
              <a:t> </a:t>
            </a:r>
            <a:r>
              <a:rPr lang="es-MX" sz="1300" spc="-90" dirty="0">
                <a:cs typeface="Arial" panose="020B0604020202020204" pitchFamily="34" charset="0"/>
              </a:rPr>
              <a:t>Olvido"</a:t>
            </a:r>
            <a:r>
              <a:rPr lang="es-MX" sz="1300" spc="-40" dirty="0">
                <a:cs typeface="Arial" panose="020B0604020202020204" pitchFamily="34" charset="0"/>
              </a:rPr>
              <a:t> </a:t>
            </a:r>
            <a:r>
              <a:rPr lang="es-MX" sz="1300" spc="-75" dirty="0">
                <a:cs typeface="Arial" panose="020B0604020202020204" pitchFamily="34" charset="0"/>
              </a:rPr>
              <a:t>permite</a:t>
            </a:r>
            <a:r>
              <a:rPr lang="es-MX" sz="1300" spc="-15" dirty="0">
                <a:cs typeface="Arial" panose="020B0604020202020204" pitchFamily="34" charset="0"/>
              </a:rPr>
              <a:t> </a:t>
            </a:r>
            <a:r>
              <a:rPr lang="es-MX" sz="1300" spc="-70" dirty="0">
                <a:cs typeface="Arial" panose="020B0604020202020204" pitchFamily="34" charset="0"/>
              </a:rPr>
              <a:t>a</a:t>
            </a:r>
            <a:r>
              <a:rPr lang="es-MX" sz="1300" spc="-10" dirty="0">
                <a:cs typeface="Arial" panose="020B0604020202020204" pitchFamily="34" charset="0"/>
              </a:rPr>
              <a:t> </a:t>
            </a:r>
            <a:r>
              <a:rPr lang="es-MX" sz="1300" spc="-50" dirty="0">
                <a:cs typeface="Arial" panose="020B0604020202020204" pitchFamily="34" charset="0"/>
              </a:rPr>
              <a:t>los</a:t>
            </a:r>
            <a:r>
              <a:rPr lang="es-MX" sz="1300" spc="-10" dirty="0">
                <a:cs typeface="Arial" panose="020B0604020202020204" pitchFamily="34" charset="0"/>
              </a:rPr>
              <a:t> </a:t>
            </a:r>
            <a:r>
              <a:rPr lang="es-MX" sz="1300" spc="-65" dirty="0">
                <a:cs typeface="Arial" panose="020B0604020202020204" pitchFamily="34" charset="0"/>
              </a:rPr>
              <a:t>clientes</a:t>
            </a:r>
            <a:r>
              <a:rPr lang="es-MX" sz="1300" spc="-15" dirty="0">
                <a:cs typeface="Arial" panose="020B0604020202020204" pitchFamily="34" charset="0"/>
              </a:rPr>
              <a:t> </a:t>
            </a:r>
            <a:r>
              <a:rPr lang="es-MX" sz="1300" spc="-55" dirty="0">
                <a:cs typeface="Arial" panose="020B0604020202020204" pitchFamily="34" charset="0"/>
              </a:rPr>
              <a:t>solicitar</a:t>
            </a:r>
            <a:r>
              <a:rPr lang="es-MX" sz="1300" spc="-10" dirty="0">
                <a:cs typeface="Arial" panose="020B0604020202020204" pitchFamily="34" charset="0"/>
              </a:rPr>
              <a:t> </a:t>
            </a:r>
            <a:r>
              <a:rPr lang="es-MX" sz="1300" spc="-60" dirty="0">
                <a:cs typeface="Arial" panose="020B0604020202020204" pitchFamily="34" charset="0"/>
              </a:rPr>
              <a:t>eliminación</a:t>
            </a:r>
            <a:r>
              <a:rPr lang="es-MX" sz="1300" spc="-10" dirty="0">
                <a:cs typeface="Arial" panose="020B0604020202020204" pitchFamily="34" charset="0"/>
              </a:rPr>
              <a:t> </a:t>
            </a:r>
            <a:r>
              <a:rPr lang="es-MX" sz="1300" spc="-75" dirty="0">
                <a:cs typeface="Arial" panose="020B0604020202020204" pitchFamily="34" charset="0"/>
              </a:rPr>
              <a:t>de</a:t>
            </a:r>
            <a:r>
              <a:rPr lang="es-MX" sz="1300" spc="-15" dirty="0">
                <a:cs typeface="Arial" panose="020B0604020202020204" pitchFamily="34" charset="0"/>
              </a:rPr>
              <a:t> </a:t>
            </a:r>
            <a:r>
              <a:rPr lang="es-MX" sz="1300" spc="-65" dirty="0">
                <a:cs typeface="Arial" panose="020B0604020202020204" pitchFamily="34" charset="0"/>
              </a:rPr>
              <a:t>su</a:t>
            </a:r>
            <a:r>
              <a:rPr lang="es-MX" sz="1300" spc="-10" dirty="0">
                <a:cs typeface="Arial" panose="020B0604020202020204" pitchFamily="34" charset="0"/>
              </a:rPr>
              <a:t> </a:t>
            </a:r>
            <a:r>
              <a:rPr lang="es-MX" sz="1300" spc="-25" dirty="0">
                <a:cs typeface="Arial" panose="020B0604020202020204" pitchFamily="34" charset="0"/>
              </a:rPr>
              <a:t>historial </a:t>
            </a:r>
            <a:r>
              <a:rPr lang="es-MX" sz="1300" spc="-65" dirty="0">
                <a:cs typeface="Arial" panose="020B0604020202020204" pitchFamily="34" charset="0"/>
              </a:rPr>
              <a:t>médico,</a:t>
            </a:r>
            <a:r>
              <a:rPr lang="es-MX" sz="1300" spc="-15" dirty="0">
                <a:cs typeface="Arial" panose="020B0604020202020204" pitchFamily="34" charset="0"/>
              </a:rPr>
              <a:t> </a:t>
            </a:r>
            <a:r>
              <a:rPr lang="es-MX" sz="1300" spc="-65" dirty="0">
                <a:cs typeface="Arial" panose="020B0604020202020204" pitchFamily="34" charset="0"/>
              </a:rPr>
              <a:t>obligando</a:t>
            </a:r>
            <a:r>
              <a:rPr lang="es-MX" sz="1300" spc="-15" dirty="0">
                <a:cs typeface="Arial" panose="020B0604020202020204" pitchFamily="34" charset="0"/>
              </a:rPr>
              <a:t> </a:t>
            </a:r>
            <a:r>
              <a:rPr lang="es-MX" sz="1300" spc="-70" dirty="0">
                <a:cs typeface="Arial" panose="020B0604020202020204" pitchFamily="34" charset="0"/>
              </a:rPr>
              <a:t>a</a:t>
            </a:r>
            <a:r>
              <a:rPr lang="es-MX" sz="1300" spc="-10" dirty="0">
                <a:cs typeface="Arial" panose="020B0604020202020204" pitchFamily="34" charset="0"/>
              </a:rPr>
              <a:t> </a:t>
            </a:r>
            <a:r>
              <a:rPr lang="es-MX" sz="1300" spc="-65" dirty="0">
                <a:cs typeface="Arial" panose="020B0604020202020204" pitchFamily="34" charset="0"/>
              </a:rPr>
              <a:t>usar</a:t>
            </a:r>
            <a:r>
              <a:rPr lang="es-MX" sz="1300" spc="-15" dirty="0">
                <a:cs typeface="Arial" panose="020B0604020202020204" pitchFamily="34" charset="0"/>
              </a:rPr>
              <a:t> </a:t>
            </a:r>
            <a:r>
              <a:rPr lang="es-MX" sz="1300" spc="-70" dirty="0">
                <a:cs typeface="Arial" panose="020B0604020202020204" pitchFamily="34" charset="0"/>
              </a:rPr>
              <a:t>datos</a:t>
            </a:r>
            <a:r>
              <a:rPr lang="es-MX" sz="1300" spc="-10" dirty="0">
                <a:cs typeface="Arial" panose="020B0604020202020204" pitchFamily="34" charset="0"/>
              </a:rPr>
              <a:t> alternativos. </a:t>
            </a:r>
            <a:endParaRPr sz="1300" dirty="0">
              <a:cs typeface="Arial" panose="020B0604020202020204" pitchFamily="34" charset="0"/>
            </a:endParaRPr>
          </a:p>
          <a:p>
            <a:pPr marL="183515" marR="509270">
              <a:lnSpc>
                <a:spcPct val="114199"/>
              </a:lnSpc>
              <a:spcBef>
                <a:spcPts val="860"/>
              </a:spcBef>
            </a:pPr>
            <a:r>
              <a:rPr lang="es-MX" sz="1300" spc="-65" dirty="0">
                <a:cs typeface="Arial" panose="020B0604020202020204" pitchFamily="34" charset="0"/>
              </a:rPr>
              <a:t>Regulaciones</a:t>
            </a:r>
            <a:r>
              <a:rPr lang="es-MX" sz="1300" spc="5" dirty="0">
                <a:cs typeface="Arial" panose="020B0604020202020204" pitchFamily="34" charset="0"/>
              </a:rPr>
              <a:t> </a:t>
            </a:r>
            <a:r>
              <a:rPr lang="es-MX" sz="1300" spc="-70" dirty="0">
                <a:cs typeface="Arial" panose="020B0604020202020204" pitchFamily="34" charset="0"/>
              </a:rPr>
              <a:t>sobre</a:t>
            </a:r>
            <a:r>
              <a:rPr lang="es-MX" sz="1300" spc="5" dirty="0">
                <a:cs typeface="Arial" panose="020B0604020202020204" pitchFamily="34" charset="0"/>
              </a:rPr>
              <a:t> </a:t>
            </a:r>
            <a:r>
              <a:rPr lang="es-MX" sz="1300" spc="-95" dirty="0">
                <a:cs typeface="Arial" panose="020B0604020202020204" pitchFamily="34" charset="0"/>
              </a:rPr>
              <a:t>IA</a:t>
            </a:r>
            <a:r>
              <a:rPr lang="es-MX" sz="1300" spc="-5" dirty="0">
                <a:cs typeface="Arial" panose="020B0604020202020204" pitchFamily="34" charset="0"/>
              </a:rPr>
              <a:t> </a:t>
            </a:r>
            <a:r>
              <a:rPr lang="es-MX" sz="1300" spc="-95" dirty="0">
                <a:cs typeface="Arial" panose="020B0604020202020204" pitchFamily="34" charset="0"/>
              </a:rPr>
              <a:t>responsable</a:t>
            </a:r>
            <a:r>
              <a:rPr lang="es-MX" sz="1300" spc="-20" dirty="0">
                <a:cs typeface="Arial" panose="020B0604020202020204" pitchFamily="34" charset="0"/>
              </a:rPr>
              <a:t> </a:t>
            </a:r>
            <a:r>
              <a:rPr lang="es-MX" sz="1300" spc="-70" dirty="0">
                <a:cs typeface="Arial" panose="020B0604020202020204" pitchFamily="34" charset="0"/>
              </a:rPr>
              <a:t>exigen</a:t>
            </a:r>
            <a:r>
              <a:rPr lang="es-MX" sz="1300" spc="5" dirty="0">
                <a:cs typeface="Arial" panose="020B0604020202020204" pitchFamily="34" charset="0"/>
              </a:rPr>
              <a:t> </a:t>
            </a:r>
            <a:r>
              <a:rPr lang="es-MX" sz="1300" spc="-65" dirty="0">
                <a:cs typeface="Arial" panose="020B0604020202020204" pitchFamily="34" charset="0"/>
              </a:rPr>
              <a:t>transparencia,</a:t>
            </a:r>
            <a:r>
              <a:rPr lang="es-MX" sz="1300" spc="10" dirty="0">
                <a:cs typeface="Arial" panose="020B0604020202020204" pitchFamily="34" charset="0"/>
              </a:rPr>
              <a:t> </a:t>
            </a:r>
            <a:r>
              <a:rPr lang="es-MX" sz="1300" spc="-60" dirty="0" err="1">
                <a:cs typeface="Arial" panose="020B0604020202020204" pitchFamily="34" charset="0"/>
              </a:rPr>
              <a:t>explicabilidad</a:t>
            </a:r>
            <a:r>
              <a:rPr lang="es-MX" sz="1300" spc="5" dirty="0">
                <a:cs typeface="Arial" panose="020B0604020202020204" pitchFamily="34" charset="0"/>
              </a:rPr>
              <a:t> </a:t>
            </a:r>
            <a:r>
              <a:rPr lang="es-MX" sz="1300" spc="-60" dirty="0">
                <a:cs typeface="Arial" panose="020B0604020202020204" pitchFamily="34" charset="0"/>
              </a:rPr>
              <a:t>y</a:t>
            </a:r>
            <a:r>
              <a:rPr lang="es-MX" sz="1300" spc="10" dirty="0">
                <a:cs typeface="Arial" panose="020B0604020202020204" pitchFamily="34" charset="0"/>
              </a:rPr>
              <a:t> </a:t>
            </a:r>
            <a:r>
              <a:rPr lang="es-MX" sz="1300" spc="-35" dirty="0">
                <a:cs typeface="Arial" panose="020B0604020202020204" pitchFamily="34" charset="0"/>
              </a:rPr>
              <a:t>supervisión </a:t>
            </a:r>
            <a:r>
              <a:rPr lang="es-MX" sz="1300" spc="-85" dirty="0">
                <a:cs typeface="Arial" panose="020B0604020202020204" pitchFamily="34" charset="0"/>
              </a:rPr>
              <a:t>humana</a:t>
            </a:r>
            <a:r>
              <a:rPr lang="es-MX" sz="1300" spc="10" dirty="0">
                <a:cs typeface="Arial" panose="020B0604020202020204" pitchFamily="34" charset="0"/>
              </a:rPr>
              <a:t> </a:t>
            </a:r>
            <a:r>
              <a:rPr lang="es-MX" sz="1300" spc="-75" dirty="0">
                <a:cs typeface="Arial" panose="020B0604020202020204" pitchFamily="34" charset="0"/>
              </a:rPr>
              <a:t>en</a:t>
            </a:r>
            <a:r>
              <a:rPr lang="es-MX" sz="1300" spc="15" dirty="0">
                <a:cs typeface="Arial" panose="020B0604020202020204" pitchFamily="34" charset="0"/>
              </a:rPr>
              <a:t> </a:t>
            </a:r>
            <a:r>
              <a:rPr lang="es-MX" sz="1300" spc="-75" dirty="0">
                <a:cs typeface="Arial" panose="020B0604020202020204" pitchFamily="34" charset="0"/>
              </a:rPr>
              <a:t>modelos</a:t>
            </a:r>
            <a:r>
              <a:rPr lang="es-MX" sz="1300" spc="10" dirty="0">
                <a:cs typeface="Arial" panose="020B0604020202020204" pitchFamily="34" charset="0"/>
              </a:rPr>
              <a:t> </a:t>
            </a:r>
            <a:r>
              <a:rPr lang="es-MX" sz="1300" spc="-10" dirty="0">
                <a:cs typeface="Arial" panose="020B0604020202020204" pitchFamily="34" charset="0"/>
              </a:rPr>
              <a:t>actuariales. </a:t>
            </a:r>
            <a:endParaRPr sz="1300" dirty="0">
              <a:cs typeface="Arial" panose="020B0604020202020204" pitchFamily="34" charset="0"/>
            </a:endParaRPr>
          </a:p>
          <a:p>
            <a:pPr marL="183515" marR="52705">
              <a:lnSpc>
                <a:spcPct val="114199"/>
              </a:lnSpc>
              <a:spcBef>
                <a:spcPts val="860"/>
              </a:spcBef>
            </a:pPr>
            <a:r>
              <a:rPr lang="es-MX" sz="1300" spc="-50" dirty="0">
                <a:cs typeface="Arial" panose="020B0604020202020204" pitchFamily="34" charset="0"/>
              </a:rPr>
              <a:t>El</a:t>
            </a:r>
            <a:r>
              <a:rPr lang="es-MX" sz="1300" spc="-20" dirty="0">
                <a:cs typeface="Arial" panose="020B0604020202020204" pitchFamily="34" charset="0"/>
              </a:rPr>
              <a:t> </a:t>
            </a:r>
            <a:r>
              <a:rPr lang="es-MX" sz="1300" spc="-80" dirty="0">
                <a:cs typeface="Arial" panose="020B0604020202020204" pitchFamily="34" charset="0"/>
              </a:rPr>
              <a:t>Artículo</a:t>
            </a:r>
            <a:r>
              <a:rPr lang="es-MX" sz="1300" spc="-25" dirty="0">
                <a:cs typeface="Arial" panose="020B0604020202020204" pitchFamily="34" charset="0"/>
              </a:rPr>
              <a:t> </a:t>
            </a:r>
            <a:r>
              <a:rPr lang="es-MX" sz="1300" spc="-100" dirty="0">
                <a:cs typeface="Arial" panose="020B0604020202020204" pitchFamily="34" charset="0"/>
              </a:rPr>
              <a:t>22</a:t>
            </a:r>
            <a:r>
              <a:rPr lang="es-MX" sz="1300" spc="-30" dirty="0">
                <a:cs typeface="Arial" panose="020B0604020202020204" pitchFamily="34" charset="0"/>
              </a:rPr>
              <a:t> </a:t>
            </a:r>
            <a:r>
              <a:rPr lang="es-MX" sz="1300" spc="-114" dirty="0">
                <a:cs typeface="Arial" panose="020B0604020202020204" pitchFamily="34" charset="0"/>
              </a:rPr>
              <a:t>de</a:t>
            </a:r>
            <a:r>
              <a:rPr lang="es-MX" sz="1300" spc="-30" dirty="0">
                <a:cs typeface="Arial" panose="020B0604020202020204" pitchFamily="34" charset="0"/>
              </a:rPr>
              <a:t> </a:t>
            </a:r>
            <a:r>
              <a:rPr lang="es-MX" sz="1300" spc="-120" dirty="0">
                <a:cs typeface="Arial" panose="020B0604020202020204" pitchFamily="34" charset="0"/>
              </a:rPr>
              <a:t>GDPR</a:t>
            </a:r>
            <a:r>
              <a:rPr lang="es-MX" sz="1300" spc="-45" dirty="0">
                <a:cs typeface="Arial" panose="020B0604020202020204" pitchFamily="34" charset="0"/>
              </a:rPr>
              <a:t> </a:t>
            </a:r>
            <a:r>
              <a:rPr lang="es-MX" sz="1300" spc="-60" dirty="0">
                <a:cs typeface="Arial" panose="020B0604020202020204" pitchFamily="34" charset="0"/>
              </a:rPr>
              <a:t>limita</a:t>
            </a:r>
            <a:r>
              <a:rPr lang="es-MX" sz="1300" spc="-15" dirty="0">
                <a:cs typeface="Arial" panose="020B0604020202020204" pitchFamily="34" charset="0"/>
              </a:rPr>
              <a:t> </a:t>
            </a:r>
            <a:r>
              <a:rPr lang="es-MX" sz="1300" spc="-60" dirty="0">
                <a:cs typeface="Arial" panose="020B0604020202020204" pitchFamily="34" charset="0"/>
              </a:rPr>
              <a:t>decisiones</a:t>
            </a:r>
            <a:r>
              <a:rPr lang="es-MX" sz="1300" spc="-15" dirty="0">
                <a:cs typeface="Arial" panose="020B0604020202020204" pitchFamily="34" charset="0"/>
              </a:rPr>
              <a:t> </a:t>
            </a:r>
            <a:r>
              <a:rPr lang="es-MX" sz="1300" spc="-65" dirty="0">
                <a:cs typeface="Arial" panose="020B0604020202020204" pitchFamily="34" charset="0"/>
              </a:rPr>
              <a:t>automatizadas,</a:t>
            </a:r>
            <a:r>
              <a:rPr lang="es-MX" sz="1300" spc="-15" dirty="0">
                <a:cs typeface="Arial" panose="020B0604020202020204" pitchFamily="34" charset="0"/>
              </a:rPr>
              <a:t> </a:t>
            </a:r>
            <a:r>
              <a:rPr lang="es-MX" sz="1300" spc="-60" dirty="0">
                <a:cs typeface="Arial" panose="020B0604020202020204" pitchFamily="34" charset="0"/>
              </a:rPr>
              <a:t>requiriendo</a:t>
            </a:r>
            <a:r>
              <a:rPr lang="es-MX" sz="1300" spc="-15" dirty="0">
                <a:cs typeface="Arial" panose="020B0604020202020204" pitchFamily="34" charset="0"/>
              </a:rPr>
              <a:t> </a:t>
            </a:r>
            <a:r>
              <a:rPr lang="es-MX" sz="1300" spc="-40" dirty="0">
                <a:cs typeface="Arial" panose="020B0604020202020204" pitchFamily="34" charset="0"/>
              </a:rPr>
              <a:t>intervención </a:t>
            </a:r>
            <a:r>
              <a:rPr lang="es-MX" sz="1300" spc="-85" dirty="0">
                <a:cs typeface="Arial" panose="020B0604020202020204" pitchFamily="34" charset="0"/>
              </a:rPr>
              <a:t>humana</a:t>
            </a:r>
            <a:r>
              <a:rPr lang="es-MX" sz="1300" spc="-5" dirty="0">
                <a:cs typeface="Arial" panose="020B0604020202020204" pitchFamily="34" charset="0"/>
              </a:rPr>
              <a:t> </a:t>
            </a:r>
            <a:r>
              <a:rPr lang="es-MX" sz="1300" spc="-75" dirty="0">
                <a:cs typeface="Arial" panose="020B0604020202020204" pitchFamily="34" charset="0"/>
              </a:rPr>
              <a:t>en</a:t>
            </a:r>
            <a:r>
              <a:rPr lang="es-MX" sz="1300" spc="-5" dirty="0">
                <a:cs typeface="Arial" panose="020B0604020202020204" pitchFamily="34" charset="0"/>
              </a:rPr>
              <a:t> </a:t>
            </a:r>
            <a:r>
              <a:rPr lang="es-MX" sz="1300" spc="-60" dirty="0">
                <a:cs typeface="Arial" panose="020B0604020202020204" pitchFamily="34" charset="0"/>
              </a:rPr>
              <a:t>suscripción</a:t>
            </a:r>
            <a:r>
              <a:rPr lang="es-MX" sz="1300" spc="-5" dirty="0">
                <a:cs typeface="Arial" panose="020B0604020202020204" pitchFamily="34" charset="0"/>
              </a:rPr>
              <a:t> </a:t>
            </a:r>
            <a:r>
              <a:rPr lang="es-MX" sz="1300" spc="-60" dirty="0">
                <a:cs typeface="Arial" panose="020B0604020202020204" pitchFamily="34" charset="0"/>
              </a:rPr>
              <a:t>y</a:t>
            </a:r>
            <a:r>
              <a:rPr lang="es-MX" sz="1300" spc="-5" dirty="0">
                <a:cs typeface="Arial" panose="020B0604020202020204" pitchFamily="34" charset="0"/>
              </a:rPr>
              <a:t> </a:t>
            </a:r>
            <a:r>
              <a:rPr lang="es-MX" sz="1300" spc="-10" dirty="0">
                <a:cs typeface="Arial" panose="020B0604020202020204" pitchFamily="34" charset="0"/>
              </a:rPr>
              <a:t>reclamaciones. </a:t>
            </a:r>
            <a:endParaRPr sz="1300" dirty="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BRANDIN_WORKSPACE_NAME" val="RGA"/>
  <p:tag name="BRANDIN_CONFIG" val="RGA Template.ini"/>
  <p:tag name="BRANDIN_RULES" val="RUN RULES"/>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01.xml><?xml version="1.0" encoding="utf-8"?>
<p:tagLst xmlns:a="http://schemas.openxmlformats.org/drawingml/2006/main" xmlns:r="http://schemas.openxmlformats.org/officeDocument/2006/relationships" xmlns:p="http://schemas.openxmlformats.org/presentationml/2006/main">
  <p:tag name="ASSET_SIZE_ON_INSERT" val="344.207,194.9756"/>
</p:tagLst>
</file>

<file path=ppt/tags/tag102.xml><?xml version="1.0" encoding="utf-8"?>
<p:tagLst xmlns:a="http://schemas.openxmlformats.org/drawingml/2006/main" xmlns:r="http://schemas.openxmlformats.org/officeDocument/2006/relationships" xmlns:p="http://schemas.openxmlformats.org/presentationml/2006/main">
  <p:tag name="BRANDIN_ASSET_PICTURE" val="TRUE"/>
  <p:tag name="ASSET_SIZE_ON_INSERT" val="384,384"/>
</p:tagLst>
</file>

<file path=ppt/tags/tag103.xml><?xml version="1.0" encoding="utf-8"?>
<p:tagLst xmlns:a="http://schemas.openxmlformats.org/drawingml/2006/main" xmlns:r="http://schemas.openxmlformats.org/officeDocument/2006/relationships" xmlns:p="http://schemas.openxmlformats.org/presentationml/2006/main">
  <p:tag name="BRANDIN_ASSET_PICTURE" val="TRUE"/>
  <p:tag name="ASSET_SIZE_ON_INSERT" val="383.25,383.25"/>
</p:tagLst>
</file>

<file path=ppt/tags/tag104.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105.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106.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107.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108.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109.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11.xml><?xml version="1.0" encoding="utf-8"?>
<p:tagLst xmlns:a="http://schemas.openxmlformats.org/drawingml/2006/main" xmlns:r="http://schemas.openxmlformats.org/officeDocument/2006/relationships" xmlns:p="http://schemas.openxmlformats.org/presentationml/2006/main">
  <p:tag name="MM_SLIDE_TYPE" val="6"/>
</p:tagLst>
</file>

<file path=ppt/tags/tag110.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111.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12.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13.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14.xml><?xml version="1.0" encoding="utf-8"?>
<p:tagLst xmlns:a="http://schemas.openxmlformats.org/drawingml/2006/main" xmlns:r="http://schemas.openxmlformats.org/officeDocument/2006/relationships" xmlns:p="http://schemas.openxmlformats.org/presentationml/2006/main">
  <p:tag name="ASSET_SIZE_ON_INSERT" val="344.207,194.9756"/>
</p:tagLst>
</file>

<file path=ppt/tags/tag115.xml><?xml version="1.0" encoding="utf-8"?>
<p:tagLst xmlns:a="http://schemas.openxmlformats.org/drawingml/2006/main" xmlns:r="http://schemas.openxmlformats.org/officeDocument/2006/relationships" xmlns:p="http://schemas.openxmlformats.org/presentationml/2006/main">
  <p:tag name="ASSET_SIZE_ON_INSERT" val="31.49606,35.99551"/>
</p:tagLst>
</file>

<file path=ppt/tags/tag116.xml><?xml version="1.0" encoding="utf-8"?>
<p:tagLst xmlns:a="http://schemas.openxmlformats.org/drawingml/2006/main" xmlns:r="http://schemas.openxmlformats.org/officeDocument/2006/relationships" xmlns:p="http://schemas.openxmlformats.org/presentationml/2006/main">
  <p:tag name="BRANDIN_ASSET_PICTURE" val="TRUE"/>
  <p:tag name="ASSET_SIZE_ON_INSERT" val="384,384"/>
</p:tagLst>
</file>

<file path=ppt/tags/tag117.xml><?xml version="1.0" encoding="utf-8"?>
<p:tagLst xmlns:a="http://schemas.openxmlformats.org/drawingml/2006/main" xmlns:r="http://schemas.openxmlformats.org/officeDocument/2006/relationships" xmlns:p="http://schemas.openxmlformats.org/presentationml/2006/main">
  <p:tag name="BRANDIN_ASSET_PICTURE" val="TRUE"/>
  <p:tag name="ASSET_SIZE_ON_INSERT" val="384,384"/>
</p:tagLst>
</file>

<file path=ppt/tags/tag118.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19.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2.xml><?xml version="1.0" encoding="utf-8"?>
<p:tagLst xmlns:a="http://schemas.openxmlformats.org/drawingml/2006/main" xmlns:r="http://schemas.openxmlformats.org/officeDocument/2006/relationships" xmlns:p="http://schemas.openxmlformats.org/presentationml/2006/main">
  <p:tag name="MM_SLIDE_TYPE" val="6"/>
</p:tagLst>
</file>

<file path=ppt/tags/tag120.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21.xml><?xml version="1.0" encoding="utf-8"?>
<p:tagLst xmlns:a="http://schemas.openxmlformats.org/drawingml/2006/main" xmlns:r="http://schemas.openxmlformats.org/officeDocument/2006/relationships" xmlns:p="http://schemas.openxmlformats.org/presentationml/2006/main">
  <p:tag name="ASSET_SIZE_ON_INSERT" val="344.207,194.9756"/>
</p:tagLst>
</file>

<file path=ppt/tags/tag122.xml><?xml version="1.0" encoding="utf-8"?>
<p:tagLst xmlns:a="http://schemas.openxmlformats.org/drawingml/2006/main" xmlns:r="http://schemas.openxmlformats.org/officeDocument/2006/relationships" xmlns:p="http://schemas.openxmlformats.org/presentationml/2006/main">
  <p:tag name="BRANDIN_ASSET_PICTURE" val="TRUE"/>
  <p:tag name="ASSET_SIZE_ON_INSERT" val="384,384"/>
</p:tagLst>
</file>

<file path=ppt/tags/tag123.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124.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125.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126.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127.xml><?xml version="1.0" encoding="utf-8"?>
<p:tagLst xmlns:a="http://schemas.openxmlformats.org/drawingml/2006/main" xmlns:r="http://schemas.openxmlformats.org/officeDocument/2006/relationships" xmlns:p="http://schemas.openxmlformats.org/presentationml/2006/main">
  <p:tag name="ASSET_SIZE_ON_INSERT" val="10.49866,18.74764"/>
</p:tagLst>
</file>

<file path=ppt/tags/tag128.xml><?xml version="1.0" encoding="utf-8"?>
<p:tagLst xmlns:a="http://schemas.openxmlformats.org/drawingml/2006/main" xmlns:r="http://schemas.openxmlformats.org/officeDocument/2006/relationships" xmlns:p="http://schemas.openxmlformats.org/presentationml/2006/main">
  <p:tag name="ASSET_SIZE_ON_INSERT" val="10.49866,18.74764"/>
</p:tagLst>
</file>

<file path=ppt/tags/tag129.xml><?xml version="1.0" encoding="utf-8"?>
<p:tagLst xmlns:a="http://schemas.openxmlformats.org/drawingml/2006/main" xmlns:r="http://schemas.openxmlformats.org/officeDocument/2006/relationships" xmlns:p="http://schemas.openxmlformats.org/presentationml/2006/main">
  <p:tag name="ASSET_SIZE_ON_INSERT" val="10.49866,18.74764"/>
</p:tagLst>
</file>

<file path=ppt/tags/tag13.xml><?xml version="1.0" encoding="utf-8"?>
<p:tagLst xmlns:a="http://schemas.openxmlformats.org/drawingml/2006/main" xmlns:r="http://schemas.openxmlformats.org/officeDocument/2006/relationships" xmlns:p="http://schemas.openxmlformats.org/presentationml/2006/main">
  <p:tag name="MM_SLIDE_TYPE" val="6"/>
</p:tagLst>
</file>

<file path=ppt/tags/tag130.xml><?xml version="1.0" encoding="utf-8"?>
<p:tagLst xmlns:a="http://schemas.openxmlformats.org/drawingml/2006/main" xmlns:r="http://schemas.openxmlformats.org/officeDocument/2006/relationships" xmlns:p="http://schemas.openxmlformats.org/presentationml/2006/main">
  <p:tag name="ASSET_SIZE_ON_INSERT" val="10.49866,18.74764"/>
</p:tagLst>
</file>

<file path=ppt/tags/tag131.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32.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33.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34.xml><?xml version="1.0" encoding="utf-8"?>
<p:tagLst xmlns:a="http://schemas.openxmlformats.org/drawingml/2006/main" xmlns:r="http://schemas.openxmlformats.org/officeDocument/2006/relationships" xmlns:p="http://schemas.openxmlformats.org/presentationml/2006/main">
  <p:tag name="ASSET_SIZE_ON_INSERT" val="344.207,194.9756"/>
</p:tagLst>
</file>

<file path=ppt/tags/tag135.xml><?xml version="1.0" encoding="utf-8"?>
<p:tagLst xmlns:a="http://schemas.openxmlformats.org/drawingml/2006/main" xmlns:r="http://schemas.openxmlformats.org/officeDocument/2006/relationships" xmlns:p="http://schemas.openxmlformats.org/presentationml/2006/main">
  <p:tag name="BRANDIN_ASSET_PICTURE" val="TRUE"/>
  <p:tag name="ASSET_SIZE_ON_INSERT" val="384,384"/>
</p:tagLst>
</file>

<file path=ppt/tags/tag136.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137.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138.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139.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40.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41.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42.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43.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44.xml><?xml version="1.0" encoding="utf-8"?>
<p:tagLst xmlns:a="http://schemas.openxmlformats.org/drawingml/2006/main" xmlns:r="http://schemas.openxmlformats.org/officeDocument/2006/relationships" xmlns:p="http://schemas.openxmlformats.org/presentationml/2006/main">
  <p:tag name="ASSET_SIZE_ON_INSERT" val="344.207,194.9756"/>
</p:tagLst>
</file>

<file path=ppt/tags/tag145.xml><?xml version="1.0" encoding="utf-8"?>
<p:tagLst xmlns:a="http://schemas.openxmlformats.org/drawingml/2006/main" xmlns:r="http://schemas.openxmlformats.org/officeDocument/2006/relationships" xmlns:p="http://schemas.openxmlformats.org/presentationml/2006/main">
  <p:tag name="BRANDIN_ASSET_PICTURE" val="TRUE"/>
  <p:tag name="ASSET_SIZE_ON_INSERT" val="225,225"/>
</p:tagLst>
</file>

<file path=ppt/tags/tag146.xml><?xml version="1.0" encoding="utf-8"?>
<p:tagLst xmlns:a="http://schemas.openxmlformats.org/drawingml/2006/main" xmlns:r="http://schemas.openxmlformats.org/officeDocument/2006/relationships" xmlns:p="http://schemas.openxmlformats.org/presentationml/2006/main">
  <p:tag name="BRANDIN_ASSET_PICTURE" val="TRUE"/>
  <p:tag name="ASSET_SIZE_ON_INSERT" val="225,225"/>
</p:tagLst>
</file>

<file path=ppt/tags/tag147.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48.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49.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5.xml><?xml version="1.0" encoding="utf-8"?>
<p:tagLst xmlns:a="http://schemas.openxmlformats.org/drawingml/2006/main" xmlns:r="http://schemas.openxmlformats.org/officeDocument/2006/relationships" xmlns:p="http://schemas.openxmlformats.org/presentationml/2006/main">
  <p:tag name="ROW" val="1"/>
</p:tagLst>
</file>

<file path=ppt/tags/tag150.xml><?xml version="1.0" encoding="utf-8"?>
<p:tagLst xmlns:a="http://schemas.openxmlformats.org/drawingml/2006/main" xmlns:r="http://schemas.openxmlformats.org/officeDocument/2006/relationships" xmlns:p="http://schemas.openxmlformats.org/presentationml/2006/main">
  <p:tag name="ASSET_SIZE_ON_INSERT" val="344.207,209.9738"/>
</p:tagLst>
</file>

<file path=ppt/tags/tag151.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52.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53.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54.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55.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56.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157.xml><?xml version="1.0" encoding="utf-8"?>
<p:tagLst xmlns:a="http://schemas.openxmlformats.org/drawingml/2006/main" xmlns:r="http://schemas.openxmlformats.org/officeDocument/2006/relationships" xmlns:p="http://schemas.openxmlformats.org/presentationml/2006/main">
  <p:tag name="ASSET_SIZE_ON_INSERT" val="35.99551,31.49606"/>
</p:tagLst>
</file>

<file path=ppt/tags/tag158.xml><?xml version="1.0" encoding="utf-8"?>
<p:tagLst xmlns:a="http://schemas.openxmlformats.org/drawingml/2006/main" xmlns:r="http://schemas.openxmlformats.org/officeDocument/2006/relationships" xmlns:p="http://schemas.openxmlformats.org/presentationml/2006/main">
  <p:tag name="ASSET_SIZE_ON_INSERT" val="35.99551,35.99551"/>
</p:tagLst>
</file>

<file path=ppt/tags/tag159.xml><?xml version="1.0" encoding="utf-8"?>
<p:tagLst xmlns:a="http://schemas.openxmlformats.org/drawingml/2006/main" xmlns:r="http://schemas.openxmlformats.org/officeDocument/2006/relationships" xmlns:p="http://schemas.openxmlformats.org/presentationml/2006/main">
  <p:tag name="ASSET_SIZE_ON_INSERT" val="18.74764,15.74803"/>
</p:tagLst>
</file>

<file path=ppt/tags/tag16.xml><?xml version="1.0" encoding="utf-8"?>
<p:tagLst xmlns:a="http://schemas.openxmlformats.org/drawingml/2006/main" xmlns:r="http://schemas.openxmlformats.org/officeDocument/2006/relationships" xmlns:p="http://schemas.openxmlformats.org/presentationml/2006/main">
  <p:tag name="BRANDIN_BRAND_CHECK" val="SHAPE CHECKED"/>
</p:tagLst>
</file>

<file path=ppt/tags/tag160.xml><?xml version="1.0" encoding="utf-8"?>
<p:tagLst xmlns:a="http://schemas.openxmlformats.org/drawingml/2006/main" xmlns:r="http://schemas.openxmlformats.org/officeDocument/2006/relationships" xmlns:p="http://schemas.openxmlformats.org/presentationml/2006/main">
  <p:tag name="ASSET_SIZE_ON_INSERT" val="18.74764,15.74803"/>
</p:tagLst>
</file>

<file path=ppt/tags/tag161.xml><?xml version="1.0" encoding="utf-8"?>
<p:tagLst xmlns:a="http://schemas.openxmlformats.org/drawingml/2006/main" xmlns:r="http://schemas.openxmlformats.org/officeDocument/2006/relationships" xmlns:p="http://schemas.openxmlformats.org/presentationml/2006/main">
  <p:tag name="ASSET_SIZE_ON_INSERT" val="17.99772,17.99772"/>
</p:tagLst>
</file>

<file path=ppt/tags/tag162.xml><?xml version="1.0" encoding="utf-8"?>
<p:tagLst xmlns:a="http://schemas.openxmlformats.org/drawingml/2006/main" xmlns:r="http://schemas.openxmlformats.org/officeDocument/2006/relationships" xmlns:p="http://schemas.openxmlformats.org/presentationml/2006/main">
  <p:tag name="ASSET_SIZE_ON_INSERT" val="17.99772,17.99772"/>
</p:tagLst>
</file>

<file path=ppt/tags/tag163.xml><?xml version="1.0" encoding="utf-8"?>
<p:tagLst xmlns:a="http://schemas.openxmlformats.org/drawingml/2006/main" xmlns:r="http://schemas.openxmlformats.org/officeDocument/2006/relationships" xmlns:p="http://schemas.openxmlformats.org/presentationml/2006/main">
  <p:tag name="ASSET_SIZE_ON_INSERT" val="17.99772,17.99772"/>
</p:tagLst>
</file>

<file path=ppt/tags/tag17.xml><?xml version="1.0" encoding="utf-8"?>
<p:tagLst xmlns:a="http://schemas.openxmlformats.org/drawingml/2006/main" xmlns:r="http://schemas.openxmlformats.org/officeDocument/2006/relationships" xmlns:p="http://schemas.openxmlformats.org/presentationml/2006/main">
  <p:tag name="BRANDIN_BRAND_CHECK" val="SHAPE CHECKED"/>
</p:tagLst>
</file>

<file path=ppt/tags/tag18.xml><?xml version="1.0" encoding="utf-8"?>
<p:tagLst xmlns:a="http://schemas.openxmlformats.org/drawingml/2006/main" xmlns:r="http://schemas.openxmlformats.org/officeDocument/2006/relationships" xmlns:p="http://schemas.openxmlformats.org/presentationml/2006/main">
  <p:tag name="BRANDIN_BRAND_CHECK" val="SHAPE CHECKED"/>
</p:tagLst>
</file>

<file path=ppt/tags/tag19.xml><?xml version="1.0" encoding="utf-8"?>
<p:tagLst xmlns:a="http://schemas.openxmlformats.org/drawingml/2006/main" xmlns:r="http://schemas.openxmlformats.org/officeDocument/2006/relationships" xmlns:p="http://schemas.openxmlformats.org/presentationml/2006/main">
  <p:tag name="BRANDIN_BRAND_CHECK" val="SHAPE CHECKED"/>
</p:tagLst>
</file>

<file path=ppt/tags/tag2.xml><?xml version="1.0" encoding="utf-8"?>
<p:tagLst xmlns:a="http://schemas.openxmlformats.org/drawingml/2006/main" xmlns:r="http://schemas.openxmlformats.org/officeDocument/2006/relationships" xmlns:p="http://schemas.openxmlformats.org/presentationml/2006/main">
  <p:tag name="ROW" val="1"/>
</p:tagLst>
</file>

<file path=ppt/tags/tag20.xml><?xml version="1.0" encoding="utf-8"?>
<p:tagLst xmlns:a="http://schemas.openxmlformats.org/drawingml/2006/main" xmlns:r="http://schemas.openxmlformats.org/officeDocument/2006/relationships" xmlns:p="http://schemas.openxmlformats.org/presentationml/2006/main">
  <p:tag name="BRANDIN_BRAND_CHECK" val="SHAPE CHECKED"/>
</p:tagLst>
</file>

<file path=ppt/tags/tag21.xml><?xml version="1.0" encoding="utf-8"?>
<p:tagLst xmlns:a="http://schemas.openxmlformats.org/drawingml/2006/main" xmlns:r="http://schemas.openxmlformats.org/officeDocument/2006/relationships" xmlns:p="http://schemas.openxmlformats.org/presentationml/2006/main">
  <p:tag name="MM_SLIDE_TYPE" val="6"/>
</p:tagLst>
</file>

<file path=ppt/tags/tag22.xml><?xml version="1.0" encoding="utf-8"?>
<p:tagLst xmlns:a="http://schemas.openxmlformats.org/drawingml/2006/main" xmlns:r="http://schemas.openxmlformats.org/officeDocument/2006/relationships" xmlns:p="http://schemas.openxmlformats.org/presentationml/2006/main">
  <p:tag name="ROW" val="1"/>
</p:tagLst>
</file>

<file path=ppt/tags/tag23.xml><?xml version="1.0" encoding="utf-8"?>
<p:tagLst xmlns:a="http://schemas.openxmlformats.org/drawingml/2006/main" xmlns:r="http://schemas.openxmlformats.org/officeDocument/2006/relationships" xmlns:p="http://schemas.openxmlformats.org/presentationml/2006/main">
  <p:tag name="MM_SLIDE_TYPE" val="6"/>
</p:tagLst>
</file>

<file path=ppt/tags/tag24.xml><?xml version="1.0" encoding="utf-8"?>
<p:tagLst xmlns:a="http://schemas.openxmlformats.org/drawingml/2006/main" xmlns:r="http://schemas.openxmlformats.org/officeDocument/2006/relationships" xmlns:p="http://schemas.openxmlformats.org/presentationml/2006/main">
  <p:tag name="MM_SLIDE_TYPE" val="6"/>
</p:tagLst>
</file>

<file path=ppt/tags/tag25.xml><?xml version="1.0" encoding="utf-8"?>
<p:tagLst xmlns:a="http://schemas.openxmlformats.org/drawingml/2006/main" xmlns:r="http://schemas.openxmlformats.org/officeDocument/2006/relationships" xmlns:p="http://schemas.openxmlformats.org/presentationml/2006/main">
  <p:tag name="MM_SLIDE_TYPE" val="6"/>
</p:tagLst>
</file>

<file path=ppt/tags/tag26.xml><?xml version="1.0" encoding="utf-8"?>
<p:tagLst xmlns:a="http://schemas.openxmlformats.org/drawingml/2006/main" xmlns:r="http://schemas.openxmlformats.org/officeDocument/2006/relationships" xmlns:p="http://schemas.openxmlformats.org/presentationml/2006/main">
  <p:tag name="MM_SLIDE_TYPE" val="6"/>
</p:tagLst>
</file>

<file path=ppt/tags/tag27.xml><?xml version="1.0" encoding="utf-8"?>
<p:tagLst xmlns:a="http://schemas.openxmlformats.org/drawingml/2006/main" xmlns:r="http://schemas.openxmlformats.org/officeDocument/2006/relationships" xmlns:p="http://schemas.openxmlformats.org/presentationml/2006/main">
  <p:tag name="MM_SLIDE_TYPE" val="6"/>
</p:tagLst>
</file>

<file path=ppt/tags/tag28.xml><?xml version="1.0" encoding="utf-8"?>
<p:tagLst xmlns:a="http://schemas.openxmlformats.org/drawingml/2006/main" xmlns:r="http://schemas.openxmlformats.org/officeDocument/2006/relationships" xmlns:p="http://schemas.openxmlformats.org/presentationml/2006/main">
  <p:tag name="MM_SLIDE_TYPE" val="6"/>
</p:tagLst>
</file>

<file path=ppt/tags/tag29.xml><?xml version="1.0" encoding="utf-8"?>
<p:tagLst xmlns:a="http://schemas.openxmlformats.org/drawingml/2006/main" xmlns:r="http://schemas.openxmlformats.org/officeDocument/2006/relationships" xmlns:p="http://schemas.openxmlformats.org/presentationml/2006/main">
  <p:tag name="ROW" val="1"/>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30.xml><?xml version="1.0" encoding="utf-8"?>
<p:tagLst xmlns:a="http://schemas.openxmlformats.org/drawingml/2006/main" xmlns:r="http://schemas.openxmlformats.org/officeDocument/2006/relationships" xmlns:p="http://schemas.openxmlformats.org/presentationml/2006/main">
  <p:tag name="MM_SLIDE_TYPE" val="6"/>
</p:tagLst>
</file>

<file path=ppt/tags/tag31.xml><?xml version="1.0" encoding="utf-8"?>
<p:tagLst xmlns:a="http://schemas.openxmlformats.org/drawingml/2006/main" xmlns:r="http://schemas.openxmlformats.org/officeDocument/2006/relationships" xmlns:p="http://schemas.openxmlformats.org/presentationml/2006/main">
  <p:tag name="ROW" val="1"/>
</p:tagLst>
</file>

<file path=ppt/tags/tag32.xml><?xml version="1.0" encoding="utf-8"?>
<p:tagLst xmlns:a="http://schemas.openxmlformats.org/drawingml/2006/main" xmlns:r="http://schemas.openxmlformats.org/officeDocument/2006/relationships" xmlns:p="http://schemas.openxmlformats.org/presentationml/2006/main">
  <p:tag name="ROW" val="1"/>
</p:tagLst>
</file>

<file path=ppt/tags/tag33.xml><?xml version="1.0" encoding="utf-8"?>
<p:tagLst xmlns:a="http://schemas.openxmlformats.org/drawingml/2006/main" xmlns:r="http://schemas.openxmlformats.org/officeDocument/2006/relationships" xmlns:p="http://schemas.openxmlformats.org/presentationml/2006/main">
  <p:tag name="MM_SLIDE_TYPE" val="6"/>
</p:tagLst>
</file>

<file path=ppt/tags/tag34.xml><?xml version="1.0" encoding="utf-8"?>
<p:tagLst xmlns:a="http://schemas.openxmlformats.org/drawingml/2006/main" xmlns:r="http://schemas.openxmlformats.org/officeDocument/2006/relationships" xmlns:p="http://schemas.openxmlformats.org/presentationml/2006/main">
  <p:tag name="ROW" val="1"/>
</p:tagLst>
</file>

<file path=ppt/tags/tag35.xml><?xml version="1.0" encoding="utf-8"?>
<p:tagLst xmlns:a="http://schemas.openxmlformats.org/drawingml/2006/main" xmlns:r="http://schemas.openxmlformats.org/officeDocument/2006/relationships" xmlns:p="http://schemas.openxmlformats.org/presentationml/2006/main">
  <p:tag name="ROW" val="1"/>
</p:tagLst>
</file>

<file path=ppt/tags/tag36.xml><?xml version="1.0" encoding="utf-8"?>
<p:tagLst xmlns:a="http://schemas.openxmlformats.org/drawingml/2006/main" xmlns:r="http://schemas.openxmlformats.org/officeDocument/2006/relationships" xmlns:p="http://schemas.openxmlformats.org/presentationml/2006/main">
  <p:tag name="MM_SLIDE_TYPE" val="6"/>
</p:tagLst>
</file>

<file path=ppt/tags/tag37.xml><?xml version="1.0" encoding="utf-8"?>
<p:tagLst xmlns:a="http://schemas.openxmlformats.org/drawingml/2006/main" xmlns:r="http://schemas.openxmlformats.org/officeDocument/2006/relationships" xmlns:p="http://schemas.openxmlformats.org/presentationml/2006/main">
  <p:tag name="ROW" val="1"/>
</p:tagLst>
</file>

<file path=ppt/tags/tag38.xml><?xml version="1.0" encoding="utf-8"?>
<p:tagLst xmlns:a="http://schemas.openxmlformats.org/drawingml/2006/main" xmlns:r="http://schemas.openxmlformats.org/officeDocument/2006/relationships" xmlns:p="http://schemas.openxmlformats.org/presentationml/2006/main">
  <p:tag name="ROW" val="1"/>
</p:tagLst>
</file>

<file path=ppt/tags/tag39.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40.xml><?xml version="1.0" encoding="utf-8"?>
<p:tagLst xmlns:a="http://schemas.openxmlformats.org/drawingml/2006/main" xmlns:r="http://schemas.openxmlformats.org/officeDocument/2006/relationships" xmlns:p="http://schemas.openxmlformats.org/presentationml/2006/main">
  <p:tag name="ROW" val="1"/>
</p:tagLst>
</file>

<file path=ppt/tags/tag41.xml><?xml version="1.0" encoding="utf-8"?>
<p:tagLst xmlns:a="http://schemas.openxmlformats.org/drawingml/2006/main" xmlns:r="http://schemas.openxmlformats.org/officeDocument/2006/relationships" xmlns:p="http://schemas.openxmlformats.org/presentationml/2006/main">
  <p:tag name="MM_SLIDE_TYPE" val="6"/>
</p:tagLst>
</file>

<file path=ppt/tags/tag42.xml><?xml version="1.0" encoding="utf-8"?>
<p:tagLst xmlns:a="http://schemas.openxmlformats.org/drawingml/2006/main" xmlns:r="http://schemas.openxmlformats.org/officeDocument/2006/relationships" xmlns:p="http://schemas.openxmlformats.org/presentationml/2006/main">
  <p:tag name="ROW" val="1"/>
</p:tagLst>
</file>

<file path=ppt/tags/tag43.xml><?xml version="1.0" encoding="utf-8"?>
<p:tagLst xmlns:a="http://schemas.openxmlformats.org/drawingml/2006/main" xmlns:r="http://schemas.openxmlformats.org/officeDocument/2006/relationships" xmlns:p="http://schemas.openxmlformats.org/presentationml/2006/main">
  <p:tag name="MM_SLIDE_TYPE" val="6"/>
</p:tagLst>
</file>

<file path=ppt/tags/tag44.xml><?xml version="1.0" encoding="utf-8"?>
<p:tagLst xmlns:a="http://schemas.openxmlformats.org/drawingml/2006/main" xmlns:r="http://schemas.openxmlformats.org/officeDocument/2006/relationships" xmlns:p="http://schemas.openxmlformats.org/presentationml/2006/main">
  <p:tag name="MM_SLIDE_TYPE" val="6"/>
</p:tagLst>
</file>

<file path=ppt/tags/tag45.xml><?xml version="1.0" encoding="utf-8"?>
<p:tagLst xmlns:a="http://schemas.openxmlformats.org/drawingml/2006/main" xmlns:r="http://schemas.openxmlformats.org/officeDocument/2006/relationships" xmlns:p="http://schemas.openxmlformats.org/presentationml/2006/main">
  <p:tag name="MM_SLIDE_TYPE" val="6"/>
</p:tagLst>
</file>

<file path=ppt/tags/tag46.xml><?xml version="1.0" encoding="utf-8"?>
<p:tagLst xmlns:a="http://schemas.openxmlformats.org/drawingml/2006/main" xmlns:r="http://schemas.openxmlformats.org/officeDocument/2006/relationships" xmlns:p="http://schemas.openxmlformats.org/presentationml/2006/main">
  <p:tag name="ASSET_SIZE_ON_INSERT" val="63,63"/>
</p:tagLst>
</file>

<file path=ppt/tags/tag47.xml><?xml version="1.0" encoding="utf-8"?>
<p:tagLst xmlns:a="http://schemas.openxmlformats.org/drawingml/2006/main" xmlns:r="http://schemas.openxmlformats.org/officeDocument/2006/relationships" xmlns:p="http://schemas.openxmlformats.org/presentationml/2006/main">
  <p:tag name="MM_SLIDE_TYPE" val="6"/>
</p:tagLst>
</file>

<file path=ppt/tags/tag48.xml><?xml version="1.0" encoding="utf-8"?>
<p:tagLst xmlns:a="http://schemas.openxmlformats.org/drawingml/2006/main" xmlns:r="http://schemas.openxmlformats.org/officeDocument/2006/relationships" xmlns:p="http://schemas.openxmlformats.org/presentationml/2006/main">
  <p:tag name="ASSET_SIZE_ON_INSERT" val="63,63"/>
</p:tagLst>
</file>

<file path=ppt/tags/tag49.xml><?xml version="1.0" encoding="utf-8"?>
<p:tagLst xmlns:a="http://schemas.openxmlformats.org/drawingml/2006/main" xmlns:r="http://schemas.openxmlformats.org/officeDocument/2006/relationships" xmlns:p="http://schemas.openxmlformats.org/presentationml/2006/main">
  <p:tag name="ASSET_SIZE_ON_INSERT" val="63,63"/>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50.xml><?xml version="1.0" encoding="utf-8"?>
<p:tagLst xmlns:a="http://schemas.openxmlformats.org/drawingml/2006/main" xmlns:r="http://schemas.openxmlformats.org/officeDocument/2006/relationships" xmlns:p="http://schemas.openxmlformats.org/presentationml/2006/main">
  <p:tag name="ROW" val="1"/>
</p:tagLst>
</file>

<file path=ppt/tags/tag51.xml><?xml version="1.0" encoding="utf-8"?>
<p:tagLst xmlns:a="http://schemas.openxmlformats.org/drawingml/2006/main" xmlns:r="http://schemas.openxmlformats.org/officeDocument/2006/relationships" xmlns:p="http://schemas.openxmlformats.org/presentationml/2006/main">
  <p:tag name="BRANDIN_BRAND_CHECK" val="SHAPE CHECKED"/>
</p:tagLst>
</file>

<file path=ppt/tags/tag52.xml><?xml version="1.0" encoding="utf-8"?>
<p:tagLst xmlns:a="http://schemas.openxmlformats.org/drawingml/2006/main" xmlns:r="http://schemas.openxmlformats.org/officeDocument/2006/relationships" xmlns:p="http://schemas.openxmlformats.org/presentationml/2006/main">
  <p:tag name="BRANDIN_ASSET_PICTURE" val="TRUE"/>
  <p:tag name="ASSET_SIZE_ON_INSERT" val="384,384"/>
</p:tagLst>
</file>

<file path=ppt/tags/tag53.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54.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55.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56.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57.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58.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59.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60.xml><?xml version="1.0" encoding="utf-8"?>
<p:tagLst xmlns:a="http://schemas.openxmlformats.org/drawingml/2006/main" xmlns:r="http://schemas.openxmlformats.org/officeDocument/2006/relationships" xmlns:p="http://schemas.openxmlformats.org/presentationml/2006/main">
  <p:tag name="ASSET_SIZE_ON_INSERT" val="344.207,194.9756"/>
</p:tagLst>
</file>

<file path=ppt/tags/tag61.xml><?xml version="1.0" encoding="utf-8"?>
<p:tagLst xmlns:a="http://schemas.openxmlformats.org/drawingml/2006/main" xmlns:r="http://schemas.openxmlformats.org/officeDocument/2006/relationships" xmlns:p="http://schemas.openxmlformats.org/presentationml/2006/main">
  <p:tag name="BRANDIN_ASSET_PICTURE" val="TRUE"/>
  <p:tag name="ASSET_SIZE_ON_INSERT" val="384,384"/>
</p:tagLst>
</file>

<file path=ppt/tags/tag62.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63.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64.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65.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66.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67.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68.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69.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7.xml><?xml version="1.0" encoding="utf-8"?>
<p:tagLst xmlns:a="http://schemas.openxmlformats.org/drawingml/2006/main" xmlns:r="http://schemas.openxmlformats.org/officeDocument/2006/relationships" xmlns:p="http://schemas.openxmlformats.org/presentationml/2006/main">
  <p:tag name="ASSET_SIZE_ON_INSERT" val="63,63"/>
</p:tagLst>
</file>

<file path=ppt/tags/tag70.xml><?xml version="1.0" encoding="utf-8"?>
<p:tagLst xmlns:a="http://schemas.openxmlformats.org/drawingml/2006/main" xmlns:r="http://schemas.openxmlformats.org/officeDocument/2006/relationships" xmlns:p="http://schemas.openxmlformats.org/presentationml/2006/main">
  <p:tag name="ASSET_SIZE_ON_INSERT" val="344.207,194.9756"/>
</p:tagLst>
</file>

<file path=ppt/tags/tag71.xml><?xml version="1.0" encoding="utf-8"?>
<p:tagLst xmlns:a="http://schemas.openxmlformats.org/drawingml/2006/main" xmlns:r="http://schemas.openxmlformats.org/officeDocument/2006/relationships" xmlns:p="http://schemas.openxmlformats.org/presentationml/2006/main">
  <p:tag name="BRANDIN_ASSET_PICTURE" val="TRUE"/>
  <p:tag name="ASSET_SIZE_ON_INSERT" val="225,225"/>
</p:tagLst>
</file>

<file path=ppt/tags/tag72.xml><?xml version="1.0" encoding="utf-8"?>
<p:tagLst xmlns:a="http://schemas.openxmlformats.org/drawingml/2006/main" xmlns:r="http://schemas.openxmlformats.org/officeDocument/2006/relationships" xmlns:p="http://schemas.openxmlformats.org/presentationml/2006/main">
  <p:tag name="BRANDIN_ASSET_PICTURE" val="TRUE"/>
  <p:tag name="ASSET_SIZE_ON_INSERT" val="225,225"/>
</p:tagLst>
</file>

<file path=ppt/tags/tag73.xml><?xml version="1.0" encoding="utf-8"?>
<p:tagLst xmlns:a="http://schemas.openxmlformats.org/drawingml/2006/main" xmlns:r="http://schemas.openxmlformats.org/officeDocument/2006/relationships" xmlns:p="http://schemas.openxmlformats.org/presentationml/2006/main">
  <p:tag name="ASSET_SIZE_ON_INSERT" val="29.24638,23.99701"/>
</p:tagLst>
</file>

<file path=ppt/tags/tag74.xml><?xml version="1.0" encoding="utf-8"?>
<p:tagLst xmlns:a="http://schemas.openxmlformats.org/drawingml/2006/main" xmlns:r="http://schemas.openxmlformats.org/officeDocument/2006/relationships" xmlns:p="http://schemas.openxmlformats.org/presentationml/2006/main">
  <p:tag name="ASSET_SIZE_ON_INSERT" val="22.49717,20.9974"/>
</p:tagLst>
</file>

<file path=ppt/tags/tag75.xml><?xml version="1.0" encoding="utf-8"?>
<p:tagLst xmlns:a="http://schemas.openxmlformats.org/drawingml/2006/main" xmlns:r="http://schemas.openxmlformats.org/officeDocument/2006/relationships" xmlns:p="http://schemas.openxmlformats.org/presentationml/2006/main">
  <p:tag name="ASSET_SIZE_ON_INSERT" val="17.99772,23.24709"/>
</p:tagLst>
</file>

<file path=ppt/tags/tag76.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77.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78.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79.xml><?xml version="1.0" encoding="utf-8"?>
<p:tagLst xmlns:a="http://schemas.openxmlformats.org/drawingml/2006/main" xmlns:r="http://schemas.openxmlformats.org/officeDocument/2006/relationships" xmlns:p="http://schemas.openxmlformats.org/presentationml/2006/main">
  <p:tag name="BRANDIN_ASSET_PICTURE" val="TRUE"/>
  <p:tag name="ASSET_SIZE_ON_INSERT" val="384,384"/>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BRANDIN_ASSET_PICTURE" val="TRUE"/>
  <p:tag name="ASSET_SIZE_ON_INSERT" val="384,384"/>
</p:tagLst>
</file>

<file path=ppt/tags/tag81.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82.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83.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84.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85.xml><?xml version="1.0" encoding="utf-8"?>
<p:tagLst xmlns:a="http://schemas.openxmlformats.org/drawingml/2006/main" xmlns:r="http://schemas.openxmlformats.org/officeDocument/2006/relationships" xmlns:p="http://schemas.openxmlformats.org/presentationml/2006/main">
  <p:tag name="ASSET_SIZE_ON_INSERT" val="344.207,179.9775"/>
</p:tagLst>
</file>

<file path=ppt/tags/tag86.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87.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88.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89.xml><?xml version="1.0" encoding="utf-8"?>
<p:tagLst xmlns:a="http://schemas.openxmlformats.org/drawingml/2006/main" xmlns:r="http://schemas.openxmlformats.org/officeDocument/2006/relationships" xmlns:p="http://schemas.openxmlformats.org/presentationml/2006/main">
  <p:tag name="ASSET_SIZE_ON_INSERT" val="10.49866,17.99772"/>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ags/tag90.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91.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92.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93.xml><?xml version="1.0" encoding="utf-8"?>
<p:tagLst xmlns:a="http://schemas.openxmlformats.org/drawingml/2006/main" xmlns:r="http://schemas.openxmlformats.org/officeDocument/2006/relationships" xmlns:p="http://schemas.openxmlformats.org/presentationml/2006/main">
  <p:tag name="ASSET_SIZE_ON_INSERT" val="344.207,194.9756"/>
</p:tagLst>
</file>

<file path=ppt/tags/tag94.xml><?xml version="1.0" encoding="utf-8"?>
<p:tagLst xmlns:a="http://schemas.openxmlformats.org/drawingml/2006/main" xmlns:r="http://schemas.openxmlformats.org/officeDocument/2006/relationships" xmlns:p="http://schemas.openxmlformats.org/presentationml/2006/main">
  <p:tag name="BRANDIN_ASSET_PICTURE" val="TRUE"/>
  <p:tag name="ASSET_SIZE_ON_INSERT" val="384,384"/>
</p:tagLst>
</file>

<file path=ppt/tags/tag95.xml><?xml version="1.0" encoding="utf-8"?>
<p:tagLst xmlns:a="http://schemas.openxmlformats.org/drawingml/2006/main" xmlns:r="http://schemas.openxmlformats.org/officeDocument/2006/relationships" xmlns:p="http://schemas.openxmlformats.org/presentationml/2006/main">
  <p:tag name="BRANDIN_ASSET_PICTURE" val="TRUE"/>
  <p:tag name="ASSET_SIZE_ON_INSERT" val="384,384"/>
</p:tagLst>
</file>

<file path=ppt/tags/tag96.xml><?xml version="1.0" encoding="utf-8"?>
<p:tagLst xmlns:a="http://schemas.openxmlformats.org/drawingml/2006/main" xmlns:r="http://schemas.openxmlformats.org/officeDocument/2006/relationships" xmlns:p="http://schemas.openxmlformats.org/presentationml/2006/main">
  <p:tag name="ASSET_SIZE_ON_INSERT" val="29.99622,23.99701"/>
</p:tagLst>
</file>

<file path=ppt/tags/tag97.xml><?xml version="1.0" encoding="utf-8"?>
<p:tagLst xmlns:a="http://schemas.openxmlformats.org/drawingml/2006/main" xmlns:r="http://schemas.openxmlformats.org/officeDocument/2006/relationships" xmlns:p="http://schemas.openxmlformats.org/presentationml/2006/main">
  <p:tag name="ASSET_SIZE_ON_INSERT" val="23.99701,23.99701"/>
</p:tagLst>
</file>

<file path=ppt/tags/tag98.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ags/tag99.xml><?xml version="1.0" encoding="utf-8"?>
<p:tagLst xmlns:a="http://schemas.openxmlformats.org/drawingml/2006/main" xmlns:r="http://schemas.openxmlformats.org/officeDocument/2006/relationships" xmlns:p="http://schemas.openxmlformats.org/presentationml/2006/main">
  <p:tag name="ASSET_SIZE_ON_INSERT" val="20.9974,20.9974"/>
</p:tagLst>
</file>

<file path=ppt/theme/theme1.xml><?xml version="1.0" encoding="utf-8"?>
<a:theme xmlns:a="http://schemas.openxmlformats.org/drawingml/2006/main" name="RGA 2023">
  <a:themeElements>
    <a:clrScheme name="RGA 2023">
      <a:dk1>
        <a:sysClr val="windowText" lastClr="000000"/>
      </a:dk1>
      <a:lt1>
        <a:sysClr val="window" lastClr="FFFFFF"/>
      </a:lt1>
      <a:dk2>
        <a:srgbClr val="D10000"/>
      </a:dk2>
      <a:lt2>
        <a:srgbClr val="E8E5E3"/>
      </a:lt2>
      <a:accent1>
        <a:srgbClr val="75AED5"/>
      </a:accent1>
      <a:accent2>
        <a:srgbClr val="5A236F"/>
      </a:accent2>
      <a:accent3>
        <a:srgbClr val="A49992"/>
      </a:accent3>
      <a:accent4>
        <a:srgbClr val="2B639E"/>
      </a:accent4>
      <a:accent5>
        <a:srgbClr val="2E9C8C"/>
      </a:accent5>
      <a:accent6>
        <a:srgbClr val="FA631A"/>
      </a:accent6>
      <a:hlink>
        <a:srgbClr val="D10000"/>
      </a:hlink>
      <a:folHlink>
        <a:srgbClr val="777777"/>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AECFE6"/>
        </a:solidFill>
        <a:ln>
          <a:noFill/>
        </a:ln>
      </a:spPr>
      <a:bodyPr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rgbClr val="A49992"/>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RGA Yellow">
      <a:srgbClr val="FFB51C"/>
    </a:custClr>
    <a:custClr name="RGA Blue">
      <a:srgbClr val="AECFE6"/>
    </a:custClr>
  </a:custClrLst>
  <a:extLst>
    <a:ext uri="{05A4C25C-085E-4340-85A3-A5531E510DB2}">
      <thm15:themeFamily xmlns:thm15="http://schemas.microsoft.com/office/thememl/2012/main" name="RGA Template.potx" id="{07E7D19A-B975-4416-BA61-3219843D0F47}" vid="{83A40849-E788-460F-98AC-1261267A0FA3}"/>
    </a:ext>
  </a:extLst>
</a:theme>
</file>

<file path=ppt/theme/theme2.xml><?xml version="1.0" encoding="utf-8"?>
<a:theme xmlns:a="http://schemas.openxmlformats.org/drawingml/2006/main" name="Office Theme">
  <a:themeElements>
    <a:clrScheme name="RGA 2023">
      <a:dk1>
        <a:sysClr val="windowText" lastClr="000000"/>
      </a:dk1>
      <a:lt1>
        <a:sysClr val="window" lastClr="FFFFFF"/>
      </a:lt1>
      <a:dk2>
        <a:srgbClr val="D10000"/>
      </a:dk2>
      <a:lt2>
        <a:srgbClr val="E8E5E3"/>
      </a:lt2>
      <a:accent1>
        <a:srgbClr val="75AED5"/>
      </a:accent1>
      <a:accent2>
        <a:srgbClr val="5A236F"/>
      </a:accent2>
      <a:accent3>
        <a:srgbClr val="A49992"/>
      </a:accent3>
      <a:accent4>
        <a:srgbClr val="2B639E"/>
      </a:accent4>
      <a:accent5>
        <a:srgbClr val="2E9C8C"/>
      </a:accent5>
      <a:accent6>
        <a:srgbClr val="FA631A"/>
      </a:accent6>
      <a:hlink>
        <a:srgbClr val="D10000"/>
      </a:hlink>
      <a:folHlink>
        <a:srgbClr val="777777"/>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RGA Yellow">
      <a:srgbClr val="FFB51C"/>
    </a:custClr>
    <a:custClr name="RGA Blue">
      <a:srgbClr val="AECFE6"/>
    </a:custClr>
  </a:custClr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RGA 2023">
      <a:dk1>
        <a:sysClr val="windowText" lastClr="000000"/>
      </a:dk1>
      <a:lt1>
        <a:sysClr val="window" lastClr="FFFFFF"/>
      </a:lt1>
      <a:dk2>
        <a:srgbClr val="D10000"/>
      </a:dk2>
      <a:lt2>
        <a:srgbClr val="E8E5E3"/>
      </a:lt2>
      <a:accent1>
        <a:srgbClr val="75AED5"/>
      </a:accent1>
      <a:accent2>
        <a:srgbClr val="5A236F"/>
      </a:accent2>
      <a:accent3>
        <a:srgbClr val="A49992"/>
      </a:accent3>
      <a:accent4>
        <a:srgbClr val="2B639E"/>
      </a:accent4>
      <a:accent5>
        <a:srgbClr val="2E9C8C"/>
      </a:accent5>
      <a:accent6>
        <a:srgbClr val="FA631A"/>
      </a:accent6>
      <a:hlink>
        <a:srgbClr val="D10000"/>
      </a:hlink>
      <a:folHlink>
        <a:srgbClr val="777777"/>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RGA Yellow">
      <a:srgbClr val="FFB51C"/>
    </a:custClr>
    <a:custClr name="RGA Blue">
      <a:srgbClr val="AECFE6"/>
    </a:custClr>
  </a:custClr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585c927-9a2c-4762-ad19-edc36f4ba52e" xsi:nil="true"/>
    <lcf76f155ced4ddcb4097134ff3c332f xmlns="15a5c891-f285-4d42-aea6-2f0f6c53381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CA9980DAC0EF4EA5F1D5C270C0B8D3" ma:contentTypeVersion="14" ma:contentTypeDescription="Create a new document." ma:contentTypeScope="" ma:versionID="69fdc3c2e9b7b2c2ee20ba99ea461461">
  <xsd:schema xmlns:xsd="http://www.w3.org/2001/XMLSchema" xmlns:xs="http://www.w3.org/2001/XMLSchema" xmlns:p="http://schemas.microsoft.com/office/2006/metadata/properties" xmlns:ns2="15a5c891-f285-4d42-aea6-2f0f6c53381c" xmlns:ns3="56e4a1bb-9316-4eee-b751-b22c14835313" xmlns:ns4="7585c927-9a2c-4762-ad19-edc36f4ba52e" targetNamespace="http://schemas.microsoft.com/office/2006/metadata/properties" ma:root="true" ma:fieldsID="0426e79d66e7d0c7b05bf465cea8decf" ns2:_="" ns3:_="" ns4:_="">
    <xsd:import namespace="15a5c891-f285-4d42-aea6-2f0f6c53381c"/>
    <xsd:import namespace="56e4a1bb-9316-4eee-b751-b22c14835313"/>
    <xsd:import namespace="7585c927-9a2c-4762-ad19-edc36f4ba52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a5c891-f285-4d42-aea6-2f0f6c5338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a9e0ff9-cc8a-4d87-908a-c408a967f69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e4a1bb-9316-4eee-b751-b22c148353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85c927-9a2c-4762-ad19-edc36f4ba52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a94526-b52b-4dd2-b07a-328499a9711e}" ma:internalName="TaxCatchAll" ma:showField="CatchAllData" ma:web="56e4a1bb-9316-4eee-b751-b22c148353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314019-4B8A-411C-9649-846BF852CA97}">
  <ds:schemaRefs>
    <ds:schemaRef ds:uri="7585c927-9a2c-4762-ad19-edc36f4ba52e"/>
    <ds:schemaRef ds:uri="http://purl.org/dc/terms/"/>
    <ds:schemaRef ds:uri="http://purl.org/dc/elements/1.1/"/>
    <ds:schemaRef ds:uri="http://www.w3.org/XML/1998/namespace"/>
    <ds:schemaRef ds:uri="http://schemas.microsoft.com/office/infopath/2007/PartnerControls"/>
    <ds:schemaRef ds:uri="http://schemas.microsoft.com/office/2006/metadata/properties"/>
    <ds:schemaRef ds:uri="add84de9-e202-4f1a-9312-4457b3df0c42"/>
    <ds:schemaRef ds:uri="http://schemas.microsoft.com/office/2006/documentManagement/types"/>
    <ds:schemaRef ds:uri="http://schemas.openxmlformats.org/package/2006/metadata/core-properties"/>
    <ds:schemaRef ds:uri="48dfbc75-abd3-4049-a3a0-7f845b697ae4"/>
    <ds:schemaRef ds:uri="http://purl.org/dc/dcmitype/"/>
    <ds:schemaRef ds:uri="15a5c891-f285-4d42-aea6-2f0f6c53381c"/>
  </ds:schemaRefs>
</ds:datastoreItem>
</file>

<file path=customXml/itemProps2.xml><?xml version="1.0" encoding="utf-8"?>
<ds:datastoreItem xmlns:ds="http://schemas.openxmlformats.org/officeDocument/2006/customXml" ds:itemID="{F4123C75-AA70-4B43-95EA-185958203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a5c891-f285-4d42-aea6-2f0f6c53381c"/>
    <ds:schemaRef ds:uri="56e4a1bb-9316-4eee-b751-b22c14835313"/>
    <ds:schemaRef ds:uri="7585c927-9a2c-4762-ad19-edc36f4ba5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AFE032-35D0-489F-8C9A-4FC2799CFC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RGA Template</Template>
  <TotalTime>364</TotalTime>
  <Words>1940</Words>
  <Application>Microsoft Office PowerPoint</Application>
  <PresentationFormat>Panorámica</PresentationFormat>
  <Paragraphs>271</Paragraphs>
  <Slides>15</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Arial</vt:lpstr>
      <vt:lpstr>Montserrat</vt:lpstr>
      <vt:lpstr>Montserrat SemiBold</vt:lpstr>
      <vt:lpstr>Poppins</vt:lpstr>
      <vt:lpstr>Poppins SemiBold</vt:lpstr>
      <vt:lpstr>Source Sans Pro Light</vt:lpstr>
      <vt:lpstr>Wingdings</vt:lpstr>
      <vt:lpstr>RGA 2023</vt:lpstr>
      <vt:lpstr>Perspectivas Globales</vt:lpstr>
      <vt:lpstr>Agenda</vt:lpstr>
      <vt:lpstr>1. Economía del Comportamiento en Seguros</vt:lpstr>
      <vt:lpstr>2. Formación Tardía de Familias</vt:lpstr>
      <vt:lpstr>3. Incertidumbre Económica</vt:lpstr>
      <vt:lpstr>4. Conciencia sobre Salud Mental</vt:lpstr>
      <vt:lpstr>5. Salud Preventiva y Bienestar</vt:lpstr>
      <vt:lpstr>6. Computación Cuántica en Seguros</vt:lpstr>
      <vt:lpstr>7. Cambios Regulatorios</vt:lpstr>
      <vt:lpstr>8. Transferencia de Riqueza (Silver Tsunami)</vt:lpstr>
      <vt:lpstr>9. Brecha d e Talento en Suscripción</vt:lpstr>
      <vt:lpstr>Implicaciones Actuariales y Estratégicas</vt:lpstr>
      <vt:lpstr>Recomendaciones y Estrategias</vt:lpstr>
      <vt:lpstr>Conclusiones y Próximos Pasos</vt:lpstr>
      <vt:lpstr>Presentación de PowerPoint</vt:lpstr>
    </vt:vector>
  </TitlesOfParts>
  <Company>Reinsurance Group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Garcia, Luis</dc:creator>
  <cp:lastModifiedBy>Rodríguez, Mónica</cp:lastModifiedBy>
  <cp:revision>3</cp:revision>
  <dcterms:created xsi:type="dcterms:W3CDTF">2025-07-04T13:19:51Z</dcterms:created>
  <dcterms:modified xsi:type="dcterms:W3CDTF">2025-09-12T15:40:38Z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7794570</vt:lpwstr>
  </property>
  <property fmtid="{D5CDD505-2E9C-101B-9397-08002B2CF9AE}" pid="3" name="NXPowerLiteSettings">
    <vt:lpwstr>E9000F7008E001</vt:lpwstr>
  </property>
  <property fmtid="{D5CDD505-2E9C-101B-9397-08002B2CF9AE}" pid="4" name="NXPowerLiteVersion">
    <vt:lpwstr>D9.1.6</vt:lpwstr>
  </property>
  <property fmtid="{D5CDD505-2E9C-101B-9397-08002B2CF9AE}" pid="5" name="MSIP_Label_0d0d896c-7307-4e3f-87b0-7d1d5d997a8c_Enabled">
    <vt:lpwstr>true</vt:lpwstr>
  </property>
  <property fmtid="{D5CDD505-2E9C-101B-9397-08002B2CF9AE}" pid="6" name="MSIP_Label_0d0d896c-7307-4e3f-87b0-7d1d5d997a8c_SetDate">
    <vt:lpwstr>2023-10-04T16:19:36Z</vt:lpwstr>
  </property>
  <property fmtid="{D5CDD505-2E9C-101B-9397-08002B2CF9AE}" pid="7" name="MSIP_Label_0d0d896c-7307-4e3f-87b0-7d1d5d997a8c_Method">
    <vt:lpwstr>Privileged</vt:lpwstr>
  </property>
  <property fmtid="{D5CDD505-2E9C-101B-9397-08002B2CF9AE}" pid="8" name="MSIP_Label_0d0d896c-7307-4e3f-87b0-7d1d5d997a8c_Name">
    <vt:lpwstr>Public</vt:lpwstr>
  </property>
  <property fmtid="{D5CDD505-2E9C-101B-9397-08002B2CF9AE}" pid="9" name="MSIP_Label_0d0d896c-7307-4e3f-87b0-7d1d5d997a8c_SiteId">
    <vt:lpwstr>3425dff1-3121-4de4-a918-893fc94ebbbc</vt:lpwstr>
  </property>
  <property fmtid="{D5CDD505-2E9C-101B-9397-08002B2CF9AE}" pid="10" name="MSIP_Label_0d0d896c-7307-4e3f-87b0-7d1d5d997a8c_ActionId">
    <vt:lpwstr>a8621857-3142-471b-8747-f96ff63c3387</vt:lpwstr>
  </property>
  <property fmtid="{D5CDD505-2E9C-101B-9397-08002B2CF9AE}" pid="11" name="MSIP_Label_0d0d896c-7307-4e3f-87b0-7d1d5d997a8c_ContentBits">
    <vt:lpwstr>0</vt:lpwstr>
  </property>
  <property fmtid="{D5CDD505-2E9C-101B-9397-08002B2CF9AE}" pid="12" name="ContentTypeId">
    <vt:lpwstr>0x0101002ECA9980DAC0EF4EA5F1D5C270C0B8D3</vt:lpwstr>
  </property>
  <property fmtid="{D5CDD505-2E9C-101B-9397-08002B2CF9AE}" pid="13" name="MediaServiceImageTags">
    <vt:lpwstr/>
  </property>
</Properties>
</file>