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4"/>
  </p:sldMasterIdLst>
  <p:notesMasterIdLst>
    <p:notesMasterId r:id="rId24"/>
  </p:notesMasterIdLst>
  <p:handoutMasterIdLst>
    <p:handoutMasterId r:id="rId25"/>
  </p:handoutMasterIdLst>
  <p:sldIdLst>
    <p:sldId id="369" r:id="rId5"/>
    <p:sldId id="527" r:id="rId6"/>
    <p:sldId id="520" r:id="rId7"/>
    <p:sldId id="525" r:id="rId8"/>
    <p:sldId id="526" r:id="rId9"/>
    <p:sldId id="523" r:id="rId10"/>
    <p:sldId id="528" r:id="rId11"/>
    <p:sldId id="531" r:id="rId12"/>
    <p:sldId id="532" r:id="rId13"/>
    <p:sldId id="524" r:id="rId14"/>
    <p:sldId id="521" r:id="rId15"/>
    <p:sldId id="522" r:id="rId16"/>
    <p:sldId id="529" r:id="rId17"/>
    <p:sldId id="530" r:id="rId18"/>
    <p:sldId id="534" r:id="rId19"/>
    <p:sldId id="535" r:id="rId20"/>
    <p:sldId id="536" r:id="rId21"/>
    <p:sldId id="537" r:id="rId22"/>
    <p:sldId id="538" r:id="rId23"/>
  </p:sldIdLst>
  <p:sldSz cx="12192000" cy="6858000"/>
  <p:notesSz cx="6858000" cy="9144000"/>
  <p:embeddedFontLst>
    <p:embeddedFont>
      <p:font typeface="Cronos Pro" panose="020C05020304030203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7D2BE3-1B48-263D-D962-8A85EBF660D7}" name="Andrea Berenice Matamoros Ceja" initials="AM" userId="S::abmatamorosc@patriare.com.mx::3c9e9543-4abc-4a6a-94fa-97c8a6464c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1CD"/>
    <a:srgbClr val="00539B"/>
    <a:srgbClr val="062F87"/>
    <a:srgbClr val="EEF7FC"/>
    <a:srgbClr val="4DABFF"/>
    <a:srgbClr val="042E6E"/>
    <a:srgbClr val="002C72"/>
    <a:srgbClr val="001E60"/>
    <a:srgbClr val="FFFFFF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2DBF4-F4A9-4A19-8C5D-B8E7FFC5BF11}" v="49" dt="2025-09-17T04:16:10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39" autoAdjust="0"/>
  </p:normalViewPr>
  <p:slideViewPr>
    <p:cSldViewPr snapToGrid="0">
      <p:cViewPr varScale="1">
        <p:scale>
          <a:sx n="86" d="100"/>
          <a:sy n="86" d="100"/>
        </p:scale>
        <p:origin x="1518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 Hildebrando Xhemalce Fuentes" userId="7255c3b6-9e72-49ea-8434-1fc597b50069" providerId="ADAL" clId="{E5B92AA4-76C4-49DD-BFC6-A25E9865FA1A}"/>
    <pc:docChg chg="undo custSel addSld delSld modSld">
      <pc:chgData name="Eduardo Hildebrando Xhemalce Fuentes" userId="7255c3b6-9e72-49ea-8434-1fc597b50069" providerId="ADAL" clId="{E5B92AA4-76C4-49DD-BFC6-A25E9865FA1A}" dt="2025-09-17T04:18:58.872" v="1871" actId="20577"/>
      <pc:docMkLst>
        <pc:docMk/>
      </pc:docMkLst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0" sldId="295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1919848766" sldId="504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2936756390" sldId="507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881366648" sldId="508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4205061544" sldId="509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3770099788" sldId="510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2617460741" sldId="511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999040778" sldId="512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2571895432" sldId="513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3619839620" sldId="514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1539370675" sldId="518"/>
        </pc:sldMkLst>
      </pc:sldChg>
      <pc:sldChg chg="del">
        <pc:chgData name="Eduardo Hildebrando Xhemalce Fuentes" userId="7255c3b6-9e72-49ea-8434-1fc597b50069" providerId="ADAL" clId="{E5B92AA4-76C4-49DD-BFC6-A25E9865FA1A}" dt="2025-09-17T03:40:36.615" v="935" actId="47"/>
        <pc:sldMkLst>
          <pc:docMk/>
          <pc:sldMk cId="3895863694" sldId="519"/>
        </pc:sldMkLst>
      </pc:sldChg>
      <pc:sldChg chg="modSp mod">
        <pc:chgData name="Eduardo Hildebrando Xhemalce Fuentes" userId="7255c3b6-9e72-49ea-8434-1fc597b50069" providerId="ADAL" clId="{E5B92AA4-76C4-49DD-BFC6-A25E9865FA1A}" dt="2025-09-17T03:50:26.737" v="1258" actId="113"/>
        <pc:sldMkLst>
          <pc:docMk/>
          <pc:sldMk cId="3473734517" sldId="520"/>
        </pc:sldMkLst>
        <pc:spChg chg="mod">
          <ac:chgData name="Eduardo Hildebrando Xhemalce Fuentes" userId="7255c3b6-9e72-49ea-8434-1fc597b50069" providerId="ADAL" clId="{E5B92AA4-76C4-49DD-BFC6-A25E9865FA1A}" dt="2025-09-17T03:50:26.737" v="1258" actId="113"/>
          <ac:spMkLst>
            <pc:docMk/>
            <pc:sldMk cId="3473734517" sldId="520"/>
            <ac:spMk id="4" creationId="{C184D96E-FF62-C86B-DC55-5881B27D95B7}"/>
          </ac:spMkLst>
        </pc:spChg>
        <pc:picChg chg="mod">
          <ac:chgData name="Eduardo Hildebrando Xhemalce Fuentes" userId="7255c3b6-9e72-49ea-8434-1fc597b50069" providerId="ADAL" clId="{E5B92AA4-76C4-49DD-BFC6-A25E9865FA1A}" dt="2025-09-17T02:39:49.648" v="21" actId="1076"/>
          <ac:picMkLst>
            <pc:docMk/>
            <pc:sldMk cId="3473734517" sldId="520"/>
            <ac:picMk id="1028" creationId="{D617FBD4-6300-6D23-7CF5-0893F1FEE368}"/>
          </ac:picMkLst>
        </pc:picChg>
      </pc:sldChg>
      <pc:sldChg chg="modSp mod">
        <pc:chgData name="Eduardo Hildebrando Xhemalce Fuentes" userId="7255c3b6-9e72-49ea-8434-1fc597b50069" providerId="ADAL" clId="{E5B92AA4-76C4-49DD-BFC6-A25E9865FA1A}" dt="2025-09-17T04:17:06.810" v="1831" actId="5793"/>
        <pc:sldMkLst>
          <pc:docMk/>
          <pc:sldMk cId="2401148665" sldId="521"/>
        </pc:sldMkLst>
        <pc:spChg chg="mod">
          <ac:chgData name="Eduardo Hildebrando Xhemalce Fuentes" userId="7255c3b6-9e72-49ea-8434-1fc597b50069" providerId="ADAL" clId="{E5B92AA4-76C4-49DD-BFC6-A25E9865FA1A}" dt="2025-09-17T03:08:45.455" v="561" actId="20577"/>
          <ac:spMkLst>
            <pc:docMk/>
            <pc:sldMk cId="2401148665" sldId="521"/>
            <ac:spMk id="2" creationId="{DFD42C25-C01F-B5DE-E5D2-3DE9874BCC2D}"/>
          </ac:spMkLst>
        </pc:spChg>
        <pc:spChg chg="mod">
          <ac:chgData name="Eduardo Hildebrando Xhemalce Fuentes" userId="7255c3b6-9e72-49ea-8434-1fc597b50069" providerId="ADAL" clId="{E5B92AA4-76C4-49DD-BFC6-A25E9865FA1A}" dt="2025-09-17T04:17:06.810" v="1831" actId="5793"/>
          <ac:spMkLst>
            <pc:docMk/>
            <pc:sldMk cId="2401148665" sldId="521"/>
            <ac:spMk id="4" creationId="{483F1EF0-4E23-F361-A6A1-EB0430BDDB1C}"/>
          </ac:spMkLst>
        </pc:spChg>
      </pc:sldChg>
      <pc:sldChg chg="addSp delSp modSp mod">
        <pc:chgData name="Eduardo Hildebrando Xhemalce Fuentes" userId="7255c3b6-9e72-49ea-8434-1fc597b50069" providerId="ADAL" clId="{E5B92AA4-76C4-49DD-BFC6-A25E9865FA1A}" dt="2025-09-17T04:18:18.627" v="1867" actId="113"/>
        <pc:sldMkLst>
          <pc:docMk/>
          <pc:sldMk cId="1585246010" sldId="522"/>
        </pc:sldMkLst>
        <pc:spChg chg="mod">
          <ac:chgData name="Eduardo Hildebrando Xhemalce Fuentes" userId="7255c3b6-9e72-49ea-8434-1fc597b50069" providerId="ADAL" clId="{E5B92AA4-76C4-49DD-BFC6-A25E9865FA1A}" dt="2025-09-17T04:18:18.627" v="1867" actId="113"/>
          <ac:spMkLst>
            <pc:docMk/>
            <pc:sldMk cId="1585246010" sldId="522"/>
            <ac:spMk id="2" creationId="{7ABD7C30-BABB-987C-0291-10037BD0A049}"/>
          </ac:spMkLst>
        </pc:spChg>
        <pc:picChg chg="mod">
          <ac:chgData name="Eduardo Hildebrando Xhemalce Fuentes" userId="7255c3b6-9e72-49ea-8434-1fc597b50069" providerId="ADAL" clId="{E5B92AA4-76C4-49DD-BFC6-A25E9865FA1A}" dt="2025-09-17T03:13:11.798" v="677" actId="1076"/>
          <ac:picMkLst>
            <pc:docMk/>
            <pc:sldMk cId="1585246010" sldId="522"/>
            <ac:picMk id="7" creationId="{A98FF765-E12A-14DE-2E06-708B7A0761D6}"/>
          </ac:picMkLst>
        </pc:picChg>
        <pc:picChg chg="add mod">
          <ac:chgData name="Eduardo Hildebrando Xhemalce Fuentes" userId="7255c3b6-9e72-49ea-8434-1fc597b50069" providerId="ADAL" clId="{E5B92AA4-76C4-49DD-BFC6-A25E9865FA1A}" dt="2025-09-17T03:13:06.337" v="675" actId="1076"/>
          <ac:picMkLst>
            <pc:docMk/>
            <pc:sldMk cId="1585246010" sldId="522"/>
            <ac:picMk id="8" creationId="{5F33069C-2B7A-CDA2-B166-2B28A8FC811D}"/>
          </ac:picMkLst>
        </pc:picChg>
        <pc:picChg chg="del">
          <ac:chgData name="Eduardo Hildebrando Xhemalce Fuentes" userId="7255c3b6-9e72-49ea-8434-1fc597b50069" providerId="ADAL" clId="{E5B92AA4-76C4-49DD-BFC6-A25E9865FA1A}" dt="2025-09-17T03:12:54.281" v="670" actId="478"/>
          <ac:picMkLst>
            <pc:docMk/>
            <pc:sldMk cId="1585246010" sldId="522"/>
            <ac:picMk id="9" creationId="{571466AA-F2CA-DA61-C6AA-4D2F5519A40A}"/>
          </ac:picMkLst>
        </pc:picChg>
      </pc:sldChg>
      <pc:sldChg chg="modSp mod">
        <pc:chgData name="Eduardo Hildebrando Xhemalce Fuentes" userId="7255c3b6-9e72-49ea-8434-1fc597b50069" providerId="ADAL" clId="{E5B92AA4-76C4-49DD-BFC6-A25E9865FA1A}" dt="2025-09-17T03:51:31.731" v="1275" actId="14100"/>
        <pc:sldMkLst>
          <pc:docMk/>
          <pc:sldMk cId="1784096149" sldId="523"/>
        </pc:sldMkLst>
        <pc:spChg chg="mod">
          <ac:chgData name="Eduardo Hildebrando Xhemalce Fuentes" userId="7255c3b6-9e72-49ea-8434-1fc597b50069" providerId="ADAL" clId="{E5B92AA4-76C4-49DD-BFC6-A25E9865FA1A}" dt="2025-09-17T03:51:24.603" v="1273" actId="6549"/>
          <ac:spMkLst>
            <pc:docMk/>
            <pc:sldMk cId="1784096149" sldId="523"/>
            <ac:spMk id="4" creationId="{B0EDD390-864D-56E6-C38C-DD992AFF3870}"/>
          </ac:spMkLst>
        </pc:spChg>
        <pc:picChg chg="mod">
          <ac:chgData name="Eduardo Hildebrando Xhemalce Fuentes" userId="7255c3b6-9e72-49ea-8434-1fc597b50069" providerId="ADAL" clId="{E5B92AA4-76C4-49DD-BFC6-A25E9865FA1A}" dt="2025-09-17T03:51:31.731" v="1275" actId="14100"/>
          <ac:picMkLst>
            <pc:docMk/>
            <pc:sldMk cId="1784096149" sldId="523"/>
            <ac:picMk id="7" creationId="{9CBA4384-A6CA-24E9-A46E-B2602203AFC5}"/>
          </ac:picMkLst>
        </pc:picChg>
      </pc:sldChg>
      <pc:sldChg chg="modSp mod">
        <pc:chgData name="Eduardo Hildebrando Xhemalce Fuentes" userId="7255c3b6-9e72-49ea-8434-1fc597b50069" providerId="ADAL" clId="{E5B92AA4-76C4-49DD-BFC6-A25E9865FA1A}" dt="2025-09-17T03:49:37.523" v="1200" actId="113"/>
        <pc:sldMkLst>
          <pc:docMk/>
          <pc:sldMk cId="520679832" sldId="524"/>
        </pc:sldMkLst>
        <pc:spChg chg="mod">
          <ac:chgData name="Eduardo Hildebrando Xhemalce Fuentes" userId="7255c3b6-9e72-49ea-8434-1fc597b50069" providerId="ADAL" clId="{E5B92AA4-76C4-49DD-BFC6-A25E9865FA1A}" dt="2025-09-17T03:49:37.523" v="1200" actId="113"/>
          <ac:spMkLst>
            <pc:docMk/>
            <pc:sldMk cId="520679832" sldId="524"/>
            <ac:spMk id="4" creationId="{28E12531-E8F6-1F5B-D7B8-CDF368C76907}"/>
          </ac:spMkLst>
        </pc:spChg>
      </pc:sldChg>
      <pc:sldChg chg="modSp mod">
        <pc:chgData name="Eduardo Hildebrando Xhemalce Fuentes" userId="7255c3b6-9e72-49ea-8434-1fc597b50069" providerId="ADAL" clId="{E5B92AA4-76C4-49DD-BFC6-A25E9865FA1A}" dt="2025-09-17T03:50:45.714" v="1260" actId="1076"/>
        <pc:sldMkLst>
          <pc:docMk/>
          <pc:sldMk cId="3698158656" sldId="525"/>
        </pc:sldMkLst>
        <pc:spChg chg="mod">
          <ac:chgData name="Eduardo Hildebrando Xhemalce Fuentes" userId="7255c3b6-9e72-49ea-8434-1fc597b50069" providerId="ADAL" clId="{E5B92AA4-76C4-49DD-BFC6-A25E9865FA1A}" dt="2025-09-17T02:45:15.512" v="219" actId="20577"/>
          <ac:spMkLst>
            <pc:docMk/>
            <pc:sldMk cId="3698158656" sldId="525"/>
            <ac:spMk id="2" creationId="{A1639DD1-4CC8-2FD0-5044-E5FCE115AD4F}"/>
          </ac:spMkLst>
        </pc:spChg>
        <pc:spChg chg="mod">
          <ac:chgData name="Eduardo Hildebrando Xhemalce Fuentes" userId="7255c3b6-9e72-49ea-8434-1fc597b50069" providerId="ADAL" clId="{E5B92AA4-76C4-49DD-BFC6-A25E9865FA1A}" dt="2025-09-17T03:50:40.698" v="1259" actId="255"/>
          <ac:spMkLst>
            <pc:docMk/>
            <pc:sldMk cId="3698158656" sldId="525"/>
            <ac:spMk id="4" creationId="{3D432942-9A42-B328-C5A2-D2643BD0C098}"/>
          </ac:spMkLst>
        </pc:spChg>
        <pc:picChg chg="mod">
          <ac:chgData name="Eduardo Hildebrando Xhemalce Fuentes" userId="7255c3b6-9e72-49ea-8434-1fc597b50069" providerId="ADAL" clId="{E5B92AA4-76C4-49DD-BFC6-A25E9865FA1A}" dt="2025-09-17T03:50:45.714" v="1260" actId="1076"/>
          <ac:picMkLst>
            <pc:docMk/>
            <pc:sldMk cId="3698158656" sldId="525"/>
            <ac:picMk id="1026" creationId="{CE0EFB8D-73D6-DAEE-D342-DE5A28A40E5C}"/>
          </ac:picMkLst>
        </pc:picChg>
      </pc:sldChg>
      <pc:sldChg chg="modSp mod">
        <pc:chgData name="Eduardo Hildebrando Xhemalce Fuentes" userId="7255c3b6-9e72-49ea-8434-1fc597b50069" providerId="ADAL" clId="{E5B92AA4-76C4-49DD-BFC6-A25E9865FA1A}" dt="2025-09-17T03:51:05.078" v="1265" actId="14100"/>
        <pc:sldMkLst>
          <pc:docMk/>
          <pc:sldMk cId="3754085747" sldId="526"/>
        </pc:sldMkLst>
        <pc:spChg chg="mod">
          <ac:chgData name="Eduardo Hildebrando Xhemalce Fuentes" userId="7255c3b6-9e72-49ea-8434-1fc597b50069" providerId="ADAL" clId="{E5B92AA4-76C4-49DD-BFC6-A25E9865FA1A}" dt="2025-09-17T03:50:58.520" v="1263" actId="113"/>
          <ac:spMkLst>
            <pc:docMk/>
            <pc:sldMk cId="3754085747" sldId="526"/>
            <ac:spMk id="2" creationId="{00B26003-D1EA-6CBD-D95E-6A54E5551DC5}"/>
          </ac:spMkLst>
        </pc:spChg>
        <pc:picChg chg="mod">
          <ac:chgData name="Eduardo Hildebrando Xhemalce Fuentes" userId="7255c3b6-9e72-49ea-8434-1fc597b50069" providerId="ADAL" clId="{E5B92AA4-76C4-49DD-BFC6-A25E9865FA1A}" dt="2025-09-17T03:51:05.078" v="1265" actId="14100"/>
          <ac:picMkLst>
            <pc:docMk/>
            <pc:sldMk cId="3754085747" sldId="526"/>
            <ac:picMk id="7" creationId="{E3C6BDBD-AEFB-F427-439C-BCDBB77B0FE1}"/>
          </ac:picMkLst>
        </pc:picChg>
      </pc:sldChg>
      <pc:sldChg chg="modSp mod">
        <pc:chgData name="Eduardo Hildebrando Xhemalce Fuentes" userId="7255c3b6-9e72-49ea-8434-1fc597b50069" providerId="ADAL" clId="{E5B92AA4-76C4-49DD-BFC6-A25E9865FA1A}" dt="2025-09-17T04:18:58.872" v="1871" actId="20577"/>
        <pc:sldMkLst>
          <pc:docMk/>
          <pc:sldMk cId="305410562" sldId="527"/>
        </pc:sldMkLst>
        <pc:spChg chg="mod">
          <ac:chgData name="Eduardo Hildebrando Xhemalce Fuentes" userId="7255c3b6-9e72-49ea-8434-1fc597b50069" providerId="ADAL" clId="{E5B92AA4-76C4-49DD-BFC6-A25E9865FA1A}" dt="2025-09-17T04:18:58.872" v="1871" actId="20577"/>
          <ac:spMkLst>
            <pc:docMk/>
            <pc:sldMk cId="305410562" sldId="527"/>
            <ac:spMk id="2" creationId="{F695E8F1-22E4-F2F2-4D6D-56E1F7905EEA}"/>
          </ac:spMkLst>
        </pc:spChg>
        <pc:spChg chg="mod">
          <ac:chgData name="Eduardo Hildebrando Xhemalce Fuentes" userId="7255c3b6-9e72-49ea-8434-1fc597b50069" providerId="ADAL" clId="{E5B92AA4-76C4-49DD-BFC6-A25E9865FA1A}" dt="2025-09-17T03:50:10.497" v="1255" actId="20577"/>
          <ac:spMkLst>
            <pc:docMk/>
            <pc:sldMk cId="305410562" sldId="527"/>
            <ac:spMk id="4" creationId="{55A3DBBD-A8FB-0AE8-87F7-9C452842B421}"/>
          </ac:spMkLst>
        </pc:spChg>
      </pc:sldChg>
      <pc:sldChg chg="modSp mod modNotesTx">
        <pc:chgData name="Eduardo Hildebrando Xhemalce Fuentes" userId="7255c3b6-9e72-49ea-8434-1fc597b50069" providerId="ADAL" clId="{E5B92AA4-76C4-49DD-BFC6-A25E9865FA1A}" dt="2025-09-17T04:18:05.080" v="1857" actId="113"/>
        <pc:sldMkLst>
          <pc:docMk/>
          <pc:sldMk cId="1828561353" sldId="529"/>
        </pc:sldMkLst>
        <pc:spChg chg="mod">
          <ac:chgData name="Eduardo Hildebrando Xhemalce Fuentes" userId="7255c3b6-9e72-49ea-8434-1fc597b50069" providerId="ADAL" clId="{E5B92AA4-76C4-49DD-BFC6-A25E9865FA1A}" dt="2025-09-17T04:18:05.080" v="1857" actId="113"/>
          <ac:spMkLst>
            <pc:docMk/>
            <pc:sldMk cId="1828561353" sldId="529"/>
            <ac:spMk id="4" creationId="{13308D9C-5A4F-638F-00D7-727EFE5B11B9}"/>
          </ac:spMkLst>
        </pc:spChg>
      </pc:sldChg>
      <pc:sldChg chg="modSp mod">
        <pc:chgData name="Eduardo Hildebrando Xhemalce Fuentes" userId="7255c3b6-9e72-49ea-8434-1fc597b50069" providerId="ADAL" clId="{E5B92AA4-76C4-49DD-BFC6-A25E9865FA1A}" dt="2025-09-17T04:17:56.148" v="1855" actId="113"/>
        <pc:sldMkLst>
          <pc:docMk/>
          <pc:sldMk cId="178796163" sldId="530"/>
        </pc:sldMkLst>
        <pc:spChg chg="mod">
          <ac:chgData name="Eduardo Hildebrando Xhemalce Fuentes" userId="7255c3b6-9e72-49ea-8434-1fc597b50069" providerId="ADAL" clId="{E5B92AA4-76C4-49DD-BFC6-A25E9865FA1A}" dt="2025-09-17T04:17:56.148" v="1855" actId="113"/>
          <ac:spMkLst>
            <pc:docMk/>
            <pc:sldMk cId="178796163" sldId="530"/>
            <ac:spMk id="4" creationId="{A5598C6B-69CC-403C-7D6C-0B8A77D6560E}"/>
          </ac:spMkLst>
        </pc:spChg>
      </pc:sldChg>
      <pc:sldChg chg="addSp modSp add mod modNotesTx">
        <pc:chgData name="Eduardo Hildebrando Xhemalce Fuentes" userId="7255c3b6-9e72-49ea-8434-1fc597b50069" providerId="ADAL" clId="{E5B92AA4-76C4-49DD-BFC6-A25E9865FA1A}" dt="2025-09-17T02:48:30.885" v="377" actId="20577"/>
        <pc:sldMkLst>
          <pc:docMk/>
          <pc:sldMk cId="2949388427" sldId="531"/>
        </pc:sldMkLst>
        <pc:spChg chg="mod">
          <ac:chgData name="Eduardo Hildebrando Xhemalce Fuentes" userId="7255c3b6-9e72-49ea-8434-1fc597b50069" providerId="ADAL" clId="{E5B92AA4-76C4-49DD-BFC6-A25E9865FA1A}" dt="2025-09-17T02:47:58.306" v="304" actId="6549"/>
          <ac:spMkLst>
            <pc:docMk/>
            <pc:sldMk cId="2949388427" sldId="531"/>
            <ac:spMk id="2" creationId="{3975AEBA-F619-F6A3-455F-DE1A27F4EF1C}"/>
          </ac:spMkLst>
        </pc:spChg>
        <pc:spChg chg="mod">
          <ac:chgData name="Eduardo Hildebrando Xhemalce Fuentes" userId="7255c3b6-9e72-49ea-8434-1fc597b50069" providerId="ADAL" clId="{E5B92AA4-76C4-49DD-BFC6-A25E9865FA1A}" dt="2025-09-17T02:46:33.663" v="222" actId="27636"/>
          <ac:spMkLst>
            <pc:docMk/>
            <pc:sldMk cId="2949388427" sldId="531"/>
            <ac:spMk id="4" creationId="{5312EAEE-412F-B849-62F5-7D35FD41B707}"/>
          </ac:spMkLst>
        </pc:spChg>
        <pc:picChg chg="add">
          <ac:chgData name="Eduardo Hildebrando Xhemalce Fuentes" userId="7255c3b6-9e72-49ea-8434-1fc597b50069" providerId="ADAL" clId="{E5B92AA4-76C4-49DD-BFC6-A25E9865FA1A}" dt="2025-09-17T02:47:12.439" v="223" actId="22"/>
          <ac:picMkLst>
            <pc:docMk/>
            <pc:sldMk cId="2949388427" sldId="531"/>
            <ac:picMk id="7" creationId="{F5475D59-489F-E468-5A01-C4DA352DB759}"/>
          </ac:picMkLst>
        </pc:picChg>
      </pc:sldChg>
      <pc:sldChg chg="addSp delSp modSp add mod modNotesTx">
        <pc:chgData name="Eduardo Hildebrando Xhemalce Fuentes" userId="7255c3b6-9e72-49ea-8434-1fc597b50069" providerId="ADAL" clId="{E5B92AA4-76C4-49DD-BFC6-A25E9865FA1A}" dt="2025-09-17T02:51:24.488" v="426" actId="20577"/>
        <pc:sldMkLst>
          <pc:docMk/>
          <pc:sldMk cId="4048591943" sldId="532"/>
        </pc:sldMkLst>
        <pc:spChg chg="mod">
          <ac:chgData name="Eduardo Hildebrando Xhemalce Fuentes" userId="7255c3b6-9e72-49ea-8434-1fc597b50069" providerId="ADAL" clId="{E5B92AA4-76C4-49DD-BFC6-A25E9865FA1A}" dt="2025-09-17T02:51:10.180" v="425" actId="20577"/>
          <ac:spMkLst>
            <pc:docMk/>
            <pc:sldMk cId="4048591943" sldId="532"/>
            <ac:spMk id="2" creationId="{4FF109EA-FFCD-2438-D0DA-B8CA56BA8357}"/>
          </ac:spMkLst>
        </pc:spChg>
        <pc:picChg chg="del">
          <ac:chgData name="Eduardo Hildebrando Xhemalce Fuentes" userId="7255c3b6-9e72-49ea-8434-1fc597b50069" providerId="ADAL" clId="{E5B92AA4-76C4-49DD-BFC6-A25E9865FA1A}" dt="2025-09-17T02:50:14.566" v="379" actId="478"/>
          <ac:picMkLst>
            <pc:docMk/>
            <pc:sldMk cId="4048591943" sldId="532"/>
            <ac:picMk id="7" creationId="{C06E5451-F307-1F6C-35E4-25E0AE7C5EF2}"/>
          </ac:picMkLst>
        </pc:picChg>
        <pc:picChg chg="add mod">
          <ac:chgData name="Eduardo Hildebrando Xhemalce Fuentes" userId="7255c3b6-9e72-49ea-8434-1fc597b50069" providerId="ADAL" clId="{E5B92AA4-76C4-49DD-BFC6-A25E9865FA1A}" dt="2025-09-17T02:50:26.429" v="382" actId="1076"/>
          <ac:picMkLst>
            <pc:docMk/>
            <pc:sldMk cId="4048591943" sldId="532"/>
            <ac:picMk id="8" creationId="{B28660C1-4A21-4406-8E2F-89BA2D0BADCB}"/>
          </ac:picMkLst>
        </pc:picChg>
        <pc:picChg chg="add mod">
          <ac:chgData name="Eduardo Hildebrando Xhemalce Fuentes" userId="7255c3b6-9e72-49ea-8434-1fc597b50069" providerId="ADAL" clId="{E5B92AA4-76C4-49DD-BFC6-A25E9865FA1A}" dt="2025-09-17T02:50:43.188" v="384" actId="1076"/>
          <ac:picMkLst>
            <pc:docMk/>
            <pc:sldMk cId="4048591943" sldId="532"/>
            <ac:picMk id="10" creationId="{E24A6806-5CAB-661A-433E-1FEE08C64434}"/>
          </ac:picMkLst>
        </pc:picChg>
      </pc:sldChg>
      <pc:sldChg chg="modSp add del mod">
        <pc:chgData name="Eduardo Hildebrando Xhemalce Fuentes" userId="7255c3b6-9e72-49ea-8434-1fc597b50069" providerId="ADAL" clId="{E5B92AA4-76C4-49DD-BFC6-A25E9865FA1A}" dt="2025-09-17T03:54:15.375" v="1279" actId="47"/>
        <pc:sldMkLst>
          <pc:docMk/>
          <pc:sldMk cId="812442201" sldId="533"/>
        </pc:sldMkLst>
        <pc:spChg chg="mod">
          <ac:chgData name="Eduardo Hildebrando Xhemalce Fuentes" userId="7255c3b6-9e72-49ea-8434-1fc597b50069" providerId="ADAL" clId="{E5B92AA4-76C4-49DD-BFC6-A25E9865FA1A}" dt="2025-09-17T03:51:53.204" v="1278" actId="255"/>
          <ac:spMkLst>
            <pc:docMk/>
            <pc:sldMk cId="812442201" sldId="533"/>
            <ac:spMk id="4" creationId="{964F0937-DAE5-5AF7-1795-B8A75246D0F8}"/>
          </ac:spMkLst>
        </pc:spChg>
      </pc:sldChg>
      <pc:sldChg chg="addSp delSp modSp add mod modNotesTx">
        <pc:chgData name="Eduardo Hildebrando Xhemalce Fuentes" userId="7255c3b6-9e72-49ea-8434-1fc597b50069" providerId="ADAL" clId="{E5B92AA4-76C4-49DD-BFC6-A25E9865FA1A}" dt="2025-09-17T03:12:00.188" v="669" actId="20577"/>
        <pc:sldMkLst>
          <pc:docMk/>
          <pc:sldMk cId="18717667" sldId="534"/>
        </pc:sldMkLst>
        <pc:spChg chg="mod">
          <ac:chgData name="Eduardo Hildebrando Xhemalce Fuentes" userId="7255c3b6-9e72-49ea-8434-1fc597b50069" providerId="ADAL" clId="{E5B92AA4-76C4-49DD-BFC6-A25E9865FA1A}" dt="2025-09-17T03:08:59.954" v="562"/>
          <ac:spMkLst>
            <pc:docMk/>
            <pc:sldMk cId="18717667" sldId="534"/>
            <ac:spMk id="2" creationId="{943AA98F-2901-458B-9EA0-B0B976C83266}"/>
          </ac:spMkLst>
        </pc:spChg>
        <pc:spChg chg="mod">
          <ac:chgData name="Eduardo Hildebrando Xhemalce Fuentes" userId="7255c3b6-9e72-49ea-8434-1fc597b50069" providerId="ADAL" clId="{E5B92AA4-76C4-49DD-BFC6-A25E9865FA1A}" dt="2025-09-17T03:08:28.114" v="553" actId="5793"/>
          <ac:spMkLst>
            <pc:docMk/>
            <pc:sldMk cId="18717667" sldId="534"/>
            <ac:spMk id="4" creationId="{4E71B317-73E6-816F-91FD-5F3AB32FAE5E}"/>
          </ac:spMkLst>
        </pc:spChg>
        <pc:picChg chg="add mod">
          <ac:chgData name="Eduardo Hildebrando Xhemalce Fuentes" userId="7255c3b6-9e72-49ea-8434-1fc597b50069" providerId="ADAL" clId="{E5B92AA4-76C4-49DD-BFC6-A25E9865FA1A}" dt="2025-09-17T03:08:34.732" v="555" actId="1076"/>
          <ac:picMkLst>
            <pc:docMk/>
            <pc:sldMk cId="18717667" sldId="534"/>
            <ac:picMk id="7" creationId="{6BA4F6EE-7B5F-B257-170C-084642F1497A}"/>
          </ac:picMkLst>
        </pc:picChg>
        <pc:picChg chg="del">
          <ac:chgData name="Eduardo Hildebrando Xhemalce Fuentes" userId="7255c3b6-9e72-49ea-8434-1fc597b50069" providerId="ADAL" clId="{E5B92AA4-76C4-49DD-BFC6-A25E9865FA1A}" dt="2025-09-17T03:08:24.938" v="551" actId="478"/>
          <ac:picMkLst>
            <pc:docMk/>
            <pc:sldMk cId="18717667" sldId="534"/>
            <ac:picMk id="9" creationId="{9D698011-1BCF-8F93-BCBE-353ADA164ABA}"/>
          </ac:picMkLst>
        </pc:picChg>
        <pc:picChg chg="del">
          <ac:chgData name="Eduardo Hildebrando Xhemalce Fuentes" userId="7255c3b6-9e72-49ea-8434-1fc597b50069" providerId="ADAL" clId="{E5B92AA4-76C4-49DD-BFC6-A25E9865FA1A}" dt="2025-09-17T03:08:24.484" v="550" actId="478"/>
          <ac:picMkLst>
            <pc:docMk/>
            <pc:sldMk cId="18717667" sldId="534"/>
            <ac:picMk id="5122" creationId="{33E2DAD5-AA2F-C023-C276-21F6D843747F}"/>
          </ac:picMkLst>
        </pc:picChg>
      </pc:sldChg>
      <pc:sldChg chg="delSp modSp add mod modNotesTx">
        <pc:chgData name="Eduardo Hildebrando Xhemalce Fuentes" userId="7255c3b6-9e72-49ea-8434-1fc597b50069" providerId="ADAL" clId="{E5B92AA4-76C4-49DD-BFC6-A25E9865FA1A}" dt="2025-09-17T03:45:11.050" v="1149" actId="113"/>
        <pc:sldMkLst>
          <pc:docMk/>
          <pc:sldMk cId="3068186299" sldId="535"/>
        </pc:sldMkLst>
        <pc:spChg chg="mod">
          <ac:chgData name="Eduardo Hildebrando Xhemalce Fuentes" userId="7255c3b6-9e72-49ea-8434-1fc597b50069" providerId="ADAL" clId="{E5B92AA4-76C4-49DD-BFC6-A25E9865FA1A}" dt="2025-09-17T03:45:11.050" v="1149" actId="113"/>
          <ac:spMkLst>
            <pc:docMk/>
            <pc:sldMk cId="3068186299" sldId="535"/>
            <ac:spMk id="4" creationId="{EF53588A-B10B-1594-4185-BB0A9127CD31}"/>
          </ac:spMkLst>
        </pc:spChg>
        <pc:picChg chg="del">
          <ac:chgData name="Eduardo Hildebrando Xhemalce Fuentes" userId="7255c3b6-9e72-49ea-8434-1fc597b50069" providerId="ADAL" clId="{E5B92AA4-76C4-49DD-BFC6-A25E9865FA1A}" dt="2025-09-17T03:25:44.997" v="833" actId="478"/>
          <ac:picMkLst>
            <pc:docMk/>
            <pc:sldMk cId="3068186299" sldId="535"/>
            <ac:picMk id="9" creationId="{3C2E233C-FC1D-242A-31CF-0E9F102E229E}"/>
          </ac:picMkLst>
        </pc:picChg>
        <pc:picChg chg="del">
          <ac:chgData name="Eduardo Hildebrando Xhemalce Fuentes" userId="7255c3b6-9e72-49ea-8434-1fc597b50069" providerId="ADAL" clId="{E5B92AA4-76C4-49DD-BFC6-A25E9865FA1A}" dt="2025-09-17T03:25:44.331" v="832" actId="478"/>
          <ac:picMkLst>
            <pc:docMk/>
            <pc:sldMk cId="3068186299" sldId="535"/>
            <ac:picMk id="5122" creationId="{A0FDBA7F-7CB0-61BE-A680-E9F9523EFD18}"/>
          </ac:picMkLst>
        </pc:picChg>
      </pc:sldChg>
      <pc:sldChg chg="modSp add mod">
        <pc:chgData name="Eduardo Hildebrando Xhemalce Fuentes" userId="7255c3b6-9e72-49ea-8434-1fc597b50069" providerId="ADAL" clId="{E5B92AA4-76C4-49DD-BFC6-A25E9865FA1A}" dt="2025-09-17T03:47:27.163" v="1157" actId="27636"/>
        <pc:sldMkLst>
          <pc:docMk/>
          <pc:sldMk cId="3186247289" sldId="536"/>
        </pc:sldMkLst>
        <pc:spChg chg="mod">
          <ac:chgData name="Eduardo Hildebrando Xhemalce Fuentes" userId="7255c3b6-9e72-49ea-8434-1fc597b50069" providerId="ADAL" clId="{E5B92AA4-76C4-49DD-BFC6-A25E9865FA1A}" dt="2025-09-17T03:47:27.163" v="1157" actId="27636"/>
          <ac:spMkLst>
            <pc:docMk/>
            <pc:sldMk cId="3186247289" sldId="536"/>
            <ac:spMk id="4" creationId="{3A857E7F-8EEE-DEB6-5A06-950788ED9813}"/>
          </ac:spMkLst>
        </pc:spChg>
      </pc:sldChg>
      <pc:sldChg chg="addSp delSp modSp add mod">
        <pc:chgData name="Eduardo Hildebrando Xhemalce Fuentes" userId="7255c3b6-9e72-49ea-8434-1fc597b50069" providerId="ADAL" clId="{E5B92AA4-76C4-49DD-BFC6-A25E9865FA1A}" dt="2025-09-17T04:16:17.847" v="1825" actId="14100"/>
        <pc:sldMkLst>
          <pc:docMk/>
          <pc:sldMk cId="670010629" sldId="537"/>
        </pc:sldMkLst>
        <pc:spChg chg="mod">
          <ac:chgData name="Eduardo Hildebrando Xhemalce Fuentes" userId="7255c3b6-9e72-49ea-8434-1fc597b50069" providerId="ADAL" clId="{E5B92AA4-76C4-49DD-BFC6-A25E9865FA1A}" dt="2025-09-17T03:47:36.562" v="1161" actId="5793"/>
          <ac:spMkLst>
            <pc:docMk/>
            <pc:sldMk cId="670010629" sldId="537"/>
            <ac:spMk id="4" creationId="{AFB966EE-EE32-4D03-CC34-B62DBC0BE5CF}"/>
          </ac:spMkLst>
        </pc:spChg>
        <pc:spChg chg="add">
          <ac:chgData name="Eduardo Hildebrando Xhemalce Fuentes" userId="7255c3b6-9e72-49ea-8434-1fc597b50069" providerId="ADAL" clId="{E5B92AA4-76C4-49DD-BFC6-A25E9865FA1A}" dt="2025-09-17T04:12:59.128" v="1806"/>
          <ac:spMkLst>
            <pc:docMk/>
            <pc:sldMk cId="670010629" sldId="537"/>
            <ac:spMk id="6" creationId="{53B4C011-4552-0084-7859-2105D082F8AE}"/>
          </ac:spMkLst>
        </pc:spChg>
        <pc:spChg chg="add">
          <ac:chgData name="Eduardo Hildebrando Xhemalce Fuentes" userId="7255c3b6-9e72-49ea-8434-1fc597b50069" providerId="ADAL" clId="{E5B92AA4-76C4-49DD-BFC6-A25E9865FA1A}" dt="2025-09-17T04:14:34.659" v="1814"/>
          <ac:spMkLst>
            <pc:docMk/>
            <pc:sldMk cId="670010629" sldId="537"/>
            <ac:spMk id="8" creationId="{82E16BCF-27CE-FFF7-E3A0-C16714330875}"/>
          </ac:spMkLst>
        </pc:spChg>
        <pc:spChg chg="add">
          <ac:chgData name="Eduardo Hildebrando Xhemalce Fuentes" userId="7255c3b6-9e72-49ea-8434-1fc597b50069" providerId="ADAL" clId="{E5B92AA4-76C4-49DD-BFC6-A25E9865FA1A}" dt="2025-09-17T04:16:08.333" v="1821"/>
          <ac:spMkLst>
            <pc:docMk/>
            <pc:sldMk cId="670010629" sldId="537"/>
            <ac:spMk id="10" creationId="{3036D42F-CAE7-E5C7-1CE4-0B24C352F0C9}"/>
          </ac:spMkLst>
        </pc:spChg>
        <pc:picChg chg="add del mod">
          <ac:chgData name="Eduardo Hildebrando Xhemalce Fuentes" userId="7255c3b6-9e72-49ea-8434-1fc597b50069" providerId="ADAL" clId="{E5B92AA4-76C4-49DD-BFC6-A25E9865FA1A}" dt="2025-09-17T04:14:09.838" v="1813" actId="478"/>
          <ac:picMkLst>
            <pc:docMk/>
            <pc:sldMk cId="670010629" sldId="537"/>
            <ac:picMk id="7" creationId="{1D114FD5-D5FC-7A23-D606-2C6B9FA4C3D0}"/>
          </ac:picMkLst>
        </pc:picChg>
        <pc:picChg chg="add del mod">
          <ac:chgData name="Eduardo Hildebrando Xhemalce Fuentes" userId="7255c3b6-9e72-49ea-8434-1fc597b50069" providerId="ADAL" clId="{E5B92AA4-76C4-49DD-BFC6-A25E9865FA1A}" dt="2025-09-17T04:15:43.560" v="1820" actId="478"/>
          <ac:picMkLst>
            <pc:docMk/>
            <pc:sldMk cId="670010629" sldId="537"/>
            <ac:picMk id="9" creationId="{72BC017F-4DBB-ABDF-542B-58444A106729}"/>
          </ac:picMkLst>
        </pc:picChg>
        <pc:picChg chg="add mod">
          <ac:chgData name="Eduardo Hildebrando Xhemalce Fuentes" userId="7255c3b6-9e72-49ea-8434-1fc597b50069" providerId="ADAL" clId="{E5B92AA4-76C4-49DD-BFC6-A25E9865FA1A}" dt="2025-09-17T04:16:17.847" v="1825" actId="14100"/>
          <ac:picMkLst>
            <pc:docMk/>
            <pc:sldMk cId="670010629" sldId="537"/>
            <ac:picMk id="11" creationId="{F71ACAC1-CB3E-63F9-D222-62DFF8B25718}"/>
          </ac:picMkLst>
        </pc:picChg>
      </pc:sldChg>
      <pc:sldChg chg="addSp modSp add mod">
        <pc:chgData name="Eduardo Hildebrando Xhemalce Fuentes" userId="7255c3b6-9e72-49ea-8434-1fc597b50069" providerId="ADAL" clId="{E5B92AA4-76C4-49DD-BFC6-A25E9865FA1A}" dt="2025-09-17T04:16:27.215" v="1827" actId="255"/>
        <pc:sldMkLst>
          <pc:docMk/>
          <pc:sldMk cId="2152692540" sldId="538"/>
        </pc:sldMkLst>
        <pc:spChg chg="mod">
          <ac:chgData name="Eduardo Hildebrando Xhemalce Fuentes" userId="7255c3b6-9e72-49ea-8434-1fc597b50069" providerId="ADAL" clId="{E5B92AA4-76C4-49DD-BFC6-A25E9865FA1A}" dt="2025-09-17T04:16:27.215" v="1827" actId="255"/>
          <ac:spMkLst>
            <pc:docMk/>
            <pc:sldMk cId="2152692540" sldId="538"/>
            <ac:spMk id="4" creationId="{61B8215B-F8B8-488F-4C78-33EAA91417EA}"/>
          </ac:spMkLst>
        </pc:spChg>
        <pc:picChg chg="add mod">
          <ac:chgData name="Eduardo Hildebrando Xhemalce Fuentes" userId="7255c3b6-9e72-49ea-8434-1fc597b50069" providerId="ADAL" clId="{E5B92AA4-76C4-49DD-BFC6-A25E9865FA1A}" dt="2025-09-17T03:41:06.751" v="939" actId="1076"/>
          <ac:picMkLst>
            <pc:docMk/>
            <pc:sldMk cId="2152692540" sldId="538"/>
            <ac:picMk id="1026" creationId="{1DDACE71-2B26-444C-5596-1A9F5D8C2BAE}"/>
          </ac:picMkLst>
        </pc:picChg>
        <pc:picChg chg="add mod">
          <ac:chgData name="Eduardo Hildebrando Xhemalce Fuentes" userId="7255c3b6-9e72-49ea-8434-1fc597b50069" providerId="ADAL" clId="{E5B92AA4-76C4-49DD-BFC6-A25E9865FA1A}" dt="2025-09-17T03:41:08.977" v="940" actId="14100"/>
          <ac:picMkLst>
            <pc:docMk/>
            <pc:sldMk cId="2152692540" sldId="538"/>
            <ac:picMk id="1028" creationId="{A8BE4698-F5E6-473B-4F2C-F03E321189A3}"/>
          </ac:picMkLst>
        </pc:picChg>
      </pc:sldChg>
      <pc:sldChg chg="modSp add del mod">
        <pc:chgData name="Eduardo Hildebrando Xhemalce Fuentes" userId="7255c3b6-9e72-49ea-8434-1fc597b50069" providerId="ADAL" clId="{E5B92AA4-76C4-49DD-BFC6-A25E9865FA1A}" dt="2025-09-17T04:05:33.950" v="1805" actId="47"/>
        <pc:sldMkLst>
          <pc:docMk/>
          <pc:sldMk cId="2956694488" sldId="539"/>
        </pc:sldMkLst>
        <pc:spChg chg="mod">
          <ac:chgData name="Eduardo Hildebrando Xhemalce Fuentes" userId="7255c3b6-9e72-49ea-8434-1fc597b50069" providerId="ADAL" clId="{E5B92AA4-76C4-49DD-BFC6-A25E9865FA1A}" dt="2025-09-17T04:03:42.448" v="1804" actId="20577"/>
          <ac:spMkLst>
            <pc:docMk/>
            <pc:sldMk cId="2956694488" sldId="539"/>
            <ac:spMk id="4" creationId="{B19BEEB2-5E37-A090-13B2-761FE0EAC454}"/>
          </ac:spMkLst>
        </pc:spChg>
      </pc:sldChg>
      <pc:sldMasterChg chg="delSldLayout">
        <pc:chgData name="Eduardo Hildebrando Xhemalce Fuentes" userId="7255c3b6-9e72-49ea-8434-1fc597b50069" providerId="ADAL" clId="{E5B92AA4-76C4-49DD-BFC6-A25E9865FA1A}" dt="2025-09-17T03:40:36.615" v="935" actId="47"/>
        <pc:sldMasterMkLst>
          <pc:docMk/>
          <pc:sldMasterMk cId="529604038" sldId="2147483676"/>
        </pc:sldMasterMkLst>
        <pc:sldLayoutChg chg="del">
          <pc:chgData name="Eduardo Hildebrando Xhemalce Fuentes" userId="7255c3b6-9e72-49ea-8434-1fc597b50069" providerId="ADAL" clId="{E5B92AA4-76C4-49DD-BFC6-A25E9865FA1A}" dt="2025-09-17T03:40:36.615" v="935" actId="47"/>
          <pc:sldLayoutMkLst>
            <pc:docMk/>
            <pc:sldMasterMk cId="529604038" sldId="2147483676"/>
            <pc:sldLayoutMk cId="3236673075" sldId="214748369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A430BB5-2B88-4F56-8E0F-56B7EF323D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B1B67A-7677-4514-9804-50711CC9A2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4F0D8-6A14-44CF-8288-39EAD6EC464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D7E6B1-25EB-494D-BC01-7C00E453A6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697B6A-FAA3-42A9-B8B9-402DBEBDDA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7B4D4-DCE3-4C0F-8388-BA5B8955D3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51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4BEE7-0ACA-4199-AFB3-0DC17682FDC7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A6189-D604-424E-B542-908F051DE2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00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6611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Cual es el mejor ROL 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837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Fundada en 1988, 90´s incursiona en servicios financieros y foco en diversificación </a:t>
            </a:r>
          </a:p>
          <a:p>
            <a:r>
              <a:rPr lang="es-MX" dirty="0"/>
              <a:t>Salud consultas, venta de autos, real </a:t>
            </a:r>
            <a:r>
              <a:rPr lang="es-MX" dirty="0" err="1"/>
              <a:t>state</a:t>
            </a:r>
            <a:r>
              <a:rPr lang="es-MX" dirty="0"/>
              <a:t>, banca  </a:t>
            </a:r>
            <a:r>
              <a:rPr lang="es-MX" dirty="0" err="1"/>
              <a:t>One</a:t>
            </a:r>
            <a:r>
              <a:rPr lang="es-MX" dirty="0"/>
              <a:t> </a:t>
            </a:r>
            <a:r>
              <a:rPr lang="es-MX" dirty="0" err="1"/>
              <a:t>Account</a:t>
            </a:r>
            <a:r>
              <a:rPr lang="es-MX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642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BD184-83FA-0B63-A0E7-ABCF670E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4B7CA0-C658-30DB-3E2A-23C1D8DBD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F12BE22-31C9-F10A-63C5-7A358A6AB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Mueve : </a:t>
            </a:r>
            <a:r>
              <a:rPr lang="es-MX" dirty="0" err="1"/>
              <a:t>Parquimetro</a:t>
            </a:r>
            <a:r>
              <a:rPr lang="es-MX" dirty="0"/>
              <a:t>, Estacionamiento Privado, Seguros de Auto y Robo. </a:t>
            </a:r>
          </a:p>
          <a:p>
            <a:r>
              <a:rPr lang="es-MX" dirty="0" err="1"/>
              <a:t>Rappi</a:t>
            </a:r>
            <a:r>
              <a:rPr lang="es-MX" dirty="0"/>
              <a:t>: Celular, Hogar, </a:t>
            </a:r>
            <a:r>
              <a:rPr lang="es-MX" dirty="0" err="1"/>
              <a:t>Crime</a:t>
            </a:r>
            <a:r>
              <a:rPr lang="es-MX" dirty="0"/>
              <a:t> </a:t>
            </a:r>
          </a:p>
          <a:p>
            <a:r>
              <a:rPr lang="es-MX" dirty="0" err="1"/>
              <a:t>Aeromexico</a:t>
            </a:r>
            <a:r>
              <a:rPr lang="es-MX" dirty="0"/>
              <a:t>: Gastos </a:t>
            </a:r>
            <a:r>
              <a:rPr lang="es-MX" dirty="0" err="1"/>
              <a:t>Medicos</a:t>
            </a:r>
            <a:r>
              <a:rPr lang="es-MX" dirty="0"/>
              <a:t>, Emergencia </a:t>
            </a:r>
            <a:r>
              <a:rPr lang="es-MX" dirty="0" err="1"/>
              <a:t>Odontologica</a:t>
            </a:r>
            <a:r>
              <a:rPr lang="es-MX" dirty="0"/>
              <a:t>, Interrupción de Viaje, Demora de Equipaje</a:t>
            </a:r>
          </a:p>
          <a:p>
            <a:r>
              <a:rPr lang="es-MX" dirty="0"/>
              <a:t>Chubb Studio Plataforma, Chubb Digital </a:t>
            </a:r>
            <a:r>
              <a:rPr lang="es-MX" dirty="0" err="1"/>
              <a:t>Services</a:t>
            </a:r>
            <a:r>
              <a:rPr lang="es-MX" dirty="0"/>
              <a:t> compañía independiente para servicio a LATAM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F75170-EB84-7AFF-4E45-DFA3273BD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6980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DF1AA-1C9C-877E-9CF3-BD9F62C5B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ED58787-589C-64F7-B339-2867D20F6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887CC4C-67CC-3165-E9AB-115EA43C4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controla la relación con el cliente final.</a:t>
            </a:r>
          </a:p>
          <a:p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distribuye directamente los productos.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D237C6-ECAD-965F-5FE8-5BBCF4F5F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6019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B30CA-8655-2CEC-BBDB-00ECB1E5D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14D2FD7-7909-D1CC-40F9-7697AE584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789B142-02C6-B6D5-7BD5-5C5BF4570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Ejemplos adicionales en la región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EC54DA-3F80-FA54-6C98-BA89AD3F5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1442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BDB06-4C9F-1CAB-EFE8-11ACA5809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35C6A43-C214-3C0C-C348-ECC7CD5D4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FDBF05-35C4-D66E-8EB7-E9660EE4E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API-</a:t>
            </a:r>
            <a:r>
              <a:rPr lang="es-MX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 una filosofía de desarrollo en la que las </a:t>
            </a:r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interfaces de programación de aplicaciones (</a:t>
            </a:r>
            <a:r>
              <a:rPr lang="es-MX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APIs</a:t>
            </a:r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 diseñan desde el inicio como el núcleo del sistema, permitiendo que diferentes plataformas y servicios se conecten fácilmente.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4D5945-5723-A0F2-CBD8-2BC34588E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447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E9270-8D8C-AE86-D14C-3EE3279FA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0ADE310-7771-7257-84D5-8C166682B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7FDA46-17E0-FD4A-4677-1AD959B8F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26BA19-2B21-91B4-6B42-571BE21BC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7801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9F3EB-31B3-0974-90CC-C61B5ECEB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4A0A756-4997-5A64-B36D-C352DFE80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503F399-117F-7A86-7A5E-527E44038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B03D97-C1DA-3970-0ADB-7D171D4BE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950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62818-A848-DC1E-0799-F6095AD6B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DD0EF98-45A1-EE5B-BFAE-55C194040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7BD9EC-2C17-DFA0-A7F9-99B49CD1E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CBA8EF-8B27-8DFD-4648-1226CAE0A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A76B2-4CF4-8CD8-CBDA-861483ED1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B2BBBC-7D34-6E76-F8B8-18D3B9A1F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F927914-6E97-3F46-B429-BFD07BEA9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D2ED37-C85F-CFA6-FCED-2EC432AD9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9757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859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B080C-7BC8-4A86-259C-913DFE7B7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9DBA822-5366-224A-CC55-F732A64D4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FAF0EC8-FC07-0275-878E-C5DCE465B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9967F0-F872-A0E0-602B-7FA61823B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132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A1101-E945-3D5C-24A2-B4AA768A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8DC8D8B-8C3D-CD23-5914-04B2FE1DC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020131-750D-8CA5-73F3-3B5AEF328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05978E-FD22-FEB2-A7A2-3CBC065EA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375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6D923-6B8D-F350-210C-A6BA0A3B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FB7B48-FE7A-42AF-7F5E-757F3BE03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4C4213-D470-3986-AF3F-41E3360DD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McKinsey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enfatiza la </a:t>
            </a:r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transformación del modelo de negocio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hacia una lógica de plataforma, donde el asegurador se convierte en un </a:t>
            </a:r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orquestador de servicios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 trasciende el seguro tradicional.</a:t>
            </a:r>
          </a:p>
          <a:p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Deloitte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 enfoca más en la </a:t>
            </a:r>
            <a:r>
              <a:rPr lang="es-MX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eficiencia operativa y la conectividad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entre actores del sistema, con una visión más técnica y estructural del ecosistema.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DC0BAD-0479-26CD-2519-672B11FC8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316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DFCBF-F529-8121-6020-A5761FB14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BEE453-B41A-A81E-3929-5B9C4BFE1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FAD55EA-D7A5-EEA7-60C9-2A878675E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Viajes Fluidos : Customer </a:t>
            </a:r>
            <a:r>
              <a:rPr lang="es-MX" dirty="0" err="1"/>
              <a:t>Journey</a:t>
            </a:r>
            <a:r>
              <a:rPr lang="es-MX" dirty="0"/>
              <a:t> / Beneficios para los participantes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9FC7E5-91E0-CAE1-1211-ED3A01842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751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F26E9-21C0-13B5-B19B-EA7116471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0E07361-AA15-00A4-3595-AD2AD58E4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939C095-84D4-17EC-AA10-E8E0F9F23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DD88A1-A6E1-7551-A660-A9039D410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3134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9FB-2E2F-F893-AC8B-6AED4027A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0B0606-3114-E258-C1C0-C85471D5E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1396DA-DD79-199A-DD06-C7626C89E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/>
              <a:t>Contribución al negocio principal, aumento de volumen de ventas y clientes. </a:t>
            </a:r>
          </a:p>
          <a:p>
            <a:r>
              <a:rPr lang="es-MX" sz="1200" dirty="0"/>
              <a:t>Nuevos flujos de ingreso, a través de plataformas digitales integradas.</a:t>
            </a:r>
          </a:p>
          <a:p>
            <a:r>
              <a:rPr lang="es-MX" sz="1200" dirty="0"/>
              <a:t>Mejora de la valoración e Imagen de la marca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A4BEFA-35EA-9040-E0C9-41BFE345E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42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89E79C8-13EF-4D0C-9B45-98E5752A8024}"/>
              </a:ext>
            </a:extLst>
          </p:cNvPr>
          <p:cNvSpPr/>
          <p:nvPr userDrawn="1"/>
        </p:nvSpPr>
        <p:spPr>
          <a:xfrm>
            <a:off x="0" y="4871103"/>
            <a:ext cx="8964000" cy="19869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3600" b="1" i="0">
                <a:latin typeface="+mj-lt"/>
                <a:cs typeface="Arial" panose="020B0604020202020204" pitchFamily="34" charset="0"/>
              </a:rPr>
              <a:t>Compartiendo tus riesgos</a:t>
            </a:r>
            <a:endParaRPr lang="ko-KR" altLang="en-US" sz="3600" b="1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93C5-A6C8-4D43-83A3-6752870E4F73}"/>
              </a:ext>
            </a:extLst>
          </p:cNvPr>
          <p:cNvSpPr txBox="1"/>
          <p:nvPr userDrawn="1"/>
        </p:nvSpPr>
        <p:spPr>
          <a:xfrm>
            <a:off x="8964001" y="5751320"/>
            <a:ext cx="321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s-MX" sz="1800" b="1" kern="1200">
                <a:solidFill>
                  <a:srgbClr val="00539B"/>
                </a:solidFill>
                <a:latin typeface="+mj-lt"/>
                <a:ea typeface="+mn-ea"/>
                <a:cs typeface="Arial" panose="020B0604020202020204" pitchFamily="34" charset="0"/>
              </a:rPr>
              <a:t>www.patriare.com.mx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37D6B8F-2C62-4192-9C2C-6E44EC0AC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53" y="804956"/>
            <a:ext cx="2029186" cy="326119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36786E-7F25-6F4B-2EAB-CFD043DF4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91" y="0"/>
            <a:ext cx="7311224" cy="4871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30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6FE13DF-C49B-F130-F7A6-8CC8E6E89283}"/>
              </a:ext>
            </a:extLst>
          </p:cNvPr>
          <p:cNvSpPr/>
          <p:nvPr userDrawn="1"/>
        </p:nvSpPr>
        <p:spPr>
          <a:xfrm>
            <a:off x="0" y="4871103"/>
            <a:ext cx="8964000" cy="198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410B32-2D6B-D03C-A03F-40F5E141F354}"/>
              </a:ext>
            </a:extLst>
          </p:cNvPr>
          <p:cNvSpPr txBox="1"/>
          <p:nvPr userDrawn="1"/>
        </p:nvSpPr>
        <p:spPr>
          <a:xfrm>
            <a:off x="8964001" y="5751320"/>
            <a:ext cx="321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rgbClr val="00539B"/>
                </a:solidFill>
                <a:latin typeface="+mj-lt"/>
                <a:cs typeface="Arial" panose="020B0604020202020204" pitchFamily="34" charset="0"/>
              </a:rPr>
              <a:t>www.patriare.com.mx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B4A93CD-5F6E-A6AC-9D64-9CD5EBB3DE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91" y="0"/>
            <a:ext cx="7311224" cy="4871103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33A5290-625B-00B7-B428-50566096C5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456" y="1564054"/>
            <a:ext cx="4266580" cy="21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86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CB03D51-F5ED-F257-1BCB-E3EA06228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1" y="941314"/>
            <a:ext cx="11234522" cy="5235649"/>
          </a:xfrm>
        </p:spPr>
        <p:txBody>
          <a:bodyPr/>
          <a:lstStyle>
            <a:lvl1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3ADEBCA-A599-6C77-8A9A-FEC137C89F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657" y="269838"/>
            <a:ext cx="9876694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/>
              <a:t>Agenda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86C979-8BD8-E8CE-52EC-BE3C664678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3658" y="94791"/>
            <a:ext cx="526725" cy="846523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33CF24F-6379-EEEF-898D-2832C5A59E04}"/>
              </a:ext>
            </a:extLst>
          </p:cNvPr>
          <p:cNvSpPr/>
          <p:nvPr userDrawn="1"/>
        </p:nvSpPr>
        <p:spPr>
          <a:xfrm>
            <a:off x="0" y="6365581"/>
            <a:ext cx="12192000" cy="492421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4EF2573-C225-DCD0-6B92-E384445244D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Notas al Pie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806726A-F122-C7DE-E789-B9401D14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58" y="6410572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8" name="Franja diagonal 17">
            <a:extLst>
              <a:ext uri="{FF2B5EF4-FFF2-40B4-BE49-F238E27FC236}">
                <a16:creationId xmlns:a16="http://schemas.microsoft.com/office/drawing/2014/main" id="{0C2FF9B3-A218-4A36-1A28-7B4A1539ABDC}"/>
              </a:ext>
            </a:extLst>
          </p:cNvPr>
          <p:cNvSpPr/>
          <p:nvPr userDrawn="1"/>
        </p:nvSpPr>
        <p:spPr>
          <a:xfrm>
            <a:off x="0" y="6357187"/>
            <a:ext cx="223838" cy="361620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9" name="Franja diagonal 18">
            <a:extLst>
              <a:ext uri="{FF2B5EF4-FFF2-40B4-BE49-F238E27FC236}">
                <a16:creationId xmlns:a16="http://schemas.microsoft.com/office/drawing/2014/main" id="{C4C4FD1A-60F6-C86E-44AA-F1977199489A}"/>
              </a:ext>
            </a:extLst>
          </p:cNvPr>
          <p:cNvSpPr/>
          <p:nvPr userDrawn="1"/>
        </p:nvSpPr>
        <p:spPr>
          <a:xfrm rot="10800000" flipH="1" flipV="1">
            <a:off x="11542761" y="6357187"/>
            <a:ext cx="583380" cy="716713"/>
          </a:xfrm>
          <a:prstGeom prst="diagStripe">
            <a:avLst>
              <a:gd name="adj" fmla="val 699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39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75082BF9-12E1-431B-A220-9E2CCC1485C8}"/>
              </a:ext>
            </a:extLst>
          </p:cNvPr>
          <p:cNvSpPr/>
          <p:nvPr userDrawn="1"/>
        </p:nvSpPr>
        <p:spPr>
          <a:xfrm>
            <a:off x="-5052" y="-8148"/>
            <a:ext cx="12204000" cy="68760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134AA1AC-0FB6-40E6-8028-8A3A2D05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0874" y="1512606"/>
            <a:ext cx="7200000" cy="10487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6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/>
              <a:t>Sección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04809A-AA0C-4BE4-B2FC-4EA8C60DA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4799" y="2903782"/>
            <a:ext cx="6486075" cy="22177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0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728B05-CFFC-C188-722A-625517ADF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3658" y="124195"/>
            <a:ext cx="553663" cy="828000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972524F-66BE-2368-5ACD-AFD99DDF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58" y="6410572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864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75082BF9-12E1-431B-A220-9E2CCC1485C8}"/>
              </a:ext>
            </a:extLst>
          </p:cNvPr>
          <p:cNvSpPr/>
          <p:nvPr userDrawn="1"/>
        </p:nvSpPr>
        <p:spPr>
          <a:xfrm>
            <a:off x="-5052" y="-8148"/>
            <a:ext cx="12204000" cy="6876000"/>
          </a:xfrm>
          <a:prstGeom prst="rect">
            <a:avLst/>
          </a:prstGeom>
          <a:solidFill>
            <a:srgbClr val="509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134AA1AC-0FB6-40E6-8028-8A3A2D05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0874" y="1512606"/>
            <a:ext cx="7200000" cy="10487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6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/>
              <a:t>Sección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04809A-AA0C-4BE4-B2FC-4EA8C60DA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4799" y="2903782"/>
            <a:ext cx="6486075" cy="22177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0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DEEB82-87D1-1790-81DC-EBE5E6566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3658" y="124195"/>
            <a:ext cx="553663" cy="828000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C6365ED-C0FE-5E59-0B62-C2E9FBDD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58" y="6410572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8894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D5AE8B18-5A48-6190-4E8C-A6E7B80EF7B3}"/>
              </a:ext>
            </a:extLst>
          </p:cNvPr>
          <p:cNvSpPr/>
          <p:nvPr userDrawn="1"/>
        </p:nvSpPr>
        <p:spPr>
          <a:xfrm>
            <a:off x="0" y="6357187"/>
            <a:ext cx="12192000" cy="4924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EE864C6-F251-4DAA-93D0-CEA870681B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6EA5097-BDC8-4269-84AF-ABD9854F1D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6" y="269838"/>
            <a:ext cx="9746843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/>
              <a:t>Título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38BAE696-6D04-4BBC-9735-6264629450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11404600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/>
              <a:t>Haga clic para modificar los estilos de texto del patrón</a:t>
            </a:r>
          </a:p>
          <a:p>
            <a:pPr lvl="1"/>
            <a:r>
              <a:rPr lang="es-MX" noProof="0"/>
              <a:t>Segundo nivel</a:t>
            </a:r>
          </a:p>
          <a:p>
            <a:pPr lvl="2"/>
            <a:r>
              <a:rPr lang="es-MX" noProof="0"/>
              <a:t>Tercer nivel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2AA388-B12D-4B8E-B5D2-A0CCCE73F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3658" y="94791"/>
            <a:ext cx="526725" cy="846523"/>
          </a:xfrm>
          <a:prstGeom prst="rect">
            <a:avLst/>
          </a:prstGeom>
        </p:spPr>
      </p:pic>
      <p:sp>
        <p:nvSpPr>
          <p:cNvPr id="2" name="Franja diagonal 1">
            <a:extLst>
              <a:ext uri="{FF2B5EF4-FFF2-40B4-BE49-F238E27FC236}">
                <a16:creationId xmlns:a16="http://schemas.microsoft.com/office/drawing/2014/main" id="{7763BB23-7D4B-1C9A-8854-19B68F06DD5B}"/>
              </a:ext>
            </a:extLst>
          </p:cNvPr>
          <p:cNvSpPr/>
          <p:nvPr userDrawn="1"/>
        </p:nvSpPr>
        <p:spPr>
          <a:xfrm>
            <a:off x="0" y="6357187"/>
            <a:ext cx="223838" cy="361620"/>
          </a:xfrm>
          <a:prstGeom prst="diagStripe">
            <a:avLst/>
          </a:prstGeom>
          <a:solidFill>
            <a:srgbClr val="5091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6" name="Franja diagonal 5">
            <a:extLst>
              <a:ext uri="{FF2B5EF4-FFF2-40B4-BE49-F238E27FC236}">
                <a16:creationId xmlns:a16="http://schemas.microsoft.com/office/drawing/2014/main" id="{3E855999-3600-415C-237B-42E749A63B20}"/>
              </a:ext>
            </a:extLst>
          </p:cNvPr>
          <p:cNvSpPr/>
          <p:nvPr userDrawn="1"/>
        </p:nvSpPr>
        <p:spPr>
          <a:xfrm rot="10800000" flipH="1" flipV="1">
            <a:off x="11542761" y="6357187"/>
            <a:ext cx="583380" cy="716713"/>
          </a:xfrm>
          <a:prstGeom prst="diagStripe">
            <a:avLst>
              <a:gd name="adj" fmla="val 69962"/>
            </a:avLst>
          </a:prstGeom>
          <a:solidFill>
            <a:srgbClr val="5091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61A345E-520F-F3C3-A90D-7C31FC83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58" y="6410572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3797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00DC93-307C-498E-BFFC-23F121677F6A}"/>
              </a:ext>
            </a:extLst>
          </p:cNvPr>
          <p:cNvSpPr/>
          <p:nvPr userDrawn="1"/>
        </p:nvSpPr>
        <p:spPr>
          <a:xfrm>
            <a:off x="0" y="1048715"/>
            <a:ext cx="12192000" cy="585265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A79CF-DFAF-47A6-8ED5-78A75EE08F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DFAC4C65-D0DD-47C6-9560-2989E465C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11404600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/>
              <a:t>Haga clic para modificar los estilos de texto del patrón</a:t>
            </a:r>
          </a:p>
          <a:p>
            <a:pPr lvl="1"/>
            <a:r>
              <a:rPr lang="es-MX" noProof="0"/>
              <a:t>Segundo nivel</a:t>
            </a:r>
          </a:p>
          <a:p>
            <a:pPr lvl="2"/>
            <a:r>
              <a:rPr lang="es-MX" noProof="0"/>
              <a:t>Tercer nivel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31C63FE-6289-410F-A96A-8AA840E23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/>
              <a:t>Título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78728E-BAF7-EA96-D08B-F7C128C70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3658" y="94791"/>
            <a:ext cx="526725" cy="846523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3E2735C-4A7E-C8B0-C055-03E14446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58" y="6410572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0343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00DC93-307C-498E-BFFC-23F121677F6A}"/>
              </a:ext>
            </a:extLst>
          </p:cNvPr>
          <p:cNvSpPr/>
          <p:nvPr userDrawn="1"/>
        </p:nvSpPr>
        <p:spPr>
          <a:xfrm>
            <a:off x="6178608" y="1048715"/>
            <a:ext cx="6013391" cy="585265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DFAC4C65-D0DD-47C6-9560-2989E465C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5664143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/>
              <a:t>Haga clic para modificar los estilos de texto del patrón</a:t>
            </a:r>
          </a:p>
          <a:p>
            <a:pPr lvl="1"/>
            <a:r>
              <a:rPr lang="es-MX" noProof="0"/>
              <a:t>Segundo nivel</a:t>
            </a:r>
          </a:p>
          <a:p>
            <a:pPr lvl="2"/>
            <a:r>
              <a:rPr lang="es-MX" noProof="0"/>
              <a:t>Tercer nivel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31C63FE-6289-410F-A96A-8AA840E23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/>
              <a:t>Título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D8580D6-8B63-42BD-B0C5-D9942106205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D8DFF0-2553-2882-D3DF-0968AC069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3658" y="94791"/>
            <a:ext cx="526725" cy="846523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6AAD62D-5EE7-DCA4-10E8-61850238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58" y="6410572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70265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960CCC-68A7-CC0F-3050-2612116F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C2FCF1-3ED9-9FB0-44BD-FDBD484B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456E72-C9B2-9331-C10D-FF0D65848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65E957-92EE-46DE-87D7-6407250792E4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1678D3-BB29-E0B2-C407-86564A6A1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8BE678-53E7-85EC-0903-3D192827D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6F99DF-5680-4D65-A6E5-4B5A681944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960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01" r:id="rId3"/>
    <p:sldLayoutId id="2147483697" r:id="rId4"/>
    <p:sldLayoutId id="2147483703" r:id="rId5"/>
    <p:sldLayoutId id="2147483699" r:id="rId6"/>
    <p:sldLayoutId id="2147483702" r:id="rId7"/>
    <p:sldLayoutId id="214748370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MX" sz="4000" b="1" kern="1200" baseline="0" dirty="0">
          <a:solidFill>
            <a:schemeClr val="tx2"/>
          </a:solidFill>
          <a:latin typeface="+mj-lt"/>
          <a:ea typeface="+mn-ea"/>
          <a:cs typeface="Arial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688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EC88C-6791-0AA0-FA9A-1D813B5D9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E12531-E8F6-1F5B-D7B8-CDF368C76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Principales Ventajas para un asegurador:</a:t>
            </a:r>
          </a:p>
          <a:p>
            <a:endParaRPr lang="es-MX" sz="2200" dirty="0"/>
          </a:p>
          <a:p>
            <a:r>
              <a:rPr lang="es-MX" sz="2200" b="1" dirty="0"/>
              <a:t>Acceso a nuevos mercados: </a:t>
            </a:r>
            <a:r>
              <a:rPr lang="es-MX" sz="2200" dirty="0"/>
              <a:t>Canales digitales, Seguros Embebidos  e </a:t>
            </a:r>
            <a:r>
              <a:rPr lang="es-MX" sz="2200" dirty="0" err="1"/>
              <a:t>Insurtechs</a:t>
            </a:r>
            <a:r>
              <a:rPr lang="es-MX" sz="2200" dirty="0"/>
              <a:t>. </a:t>
            </a:r>
          </a:p>
          <a:p>
            <a:r>
              <a:rPr lang="es-MX" sz="2200" b="1" dirty="0"/>
              <a:t>Posicionamiento competitivo: </a:t>
            </a:r>
            <a:r>
              <a:rPr lang="es-MX" sz="2200" dirty="0"/>
              <a:t>Diferenciación a través de productos personalizados</a:t>
            </a:r>
          </a:p>
          <a:p>
            <a:r>
              <a:rPr lang="es-MX" sz="2200" b="1" dirty="0"/>
              <a:t>Innovación en productos: </a:t>
            </a:r>
            <a:r>
              <a:rPr lang="es-MX" sz="2200" dirty="0"/>
              <a:t>Nichos, Seguros por uso, paramétricos, bajo demanda </a:t>
            </a:r>
            <a:r>
              <a:rPr lang="es-MX" sz="2200" dirty="0" err="1"/>
              <a:t>ó</a:t>
            </a:r>
            <a:r>
              <a:rPr lang="es-MX" sz="2200" dirty="0"/>
              <a:t> modulares. </a:t>
            </a:r>
          </a:p>
          <a:p>
            <a:r>
              <a:rPr lang="es-MX" sz="2200" b="1" dirty="0"/>
              <a:t>Alianzas estratégicas: </a:t>
            </a:r>
            <a:r>
              <a:rPr lang="es-MX" sz="2200" dirty="0"/>
              <a:t>Ecosistemas multisectoriales (Salud, Vivienda, Logística, Banca, etc.)</a:t>
            </a:r>
          </a:p>
          <a:p>
            <a:r>
              <a:rPr lang="es-MX" sz="2200" b="1" dirty="0"/>
              <a:t>Eficiencia y Agilidad Operativa: </a:t>
            </a:r>
            <a:r>
              <a:rPr lang="es-MX" sz="2200" dirty="0"/>
              <a:t>Automatización e integración. </a:t>
            </a:r>
          </a:p>
          <a:p>
            <a:r>
              <a:rPr lang="es-MX" sz="2200" b="1" dirty="0"/>
              <a:t>Experiencia personalizada: </a:t>
            </a:r>
            <a:r>
              <a:rPr lang="es-MX" sz="2200" dirty="0"/>
              <a:t>Segmentación avanzada.</a:t>
            </a:r>
          </a:p>
          <a:p>
            <a:r>
              <a:rPr lang="es-MX" sz="2200" b="1" dirty="0"/>
              <a:t>Omnicanalidad: </a:t>
            </a:r>
            <a:r>
              <a:rPr lang="es-MX" sz="2200" dirty="0"/>
              <a:t>Múltiples canales (</a:t>
            </a:r>
            <a:r>
              <a:rPr lang="es-MX" sz="2200" dirty="0" err="1"/>
              <a:t>webb</a:t>
            </a:r>
            <a:r>
              <a:rPr lang="es-MX" sz="2200" dirty="0"/>
              <a:t>, app, </a:t>
            </a:r>
            <a:r>
              <a:rPr lang="es-MX" sz="2200" dirty="0" err="1"/>
              <a:t>chatbots</a:t>
            </a:r>
            <a:r>
              <a:rPr lang="es-MX" sz="2200" dirty="0"/>
              <a:t>, redes sociales, </a:t>
            </a:r>
            <a:r>
              <a:rPr lang="es-MX" sz="2200" dirty="0" err="1"/>
              <a:t>call</a:t>
            </a:r>
            <a:r>
              <a:rPr lang="es-MX" sz="2200" dirty="0"/>
              <a:t> centers).  </a:t>
            </a:r>
          </a:p>
          <a:p>
            <a:pPr marL="0" indent="0">
              <a:buNone/>
            </a:pPr>
            <a:endParaRPr lang="es-MX" sz="2200" dirty="0"/>
          </a:p>
          <a:p>
            <a:endParaRPr lang="es-MX" sz="2200" dirty="0"/>
          </a:p>
          <a:p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DEB938-15BE-B704-F4BA-74B53E33A7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A6C2EA2-3FA9-490C-D2CE-AF9AC45D4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FB84FC7-46C7-FEC1-DDA5-7EF283D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067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95110-70AE-E77D-05AF-95B58650A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3F1EF0-4E23-F361-A6A1-EB0430BDD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¿Qué rol puede tomar la aseguradora?</a:t>
            </a:r>
          </a:p>
          <a:p>
            <a:endParaRPr lang="es-MX" sz="2200" dirty="0"/>
          </a:p>
          <a:p>
            <a:r>
              <a:rPr lang="es-MX" sz="2200" b="1" dirty="0"/>
              <a:t>Orquestador</a:t>
            </a:r>
          </a:p>
          <a:p>
            <a:pPr marL="0" indent="0">
              <a:buNone/>
            </a:pPr>
            <a:r>
              <a:rPr lang="es-MX" sz="2200" dirty="0"/>
              <a:t>Lidera el ecosistema, diseña la experiencia del cliente, integra a otros actores (</a:t>
            </a:r>
            <a:r>
              <a:rPr lang="es-MX" sz="2200" i="1" dirty="0" err="1"/>
              <a:t>insurtechs</a:t>
            </a:r>
            <a:r>
              <a:rPr lang="es-MX" sz="2200" dirty="0"/>
              <a:t>, proveedores, reaseguradoras, etc.) y controla la plataforma.</a:t>
            </a:r>
          </a:p>
          <a:p>
            <a:endParaRPr lang="es-MX" sz="2200" dirty="0"/>
          </a:p>
          <a:p>
            <a:r>
              <a:rPr lang="es-MX" sz="2200" b="1" dirty="0"/>
              <a:t>Participante </a:t>
            </a:r>
          </a:p>
          <a:p>
            <a:pPr marL="0" indent="0">
              <a:buNone/>
            </a:pPr>
            <a:r>
              <a:rPr lang="es-MX" sz="2200" dirty="0"/>
              <a:t>Se integra a un ecosistema liderado por otro actor (por ejemplo, una plataforma de salud, movilidad o banca) para ofrecer seguros embebidos o servicios complementarios.</a:t>
            </a:r>
          </a:p>
          <a:p>
            <a:endParaRPr lang="es-MX" sz="2200" dirty="0"/>
          </a:p>
          <a:p>
            <a:r>
              <a:rPr lang="es-MX" sz="2200" b="1" dirty="0"/>
              <a:t>Proveedor de Servicios</a:t>
            </a:r>
          </a:p>
          <a:p>
            <a:pPr marL="0" indent="0">
              <a:buNone/>
            </a:pPr>
            <a:r>
              <a:rPr lang="es-MX" sz="2200" dirty="0"/>
              <a:t>Ofrece capacidades específicas dentro del ecosistema, como </a:t>
            </a:r>
            <a:r>
              <a:rPr lang="es-MX" sz="2200" i="1" dirty="0" err="1"/>
              <a:t>pricing</a:t>
            </a:r>
            <a:r>
              <a:rPr lang="es-MX" sz="2200" dirty="0"/>
              <a:t>, suscripción, gestión de siniestros o analítica de riesgos.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CAF6DC4-72D2-1900-444B-8A8FDA567C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FD42C25-C01F-B5DE-E5D2-3DE9874B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B44E13F-340A-56B0-F033-22ED1E54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114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ABD7C30-BABB-987C-0291-10037BD0A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200" b="1" dirty="0"/>
              <a:t> Orquestador: Ping </a:t>
            </a:r>
            <a:r>
              <a:rPr lang="es-MX" sz="2200" b="1" dirty="0" err="1"/>
              <a:t>An</a:t>
            </a:r>
            <a:r>
              <a:rPr lang="es-MX" sz="2200" b="1" dirty="0"/>
              <a:t> </a:t>
            </a:r>
            <a:r>
              <a:rPr lang="es-MX" sz="2200" b="1" dirty="0" err="1"/>
              <a:t>Insurance</a:t>
            </a:r>
            <a:endParaRPr lang="es-MX" sz="2200" b="1" dirty="0"/>
          </a:p>
          <a:p>
            <a:endParaRPr lang="es-MX" sz="2200" dirty="0"/>
          </a:p>
          <a:p>
            <a:endParaRPr lang="es-MX" sz="22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4C8288-5633-4564-6AE7-A4DCF336F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C440869-80C1-9933-9B2E-2115A6AE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12</a:t>
            </a:fld>
            <a:endParaRPr lang="es-MX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DA01BE1F-8E9C-9150-5C50-C7BC09E655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269875"/>
            <a:ext cx="9877425" cy="539750"/>
          </a:xfrm>
        </p:spPr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8FF765-E12A-14DE-2E06-708B7A07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543" y="1734346"/>
            <a:ext cx="5370125" cy="41823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33069C-2B7A-CDA2-B166-2B28A8FC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03" y="1734347"/>
            <a:ext cx="5751682" cy="418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2294-B794-376B-6BA5-C6A4BD442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308D9C-5A4F-638F-00D7-727EFE5B1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200" dirty="0"/>
              <a:t> </a:t>
            </a:r>
            <a:r>
              <a:rPr lang="es-MX" sz="2200" b="1" dirty="0"/>
              <a:t>Participante: Chubb MX</a:t>
            </a:r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7AB2E9-640B-BF54-9952-9478B8BF76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A8735CD-1356-275A-EA88-774940D41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E5D8974-676C-3ECE-B3C1-C5E6045E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13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BF173FE-20CC-A1C4-46DB-10160CFA7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4" y="2012950"/>
            <a:ext cx="4816475" cy="3170338"/>
          </a:xfrm>
          <a:prstGeom prst="rect">
            <a:avLst/>
          </a:prstGeom>
        </p:spPr>
      </p:pic>
      <p:pic>
        <p:nvPicPr>
          <p:cNvPr id="4100" name="Picture 4" descr="Rappi aumenta la seguridad en su app con códigos de verificación | # ...">
            <a:extLst>
              <a:ext uri="{FF2B5EF4-FFF2-40B4-BE49-F238E27FC236}">
                <a16:creationId xmlns:a16="http://schemas.microsoft.com/office/drawing/2014/main" id="{3A90A6F2-CE68-7B53-F532-3EABB29D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1" y="1405360"/>
            <a:ext cx="3719345" cy="209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EB1C78-CD0B-2ACD-6579-E1C769DBF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724" y="3981450"/>
            <a:ext cx="4168775" cy="14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6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6D0F3-5551-D739-2869-D1345B534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598C6B-69CC-403C-7D6C-0B8A77D6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200" dirty="0"/>
              <a:t> </a:t>
            </a:r>
            <a:r>
              <a:rPr lang="es-MX" sz="2200" b="1" dirty="0"/>
              <a:t>Proveedor de Servicios: Patria Re</a:t>
            </a:r>
          </a:p>
          <a:p>
            <a:endParaRPr lang="es-MX" sz="2200" dirty="0"/>
          </a:p>
          <a:p>
            <a:r>
              <a:rPr lang="es-MX" sz="2200" dirty="0"/>
              <a:t>Incubadora de </a:t>
            </a:r>
            <a:r>
              <a:rPr lang="es-MX" sz="2200" dirty="0" err="1"/>
              <a:t>MGA´s</a:t>
            </a:r>
            <a:r>
              <a:rPr lang="es-MX" sz="2200" dirty="0"/>
              <a:t> </a:t>
            </a:r>
          </a:p>
          <a:p>
            <a:endParaRPr lang="es-MX" sz="2200" dirty="0"/>
          </a:p>
          <a:p>
            <a:r>
              <a:rPr lang="es-MX" sz="2200" dirty="0"/>
              <a:t>Capacidad </a:t>
            </a:r>
          </a:p>
          <a:p>
            <a:r>
              <a:rPr lang="es-MX" sz="2200" dirty="0"/>
              <a:t>CH, Legal, </a:t>
            </a:r>
            <a:r>
              <a:rPr lang="es-MX" sz="2200" dirty="0" err="1"/>
              <a:t>Compliance</a:t>
            </a:r>
            <a:r>
              <a:rPr lang="es-MX" sz="2200" dirty="0"/>
              <a:t> </a:t>
            </a:r>
          </a:p>
          <a:p>
            <a:r>
              <a:rPr lang="es-MX" sz="2200" dirty="0" err="1"/>
              <a:t>Advisory</a:t>
            </a:r>
            <a:r>
              <a:rPr lang="es-MX" sz="2200" dirty="0"/>
              <a:t> </a:t>
            </a:r>
          </a:p>
          <a:p>
            <a:r>
              <a:rPr lang="es-MX" sz="2200" dirty="0"/>
              <a:t>Operaciones </a:t>
            </a:r>
          </a:p>
          <a:p>
            <a:r>
              <a:rPr lang="es-MX" sz="2200" dirty="0"/>
              <a:t>IT (</a:t>
            </a:r>
            <a:r>
              <a:rPr lang="es-MX" sz="2200" dirty="0" err="1"/>
              <a:t>Admin</a:t>
            </a:r>
            <a:r>
              <a:rPr lang="es-MX" sz="2200" dirty="0"/>
              <a:t>, </a:t>
            </a:r>
            <a:r>
              <a:rPr lang="es-MX" sz="2200" dirty="0" err="1"/>
              <a:t>Pricing</a:t>
            </a:r>
            <a:r>
              <a:rPr lang="es-MX" sz="2200" dirty="0"/>
              <a:t>) </a:t>
            </a:r>
          </a:p>
          <a:p>
            <a:r>
              <a:rPr lang="es-MX" sz="2200" dirty="0"/>
              <a:t>Finanzas e Impuestos</a:t>
            </a:r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8C3A6B-F612-C4DC-69BD-6EAF9AA3D0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2756E8C-3111-DA44-9F17-FE20F0263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C9DC61-592C-A74D-5988-0B68FBFC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14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1471F5-20B7-78BF-0136-90B563C95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071" y="2887705"/>
            <a:ext cx="4189429" cy="3240058"/>
          </a:xfrm>
          <a:prstGeom prst="rect">
            <a:avLst/>
          </a:prstGeom>
        </p:spPr>
      </p:pic>
      <p:pic>
        <p:nvPicPr>
          <p:cNvPr id="5122" name="Picture 2" descr="Resultado de imagen de reaseguradora patria">
            <a:extLst>
              <a:ext uri="{FF2B5EF4-FFF2-40B4-BE49-F238E27FC236}">
                <a16:creationId xmlns:a16="http://schemas.microsoft.com/office/drawing/2014/main" id="{64D79172-02AF-EBAF-1CE1-A6E19E0B9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1041729"/>
            <a:ext cx="14001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97522-4783-4788-A9CF-DF45CADC9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71B317-73E6-816F-91FD-5F3AB32FA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3D4DA65-B57C-8316-C1CD-B463590417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43AA98F-2901-458B-9EA0-B0B976C83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/>
              <a:t>Fuente: McKinsey</a:t>
            </a:r>
            <a:endParaRPr lang="es-MX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75D2EB2-9C52-A9F8-6755-6ABBA502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15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A4F6EE-7B5F-B257-170C-084642F14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44" y="1166776"/>
            <a:ext cx="10963355" cy="50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CDA70-637D-05FD-8974-D98153CD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53588A-B10B-1594-4185-BB0A9127C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 </a:t>
            </a:r>
            <a:r>
              <a:rPr lang="es-MX" b="1" dirty="0"/>
              <a:t>Recomendaciones para formar parte de un ecosistema.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b="1" dirty="0"/>
              <a:t>1. Estratégicos: </a:t>
            </a:r>
          </a:p>
          <a:p>
            <a:r>
              <a:rPr lang="es-MX" b="1" dirty="0"/>
              <a:t>Definición de rol</a:t>
            </a:r>
            <a:r>
              <a:rPr lang="es-MX" dirty="0"/>
              <a:t>: decidir si se quiere ser orquestador, participante o proveedor de servicios.</a:t>
            </a:r>
          </a:p>
          <a:p>
            <a:r>
              <a:rPr lang="es-MX" b="1" dirty="0"/>
              <a:t>Modelo de negocio adaptativo</a:t>
            </a:r>
            <a:r>
              <a:rPr lang="es-MX" dirty="0"/>
              <a:t>: capacidad para ofrecer productos modulares, embebidos o por uso.</a:t>
            </a:r>
          </a:p>
          <a:p>
            <a:r>
              <a:rPr lang="es-MX" b="1" dirty="0"/>
              <a:t>Visión centrada en el cliente</a:t>
            </a:r>
            <a:r>
              <a:rPr lang="es-MX" dirty="0"/>
              <a:t>: diseñar soluciones que respondan a necesidades reales, no solo productos tradicionales.</a:t>
            </a:r>
          </a:p>
          <a:p>
            <a:pPr marL="0" indent="0">
              <a:buNone/>
            </a:pPr>
            <a:r>
              <a:rPr lang="es-MX" b="1" dirty="0"/>
              <a:t>2. Tecnológicos</a:t>
            </a:r>
          </a:p>
          <a:p>
            <a:r>
              <a:rPr lang="es-MX" b="1" dirty="0"/>
              <a:t>Infraestructura digital moderna</a:t>
            </a:r>
            <a:r>
              <a:rPr lang="es-MX" dirty="0"/>
              <a:t>: contar con un </a:t>
            </a:r>
            <a:r>
              <a:rPr lang="es-MX" dirty="0" err="1"/>
              <a:t>core</a:t>
            </a:r>
            <a:r>
              <a:rPr lang="es-MX" dirty="0"/>
              <a:t> asegurador flexible (idealmente SaaS o API-</a:t>
            </a:r>
            <a:r>
              <a:rPr lang="es-MX" dirty="0" err="1"/>
              <a:t>first</a:t>
            </a:r>
            <a:r>
              <a:rPr lang="es-MX" dirty="0"/>
              <a:t>).</a:t>
            </a:r>
          </a:p>
          <a:p>
            <a:r>
              <a:rPr lang="es-MX" b="1" dirty="0"/>
              <a:t>Capacidad de integración</a:t>
            </a:r>
            <a:r>
              <a:rPr lang="es-MX" dirty="0"/>
              <a:t>: uso de </a:t>
            </a:r>
            <a:r>
              <a:rPr lang="es-MX" dirty="0" err="1"/>
              <a:t>APIs</a:t>
            </a:r>
            <a:r>
              <a:rPr lang="es-MX" dirty="0"/>
              <a:t> para conectarse con terceros (</a:t>
            </a:r>
            <a:r>
              <a:rPr lang="es-MX" dirty="0" err="1"/>
              <a:t>insurtechs</a:t>
            </a:r>
            <a:r>
              <a:rPr lang="es-MX" dirty="0"/>
              <a:t>, plataformas, reaseguradoras).</a:t>
            </a:r>
          </a:p>
          <a:p>
            <a:r>
              <a:rPr lang="es-MX" b="1" dirty="0"/>
              <a:t>Seguridad y cumplimiento</a:t>
            </a:r>
            <a:r>
              <a:rPr lang="es-MX" dirty="0"/>
              <a:t>: sistemas robustos de ciberseguridad y protección de datos (cumplimiento con normativas como GDPR, Ley Fintech, etc.).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B7C474-E491-AA2C-19A7-47B19C1DB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99B8612-3A36-B695-2728-F11E5C1DA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A8E609E-ABB0-C109-88DB-DBAB01E3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8186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752C8-DD97-AEEA-A8C6-12E350E7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857E7F-8EEE-DEB6-5A06-950788ED9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3. Organizacionales</a:t>
            </a:r>
          </a:p>
          <a:p>
            <a:r>
              <a:rPr lang="es-MX" sz="2200" b="1" dirty="0"/>
              <a:t>Gobernanza clara</a:t>
            </a:r>
            <a:r>
              <a:rPr lang="es-MX" sz="2200" dirty="0"/>
              <a:t>: definir roles, responsabilidades y procesos para colaborar dentro del ecosistema.</a:t>
            </a:r>
          </a:p>
          <a:p>
            <a:r>
              <a:rPr lang="es-MX" sz="2200" b="1" dirty="0"/>
              <a:t>Cultura digital</a:t>
            </a:r>
            <a:r>
              <a:rPr lang="es-MX" sz="2200" dirty="0"/>
              <a:t>: fomentar una mentalidad ágil, abierta a la innovación y colaboración externa.</a:t>
            </a:r>
          </a:p>
          <a:p>
            <a:r>
              <a:rPr lang="es-MX" sz="2200" b="1" dirty="0"/>
              <a:t>Talento capacitado</a:t>
            </a:r>
            <a:r>
              <a:rPr lang="es-MX" sz="2200" dirty="0"/>
              <a:t>: contar con equipos que entiendan tecnología, datos y experiencia del cliente.</a:t>
            </a:r>
          </a:p>
          <a:p>
            <a:pPr marL="0" indent="0">
              <a:buNone/>
            </a:pPr>
            <a:r>
              <a:rPr lang="es-MX" sz="2200" b="1" dirty="0"/>
              <a:t>4. Operativos</a:t>
            </a:r>
          </a:p>
          <a:p>
            <a:r>
              <a:rPr lang="es-MX" sz="2200" b="1" dirty="0"/>
              <a:t>Procesos automatizados</a:t>
            </a:r>
            <a:r>
              <a:rPr lang="es-MX" sz="2200" dirty="0"/>
              <a:t>: digitalización de cotización, emisión, cobranza y siniestros.</a:t>
            </a:r>
          </a:p>
          <a:p>
            <a:r>
              <a:rPr lang="es-MX" sz="2200" b="1" dirty="0"/>
              <a:t>Capacidad de análisis de datos</a:t>
            </a:r>
            <a:r>
              <a:rPr lang="es-MX" sz="2200" dirty="0"/>
              <a:t>: para segmentar, personalizar y tomar decisiones en tiempo real.</a:t>
            </a:r>
          </a:p>
          <a:p>
            <a:r>
              <a:rPr lang="es-MX" sz="2200" b="1" dirty="0"/>
              <a:t>Indicadores de desempeño</a:t>
            </a:r>
            <a:r>
              <a:rPr lang="es-MX" sz="2200" dirty="0"/>
              <a:t>: establecer </a:t>
            </a:r>
            <a:r>
              <a:rPr lang="es-MX" sz="2200" dirty="0" err="1"/>
              <a:t>KPIs</a:t>
            </a:r>
            <a:r>
              <a:rPr lang="es-MX" sz="2200" dirty="0"/>
              <a:t> para medir impacto dentro del ecosistema (NPS, conversión, retención, etc.).</a:t>
            </a:r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  <a:p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E55F43-7B1A-5F95-DA52-17DDC67AC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73A61B9-1F41-A5BC-CB33-220FEC87F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14BD62D-D2DD-8B74-6369-1F83E417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6247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2D821-019D-5A69-B75F-3C9D7DCA6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B966EE-EE32-4D03-CC34-B62DBC0BE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5. Relacionales</a:t>
            </a:r>
          </a:p>
          <a:p>
            <a:r>
              <a:rPr lang="es-MX" sz="2200" b="1" dirty="0"/>
              <a:t>Red de aliados</a:t>
            </a:r>
            <a:r>
              <a:rPr lang="es-MX" sz="2200" dirty="0"/>
              <a:t>: establecer vínculos con </a:t>
            </a:r>
            <a:r>
              <a:rPr lang="es-MX" sz="2200" dirty="0" err="1"/>
              <a:t>insurtechs</a:t>
            </a:r>
            <a:r>
              <a:rPr lang="es-MX" sz="2200" dirty="0"/>
              <a:t>, reaseguradoras, plataformas digitales, cooperativas, etc.</a:t>
            </a:r>
          </a:p>
          <a:p>
            <a:r>
              <a:rPr lang="es-MX" sz="2200" b="1" dirty="0"/>
              <a:t>Capacidad de </a:t>
            </a:r>
            <a:r>
              <a:rPr lang="es-MX" sz="2200" b="1" dirty="0" err="1"/>
              <a:t>co-creación</a:t>
            </a:r>
            <a:r>
              <a:rPr lang="es-MX" sz="2200" dirty="0"/>
              <a:t>: disposición para desarrollar productos y servicios en conjunto con otros actores.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8074BD-B062-877A-D3D3-BCED86D7B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8C644F4-45BD-6F5D-45C4-07E830DC5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E89A1F3-3FCE-5890-4AE5-91927A13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18</a:t>
            </a:fld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1ACAC1-CB3E-63F9-D222-62DFF8B2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171" y="2838949"/>
            <a:ext cx="3220844" cy="32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10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1FB39-B594-3842-3B7C-4A5C710B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B8215B-F8B8-488F-4C78-33EAA9141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37" y="1295856"/>
            <a:ext cx="3989423" cy="1881429"/>
          </a:xfrm>
        </p:spPr>
        <p:txBody>
          <a:bodyPr>
            <a:normAutofit/>
          </a:bodyPr>
          <a:lstStyle/>
          <a:p>
            <a:r>
              <a:rPr lang="es-MX" sz="2200" b="1" dirty="0"/>
              <a:t> ¿Preguntas?</a:t>
            </a:r>
          </a:p>
          <a:p>
            <a:endParaRPr lang="es-MX" sz="2200" b="1" dirty="0"/>
          </a:p>
          <a:p>
            <a:pPr marL="0" indent="0">
              <a:buNone/>
            </a:pPr>
            <a:endParaRPr lang="es-MX" sz="2200" b="1" dirty="0"/>
          </a:p>
          <a:p>
            <a:endParaRPr lang="es-MX" sz="2200" b="1" dirty="0"/>
          </a:p>
          <a:p>
            <a:endParaRPr lang="es-MX" sz="2200" b="1" dirty="0"/>
          </a:p>
          <a:p>
            <a:endParaRPr lang="es-MX" sz="2200" b="1" dirty="0"/>
          </a:p>
          <a:p>
            <a:endParaRPr lang="es-MX" sz="2200" b="1" dirty="0"/>
          </a:p>
          <a:p>
            <a:endParaRPr lang="es-MX" sz="2200" b="1" dirty="0"/>
          </a:p>
          <a:p>
            <a:endParaRPr lang="es-MX" sz="2200" b="1" dirty="0"/>
          </a:p>
          <a:p>
            <a:endParaRPr lang="es-MX" sz="2200" b="1" dirty="0"/>
          </a:p>
          <a:p>
            <a:endParaRPr lang="es-MX" sz="2200" b="1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4CB0F8-4932-1219-BC8E-3B5D33DD1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33388D7-4F02-ED37-7E4E-D4323FC6B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E3F7A1B-FFED-7872-7439-E5FC5119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19</a:t>
            </a:fld>
            <a:endParaRPr lang="es-MX"/>
          </a:p>
        </p:txBody>
      </p:sp>
      <p:pic>
        <p:nvPicPr>
          <p:cNvPr id="1026" name="Picture 2" descr="Thumbnail Image ">
            <a:extLst>
              <a:ext uri="{FF2B5EF4-FFF2-40B4-BE49-F238E27FC236}">
                <a16:creationId xmlns:a16="http://schemas.microsoft.com/office/drawing/2014/main" id="{1DDACE71-2B26-444C-5596-1A9F5D8C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2" y="2291776"/>
            <a:ext cx="4628536" cy="30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nail Image ">
            <a:extLst>
              <a:ext uri="{FF2B5EF4-FFF2-40B4-BE49-F238E27FC236}">
                <a16:creationId xmlns:a16="http://schemas.microsoft.com/office/drawing/2014/main" id="{A8BE4698-F5E6-473B-4F2C-F03E32118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90" y="2291776"/>
            <a:ext cx="4628535" cy="30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9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61A59-AAB7-D0F1-2982-2DE98157B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A3DBBD-A8FB-0AE8-87F7-9C452842B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200" dirty="0"/>
              <a:t>¿Que es un ecosistema?</a:t>
            </a:r>
          </a:p>
          <a:p>
            <a:endParaRPr lang="es-MX" sz="2200" dirty="0"/>
          </a:p>
          <a:p>
            <a:r>
              <a:rPr lang="es-MX" sz="2200" dirty="0"/>
              <a:t>¿Ecosistema digital de Seguros? </a:t>
            </a:r>
          </a:p>
          <a:p>
            <a:endParaRPr lang="es-MX" sz="2200" dirty="0"/>
          </a:p>
          <a:p>
            <a:r>
              <a:rPr lang="es-MX" sz="2200" dirty="0"/>
              <a:t>¿Por qué es importante para las aseguradora?</a:t>
            </a:r>
          </a:p>
          <a:p>
            <a:endParaRPr lang="es-MX" sz="2200" dirty="0"/>
          </a:p>
          <a:p>
            <a:r>
              <a:rPr lang="es-MX" sz="2200" dirty="0"/>
              <a:t>¿Rol en el ecosistema?</a:t>
            </a:r>
          </a:p>
          <a:p>
            <a:endParaRPr lang="es-MX" sz="2200" dirty="0"/>
          </a:p>
          <a:p>
            <a:r>
              <a:rPr lang="es-MX" sz="2200" dirty="0"/>
              <a:t>¿Ejemplos de Ecosistemas? </a:t>
            </a:r>
          </a:p>
          <a:p>
            <a:endParaRPr lang="es-MX" sz="2200" dirty="0"/>
          </a:p>
          <a:p>
            <a:r>
              <a:rPr lang="es-MX" sz="2200" dirty="0"/>
              <a:t> Recomendaciones para formar parte de un ecosistema</a:t>
            </a:r>
          </a:p>
          <a:p>
            <a:endParaRPr lang="es-MX" sz="2200" dirty="0"/>
          </a:p>
          <a:p>
            <a:endParaRPr lang="es-MX" sz="2200" dirty="0"/>
          </a:p>
          <a:p>
            <a:pPr marL="0" indent="0">
              <a:buNone/>
            </a:pPr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905E76-24C9-CCB2-B4D2-EB62C1925D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695E8F1-22E4-F2F2-4D6D-56E1F7905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3DE58E2-D076-49FC-9E71-ACE23D88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41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84D96E-FF62-C86B-DC55-5881B27D9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¿Que es un ecosistema?</a:t>
            </a:r>
          </a:p>
          <a:p>
            <a:r>
              <a:rPr lang="es-MX" sz="2200" dirty="0"/>
              <a:t>RAE: Sistema ecológico constituido por un medio y los seres vivos que habitan en él, así como por sus relaciones mutuas.</a:t>
            </a:r>
          </a:p>
          <a:p>
            <a:endParaRPr lang="es-MX" sz="2200" dirty="0"/>
          </a:p>
          <a:p>
            <a:pPr marL="0" indent="0">
              <a:buNone/>
            </a:pPr>
            <a:r>
              <a:rPr lang="es-MX" sz="2200" dirty="0"/>
              <a:t> </a:t>
            </a:r>
          </a:p>
          <a:p>
            <a:endParaRPr lang="es-MX" sz="2200" dirty="0"/>
          </a:p>
          <a:p>
            <a:endParaRPr lang="es-MX" sz="2200" dirty="0"/>
          </a:p>
          <a:p>
            <a:pPr marL="0" indent="0">
              <a:buNone/>
            </a:pPr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0CCD16-877A-6EAB-6D5A-E3DF4097A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B153FF7-4CFB-474A-97FE-730EAB5DE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*RAE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29A483A-BF3A-42A7-AB15-707CFB71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3</a:t>
            </a:fld>
            <a:endParaRPr lang="es-MX"/>
          </a:p>
        </p:txBody>
      </p:sp>
      <p:pic>
        <p:nvPicPr>
          <p:cNvPr id="1028" name="Picture 4" descr="Thumbnail Image ">
            <a:extLst>
              <a:ext uri="{FF2B5EF4-FFF2-40B4-BE49-F238E27FC236}">
                <a16:creationId xmlns:a16="http://schemas.microsoft.com/office/drawing/2014/main" id="{D617FBD4-6300-6D23-7CF5-0893F1FE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61" y="2497406"/>
            <a:ext cx="5128922" cy="34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73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3CDBF-FB25-5C06-A6BC-D718D505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32942-9A42-B328-C5A2-D2643BD0C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200" dirty="0"/>
              <a:t>Sistema Interconectado donde cada elemento cumple un rol.</a:t>
            </a:r>
          </a:p>
          <a:p>
            <a:pPr marL="0" indent="0">
              <a:buNone/>
            </a:pPr>
            <a:endParaRPr lang="es-MX" sz="2200" dirty="0"/>
          </a:p>
          <a:p>
            <a:r>
              <a:rPr lang="es-MX" sz="2200" dirty="0"/>
              <a:t>Un entorno físico (como un bosque, un río o un océano).</a:t>
            </a:r>
          </a:p>
          <a:p>
            <a:r>
              <a:rPr lang="es-MX" sz="2200" dirty="0"/>
              <a:t>Los seres vivos que lo habitan (plantas, animales, microorganismos).</a:t>
            </a:r>
          </a:p>
          <a:p>
            <a:r>
              <a:rPr lang="es-MX" sz="2200" dirty="0"/>
              <a:t>Las relaciones entre ellos (alimentación, competencia, simbiosis).</a:t>
            </a:r>
          </a:p>
          <a:p>
            <a:r>
              <a:rPr lang="es-MX" sz="2200" dirty="0"/>
              <a:t>Y los factores no vivos (clima, suelo, agua).</a:t>
            </a:r>
          </a:p>
          <a:p>
            <a:endParaRPr lang="es-MX" sz="2200" dirty="0"/>
          </a:p>
          <a:p>
            <a:endParaRPr lang="es-MX" sz="2200" dirty="0"/>
          </a:p>
          <a:p>
            <a:pPr marL="0" indent="0">
              <a:buNone/>
            </a:pPr>
            <a:r>
              <a:rPr lang="es-MX" sz="2200" dirty="0"/>
              <a:t> </a:t>
            </a:r>
          </a:p>
          <a:p>
            <a:endParaRPr lang="es-MX" sz="2200" dirty="0"/>
          </a:p>
          <a:p>
            <a:endParaRPr lang="es-MX" sz="2200" dirty="0"/>
          </a:p>
          <a:p>
            <a:pPr marL="0" indent="0">
              <a:buNone/>
            </a:pPr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2502D7-47C3-6A24-DF83-FE7439A7A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1639DD1-4CC8-2FD0-5044-E5FCE115A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0C2D89E-1B47-7FB0-2D58-4534EE1A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1026" name="Picture 2" descr="Thumbnail Image ">
            <a:extLst>
              <a:ext uri="{FF2B5EF4-FFF2-40B4-BE49-F238E27FC236}">
                <a16:creationId xmlns:a16="http://schemas.microsoft.com/office/drawing/2014/main" id="{CE0EFB8D-73D6-DAEE-D342-DE5A28A4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72" y="3782548"/>
            <a:ext cx="33909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5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0B26003-D1EA-6CBD-D95E-6A54E5551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Ecosistema Tradicional de Seguros </a:t>
            </a:r>
          </a:p>
          <a:p>
            <a:endParaRPr lang="es-MX" sz="2200" dirty="0"/>
          </a:p>
          <a:p>
            <a:r>
              <a:rPr lang="es-MX" sz="2200" dirty="0"/>
              <a:t>Red de actores, procesos y relaciones que colaboran para ofrecer productos y servicios aseguradores:</a:t>
            </a:r>
          </a:p>
          <a:p>
            <a:r>
              <a:rPr lang="es-MX" sz="2200" dirty="0"/>
              <a:t>Entorno: Marco Regulatorio (superintendencia, gremios). </a:t>
            </a:r>
          </a:p>
          <a:p>
            <a:r>
              <a:rPr lang="es-MX" sz="2200" dirty="0"/>
              <a:t>Actores: Asegurados, aseguradoras</a:t>
            </a:r>
          </a:p>
          <a:p>
            <a:pPr marL="0" indent="0">
              <a:buNone/>
            </a:pPr>
            <a:r>
              <a:rPr lang="es-MX" sz="2200" dirty="0"/>
              <a:t>intermediarios, reaseguradores,</a:t>
            </a:r>
          </a:p>
          <a:p>
            <a:pPr marL="0" indent="0">
              <a:buNone/>
            </a:pPr>
            <a:r>
              <a:rPr lang="es-MX" sz="2200" dirty="0"/>
              <a:t>proveedores de servicios.  </a:t>
            </a:r>
          </a:p>
          <a:p>
            <a:r>
              <a:rPr lang="es-MX" sz="2200" dirty="0"/>
              <a:t>Relaciones: Contratos o pólizas.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1FC3DC-2491-825D-034F-7A17CAD9D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11DC83-A7FF-09F9-DA94-B916B95E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5</a:t>
            </a:fld>
            <a:endParaRPr lang="es-MX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0F9EA75B-2EED-CEB3-2EAB-346509F50C42}"/>
              </a:ext>
            </a:extLst>
          </p:cNvPr>
          <p:cNvSpPr txBox="1">
            <a:spLocks/>
          </p:cNvSpPr>
          <p:nvPr/>
        </p:nvSpPr>
        <p:spPr>
          <a:xfrm>
            <a:off x="502057" y="422238"/>
            <a:ext cx="9876694" cy="54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00539B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ECOSISTEMAS DIGITALES EN SEGUROS</a:t>
            </a:r>
            <a:endParaRPr lang="es-MX" dirty="0"/>
          </a:p>
        </p:txBody>
      </p:sp>
      <p:pic>
        <p:nvPicPr>
          <p:cNvPr id="7" name="Picture 6" descr="Thumbnail Image ">
            <a:extLst>
              <a:ext uri="{FF2B5EF4-FFF2-40B4-BE49-F238E27FC236}">
                <a16:creationId xmlns:a16="http://schemas.microsoft.com/office/drawing/2014/main" id="{E3C6BDBD-AEFB-F427-439C-BCDBB77B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39" y="3205974"/>
            <a:ext cx="4558412" cy="303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8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B053B-35C6-E0F6-7C96-E00207E7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EDD390-864D-56E6-C38C-DD992AFF3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b="1" dirty="0"/>
              <a:t>Ecosistema digital de Seguros? </a:t>
            </a:r>
          </a:p>
          <a:p>
            <a:r>
              <a:rPr lang="es-MX" sz="2200" dirty="0"/>
              <a:t>Un ecosistema digital de seguros es una red interconectada de tecnologías, actores y plataformas que colaboran para ofrecer servicios integrados, eficientes y personalizados en el ámbito asegurador. </a:t>
            </a:r>
          </a:p>
          <a:p>
            <a:pPr marL="0" indent="0">
              <a:buNone/>
            </a:pPr>
            <a:endParaRPr lang="es-MX" sz="22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F0BBA0-3E5E-660D-D41E-7A91C4EAD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F0E9778-D9D1-6944-B8E0-02D53D187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EBFFCCA-DF0C-73F7-33AD-0DCEF9D0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6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BA4384-A6CA-24E9-A46E-B2602203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37" y="2493736"/>
            <a:ext cx="5533899" cy="36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9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7522-2BD4-46A6-4E34-CF53B8956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7D4DB8-B289-9136-B4DF-AA2C23B11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 </a:t>
            </a:r>
          </a:p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C63AF2-5407-C536-2B90-0B9D265AD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8DCBE21-ED81-CD24-661E-6C6F4F9CF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9A36E16-B78C-5A13-61A9-7DC8B916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7</a:t>
            </a:fld>
            <a:endParaRPr lang="es-MX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F6957D7-3C58-4398-D2F1-74F565F82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783722"/>
              </p:ext>
            </p:extLst>
          </p:nvPr>
        </p:nvGraphicFramePr>
        <p:xfrm>
          <a:off x="349657" y="1043447"/>
          <a:ext cx="11358841" cy="5209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33">
                  <a:extLst>
                    <a:ext uri="{9D8B030D-6E8A-4147-A177-3AD203B41FA5}">
                      <a16:colId xmlns:a16="http://schemas.microsoft.com/office/drawing/2014/main" val="3221487988"/>
                    </a:ext>
                  </a:extLst>
                </a:gridCol>
                <a:gridCol w="5843645">
                  <a:extLst>
                    <a:ext uri="{9D8B030D-6E8A-4147-A177-3AD203B41FA5}">
                      <a16:colId xmlns:a16="http://schemas.microsoft.com/office/drawing/2014/main" val="4194233649"/>
                    </a:ext>
                  </a:extLst>
                </a:gridCol>
                <a:gridCol w="3900763">
                  <a:extLst>
                    <a:ext uri="{9D8B030D-6E8A-4147-A177-3AD203B41FA5}">
                      <a16:colId xmlns:a16="http://schemas.microsoft.com/office/drawing/2014/main" val="2355023676"/>
                    </a:ext>
                  </a:extLst>
                </a:gridCol>
              </a:tblGrid>
              <a:tr h="343737">
                <a:tc>
                  <a:txBody>
                    <a:bodyPr/>
                    <a:lstStyle/>
                    <a:p>
                      <a:r>
                        <a:rPr lang="es-MX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Dimensión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McKinsey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Deloitte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3668"/>
                  </a:ext>
                </a:extLst>
              </a:tr>
              <a:tr h="1965677">
                <a:tc>
                  <a:txBody>
                    <a:bodyPr/>
                    <a:lstStyle/>
                    <a:p>
                      <a:r>
                        <a:rPr lang="es-MX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Entorno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servicios interconectados que permiten satisfacer múltiples necesidades del cliente en una experiencia integrada. Ecosistema como plataforma digital centrada en el cliente.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</a:t>
                      </a:r>
                      <a:r>
                        <a:rPr lang="es-MX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stakeholders</a:t>
                      </a:r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conectados mediante capacidades digitales para compartir datos y mejorar la experiencia del cliente. Ecosistema como infraestructura colaborativa.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139714"/>
                  </a:ext>
                </a:extLst>
              </a:tr>
              <a:tr h="1333852">
                <a:tc>
                  <a:txBody>
                    <a:bodyPr/>
                    <a:lstStyle/>
                    <a:p>
                      <a:r>
                        <a:rPr lang="es-MX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Actores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Aseguradoras, clientes, proveedores tecnológicos, empresas multisectoriales (salud, movilidad, vivienda), plataformas digitales.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Empleadores, empleados, </a:t>
                      </a:r>
                      <a:r>
                        <a:rPr lang="es-MX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carriers</a:t>
                      </a:r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administradores de beneficios, plataformas HRIS, </a:t>
                      </a:r>
                      <a:r>
                        <a:rPr lang="es-MX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TPAs</a:t>
                      </a:r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68047"/>
                  </a:ext>
                </a:extLst>
              </a:tr>
              <a:tr h="1544460">
                <a:tc>
                  <a:txBody>
                    <a:bodyPr/>
                    <a:lstStyle/>
                    <a:p>
                      <a:r>
                        <a:rPr lang="es-MX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Relaciones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Colaborativas, basadas en plataformas abiertas, </a:t>
                      </a:r>
                      <a:r>
                        <a:rPr lang="es-MX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cocreación</a:t>
                      </a:r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valor, uso intensivo de datos, redefinición del rol asegurador como orquestador.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Interoperabilidad, flujo de información en tiempo real, alianzas estratégicas, integración de productos y servicios digitales.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567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32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CD26B-0697-ED88-752A-A3F79C5F7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12EAEE-412F-B849-62F5-7D35FD41B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B0AC05-2FB7-0184-9BB4-46E07327E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975AEBA-F619-F6A3-455F-DE1A27F4E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Fuente: McKinsey: La disrupción en los seguros y el auge de los ecosistemas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FAD5811-324E-0EF1-C2A8-1F5A649A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8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5475D59-489F-E468-5A01-C4DA352DB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3" y="1309672"/>
            <a:ext cx="11487234" cy="42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88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2079C-269F-C4EA-9306-C0EF9F0D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9AE432-133E-53A6-78C4-5F1A46703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E8E9E8-185F-201C-96E0-4E3775D9D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ECOSISTEMAS DIGITALES EN SEGUROS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FF109EA-FFCD-2438-D0DA-B8CA56BA8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 Fuente: </a:t>
            </a:r>
            <a:r>
              <a:rPr lang="es-MX" dirty="0" err="1"/>
              <a:t>Cruchbase</a:t>
            </a:r>
            <a:r>
              <a:rPr lang="es-MX" dirty="0"/>
              <a:t>; </a:t>
            </a:r>
            <a:r>
              <a:rPr lang="es-MX" dirty="0" err="1"/>
              <a:t>Pitchbook</a:t>
            </a:r>
            <a:r>
              <a:rPr lang="es-MX" dirty="0"/>
              <a:t> Data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25D41F-895A-9D81-8A7E-82587E956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9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8660C1-4A21-4406-8E2F-89BA2D0B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57" y="1022830"/>
            <a:ext cx="8219609" cy="48938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4A6806-5CAB-661A-433E-1FEE08C64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342" y="2055787"/>
            <a:ext cx="2286017" cy="28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91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TRIA">
      <a:dk1>
        <a:sysClr val="windowText" lastClr="000000"/>
      </a:dk1>
      <a:lt1>
        <a:srgbClr val="FFFFFF"/>
      </a:lt1>
      <a:dk2>
        <a:srgbClr val="00539B"/>
      </a:dk2>
      <a:lt2>
        <a:srgbClr val="DBEFF9"/>
      </a:lt2>
      <a:accent1>
        <a:srgbClr val="0F6FC6"/>
      </a:accent1>
      <a:accent2>
        <a:srgbClr val="5091CD"/>
      </a:accent2>
      <a:accent3>
        <a:srgbClr val="7EB0CC"/>
      </a:accent3>
      <a:accent4>
        <a:srgbClr val="5E6E66"/>
      </a:accent4>
      <a:accent5>
        <a:srgbClr val="F47B20"/>
      </a:accent5>
      <a:accent6>
        <a:srgbClr val="FDBB30"/>
      </a:accent6>
      <a:hlink>
        <a:srgbClr val="00B050"/>
      </a:hlink>
      <a:folHlink>
        <a:srgbClr val="85DFD0"/>
      </a:folHlink>
    </a:clrScheme>
    <a:fontScheme name="PATRIA">
      <a:majorFont>
        <a:latin typeface="Cronos Pro"/>
        <a:ea typeface=""/>
        <a:cs typeface=""/>
      </a:majorFont>
      <a:minorFont>
        <a:latin typeface="Arial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44C86814C5D342851BDE79AC116106" ma:contentTypeVersion="0" ma:contentTypeDescription="Crear nuevo documento." ma:contentTypeScope="" ma:versionID="0d9907b29479de75d34ff5f8971edf9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6edc329ff236629c56e3b879b320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55B925-8690-426C-A255-529105DE3E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8EA4EE-4F9D-42E1-BFA6-5A548179C422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2ACCCD1-E015-4408-B1DA-2EB1F86436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7551</TotalTime>
  <Words>1228</Words>
  <Application>Microsoft Office PowerPoint</Application>
  <PresentationFormat>Panorámica</PresentationFormat>
  <Paragraphs>239</Paragraphs>
  <Slides>19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Wingdings</vt:lpstr>
      <vt:lpstr>Calibri</vt:lpstr>
      <vt:lpstr>Arial</vt:lpstr>
      <vt:lpstr>Cronos Pro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Ávila</dc:creator>
  <cp:lastModifiedBy>Eduardo Hildebrando Xhemalce Fuentes</cp:lastModifiedBy>
  <cp:revision>9</cp:revision>
  <dcterms:created xsi:type="dcterms:W3CDTF">2021-02-22T22:46:30Z</dcterms:created>
  <dcterms:modified xsi:type="dcterms:W3CDTF">2025-09-17T04:19:07Z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0x0101009C44C86814C5D342851BDE79AC116106</vt:lpwstr>
  </property>
</Properties>
</file>