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customXml/itemProps94.xml" ContentType="application/vnd.openxmlformats-officedocument.customXmlProperties+xml"/>
  <Override PartName="/customXml/itemProps95.xml" ContentType="application/vnd.openxmlformats-officedocument.customXmlProperties+xml"/>
  <Override PartName="/customXml/itemProps96.xml" ContentType="application/vnd.openxmlformats-officedocument.customXmlProperties+xml"/>
  <Override PartName="/customXml/itemProps97.xml" ContentType="application/vnd.openxmlformats-officedocument.customXmlProperties+xml"/>
  <Override PartName="/customXml/itemProps98.xml" ContentType="application/vnd.openxmlformats-officedocument.customXmlProperties+xml"/>
  <Override PartName="/customXml/itemProps99.xml" ContentType="application/vnd.openxmlformats-officedocument.customXmlProperties+xml"/>
  <Override PartName="/customXml/itemProps100.xml" ContentType="application/vnd.openxmlformats-officedocument.customXmlProperties+xml"/>
  <Override PartName="/customXml/itemProps101.xml" ContentType="application/vnd.openxmlformats-officedocument.customXmlProperties+xml"/>
  <Override PartName="/customXml/itemProps102.xml" ContentType="application/vnd.openxmlformats-officedocument.customXmlProperties+xml"/>
  <Override PartName="/customXml/itemProps103.xml" ContentType="application/vnd.openxmlformats-officedocument.customXmlProperties+xml"/>
  <Override PartName="/customXml/itemProps104.xml" ContentType="application/vnd.openxmlformats-officedocument.customXmlProperties+xml"/>
  <Override PartName="/customXml/itemProps105.xml" ContentType="application/vnd.openxmlformats-officedocument.customXmlProperties+xml"/>
  <Override PartName="/customXml/itemProps106.xml" ContentType="application/vnd.openxmlformats-officedocument.customXmlProperties+xml"/>
  <Override PartName="/customXml/itemProps107.xml" ContentType="application/vnd.openxmlformats-officedocument.customXmlProperties+xml"/>
  <Override PartName="/customXml/itemProps108.xml" ContentType="application/vnd.openxmlformats-officedocument.customXmlProperties+xml"/>
  <Override PartName="/customXml/itemProps109.xml" ContentType="application/vnd.openxmlformats-officedocument.customXmlProperties+xml"/>
  <Override PartName="/customXml/itemProps110.xml" ContentType="application/vnd.openxmlformats-officedocument.customXmlProperties+xml"/>
  <Override PartName="/customXml/itemProps111.xml" ContentType="application/vnd.openxmlformats-officedocument.customXmlProperties+xml"/>
  <Override PartName="/customXml/itemProps112.xml" ContentType="application/vnd.openxmlformats-officedocument.customXmlProperties+xml"/>
  <Override PartName="/customXml/itemProps113.xml" ContentType="application/vnd.openxmlformats-officedocument.customXmlProperties+xml"/>
  <Override PartName="/customXml/itemProps114.xml" ContentType="application/vnd.openxmlformats-officedocument.customXmlProperties+xml"/>
  <Override PartName="/customXml/itemProps115.xml" ContentType="application/vnd.openxmlformats-officedocument.customXmlProperties+xml"/>
  <Override PartName="/customXml/itemProps116.xml" ContentType="application/vnd.openxmlformats-officedocument.customXmlProperties+xml"/>
  <Override PartName="/customXml/itemProps117.xml" ContentType="application/vnd.openxmlformats-officedocument.customXmlProperties+xml"/>
  <Override PartName="/customXml/itemProps118.xml" ContentType="application/vnd.openxmlformats-officedocument.customXmlProperties+xml"/>
  <Override PartName="/customXml/itemProps119.xml" ContentType="application/vnd.openxmlformats-officedocument.customXmlProperties+xml"/>
  <Override PartName="/customXml/itemProps120.xml" ContentType="application/vnd.openxmlformats-officedocument.customXmlProperties+xml"/>
  <Override PartName="/customXml/itemProps121.xml" ContentType="application/vnd.openxmlformats-officedocument.customXmlProperties+xml"/>
  <Override PartName="/customXml/itemProps122.xml" ContentType="application/vnd.openxmlformats-officedocument.customXmlProperties+xml"/>
  <Override PartName="/customXml/itemProps123.xml" ContentType="application/vnd.openxmlformats-officedocument.customXmlProperties+xml"/>
  <Override PartName="/customXml/itemProps124.xml" ContentType="application/vnd.openxmlformats-officedocument.customXmlProperties+xml"/>
  <Override PartName="/customXml/itemProps125.xml" ContentType="application/vnd.openxmlformats-officedocument.customXmlProperties+xml"/>
  <Override PartName="/customXml/itemProps126.xml" ContentType="application/vnd.openxmlformats-officedocument.customXmlProperties+xml"/>
  <Override PartName="/customXml/itemProps127.xml" ContentType="application/vnd.openxmlformats-officedocument.customXmlProperties+xml"/>
  <Override PartName="/customXml/itemProps128.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29"/>
    <p:sldMasterId id="2147483720" r:id="rId130"/>
  </p:sldMasterIdLst>
  <p:notesMasterIdLst>
    <p:notesMasterId r:id="rId147"/>
  </p:notesMasterIdLst>
  <p:handoutMasterIdLst>
    <p:handoutMasterId r:id="rId148"/>
  </p:handoutMasterIdLst>
  <p:sldIdLst>
    <p:sldId id="2147482652" r:id="rId131"/>
    <p:sldId id="2147482658" r:id="rId132"/>
    <p:sldId id="2147469517" r:id="rId133"/>
    <p:sldId id="478" r:id="rId134"/>
    <p:sldId id="287" r:id="rId135"/>
    <p:sldId id="2147482617" r:id="rId136"/>
    <p:sldId id="2147482709" r:id="rId137"/>
    <p:sldId id="2147480485" r:id="rId138"/>
    <p:sldId id="2147482705" r:id="rId139"/>
    <p:sldId id="2147482712" r:id="rId140"/>
    <p:sldId id="2147482713" r:id="rId141"/>
    <p:sldId id="2147376889" r:id="rId142"/>
    <p:sldId id="350" r:id="rId143"/>
    <p:sldId id="259" r:id="rId144"/>
    <p:sldId id="2147482714" r:id="rId145"/>
    <p:sldId id="2147482715" r:id="rId146"/>
  </p:sldIdLst>
  <p:sldSz cx="12192000" cy="6858000"/>
  <p:notesSz cx="6858000" cy="9144000"/>
  <p:custDataLst>
    <p:custData r:id="rId128"/>
    <p:tags r:id="rId149"/>
  </p:custDataLst>
  <p:defaultText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ringer, Adam" initials="SA" lastIdx="13" clrIdx="0">
    <p:extLst>
      <p:ext uri="{19B8F6BF-5375-455C-9EA6-DF929625EA0E}">
        <p15:presenceInfo xmlns:p15="http://schemas.microsoft.com/office/powerpoint/2012/main" userId="S::adam.stringer@lippincott.com::7e8bf982-08f3-4205-8544-04909412e7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C77"/>
    <a:srgbClr val="7ED1F5"/>
    <a:srgbClr val="001F5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1A551C0-2021-AC11-E31C-4D4D43000001}">
  <a:tblStyle styleId="{C1A551C0-2021-AC11-E31C-4D4D43000001}" styleName="MMC 2021 Brand Table 1">
    <a:wholeTbl>
      <a:tcTxStyle>
        <a:fontRef idx="minor">
          <a:schemeClr val="dk1"/>
        </a:fontRef>
        <a:schemeClr val="dk1"/>
      </a:tcTxStyle>
      <a:tcStyle>
        <a:tcBdr>
          <a:left>
            <a:ln w="12700" cmpd="sng">
              <a:noFill/>
            </a:ln>
          </a:left>
          <a:right>
            <a:ln w="12700" cmpd="sng">
              <a:noFill/>
            </a:ln>
          </a:right>
          <a:top>
            <a:ln w="12700" cmpd="sng">
              <a:noFill/>
            </a:ln>
          </a:top>
          <a:bottom>
            <a:ln w="12700" cmpd="sng">
              <a:noFill/>
            </a:ln>
          </a:bottom>
          <a:insideH>
            <a:ln w="12700" cmpd="sng">
              <a:solidFill>
                <a:srgbClr val="949494"/>
              </a:solidFill>
            </a:ln>
          </a:insideH>
          <a:insideV>
            <a:ln w="12700" cmpd="sng">
              <a:noFill/>
            </a:ln>
          </a:insideV>
        </a:tcBdr>
        <a:fill>
          <a:solidFill>
            <a:schemeClr val="lt1">
              <a:tint val="100000"/>
            </a:schemeClr>
          </a:solidFill>
        </a:fill>
      </a:tcStyle>
    </a:wholeTbl>
    <a:band1H>
      <a:tcStyle>
        <a:tcBdr>
          <a:left>
            <a:ln w="12700" cmpd="sng">
              <a:noFill/>
            </a:ln>
          </a:left>
          <a:right>
            <a:ln w="12700" cmpd="sng">
              <a:noFill/>
            </a:ln>
          </a:right>
          <a:top>
            <a:ln w="12700" cmpd="sng">
              <a:noFill/>
            </a:ln>
          </a:top>
          <a:bottom>
            <a:ln w="12700" cmpd="sng">
              <a:noFill/>
            </a:ln>
          </a:bottom>
          <a:insideH>
            <a:ln w="12700" cmpd="sng">
              <a:noFill/>
            </a:ln>
          </a:insideH>
          <a:insideV>
            <a:ln w="12700" cmpd="sng">
              <a:noFill/>
            </a:ln>
          </a:insideV>
        </a:tcBdr>
        <a:fill>
          <a:solidFill>
            <a:srgbClr val="F0F0F0"/>
          </a:solidFill>
        </a:fill>
      </a:tcStyle>
    </a:band1H>
    <a:band2H>
      <a:tcStyle>
        <a:tcBdr>
          <a:left>
            <a:ln w="12700" cmpd="sng">
              <a:noFill/>
            </a:ln>
          </a:left>
          <a:right>
            <a:ln w="12700" cmpd="sng">
              <a:noFill/>
            </a:ln>
          </a:right>
          <a:top>
            <a:ln w="12700" cmpd="sng">
              <a:noFill/>
            </a:ln>
          </a:top>
          <a:bottom>
            <a:ln w="12700" cmpd="sng">
              <a:noFill/>
            </a:ln>
          </a:bottom>
          <a:insideH>
            <a:ln w="12700" cmpd="sng">
              <a:noFill/>
            </a:ln>
          </a:insideH>
          <a:insideV>
            <a:ln w="12700" cmpd="sng">
              <a:noFill/>
            </a:ln>
          </a:insideV>
        </a:tcBdr>
      </a:tcStyle>
    </a:band2H>
    <a:band1V>
      <a:tcStyle>
        <a:tcBdr/>
        <a:fill>
          <a:solidFill>
            <a:srgbClr val="F0F0F0"/>
          </a:solidFill>
        </a:fill>
      </a:tcStyle>
    </a:band1V>
    <a:band2V>
      <a:tcStyle>
        <a:tcBdr/>
      </a:tcStyle>
    </a:band2V>
    <a:lastCol>
      <a:tcTxStyle b="on">
        <a:fontRef idx="minor">
          <a:prstClr val="black"/>
        </a:fontRef>
        <a:schemeClr val="bg1"/>
      </a:tcTxStyle>
      <a:tcStyle>
        <a:tcBdr>
          <a:insideH>
            <a:ln w="12700" cmpd="sng">
              <a:solidFill>
                <a:srgbClr val="FFFFFF"/>
              </a:solidFill>
            </a:ln>
          </a:insideH>
        </a:tcBdr>
        <a:fill>
          <a:solidFill>
            <a:schemeClr val="accent1">
              <a:tint val="100000"/>
            </a:schemeClr>
          </a:solidFill>
        </a:fill>
      </a:tcStyle>
    </a:lastCol>
    <a:firstCol>
      <a:tcTxStyle b="on">
        <a:fontRef idx="minor">
          <a:prstClr val="black"/>
        </a:fontRef>
        <a:schemeClr val="bg1"/>
      </a:tcTxStyle>
      <a:tcStyle>
        <a:tcBdr>
          <a:insideH>
            <a:ln w="12700" cmpd="sng">
              <a:solidFill>
                <a:srgbClr val="FFFFFF"/>
              </a:solidFill>
            </a:ln>
          </a:insideH>
        </a:tcBdr>
        <a:fill>
          <a:solidFill>
            <a:schemeClr val="accent1"/>
          </a:solidFill>
        </a:fill>
      </a:tcStyle>
    </a:firstCol>
    <a:lastRow>
      <a:tcTxStyle b="on">
        <a:fontRef idx="minor">
          <a:schemeClr val="bg1"/>
        </a:fontRef>
        <a:schemeClr val="bg1"/>
      </a:tcTxStyle>
      <a:tcStyle>
        <a:tcBdr/>
        <a:fill>
          <a:solidFill>
            <a:srgbClr val="565656"/>
          </a:solidFill>
        </a:fill>
      </a:tcStyle>
    </a:lastRow>
    <a:firstRow>
      <a:tcTxStyle b="on">
        <a:fontRef idx="minor">
          <a:schemeClr val="bg1"/>
        </a:fontRef>
        <a:schemeClr val="bg1"/>
      </a:tcTxStyle>
      <a:tcStyle>
        <a:tcBdr/>
        <a:fill>
          <a:solidFill>
            <a:srgbClr val="002C77"/>
          </a:solidFill>
        </a:fill>
      </a:tcStyle>
    </a:firstRow>
  </a:tblStyle>
  <a:tblStyle styleId="{C1A551C0-2021-AC11-E31C-4D4D43000002}" styleName="MMC 2021 Brand Table 2">
    <a:wholeTbl>
      <a:tcTxStyle>
        <a:fontRef idx="minor">
          <a:schemeClr val="dk1"/>
        </a:fontRef>
        <a:schemeClr val="dk1"/>
      </a:tcTxStyle>
      <a:tcStyle>
        <a:tcBdr>
          <a:left>
            <a:ln w="12700" cmpd="sng">
              <a:noFill/>
            </a:ln>
          </a:left>
          <a:right>
            <a:ln w="12700" cmpd="sng">
              <a:noFill/>
            </a:ln>
          </a:right>
          <a:top>
            <a:ln w="12700" cmpd="sng">
              <a:noFill/>
            </a:ln>
          </a:top>
          <a:bottom>
            <a:ln w="12700" cmpd="sng">
              <a:noFill/>
            </a:ln>
          </a:bottom>
          <a:insideH>
            <a:ln w="12700" cmpd="sng">
              <a:solidFill>
                <a:srgbClr val="949494"/>
              </a:solidFill>
            </a:ln>
          </a:insideH>
          <a:insideV>
            <a:ln w="12700" cmpd="sng">
              <a:noFill/>
            </a:ln>
          </a:insideV>
        </a:tcBdr>
        <a:fill>
          <a:solidFill>
            <a:schemeClr val="lt1">
              <a:tint val="100000"/>
            </a:schemeClr>
          </a:solidFill>
        </a:fill>
      </a:tcStyle>
    </a:wholeTbl>
    <a:lastCol>
      <a:tcTxStyle b="on">
        <a:fontRef idx="minor">
          <a:prstClr val="black"/>
        </a:fontRef>
        <a:schemeClr val="dk1"/>
      </a:tcTxStyle>
      <a:tcStyle>
        <a:tcBdr/>
        <a:fill>
          <a:solidFill>
            <a:schemeClr val="lt1">
              <a:tint val="100000"/>
            </a:schemeClr>
          </a:solidFill>
        </a:fill>
      </a:tcStyle>
    </a:lastCol>
    <a:firstCol>
      <a:tcTxStyle b="on">
        <a:fontRef idx="minor">
          <a:prstClr val="black"/>
        </a:fontRef>
        <a:schemeClr val="dk1"/>
      </a:tcTxStyle>
      <a:tcStyle>
        <a:tcBdr/>
        <a:fill>
          <a:solidFill>
            <a:schemeClr val="lt1">
              <a:tint val="100000"/>
            </a:schemeClr>
          </a:solidFill>
        </a:fill>
      </a:tcStyle>
    </a:firstCol>
    <a:lastRow>
      <a:tcTxStyle>
        <a:fontRef idx="minor">
          <a:prstClr val="black"/>
        </a:fontRef>
        <a:schemeClr val="dk1"/>
      </a:tcTxStyle>
      <a:tcStyle>
        <a:tcBdr>
          <a:left>
            <a:ln w="12700" cmpd="sng">
              <a:noFill/>
            </a:ln>
          </a:left>
          <a:right>
            <a:ln w="12700" cmpd="sng">
              <a:noFill/>
            </a:ln>
          </a:right>
          <a:top>
            <a:ln w="28575" cmpd="sng">
              <a:solidFill>
                <a:srgbClr val="565656"/>
              </a:solidFill>
            </a:ln>
          </a:top>
          <a:bottom>
            <a:ln w="28575" cmpd="sng">
              <a:solidFill>
                <a:srgbClr val="565656"/>
              </a:solidFill>
            </a:ln>
          </a:bottom>
          <a:insideH>
            <a:ln w="28575" cmpd="sng">
              <a:solidFill>
                <a:srgbClr val="565656"/>
              </a:solidFill>
            </a:ln>
          </a:insideH>
          <a:insideV>
            <a:ln w="12700" cmpd="sng">
              <a:noFill/>
            </a:ln>
          </a:insideV>
        </a:tcBdr>
        <a:fill>
          <a:solidFill>
            <a:schemeClr val="lt1">
              <a:tint val="100000"/>
            </a:schemeClr>
          </a:solidFill>
        </a:fill>
      </a:tcStyle>
    </a:lastRow>
    <a:firstRow>
      <a:tcTxStyle b="on">
        <a:fontRef idx="minor">
          <a:schemeClr val="bg1"/>
        </a:fontRef>
        <a:srgbClr val="002C77"/>
      </a:tcTxStyle>
      <a:tcStyle>
        <a:tcBdr/>
        <a:fill>
          <a:solidFill>
            <a:schemeClr val="lt1">
              <a:tint val="10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327"/>
  </p:normalViewPr>
  <p:slideViewPr>
    <p:cSldViewPr snapToGrid="0" snapToObjects="1">
      <p:cViewPr varScale="1">
        <p:scale>
          <a:sx n="56" d="100"/>
          <a:sy n="56" d="100"/>
        </p:scale>
        <p:origin x="408" y="312"/>
      </p:cViewPr>
      <p:guideLst>
        <p:guide orient="horz" pos="2160"/>
        <p:guide pos="3840"/>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100" d="100"/>
          <a:sy n="100" d="100"/>
        </p:scale>
        <p:origin x="3336" y="176"/>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customXml" Target="../customXml/item117.xml"/><Relationship Id="rId21" Type="http://schemas.openxmlformats.org/officeDocument/2006/relationships/customXml" Target="../customXml/item21.xml"/><Relationship Id="rId42" Type="http://schemas.openxmlformats.org/officeDocument/2006/relationships/customXml" Target="../customXml/item42.xml"/><Relationship Id="rId63" Type="http://schemas.openxmlformats.org/officeDocument/2006/relationships/customXml" Target="../customXml/item63.xml"/><Relationship Id="rId84" Type="http://schemas.openxmlformats.org/officeDocument/2006/relationships/customXml" Target="../customXml/item84.xml"/><Relationship Id="rId138" Type="http://schemas.openxmlformats.org/officeDocument/2006/relationships/slide" Target="slides/slide8.xml"/><Relationship Id="rId107" Type="http://schemas.openxmlformats.org/officeDocument/2006/relationships/customXml" Target="../customXml/item107.xml"/><Relationship Id="rId11" Type="http://schemas.openxmlformats.org/officeDocument/2006/relationships/customXml" Target="../customXml/item11.xml"/><Relationship Id="rId32" Type="http://schemas.openxmlformats.org/officeDocument/2006/relationships/customXml" Target="../customXml/item32.xml"/><Relationship Id="rId53" Type="http://schemas.openxmlformats.org/officeDocument/2006/relationships/customXml" Target="../customXml/item53.xml"/><Relationship Id="rId74" Type="http://schemas.openxmlformats.org/officeDocument/2006/relationships/customXml" Target="../customXml/item74.xml"/><Relationship Id="rId128" Type="http://schemas.openxmlformats.org/officeDocument/2006/relationships/customXml" Target="../customXml/item128.xml"/><Relationship Id="rId149" Type="http://schemas.openxmlformats.org/officeDocument/2006/relationships/tags" Target="tags/tag1.xml"/><Relationship Id="rId5" Type="http://schemas.openxmlformats.org/officeDocument/2006/relationships/customXml" Target="../customXml/item5.xml"/><Relationship Id="rId95" Type="http://schemas.openxmlformats.org/officeDocument/2006/relationships/customXml" Target="../customXml/item95.xml"/><Relationship Id="rId22" Type="http://schemas.openxmlformats.org/officeDocument/2006/relationships/customXml" Target="../customXml/item22.xml"/><Relationship Id="rId27" Type="http://schemas.openxmlformats.org/officeDocument/2006/relationships/customXml" Target="../customXml/item27.xml"/><Relationship Id="rId43" Type="http://schemas.openxmlformats.org/officeDocument/2006/relationships/customXml" Target="../customXml/item43.xml"/><Relationship Id="rId48" Type="http://schemas.openxmlformats.org/officeDocument/2006/relationships/customXml" Target="../customXml/item48.xml"/><Relationship Id="rId64" Type="http://schemas.openxmlformats.org/officeDocument/2006/relationships/customXml" Target="../customXml/item64.xml"/><Relationship Id="rId69" Type="http://schemas.openxmlformats.org/officeDocument/2006/relationships/customXml" Target="../customXml/item69.xml"/><Relationship Id="rId113" Type="http://schemas.openxmlformats.org/officeDocument/2006/relationships/customXml" Target="../customXml/item113.xml"/><Relationship Id="rId118" Type="http://schemas.openxmlformats.org/officeDocument/2006/relationships/customXml" Target="../customXml/item118.xml"/><Relationship Id="rId134" Type="http://schemas.openxmlformats.org/officeDocument/2006/relationships/slide" Target="slides/slide4.xml"/><Relationship Id="rId139" Type="http://schemas.openxmlformats.org/officeDocument/2006/relationships/slide" Target="slides/slide9.xml"/><Relationship Id="rId80" Type="http://schemas.openxmlformats.org/officeDocument/2006/relationships/customXml" Target="../customXml/item80.xml"/><Relationship Id="rId85" Type="http://schemas.openxmlformats.org/officeDocument/2006/relationships/customXml" Target="../customXml/item85.xml"/><Relationship Id="rId150" Type="http://schemas.openxmlformats.org/officeDocument/2006/relationships/commentAuthors" Target="commentAuthors.xml"/><Relationship Id="rId155" Type="http://schemas.microsoft.com/office/2016/11/relationships/changesInfo" Target="changesInfos/changesInfo1.xml"/><Relationship Id="rId12" Type="http://schemas.openxmlformats.org/officeDocument/2006/relationships/customXml" Target="../customXml/item12.xml"/><Relationship Id="rId17" Type="http://schemas.openxmlformats.org/officeDocument/2006/relationships/customXml" Target="../customXml/item17.xml"/><Relationship Id="rId33" Type="http://schemas.openxmlformats.org/officeDocument/2006/relationships/customXml" Target="../customXml/item33.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customXml" Target="../customXml/item103.xml"/><Relationship Id="rId108" Type="http://schemas.openxmlformats.org/officeDocument/2006/relationships/customXml" Target="../customXml/item108.xml"/><Relationship Id="rId124" Type="http://schemas.openxmlformats.org/officeDocument/2006/relationships/customXml" Target="../customXml/item124.xml"/><Relationship Id="rId129" Type="http://schemas.openxmlformats.org/officeDocument/2006/relationships/slideMaster" Target="slideMasters/slideMaster1.xml"/><Relationship Id="rId54" Type="http://schemas.openxmlformats.org/officeDocument/2006/relationships/customXml" Target="../customXml/item54.xml"/><Relationship Id="rId70" Type="http://schemas.openxmlformats.org/officeDocument/2006/relationships/customXml" Target="../customXml/item70.xml"/><Relationship Id="rId75" Type="http://schemas.openxmlformats.org/officeDocument/2006/relationships/customXml" Target="../customXml/item75.xml"/><Relationship Id="rId91" Type="http://schemas.openxmlformats.org/officeDocument/2006/relationships/customXml" Target="../customXml/item91.xml"/><Relationship Id="rId96" Type="http://schemas.openxmlformats.org/officeDocument/2006/relationships/customXml" Target="../customXml/item96.xml"/><Relationship Id="rId140" Type="http://schemas.openxmlformats.org/officeDocument/2006/relationships/slide" Target="slides/slide10.xml"/><Relationship Id="rId145"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customXml" Target="../customXml/item6.xml"/><Relationship Id="rId23" Type="http://schemas.openxmlformats.org/officeDocument/2006/relationships/customXml" Target="../customXml/item23.xml"/><Relationship Id="rId28" Type="http://schemas.openxmlformats.org/officeDocument/2006/relationships/customXml" Target="../customXml/item28.xml"/><Relationship Id="rId49" Type="http://schemas.openxmlformats.org/officeDocument/2006/relationships/customXml" Target="../customXml/item49.xml"/><Relationship Id="rId114" Type="http://schemas.openxmlformats.org/officeDocument/2006/relationships/customXml" Target="../customXml/item114.xml"/><Relationship Id="rId119" Type="http://schemas.openxmlformats.org/officeDocument/2006/relationships/customXml" Target="../customXml/item119.xml"/><Relationship Id="rId44" Type="http://schemas.openxmlformats.org/officeDocument/2006/relationships/customXml" Target="../customXml/item44.xml"/><Relationship Id="rId60" Type="http://schemas.openxmlformats.org/officeDocument/2006/relationships/customXml" Target="../customXml/item60.xml"/><Relationship Id="rId65" Type="http://schemas.openxmlformats.org/officeDocument/2006/relationships/customXml" Target="../customXml/item65.xml"/><Relationship Id="rId81" Type="http://schemas.openxmlformats.org/officeDocument/2006/relationships/customXml" Target="../customXml/item81.xml"/><Relationship Id="rId86" Type="http://schemas.openxmlformats.org/officeDocument/2006/relationships/customXml" Target="../customXml/item86.xml"/><Relationship Id="rId130" Type="http://schemas.openxmlformats.org/officeDocument/2006/relationships/slideMaster" Target="slideMasters/slideMaster2.xml"/><Relationship Id="rId135" Type="http://schemas.openxmlformats.org/officeDocument/2006/relationships/slide" Target="slides/slide5.xml"/><Relationship Id="rId151" Type="http://schemas.openxmlformats.org/officeDocument/2006/relationships/presProps" Target="presProps.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customXml" Target="../customXml/item109.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customXml" Target="../customXml/item97.xml"/><Relationship Id="rId104" Type="http://schemas.openxmlformats.org/officeDocument/2006/relationships/customXml" Target="../customXml/item104.xml"/><Relationship Id="rId120" Type="http://schemas.openxmlformats.org/officeDocument/2006/relationships/customXml" Target="../customXml/item120.xml"/><Relationship Id="rId125" Type="http://schemas.openxmlformats.org/officeDocument/2006/relationships/customXml" Target="../customXml/item125.xml"/><Relationship Id="rId141" Type="http://schemas.openxmlformats.org/officeDocument/2006/relationships/slide" Target="slides/slide11.xml"/><Relationship Id="rId146" Type="http://schemas.openxmlformats.org/officeDocument/2006/relationships/slide" Target="slides/slide16.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customXml" Target="../customXml/item92.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customXml" Target="../customXml/item87.xml"/><Relationship Id="rId110" Type="http://schemas.openxmlformats.org/officeDocument/2006/relationships/customXml" Target="../customXml/item110.xml"/><Relationship Id="rId115" Type="http://schemas.openxmlformats.org/officeDocument/2006/relationships/customXml" Target="../customXml/item115.xml"/><Relationship Id="rId131" Type="http://schemas.openxmlformats.org/officeDocument/2006/relationships/slide" Target="slides/slide1.xml"/><Relationship Id="rId136" Type="http://schemas.openxmlformats.org/officeDocument/2006/relationships/slide" Target="slides/slide6.xml"/><Relationship Id="rId61" Type="http://schemas.openxmlformats.org/officeDocument/2006/relationships/customXml" Target="../customXml/item61.xml"/><Relationship Id="rId82" Type="http://schemas.openxmlformats.org/officeDocument/2006/relationships/customXml" Target="../customXml/item82.xml"/><Relationship Id="rId152" Type="http://schemas.openxmlformats.org/officeDocument/2006/relationships/viewProps" Target="viewProps.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customXml" Target="../customXml/item77.xml"/><Relationship Id="rId100" Type="http://schemas.openxmlformats.org/officeDocument/2006/relationships/customXml" Target="../customXml/item100.xml"/><Relationship Id="rId105" Type="http://schemas.openxmlformats.org/officeDocument/2006/relationships/customXml" Target="../customXml/item105.xml"/><Relationship Id="rId126" Type="http://schemas.openxmlformats.org/officeDocument/2006/relationships/customXml" Target="../customXml/item126.xml"/><Relationship Id="rId147" Type="http://schemas.openxmlformats.org/officeDocument/2006/relationships/notesMaster" Target="notesMasters/notesMaster1.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93" Type="http://schemas.openxmlformats.org/officeDocument/2006/relationships/customXml" Target="../customXml/item93.xml"/><Relationship Id="rId98" Type="http://schemas.openxmlformats.org/officeDocument/2006/relationships/customXml" Target="../customXml/item98.xml"/><Relationship Id="rId121" Type="http://schemas.openxmlformats.org/officeDocument/2006/relationships/customXml" Target="../customXml/item121.xml"/><Relationship Id="rId142" Type="http://schemas.openxmlformats.org/officeDocument/2006/relationships/slide" Target="slides/slide12.xml"/><Relationship Id="rId3" Type="http://schemas.openxmlformats.org/officeDocument/2006/relationships/customXml" Target="../customXml/item3.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customXml" Target="../customXml/item67.xml"/><Relationship Id="rId116" Type="http://schemas.openxmlformats.org/officeDocument/2006/relationships/customXml" Target="../customXml/item116.xml"/><Relationship Id="rId137" Type="http://schemas.openxmlformats.org/officeDocument/2006/relationships/slide" Target="slides/slide7.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customXml" Target="../customXml/item62.xml"/><Relationship Id="rId83" Type="http://schemas.openxmlformats.org/officeDocument/2006/relationships/customXml" Target="../customXml/item83.xml"/><Relationship Id="rId88" Type="http://schemas.openxmlformats.org/officeDocument/2006/relationships/customXml" Target="../customXml/item88.xml"/><Relationship Id="rId111" Type="http://schemas.openxmlformats.org/officeDocument/2006/relationships/customXml" Target="../customXml/item111.xml"/><Relationship Id="rId132" Type="http://schemas.openxmlformats.org/officeDocument/2006/relationships/slide" Target="slides/slide2.xml"/><Relationship Id="rId153" Type="http://schemas.openxmlformats.org/officeDocument/2006/relationships/theme" Target="theme/theme1.xml"/><Relationship Id="rId15" Type="http://schemas.openxmlformats.org/officeDocument/2006/relationships/customXml" Target="../customXml/item15.xml"/><Relationship Id="rId36" Type="http://schemas.openxmlformats.org/officeDocument/2006/relationships/customXml" Target="../customXml/item36.xml"/><Relationship Id="rId57" Type="http://schemas.openxmlformats.org/officeDocument/2006/relationships/customXml" Target="../customXml/item57.xml"/><Relationship Id="rId106" Type="http://schemas.openxmlformats.org/officeDocument/2006/relationships/customXml" Target="../customXml/item106.xml"/><Relationship Id="rId127" Type="http://schemas.openxmlformats.org/officeDocument/2006/relationships/customXml" Target="../customXml/item127.xml"/><Relationship Id="rId10" Type="http://schemas.openxmlformats.org/officeDocument/2006/relationships/customXml" Target="../customXml/item10.xml"/><Relationship Id="rId31" Type="http://schemas.openxmlformats.org/officeDocument/2006/relationships/customXml" Target="../customXml/item31.xml"/><Relationship Id="rId52" Type="http://schemas.openxmlformats.org/officeDocument/2006/relationships/customXml" Target="../customXml/item52.xml"/><Relationship Id="rId73" Type="http://schemas.openxmlformats.org/officeDocument/2006/relationships/customXml" Target="../customXml/item73.xml"/><Relationship Id="rId78" Type="http://schemas.openxmlformats.org/officeDocument/2006/relationships/customXml" Target="../customXml/item78.xml"/><Relationship Id="rId94" Type="http://schemas.openxmlformats.org/officeDocument/2006/relationships/customXml" Target="../customXml/item94.xml"/><Relationship Id="rId99" Type="http://schemas.openxmlformats.org/officeDocument/2006/relationships/customXml" Target="../customXml/item99.xml"/><Relationship Id="rId101" Type="http://schemas.openxmlformats.org/officeDocument/2006/relationships/customXml" Target="../customXml/item101.xml"/><Relationship Id="rId122" Type="http://schemas.openxmlformats.org/officeDocument/2006/relationships/customXml" Target="../customXml/item122.xml"/><Relationship Id="rId143" Type="http://schemas.openxmlformats.org/officeDocument/2006/relationships/slide" Target="slides/slide13.xml"/><Relationship Id="rId148"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customXml" Target="../customXml/item9.xml"/><Relationship Id="rId26" Type="http://schemas.openxmlformats.org/officeDocument/2006/relationships/customXml" Target="../customXml/item26.xml"/><Relationship Id="rId47" Type="http://schemas.openxmlformats.org/officeDocument/2006/relationships/customXml" Target="../customXml/item47.xml"/><Relationship Id="rId68" Type="http://schemas.openxmlformats.org/officeDocument/2006/relationships/customXml" Target="../customXml/item68.xml"/><Relationship Id="rId89" Type="http://schemas.openxmlformats.org/officeDocument/2006/relationships/customXml" Target="../customXml/item89.xml"/><Relationship Id="rId112" Type="http://schemas.openxmlformats.org/officeDocument/2006/relationships/customXml" Target="../customXml/item112.xml"/><Relationship Id="rId133" Type="http://schemas.openxmlformats.org/officeDocument/2006/relationships/slide" Target="slides/slide3.xml"/><Relationship Id="rId154" Type="http://schemas.openxmlformats.org/officeDocument/2006/relationships/tableStyles" Target="tableStyles.xml"/><Relationship Id="rId16" Type="http://schemas.openxmlformats.org/officeDocument/2006/relationships/customXml" Target="../customXml/item16.xml"/><Relationship Id="rId37" Type="http://schemas.openxmlformats.org/officeDocument/2006/relationships/customXml" Target="../customXml/item37.xml"/><Relationship Id="rId58" Type="http://schemas.openxmlformats.org/officeDocument/2006/relationships/customXml" Target="../customXml/item58.xml"/><Relationship Id="rId79" Type="http://schemas.openxmlformats.org/officeDocument/2006/relationships/customXml" Target="../customXml/item79.xml"/><Relationship Id="rId102" Type="http://schemas.openxmlformats.org/officeDocument/2006/relationships/customXml" Target="../customXml/item102.xml"/><Relationship Id="rId123" Type="http://schemas.openxmlformats.org/officeDocument/2006/relationships/customXml" Target="../customXml/item123.xml"/><Relationship Id="rId144" Type="http://schemas.openxmlformats.org/officeDocument/2006/relationships/slide" Target="slides/slide14.xml"/><Relationship Id="rId90" Type="http://schemas.openxmlformats.org/officeDocument/2006/relationships/customXml" Target="../customXml/item9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yron Hi" userId="81645bdd3d66d658" providerId="LiveId" clId="{983ED311-6B16-4BAC-A87A-83173ADBABF9}"/>
    <pc:docChg chg="custSel addSld modSld">
      <pc:chgData name="Byron Hi" userId="81645bdd3d66d658" providerId="LiveId" clId="{983ED311-6B16-4BAC-A87A-83173ADBABF9}" dt="2025-09-25T16:23:04.383" v="9" actId="26606"/>
      <pc:docMkLst>
        <pc:docMk/>
      </pc:docMkLst>
      <pc:sldChg chg="addSp delSp modSp mod">
        <pc:chgData name="Byron Hi" userId="81645bdd3d66d658" providerId="LiveId" clId="{983ED311-6B16-4BAC-A87A-83173ADBABF9}" dt="2025-09-25T16:23:04.383" v="9" actId="26606"/>
        <pc:sldMkLst>
          <pc:docMk/>
          <pc:sldMk cId="1835654420" sldId="2147482658"/>
        </pc:sldMkLst>
        <pc:spChg chg="del mod">
          <ac:chgData name="Byron Hi" userId="81645bdd3d66d658" providerId="LiveId" clId="{983ED311-6B16-4BAC-A87A-83173ADBABF9}" dt="2025-09-25T16:22:28.659" v="4" actId="478"/>
          <ac:spMkLst>
            <pc:docMk/>
            <pc:sldMk cId="1835654420" sldId="2147482658"/>
            <ac:spMk id="2" creationId="{3FC0D660-911E-4B6E-1AF6-C61F8048A708}"/>
          </ac:spMkLst>
        </pc:spChg>
        <pc:spChg chg="del">
          <ac:chgData name="Byron Hi" userId="81645bdd3d66d658" providerId="LiveId" clId="{983ED311-6B16-4BAC-A87A-83173ADBABF9}" dt="2025-09-25T16:22:23.613" v="2" actId="478"/>
          <ac:spMkLst>
            <pc:docMk/>
            <pc:sldMk cId="1835654420" sldId="2147482658"/>
            <ac:spMk id="3" creationId="{56BE04B3-7941-2F46-14B9-B9AFB98FD962}"/>
          </ac:spMkLst>
        </pc:spChg>
        <pc:spChg chg="mod ord modVis">
          <ac:chgData name="Byron Hi" userId="81645bdd3d66d658" providerId="LiveId" clId="{983ED311-6B16-4BAC-A87A-83173ADBABF9}" dt="2025-09-25T16:23:04.383" v="9" actId="26606"/>
          <ac:spMkLst>
            <pc:docMk/>
            <pc:sldMk cId="1835654420" sldId="2147482658"/>
            <ac:spMk id="4" creationId="{D54FB4E0-42E9-F082-4755-8853B75F9D2A}"/>
          </ac:spMkLst>
        </pc:spChg>
        <pc:spChg chg="del">
          <ac:chgData name="Byron Hi" userId="81645bdd3d66d658" providerId="LiveId" clId="{983ED311-6B16-4BAC-A87A-83173ADBABF9}" dt="2025-09-25T16:22:58.473" v="8" actId="478"/>
          <ac:spMkLst>
            <pc:docMk/>
            <pc:sldMk cId="1835654420" sldId="2147482658"/>
            <ac:spMk id="5" creationId="{A5F0CDED-4DEB-9247-6150-D9CAE01E2D6D}"/>
          </ac:spMkLst>
        </pc:spChg>
        <pc:spChg chg="add del mod">
          <ac:chgData name="Byron Hi" userId="81645bdd3d66d658" providerId="LiveId" clId="{983ED311-6B16-4BAC-A87A-83173ADBABF9}" dt="2025-09-25T16:22:37.907" v="6" actId="478"/>
          <ac:spMkLst>
            <pc:docMk/>
            <pc:sldMk cId="1835654420" sldId="2147482658"/>
            <ac:spMk id="7" creationId="{05C6B107-65F0-0EF2-97AE-BB078A8B6AEF}"/>
          </ac:spMkLst>
        </pc:spChg>
        <pc:spChg chg="add del mod">
          <ac:chgData name="Byron Hi" userId="81645bdd3d66d658" providerId="LiveId" clId="{983ED311-6B16-4BAC-A87A-83173ADBABF9}" dt="2025-09-25T16:22:34.982" v="5" actId="478"/>
          <ac:spMkLst>
            <pc:docMk/>
            <pc:sldMk cId="1835654420" sldId="2147482658"/>
            <ac:spMk id="9" creationId="{4FBCECB9-1250-3A7F-8880-7AC7A016D5C5}"/>
          </ac:spMkLst>
        </pc:spChg>
        <pc:picChg chg="add mod">
          <ac:chgData name="Byron Hi" userId="81645bdd3d66d658" providerId="LiveId" clId="{983ED311-6B16-4BAC-A87A-83173ADBABF9}" dt="2025-09-25T16:23:04.383" v="9" actId="26606"/>
          <ac:picMkLst>
            <pc:docMk/>
            <pc:sldMk cId="1835654420" sldId="2147482658"/>
            <ac:picMk id="11" creationId="{2D70C666-4089-8CEB-69B2-851416A7CEEC}"/>
          </ac:picMkLst>
        </pc:picChg>
      </pc:sldChg>
      <pc:sldChg chg="new">
        <pc:chgData name="Byron Hi" userId="81645bdd3d66d658" providerId="LiveId" clId="{983ED311-6B16-4BAC-A87A-83173ADBABF9}" dt="2025-09-25T16:22:17.605" v="0" actId="680"/>
        <pc:sldMkLst>
          <pc:docMk/>
          <pc:sldMk cId="1124296362" sldId="2147482714"/>
        </pc:sldMkLst>
      </pc:sldChg>
      <pc:sldChg chg="new">
        <pc:chgData name="Byron Hi" userId="81645bdd3d66d658" providerId="LiveId" clId="{983ED311-6B16-4BAC-A87A-83173ADBABF9}" dt="2025-09-25T16:22:17.641" v="1" actId="680"/>
        <pc:sldMkLst>
          <pc:docMk/>
          <pc:sldMk cId="1011073797" sldId="214748271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D4C70C6-87E9-BC42-B371-929C77B72D0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767FFED-7486-4848-A427-7FAAAC6506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E9D273-C17F-144C-9C13-E365762DD79B}" type="datetimeFigureOut">
              <a:rPr lang="en-GB" smtClean="0"/>
              <a:t>25/09/2025</a:t>
            </a:fld>
            <a:endParaRPr lang="en-GB"/>
          </a:p>
        </p:txBody>
      </p:sp>
      <p:sp>
        <p:nvSpPr>
          <p:cNvPr id="4" name="Footer Placeholder 3">
            <a:extLst>
              <a:ext uri="{FF2B5EF4-FFF2-40B4-BE49-F238E27FC236}">
                <a16:creationId xmlns:a16="http://schemas.microsoft.com/office/drawing/2014/main" id="{D5A27765-63BC-A54C-A741-3E43D81DC37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80BB550-5806-6245-BFED-BC3F97BD75B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85A3036-A3D1-1D40-85ED-227DB44E2BD2}" type="slidenum">
              <a:rPr lang="en-GB" smtClean="0"/>
              <a:t>‹Nº›</a:t>
            </a:fld>
            <a:endParaRPr lang="en-GB"/>
          </a:p>
        </p:txBody>
      </p:sp>
    </p:spTree>
    <p:extLst>
      <p:ext uri="{BB962C8B-B14F-4D97-AF65-F5344CB8AC3E}">
        <p14:creationId xmlns:p14="http://schemas.microsoft.com/office/powerpoint/2010/main" val="1219783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58C79A-4752-7040-A133-91C74992C31D}" type="datetimeFigureOut">
              <a:rPr lang="en-GB" smtClean="0"/>
              <a:t>25/09/2025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BF5AC0-C4B3-464D-8E9B-9D86370B7879}" type="slidenum">
              <a:rPr lang="en-GB" smtClean="0"/>
              <a:t>‹Nº›</a:t>
            </a:fld>
            <a:endParaRPr lang="en-GB" dirty="0"/>
          </a:p>
        </p:txBody>
      </p:sp>
    </p:spTree>
    <p:extLst>
      <p:ext uri="{BB962C8B-B14F-4D97-AF65-F5344CB8AC3E}">
        <p14:creationId xmlns:p14="http://schemas.microsoft.com/office/powerpoint/2010/main" val="1168623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F5AC0-C4B3-464D-8E9B-9D86370B7879}" type="slidenum">
              <a:rPr lang="en-GB" smtClean="0"/>
              <a:t>4</a:t>
            </a:fld>
            <a:endParaRPr lang="en-GB"/>
          </a:p>
        </p:txBody>
      </p:sp>
    </p:spTree>
    <p:extLst>
      <p:ext uri="{BB962C8B-B14F-4D97-AF65-F5344CB8AC3E}">
        <p14:creationId xmlns:p14="http://schemas.microsoft.com/office/powerpoint/2010/main" val="1565517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Business Planning –</a:t>
            </a:r>
            <a:r>
              <a:rPr lang="en-US" baseline="0" dirty="0"/>
              <a:t> call out that Alex is now appointed as our the Retro segment leader</a:t>
            </a:r>
          </a:p>
          <a:p>
            <a:endParaRPr lang="en-US" baseline="0" dirty="0"/>
          </a:p>
          <a:p>
            <a:r>
              <a:rPr lang="en-US" baseline="0" dirty="0"/>
              <a:t>Investment = Comp to us all, new hiring, IT/Tools development, L&amp;D for the team……</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BF5AC0-C4B3-464D-8E9B-9D86370B787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9567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lnSpc>
                <a:spcPts val="1200"/>
              </a:lnSpc>
            </a:pPr>
            <a:endParaRPr lang="en-US" sz="1800" b="0" i="0"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BF5AC0-C4B3-464D-8E9B-9D86370B787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0989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F5AC0-C4B3-464D-8E9B-9D86370B7879}" type="slidenum">
              <a:rPr lang="en-GB" smtClean="0"/>
              <a:t>8</a:t>
            </a:fld>
            <a:endParaRPr lang="en-GB" dirty="0"/>
          </a:p>
        </p:txBody>
      </p:sp>
    </p:spTree>
    <p:extLst>
      <p:ext uri="{BB962C8B-B14F-4D97-AF65-F5344CB8AC3E}">
        <p14:creationId xmlns:p14="http://schemas.microsoft.com/office/powerpoint/2010/main" val="2499653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F5AC0-C4B3-464D-8E9B-9D86370B7879}" type="slidenum">
              <a:rPr lang="en-GB" smtClean="0"/>
              <a:t>9</a:t>
            </a:fld>
            <a:endParaRPr lang="en-GB" dirty="0"/>
          </a:p>
        </p:txBody>
      </p:sp>
    </p:spTree>
    <p:extLst>
      <p:ext uri="{BB962C8B-B14F-4D97-AF65-F5344CB8AC3E}">
        <p14:creationId xmlns:p14="http://schemas.microsoft.com/office/powerpoint/2010/main" val="1593329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88592D-D948-4097-8DFA-13323059B7D8}"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8122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customXml" Target="../../customXml/item13.xml"/><Relationship Id="rId7" Type="http://schemas.openxmlformats.org/officeDocument/2006/relationships/customXml" Target="../../customXml/item17.xml"/><Relationship Id="rId2" Type="http://schemas.openxmlformats.org/officeDocument/2006/relationships/customXml" Target="../../customXml/item12.xml"/><Relationship Id="rId1" Type="http://schemas.openxmlformats.org/officeDocument/2006/relationships/customXml" Target="../../customXml/item18.xml"/><Relationship Id="rId6" Type="http://schemas.openxmlformats.org/officeDocument/2006/relationships/customXml" Target="../../customXml/item16.xml"/><Relationship Id="rId11" Type="http://schemas.openxmlformats.org/officeDocument/2006/relationships/image" Target="../media/image5.png"/><Relationship Id="rId5" Type="http://schemas.openxmlformats.org/officeDocument/2006/relationships/customXml" Target="../../customXml/item15.xml"/><Relationship Id="rId10" Type="http://schemas.openxmlformats.org/officeDocument/2006/relationships/image" Target="../media/image4.png"/><Relationship Id="rId4" Type="http://schemas.openxmlformats.org/officeDocument/2006/relationships/customXml" Target="../../customXml/item14.xml"/><Relationship Id="rId9"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ustomXml" Target="../../customXml/item47.xml"/><Relationship Id="rId7" Type="http://schemas.openxmlformats.org/officeDocument/2006/relationships/slideMaster" Target="../slideMasters/slideMaster1.xml"/><Relationship Id="rId2" Type="http://schemas.openxmlformats.org/officeDocument/2006/relationships/customXml" Target="../../customXml/item46.xml"/><Relationship Id="rId1" Type="http://schemas.openxmlformats.org/officeDocument/2006/relationships/customXml" Target="../../customXml/item51.xml"/><Relationship Id="rId6" Type="http://schemas.openxmlformats.org/officeDocument/2006/relationships/customXml" Target="../../customXml/item50.xml"/><Relationship Id="rId5" Type="http://schemas.openxmlformats.org/officeDocument/2006/relationships/customXml" Target="../../customXml/item49.xml"/><Relationship Id="rId10" Type="http://schemas.openxmlformats.org/officeDocument/2006/relationships/image" Target="../media/image5.png"/><Relationship Id="rId4" Type="http://schemas.openxmlformats.org/officeDocument/2006/relationships/customXml" Target="../../customXml/item48.xml"/><Relationship Id="rId9"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customXml" Target="../../customXml/item58.xml"/><Relationship Id="rId7" Type="http://schemas.openxmlformats.org/officeDocument/2006/relationships/customXml" Target="../../customXml/item62.xml"/><Relationship Id="rId2" Type="http://schemas.openxmlformats.org/officeDocument/2006/relationships/customXml" Target="../../customXml/item57.xml"/><Relationship Id="rId1" Type="http://schemas.openxmlformats.org/officeDocument/2006/relationships/customXml" Target="../../customXml/item63.xml"/><Relationship Id="rId6" Type="http://schemas.openxmlformats.org/officeDocument/2006/relationships/customXml" Target="../../customXml/item61.xml"/><Relationship Id="rId11" Type="http://schemas.openxmlformats.org/officeDocument/2006/relationships/image" Target="../media/image10.png"/><Relationship Id="rId5" Type="http://schemas.openxmlformats.org/officeDocument/2006/relationships/customXml" Target="../../customXml/item60.xml"/><Relationship Id="rId10" Type="http://schemas.openxmlformats.org/officeDocument/2006/relationships/image" Target="../media/image9.png"/><Relationship Id="rId4" Type="http://schemas.openxmlformats.org/officeDocument/2006/relationships/customXml" Target="../../customXml/item59.xml"/><Relationship Id="rId9"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customXml" Target="../../customXml/item65.xml"/><Relationship Id="rId7" Type="http://schemas.openxmlformats.org/officeDocument/2006/relationships/customXml" Target="../../customXml/item69.xml"/><Relationship Id="rId12" Type="http://schemas.openxmlformats.org/officeDocument/2006/relationships/image" Target="../media/image10.png"/><Relationship Id="rId2" Type="http://schemas.openxmlformats.org/officeDocument/2006/relationships/customXml" Target="../../customXml/item64.xml"/><Relationship Id="rId1" Type="http://schemas.openxmlformats.org/officeDocument/2006/relationships/customXml" Target="../../customXml/item70.xml"/><Relationship Id="rId6" Type="http://schemas.openxmlformats.org/officeDocument/2006/relationships/customXml" Target="../../customXml/item68.xml"/><Relationship Id="rId11" Type="http://schemas.openxmlformats.org/officeDocument/2006/relationships/image" Target="../media/image9.png"/><Relationship Id="rId5" Type="http://schemas.openxmlformats.org/officeDocument/2006/relationships/customXml" Target="../../customXml/item67.xml"/><Relationship Id="rId10" Type="http://schemas.openxmlformats.org/officeDocument/2006/relationships/image" Target="../media/image11.png"/><Relationship Id="rId4" Type="http://schemas.openxmlformats.org/officeDocument/2006/relationships/customXml" Target="../../customXml/item66.xml"/><Relationship Id="rId9"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customXml" Target="../../customXml/item73.xml"/><Relationship Id="rId2" Type="http://schemas.openxmlformats.org/officeDocument/2006/relationships/customXml" Target="../../customXml/item72.xml"/><Relationship Id="rId1" Type="http://schemas.openxmlformats.org/officeDocument/2006/relationships/customXml" Target="../../customXml/item71.xml"/><Relationship Id="rId4"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customXml" Target="../../customXml/item76.xml"/><Relationship Id="rId2" Type="http://schemas.openxmlformats.org/officeDocument/2006/relationships/customXml" Target="../../customXml/item75.xml"/><Relationship Id="rId1" Type="http://schemas.openxmlformats.org/officeDocument/2006/relationships/customXml" Target="../../customXml/item74.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customXml" Target="../../customXml/item78.xml"/><Relationship Id="rId1" Type="http://schemas.openxmlformats.org/officeDocument/2006/relationships/customXml" Target="../../customXml/item77.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customXml" Target="../../customXml/item80.xml"/><Relationship Id="rId1" Type="http://schemas.openxmlformats.org/officeDocument/2006/relationships/customXml" Target="../../customXml/item7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customXml" Target="../../customXml/item82.xml"/><Relationship Id="rId1" Type="http://schemas.openxmlformats.org/officeDocument/2006/relationships/customXml" Target="../../customXml/item81.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customXml" Target="../../customXml/item84.xml"/><Relationship Id="rId1" Type="http://schemas.openxmlformats.org/officeDocument/2006/relationships/customXml" Target="../../customXml/item83.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customXml" Target="../../customXml/item85.xml"/></Relationships>
</file>

<file path=ppt/slideLayouts/_rels/slideLayout2.xml.rels><?xml version="1.0" encoding="UTF-8" standalone="yes"?>
<Relationships xmlns="http://schemas.openxmlformats.org/package/2006/relationships"><Relationship Id="rId3" Type="http://schemas.openxmlformats.org/officeDocument/2006/relationships/customXml" Target="../../customXml/item21.xml"/><Relationship Id="rId2" Type="http://schemas.openxmlformats.org/officeDocument/2006/relationships/customXml" Target="../../customXml/item20.xml"/><Relationship Id="rId1" Type="http://schemas.openxmlformats.org/officeDocument/2006/relationships/customXml" Target="../../customXml/item19.xml"/><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customXml" Target="../../customXml/item88.xml"/><Relationship Id="rId2" Type="http://schemas.openxmlformats.org/officeDocument/2006/relationships/customXml" Target="../../customXml/item87.xml"/><Relationship Id="rId1" Type="http://schemas.openxmlformats.org/officeDocument/2006/relationships/customXml" Target="../../customXml/item86.xml"/><Relationship Id="rId5" Type="http://schemas.openxmlformats.org/officeDocument/2006/relationships/slideMaster" Target="../slideMasters/slideMaster2.xml"/><Relationship Id="rId4" Type="http://schemas.openxmlformats.org/officeDocument/2006/relationships/customXml" Target="../../customXml/item89.xml"/></Relationships>
</file>

<file path=ppt/slideLayouts/_rels/slideLayout21.xml.rels><?xml version="1.0" encoding="UTF-8" standalone="yes"?>
<Relationships xmlns="http://schemas.openxmlformats.org/package/2006/relationships"><Relationship Id="rId3" Type="http://schemas.openxmlformats.org/officeDocument/2006/relationships/customXml" Target="../../customXml/item92.xml"/><Relationship Id="rId2" Type="http://schemas.openxmlformats.org/officeDocument/2006/relationships/customXml" Target="../../customXml/item91.xml"/><Relationship Id="rId1" Type="http://schemas.openxmlformats.org/officeDocument/2006/relationships/customXml" Target="../../customXml/item90.xml"/><Relationship Id="rId6" Type="http://schemas.openxmlformats.org/officeDocument/2006/relationships/slideMaster" Target="../slideMasters/slideMaster2.xml"/><Relationship Id="rId5" Type="http://schemas.openxmlformats.org/officeDocument/2006/relationships/customXml" Target="../../customXml/item94.xml"/><Relationship Id="rId4" Type="http://schemas.openxmlformats.org/officeDocument/2006/relationships/customXml" Target="../../customXml/item93.xml"/></Relationships>
</file>

<file path=ppt/slideLayouts/_rels/slideLayout22.xml.rels><?xml version="1.0" encoding="UTF-8" standalone="yes"?>
<Relationships xmlns="http://schemas.openxmlformats.org/package/2006/relationships"><Relationship Id="rId3" Type="http://schemas.openxmlformats.org/officeDocument/2006/relationships/customXml" Target="../../customXml/item97.xml"/><Relationship Id="rId7" Type="http://schemas.openxmlformats.org/officeDocument/2006/relationships/slideMaster" Target="../slideMasters/slideMaster2.xml"/><Relationship Id="rId2" Type="http://schemas.openxmlformats.org/officeDocument/2006/relationships/customXml" Target="../../customXml/item96.xml"/><Relationship Id="rId1" Type="http://schemas.openxmlformats.org/officeDocument/2006/relationships/customXml" Target="../../customXml/item95.xml"/><Relationship Id="rId6" Type="http://schemas.openxmlformats.org/officeDocument/2006/relationships/customXml" Target="../../customXml/item100.xml"/><Relationship Id="rId5" Type="http://schemas.openxmlformats.org/officeDocument/2006/relationships/customXml" Target="../../customXml/item99.xml"/><Relationship Id="rId4" Type="http://schemas.openxmlformats.org/officeDocument/2006/relationships/customXml" Target="../../customXml/item98.xml"/></Relationships>
</file>

<file path=ppt/slideLayouts/_rels/slideLayout23.xml.rels><?xml version="1.0" encoding="UTF-8" standalone="yes"?>
<Relationships xmlns="http://schemas.openxmlformats.org/package/2006/relationships"><Relationship Id="rId3" Type="http://schemas.openxmlformats.org/officeDocument/2006/relationships/customXml" Target="../../customXml/item102.xml"/><Relationship Id="rId2" Type="http://schemas.openxmlformats.org/officeDocument/2006/relationships/customXml" Target="../../customXml/item101.xml"/><Relationship Id="rId1" Type="http://schemas.openxmlformats.org/officeDocument/2006/relationships/customXml" Target="../../customXml/item103.xml"/><Relationship Id="rId5" Type="http://schemas.openxmlformats.org/officeDocument/2006/relationships/image" Target="../media/image6.png"/><Relationship Id="rId4"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customXml" Target="../../customXml/item105.xml"/><Relationship Id="rId2" Type="http://schemas.openxmlformats.org/officeDocument/2006/relationships/customXml" Target="../../customXml/item104.xml"/><Relationship Id="rId1" Type="http://schemas.openxmlformats.org/officeDocument/2006/relationships/customXml" Target="../../customXml/item106.xml"/><Relationship Id="rId5" Type="http://schemas.openxmlformats.org/officeDocument/2006/relationships/image" Target="../media/image6.png"/><Relationship Id="rId4"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customXml" Target="../../customXml/item108.xml"/><Relationship Id="rId2" Type="http://schemas.openxmlformats.org/officeDocument/2006/relationships/customXml" Target="../../customXml/item107.xml"/><Relationship Id="rId1" Type="http://schemas.openxmlformats.org/officeDocument/2006/relationships/customXml" Target="../../customXml/item109.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ustomXml" Target="../../customXml/item111.xml"/><Relationship Id="rId7" Type="http://schemas.openxmlformats.org/officeDocument/2006/relationships/slideMaster" Target="../slideMasters/slideMaster2.xml"/><Relationship Id="rId2" Type="http://schemas.openxmlformats.org/officeDocument/2006/relationships/customXml" Target="../../customXml/item110.xml"/><Relationship Id="rId1" Type="http://schemas.openxmlformats.org/officeDocument/2006/relationships/customXml" Target="../../customXml/item115.xml"/><Relationship Id="rId6" Type="http://schemas.openxmlformats.org/officeDocument/2006/relationships/customXml" Target="../../customXml/item114.xml"/><Relationship Id="rId5" Type="http://schemas.openxmlformats.org/officeDocument/2006/relationships/customXml" Target="../../customXml/item113.xml"/><Relationship Id="rId10" Type="http://schemas.openxmlformats.org/officeDocument/2006/relationships/image" Target="../media/image10.png"/><Relationship Id="rId4" Type="http://schemas.openxmlformats.org/officeDocument/2006/relationships/customXml" Target="../../customXml/item112.xml"/><Relationship Id="rId9"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customXml" Target="../../customXml/item117.xml"/><Relationship Id="rId1" Type="http://schemas.openxmlformats.org/officeDocument/2006/relationships/customXml" Target="../../customXml/item116.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ustomXml" Target="../../customXml/item23.xml"/><Relationship Id="rId1" Type="http://schemas.openxmlformats.org/officeDocument/2006/relationships/customXml" Target="../../customXml/item22.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customXml" Target="../../customXml/item24.xml"/></Relationships>
</file>

<file path=ppt/slideLayouts/_rels/slideLayout5.xml.rels><?xml version="1.0" encoding="UTF-8" standalone="yes"?>
<Relationships xmlns="http://schemas.openxmlformats.org/package/2006/relationships"><Relationship Id="rId3" Type="http://schemas.openxmlformats.org/officeDocument/2006/relationships/customXml" Target="../../customXml/item27.xml"/><Relationship Id="rId2" Type="http://schemas.openxmlformats.org/officeDocument/2006/relationships/customXml" Target="../../customXml/item26.xml"/><Relationship Id="rId1" Type="http://schemas.openxmlformats.org/officeDocument/2006/relationships/customXml" Target="../../customXml/item25.xml"/><Relationship Id="rId5" Type="http://schemas.openxmlformats.org/officeDocument/2006/relationships/slideMaster" Target="../slideMasters/slideMaster1.xml"/><Relationship Id="rId4" Type="http://schemas.openxmlformats.org/officeDocument/2006/relationships/customXml" Target="../../customXml/item28.xml"/></Relationships>
</file>

<file path=ppt/slideLayouts/_rels/slideLayout6.xml.rels><?xml version="1.0" encoding="UTF-8" standalone="yes"?>
<Relationships xmlns="http://schemas.openxmlformats.org/package/2006/relationships"><Relationship Id="rId3" Type="http://schemas.openxmlformats.org/officeDocument/2006/relationships/customXml" Target="../../customXml/item31.xml"/><Relationship Id="rId2" Type="http://schemas.openxmlformats.org/officeDocument/2006/relationships/customXml" Target="../../customXml/item30.xml"/><Relationship Id="rId1" Type="http://schemas.openxmlformats.org/officeDocument/2006/relationships/customXml" Target="../../customXml/item29.xml"/><Relationship Id="rId6" Type="http://schemas.openxmlformats.org/officeDocument/2006/relationships/slideMaster" Target="../slideMasters/slideMaster1.xml"/><Relationship Id="rId5" Type="http://schemas.openxmlformats.org/officeDocument/2006/relationships/customXml" Target="../../customXml/item33.xml"/><Relationship Id="rId4" Type="http://schemas.openxmlformats.org/officeDocument/2006/relationships/customXml" Target="../../customXml/item32.xml"/></Relationships>
</file>

<file path=ppt/slideLayouts/_rels/slideLayout7.xml.rels><?xml version="1.0" encoding="UTF-8" standalone="yes"?>
<Relationships xmlns="http://schemas.openxmlformats.org/package/2006/relationships"><Relationship Id="rId3" Type="http://schemas.openxmlformats.org/officeDocument/2006/relationships/customXml" Target="../../customXml/item36.xml"/><Relationship Id="rId7" Type="http://schemas.openxmlformats.org/officeDocument/2006/relationships/slideMaster" Target="../slideMasters/slideMaster1.xml"/><Relationship Id="rId2" Type="http://schemas.openxmlformats.org/officeDocument/2006/relationships/customXml" Target="../../customXml/item35.xml"/><Relationship Id="rId1" Type="http://schemas.openxmlformats.org/officeDocument/2006/relationships/customXml" Target="../../customXml/item34.xml"/><Relationship Id="rId6" Type="http://schemas.openxmlformats.org/officeDocument/2006/relationships/customXml" Target="../../customXml/item39.xml"/><Relationship Id="rId5" Type="http://schemas.openxmlformats.org/officeDocument/2006/relationships/customXml" Target="../../customXml/item38.xml"/><Relationship Id="rId4" Type="http://schemas.openxmlformats.org/officeDocument/2006/relationships/customXml" Target="../../customXml/item37.xml"/></Relationships>
</file>

<file path=ppt/slideLayouts/_rels/slideLayout8.xml.rels><?xml version="1.0" encoding="UTF-8" standalone="yes"?>
<Relationships xmlns="http://schemas.openxmlformats.org/package/2006/relationships"><Relationship Id="rId3" Type="http://schemas.openxmlformats.org/officeDocument/2006/relationships/customXml" Target="../../customXml/item41.xml"/><Relationship Id="rId2" Type="http://schemas.openxmlformats.org/officeDocument/2006/relationships/customXml" Target="../../customXml/item40.xml"/><Relationship Id="rId1" Type="http://schemas.openxmlformats.org/officeDocument/2006/relationships/customXml" Target="../../customXml/item42.xml"/><Relationship Id="rId5" Type="http://schemas.openxmlformats.org/officeDocument/2006/relationships/image" Target="../media/image6.png"/><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customXml" Target="../../customXml/item44.xml"/><Relationship Id="rId2" Type="http://schemas.openxmlformats.org/officeDocument/2006/relationships/customXml" Target="../../customXml/item43.xml"/><Relationship Id="rId1" Type="http://schemas.openxmlformats.org/officeDocument/2006/relationships/customXml" Target="../../customXml/item45.xml"/><Relationship Id="rId5" Type="http://schemas.openxmlformats.org/officeDocument/2006/relationships/image" Target="../media/image6.png"/><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a:blip r:embed="rId9"/>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custDataLst>
              <p:custData r:id="rId2"/>
            </p:custDataLst>
          </p:nvPr>
        </p:nvSpPr>
        <p:spPr>
          <a:xfrm>
            <a:off x="449961" y="1907921"/>
            <a:ext cx="9359900" cy="1601978"/>
          </a:xfrm>
        </p:spPr>
        <p:txBody>
          <a:bodyPr vert="horz"/>
          <a:lstStyle>
            <a:lvl1pPr>
              <a:lnSpc>
                <a:spcPct val="90000"/>
              </a:lnSpc>
              <a:defRPr sz="6000" b="1" i="0" cap="all" baseline="0">
                <a:solidFill>
                  <a:schemeClr val="lt1"/>
                </a:solidFill>
                <a:latin typeface="Arial Narrow" panose="020B0604020202020204" pitchFamily="34" charset="0"/>
                <a:cs typeface="Arial Narrow" panose="020B0604020202020204" pitchFamily="34" charset="0"/>
              </a:defRPr>
            </a:lvl1pPr>
          </a:lstStyle>
          <a:p>
            <a:r>
              <a:rPr lang="en-US"/>
              <a:t>Main Title</a:t>
            </a:r>
            <a:endParaRPr lang="en-US" dirty="0"/>
          </a:p>
        </p:txBody>
      </p:sp>
      <p:sp>
        <p:nvSpPr>
          <p:cNvPr id="3" name="Subtitle 2"/>
          <p:cNvSpPr>
            <a:spLocks noGrp="1"/>
          </p:cNvSpPr>
          <p:nvPr>
            <p:ph type="subTitle" idx="1" hasCustomPrompt="1"/>
            <p:custDataLst>
              <p:custData r:id="rId3"/>
            </p:custDataLst>
          </p:nvPr>
        </p:nvSpPr>
        <p:spPr>
          <a:xfrm>
            <a:off x="467995" y="3708019"/>
            <a:ext cx="9323959" cy="791972"/>
          </a:xfrm>
        </p:spPr>
        <p:txBody>
          <a:bodyPr anchor="t"/>
          <a:lstStyle>
            <a:lvl1pPr marL="0" indent="0" algn="l">
              <a:buNone/>
              <a:defRPr sz="2400" cap="none">
                <a:solidFill>
                  <a:schemeClr val="l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a:t>
            </a:r>
            <a:endParaRPr lang="en-US" dirty="0"/>
          </a:p>
        </p:txBody>
      </p:sp>
      <p:sp>
        <p:nvSpPr>
          <p:cNvPr id="8" name="Text Placeholder 3">
            <a:extLst>
              <a:ext uri="{FF2B5EF4-FFF2-40B4-BE49-F238E27FC236}">
                <a16:creationId xmlns:a16="http://schemas.microsoft.com/office/drawing/2014/main" id="{DC5380E5-0D04-B449-9282-B817A683373F}"/>
              </a:ext>
            </a:extLst>
          </p:cNvPr>
          <p:cNvSpPr>
            <a:spLocks noGrp="1"/>
          </p:cNvSpPr>
          <p:nvPr>
            <p:ph type="body" sz="half" idx="2" hasCustomPrompt="1"/>
            <p:custDataLst>
              <p:custData r:id="rId4"/>
            </p:custDataLst>
          </p:nvPr>
        </p:nvSpPr>
        <p:spPr>
          <a:xfrm>
            <a:off x="485775" y="4870800"/>
            <a:ext cx="7400925" cy="1038525"/>
          </a:xfrm>
        </p:spPr>
        <p:txBody>
          <a:bodyPr anchor="b" anchorCtr="0"/>
          <a:lstStyle>
            <a:lvl1pPr marL="0" marR="0" indent="0" algn="l" defTabSz="457200" rtl="0" eaLnBrk="1" fontAlgn="auto" latinLnBrk="0" hangingPunct="1">
              <a:lnSpc>
                <a:spcPct val="100000"/>
              </a:lnSpc>
              <a:spcBef>
                <a:spcPts val="0"/>
              </a:spcBef>
              <a:spcAft>
                <a:spcPts val="0"/>
              </a:spcAft>
              <a:buClrTx/>
              <a:buSzTx/>
              <a:buFont typeface="Arial"/>
              <a:buNone/>
              <a:tabLst/>
              <a:defRPr lang="en-GB" sz="1400">
                <a:solidFill>
                  <a:schemeClr val="lt1"/>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a:effectLst/>
                <a:latin typeface="Arial" panose="020B0604020202020204" pitchFamily="34" charset="0"/>
              </a:rPr>
              <a:t>Client name (optional)</a:t>
            </a:r>
            <a:br>
              <a:rPr lang="en-US">
                <a:effectLst/>
                <a:latin typeface="Arial" panose="020B0604020202020204" pitchFamily="34" charset="0"/>
              </a:rPr>
            </a:br>
            <a:r>
              <a:rPr lang="en-US">
                <a:effectLst/>
                <a:latin typeface="Arial" panose="020B0604020202020204" pitchFamily="34" charset="0"/>
              </a:rPr>
              <a:t>Month 00, 20XX</a:t>
            </a:r>
            <a:br>
              <a:rPr lang="en-US">
                <a:effectLst/>
                <a:latin typeface="Arial" panose="020B0604020202020204" pitchFamily="34" charset="0"/>
              </a:rPr>
            </a:br>
            <a:r>
              <a:rPr lang="en-US">
                <a:effectLst/>
                <a:latin typeface="Arial" panose="020B0604020202020204" pitchFamily="34" charset="0"/>
              </a:rPr>
              <a:t>Presenter1, Job Title, location  |  Presenter2, Job Title, location</a:t>
            </a:r>
            <a:br>
              <a:rPr lang="en-US">
                <a:effectLst/>
                <a:latin typeface="Arial" panose="020B0604020202020204" pitchFamily="34" charset="0"/>
              </a:rPr>
            </a:br>
            <a:br>
              <a:rPr lang="en-US">
                <a:effectLst/>
                <a:latin typeface="Arial" panose="020B0604020202020204" pitchFamily="34" charset="0"/>
              </a:rPr>
            </a:br>
            <a:r>
              <a:rPr lang="en-US">
                <a:effectLst/>
                <a:latin typeface="Arial" panose="020B0604020202020204" pitchFamily="34" charset="0"/>
              </a:rPr>
              <a:t>Tagline (optional)</a:t>
            </a:r>
            <a:endParaRPr lang="en-US" dirty="0">
              <a:effectLst/>
              <a:latin typeface="Arial" panose="020B0604020202020204" pitchFamily="34" charset="0"/>
            </a:endParaRPr>
          </a:p>
        </p:txBody>
      </p:sp>
      <p:sp>
        <p:nvSpPr>
          <p:cNvPr id="6" name="Rectangle 5">
            <a:extLst>
              <a:ext uri="{FF2B5EF4-FFF2-40B4-BE49-F238E27FC236}">
                <a16:creationId xmlns:a16="http://schemas.microsoft.com/office/drawing/2014/main" id="{8A000828-AFAC-3B45-BED9-82169A449934}"/>
              </a:ext>
            </a:extLst>
          </p:cNvPr>
          <p:cNvSpPr/>
          <p:nvPr userDrawn="1">
            <p:custDataLst>
              <p:custData r:id="rId5"/>
            </p:custDataLst>
          </p:nvPr>
        </p:nvSpPr>
        <p:spPr>
          <a:xfrm>
            <a:off x="485775" y="6257135"/>
            <a:ext cx="1785745" cy="153888"/>
          </a:xfrm>
          <a:prstGeom prst="rect">
            <a:avLst/>
          </a:prstGeom>
        </p:spPr>
        <p:txBody>
          <a:bodyPr wrap="none" lIns="0" tIns="0" rIns="0" bIns="0">
            <a:spAutoFit/>
          </a:bodyPr>
          <a:lstStyle/>
          <a:p>
            <a:r>
              <a:rPr lang="en-US" sz="1000" dirty="0">
                <a:solidFill>
                  <a:schemeClr val="lt1"/>
                </a:solidFill>
                <a:effectLst/>
                <a:latin typeface="Arial" panose="020B0604020202020204" pitchFamily="34" charset="0"/>
              </a:rPr>
              <a:t>A business of </a:t>
            </a:r>
            <a:r>
              <a:rPr lang="en-US" sz="1000">
                <a:solidFill>
                  <a:schemeClr val="lt1"/>
                </a:solidFill>
                <a:effectLst/>
                <a:latin typeface="Arial" panose="020B0604020202020204" pitchFamily="34" charset="0"/>
              </a:rPr>
              <a:t>Marsh McLennan</a:t>
            </a:r>
            <a:endParaRPr lang="en-US" sz="1000" dirty="0">
              <a:solidFill>
                <a:schemeClr val="lt1"/>
              </a:solidFill>
            </a:endParaRPr>
          </a:p>
        </p:txBody>
      </p:sp>
      <p:sp>
        <p:nvSpPr>
          <p:cNvPr id="9" name="Text Placeholder 1">
            <a:extLst>
              <a:ext uri="{FF2B5EF4-FFF2-40B4-BE49-F238E27FC236}">
                <a16:creationId xmlns:a16="http://schemas.microsoft.com/office/drawing/2014/main" id="{F5DB60D4-C4BB-8C4C-A2A4-B0EC5B5139BB}"/>
              </a:ext>
            </a:extLst>
          </p:cNvPr>
          <p:cNvSpPr txBox="1">
            <a:spLocks/>
          </p:cNvSpPr>
          <p:nvPr userDrawn="1">
            <p:custDataLst>
              <p:custData r:id="rId6"/>
            </p:custDataLst>
          </p:nvPr>
        </p:nvSpPr>
        <p:spPr>
          <a:xfrm>
            <a:off x="6210300" y="5909325"/>
            <a:ext cx="5499100" cy="469900"/>
          </a:xfrm>
          <a:prstGeom prst="rect">
            <a:avLst/>
          </a:prstGeom>
        </p:spPr>
        <p:txBody>
          <a:bodyPr vert="horz" lIns="0" tIns="0" rIns="0" bIns="0" rtlCol="0" anchor="b">
            <a:noAutofit/>
          </a:bodyPr>
          <a:lstStyle>
            <a:lvl1pPr marL="0" indent="0" algn="r" defTabSz="457200" rtl="0" eaLnBrk="1" latinLnBrk="0" hangingPunct="1">
              <a:spcBef>
                <a:spcPts val="900"/>
              </a:spcBef>
              <a:buFont typeface="Arial"/>
              <a:buNone/>
              <a:defRPr sz="800" b="0" kern="1200">
                <a:solidFill>
                  <a:schemeClr val="tx1"/>
                </a:solidFill>
                <a:latin typeface="+mn-lt"/>
                <a:ea typeface="+mn-ea"/>
                <a:cs typeface="+mn-cs"/>
              </a:defRPr>
            </a:lvl1pPr>
            <a:lvl2pPr marL="457200" indent="0" algn="l" defTabSz="457200" rtl="0" eaLnBrk="1" latinLnBrk="0" hangingPunct="1">
              <a:spcBef>
                <a:spcPts val="750"/>
              </a:spcBef>
              <a:buFont typeface="Arial" panose="020B0604020202020204" pitchFamily="34" charset="0"/>
              <a:buNone/>
              <a:tabLst/>
              <a:defRPr sz="1200" kern="1200">
                <a:solidFill>
                  <a:schemeClr val="tx1"/>
                </a:solidFill>
                <a:latin typeface="+mn-lt"/>
                <a:ea typeface="+mn-ea"/>
                <a:cs typeface="+mn-cs"/>
              </a:defRPr>
            </a:lvl2pPr>
            <a:lvl3pPr marL="914400" indent="0" algn="l" defTabSz="457200" rtl="0" eaLnBrk="1" latinLnBrk="0" hangingPunct="1">
              <a:spcBef>
                <a:spcPts val="600"/>
              </a:spcBef>
              <a:buFont typeface="Arial" panose="020B0604020202020204" pitchFamily="34" charset="0"/>
              <a:buNone/>
              <a:tabLst/>
              <a:defRPr sz="1000" kern="1200">
                <a:solidFill>
                  <a:schemeClr val="tx1"/>
                </a:solidFill>
                <a:latin typeface="+mn-lt"/>
                <a:ea typeface="+mn-ea"/>
                <a:cs typeface="+mn-cs"/>
              </a:defRPr>
            </a:lvl3pPr>
            <a:lvl4pPr marL="13716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4pPr>
            <a:lvl5pPr marL="18288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5pPr>
            <a:lvl6pPr marL="2286000" indent="0" algn="l" defTabSz="457200" rtl="0" eaLnBrk="1" latinLnBrk="0" hangingPunct="1">
              <a:spcBef>
                <a:spcPts val="600"/>
              </a:spcBef>
              <a:buFont typeface="Arial"/>
              <a:buNone/>
              <a:tabLst/>
              <a:defRPr sz="900" kern="1200">
                <a:solidFill>
                  <a:schemeClr val="tx1"/>
                </a:solidFill>
                <a:latin typeface="+mn-lt"/>
                <a:ea typeface="+mn-ea"/>
                <a:cs typeface="+mn-cs"/>
              </a:defRPr>
            </a:lvl6pPr>
            <a:lvl7pPr marL="27432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7pPr>
            <a:lvl8pPr marL="3200400" indent="0" algn="l" defTabSz="457200" rtl="0" eaLnBrk="1" latinLnBrk="0" hangingPunct="1">
              <a:spcBef>
                <a:spcPts val="600"/>
              </a:spcBef>
              <a:buFont typeface="Arial"/>
              <a:buNone/>
              <a:tabLst/>
              <a:defRPr sz="900" kern="1200">
                <a:solidFill>
                  <a:schemeClr val="tx1"/>
                </a:solidFill>
                <a:latin typeface="+mn-lt"/>
                <a:ea typeface="+mn-ea"/>
                <a:cs typeface="+mn-cs"/>
              </a:defRPr>
            </a:lvl8pPr>
            <a:lvl9pPr marL="36576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9pPr>
          </a:lstStyle>
          <a:p>
            <a:pPr>
              <a:spcBef>
                <a:spcPts val="0"/>
              </a:spcBef>
            </a:pPr>
            <a:endParaRPr lang="en-US" dirty="0">
              <a:solidFill>
                <a:schemeClr val="lt1"/>
              </a:solidFill>
            </a:endParaRPr>
          </a:p>
        </p:txBody>
      </p:sp>
      <p:sp>
        <p:nvSpPr>
          <p:cNvPr id="4" name="Tagline" hidden="1"/>
          <p:cNvSpPr txBox="1"/>
          <p:nvPr userDrawn="1">
            <p:custDataLst>
              <p:custData r:id="rId7"/>
            </p:custDataLst>
          </p:nvPr>
        </p:nvSpPr>
        <p:spPr>
          <a:xfrm>
            <a:off x="8128000" y="363600"/>
            <a:ext cx="3581400" cy="246221"/>
          </a:xfrm>
          <a:prstGeom prst="rect">
            <a:avLst/>
          </a:prstGeom>
          <a:noFill/>
        </p:spPr>
        <p:txBody>
          <a:bodyPr wrap="square" lIns="0" tIns="0" rIns="0" bIns="0" rtlCol="0">
            <a:spAutoFit/>
          </a:bodyPr>
          <a:lstStyle/>
          <a:p>
            <a:pPr algn="r"/>
            <a:endParaRPr lang="en-US" sz="1600" dirty="0">
              <a:solidFill>
                <a:schemeClr val="accent1"/>
              </a:solidFill>
            </a:endParaRPr>
          </a:p>
        </p:txBody>
      </p:sp>
      <p:pic>
        <p:nvPicPr>
          <p:cNvPr id="7" name="CoverMainLogo_WHITE" descr="The Guy Carpenter company logo.">
            <a:extLst>
              <a:ext uri="{FF2B5EF4-FFF2-40B4-BE49-F238E27FC236}">
                <a16:creationId xmlns:a16="http://schemas.microsoft.com/office/drawing/2014/main" id="{A2DFBE01-24F9-E328-297E-06122DF137E1}"/>
              </a:ext>
            </a:extLst>
          </p:cNvPr>
          <p:cNvPicPr>
            <a:picLocks noChangeAspect="1"/>
          </p:cNvPicPr>
          <p:nvPr userDrawn="1"/>
        </p:nvPicPr>
        <p:blipFill>
          <a:blip r:embed="rId10"/>
          <a:stretch>
            <a:fillRect/>
          </a:stretch>
        </p:blipFill>
        <p:spPr bwMode="invGray">
          <a:xfrm>
            <a:off x="486029" y="345567"/>
            <a:ext cx="3044958" cy="335281"/>
          </a:xfrm>
          <a:prstGeom prst="rect">
            <a:avLst/>
          </a:prstGeom>
        </p:spPr>
      </p:pic>
      <p:pic>
        <p:nvPicPr>
          <p:cNvPr id="11" name="CoverMainLogo_COLOUR" descr="The Guy Carpenter company logo." hidden="1">
            <a:extLst>
              <a:ext uri="{FF2B5EF4-FFF2-40B4-BE49-F238E27FC236}">
                <a16:creationId xmlns:a16="http://schemas.microsoft.com/office/drawing/2014/main" id="{5CF0809C-045A-F3D3-D4F6-4C7E0DF82AD8}"/>
              </a:ext>
            </a:extLst>
          </p:cNvPr>
          <p:cNvPicPr>
            <a:picLocks noChangeAspect="1"/>
          </p:cNvPicPr>
          <p:nvPr userDrawn="1"/>
        </p:nvPicPr>
        <p:blipFill>
          <a:blip r:embed="rId11"/>
          <a:stretch>
            <a:fillRect/>
          </a:stretch>
        </p:blipFill>
        <p:spPr bwMode="invGray">
          <a:xfrm>
            <a:off x="486029" y="345567"/>
            <a:ext cx="3044958" cy="335281"/>
          </a:xfrm>
          <a:prstGeom prst="rect">
            <a:avLst/>
          </a:prstGeom>
        </p:spPr>
      </p:pic>
    </p:spTree>
    <p:custDataLst>
      <p:custData r:id="rId1"/>
    </p:custDataLst>
    <p:extLst>
      <p:ext uri="{BB962C8B-B14F-4D97-AF65-F5344CB8AC3E}">
        <p14:creationId xmlns:p14="http://schemas.microsoft.com/office/powerpoint/2010/main" val="1583194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ack Cover">
    <p:bg>
      <p:bgPr>
        <a:blipFill>
          <a:blip r:embed="rId8"/>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FC753E0-B94D-2E44-B2BB-5A42BBF574D5}"/>
              </a:ext>
            </a:extLst>
          </p:cNvPr>
          <p:cNvSpPr txBox="1"/>
          <p:nvPr>
            <p:custDataLst>
              <p:custData r:id="rId2"/>
            </p:custDataLst>
          </p:nvPr>
        </p:nvSpPr>
        <p:spPr>
          <a:xfrm>
            <a:off x="474201" y="5360804"/>
            <a:ext cx="5936537" cy="535794"/>
          </a:xfrm>
          <a:prstGeom prst="rect">
            <a:avLst/>
          </a:prstGeom>
          <a:noFill/>
        </p:spPr>
        <p:txBody>
          <a:bodyPr wrap="squar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lt1"/>
              </a:solidFill>
              <a:effectLst/>
              <a:latin typeface="+mn-lt"/>
              <a:ea typeface="+mn-ea"/>
              <a:cs typeface="+mn-cs"/>
            </a:endParaRPr>
          </a:p>
        </p:txBody>
      </p:sp>
      <p:sp>
        <p:nvSpPr>
          <p:cNvPr id="4" name="Text Placeholder 11">
            <a:extLst>
              <a:ext uri="{FF2B5EF4-FFF2-40B4-BE49-F238E27FC236}">
                <a16:creationId xmlns:a16="http://schemas.microsoft.com/office/drawing/2014/main" id="{DB97647A-7060-6441-95B5-4F3CABC16890}"/>
              </a:ext>
            </a:extLst>
          </p:cNvPr>
          <p:cNvSpPr>
            <a:spLocks noGrp="1"/>
          </p:cNvSpPr>
          <p:nvPr>
            <p:ph type="body" sz="quarter" idx="10" hasCustomPrompt="1"/>
            <p:custDataLst>
              <p:custData r:id="rId3"/>
            </p:custDataLst>
          </p:nvPr>
        </p:nvSpPr>
        <p:spPr>
          <a:xfrm>
            <a:off x="485775" y="1609200"/>
            <a:ext cx="11223625" cy="3200400"/>
          </a:xfrm>
        </p:spPr>
        <p:txBody>
          <a:bodyPr anchor="t" anchorCtr="0">
            <a:noAutofit/>
          </a:bodyPr>
          <a:lstStyle>
            <a:lvl1pPr marL="0" indent="0">
              <a:spcBef>
                <a:spcPts val="0"/>
              </a:spcBef>
              <a:spcAft>
                <a:spcPts val="400"/>
              </a:spcAft>
              <a:buNone/>
              <a:defRPr sz="800">
                <a:solidFill>
                  <a:schemeClr val="lt1"/>
                </a:solidFill>
              </a:defRPr>
            </a:lvl1pPr>
          </a:lstStyle>
          <a:p>
            <a:pPr lvl="0"/>
            <a:r>
              <a:rPr lang="en-US" dirty="0"/>
              <a:t>Click to add </a:t>
            </a:r>
            <a:r>
              <a:rPr lang="en-US"/>
              <a:t>optional disclaimer</a:t>
            </a:r>
            <a:endParaRPr lang="en-US" dirty="0"/>
          </a:p>
        </p:txBody>
      </p:sp>
      <p:sp>
        <p:nvSpPr>
          <p:cNvPr id="5" name="Copyright">
            <a:extLst>
              <a:ext uri="{FF2B5EF4-FFF2-40B4-BE49-F238E27FC236}">
                <a16:creationId xmlns:a16="http://schemas.microsoft.com/office/drawing/2014/main" id="{09BA50B2-6484-EC4D-AF6E-8573FB70C5FE}"/>
              </a:ext>
            </a:extLst>
          </p:cNvPr>
          <p:cNvSpPr txBox="1"/>
          <p:nvPr userDrawn="1">
            <p:custDataLst>
              <p:custData r:id="rId4"/>
            </p:custDataLst>
          </p:nvPr>
        </p:nvSpPr>
        <p:spPr>
          <a:xfrm>
            <a:off x="7174800" y="6094800"/>
            <a:ext cx="4532400" cy="309600"/>
          </a:xfrm>
          <a:prstGeom prst="rect">
            <a:avLst/>
          </a:prstGeom>
          <a:noFill/>
        </p:spPr>
        <p:txBody>
          <a:bodyPr wrap="none" lIns="0" tIns="0" rIns="0" bIns="0" rtlCol="0" anchor="b" anchorCtr="0">
            <a:noAutofit/>
          </a:bodyPr>
          <a:lstStyle/>
          <a:p>
            <a:pPr indent="-457200" algn="r">
              <a:spcBef>
                <a:spcPts val="1800"/>
              </a:spcBef>
            </a:pPr>
            <a:r>
              <a:rPr lang="en-US" sz="800" dirty="0">
                <a:solidFill>
                  <a:schemeClr val="lt1"/>
                </a:solidFill>
              </a:rPr>
              <a:t>Copyright © 2025 Guy Carpenter &amp; Company, LLC. All rights </a:t>
            </a:r>
            <a:r>
              <a:rPr lang="en-US" sz="800">
                <a:solidFill>
                  <a:schemeClr val="lt1"/>
                </a:solidFill>
              </a:rPr>
              <a:t>reserved.</a:t>
            </a:r>
            <a:endParaRPr lang="en-US" sz="800" dirty="0">
              <a:solidFill>
                <a:schemeClr val="lt1"/>
              </a:solidFill>
            </a:endParaRPr>
          </a:p>
        </p:txBody>
      </p:sp>
      <p:sp>
        <p:nvSpPr>
          <p:cNvPr id="6" name="FileRef" hidden="1">
            <a:extLst>
              <a:ext uri="{FF2B5EF4-FFF2-40B4-BE49-F238E27FC236}">
                <a16:creationId xmlns:a16="http://schemas.microsoft.com/office/drawing/2014/main" id="{09BA50B2-6484-EC4D-AF6E-8573FB70C5FE}"/>
              </a:ext>
            </a:extLst>
          </p:cNvPr>
          <p:cNvSpPr txBox="1"/>
          <p:nvPr userDrawn="1">
            <p:custDataLst>
              <p:custData r:id="rId5"/>
            </p:custDataLst>
          </p:nvPr>
        </p:nvSpPr>
        <p:spPr>
          <a:xfrm>
            <a:off x="7174800" y="5727600"/>
            <a:ext cx="4532400" cy="396000"/>
          </a:xfrm>
          <a:prstGeom prst="rect">
            <a:avLst/>
          </a:prstGeom>
          <a:noFill/>
        </p:spPr>
        <p:txBody>
          <a:bodyPr wrap="none" lIns="0" tIns="0" rIns="0" bIns="0" rtlCol="0" anchor="b" anchorCtr="0">
            <a:noAutofit/>
          </a:bodyPr>
          <a:lstStyle/>
          <a:p>
            <a:pPr indent="-457200" algn="r">
              <a:spcBef>
                <a:spcPts val="1800"/>
              </a:spcBef>
            </a:pPr>
            <a:r>
              <a:rPr lang="en-US" sz="800">
                <a:solidFill>
                  <a:schemeClr val="lt1"/>
                </a:solidFill>
              </a:rPr>
              <a:t>{FileRef}</a:t>
            </a:r>
            <a:endParaRPr lang="en-US" sz="800" dirty="0">
              <a:solidFill>
                <a:schemeClr val="lt1"/>
              </a:solidFill>
            </a:endParaRPr>
          </a:p>
        </p:txBody>
      </p:sp>
      <p:sp>
        <p:nvSpPr>
          <p:cNvPr id="7" name="TextBox 6">
            <a:extLst>
              <a:ext uri="{FF2B5EF4-FFF2-40B4-BE49-F238E27FC236}">
                <a16:creationId xmlns:a16="http://schemas.microsoft.com/office/drawing/2014/main" id="{AFC753E0-B94D-2E44-B2BB-5A42BBF574D5}"/>
              </a:ext>
            </a:extLst>
          </p:cNvPr>
          <p:cNvSpPr txBox="1"/>
          <p:nvPr userDrawn="1">
            <p:custDataLst>
              <p:custData r:id="rId6"/>
            </p:custDataLst>
          </p:nvPr>
        </p:nvSpPr>
        <p:spPr>
          <a:xfrm>
            <a:off x="475200" y="6206400"/>
            <a:ext cx="5936537" cy="216000"/>
          </a:xfrm>
          <a:prstGeom prst="rect">
            <a:avLst/>
          </a:prstGeom>
          <a:noFill/>
        </p:spPr>
        <p:txBody>
          <a:bodyPr wrap="squar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lt1"/>
                </a:solidFill>
                <a:effectLst/>
                <a:latin typeface="+mn-lt"/>
                <a:ea typeface="+mn-ea"/>
                <a:cs typeface="+mn-cs"/>
              </a:rPr>
              <a:t>A business of </a:t>
            </a:r>
            <a:r>
              <a:rPr lang="en-US" sz="1400" kern="1200">
                <a:solidFill>
                  <a:schemeClr val="lt1"/>
                </a:solidFill>
                <a:effectLst/>
                <a:latin typeface="+mn-lt"/>
                <a:ea typeface="+mn-ea"/>
                <a:cs typeface="+mn-cs"/>
              </a:rPr>
              <a:t>Marsh McLennan</a:t>
            </a:r>
            <a:endParaRPr lang="en-US" sz="1400" kern="1200" dirty="0">
              <a:solidFill>
                <a:schemeClr val="lt1"/>
              </a:solidFill>
              <a:effectLst/>
              <a:latin typeface="+mn-lt"/>
              <a:ea typeface="+mn-ea"/>
              <a:cs typeface="+mn-cs"/>
            </a:endParaRPr>
          </a:p>
        </p:txBody>
      </p:sp>
      <p:pic>
        <p:nvPicPr>
          <p:cNvPr id="3" name="MainBackLogo_WHITE" descr="The Guy Carpenter company logo.">
            <a:extLst>
              <a:ext uri="{FF2B5EF4-FFF2-40B4-BE49-F238E27FC236}">
                <a16:creationId xmlns:a16="http://schemas.microsoft.com/office/drawing/2014/main" id="{029D9913-54F7-BBD2-41FF-E9425F9E50BD}"/>
              </a:ext>
            </a:extLst>
          </p:cNvPr>
          <p:cNvPicPr>
            <a:picLocks noChangeAspect="1"/>
          </p:cNvPicPr>
          <p:nvPr userDrawn="1"/>
        </p:nvPicPr>
        <p:blipFill>
          <a:blip r:embed="rId9"/>
          <a:stretch>
            <a:fillRect/>
          </a:stretch>
        </p:blipFill>
        <p:spPr bwMode="invGray">
          <a:xfrm>
            <a:off x="486029" y="345567"/>
            <a:ext cx="3044958" cy="335281"/>
          </a:xfrm>
          <a:prstGeom prst="rect">
            <a:avLst/>
          </a:prstGeom>
        </p:spPr>
      </p:pic>
      <p:pic>
        <p:nvPicPr>
          <p:cNvPr id="9" name="MainBackLogo_COLOUR" descr="The Guy Carpenter company logo." hidden="1">
            <a:extLst>
              <a:ext uri="{FF2B5EF4-FFF2-40B4-BE49-F238E27FC236}">
                <a16:creationId xmlns:a16="http://schemas.microsoft.com/office/drawing/2014/main" id="{5A669655-6A37-17A4-1C1F-2F529A0808DC}"/>
              </a:ext>
            </a:extLst>
          </p:cNvPr>
          <p:cNvPicPr>
            <a:picLocks noChangeAspect="1"/>
          </p:cNvPicPr>
          <p:nvPr userDrawn="1"/>
        </p:nvPicPr>
        <p:blipFill>
          <a:blip r:embed="rId10"/>
          <a:stretch>
            <a:fillRect/>
          </a:stretch>
        </p:blipFill>
        <p:spPr bwMode="invGray">
          <a:xfrm>
            <a:off x="486029" y="345567"/>
            <a:ext cx="3044958" cy="335281"/>
          </a:xfrm>
          <a:prstGeom prst="rect">
            <a:avLst/>
          </a:prstGeom>
        </p:spPr>
      </p:pic>
    </p:spTree>
    <p:custDataLst>
      <p:custData r:id="rId1"/>
    </p:custDataLst>
    <p:extLst>
      <p:ext uri="{BB962C8B-B14F-4D97-AF65-F5344CB8AC3E}">
        <p14:creationId xmlns:p14="http://schemas.microsoft.com/office/powerpoint/2010/main" val="4133995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a:blip r:embed="rId9"/>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custDataLst>
              <p:custData r:id="rId2"/>
            </p:custDataLst>
          </p:nvPr>
        </p:nvSpPr>
        <p:spPr>
          <a:xfrm>
            <a:off x="449961" y="1907921"/>
            <a:ext cx="9359900" cy="1601978"/>
          </a:xfrm>
        </p:spPr>
        <p:txBody>
          <a:bodyPr vert="horz"/>
          <a:lstStyle>
            <a:lvl1pPr>
              <a:lnSpc>
                <a:spcPct val="90000"/>
              </a:lnSpc>
              <a:defRPr sz="6000" b="1" i="0" cap="all" baseline="0">
                <a:solidFill>
                  <a:schemeClr val="lt1"/>
                </a:solidFill>
                <a:latin typeface="Arial Narrow" panose="020B0604020202020204" pitchFamily="34" charset="0"/>
                <a:cs typeface="Arial Narrow" panose="020B0604020202020204" pitchFamily="34" charset="0"/>
              </a:defRPr>
            </a:lvl1pPr>
          </a:lstStyle>
          <a:p>
            <a:r>
              <a:rPr lang="en-GB" dirty="0"/>
              <a:t>Main Title</a:t>
            </a:r>
          </a:p>
        </p:txBody>
      </p:sp>
      <p:sp>
        <p:nvSpPr>
          <p:cNvPr id="3" name="Subtitle 2"/>
          <p:cNvSpPr>
            <a:spLocks noGrp="1"/>
          </p:cNvSpPr>
          <p:nvPr>
            <p:ph type="subTitle" idx="1" hasCustomPrompt="1"/>
            <p:custDataLst>
              <p:custData r:id="rId3"/>
            </p:custDataLst>
          </p:nvPr>
        </p:nvSpPr>
        <p:spPr>
          <a:xfrm>
            <a:off x="467995" y="3708019"/>
            <a:ext cx="9323959" cy="791972"/>
          </a:xfrm>
        </p:spPr>
        <p:txBody>
          <a:bodyPr anchor="t"/>
          <a:lstStyle>
            <a:lvl1pPr marL="0" indent="0" algn="l">
              <a:buNone/>
              <a:defRPr sz="2400" cap="none">
                <a:solidFill>
                  <a:schemeClr val="l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Subtitle</a:t>
            </a:r>
          </a:p>
        </p:txBody>
      </p:sp>
      <p:sp>
        <p:nvSpPr>
          <p:cNvPr id="8" name="Text Placeholder 3">
            <a:extLst>
              <a:ext uri="{FF2B5EF4-FFF2-40B4-BE49-F238E27FC236}">
                <a16:creationId xmlns:a16="http://schemas.microsoft.com/office/drawing/2014/main" id="{DC5380E5-0D04-B449-9282-B817A683373F}"/>
              </a:ext>
            </a:extLst>
          </p:cNvPr>
          <p:cNvSpPr>
            <a:spLocks noGrp="1"/>
          </p:cNvSpPr>
          <p:nvPr>
            <p:ph type="body" sz="half" idx="2" hasCustomPrompt="1"/>
            <p:custDataLst>
              <p:custData r:id="rId4"/>
            </p:custDataLst>
          </p:nvPr>
        </p:nvSpPr>
        <p:spPr>
          <a:xfrm>
            <a:off x="485775" y="4870800"/>
            <a:ext cx="7400925" cy="1038525"/>
          </a:xfrm>
        </p:spPr>
        <p:txBody>
          <a:bodyPr anchor="b" anchorCtr="0"/>
          <a:lstStyle>
            <a:lvl1pPr marL="0" marR="0" indent="0" algn="l" defTabSz="457200" rtl="0" eaLnBrk="1" fontAlgn="auto" latinLnBrk="0" hangingPunct="1">
              <a:lnSpc>
                <a:spcPct val="100000"/>
              </a:lnSpc>
              <a:spcBef>
                <a:spcPts val="0"/>
              </a:spcBef>
              <a:spcAft>
                <a:spcPts val="0"/>
              </a:spcAft>
              <a:buClrTx/>
              <a:buSzTx/>
              <a:buFont typeface="Arial"/>
              <a:buNone/>
              <a:tabLst/>
              <a:defRPr lang="en-GB" sz="1400">
                <a:solidFill>
                  <a:schemeClr val="lt1"/>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GB" dirty="0">
                <a:effectLst/>
                <a:latin typeface="Arial" panose="020B0604020202020204" pitchFamily="34" charset="0"/>
              </a:rPr>
              <a:t>Client name (optional)</a:t>
            </a:r>
            <a:br>
              <a:rPr lang="en-GB" dirty="0">
                <a:effectLst/>
                <a:latin typeface="Arial" panose="020B0604020202020204" pitchFamily="34" charset="0"/>
              </a:rPr>
            </a:br>
            <a:r>
              <a:rPr lang="en-GB" dirty="0">
                <a:effectLst/>
                <a:latin typeface="Arial" panose="020B0604020202020204" pitchFamily="34" charset="0"/>
              </a:rPr>
              <a:t>Month 00, 20XX</a:t>
            </a:r>
            <a:br>
              <a:rPr lang="en-GB" dirty="0">
                <a:effectLst/>
                <a:latin typeface="Arial" panose="020B0604020202020204" pitchFamily="34" charset="0"/>
              </a:rPr>
            </a:br>
            <a:r>
              <a:rPr lang="en-GB" dirty="0">
                <a:effectLst/>
                <a:latin typeface="Arial" panose="020B0604020202020204" pitchFamily="34" charset="0"/>
              </a:rPr>
              <a:t>Presenter1, Job Title, location  |  Presenter2, Job Title, location</a:t>
            </a:r>
            <a:br>
              <a:rPr lang="en-GB" dirty="0">
                <a:effectLst/>
                <a:latin typeface="Arial" panose="020B0604020202020204" pitchFamily="34" charset="0"/>
              </a:rPr>
            </a:br>
            <a:br>
              <a:rPr lang="en-GB" dirty="0">
                <a:effectLst/>
                <a:latin typeface="Arial" panose="020B0604020202020204" pitchFamily="34" charset="0"/>
              </a:rPr>
            </a:br>
            <a:r>
              <a:rPr lang="en-GB" dirty="0">
                <a:effectLst/>
                <a:latin typeface="Arial" panose="020B0604020202020204" pitchFamily="34" charset="0"/>
              </a:rPr>
              <a:t>Tagline (optional)</a:t>
            </a:r>
          </a:p>
        </p:txBody>
      </p:sp>
      <p:sp>
        <p:nvSpPr>
          <p:cNvPr id="6" name="Rectangle 5">
            <a:extLst>
              <a:ext uri="{FF2B5EF4-FFF2-40B4-BE49-F238E27FC236}">
                <a16:creationId xmlns:a16="http://schemas.microsoft.com/office/drawing/2014/main" id="{8A000828-AFAC-3B45-BED9-82169A449934}"/>
              </a:ext>
            </a:extLst>
          </p:cNvPr>
          <p:cNvSpPr/>
          <p:nvPr userDrawn="1">
            <p:custDataLst>
              <p:custData r:id="rId5"/>
            </p:custDataLst>
          </p:nvPr>
        </p:nvSpPr>
        <p:spPr>
          <a:xfrm>
            <a:off x="485775" y="6257135"/>
            <a:ext cx="1785745" cy="153888"/>
          </a:xfrm>
          <a:prstGeom prst="rect">
            <a:avLst/>
          </a:prstGeom>
        </p:spPr>
        <p:txBody>
          <a:bodyPr wrap="none" lIns="0" tIns="0" rIns="0" bIns="0">
            <a:spAutoFit/>
          </a:bodyPr>
          <a:lstStyle/>
          <a:p>
            <a:r>
              <a:rPr lang="en-GB" sz="1000" dirty="0">
                <a:solidFill>
                  <a:schemeClr val="lt1"/>
                </a:solidFill>
                <a:effectLst/>
                <a:latin typeface="Arial" panose="020B0604020202020204" pitchFamily="34" charset="0"/>
              </a:rPr>
              <a:t>A business of Marsh McLennan</a:t>
            </a:r>
            <a:endParaRPr lang="en-GB" sz="1000" dirty="0">
              <a:solidFill>
                <a:schemeClr val="lt1"/>
              </a:solidFill>
            </a:endParaRPr>
          </a:p>
        </p:txBody>
      </p:sp>
      <p:sp>
        <p:nvSpPr>
          <p:cNvPr id="9" name="Text Placeholder 1">
            <a:extLst>
              <a:ext uri="{FF2B5EF4-FFF2-40B4-BE49-F238E27FC236}">
                <a16:creationId xmlns:a16="http://schemas.microsoft.com/office/drawing/2014/main" id="{F5DB60D4-C4BB-8C4C-A2A4-B0EC5B5139BB}"/>
              </a:ext>
            </a:extLst>
          </p:cNvPr>
          <p:cNvSpPr txBox="1">
            <a:spLocks/>
          </p:cNvSpPr>
          <p:nvPr userDrawn="1">
            <p:custDataLst>
              <p:custData r:id="rId6"/>
            </p:custDataLst>
          </p:nvPr>
        </p:nvSpPr>
        <p:spPr>
          <a:xfrm>
            <a:off x="6210300" y="5909325"/>
            <a:ext cx="5499100" cy="469900"/>
          </a:xfrm>
          <a:prstGeom prst="rect">
            <a:avLst/>
          </a:prstGeom>
        </p:spPr>
        <p:txBody>
          <a:bodyPr vert="horz" lIns="0" tIns="0" rIns="0" bIns="0" rtlCol="0" anchor="b">
            <a:noAutofit/>
          </a:bodyPr>
          <a:lstStyle>
            <a:lvl1pPr marL="0" indent="0" algn="r" defTabSz="457200" rtl="0" eaLnBrk="1" latinLnBrk="0" hangingPunct="1">
              <a:spcBef>
                <a:spcPts val="900"/>
              </a:spcBef>
              <a:buFont typeface="Arial"/>
              <a:buNone/>
              <a:defRPr sz="800" b="0" kern="1200">
                <a:solidFill>
                  <a:schemeClr val="tx1"/>
                </a:solidFill>
                <a:latin typeface="+mn-lt"/>
                <a:ea typeface="+mn-ea"/>
                <a:cs typeface="+mn-cs"/>
              </a:defRPr>
            </a:lvl1pPr>
            <a:lvl2pPr marL="457200" indent="0" algn="l" defTabSz="457200" rtl="0" eaLnBrk="1" latinLnBrk="0" hangingPunct="1">
              <a:spcBef>
                <a:spcPts val="750"/>
              </a:spcBef>
              <a:buFont typeface="Arial" panose="020B0604020202020204" pitchFamily="34" charset="0"/>
              <a:buNone/>
              <a:tabLst/>
              <a:defRPr sz="1200" kern="1200">
                <a:solidFill>
                  <a:schemeClr val="tx1"/>
                </a:solidFill>
                <a:latin typeface="+mn-lt"/>
                <a:ea typeface="+mn-ea"/>
                <a:cs typeface="+mn-cs"/>
              </a:defRPr>
            </a:lvl2pPr>
            <a:lvl3pPr marL="914400" indent="0" algn="l" defTabSz="457200" rtl="0" eaLnBrk="1" latinLnBrk="0" hangingPunct="1">
              <a:spcBef>
                <a:spcPts val="600"/>
              </a:spcBef>
              <a:buFont typeface="Arial" panose="020B0604020202020204" pitchFamily="34" charset="0"/>
              <a:buNone/>
              <a:tabLst/>
              <a:defRPr sz="1000" kern="1200">
                <a:solidFill>
                  <a:schemeClr val="tx1"/>
                </a:solidFill>
                <a:latin typeface="+mn-lt"/>
                <a:ea typeface="+mn-ea"/>
                <a:cs typeface="+mn-cs"/>
              </a:defRPr>
            </a:lvl3pPr>
            <a:lvl4pPr marL="13716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4pPr>
            <a:lvl5pPr marL="18288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5pPr>
            <a:lvl6pPr marL="2286000" indent="0" algn="l" defTabSz="457200" rtl="0" eaLnBrk="1" latinLnBrk="0" hangingPunct="1">
              <a:spcBef>
                <a:spcPts val="600"/>
              </a:spcBef>
              <a:buFont typeface="Arial"/>
              <a:buNone/>
              <a:tabLst/>
              <a:defRPr sz="900" kern="1200">
                <a:solidFill>
                  <a:schemeClr val="tx1"/>
                </a:solidFill>
                <a:latin typeface="+mn-lt"/>
                <a:ea typeface="+mn-ea"/>
                <a:cs typeface="+mn-cs"/>
              </a:defRPr>
            </a:lvl6pPr>
            <a:lvl7pPr marL="27432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7pPr>
            <a:lvl8pPr marL="3200400" indent="0" algn="l" defTabSz="457200" rtl="0" eaLnBrk="1" latinLnBrk="0" hangingPunct="1">
              <a:spcBef>
                <a:spcPts val="600"/>
              </a:spcBef>
              <a:buFont typeface="Arial"/>
              <a:buNone/>
              <a:tabLst/>
              <a:defRPr sz="900" kern="1200">
                <a:solidFill>
                  <a:schemeClr val="tx1"/>
                </a:solidFill>
                <a:latin typeface="+mn-lt"/>
                <a:ea typeface="+mn-ea"/>
                <a:cs typeface="+mn-cs"/>
              </a:defRPr>
            </a:lvl8pPr>
            <a:lvl9pPr marL="36576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9pPr>
          </a:lstStyle>
          <a:p>
            <a:pPr>
              <a:spcBef>
                <a:spcPts val="0"/>
              </a:spcBef>
            </a:pPr>
            <a:endParaRPr lang="en-GB" dirty="0">
              <a:solidFill>
                <a:schemeClr val="lt1"/>
              </a:solidFill>
            </a:endParaRPr>
          </a:p>
        </p:txBody>
      </p:sp>
      <p:sp>
        <p:nvSpPr>
          <p:cNvPr id="4" name="Tagline" hidden="1"/>
          <p:cNvSpPr txBox="1"/>
          <p:nvPr userDrawn="1">
            <p:custDataLst>
              <p:custData r:id="rId7"/>
            </p:custDataLst>
          </p:nvPr>
        </p:nvSpPr>
        <p:spPr>
          <a:xfrm>
            <a:off x="8128000" y="363600"/>
            <a:ext cx="3581400" cy="246221"/>
          </a:xfrm>
          <a:prstGeom prst="rect">
            <a:avLst/>
          </a:prstGeom>
          <a:noFill/>
        </p:spPr>
        <p:txBody>
          <a:bodyPr wrap="square" lIns="0" tIns="0" rIns="0" bIns="0" rtlCol="0">
            <a:spAutoFit/>
          </a:bodyPr>
          <a:lstStyle/>
          <a:p>
            <a:pPr algn="r"/>
            <a:endParaRPr lang="en-GB" sz="1600" dirty="0">
              <a:solidFill>
                <a:schemeClr val="lt1"/>
              </a:solidFill>
            </a:endParaRPr>
          </a:p>
        </p:txBody>
      </p:sp>
      <p:pic>
        <p:nvPicPr>
          <p:cNvPr id="7" name="CoverMainLogo_WHITE">
            <a:extLst>
              <a:ext uri="{FF2B5EF4-FFF2-40B4-BE49-F238E27FC236}">
                <a16:creationId xmlns:a16="http://schemas.microsoft.com/office/drawing/2014/main" id="{AC5C3750-C012-4367-80B3-71E094B38D81}"/>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bwMode="invGray">
          <a:xfrm>
            <a:off x="486029" y="345567"/>
            <a:ext cx="3044958" cy="335281"/>
          </a:xfrm>
          <a:prstGeom prst="rect">
            <a:avLst/>
          </a:prstGeom>
        </p:spPr>
      </p:pic>
      <p:pic>
        <p:nvPicPr>
          <p:cNvPr id="11" name="CoverMainLogo_COLOUR" hidden="1">
            <a:extLst>
              <a:ext uri="{FF2B5EF4-FFF2-40B4-BE49-F238E27FC236}">
                <a16:creationId xmlns:a16="http://schemas.microsoft.com/office/drawing/2014/main" id="{B949B472-3829-4B33-A5D0-E8F5BF2D0A7C}"/>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bwMode="invGray">
          <a:xfrm>
            <a:off x="486029" y="345567"/>
            <a:ext cx="3044958" cy="335281"/>
          </a:xfrm>
          <a:prstGeom prst="rect">
            <a:avLst/>
          </a:prstGeom>
        </p:spPr>
      </p:pic>
    </p:spTree>
    <p:custDataLst>
      <p:custData r:id="rId1"/>
    </p:custDataLst>
    <p:extLst>
      <p:ext uri="{BB962C8B-B14F-4D97-AF65-F5344CB8AC3E}">
        <p14:creationId xmlns:p14="http://schemas.microsoft.com/office/powerpoint/2010/main" val="174330499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a:blip r:embed="rId9"/>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735923E-D854-4632-B758-A4256C79B7CD}"/>
              </a:ext>
            </a:extLst>
          </p:cNvPr>
          <p:cNvPicPr>
            <a:picLocks noChangeAspect="1"/>
          </p:cNvPicPr>
          <p:nvPr userDrawn="1"/>
        </p:nvPicPr>
        <p:blipFill>
          <a:blip r:embed="rId10"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ctrTitle" hasCustomPrompt="1"/>
            <p:custDataLst>
              <p:custData r:id="rId2"/>
            </p:custDataLst>
          </p:nvPr>
        </p:nvSpPr>
        <p:spPr>
          <a:xfrm>
            <a:off x="449961" y="1907921"/>
            <a:ext cx="9359900" cy="1601978"/>
          </a:xfrm>
        </p:spPr>
        <p:txBody>
          <a:bodyPr vert="horz"/>
          <a:lstStyle>
            <a:lvl1pPr>
              <a:lnSpc>
                <a:spcPct val="90000"/>
              </a:lnSpc>
              <a:defRPr sz="6000" b="1" i="0" cap="all" baseline="0">
                <a:solidFill>
                  <a:schemeClr val="lt1"/>
                </a:solidFill>
                <a:latin typeface="Arial Narrow" panose="020B0604020202020204" pitchFamily="34" charset="0"/>
                <a:cs typeface="Arial Narrow" panose="020B0604020202020204" pitchFamily="34" charset="0"/>
              </a:defRPr>
            </a:lvl1pPr>
          </a:lstStyle>
          <a:p>
            <a:r>
              <a:rPr lang="en-GB" dirty="0"/>
              <a:t>Main Title</a:t>
            </a:r>
          </a:p>
        </p:txBody>
      </p:sp>
      <p:sp>
        <p:nvSpPr>
          <p:cNvPr id="3" name="Subtitle 2"/>
          <p:cNvSpPr>
            <a:spLocks noGrp="1"/>
          </p:cNvSpPr>
          <p:nvPr>
            <p:ph type="subTitle" idx="1" hasCustomPrompt="1"/>
            <p:custDataLst>
              <p:custData r:id="rId3"/>
            </p:custDataLst>
          </p:nvPr>
        </p:nvSpPr>
        <p:spPr>
          <a:xfrm>
            <a:off x="467995" y="3708019"/>
            <a:ext cx="9323959" cy="791972"/>
          </a:xfrm>
        </p:spPr>
        <p:txBody>
          <a:bodyPr anchor="t"/>
          <a:lstStyle>
            <a:lvl1pPr marL="0" indent="0" algn="l">
              <a:buNone/>
              <a:defRPr sz="2400" cap="none">
                <a:solidFill>
                  <a:schemeClr val="l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Subtitle</a:t>
            </a:r>
          </a:p>
        </p:txBody>
      </p:sp>
      <p:sp>
        <p:nvSpPr>
          <p:cNvPr id="8" name="Text Placeholder 3">
            <a:extLst>
              <a:ext uri="{FF2B5EF4-FFF2-40B4-BE49-F238E27FC236}">
                <a16:creationId xmlns:a16="http://schemas.microsoft.com/office/drawing/2014/main" id="{DC5380E5-0D04-B449-9282-B817A683373F}"/>
              </a:ext>
            </a:extLst>
          </p:cNvPr>
          <p:cNvSpPr>
            <a:spLocks noGrp="1"/>
          </p:cNvSpPr>
          <p:nvPr>
            <p:ph type="body" sz="half" idx="2" hasCustomPrompt="1"/>
            <p:custDataLst>
              <p:custData r:id="rId4"/>
            </p:custDataLst>
          </p:nvPr>
        </p:nvSpPr>
        <p:spPr>
          <a:xfrm>
            <a:off x="485775" y="4870800"/>
            <a:ext cx="7400925" cy="1038525"/>
          </a:xfrm>
        </p:spPr>
        <p:txBody>
          <a:bodyPr anchor="b" anchorCtr="0"/>
          <a:lstStyle>
            <a:lvl1pPr marL="0" marR="0" indent="0" algn="l" defTabSz="457200" rtl="0" eaLnBrk="1" fontAlgn="auto" latinLnBrk="0" hangingPunct="1">
              <a:lnSpc>
                <a:spcPct val="100000"/>
              </a:lnSpc>
              <a:spcBef>
                <a:spcPts val="0"/>
              </a:spcBef>
              <a:spcAft>
                <a:spcPts val="0"/>
              </a:spcAft>
              <a:buClrTx/>
              <a:buSzTx/>
              <a:buFont typeface="Arial"/>
              <a:buNone/>
              <a:tabLst/>
              <a:defRPr lang="en-GB" sz="1400">
                <a:solidFill>
                  <a:schemeClr val="lt1"/>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GB" dirty="0">
                <a:effectLst/>
                <a:latin typeface="Arial" panose="020B0604020202020204" pitchFamily="34" charset="0"/>
              </a:rPr>
              <a:t>Client name (optional)</a:t>
            </a:r>
            <a:br>
              <a:rPr lang="en-GB" dirty="0">
                <a:effectLst/>
                <a:latin typeface="Arial" panose="020B0604020202020204" pitchFamily="34" charset="0"/>
              </a:rPr>
            </a:br>
            <a:r>
              <a:rPr lang="en-GB" dirty="0">
                <a:effectLst/>
                <a:latin typeface="Arial" panose="020B0604020202020204" pitchFamily="34" charset="0"/>
              </a:rPr>
              <a:t>Month 00, 20XX</a:t>
            </a:r>
            <a:br>
              <a:rPr lang="en-GB" dirty="0">
                <a:effectLst/>
                <a:latin typeface="Arial" panose="020B0604020202020204" pitchFamily="34" charset="0"/>
              </a:rPr>
            </a:br>
            <a:r>
              <a:rPr lang="en-GB" dirty="0">
                <a:effectLst/>
                <a:latin typeface="Arial" panose="020B0604020202020204" pitchFamily="34" charset="0"/>
              </a:rPr>
              <a:t>Presenter1, Job Title, location  |  Presenter2, Job Title, location</a:t>
            </a:r>
            <a:br>
              <a:rPr lang="en-GB" dirty="0">
                <a:effectLst/>
                <a:latin typeface="Arial" panose="020B0604020202020204" pitchFamily="34" charset="0"/>
              </a:rPr>
            </a:br>
            <a:br>
              <a:rPr lang="en-GB" dirty="0">
                <a:effectLst/>
                <a:latin typeface="Arial" panose="020B0604020202020204" pitchFamily="34" charset="0"/>
              </a:rPr>
            </a:br>
            <a:r>
              <a:rPr lang="en-GB" dirty="0">
                <a:effectLst/>
                <a:latin typeface="Arial" panose="020B0604020202020204" pitchFamily="34" charset="0"/>
              </a:rPr>
              <a:t>Tagline (optional)</a:t>
            </a:r>
          </a:p>
        </p:txBody>
      </p:sp>
      <p:sp>
        <p:nvSpPr>
          <p:cNvPr id="6" name="Rectangle 5">
            <a:extLst>
              <a:ext uri="{FF2B5EF4-FFF2-40B4-BE49-F238E27FC236}">
                <a16:creationId xmlns:a16="http://schemas.microsoft.com/office/drawing/2014/main" id="{8A000828-AFAC-3B45-BED9-82169A449934}"/>
              </a:ext>
            </a:extLst>
          </p:cNvPr>
          <p:cNvSpPr/>
          <p:nvPr userDrawn="1">
            <p:custDataLst>
              <p:custData r:id="rId5"/>
            </p:custDataLst>
          </p:nvPr>
        </p:nvSpPr>
        <p:spPr>
          <a:xfrm>
            <a:off x="485775" y="6257135"/>
            <a:ext cx="1785745" cy="153888"/>
          </a:xfrm>
          <a:prstGeom prst="rect">
            <a:avLst/>
          </a:prstGeom>
        </p:spPr>
        <p:txBody>
          <a:bodyPr wrap="none" lIns="0" tIns="0" rIns="0" bIns="0">
            <a:spAutoFit/>
          </a:bodyPr>
          <a:lstStyle/>
          <a:p>
            <a:r>
              <a:rPr lang="en-GB" sz="1000" dirty="0">
                <a:solidFill>
                  <a:schemeClr val="lt1"/>
                </a:solidFill>
                <a:effectLst/>
                <a:latin typeface="Arial" panose="020B0604020202020204" pitchFamily="34" charset="0"/>
              </a:rPr>
              <a:t>A business of Marsh McLennan</a:t>
            </a:r>
            <a:endParaRPr lang="en-GB" sz="1000" dirty="0">
              <a:solidFill>
                <a:schemeClr val="lt1"/>
              </a:solidFill>
            </a:endParaRPr>
          </a:p>
        </p:txBody>
      </p:sp>
      <p:sp>
        <p:nvSpPr>
          <p:cNvPr id="9" name="Text Placeholder 1">
            <a:extLst>
              <a:ext uri="{FF2B5EF4-FFF2-40B4-BE49-F238E27FC236}">
                <a16:creationId xmlns:a16="http://schemas.microsoft.com/office/drawing/2014/main" id="{F5DB60D4-C4BB-8C4C-A2A4-B0EC5B5139BB}"/>
              </a:ext>
            </a:extLst>
          </p:cNvPr>
          <p:cNvSpPr txBox="1">
            <a:spLocks/>
          </p:cNvSpPr>
          <p:nvPr userDrawn="1">
            <p:custDataLst>
              <p:custData r:id="rId6"/>
            </p:custDataLst>
          </p:nvPr>
        </p:nvSpPr>
        <p:spPr>
          <a:xfrm>
            <a:off x="6210300" y="5909325"/>
            <a:ext cx="5499100" cy="469900"/>
          </a:xfrm>
          <a:prstGeom prst="rect">
            <a:avLst/>
          </a:prstGeom>
        </p:spPr>
        <p:txBody>
          <a:bodyPr vert="horz" lIns="0" tIns="0" rIns="0" bIns="0" rtlCol="0" anchor="b">
            <a:noAutofit/>
          </a:bodyPr>
          <a:lstStyle>
            <a:lvl1pPr marL="0" indent="0" algn="r" defTabSz="457200" rtl="0" eaLnBrk="1" latinLnBrk="0" hangingPunct="1">
              <a:spcBef>
                <a:spcPts val="900"/>
              </a:spcBef>
              <a:buFont typeface="Arial"/>
              <a:buNone/>
              <a:defRPr sz="800" b="0" kern="1200">
                <a:solidFill>
                  <a:schemeClr val="tx1"/>
                </a:solidFill>
                <a:latin typeface="+mn-lt"/>
                <a:ea typeface="+mn-ea"/>
                <a:cs typeface="+mn-cs"/>
              </a:defRPr>
            </a:lvl1pPr>
            <a:lvl2pPr marL="457200" indent="0" algn="l" defTabSz="457200" rtl="0" eaLnBrk="1" latinLnBrk="0" hangingPunct="1">
              <a:spcBef>
                <a:spcPts val="750"/>
              </a:spcBef>
              <a:buFont typeface="Arial" panose="020B0604020202020204" pitchFamily="34" charset="0"/>
              <a:buNone/>
              <a:tabLst/>
              <a:defRPr sz="1200" kern="1200">
                <a:solidFill>
                  <a:schemeClr val="tx1"/>
                </a:solidFill>
                <a:latin typeface="+mn-lt"/>
                <a:ea typeface="+mn-ea"/>
                <a:cs typeface="+mn-cs"/>
              </a:defRPr>
            </a:lvl2pPr>
            <a:lvl3pPr marL="914400" indent="0" algn="l" defTabSz="457200" rtl="0" eaLnBrk="1" latinLnBrk="0" hangingPunct="1">
              <a:spcBef>
                <a:spcPts val="600"/>
              </a:spcBef>
              <a:buFont typeface="Arial" panose="020B0604020202020204" pitchFamily="34" charset="0"/>
              <a:buNone/>
              <a:tabLst/>
              <a:defRPr sz="1000" kern="1200">
                <a:solidFill>
                  <a:schemeClr val="tx1"/>
                </a:solidFill>
                <a:latin typeface="+mn-lt"/>
                <a:ea typeface="+mn-ea"/>
                <a:cs typeface="+mn-cs"/>
              </a:defRPr>
            </a:lvl3pPr>
            <a:lvl4pPr marL="13716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4pPr>
            <a:lvl5pPr marL="18288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5pPr>
            <a:lvl6pPr marL="2286000" indent="0" algn="l" defTabSz="457200" rtl="0" eaLnBrk="1" latinLnBrk="0" hangingPunct="1">
              <a:spcBef>
                <a:spcPts val="600"/>
              </a:spcBef>
              <a:buFont typeface="Arial"/>
              <a:buNone/>
              <a:tabLst/>
              <a:defRPr sz="900" kern="1200">
                <a:solidFill>
                  <a:schemeClr val="tx1"/>
                </a:solidFill>
                <a:latin typeface="+mn-lt"/>
                <a:ea typeface="+mn-ea"/>
                <a:cs typeface="+mn-cs"/>
              </a:defRPr>
            </a:lvl6pPr>
            <a:lvl7pPr marL="27432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7pPr>
            <a:lvl8pPr marL="3200400" indent="0" algn="l" defTabSz="457200" rtl="0" eaLnBrk="1" latinLnBrk="0" hangingPunct="1">
              <a:spcBef>
                <a:spcPts val="600"/>
              </a:spcBef>
              <a:buFont typeface="Arial"/>
              <a:buNone/>
              <a:tabLst/>
              <a:defRPr sz="900" kern="1200">
                <a:solidFill>
                  <a:schemeClr val="tx1"/>
                </a:solidFill>
                <a:latin typeface="+mn-lt"/>
                <a:ea typeface="+mn-ea"/>
                <a:cs typeface="+mn-cs"/>
              </a:defRPr>
            </a:lvl8pPr>
            <a:lvl9pPr marL="36576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9pPr>
          </a:lstStyle>
          <a:p>
            <a:pPr>
              <a:spcBef>
                <a:spcPts val="0"/>
              </a:spcBef>
            </a:pPr>
            <a:endParaRPr lang="en-GB" dirty="0">
              <a:solidFill>
                <a:schemeClr val="lt1"/>
              </a:solidFill>
            </a:endParaRPr>
          </a:p>
        </p:txBody>
      </p:sp>
      <p:sp>
        <p:nvSpPr>
          <p:cNvPr id="4" name="Tagline" hidden="1"/>
          <p:cNvSpPr txBox="1"/>
          <p:nvPr userDrawn="1">
            <p:custDataLst>
              <p:custData r:id="rId7"/>
            </p:custDataLst>
          </p:nvPr>
        </p:nvSpPr>
        <p:spPr>
          <a:xfrm>
            <a:off x="8128000" y="363600"/>
            <a:ext cx="3581400" cy="246221"/>
          </a:xfrm>
          <a:prstGeom prst="rect">
            <a:avLst/>
          </a:prstGeom>
          <a:noFill/>
        </p:spPr>
        <p:txBody>
          <a:bodyPr wrap="square" lIns="0" tIns="0" rIns="0" bIns="0" rtlCol="0">
            <a:spAutoFit/>
          </a:bodyPr>
          <a:lstStyle/>
          <a:p>
            <a:pPr algn="r"/>
            <a:endParaRPr lang="en-GB" sz="1600" dirty="0">
              <a:solidFill>
                <a:schemeClr val="lt1"/>
              </a:solidFill>
            </a:endParaRPr>
          </a:p>
        </p:txBody>
      </p:sp>
      <p:pic>
        <p:nvPicPr>
          <p:cNvPr id="7" name="CoverMainLogo_WHITE">
            <a:extLst>
              <a:ext uri="{FF2B5EF4-FFF2-40B4-BE49-F238E27FC236}">
                <a16:creationId xmlns:a16="http://schemas.microsoft.com/office/drawing/2014/main" id="{AC5C3750-C012-4367-80B3-71E094B38D81}"/>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bwMode="invGray">
          <a:xfrm>
            <a:off x="486029" y="345567"/>
            <a:ext cx="3044958" cy="335281"/>
          </a:xfrm>
          <a:prstGeom prst="rect">
            <a:avLst/>
          </a:prstGeom>
        </p:spPr>
      </p:pic>
      <p:pic>
        <p:nvPicPr>
          <p:cNvPr id="11" name="CoverMainLogo_COLOUR" hidden="1">
            <a:extLst>
              <a:ext uri="{FF2B5EF4-FFF2-40B4-BE49-F238E27FC236}">
                <a16:creationId xmlns:a16="http://schemas.microsoft.com/office/drawing/2014/main" id="{B949B472-3829-4B33-A5D0-E8F5BF2D0A7C}"/>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bwMode="invGray">
          <a:xfrm>
            <a:off x="486029" y="345567"/>
            <a:ext cx="3044958" cy="335281"/>
          </a:xfrm>
          <a:prstGeom prst="rect">
            <a:avLst/>
          </a:prstGeom>
        </p:spPr>
      </p:pic>
    </p:spTree>
    <p:custDataLst>
      <p:custData r:id="rId1"/>
    </p:custDataLst>
    <p:extLst>
      <p:ext uri="{BB962C8B-B14F-4D97-AF65-F5344CB8AC3E}">
        <p14:creationId xmlns:p14="http://schemas.microsoft.com/office/powerpoint/2010/main" val="297456387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GB"/>
              <a:t>Click to add title</a:t>
            </a:r>
            <a:endParaRPr lang="en-GB" dirty="0"/>
          </a:p>
        </p:txBody>
      </p:sp>
      <p:sp>
        <p:nvSpPr>
          <p:cNvPr id="3" name="Content Placeholder 2"/>
          <p:cNvSpPr>
            <a:spLocks noGrp="1"/>
          </p:cNvSpPr>
          <p:nvPr>
            <p:ph idx="1" hasCustomPrompt="1"/>
            <p:custDataLst>
              <p:custData r:id="rId2"/>
            </p:custDataLst>
          </p:nvPr>
        </p:nvSpPr>
        <p:spPr/>
        <p:txBody>
          <a:bodyPr/>
          <a:lstStyle/>
          <a:p>
            <a:pPr lvl="0"/>
            <a:r>
              <a:rPr lang="en-GB"/>
              <a:t>Click to add text</a:t>
            </a:r>
            <a:endParaRPr lang="en-GB" dirty="0"/>
          </a:p>
        </p:txBody>
      </p:sp>
      <p:sp>
        <p:nvSpPr>
          <p:cNvPr id="4" name="Slide Number Placeholder 3"/>
          <p:cNvSpPr>
            <a:spLocks noGrp="1"/>
          </p:cNvSpPr>
          <p:nvPr>
            <p:ph type="sldNum" sz="quarter" idx="10"/>
          </p:nvPr>
        </p:nvSpPr>
        <p:spPr/>
        <p:txBody>
          <a:bodyPr/>
          <a:lstStyle/>
          <a:p>
            <a:pPr algn="r"/>
            <a:fld id="{DF66040D-6F20-4F4B-8995-856BEECD84BE}" type="slidenum">
              <a:rPr lang="en-GB" smtClean="0"/>
              <a:pPr algn="r"/>
              <a:t>‹Nº›</a:t>
            </a:fld>
            <a:endParaRPr lang="en-GB" dirty="0"/>
          </a:p>
        </p:txBody>
      </p:sp>
      <p:sp>
        <p:nvSpPr>
          <p:cNvPr id="5" name="Footer Placeholder 4"/>
          <p:cNvSpPr>
            <a:spLocks noGrp="1"/>
          </p:cNvSpPr>
          <p:nvPr>
            <p:ph type="ftr" sz="quarter" idx="11"/>
          </p:nvPr>
        </p:nvSpPr>
        <p:spPr/>
        <p:txBody>
          <a:bodyPr/>
          <a:lstStyle/>
          <a:p>
            <a:pPr algn="r">
              <a:spcAft>
                <a:spcPts val="600"/>
              </a:spcAft>
              <a:buFont typeface="Arial" panose="020B0604020202020204" pitchFamily="34" charset="0"/>
              <a:buNone/>
            </a:pPr>
            <a:endParaRPr lang="en-GB" dirty="0"/>
          </a:p>
        </p:txBody>
      </p:sp>
      <p:sp>
        <p:nvSpPr>
          <p:cNvPr id="7" name="Text Placeholder 6"/>
          <p:cNvSpPr>
            <a:spLocks noGrp="1"/>
          </p:cNvSpPr>
          <p:nvPr>
            <p:ph type="body" sz="quarter" idx="12" hasCustomPrompt="1"/>
            <p:custDataLst>
              <p:custData r:id="rId3"/>
            </p:custDataLst>
          </p:nvPr>
        </p:nvSpPr>
        <p:spPr>
          <a:xfrm>
            <a:off x="485776" y="806400"/>
            <a:ext cx="11226800" cy="320400"/>
          </a:xfrm>
        </p:spPr>
        <p:txBody>
          <a:bodyPr/>
          <a:lstStyle>
            <a:lvl1pPr marL="0" indent="0">
              <a:buNone/>
              <a:defRPr b="1">
                <a:solidFill>
                  <a:schemeClr val="accent1"/>
                </a:solidFill>
              </a:defRPr>
            </a:lvl1pPr>
          </a:lstStyle>
          <a:p>
            <a:pPr lvl="0"/>
            <a:r>
              <a:rPr lang="en-GB" dirty="0"/>
              <a:t>Click to add subtitle</a:t>
            </a:r>
          </a:p>
        </p:txBody>
      </p:sp>
    </p:spTree>
    <p:extLst>
      <p:ext uri="{BB962C8B-B14F-4D97-AF65-F5344CB8AC3E}">
        <p14:creationId xmlns:p14="http://schemas.microsoft.com/office/powerpoint/2010/main" val="402544892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8" name="Content Placeholder 2" descr="A picture containing outdoor, grass, sky, dry&#10;&#10;Description automatically generated">
            <a:extLst>
              <a:ext uri="{FF2B5EF4-FFF2-40B4-BE49-F238E27FC236}">
                <a16:creationId xmlns:a16="http://schemas.microsoft.com/office/drawing/2014/main" id="{7BF65726-B0A2-4C61-8918-00402299726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 y="1"/>
            <a:ext cx="12192001" cy="6858000"/>
          </a:xfrm>
          <a:prstGeom prst="rect">
            <a:avLst/>
          </a:prstGeom>
        </p:spPr>
      </p:pic>
      <p:sp>
        <p:nvSpPr>
          <p:cNvPr id="2" name="Title 1"/>
          <p:cNvSpPr>
            <a:spLocks noGrp="1"/>
          </p:cNvSpPr>
          <p:nvPr>
            <p:ph type="title" hasCustomPrompt="1"/>
            <p:custDataLst>
              <p:custData r:id="rId1"/>
            </p:custDataLst>
          </p:nvPr>
        </p:nvSpPr>
        <p:spPr/>
        <p:txBody>
          <a:bodyPr/>
          <a:lstStyle>
            <a:lvl1pPr>
              <a:defRPr>
                <a:solidFill>
                  <a:schemeClr val="bg1"/>
                </a:solidFill>
              </a:defRPr>
            </a:lvl1pPr>
          </a:lstStyle>
          <a:p>
            <a:r>
              <a:rPr lang="en-GB"/>
              <a:t>Click to add title</a:t>
            </a:r>
            <a:endParaRPr lang="en-GB" dirty="0"/>
          </a:p>
        </p:txBody>
      </p:sp>
      <p:sp>
        <p:nvSpPr>
          <p:cNvPr id="3" name="Content Placeholder 2"/>
          <p:cNvSpPr>
            <a:spLocks noGrp="1"/>
          </p:cNvSpPr>
          <p:nvPr>
            <p:ph idx="1" hasCustomPrompt="1"/>
            <p:custDataLst>
              <p:custData r:id="rId2"/>
            </p:custDataLst>
          </p:nvPr>
        </p:nvSpPr>
        <p:spPr/>
        <p:txBody>
          <a:bodyPr/>
          <a:lstStyle>
            <a:lvl1pPr>
              <a:defRPr>
                <a:solidFill>
                  <a:schemeClr val="bg1"/>
                </a:solidFill>
              </a:defRPr>
            </a:lvl1pPr>
          </a:lstStyle>
          <a:p>
            <a:pPr lvl="0"/>
            <a:r>
              <a:rPr lang="en-GB"/>
              <a:t>Click to add text</a:t>
            </a:r>
            <a:endParaRPr lang="en-GB" dirty="0"/>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DF66040D-6F20-4F4B-8995-856BEECD84BE}" type="slidenum">
              <a:rPr lang="en-GB" smtClean="0"/>
              <a:pPr/>
              <a:t>‹Nº›</a:t>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pPr>
              <a:spcAft>
                <a:spcPts val="600"/>
              </a:spcAft>
              <a:buFont typeface="Arial" panose="020B0604020202020204" pitchFamily="34" charset="0"/>
              <a:buNone/>
            </a:pPr>
            <a:endParaRPr lang="en-GB" dirty="0"/>
          </a:p>
        </p:txBody>
      </p:sp>
      <p:sp>
        <p:nvSpPr>
          <p:cNvPr id="7" name="Text Placeholder 6"/>
          <p:cNvSpPr>
            <a:spLocks noGrp="1"/>
          </p:cNvSpPr>
          <p:nvPr>
            <p:ph type="body" sz="quarter" idx="12" hasCustomPrompt="1"/>
            <p:custDataLst>
              <p:custData r:id="rId3"/>
            </p:custDataLst>
          </p:nvPr>
        </p:nvSpPr>
        <p:spPr>
          <a:xfrm>
            <a:off x="485776" y="806400"/>
            <a:ext cx="11226800" cy="320400"/>
          </a:xfrm>
        </p:spPr>
        <p:txBody>
          <a:bodyPr/>
          <a:lstStyle>
            <a:lvl1pPr marL="0" indent="0">
              <a:buNone/>
              <a:defRPr b="1">
                <a:solidFill>
                  <a:schemeClr val="bg1"/>
                </a:solidFill>
              </a:defRPr>
            </a:lvl1pPr>
          </a:lstStyle>
          <a:p>
            <a:pPr lvl="0"/>
            <a:r>
              <a:rPr lang="en-GB" dirty="0"/>
              <a:t>Click to add subtitle</a:t>
            </a:r>
          </a:p>
        </p:txBody>
      </p:sp>
      <p:pic>
        <p:nvPicPr>
          <p:cNvPr id="9" name="CoverMainLogo_WHITE">
            <a:extLst>
              <a:ext uri="{FF2B5EF4-FFF2-40B4-BE49-F238E27FC236}">
                <a16:creationId xmlns:a16="http://schemas.microsoft.com/office/drawing/2014/main" id="{67D7B92C-B576-44B5-8A06-BAAB2AED7C8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bwMode="invGray">
          <a:xfrm>
            <a:off x="481200" y="6520461"/>
            <a:ext cx="1256160" cy="138316"/>
          </a:xfrm>
          <a:prstGeom prst="rect">
            <a:avLst/>
          </a:prstGeom>
        </p:spPr>
      </p:pic>
    </p:spTree>
    <p:extLst>
      <p:ext uri="{BB962C8B-B14F-4D97-AF65-F5344CB8AC3E}">
        <p14:creationId xmlns:p14="http://schemas.microsoft.com/office/powerpoint/2010/main" val="243403506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8" name="object 3">
            <a:extLst>
              <a:ext uri="{FF2B5EF4-FFF2-40B4-BE49-F238E27FC236}">
                <a16:creationId xmlns:a16="http://schemas.microsoft.com/office/drawing/2014/main" id="{614FCFCE-63E7-4F24-95DB-3366FD7EE26D}"/>
              </a:ext>
            </a:extLst>
          </p:cNvPr>
          <p:cNvPicPr/>
          <p:nvPr userDrawn="1"/>
        </p:nvPicPr>
        <p:blipFill>
          <a:blip r:embed="rId4" cstate="print"/>
          <a:stretch>
            <a:fillRect/>
          </a:stretch>
        </p:blipFill>
        <p:spPr>
          <a:xfrm>
            <a:off x="1" y="12"/>
            <a:ext cx="12192000" cy="6857988"/>
          </a:xfrm>
          <a:prstGeom prst="rect">
            <a:avLst/>
          </a:prstGeom>
        </p:spPr>
      </p:pic>
      <p:pic>
        <p:nvPicPr>
          <p:cNvPr id="9" name="Picture 8">
            <a:extLst>
              <a:ext uri="{FF2B5EF4-FFF2-40B4-BE49-F238E27FC236}">
                <a16:creationId xmlns:a16="http://schemas.microsoft.com/office/drawing/2014/main" id="{EE5BBFD2-BF4F-44AC-A1DA-D5EB77A442A2}"/>
              </a:ext>
            </a:extLst>
          </p:cNvPr>
          <p:cNvPicPr>
            <a:picLocks noChangeAspect="1"/>
          </p:cNvPicPr>
          <p:nvPr userDrawn="1"/>
        </p:nvPicPr>
        <p:blipFill>
          <a:blip r:embed="rId5">
            <a:alphaModFix amt="80000"/>
          </a:blip>
          <a:srcRect/>
          <a:stretch/>
        </p:blipFill>
        <p:spPr>
          <a:xfrm>
            <a:off x="96179" y="850900"/>
            <a:ext cx="11804547" cy="6041697"/>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hasCustomPrompt="1"/>
            <p:custDataLst>
              <p:custData r:id="rId1"/>
            </p:custDataLst>
          </p:nvPr>
        </p:nvSpPr>
        <p:spPr/>
        <p:txBody>
          <a:bodyPr/>
          <a:lstStyle>
            <a:lvl1pPr>
              <a:defRPr>
                <a:solidFill>
                  <a:schemeClr val="bg1"/>
                </a:solidFill>
              </a:defRPr>
            </a:lvl1pPr>
          </a:lstStyle>
          <a:p>
            <a:r>
              <a:rPr lang="en-GB"/>
              <a:t>Click to add title</a:t>
            </a:r>
            <a:endParaRPr lang="en-GB" dirty="0"/>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DF66040D-6F20-4F4B-8995-856BEECD84BE}" type="slidenum">
              <a:rPr lang="en-GB" smtClean="0"/>
              <a:pPr/>
              <a:t>‹Nº›</a:t>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pPr>
              <a:spcAft>
                <a:spcPts val="600"/>
              </a:spcAft>
              <a:buFont typeface="Arial" panose="020B0604020202020204" pitchFamily="34" charset="0"/>
              <a:buNone/>
            </a:pPr>
            <a:endParaRPr lang="en-GB" dirty="0"/>
          </a:p>
        </p:txBody>
      </p:sp>
      <p:sp>
        <p:nvSpPr>
          <p:cNvPr id="7" name="Text Placeholder 6"/>
          <p:cNvSpPr>
            <a:spLocks noGrp="1"/>
          </p:cNvSpPr>
          <p:nvPr>
            <p:ph type="body" sz="quarter" idx="12" hasCustomPrompt="1"/>
            <p:custDataLst>
              <p:custData r:id="rId2"/>
            </p:custDataLst>
          </p:nvPr>
        </p:nvSpPr>
        <p:spPr>
          <a:xfrm>
            <a:off x="485776" y="806400"/>
            <a:ext cx="11226800" cy="320400"/>
          </a:xfrm>
        </p:spPr>
        <p:txBody>
          <a:bodyPr/>
          <a:lstStyle>
            <a:lvl1pPr marL="0" indent="0">
              <a:buNone/>
              <a:defRPr b="1">
                <a:solidFill>
                  <a:schemeClr val="bg1"/>
                </a:solidFill>
              </a:defRPr>
            </a:lvl1pPr>
          </a:lstStyle>
          <a:p>
            <a:pPr lvl="0"/>
            <a:r>
              <a:rPr lang="en-GB" dirty="0"/>
              <a:t>Click to add subtitle</a:t>
            </a:r>
          </a:p>
        </p:txBody>
      </p:sp>
      <p:pic>
        <p:nvPicPr>
          <p:cNvPr id="10" name="CoverMainLogo_WHITE">
            <a:extLst>
              <a:ext uri="{FF2B5EF4-FFF2-40B4-BE49-F238E27FC236}">
                <a16:creationId xmlns:a16="http://schemas.microsoft.com/office/drawing/2014/main" id="{BE1AE2F9-AFE7-4043-A799-5C1BFC8F385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bwMode="invGray">
          <a:xfrm>
            <a:off x="481200" y="6520461"/>
            <a:ext cx="1256160" cy="138316"/>
          </a:xfrm>
          <a:prstGeom prst="rect">
            <a:avLst/>
          </a:prstGeom>
        </p:spPr>
      </p:pic>
    </p:spTree>
    <p:extLst>
      <p:ext uri="{BB962C8B-B14F-4D97-AF65-F5344CB8AC3E}">
        <p14:creationId xmlns:p14="http://schemas.microsoft.com/office/powerpoint/2010/main" val="33757536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8" name="object 3">
            <a:extLst>
              <a:ext uri="{FF2B5EF4-FFF2-40B4-BE49-F238E27FC236}">
                <a16:creationId xmlns:a16="http://schemas.microsoft.com/office/drawing/2014/main" id="{614FCFCE-63E7-4F24-95DB-3366FD7EE26D}"/>
              </a:ext>
            </a:extLst>
          </p:cNvPr>
          <p:cNvPicPr/>
          <p:nvPr userDrawn="1"/>
        </p:nvPicPr>
        <p:blipFill>
          <a:blip r:embed="rId4" cstate="print"/>
          <a:stretch>
            <a:fillRect/>
          </a:stretch>
        </p:blipFill>
        <p:spPr>
          <a:xfrm>
            <a:off x="1" y="12"/>
            <a:ext cx="12192000" cy="6857988"/>
          </a:xfrm>
          <a:prstGeom prst="rect">
            <a:avLst/>
          </a:prstGeom>
        </p:spPr>
      </p:pic>
      <p:sp>
        <p:nvSpPr>
          <p:cNvPr id="2" name="Title 1"/>
          <p:cNvSpPr>
            <a:spLocks noGrp="1"/>
          </p:cNvSpPr>
          <p:nvPr>
            <p:ph type="title" hasCustomPrompt="1"/>
            <p:custDataLst>
              <p:custData r:id="rId1"/>
            </p:custDataLst>
          </p:nvPr>
        </p:nvSpPr>
        <p:spPr/>
        <p:txBody>
          <a:bodyPr/>
          <a:lstStyle>
            <a:lvl1pPr>
              <a:defRPr>
                <a:solidFill>
                  <a:schemeClr val="bg1"/>
                </a:solidFill>
              </a:defRPr>
            </a:lvl1pPr>
          </a:lstStyle>
          <a:p>
            <a:r>
              <a:rPr lang="en-GB"/>
              <a:t>Click to add title</a:t>
            </a:r>
            <a:endParaRPr lang="en-GB" dirty="0"/>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DF66040D-6F20-4F4B-8995-856BEECD84BE}" type="slidenum">
              <a:rPr lang="en-GB" smtClean="0"/>
              <a:pPr/>
              <a:t>‹Nº›</a:t>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pPr>
              <a:spcAft>
                <a:spcPts val="600"/>
              </a:spcAft>
              <a:buFont typeface="Arial" panose="020B0604020202020204" pitchFamily="34" charset="0"/>
              <a:buNone/>
            </a:pPr>
            <a:endParaRPr lang="en-GB" dirty="0"/>
          </a:p>
        </p:txBody>
      </p:sp>
      <p:sp>
        <p:nvSpPr>
          <p:cNvPr id="7" name="Text Placeholder 6"/>
          <p:cNvSpPr>
            <a:spLocks noGrp="1"/>
          </p:cNvSpPr>
          <p:nvPr>
            <p:ph type="body" sz="quarter" idx="12" hasCustomPrompt="1"/>
            <p:custDataLst>
              <p:custData r:id="rId2"/>
            </p:custDataLst>
          </p:nvPr>
        </p:nvSpPr>
        <p:spPr>
          <a:xfrm>
            <a:off x="485776" y="806400"/>
            <a:ext cx="11226800" cy="320400"/>
          </a:xfrm>
        </p:spPr>
        <p:txBody>
          <a:bodyPr/>
          <a:lstStyle>
            <a:lvl1pPr marL="0" indent="0">
              <a:buNone/>
              <a:defRPr b="1">
                <a:solidFill>
                  <a:schemeClr val="bg1"/>
                </a:solidFill>
              </a:defRPr>
            </a:lvl1pPr>
          </a:lstStyle>
          <a:p>
            <a:pPr lvl="0"/>
            <a:r>
              <a:rPr lang="en-GB" dirty="0"/>
              <a:t>Click to add subtitle</a:t>
            </a:r>
          </a:p>
        </p:txBody>
      </p:sp>
      <p:pic>
        <p:nvPicPr>
          <p:cNvPr id="10" name="CoverMainLogo_WHITE">
            <a:extLst>
              <a:ext uri="{FF2B5EF4-FFF2-40B4-BE49-F238E27FC236}">
                <a16:creationId xmlns:a16="http://schemas.microsoft.com/office/drawing/2014/main" id="{BE1AE2F9-AFE7-4043-A799-5C1BFC8F385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bwMode="invGray">
          <a:xfrm>
            <a:off x="481200" y="6520461"/>
            <a:ext cx="1256160" cy="138316"/>
          </a:xfrm>
          <a:prstGeom prst="rect">
            <a:avLst/>
          </a:prstGeom>
        </p:spPr>
      </p:pic>
    </p:spTree>
    <p:extLst>
      <p:ext uri="{BB962C8B-B14F-4D97-AF65-F5344CB8AC3E}">
        <p14:creationId xmlns:p14="http://schemas.microsoft.com/office/powerpoint/2010/main" val="217113759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GB"/>
              <a:t>Click to add title</a:t>
            </a:r>
            <a:endParaRPr lang="en-GB" dirty="0"/>
          </a:p>
        </p:txBody>
      </p:sp>
      <p:sp>
        <p:nvSpPr>
          <p:cNvPr id="4" name="Slide Number Placeholder 3"/>
          <p:cNvSpPr>
            <a:spLocks noGrp="1"/>
          </p:cNvSpPr>
          <p:nvPr>
            <p:ph type="sldNum" sz="quarter" idx="10"/>
          </p:nvPr>
        </p:nvSpPr>
        <p:spPr/>
        <p:txBody>
          <a:bodyPr/>
          <a:lstStyle/>
          <a:p>
            <a:pPr algn="r"/>
            <a:fld id="{DF66040D-6F20-4F4B-8995-856BEECD84BE}" type="slidenum">
              <a:rPr lang="en-GB" smtClean="0"/>
              <a:pPr algn="r"/>
              <a:t>‹Nº›</a:t>
            </a:fld>
            <a:endParaRPr lang="en-GB" dirty="0"/>
          </a:p>
        </p:txBody>
      </p:sp>
      <p:sp>
        <p:nvSpPr>
          <p:cNvPr id="5" name="Footer Placeholder 4"/>
          <p:cNvSpPr>
            <a:spLocks noGrp="1"/>
          </p:cNvSpPr>
          <p:nvPr>
            <p:ph type="ftr" sz="quarter" idx="11"/>
          </p:nvPr>
        </p:nvSpPr>
        <p:spPr/>
        <p:txBody>
          <a:bodyPr/>
          <a:lstStyle/>
          <a:p>
            <a:pPr algn="r">
              <a:spcAft>
                <a:spcPts val="600"/>
              </a:spcAft>
              <a:buFont typeface="Arial" panose="020B0604020202020204" pitchFamily="34" charset="0"/>
              <a:buNone/>
            </a:pPr>
            <a:endParaRPr lang="en-GB" dirty="0"/>
          </a:p>
        </p:txBody>
      </p:sp>
      <p:sp>
        <p:nvSpPr>
          <p:cNvPr id="7" name="Text Placeholder 6"/>
          <p:cNvSpPr>
            <a:spLocks noGrp="1"/>
          </p:cNvSpPr>
          <p:nvPr>
            <p:ph type="body" sz="quarter" idx="12" hasCustomPrompt="1"/>
            <p:custDataLst>
              <p:custData r:id="rId2"/>
            </p:custDataLst>
          </p:nvPr>
        </p:nvSpPr>
        <p:spPr>
          <a:xfrm>
            <a:off x="485776" y="806400"/>
            <a:ext cx="11226800" cy="320400"/>
          </a:xfrm>
        </p:spPr>
        <p:txBody>
          <a:bodyPr/>
          <a:lstStyle>
            <a:lvl1pPr marL="0" indent="0">
              <a:buNone/>
              <a:defRPr b="1">
                <a:solidFill>
                  <a:schemeClr val="accent1"/>
                </a:solidFill>
              </a:defRPr>
            </a:lvl1pPr>
          </a:lstStyle>
          <a:p>
            <a:pPr lvl="0"/>
            <a:r>
              <a:rPr lang="en-GB" dirty="0"/>
              <a:t>Click to add subtitle</a:t>
            </a:r>
          </a:p>
        </p:txBody>
      </p:sp>
    </p:spTree>
    <p:extLst>
      <p:ext uri="{BB962C8B-B14F-4D97-AF65-F5344CB8AC3E}">
        <p14:creationId xmlns:p14="http://schemas.microsoft.com/office/powerpoint/2010/main" val="19694164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GB"/>
              <a:t>Click to add title</a:t>
            </a:r>
            <a:endParaRPr lang="en-GB" dirty="0"/>
          </a:p>
        </p:txBody>
      </p:sp>
      <p:sp>
        <p:nvSpPr>
          <p:cNvPr id="3" name="Slide Number Placeholder 2"/>
          <p:cNvSpPr>
            <a:spLocks noGrp="1"/>
          </p:cNvSpPr>
          <p:nvPr>
            <p:ph type="sldNum" sz="quarter" idx="10"/>
          </p:nvPr>
        </p:nvSpPr>
        <p:spPr/>
        <p:txBody>
          <a:bodyPr/>
          <a:lstStyle/>
          <a:p>
            <a:pPr algn="r"/>
            <a:fld id="{DF66040D-6F20-4F4B-8995-856BEECD84BE}" type="slidenum">
              <a:rPr lang="en-GB" smtClean="0"/>
              <a:pPr algn="r"/>
              <a:t>‹Nº›</a:t>
            </a:fld>
            <a:endParaRPr lang="en-GB" dirty="0"/>
          </a:p>
        </p:txBody>
      </p:sp>
      <p:sp>
        <p:nvSpPr>
          <p:cNvPr id="4" name="Footer Placeholder 3"/>
          <p:cNvSpPr>
            <a:spLocks noGrp="1"/>
          </p:cNvSpPr>
          <p:nvPr>
            <p:ph type="ftr" sz="quarter" idx="11"/>
          </p:nvPr>
        </p:nvSpPr>
        <p:spPr/>
        <p:txBody>
          <a:bodyPr/>
          <a:lstStyle/>
          <a:p>
            <a:pPr algn="r">
              <a:spcAft>
                <a:spcPts val="600"/>
              </a:spcAft>
              <a:buFont typeface="Arial" panose="020B0604020202020204" pitchFamily="34" charset="0"/>
              <a:buNone/>
            </a:pPr>
            <a:endParaRPr lang="en-GB" dirty="0"/>
          </a:p>
        </p:txBody>
      </p:sp>
      <p:sp>
        <p:nvSpPr>
          <p:cNvPr id="6" name="Text Placeholder 5"/>
          <p:cNvSpPr>
            <a:spLocks noGrp="1"/>
          </p:cNvSpPr>
          <p:nvPr>
            <p:ph type="body" sz="quarter" idx="12" hasCustomPrompt="1"/>
            <p:custDataLst>
              <p:custData r:id="rId2"/>
            </p:custDataLst>
          </p:nvPr>
        </p:nvSpPr>
        <p:spPr>
          <a:xfrm>
            <a:off x="485775" y="806400"/>
            <a:ext cx="11225025" cy="320400"/>
          </a:xfrm>
        </p:spPr>
        <p:txBody>
          <a:bodyPr/>
          <a:lstStyle>
            <a:lvl1pPr marL="0" indent="0">
              <a:buNone/>
              <a:defRPr b="1">
                <a:solidFill>
                  <a:schemeClr val="accent1"/>
                </a:solidFill>
              </a:defRPr>
            </a:lvl1pPr>
          </a:lstStyle>
          <a:p>
            <a:pPr lvl="0"/>
            <a:r>
              <a:rPr lang="en-GB" dirty="0"/>
              <a:t>Click to add subtitle</a:t>
            </a:r>
          </a:p>
        </p:txBody>
      </p:sp>
    </p:spTree>
    <p:extLst>
      <p:ext uri="{BB962C8B-B14F-4D97-AF65-F5344CB8AC3E}">
        <p14:creationId xmlns:p14="http://schemas.microsoft.com/office/powerpoint/2010/main" val="349813467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ustDataLst>
      <p:custData r:id="rId1"/>
    </p:custDataLst>
    <p:extLst>
      <p:ext uri="{BB962C8B-B14F-4D97-AF65-F5344CB8AC3E}">
        <p14:creationId xmlns:p14="http://schemas.microsoft.com/office/powerpoint/2010/main" val="389349636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t>
            </a:r>
            <a:r>
              <a:rPr lang="en-US"/>
              <a:t>add title</a:t>
            </a:r>
            <a:endParaRPr lang="en-US" dirty="0"/>
          </a:p>
        </p:txBody>
      </p:sp>
      <p:sp>
        <p:nvSpPr>
          <p:cNvPr id="3" name="Content Placeholder 2"/>
          <p:cNvSpPr>
            <a:spLocks noGrp="1"/>
          </p:cNvSpPr>
          <p:nvPr>
            <p:ph idx="1" hasCustomPrompt="1"/>
            <p:custDataLst>
              <p:custData r:id="rId2"/>
            </p:custDataLst>
          </p:nvPr>
        </p:nvSpPr>
        <p:spPr/>
        <p:txBody>
          <a:bodyPr/>
          <a:lstStyle/>
          <a:p>
            <a:pPr lvl="0"/>
            <a:r>
              <a:rPr lang="en-US" dirty="0"/>
              <a:t>Click to </a:t>
            </a:r>
            <a:r>
              <a:rPr lang="en-US"/>
              <a:t>add text</a:t>
            </a:r>
            <a:endParaRPr lang="en-US" dirty="0"/>
          </a:p>
        </p:txBody>
      </p:sp>
      <p:sp>
        <p:nvSpPr>
          <p:cNvPr id="4" name="Slide Number Placeholder 3"/>
          <p:cNvSpPr>
            <a:spLocks noGrp="1"/>
          </p:cNvSpPr>
          <p:nvPr>
            <p:ph type="sldNum" sz="quarter" idx="10"/>
          </p:nvPr>
        </p:nvSpPr>
        <p:spPr/>
        <p:txBody>
          <a:bodyPr/>
          <a:lstStyle/>
          <a:p>
            <a:pPr algn="r"/>
            <a:fld id="{DF66040D-6F20-4F4B-8995-856BEECD84BE}" type="slidenum">
              <a:rPr lang="en-US" smtClean="0"/>
              <a:pPr algn="r"/>
              <a:t>‹Nº›</a:t>
            </a:fld>
            <a:endParaRPr lang="en-US" dirty="0"/>
          </a:p>
        </p:txBody>
      </p:sp>
      <p:sp>
        <p:nvSpPr>
          <p:cNvPr id="5" name="Footer Placeholder 4"/>
          <p:cNvSpPr>
            <a:spLocks noGrp="1"/>
          </p:cNvSpPr>
          <p:nvPr>
            <p:ph type="ftr" sz="quarter" idx="11"/>
          </p:nvPr>
        </p:nvSpPr>
        <p:spPr/>
        <p:txBody>
          <a:bodyPr/>
          <a:lstStyle/>
          <a:p>
            <a:pPr algn="r">
              <a:spcAft>
                <a:spcPts val="600"/>
              </a:spcAft>
              <a:buFont typeface="Arial" panose="020B0604020202020204" pitchFamily="34" charset="0"/>
              <a:buNone/>
            </a:pPr>
            <a:endParaRPr lang="en-US" dirty="0"/>
          </a:p>
        </p:txBody>
      </p:sp>
      <p:sp>
        <p:nvSpPr>
          <p:cNvPr id="7" name="Text Placeholder 6"/>
          <p:cNvSpPr>
            <a:spLocks noGrp="1"/>
          </p:cNvSpPr>
          <p:nvPr>
            <p:ph type="body" sz="quarter" idx="12" hasCustomPrompt="1"/>
            <p:custDataLst>
              <p:custData r:id="rId3"/>
            </p:custDataLst>
          </p:nvPr>
        </p:nvSpPr>
        <p:spPr>
          <a:xfrm>
            <a:off x="485776" y="806400"/>
            <a:ext cx="11226800" cy="320400"/>
          </a:xfrm>
        </p:spPr>
        <p:txBody>
          <a:bodyPr/>
          <a:lstStyle>
            <a:lvl1pPr marL="0" indent="0">
              <a:buNone/>
              <a:defRPr b="1">
                <a:solidFill>
                  <a:schemeClr val="accent1"/>
                </a:solidFill>
              </a:defRPr>
            </a:lvl1pPr>
          </a:lstStyle>
          <a:p>
            <a:pPr lvl="0"/>
            <a:r>
              <a:rPr lang="en-US"/>
              <a:t>Click to add subtitle</a:t>
            </a:r>
            <a:endParaRPr lang="en-US" dirty="0"/>
          </a:p>
        </p:txBody>
      </p:sp>
    </p:spTree>
    <p:extLst>
      <p:ext uri="{BB962C8B-B14F-4D97-AF65-F5344CB8AC3E}">
        <p14:creationId xmlns:p14="http://schemas.microsoft.com/office/powerpoint/2010/main" val="7600072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GB"/>
              <a:t>Click to add title</a:t>
            </a:r>
            <a:endParaRPr lang="en-GB" dirty="0"/>
          </a:p>
        </p:txBody>
      </p:sp>
      <p:sp>
        <p:nvSpPr>
          <p:cNvPr id="3" name="Content Placeholder 2"/>
          <p:cNvSpPr>
            <a:spLocks noGrp="1"/>
          </p:cNvSpPr>
          <p:nvPr>
            <p:ph sz="half" idx="1" hasCustomPrompt="1"/>
            <p:custDataLst>
              <p:custData r:id="rId2"/>
            </p:custDataLst>
          </p:nvPr>
        </p:nvSpPr>
        <p:spPr>
          <a:xfrm>
            <a:off x="485775" y="1609725"/>
            <a:ext cx="5495925" cy="4514850"/>
          </a:xfrm>
        </p:spPr>
        <p:txBody>
          <a:bodyPr/>
          <a:lstStyle/>
          <a:p>
            <a:pPr lvl="0"/>
            <a:r>
              <a:rPr lang="en-GB"/>
              <a:t>Click to add text</a:t>
            </a:r>
            <a:endParaRPr lang="en-GB" dirty="0"/>
          </a:p>
        </p:txBody>
      </p:sp>
      <p:sp>
        <p:nvSpPr>
          <p:cNvPr id="4" name="Content Placeholder 3"/>
          <p:cNvSpPr>
            <a:spLocks noGrp="1"/>
          </p:cNvSpPr>
          <p:nvPr>
            <p:ph sz="half" idx="2" hasCustomPrompt="1"/>
            <p:custDataLst>
              <p:custData r:id="rId3"/>
            </p:custDataLst>
          </p:nvPr>
        </p:nvSpPr>
        <p:spPr>
          <a:xfrm>
            <a:off x="6210300" y="1609725"/>
            <a:ext cx="5499100" cy="4514850"/>
          </a:xfrm>
        </p:spPr>
        <p:txBody>
          <a:bodyPr/>
          <a:lstStyle/>
          <a:p>
            <a:pPr lvl="0"/>
            <a:r>
              <a:rPr lang="en-GB"/>
              <a:t>Click to add text</a:t>
            </a:r>
            <a:endParaRPr lang="en-GB" dirty="0"/>
          </a:p>
        </p:txBody>
      </p:sp>
      <p:sp>
        <p:nvSpPr>
          <p:cNvPr id="5" name="Slide Number Placeholder 4"/>
          <p:cNvSpPr>
            <a:spLocks noGrp="1"/>
          </p:cNvSpPr>
          <p:nvPr>
            <p:ph type="sldNum" sz="quarter" idx="10"/>
          </p:nvPr>
        </p:nvSpPr>
        <p:spPr/>
        <p:txBody>
          <a:bodyPr/>
          <a:lstStyle/>
          <a:p>
            <a:pPr algn="r"/>
            <a:fld id="{DF66040D-6F20-4F4B-8995-856BEECD84BE}" type="slidenum">
              <a:rPr lang="en-GB" smtClean="0"/>
              <a:pPr algn="r"/>
              <a:t>‹Nº›</a:t>
            </a:fld>
            <a:endParaRPr lang="en-GB" dirty="0"/>
          </a:p>
        </p:txBody>
      </p:sp>
      <p:sp>
        <p:nvSpPr>
          <p:cNvPr id="6" name="Footer Placeholder 5"/>
          <p:cNvSpPr>
            <a:spLocks noGrp="1"/>
          </p:cNvSpPr>
          <p:nvPr>
            <p:ph type="ftr" sz="quarter" idx="11"/>
          </p:nvPr>
        </p:nvSpPr>
        <p:spPr/>
        <p:txBody>
          <a:bodyPr/>
          <a:lstStyle/>
          <a:p>
            <a:pPr algn="r">
              <a:spcAft>
                <a:spcPts val="600"/>
              </a:spcAft>
              <a:buFont typeface="Arial" panose="020B0604020202020204" pitchFamily="34" charset="0"/>
              <a:buNone/>
            </a:pPr>
            <a:endParaRPr lang="en-GB" dirty="0"/>
          </a:p>
        </p:txBody>
      </p:sp>
      <p:sp>
        <p:nvSpPr>
          <p:cNvPr id="8" name="Text Placeholder 7"/>
          <p:cNvSpPr>
            <a:spLocks noGrp="1"/>
          </p:cNvSpPr>
          <p:nvPr>
            <p:ph type="body" sz="quarter" idx="12" hasCustomPrompt="1"/>
            <p:custDataLst>
              <p:custData r:id="rId4"/>
            </p:custDataLst>
          </p:nvPr>
        </p:nvSpPr>
        <p:spPr>
          <a:xfrm>
            <a:off x="485776" y="806400"/>
            <a:ext cx="11225023" cy="320400"/>
          </a:xfrm>
        </p:spPr>
        <p:txBody>
          <a:bodyPr/>
          <a:lstStyle>
            <a:lvl1pPr marL="0" indent="0">
              <a:buNone/>
              <a:defRPr b="1">
                <a:solidFill>
                  <a:schemeClr val="accent1"/>
                </a:solidFill>
              </a:defRPr>
            </a:lvl1pPr>
          </a:lstStyle>
          <a:p>
            <a:pPr lvl="0"/>
            <a:r>
              <a:rPr lang="en-GB" dirty="0"/>
              <a:t>Click to add subtitle</a:t>
            </a:r>
          </a:p>
        </p:txBody>
      </p:sp>
    </p:spTree>
    <p:extLst>
      <p:ext uri="{BB962C8B-B14F-4D97-AF65-F5344CB8AC3E}">
        <p14:creationId xmlns:p14="http://schemas.microsoft.com/office/powerpoint/2010/main" val="202551463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2 Content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GB"/>
              <a:t>Click to add title</a:t>
            </a:r>
            <a:endParaRPr lang="en-GB" dirty="0"/>
          </a:p>
        </p:txBody>
      </p:sp>
      <p:sp>
        <p:nvSpPr>
          <p:cNvPr id="3" name="Content Placeholder 2"/>
          <p:cNvSpPr>
            <a:spLocks noGrp="1"/>
          </p:cNvSpPr>
          <p:nvPr>
            <p:ph sz="quarter" idx="1" hasCustomPrompt="1"/>
            <p:custDataLst>
              <p:custData r:id="rId2"/>
            </p:custDataLst>
          </p:nvPr>
        </p:nvSpPr>
        <p:spPr>
          <a:xfrm>
            <a:off x="482601" y="1609725"/>
            <a:ext cx="3581400" cy="4514850"/>
          </a:xfrm>
        </p:spPr>
        <p:txBody>
          <a:bodyPr/>
          <a:lstStyle/>
          <a:p>
            <a:pPr lvl="0"/>
            <a:r>
              <a:rPr lang="en-GB"/>
              <a:t>Click to add text</a:t>
            </a:r>
            <a:endParaRPr lang="en-GB" dirty="0"/>
          </a:p>
        </p:txBody>
      </p:sp>
      <p:sp>
        <p:nvSpPr>
          <p:cNvPr id="4" name="Content Placeholder 3"/>
          <p:cNvSpPr>
            <a:spLocks noGrp="1"/>
          </p:cNvSpPr>
          <p:nvPr>
            <p:ph sz="quarter" idx="2" hasCustomPrompt="1"/>
            <p:custDataLst>
              <p:custData r:id="rId3"/>
            </p:custDataLst>
          </p:nvPr>
        </p:nvSpPr>
        <p:spPr>
          <a:xfrm>
            <a:off x="4305300" y="1609726"/>
            <a:ext cx="3581400" cy="4514850"/>
          </a:xfrm>
        </p:spPr>
        <p:txBody>
          <a:bodyPr/>
          <a:lstStyle/>
          <a:p>
            <a:pPr lvl="0"/>
            <a:r>
              <a:rPr lang="en-GB"/>
              <a:t>Click to add text</a:t>
            </a:r>
            <a:endParaRPr lang="en-GB" dirty="0"/>
          </a:p>
        </p:txBody>
      </p:sp>
      <p:sp>
        <p:nvSpPr>
          <p:cNvPr id="5" name="Content Placeholder 4"/>
          <p:cNvSpPr>
            <a:spLocks noGrp="1"/>
          </p:cNvSpPr>
          <p:nvPr>
            <p:ph sz="half" idx="3" hasCustomPrompt="1"/>
            <p:custDataLst>
              <p:custData r:id="rId4"/>
            </p:custDataLst>
          </p:nvPr>
        </p:nvSpPr>
        <p:spPr>
          <a:xfrm>
            <a:off x="8128000" y="1609725"/>
            <a:ext cx="3581400" cy="4514850"/>
          </a:xfrm>
        </p:spPr>
        <p:txBody>
          <a:bodyPr/>
          <a:lstStyle/>
          <a:p>
            <a:pPr lvl="0"/>
            <a:r>
              <a:rPr lang="en-GB"/>
              <a:t>Click to add text</a:t>
            </a:r>
            <a:endParaRPr lang="en-GB" dirty="0"/>
          </a:p>
        </p:txBody>
      </p:sp>
      <p:sp>
        <p:nvSpPr>
          <p:cNvPr id="6" name="Slide Number Placeholder 5"/>
          <p:cNvSpPr>
            <a:spLocks noGrp="1"/>
          </p:cNvSpPr>
          <p:nvPr>
            <p:ph type="sldNum" sz="quarter" idx="10"/>
          </p:nvPr>
        </p:nvSpPr>
        <p:spPr/>
        <p:txBody>
          <a:bodyPr/>
          <a:lstStyle/>
          <a:p>
            <a:pPr algn="r"/>
            <a:fld id="{DF66040D-6F20-4F4B-8995-856BEECD84BE}" type="slidenum">
              <a:rPr lang="en-GB" smtClean="0"/>
              <a:pPr algn="r"/>
              <a:t>‹Nº›</a:t>
            </a:fld>
            <a:endParaRPr lang="en-GB" dirty="0"/>
          </a:p>
        </p:txBody>
      </p:sp>
      <p:sp>
        <p:nvSpPr>
          <p:cNvPr id="7" name="Footer Placeholder 6"/>
          <p:cNvSpPr>
            <a:spLocks noGrp="1"/>
          </p:cNvSpPr>
          <p:nvPr>
            <p:ph type="ftr" sz="quarter" idx="11"/>
          </p:nvPr>
        </p:nvSpPr>
        <p:spPr/>
        <p:txBody>
          <a:bodyPr/>
          <a:lstStyle/>
          <a:p>
            <a:pPr algn="r">
              <a:spcAft>
                <a:spcPts val="600"/>
              </a:spcAft>
              <a:buFont typeface="Arial" panose="020B0604020202020204" pitchFamily="34" charset="0"/>
              <a:buNone/>
            </a:pPr>
            <a:endParaRPr lang="en-GB" dirty="0"/>
          </a:p>
        </p:txBody>
      </p:sp>
      <p:sp>
        <p:nvSpPr>
          <p:cNvPr id="9" name="Text Placeholder 8"/>
          <p:cNvSpPr>
            <a:spLocks noGrp="1"/>
          </p:cNvSpPr>
          <p:nvPr>
            <p:ph type="body" sz="quarter" idx="12" hasCustomPrompt="1"/>
            <p:custDataLst>
              <p:custData r:id="rId5"/>
            </p:custDataLst>
          </p:nvPr>
        </p:nvSpPr>
        <p:spPr>
          <a:xfrm>
            <a:off x="485775" y="806400"/>
            <a:ext cx="11223623" cy="320400"/>
          </a:xfrm>
        </p:spPr>
        <p:txBody>
          <a:bodyPr/>
          <a:lstStyle>
            <a:lvl1pPr marL="0" indent="0">
              <a:buNone/>
              <a:defRPr b="1">
                <a:solidFill>
                  <a:schemeClr val="accent1"/>
                </a:solidFill>
              </a:defRPr>
            </a:lvl1pPr>
          </a:lstStyle>
          <a:p>
            <a:pPr lvl="0"/>
            <a:r>
              <a:rPr lang="en-GB" dirty="0"/>
              <a:t>Click to add subtitle</a:t>
            </a:r>
          </a:p>
        </p:txBody>
      </p:sp>
    </p:spTree>
    <p:extLst>
      <p:ext uri="{BB962C8B-B14F-4D97-AF65-F5344CB8AC3E}">
        <p14:creationId xmlns:p14="http://schemas.microsoft.com/office/powerpoint/2010/main" val="43222117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p:cNvSpPr>
            <a:spLocks noGrp="1"/>
          </p:cNvSpPr>
          <p:nvPr>
            <p:ph type="title" sz="quarter" hasCustomPrompt="1"/>
            <p:custDataLst>
              <p:custData r:id="rId1"/>
            </p:custDataLst>
          </p:nvPr>
        </p:nvSpPr>
        <p:spPr/>
        <p:txBody>
          <a:bodyPr/>
          <a:lstStyle/>
          <a:p>
            <a:r>
              <a:rPr lang="en-GB"/>
              <a:t>Click to add title</a:t>
            </a:r>
            <a:endParaRPr lang="en-GB" dirty="0"/>
          </a:p>
        </p:txBody>
      </p:sp>
      <p:sp>
        <p:nvSpPr>
          <p:cNvPr id="3" name="Content Placeholder 2"/>
          <p:cNvSpPr>
            <a:spLocks noGrp="1"/>
          </p:cNvSpPr>
          <p:nvPr>
            <p:ph sz="quarter" idx="1" hasCustomPrompt="1"/>
            <p:custDataLst>
              <p:custData r:id="rId2"/>
            </p:custDataLst>
          </p:nvPr>
        </p:nvSpPr>
        <p:spPr>
          <a:xfrm>
            <a:off x="485775" y="1609725"/>
            <a:ext cx="2625725" cy="4511675"/>
          </a:xfrm>
        </p:spPr>
        <p:txBody>
          <a:bodyPr/>
          <a:lstStyle/>
          <a:p>
            <a:pPr lvl="0"/>
            <a:r>
              <a:rPr lang="en-GB"/>
              <a:t>Click to add text</a:t>
            </a:r>
            <a:endParaRPr lang="en-GB" dirty="0"/>
          </a:p>
        </p:txBody>
      </p:sp>
      <p:sp>
        <p:nvSpPr>
          <p:cNvPr id="4" name="Content Placeholder 3"/>
          <p:cNvSpPr>
            <a:spLocks noGrp="1"/>
          </p:cNvSpPr>
          <p:nvPr>
            <p:ph sz="quarter" idx="2" hasCustomPrompt="1"/>
            <p:custDataLst>
              <p:custData r:id="rId3"/>
            </p:custDataLst>
          </p:nvPr>
        </p:nvSpPr>
        <p:spPr>
          <a:xfrm>
            <a:off x="3352800" y="1609725"/>
            <a:ext cx="2628900" cy="4511675"/>
          </a:xfrm>
        </p:spPr>
        <p:txBody>
          <a:bodyPr/>
          <a:lstStyle/>
          <a:p>
            <a:pPr lvl="0"/>
            <a:r>
              <a:rPr lang="en-GB"/>
              <a:t>Click to add text</a:t>
            </a:r>
            <a:endParaRPr lang="en-GB" dirty="0"/>
          </a:p>
        </p:txBody>
      </p:sp>
      <p:sp>
        <p:nvSpPr>
          <p:cNvPr id="5" name="Content Placeholder 4"/>
          <p:cNvSpPr>
            <a:spLocks noGrp="1"/>
          </p:cNvSpPr>
          <p:nvPr>
            <p:ph sz="quarter" idx="3" hasCustomPrompt="1"/>
            <p:custDataLst>
              <p:custData r:id="rId4"/>
            </p:custDataLst>
          </p:nvPr>
        </p:nvSpPr>
        <p:spPr>
          <a:xfrm>
            <a:off x="6210300" y="1609726"/>
            <a:ext cx="2628900" cy="4514850"/>
          </a:xfrm>
        </p:spPr>
        <p:txBody>
          <a:bodyPr/>
          <a:lstStyle/>
          <a:p>
            <a:pPr lvl="0"/>
            <a:r>
              <a:rPr lang="en-GB"/>
              <a:t>Click to add text</a:t>
            </a:r>
            <a:endParaRPr lang="en-GB" dirty="0"/>
          </a:p>
        </p:txBody>
      </p:sp>
      <p:sp>
        <p:nvSpPr>
          <p:cNvPr id="6" name="Content Placeholder 5"/>
          <p:cNvSpPr>
            <a:spLocks noGrp="1"/>
          </p:cNvSpPr>
          <p:nvPr>
            <p:ph sz="quarter" idx="4" hasCustomPrompt="1"/>
            <p:custDataLst>
              <p:custData r:id="rId5"/>
            </p:custDataLst>
          </p:nvPr>
        </p:nvSpPr>
        <p:spPr>
          <a:xfrm>
            <a:off x="9080500" y="1609726"/>
            <a:ext cx="2628900" cy="4514850"/>
          </a:xfrm>
        </p:spPr>
        <p:txBody>
          <a:bodyPr/>
          <a:lstStyle/>
          <a:p>
            <a:pPr lvl="0"/>
            <a:r>
              <a:rPr lang="en-GB"/>
              <a:t>Click to add text</a:t>
            </a:r>
            <a:endParaRPr lang="en-GB" dirty="0"/>
          </a:p>
        </p:txBody>
      </p:sp>
      <p:sp>
        <p:nvSpPr>
          <p:cNvPr id="7" name="Slide Number Placeholder 6"/>
          <p:cNvSpPr>
            <a:spLocks noGrp="1"/>
          </p:cNvSpPr>
          <p:nvPr>
            <p:ph type="sldNum" sz="quarter" idx="10"/>
          </p:nvPr>
        </p:nvSpPr>
        <p:spPr/>
        <p:txBody>
          <a:bodyPr/>
          <a:lstStyle/>
          <a:p>
            <a:pPr algn="r"/>
            <a:fld id="{DF66040D-6F20-4F4B-8995-856BEECD84BE}" type="slidenum">
              <a:rPr lang="en-GB" smtClean="0"/>
              <a:pPr algn="r"/>
              <a:t>‹Nº›</a:t>
            </a:fld>
            <a:endParaRPr lang="en-GB" dirty="0"/>
          </a:p>
        </p:txBody>
      </p:sp>
      <p:sp>
        <p:nvSpPr>
          <p:cNvPr id="8" name="Footer Placeholder 7"/>
          <p:cNvSpPr>
            <a:spLocks noGrp="1"/>
          </p:cNvSpPr>
          <p:nvPr>
            <p:ph type="ftr" sz="quarter" idx="11"/>
          </p:nvPr>
        </p:nvSpPr>
        <p:spPr/>
        <p:txBody>
          <a:bodyPr/>
          <a:lstStyle/>
          <a:p>
            <a:pPr algn="r">
              <a:spcAft>
                <a:spcPts val="600"/>
              </a:spcAft>
              <a:buFont typeface="Arial" panose="020B0604020202020204" pitchFamily="34" charset="0"/>
              <a:buNone/>
            </a:pPr>
            <a:endParaRPr lang="en-GB" dirty="0"/>
          </a:p>
        </p:txBody>
      </p:sp>
      <p:sp>
        <p:nvSpPr>
          <p:cNvPr id="10" name="Text Placeholder 9"/>
          <p:cNvSpPr>
            <a:spLocks noGrp="1"/>
          </p:cNvSpPr>
          <p:nvPr>
            <p:ph type="body" sz="quarter" idx="12" hasCustomPrompt="1"/>
            <p:custDataLst>
              <p:custData r:id="rId6"/>
            </p:custDataLst>
          </p:nvPr>
        </p:nvSpPr>
        <p:spPr>
          <a:xfrm>
            <a:off x="485777" y="806400"/>
            <a:ext cx="11223622" cy="320400"/>
          </a:xfrm>
        </p:spPr>
        <p:txBody>
          <a:bodyPr/>
          <a:lstStyle>
            <a:lvl1pPr marL="0" indent="0">
              <a:buNone/>
              <a:defRPr b="1">
                <a:solidFill>
                  <a:schemeClr val="accent1"/>
                </a:solidFill>
              </a:defRPr>
            </a:lvl1pPr>
          </a:lstStyle>
          <a:p>
            <a:pPr lvl="0"/>
            <a:r>
              <a:rPr lang="en-GB" dirty="0"/>
              <a:t>Click to add subtitle</a:t>
            </a:r>
          </a:p>
        </p:txBody>
      </p:sp>
    </p:spTree>
    <p:extLst>
      <p:ext uri="{BB962C8B-B14F-4D97-AF65-F5344CB8AC3E}">
        <p14:creationId xmlns:p14="http://schemas.microsoft.com/office/powerpoint/2010/main" val="167175234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genda">
    <p:bg>
      <p:bgPr>
        <a:blipFill>
          <a:blip r:embed="rId5"/>
          <a:stretch>
            <a:fillRect/>
          </a:stretch>
        </a:blip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BBFED26F-A95B-E44E-8707-E9C9C09E6F92}"/>
              </a:ext>
            </a:extLst>
          </p:cNvPr>
          <p:cNvSpPr>
            <a:spLocks noGrp="1"/>
          </p:cNvSpPr>
          <p:nvPr>
            <p:ph type="body" sz="quarter" idx="12" hasCustomPrompt="1"/>
            <p:custDataLst>
              <p:custData r:id="rId2"/>
            </p:custDataLst>
          </p:nvPr>
        </p:nvSpPr>
        <p:spPr>
          <a:xfrm>
            <a:off x="485775" y="362464"/>
            <a:ext cx="5495925" cy="5758935"/>
          </a:xfrm>
        </p:spPr>
        <p:txBody>
          <a:bodyPr/>
          <a:lstStyle>
            <a:lvl1pPr marL="233363" indent="-233363">
              <a:lnSpc>
                <a:spcPct val="90000"/>
              </a:lnSpc>
              <a:spcBef>
                <a:spcPts val="900"/>
              </a:spcBef>
              <a:buFont typeface="+mj-lt"/>
              <a:buAutoNum type="arabicPeriod"/>
              <a:tabLst/>
              <a:defRPr>
                <a:solidFill>
                  <a:schemeClr val="lt1"/>
                </a:solidFill>
              </a:defRPr>
            </a:lvl1pPr>
            <a:lvl2pPr>
              <a:buNone/>
              <a:defRPr/>
            </a:lvl2pPr>
          </a:lstStyle>
          <a:p>
            <a:pPr lvl="0"/>
            <a:r>
              <a:rPr lang="en-GB" dirty="0"/>
              <a:t>Click to add topic</a:t>
            </a:r>
          </a:p>
        </p:txBody>
      </p:sp>
      <p:sp>
        <p:nvSpPr>
          <p:cNvPr id="4" name="Text Placeholder 3"/>
          <p:cNvSpPr>
            <a:spLocks noGrp="1"/>
          </p:cNvSpPr>
          <p:nvPr>
            <p:ph type="body" sz="quarter" idx="13" hasCustomPrompt="1"/>
            <p:custDataLst>
              <p:custData r:id="rId3"/>
            </p:custDataLst>
          </p:nvPr>
        </p:nvSpPr>
        <p:spPr>
          <a:xfrm>
            <a:off x="486000" y="4896000"/>
            <a:ext cx="11224800" cy="1846800"/>
          </a:xfrm>
        </p:spPr>
        <p:txBody>
          <a:bodyPr/>
          <a:lstStyle>
            <a:lvl1pPr marL="0" indent="0" algn="r">
              <a:buNone/>
              <a:defRPr sz="12000" b="1">
                <a:solidFill>
                  <a:schemeClr val="lt1"/>
                </a:solidFill>
              </a:defRPr>
            </a:lvl1pPr>
          </a:lstStyle>
          <a:p>
            <a:pPr lvl="0"/>
            <a:r>
              <a:rPr lang="en-GB" dirty="0"/>
              <a:t>Agenda</a:t>
            </a:r>
          </a:p>
        </p:txBody>
      </p:sp>
    </p:spTree>
    <p:custDataLst>
      <p:custData r:id="rId1"/>
    </p:custDataLst>
    <p:extLst>
      <p:ext uri="{BB962C8B-B14F-4D97-AF65-F5344CB8AC3E}">
        <p14:creationId xmlns:p14="http://schemas.microsoft.com/office/powerpoint/2010/main" val="363956361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Divider Slide">
    <p:bg>
      <p:bgPr>
        <a:blipFill>
          <a:blip r:embed="rId5"/>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2"/>
            </p:custDataLst>
          </p:nvPr>
        </p:nvSpPr>
        <p:spPr>
          <a:xfrm>
            <a:off x="482600" y="358774"/>
            <a:ext cx="8308600" cy="5762626"/>
          </a:xfrm>
        </p:spPr>
        <p:txBody>
          <a:bodyPr anchor="t" anchorCtr="0"/>
          <a:lstStyle>
            <a:lvl1pPr>
              <a:defRPr sz="5400" b="1">
                <a:solidFill>
                  <a:schemeClr val="lt1"/>
                </a:solidFill>
                <a:latin typeface="+mj-lt"/>
              </a:defRPr>
            </a:lvl1pPr>
          </a:lstStyle>
          <a:p>
            <a:r>
              <a:rPr lang="en-GB"/>
              <a:t>Click to add title</a:t>
            </a:r>
            <a:endParaRPr lang="en-GB" dirty="0"/>
          </a:p>
        </p:txBody>
      </p:sp>
      <p:sp>
        <p:nvSpPr>
          <p:cNvPr id="3" name="Text Placeholder 2"/>
          <p:cNvSpPr>
            <a:spLocks noGrp="1"/>
          </p:cNvSpPr>
          <p:nvPr>
            <p:ph type="body" idx="1" hasCustomPrompt="1"/>
            <p:custDataLst>
              <p:custData r:id="rId3"/>
            </p:custDataLst>
          </p:nvPr>
        </p:nvSpPr>
        <p:spPr>
          <a:xfrm>
            <a:off x="7869600" y="630000"/>
            <a:ext cx="4320000" cy="6228000"/>
          </a:xfrm>
        </p:spPr>
        <p:txBody>
          <a:bodyPr wrap="none" lIns="0" tIns="46800" rIns="216000" bIns="0"/>
          <a:lstStyle>
            <a:lvl1pPr marL="0" indent="0" algn="r">
              <a:buNone/>
              <a:defRPr sz="50000" b="1">
                <a:solidFill>
                  <a:schemeClr val="l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a:t>
            </a:r>
          </a:p>
        </p:txBody>
      </p:sp>
    </p:spTree>
    <p:custDataLst>
      <p:custData r:id="rId1"/>
    </p:custDataLst>
    <p:extLst>
      <p:ext uri="{BB962C8B-B14F-4D97-AF65-F5344CB8AC3E}">
        <p14:creationId xmlns:p14="http://schemas.microsoft.com/office/powerpoint/2010/main" val="316464993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1_Divider Slide">
    <p:bg>
      <p:bgPr>
        <a:blipFill>
          <a:blip r:embed="rId5"/>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8D1A6A-92ED-4A18-9DE2-8007AE434728}"/>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hasCustomPrompt="1"/>
            <p:custDataLst>
              <p:custData r:id="rId2"/>
            </p:custDataLst>
          </p:nvPr>
        </p:nvSpPr>
        <p:spPr>
          <a:xfrm>
            <a:off x="482600" y="358774"/>
            <a:ext cx="8308600" cy="5762626"/>
          </a:xfrm>
        </p:spPr>
        <p:txBody>
          <a:bodyPr anchor="t" anchorCtr="0"/>
          <a:lstStyle>
            <a:lvl1pPr>
              <a:defRPr sz="5400" b="1">
                <a:solidFill>
                  <a:schemeClr val="lt1"/>
                </a:solidFill>
                <a:latin typeface="+mj-lt"/>
              </a:defRPr>
            </a:lvl1pPr>
          </a:lstStyle>
          <a:p>
            <a:r>
              <a:rPr lang="en-GB"/>
              <a:t>Click to add title</a:t>
            </a:r>
            <a:endParaRPr lang="en-GB" dirty="0"/>
          </a:p>
        </p:txBody>
      </p:sp>
      <p:sp>
        <p:nvSpPr>
          <p:cNvPr id="3" name="Text Placeholder 2"/>
          <p:cNvSpPr>
            <a:spLocks noGrp="1"/>
          </p:cNvSpPr>
          <p:nvPr>
            <p:ph type="body" idx="1" hasCustomPrompt="1"/>
            <p:custDataLst>
              <p:custData r:id="rId3"/>
            </p:custDataLst>
          </p:nvPr>
        </p:nvSpPr>
        <p:spPr>
          <a:xfrm>
            <a:off x="482600" y="630000"/>
            <a:ext cx="4320000" cy="6228000"/>
          </a:xfrm>
        </p:spPr>
        <p:txBody>
          <a:bodyPr wrap="none" lIns="0" tIns="46800" rIns="216000" bIns="0"/>
          <a:lstStyle>
            <a:lvl1pPr marL="0" indent="0" algn="l">
              <a:buNone/>
              <a:defRPr sz="50000" b="1">
                <a:solidFill>
                  <a:schemeClr val="l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a:t>
            </a:r>
          </a:p>
        </p:txBody>
      </p:sp>
    </p:spTree>
    <p:custDataLst>
      <p:custData r:id="rId1"/>
    </p:custDataLst>
    <p:extLst>
      <p:ext uri="{BB962C8B-B14F-4D97-AF65-F5344CB8AC3E}">
        <p14:creationId xmlns:p14="http://schemas.microsoft.com/office/powerpoint/2010/main" val="6488467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ack Cover">
    <p:bg>
      <p:bgPr>
        <a:blipFill>
          <a:blip r:embed="rId8"/>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FC753E0-B94D-2E44-B2BB-5A42BBF574D5}"/>
              </a:ext>
            </a:extLst>
          </p:cNvPr>
          <p:cNvSpPr txBox="1"/>
          <p:nvPr>
            <p:custDataLst>
              <p:custData r:id="rId2"/>
            </p:custDataLst>
          </p:nvPr>
        </p:nvSpPr>
        <p:spPr>
          <a:xfrm>
            <a:off x="474201" y="5360804"/>
            <a:ext cx="5936537" cy="535794"/>
          </a:xfrm>
          <a:prstGeom prst="rect">
            <a:avLst/>
          </a:prstGeom>
          <a:noFill/>
        </p:spPr>
        <p:txBody>
          <a:bodyPr wrap="squar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lt1"/>
              </a:solidFill>
              <a:effectLst/>
              <a:latin typeface="+mn-lt"/>
              <a:ea typeface="+mn-ea"/>
              <a:cs typeface="+mn-cs"/>
            </a:endParaRPr>
          </a:p>
        </p:txBody>
      </p:sp>
      <p:sp>
        <p:nvSpPr>
          <p:cNvPr id="4" name="Text Placeholder 11">
            <a:extLst>
              <a:ext uri="{FF2B5EF4-FFF2-40B4-BE49-F238E27FC236}">
                <a16:creationId xmlns:a16="http://schemas.microsoft.com/office/drawing/2014/main" id="{DB97647A-7060-6441-95B5-4F3CABC16890}"/>
              </a:ext>
            </a:extLst>
          </p:cNvPr>
          <p:cNvSpPr>
            <a:spLocks noGrp="1"/>
          </p:cNvSpPr>
          <p:nvPr>
            <p:ph type="body" sz="quarter" idx="10" hasCustomPrompt="1"/>
            <p:custDataLst>
              <p:custData r:id="rId3"/>
            </p:custDataLst>
          </p:nvPr>
        </p:nvSpPr>
        <p:spPr>
          <a:xfrm>
            <a:off x="485775" y="1609200"/>
            <a:ext cx="11223625" cy="3200400"/>
          </a:xfrm>
        </p:spPr>
        <p:txBody>
          <a:bodyPr anchor="t" anchorCtr="0">
            <a:normAutofit/>
          </a:bodyPr>
          <a:lstStyle>
            <a:lvl1pPr marL="0" indent="0">
              <a:spcBef>
                <a:spcPts val="400"/>
              </a:spcBef>
              <a:buNone/>
              <a:defRPr sz="800">
                <a:solidFill>
                  <a:schemeClr val="lt1"/>
                </a:solidFill>
              </a:defRPr>
            </a:lvl1pPr>
          </a:lstStyle>
          <a:p>
            <a:pPr lvl="0"/>
            <a:r>
              <a:rPr lang="en-GB" dirty="0"/>
              <a:t>Click to add optional disclaimer</a:t>
            </a:r>
          </a:p>
        </p:txBody>
      </p:sp>
      <p:sp>
        <p:nvSpPr>
          <p:cNvPr id="5" name="Copyright">
            <a:extLst>
              <a:ext uri="{FF2B5EF4-FFF2-40B4-BE49-F238E27FC236}">
                <a16:creationId xmlns:a16="http://schemas.microsoft.com/office/drawing/2014/main" id="{09BA50B2-6484-EC4D-AF6E-8573FB70C5FE}"/>
              </a:ext>
            </a:extLst>
          </p:cNvPr>
          <p:cNvSpPr txBox="1"/>
          <p:nvPr userDrawn="1">
            <p:custDataLst>
              <p:custData r:id="rId4"/>
            </p:custDataLst>
          </p:nvPr>
        </p:nvSpPr>
        <p:spPr>
          <a:xfrm>
            <a:off x="7174800" y="6094800"/>
            <a:ext cx="4532400" cy="309600"/>
          </a:xfrm>
          <a:prstGeom prst="rect">
            <a:avLst/>
          </a:prstGeom>
          <a:noFill/>
        </p:spPr>
        <p:txBody>
          <a:bodyPr wrap="none" lIns="0" tIns="0" rIns="0" bIns="0" rtlCol="0" anchor="b" anchorCtr="0">
            <a:noAutofit/>
          </a:bodyPr>
          <a:lstStyle/>
          <a:p>
            <a:pPr indent="-457200" algn="r">
              <a:spcBef>
                <a:spcPts val="1800"/>
              </a:spcBef>
            </a:pPr>
            <a:r>
              <a:rPr lang="en-GB" sz="800" dirty="0">
                <a:solidFill>
                  <a:schemeClr val="lt1"/>
                </a:solidFill>
              </a:rPr>
              <a:t>Copyright © 2022 Guy Carpenter &amp; Company Limited. All rights reserved.</a:t>
            </a:r>
          </a:p>
        </p:txBody>
      </p:sp>
      <p:sp>
        <p:nvSpPr>
          <p:cNvPr id="6" name="FileRef" hidden="1">
            <a:extLst>
              <a:ext uri="{FF2B5EF4-FFF2-40B4-BE49-F238E27FC236}">
                <a16:creationId xmlns:a16="http://schemas.microsoft.com/office/drawing/2014/main" id="{09BA50B2-6484-EC4D-AF6E-8573FB70C5FE}"/>
              </a:ext>
            </a:extLst>
          </p:cNvPr>
          <p:cNvSpPr txBox="1"/>
          <p:nvPr userDrawn="1">
            <p:custDataLst>
              <p:custData r:id="rId5"/>
            </p:custDataLst>
          </p:nvPr>
        </p:nvSpPr>
        <p:spPr>
          <a:xfrm>
            <a:off x="7174800" y="5727600"/>
            <a:ext cx="4532400" cy="396000"/>
          </a:xfrm>
          <a:prstGeom prst="rect">
            <a:avLst/>
          </a:prstGeom>
          <a:noFill/>
        </p:spPr>
        <p:txBody>
          <a:bodyPr wrap="none" lIns="0" tIns="0" rIns="0" bIns="0" rtlCol="0" anchor="b" anchorCtr="0">
            <a:noAutofit/>
          </a:bodyPr>
          <a:lstStyle/>
          <a:p>
            <a:pPr indent="-457200" algn="r">
              <a:spcBef>
                <a:spcPts val="1800"/>
              </a:spcBef>
            </a:pPr>
            <a:r>
              <a:rPr lang="en-GB" sz="800" dirty="0">
                <a:solidFill>
                  <a:schemeClr val="lt1"/>
                </a:solidFill>
              </a:rPr>
              <a:t>{</a:t>
            </a:r>
            <a:r>
              <a:rPr lang="en-GB" sz="800" dirty="0" err="1">
                <a:solidFill>
                  <a:schemeClr val="lt1"/>
                </a:solidFill>
              </a:rPr>
              <a:t>FileRef</a:t>
            </a:r>
            <a:r>
              <a:rPr lang="en-GB" sz="800" dirty="0">
                <a:solidFill>
                  <a:schemeClr val="lt1"/>
                </a:solidFill>
              </a:rPr>
              <a:t>}</a:t>
            </a:r>
          </a:p>
        </p:txBody>
      </p:sp>
      <p:sp>
        <p:nvSpPr>
          <p:cNvPr id="7" name="TextBox 6">
            <a:extLst>
              <a:ext uri="{FF2B5EF4-FFF2-40B4-BE49-F238E27FC236}">
                <a16:creationId xmlns:a16="http://schemas.microsoft.com/office/drawing/2014/main" id="{AFC753E0-B94D-2E44-B2BB-5A42BBF574D5}"/>
              </a:ext>
            </a:extLst>
          </p:cNvPr>
          <p:cNvSpPr txBox="1"/>
          <p:nvPr userDrawn="1">
            <p:custDataLst>
              <p:custData r:id="rId6"/>
            </p:custDataLst>
          </p:nvPr>
        </p:nvSpPr>
        <p:spPr>
          <a:xfrm>
            <a:off x="475200" y="6206400"/>
            <a:ext cx="5936537" cy="216000"/>
          </a:xfrm>
          <a:prstGeom prst="rect">
            <a:avLst/>
          </a:prstGeom>
          <a:noFill/>
        </p:spPr>
        <p:txBody>
          <a:bodyPr wrap="squar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kern="1200" dirty="0">
                <a:solidFill>
                  <a:schemeClr val="lt1"/>
                </a:solidFill>
                <a:effectLst/>
                <a:latin typeface="+mn-lt"/>
                <a:ea typeface="+mn-ea"/>
                <a:cs typeface="+mn-cs"/>
              </a:rPr>
              <a:t>A business of Marsh McLennan</a:t>
            </a:r>
          </a:p>
        </p:txBody>
      </p:sp>
      <p:pic>
        <p:nvPicPr>
          <p:cNvPr id="3" name="MainBackLogo_WHITE">
            <a:extLst>
              <a:ext uri="{FF2B5EF4-FFF2-40B4-BE49-F238E27FC236}">
                <a16:creationId xmlns:a16="http://schemas.microsoft.com/office/drawing/2014/main" id="{86D1B203-1467-46BD-AC16-F6EF78590AA3}"/>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bwMode="invGray">
          <a:xfrm>
            <a:off x="486029" y="345567"/>
            <a:ext cx="3044958" cy="335281"/>
          </a:xfrm>
          <a:prstGeom prst="rect">
            <a:avLst/>
          </a:prstGeom>
        </p:spPr>
      </p:pic>
      <p:pic>
        <p:nvPicPr>
          <p:cNvPr id="9" name="MainBackLogo_COLOUR" hidden="1">
            <a:extLst>
              <a:ext uri="{FF2B5EF4-FFF2-40B4-BE49-F238E27FC236}">
                <a16:creationId xmlns:a16="http://schemas.microsoft.com/office/drawing/2014/main" id="{2240AD39-C211-4A53-AA3A-B8340537C037}"/>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bwMode="invGray">
          <a:xfrm>
            <a:off x="486029" y="345567"/>
            <a:ext cx="3044958" cy="335281"/>
          </a:xfrm>
          <a:prstGeom prst="rect">
            <a:avLst/>
          </a:prstGeom>
        </p:spPr>
      </p:pic>
    </p:spTree>
    <p:custDataLst>
      <p:custData r:id="rId1"/>
    </p:custDataLst>
    <p:extLst>
      <p:ext uri="{BB962C8B-B14F-4D97-AF65-F5344CB8AC3E}">
        <p14:creationId xmlns:p14="http://schemas.microsoft.com/office/powerpoint/2010/main" val="164543462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0959C-2202-404D-9930-46A8DD51B139}"/>
              </a:ext>
            </a:extLst>
          </p:cNvPr>
          <p:cNvSpPr>
            <a:spLocks noGrp="1"/>
          </p:cNvSpPr>
          <p:nvPr>
            <p:ph type="title" hasCustomPrompt="1"/>
          </p:nvPr>
        </p:nvSpPr>
        <p:spPr/>
        <p:txBody>
          <a:bodyPr/>
          <a:lstStyle/>
          <a:p>
            <a:r>
              <a:rPr lang="en-US" dirty="0"/>
              <a:t>Click to add title</a:t>
            </a:r>
            <a:endParaRPr lang="en-GB" dirty="0"/>
          </a:p>
        </p:txBody>
      </p:sp>
    </p:spTree>
    <p:extLst>
      <p:ext uri="{BB962C8B-B14F-4D97-AF65-F5344CB8AC3E}">
        <p14:creationId xmlns:p14="http://schemas.microsoft.com/office/powerpoint/2010/main" val="13756327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64C78F1-BB6C-43D2-84CA-29D6BFB999E7}" type="datetimeFigureOut">
              <a:rPr lang="en-GB" smtClean="0"/>
              <a:t>25/09/2025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624C19-0B46-4C60-921A-8D6F13F53181}" type="slidenum">
              <a:rPr lang="en-GB" smtClean="0"/>
              <a:t>‹Nº›</a:t>
            </a:fld>
            <a:endParaRPr lang="en-GB"/>
          </a:p>
        </p:txBody>
      </p:sp>
    </p:spTree>
    <p:extLst>
      <p:ext uri="{BB962C8B-B14F-4D97-AF65-F5344CB8AC3E}">
        <p14:creationId xmlns:p14="http://schemas.microsoft.com/office/powerpoint/2010/main" val="12938111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3_Title Only">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t>
            </a:r>
            <a:r>
              <a:rPr lang="en-US"/>
              <a:t>add title</a:t>
            </a:r>
            <a:endParaRPr lang="en-US" dirty="0"/>
          </a:p>
        </p:txBody>
      </p:sp>
      <p:sp>
        <p:nvSpPr>
          <p:cNvPr id="3" name="Slide Number Placeholder 2"/>
          <p:cNvSpPr>
            <a:spLocks noGrp="1"/>
          </p:cNvSpPr>
          <p:nvPr>
            <p:ph type="sldNum" sz="quarter" idx="10"/>
          </p:nvPr>
        </p:nvSpPr>
        <p:spPr/>
        <p:txBody>
          <a:bodyPr/>
          <a:lstStyle/>
          <a:p>
            <a:pPr algn="r"/>
            <a:fld id="{DF66040D-6F20-4F4B-8995-856BEECD84BE}" type="slidenum">
              <a:rPr lang="en-US" smtClean="0"/>
              <a:pPr algn="r"/>
              <a:t>‹Nº›</a:t>
            </a:fld>
            <a:endParaRPr lang="en-US" dirty="0"/>
          </a:p>
        </p:txBody>
      </p:sp>
      <p:sp>
        <p:nvSpPr>
          <p:cNvPr id="4" name="Footer Placeholder 3"/>
          <p:cNvSpPr>
            <a:spLocks noGrp="1"/>
          </p:cNvSpPr>
          <p:nvPr>
            <p:ph type="ftr" sz="quarter" idx="11"/>
          </p:nvPr>
        </p:nvSpPr>
        <p:spPr/>
        <p:txBody>
          <a:bodyPr/>
          <a:lstStyle/>
          <a:p>
            <a:pPr algn="r">
              <a:spcAft>
                <a:spcPts val="600"/>
              </a:spcAft>
              <a:buFont typeface="Arial" panose="020B0604020202020204" pitchFamily="34" charset="0"/>
              <a:buNone/>
            </a:pPr>
            <a:endParaRPr lang="en-US" dirty="0"/>
          </a:p>
        </p:txBody>
      </p:sp>
      <p:sp>
        <p:nvSpPr>
          <p:cNvPr id="6" name="Text Placeholder 5"/>
          <p:cNvSpPr>
            <a:spLocks noGrp="1"/>
          </p:cNvSpPr>
          <p:nvPr>
            <p:ph type="body" sz="quarter" idx="12" hasCustomPrompt="1"/>
            <p:custDataLst>
              <p:custData r:id="rId2"/>
            </p:custDataLst>
          </p:nvPr>
        </p:nvSpPr>
        <p:spPr>
          <a:xfrm>
            <a:off x="485775" y="806400"/>
            <a:ext cx="11225025" cy="320400"/>
          </a:xfrm>
        </p:spPr>
        <p:txBody>
          <a:bodyPr/>
          <a:lstStyle>
            <a:lvl1pPr marL="0" indent="0">
              <a:buNone/>
              <a:defRPr b="1">
                <a:solidFill>
                  <a:schemeClr val="accent1"/>
                </a:solidFill>
              </a:defRPr>
            </a:lvl1pPr>
          </a:lstStyle>
          <a:p>
            <a:pPr lvl="0"/>
            <a:r>
              <a:rPr lang="en-US"/>
              <a:t>Click to add subtitle</a:t>
            </a:r>
            <a:endParaRPr lang="en-US" dirty="0"/>
          </a:p>
        </p:txBody>
      </p:sp>
    </p:spTree>
    <p:extLst>
      <p:ext uri="{BB962C8B-B14F-4D97-AF65-F5344CB8AC3E}">
        <p14:creationId xmlns:p14="http://schemas.microsoft.com/office/powerpoint/2010/main" val="2390458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t>
            </a:r>
            <a:r>
              <a:rPr lang="en-US"/>
              <a:t>add title</a:t>
            </a:r>
            <a:endParaRPr lang="en-US" dirty="0"/>
          </a:p>
        </p:txBody>
      </p:sp>
      <p:sp>
        <p:nvSpPr>
          <p:cNvPr id="3" name="Slide Number Placeholder 2"/>
          <p:cNvSpPr>
            <a:spLocks noGrp="1"/>
          </p:cNvSpPr>
          <p:nvPr>
            <p:ph type="sldNum" sz="quarter" idx="10"/>
          </p:nvPr>
        </p:nvSpPr>
        <p:spPr/>
        <p:txBody>
          <a:bodyPr/>
          <a:lstStyle/>
          <a:p>
            <a:pPr algn="r"/>
            <a:fld id="{DF66040D-6F20-4F4B-8995-856BEECD84BE}" type="slidenum">
              <a:rPr lang="en-US" smtClean="0"/>
              <a:pPr algn="r"/>
              <a:t>‹Nº›</a:t>
            </a:fld>
            <a:endParaRPr lang="en-US" dirty="0"/>
          </a:p>
        </p:txBody>
      </p:sp>
      <p:sp>
        <p:nvSpPr>
          <p:cNvPr id="4" name="Footer Placeholder 3"/>
          <p:cNvSpPr>
            <a:spLocks noGrp="1"/>
          </p:cNvSpPr>
          <p:nvPr>
            <p:ph type="ftr" sz="quarter" idx="11"/>
          </p:nvPr>
        </p:nvSpPr>
        <p:spPr/>
        <p:txBody>
          <a:bodyPr/>
          <a:lstStyle/>
          <a:p>
            <a:pPr algn="r">
              <a:spcAft>
                <a:spcPts val="600"/>
              </a:spcAft>
              <a:buFont typeface="Arial" panose="020B0604020202020204" pitchFamily="34" charset="0"/>
              <a:buNone/>
            </a:pPr>
            <a:endParaRPr lang="en-US" dirty="0"/>
          </a:p>
        </p:txBody>
      </p:sp>
      <p:sp>
        <p:nvSpPr>
          <p:cNvPr id="6" name="Text Placeholder 5"/>
          <p:cNvSpPr>
            <a:spLocks noGrp="1"/>
          </p:cNvSpPr>
          <p:nvPr>
            <p:ph type="body" sz="quarter" idx="12" hasCustomPrompt="1"/>
            <p:custDataLst>
              <p:custData r:id="rId2"/>
            </p:custDataLst>
          </p:nvPr>
        </p:nvSpPr>
        <p:spPr>
          <a:xfrm>
            <a:off x="485775" y="806400"/>
            <a:ext cx="11225025" cy="320400"/>
          </a:xfrm>
        </p:spPr>
        <p:txBody>
          <a:bodyPr/>
          <a:lstStyle>
            <a:lvl1pPr marL="0" indent="0">
              <a:buNone/>
              <a:defRPr b="1">
                <a:solidFill>
                  <a:schemeClr val="accent1"/>
                </a:solidFill>
              </a:defRPr>
            </a:lvl1pPr>
          </a:lstStyle>
          <a:p>
            <a:pPr lvl="0"/>
            <a:r>
              <a:rPr lang="en-US"/>
              <a:t>Click to add subtitle</a:t>
            </a:r>
            <a:endParaRPr lang="en-US" dirty="0"/>
          </a:p>
        </p:txBody>
      </p:sp>
    </p:spTree>
    <p:extLst>
      <p:ext uri="{BB962C8B-B14F-4D97-AF65-F5344CB8AC3E}">
        <p14:creationId xmlns:p14="http://schemas.microsoft.com/office/powerpoint/2010/main" val="1934686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ustDataLst>
      <p:custData r:id="rId1"/>
    </p:custDataLst>
    <p:extLst>
      <p:ext uri="{BB962C8B-B14F-4D97-AF65-F5344CB8AC3E}">
        <p14:creationId xmlns:p14="http://schemas.microsoft.com/office/powerpoint/2010/main" val="751342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t>
            </a:r>
            <a:r>
              <a:rPr lang="en-US"/>
              <a:t>add title</a:t>
            </a:r>
            <a:endParaRPr lang="en-US" dirty="0"/>
          </a:p>
        </p:txBody>
      </p:sp>
      <p:sp>
        <p:nvSpPr>
          <p:cNvPr id="3" name="Content Placeholder 2"/>
          <p:cNvSpPr>
            <a:spLocks noGrp="1"/>
          </p:cNvSpPr>
          <p:nvPr>
            <p:ph sz="half" idx="1" hasCustomPrompt="1"/>
            <p:custDataLst>
              <p:custData r:id="rId2"/>
            </p:custDataLst>
          </p:nvPr>
        </p:nvSpPr>
        <p:spPr>
          <a:xfrm>
            <a:off x="485775" y="1609725"/>
            <a:ext cx="5495925" cy="4514850"/>
          </a:xfrm>
        </p:spPr>
        <p:txBody>
          <a:bodyPr/>
          <a:lstStyle/>
          <a:p>
            <a:pPr lvl="0"/>
            <a:r>
              <a:rPr lang="en-US" dirty="0"/>
              <a:t>Click to </a:t>
            </a:r>
            <a:r>
              <a:rPr lang="en-US"/>
              <a:t>add text</a:t>
            </a:r>
            <a:endParaRPr lang="en-US" dirty="0"/>
          </a:p>
        </p:txBody>
      </p:sp>
      <p:sp>
        <p:nvSpPr>
          <p:cNvPr id="4" name="Content Placeholder 3"/>
          <p:cNvSpPr>
            <a:spLocks noGrp="1"/>
          </p:cNvSpPr>
          <p:nvPr>
            <p:ph sz="half" idx="2" hasCustomPrompt="1"/>
            <p:custDataLst>
              <p:custData r:id="rId3"/>
            </p:custDataLst>
          </p:nvPr>
        </p:nvSpPr>
        <p:spPr>
          <a:xfrm>
            <a:off x="6210300" y="1609725"/>
            <a:ext cx="5499100" cy="4514850"/>
          </a:xfrm>
        </p:spPr>
        <p:txBody>
          <a:bodyPr/>
          <a:lstStyle/>
          <a:p>
            <a:pPr lvl="0"/>
            <a:r>
              <a:rPr lang="en-US" dirty="0"/>
              <a:t>Click to </a:t>
            </a:r>
            <a:r>
              <a:rPr lang="en-US"/>
              <a:t>add text</a:t>
            </a:r>
            <a:endParaRPr lang="en-US" dirty="0"/>
          </a:p>
        </p:txBody>
      </p:sp>
      <p:sp>
        <p:nvSpPr>
          <p:cNvPr id="5" name="Slide Number Placeholder 4"/>
          <p:cNvSpPr>
            <a:spLocks noGrp="1"/>
          </p:cNvSpPr>
          <p:nvPr>
            <p:ph type="sldNum" sz="quarter" idx="10"/>
          </p:nvPr>
        </p:nvSpPr>
        <p:spPr/>
        <p:txBody>
          <a:bodyPr/>
          <a:lstStyle/>
          <a:p>
            <a:pPr algn="r"/>
            <a:fld id="{DF66040D-6F20-4F4B-8995-856BEECD84BE}" type="slidenum">
              <a:rPr lang="en-US" smtClean="0"/>
              <a:pPr algn="r"/>
              <a:t>‹Nº›</a:t>
            </a:fld>
            <a:endParaRPr lang="en-US" dirty="0"/>
          </a:p>
        </p:txBody>
      </p:sp>
      <p:sp>
        <p:nvSpPr>
          <p:cNvPr id="6" name="Footer Placeholder 5"/>
          <p:cNvSpPr>
            <a:spLocks noGrp="1"/>
          </p:cNvSpPr>
          <p:nvPr>
            <p:ph type="ftr" sz="quarter" idx="11"/>
          </p:nvPr>
        </p:nvSpPr>
        <p:spPr/>
        <p:txBody>
          <a:bodyPr/>
          <a:lstStyle/>
          <a:p>
            <a:pPr algn="r">
              <a:spcAft>
                <a:spcPts val="600"/>
              </a:spcAft>
              <a:buFont typeface="Arial" panose="020B0604020202020204" pitchFamily="34" charset="0"/>
              <a:buNone/>
            </a:pPr>
            <a:endParaRPr lang="en-US" dirty="0"/>
          </a:p>
        </p:txBody>
      </p:sp>
      <p:sp>
        <p:nvSpPr>
          <p:cNvPr id="8" name="Text Placeholder 7"/>
          <p:cNvSpPr>
            <a:spLocks noGrp="1"/>
          </p:cNvSpPr>
          <p:nvPr>
            <p:ph type="body" sz="quarter" idx="12" hasCustomPrompt="1"/>
            <p:custDataLst>
              <p:custData r:id="rId4"/>
            </p:custDataLst>
          </p:nvPr>
        </p:nvSpPr>
        <p:spPr>
          <a:xfrm>
            <a:off x="485776" y="806400"/>
            <a:ext cx="11225023" cy="320400"/>
          </a:xfrm>
        </p:spPr>
        <p:txBody>
          <a:bodyPr/>
          <a:lstStyle>
            <a:lvl1pPr marL="0" indent="0">
              <a:buNone/>
              <a:defRPr b="1">
                <a:solidFill>
                  <a:schemeClr val="accent1"/>
                </a:solidFill>
              </a:defRPr>
            </a:lvl1pPr>
          </a:lstStyle>
          <a:p>
            <a:pPr lvl="0"/>
            <a:r>
              <a:rPr lang="en-US"/>
              <a:t>Click to add subtitle</a:t>
            </a:r>
            <a:endParaRPr lang="en-US" dirty="0"/>
          </a:p>
        </p:txBody>
      </p:sp>
    </p:spTree>
    <p:extLst>
      <p:ext uri="{BB962C8B-B14F-4D97-AF65-F5344CB8AC3E}">
        <p14:creationId xmlns:p14="http://schemas.microsoft.com/office/powerpoint/2010/main" val="2370606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Content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t>
            </a:r>
            <a:r>
              <a:rPr lang="en-US"/>
              <a:t>add title</a:t>
            </a:r>
            <a:endParaRPr lang="en-US" dirty="0"/>
          </a:p>
        </p:txBody>
      </p:sp>
      <p:sp>
        <p:nvSpPr>
          <p:cNvPr id="3" name="Content Placeholder 2"/>
          <p:cNvSpPr>
            <a:spLocks noGrp="1"/>
          </p:cNvSpPr>
          <p:nvPr>
            <p:ph sz="quarter" idx="1" hasCustomPrompt="1"/>
            <p:custDataLst>
              <p:custData r:id="rId2"/>
            </p:custDataLst>
          </p:nvPr>
        </p:nvSpPr>
        <p:spPr>
          <a:xfrm>
            <a:off x="482601" y="1609725"/>
            <a:ext cx="3581400" cy="4514850"/>
          </a:xfrm>
        </p:spPr>
        <p:txBody>
          <a:bodyPr/>
          <a:lstStyle/>
          <a:p>
            <a:pPr lvl="0"/>
            <a:r>
              <a:rPr lang="en-US" dirty="0"/>
              <a:t>Click to </a:t>
            </a:r>
            <a:r>
              <a:rPr lang="en-US"/>
              <a:t>add text</a:t>
            </a:r>
            <a:endParaRPr lang="en-US" dirty="0"/>
          </a:p>
        </p:txBody>
      </p:sp>
      <p:sp>
        <p:nvSpPr>
          <p:cNvPr id="4" name="Content Placeholder 3"/>
          <p:cNvSpPr>
            <a:spLocks noGrp="1"/>
          </p:cNvSpPr>
          <p:nvPr>
            <p:ph sz="quarter" idx="2" hasCustomPrompt="1"/>
            <p:custDataLst>
              <p:custData r:id="rId3"/>
            </p:custDataLst>
          </p:nvPr>
        </p:nvSpPr>
        <p:spPr>
          <a:xfrm>
            <a:off x="4305300" y="1609726"/>
            <a:ext cx="3581400" cy="4514850"/>
          </a:xfrm>
        </p:spPr>
        <p:txBody>
          <a:bodyPr/>
          <a:lstStyle/>
          <a:p>
            <a:pPr lvl="0"/>
            <a:r>
              <a:rPr lang="en-US" dirty="0"/>
              <a:t>Click to </a:t>
            </a:r>
            <a:r>
              <a:rPr lang="en-US"/>
              <a:t>add text</a:t>
            </a:r>
            <a:endParaRPr lang="en-US" dirty="0"/>
          </a:p>
        </p:txBody>
      </p:sp>
      <p:sp>
        <p:nvSpPr>
          <p:cNvPr id="5" name="Content Placeholder 4"/>
          <p:cNvSpPr>
            <a:spLocks noGrp="1"/>
          </p:cNvSpPr>
          <p:nvPr>
            <p:ph sz="half" idx="3" hasCustomPrompt="1"/>
            <p:custDataLst>
              <p:custData r:id="rId4"/>
            </p:custDataLst>
          </p:nvPr>
        </p:nvSpPr>
        <p:spPr>
          <a:xfrm>
            <a:off x="8128000" y="1609725"/>
            <a:ext cx="3581400" cy="4514850"/>
          </a:xfrm>
        </p:spPr>
        <p:txBody>
          <a:bodyPr/>
          <a:lstStyle/>
          <a:p>
            <a:pPr lvl="0"/>
            <a:r>
              <a:rPr lang="en-US" dirty="0"/>
              <a:t>Click to </a:t>
            </a:r>
            <a:r>
              <a:rPr lang="en-US"/>
              <a:t>add text</a:t>
            </a:r>
            <a:endParaRPr lang="en-US" dirty="0"/>
          </a:p>
        </p:txBody>
      </p:sp>
      <p:sp>
        <p:nvSpPr>
          <p:cNvPr id="6" name="Slide Number Placeholder 5"/>
          <p:cNvSpPr>
            <a:spLocks noGrp="1"/>
          </p:cNvSpPr>
          <p:nvPr>
            <p:ph type="sldNum" sz="quarter" idx="10"/>
          </p:nvPr>
        </p:nvSpPr>
        <p:spPr/>
        <p:txBody>
          <a:bodyPr/>
          <a:lstStyle/>
          <a:p>
            <a:pPr algn="r"/>
            <a:fld id="{DF66040D-6F20-4F4B-8995-856BEECD84BE}" type="slidenum">
              <a:rPr lang="en-US" smtClean="0"/>
              <a:pPr algn="r"/>
              <a:t>‹Nº›</a:t>
            </a:fld>
            <a:endParaRPr lang="en-US" dirty="0"/>
          </a:p>
        </p:txBody>
      </p:sp>
      <p:sp>
        <p:nvSpPr>
          <p:cNvPr id="7" name="Footer Placeholder 6"/>
          <p:cNvSpPr>
            <a:spLocks noGrp="1"/>
          </p:cNvSpPr>
          <p:nvPr>
            <p:ph type="ftr" sz="quarter" idx="11"/>
          </p:nvPr>
        </p:nvSpPr>
        <p:spPr/>
        <p:txBody>
          <a:bodyPr/>
          <a:lstStyle/>
          <a:p>
            <a:pPr algn="r">
              <a:spcAft>
                <a:spcPts val="600"/>
              </a:spcAft>
              <a:buFont typeface="Arial" panose="020B0604020202020204" pitchFamily="34" charset="0"/>
              <a:buNone/>
            </a:pPr>
            <a:endParaRPr lang="en-US" dirty="0"/>
          </a:p>
        </p:txBody>
      </p:sp>
      <p:sp>
        <p:nvSpPr>
          <p:cNvPr id="9" name="Text Placeholder 8"/>
          <p:cNvSpPr>
            <a:spLocks noGrp="1"/>
          </p:cNvSpPr>
          <p:nvPr>
            <p:ph type="body" sz="quarter" idx="12" hasCustomPrompt="1"/>
            <p:custDataLst>
              <p:custData r:id="rId5"/>
            </p:custDataLst>
          </p:nvPr>
        </p:nvSpPr>
        <p:spPr>
          <a:xfrm>
            <a:off x="485775" y="806400"/>
            <a:ext cx="11223623" cy="320400"/>
          </a:xfrm>
        </p:spPr>
        <p:txBody>
          <a:bodyPr/>
          <a:lstStyle>
            <a:lvl1pPr marL="0" indent="0">
              <a:buNone/>
              <a:defRPr b="1">
                <a:solidFill>
                  <a:schemeClr val="accent1"/>
                </a:solidFill>
              </a:defRPr>
            </a:lvl1pPr>
          </a:lstStyle>
          <a:p>
            <a:pPr lvl="0"/>
            <a:r>
              <a:rPr lang="en-US"/>
              <a:t>Click to add subtitle</a:t>
            </a:r>
            <a:endParaRPr lang="en-US" dirty="0"/>
          </a:p>
        </p:txBody>
      </p:sp>
    </p:spTree>
    <p:extLst>
      <p:ext uri="{BB962C8B-B14F-4D97-AF65-F5344CB8AC3E}">
        <p14:creationId xmlns:p14="http://schemas.microsoft.com/office/powerpoint/2010/main" val="3756327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p:cNvSpPr>
            <a:spLocks noGrp="1"/>
          </p:cNvSpPr>
          <p:nvPr>
            <p:ph type="title" sz="quarter" hasCustomPrompt="1"/>
            <p:custDataLst>
              <p:custData r:id="rId1"/>
            </p:custDataLst>
          </p:nvPr>
        </p:nvSpPr>
        <p:spPr/>
        <p:txBody>
          <a:bodyPr/>
          <a:lstStyle/>
          <a:p>
            <a:r>
              <a:rPr lang="en-US" dirty="0"/>
              <a:t>Click to </a:t>
            </a:r>
            <a:r>
              <a:rPr lang="en-US"/>
              <a:t>add title</a:t>
            </a:r>
            <a:endParaRPr lang="en-US" dirty="0"/>
          </a:p>
        </p:txBody>
      </p:sp>
      <p:sp>
        <p:nvSpPr>
          <p:cNvPr id="3" name="Content Placeholder 2"/>
          <p:cNvSpPr>
            <a:spLocks noGrp="1"/>
          </p:cNvSpPr>
          <p:nvPr>
            <p:ph sz="quarter" idx="1" hasCustomPrompt="1"/>
            <p:custDataLst>
              <p:custData r:id="rId2"/>
            </p:custDataLst>
          </p:nvPr>
        </p:nvSpPr>
        <p:spPr>
          <a:xfrm>
            <a:off x="485775" y="1609725"/>
            <a:ext cx="2625725" cy="4511675"/>
          </a:xfrm>
        </p:spPr>
        <p:txBody>
          <a:bodyPr/>
          <a:lstStyle/>
          <a:p>
            <a:pPr lvl="0"/>
            <a:r>
              <a:rPr lang="en-US" dirty="0"/>
              <a:t>Click to </a:t>
            </a:r>
            <a:r>
              <a:rPr lang="en-US"/>
              <a:t>add text</a:t>
            </a:r>
            <a:endParaRPr lang="en-US" dirty="0"/>
          </a:p>
        </p:txBody>
      </p:sp>
      <p:sp>
        <p:nvSpPr>
          <p:cNvPr id="4" name="Content Placeholder 3"/>
          <p:cNvSpPr>
            <a:spLocks noGrp="1"/>
          </p:cNvSpPr>
          <p:nvPr>
            <p:ph sz="quarter" idx="2" hasCustomPrompt="1"/>
            <p:custDataLst>
              <p:custData r:id="rId3"/>
            </p:custDataLst>
          </p:nvPr>
        </p:nvSpPr>
        <p:spPr>
          <a:xfrm>
            <a:off x="3352800" y="1609725"/>
            <a:ext cx="2628900" cy="4511675"/>
          </a:xfrm>
        </p:spPr>
        <p:txBody>
          <a:bodyPr/>
          <a:lstStyle/>
          <a:p>
            <a:pPr lvl="0"/>
            <a:r>
              <a:rPr lang="en-US" dirty="0"/>
              <a:t>Click to </a:t>
            </a:r>
            <a:r>
              <a:rPr lang="en-US"/>
              <a:t>add text</a:t>
            </a:r>
            <a:endParaRPr lang="en-US" dirty="0"/>
          </a:p>
        </p:txBody>
      </p:sp>
      <p:sp>
        <p:nvSpPr>
          <p:cNvPr id="5" name="Content Placeholder 4"/>
          <p:cNvSpPr>
            <a:spLocks noGrp="1"/>
          </p:cNvSpPr>
          <p:nvPr>
            <p:ph sz="quarter" idx="3" hasCustomPrompt="1"/>
            <p:custDataLst>
              <p:custData r:id="rId4"/>
            </p:custDataLst>
          </p:nvPr>
        </p:nvSpPr>
        <p:spPr>
          <a:xfrm>
            <a:off x="6210300" y="1609726"/>
            <a:ext cx="2628900" cy="4514850"/>
          </a:xfrm>
        </p:spPr>
        <p:txBody>
          <a:bodyPr/>
          <a:lstStyle/>
          <a:p>
            <a:pPr lvl="0"/>
            <a:r>
              <a:rPr lang="en-US" dirty="0"/>
              <a:t>Click to </a:t>
            </a:r>
            <a:r>
              <a:rPr lang="en-US"/>
              <a:t>add text</a:t>
            </a:r>
            <a:endParaRPr lang="en-US" dirty="0"/>
          </a:p>
        </p:txBody>
      </p:sp>
      <p:sp>
        <p:nvSpPr>
          <p:cNvPr id="6" name="Content Placeholder 5"/>
          <p:cNvSpPr>
            <a:spLocks noGrp="1"/>
          </p:cNvSpPr>
          <p:nvPr>
            <p:ph sz="quarter" idx="4" hasCustomPrompt="1"/>
            <p:custDataLst>
              <p:custData r:id="rId5"/>
            </p:custDataLst>
          </p:nvPr>
        </p:nvSpPr>
        <p:spPr>
          <a:xfrm>
            <a:off x="9080500" y="1609726"/>
            <a:ext cx="2628900" cy="4514850"/>
          </a:xfrm>
        </p:spPr>
        <p:txBody>
          <a:bodyPr/>
          <a:lstStyle/>
          <a:p>
            <a:pPr lvl="0"/>
            <a:r>
              <a:rPr lang="en-US" dirty="0"/>
              <a:t>Click to </a:t>
            </a:r>
            <a:r>
              <a:rPr lang="en-US"/>
              <a:t>add text</a:t>
            </a:r>
            <a:endParaRPr lang="en-US" dirty="0"/>
          </a:p>
        </p:txBody>
      </p:sp>
      <p:sp>
        <p:nvSpPr>
          <p:cNvPr id="7" name="Slide Number Placeholder 6"/>
          <p:cNvSpPr>
            <a:spLocks noGrp="1"/>
          </p:cNvSpPr>
          <p:nvPr>
            <p:ph type="sldNum" sz="quarter" idx="10"/>
          </p:nvPr>
        </p:nvSpPr>
        <p:spPr/>
        <p:txBody>
          <a:bodyPr/>
          <a:lstStyle/>
          <a:p>
            <a:pPr algn="r"/>
            <a:fld id="{DF66040D-6F20-4F4B-8995-856BEECD84BE}" type="slidenum">
              <a:rPr lang="en-US" smtClean="0"/>
              <a:pPr algn="r"/>
              <a:t>‹Nº›</a:t>
            </a:fld>
            <a:endParaRPr lang="en-US" dirty="0"/>
          </a:p>
        </p:txBody>
      </p:sp>
      <p:sp>
        <p:nvSpPr>
          <p:cNvPr id="8" name="Footer Placeholder 7"/>
          <p:cNvSpPr>
            <a:spLocks noGrp="1"/>
          </p:cNvSpPr>
          <p:nvPr>
            <p:ph type="ftr" sz="quarter" idx="11"/>
          </p:nvPr>
        </p:nvSpPr>
        <p:spPr/>
        <p:txBody>
          <a:bodyPr/>
          <a:lstStyle/>
          <a:p>
            <a:pPr algn="r">
              <a:spcAft>
                <a:spcPts val="600"/>
              </a:spcAft>
              <a:buFont typeface="Arial" panose="020B0604020202020204" pitchFamily="34" charset="0"/>
              <a:buNone/>
            </a:pPr>
            <a:endParaRPr lang="en-US" dirty="0"/>
          </a:p>
        </p:txBody>
      </p:sp>
      <p:sp>
        <p:nvSpPr>
          <p:cNvPr id="10" name="Text Placeholder 9"/>
          <p:cNvSpPr>
            <a:spLocks noGrp="1"/>
          </p:cNvSpPr>
          <p:nvPr>
            <p:ph type="body" sz="quarter" idx="12" hasCustomPrompt="1"/>
            <p:custDataLst>
              <p:custData r:id="rId6"/>
            </p:custDataLst>
          </p:nvPr>
        </p:nvSpPr>
        <p:spPr>
          <a:xfrm>
            <a:off x="485777" y="806400"/>
            <a:ext cx="11223622" cy="320400"/>
          </a:xfrm>
        </p:spPr>
        <p:txBody>
          <a:bodyPr/>
          <a:lstStyle>
            <a:lvl1pPr marL="0" indent="0">
              <a:buNone/>
              <a:defRPr b="1">
                <a:solidFill>
                  <a:schemeClr val="accent1"/>
                </a:solidFill>
              </a:defRPr>
            </a:lvl1pPr>
          </a:lstStyle>
          <a:p>
            <a:pPr lvl="0"/>
            <a:r>
              <a:rPr lang="en-US"/>
              <a:t>Click to add subtitle</a:t>
            </a:r>
            <a:endParaRPr lang="en-US" dirty="0"/>
          </a:p>
        </p:txBody>
      </p:sp>
    </p:spTree>
    <p:extLst>
      <p:ext uri="{BB962C8B-B14F-4D97-AF65-F5344CB8AC3E}">
        <p14:creationId xmlns:p14="http://schemas.microsoft.com/office/powerpoint/2010/main" val="2717505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genda">
    <p:bg>
      <p:bgPr>
        <a:blipFill>
          <a:blip r:embed="rId5"/>
          <a:stretch>
            <a:fillRect/>
          </a:stretch>
        </a:blip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BBFED26F-A95B-E44E-8707-E9C9C09E6F92}"/>
              </a:ext>
            </a:extLst>
          </p:cNvPr>
          <p:cNvSpPr>
            <a:spLocks noGrp="1"/>
          </p:cNvSpPr>
          <p:nvPr>
            <p:ph type="body" sz="quarter" idx="12" hasCustomPrompt="1"/>
            <p:custDataLst>
              <p:custData r:id="rId2"/>
            </p:custDataLst>
          </p:nvPr>
        </p:nvSpPr>
        <p:spPr>
          <a:xfrm>
            <a:off x="485775" y="362464"/>
            <a:ext cx="5495925" cy="5758935"/>
          </a:xfrm>
        </p:spPr>
        <p:txBody>
          <a:bodyPr/>
          <a:lstStyle>
            <a:lvl1pPr marL="233363" indent="-233363">
              <a:lnSpc>
                <a:spcPct val="90000"/>
              </a:lnSpc>
              <a:spcBef>
                <a:spcPts val="900"/>
              </a:spcBef>
              <a:buFont typeface="+mj-lt"/>
              <a:buAutoNum type="arabicPeriod"/>
              <a:tabLst/>
              <a:defRPr>
                <a:solidFill>
                  <a:schemeClr val="lt1"/>
                </a:solidFill>
              </a:defRPr>
            </a:lvl1pPr>
            <a:lvl2pPr>
              <a:buNone/>
              <a:defRPr/>
            </a:lvl2pPr>
          </a:lstStyle>
          <a:p>
            <a:pPr lvl="0"/>
            <a:r>
              <a:rPr lang="en-US"/>
              <a:t>Click to add topic</a:t>
            </a:r>
            <a:endParaRPr lang="en-US" dirty="0"/>
          </a:p>
        </p:txBody>
      </p:sp>
      <p:sp>
        <p:nvSpPr>
          <p:cNvPr id="4" name="Text Placeholder 3"/>
          <p:cNvSpPr>
            <a:spLocks noGrp="1"/>
          </p:cNvSpPr>
          <p:nvPr>
            <p:ph type="body" sz="quarter" idx="13" hasCustomPrompt="1"/>
            <p:custDataLst>
              <p:custData r:id="rId3"/>
            </p:custDataLst>
          </p:nvPr>
        </p:nvSpPr>
        <p:spPr>
          <a:xfrm>
            <a:off x="486000" y="4896000"/>
            <a:ext cx="11224800" cy="1846800"/>
          </a:xfrm>
        </p:spPr>
        <p:txBody>
          <a:bodyPr/>
          <a:lstStyle>
            <a:lvl1pPr marL="0" indent="0" algn="r">
              <a:buNone/>
              <a:defRPr sz="12000" b="1">
                <a:solidFill>
                  <a:schemeClr val="lt1"/>
                </a:solidFill>
              </a:defRPr>
            </a:lvl1pPr>
          </a:lstStyle>
          <a:p>
            <a:pPr lvl="0"/>
            <a:r>
              <a:rPr lang="en-US"/>
              <a:t>Agenda</a:t>
            </a:r>
            <a:endParaRPr lang="en-US" dirty="0"/>
          </a:p>
        </p:txBody>
      </p:sp>
    </p:spTree>
    <p:custDataLst>
      <p:custData r:id="rId1"/>
    </p:custDataLst>
    <p:extLst>
      <p:ext uri="{BB962C8B-B14F-4D97-AF65-F5344CB8AC3E}">
        <p14:creationId xmlns:p14="http://schemas.microsoft.com/office/powerpoint/2010/main" val="3914937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Divider Slide">
    <p:bg>
      <p:bgPr>
        <a:blipFill>
          <a:blip r:embed="rId5"/>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2"/>
            </p:custDataLst>
          </p:nvPr>
        </p:nvSpPr>
        <p:spPr>
          <a:xfrm>
            <a:off x="482600" y="358774"/>
            <a:ext cx="8308600" cy="5762626"/>
          </a:xfrm>
        </p:spPr>
        <p:txBody>
          <a:bodyPr anchor="t" anchorCtr="0"/>
          <a:lstStyle>
            <a:lvl1pPr>
              <a:defRPr sz="5400" b="1">
                <a:solidFill>
                  <a:schemeClr val="lt1"/>
                </a:solidFill>
                <a:latin typeface="+mj-lt"/>
              </a:defRPr>
            </a:lvl1pPr>
          </a:lstStyle>
          <a:p>
            <a:r>
              <a:rPr lang="en-US" dirty="0"/>
              <a:t>Click to </a:t>
            </a:r>
            <a:r>
              <a:rPr lang="en-US"/>
              <a:t>add title</a:t>
            </a:r>
            <a:endParaRPr lang="en-US" dirty="0"/>
          </a:p>
        </p:txBody>
      </p:sp>
      <p:sp>
        <p:nvSpPr>
          <p:cNvPr id="3" name="Text Placeholder 2"/>
          <p:cNvSpPr>
            <a:spLocks noGrp="1"/>
          </p:cNvSpPr>
          <p:nvPr>
            <p:ph type="body" idx="1" hasCustomPrompt="1"/>
            <p:custDataLst>
              <p:custData r:id="rId3"/>
            </p:custDataLst>
          </p:nvPr>
        </p:nvSpPr>
        <p:spPr>
          <a:xfrm>
            <a:off x="7869600" y="630000"/>
            <a:ext cx="4320000" cy="6228000"/>
          </a:xfrm>
        </p:spPr>
        <p:txBody>
          <a:bodyPr wrap="none" lIns="0" tIns="46800" rIns="216000" bIns="0"/>
          <a:lstStyle>
            <a:lvl1pPr marL="0" indent="0" algn="r">
              <a:buNone/>
              <a:defRPr sz="50000" b="1">
                <a:solidFill>
                  <a:schemeClr val="l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t>
            </a:r>
            <a:endParaRPr lang="en-US" dirty="0"/>
          </a:p>
        </p:txBody>
      </p:sp>
    </p:spTree>
    <p:custDataLst>
      <p:custData r:id="rId1"/>
    </p:custDataLst>
    <p:extLst>
      <p:ext uri="{BB962C8B-B14F-4D97-AF65-F5344CB8AC3E}">
        <p14:creationId xmlns:p14="http://schemas.microsoft.com/office/powerpoint/2010/main" val="3090486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customXml" Target="../../customXml/item7.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customXml" Target="../../customXml/item11.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customXml" Target="../../customXml/item1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customXml" Target="../../customXml/item9.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ustomXml" Target="../../customXml/item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image" Target="../media/image7.png"/><Relationship Id="rId3" Type="http://schemas.openxmlformats.org/officeDocument/2006/relationships/slideLayout" Target="../slideLayouts/slideLayout13.xml"/><Relationship Id="rId21" Type="http://schemas.openxmlformats.org/officeDocument/2006/relationships/customXml" Target="../../customXml/item56.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customXml" Target="../../customXml/item55.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theme" Target="../theme/theme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customXml" Target="../../customXml/item54.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customXml" Target="../../customXml/item53.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customXml" Target="../../customXml/item52.xml"/><Relationship Id="rId27"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custData r:id="rId13"/>
            </p:custDataLst>
          </p:nvPr>
        </p:nvSpPr>
        <p:spPr>
          <a:xfrm>
            <a:off x="485776" y="355601"/>
            <a:ext cx="11223623" cy="495299"/>
          </a:xfrm>
          <a:prstGeom prst="rect">
            <a:avLst/>
          </a:prstGeom>
        </p:spPr>
        <p:txBody>
          <a:bodyPr vert="horz" lIns="0" tIns="0" rIns="0" bIns="0" rtlCol="0" anchor="t">
            <a:noAutofit/>
          </a:bodyPr>
          <a:lstStyle/>
          <a:p>
            <a:r>
              <a:rPr lang="en-US"/>
              <a:t>Click to add title</a:t>
            </a:r>
            <a:endParaRPr lang="en-GB" dirty="0"/>
          </a:p>
        </p:txBody>
      </p:sp>
      <p:sp>
        <p:nvSpPr>
          <p:cNvPr id="3" name="Text Placeholder 2"/>
          <p:cNvSpPr>
            <a:spLocks noGrp="1"/>
          </p:cNvSpPr>
          <p:nvPr>
            <p:ph type="body" idx="1"/>
            <p:custDataLst>
              <p:custData r:id="rId14"/>
            </p:custDataLst>
          </p:nvPr>
        </p:nvSpPr>
        <p:spPr>
          <a:xfrm>
            <a:off x="485776" y="1609725"/>
            <a:ext cx="11223624" cy="4514302"/>
          </a:xfrm>
          <a:prstGeom prst="rect">
            <a:avLst/>
          </a:prstGeom>
        </p:spPr>
        <p:txBody>
          <a:bodyPr vert="horz" lIns="0" tIns="0" rIns="0" bIns="0" rtlCol="0" anchor="t">
            <a:noAutofit/>
          </a:bodyPr>
          <a:lstStyle/>
          <a:p>
            <a:pPr lvl="0"/>
            <a:r>
              <a:rPr lang="en-GB"/>
              <a:t>Click to add text</a:t>
            </a:r>
            <a:endParaRPr lang="en-GB" dirty="0"/>
          </a:p>
        </p:txBody>
      </p:sp>
      <p:sp>
        <p:nvSpPr>
          <p:cNvPr id="4" name="Slide Number Placeholder 3"/>
          <p:cNvSpPr>
            <a:spLocks noGrp="1"/>
          </p:cNvSpPr>
          <p:nvPr>
            <p:ph type="sldNum" sz="quarter" idx="4"/>
            <p:custDataLst>
              <p:custData r:id="rId15"/>
            </p:custDataLst>
          </p:nvPr>
        </p:nvSpPr>
        <p:spPr>
          <a:xfrm>
            <a:off x="11430000" y="6516000"/>
            <a:ext cx="280800" cy="123111"/>
          </a:xfrm>
          <a:prstGeom prst="rect">
            <a:avLst/>
          </a:prstGeom>
          <a:noFill/>
        </p:spPr>
        <p:txBody>
          <a:bodyPr wrap="square" lIns="0" tIns="0" rIns="0" bIns="0" rtlCol="0">
            <a:spAutoFit/>
          </a:bodyPr>
          <a:lstStyle>
            <a:lvl1pPr algn="r">
              <a:defRPr lang="en-GB" sz="800" smtClean="0">
                <a:effectLst/>
              </a:defRPr>
            </a:lvl1pPr>
          </a:lstStyle>
          <a:p>
            <a:pPr algn="r"/>
            <a:fld id="{DF66040D-6F20-4F4B-8995-856BEECD84BE}" type="slidenum">
              <a:rPr lang="en-GB" smtClean="0"/>
              <a:pPr algn="r"/>
              <a:t>‹Nº›</a:t>
            </a:fld>
            <a:endParaRPr lang="en-GB" dirty="0"/>
          </a:p>
        </p:txBody>
      </p:sp>
      <p:sp>
        <p:nvSpPr>
          <p:cNvPr id="5" name="Footer Placeholder 4"/>
          <p:cNvSpPr>
            <a:spLocks noGrp="1"/>
          </p:cNvSpPr>
          <p:nvPr>
            <p:ph type="ftr" sz="quarter" idx="3"/>
            <p:custDataLst>
              <p:custData r:id="rId16"/>
            </p:custDataLst>
          </p:nvPr>
        </p:nvSpPr>
        <p:spPr>
          <a:xfrm>
            <a:off x="6210000" y="6390000"/>
            <a:ext cx="4546800" cy="248400"/>
          </a:xfrm>
          <a:prstGeom prst="rect">
            <a:avLst/>
          </a:prstGeom>
        </p:spPr>
        <p:txBody>
          <a:bodyPr vert="horz" lIns="0" tIns="0" rIns="0" bIns="0" rtlCol="0" anchor="b">
            <a:noAutofit/>
          </a:bodyPr>
          <a:lstStyle>
            <a:lvl1pPr algn="r">
              <a:defRPr lang="en-GB" sz="800" b="0"/>
            </a:lvl1pPr>
          </a:lstStyle>
          <a:p>
            <a:pPr algn="r">
              <a:spcAft>
                <a:spcPts val="600"/>
              </a:spcAft>
              <a:buFont typeface="Arial" panose="020B0604020202020204" pitchFamily="34" charset="0"/>
              <a:buNone/>
            </a:pPr>
            <a:endParaRPr lang="en-GB" dirty="0"/>
          </a:p>
        </p:txBody>
      </p:sp>
      <p:pic>
        <p:nvPicPr>
          <p:cNvPr id="7" name="ContentLogo_WHITE" descr="The Guy Carpenter company logo." hidden="1">
            <a:extLst>
              <a:ext uri="{FF2B5EF4-FFF2-40B4-BE49-F238E27FC236}">
                <a16:creationId xmlns:a16="http://schemas.microsoft.com/office/drawing/2014/main" id="{6393547A-C539-B805-73E9-1B9CB684BA95}"/>
              </a:ext>
            </a:extLst>
          </p:cNvPr>
          <p:cNvPicPr>
            <a:picLocks noChangeAspect="1"/>
          </p:cNvPicPr>
          <p:nvPr userDrawn="1"/>
        </p:nvPicPr>
        <p:blipFill>
          <a:blip r:embed="rId17"/>
          <a:stretch>
            <a:fillRect/>
          </a:stretch>
        </p:blipFill>
        <p:spPr bwMode="invGray">
          <a:xfrm>
            <a:off x="486029" y="6515989"/>
            <a:ext cx="1240539" cy="137160"/>
          </a:xfrm>
          <a:prstGeom prst="rect">
            <a:avLst/>
          </a:prstGeom>
        </p:spPr>
      </p:pic>
      <p:pic>
        <p:nvPicPr>
          <p:cNvPr id="9" name="ContentLogo_COLOUR" descr="The Guy Carpenter company logo.">
            <a:extLst>
              <a:ext uri="{FF2B5EF4-FFF2-40B4-BE49-F238E27FC236}">
                <a16:creationId xmlns:a16="http://schemas.microsoft.com/office/drawing/2014/main" id="{1A309C74-1740-0227-7D8D-5A3EBCCD2DFF}"/>
              </a:ext>
            </a:extLst>
          </p:cNvPr>
          <p:cNvPicPr>
            <a:picLocks noChangeAspect="1"/>
          </p:cNvPicPr>
          <p:nvPr userDrawn="1"/>
        </p:nvPicPr>
        <p:blipFill>
          <a:blip r:embed="rId18"/>
          <a:stretch>
            <a:fillRect/>
          </a:stretch>
        </p:blipFill>
        <p:spPr bwMode="invGray">
          <a:xfrm>
            <a:off x="486029" y="6515989"/>
            <a:ext cx="1240539" cy="137160"/>
          </a:xfrm>
          <a:prstGeom prst="rect">
            <a:avLst/>
          </a:prstGeom>
        </p:spPr>
      </p:pic>
    </p:spTree>
    <p:custDataLst>
      <p:custData r:id="rId12"/>
    </p:custDataLst>
    <p:extLst>
      <p:ext uri="{BB962C8B-B14F-4D97-AF65-F5344CB8AC3E}">
        <p14:creationId xmlns:p14="http://schemas.microsoft.com/office/powerpoint/2010/main" val="577282148"/>
      </p:ext>
    </p:extLst>
  </p:cSld>
  <p:clrMap bg1="lt1" tx1="dk1" bg2="lt2" tx2="dk2" accent1="accent1" accent2="accent2" accent3="accent3" accent4="accent4" accent5="accent5" accent6="accent6" hlink="hlink" folHlink="folHlink"/>
  <p:sldLayoutIdLst>
    <p:sldLayoutId id="2147483661" r:id="rId1"/>
    <p:sldLayoutId id="2147483715" r:id="rId2"/>
    <p:sldLayoutId id="2147483719" r:id="rId3"/>
    <p:sldLayoutId id="2147483672" r:id="rId4"/>
    <p:sldLayoutId id="2147483716" r:id="rId5"/>
    <p:sldLayoutId id="2147483717" r:id="rId6"/>
    <p:sldLayoutId id="2147483718" r:id="rId7"/>
    <p:sldLayoutId id="2147483688" r:id="rId8"/>
    <p:sldLayoutId id="2147483713" r:id="rId9"/>
    <p:sldLayoutId id="2147483710" r:id="rId10"/>
  </p:sldLayoutIdLst>
  <p:hf hdr="0" dt="0"/>
  <p:txStyles>
    <p:titleStyle>
      <a:lvl1pPr algn="l" defTabSz="457200" rtl="0" eaLnBrk="1" latinLnBrk="0" hangingPunct="1">
        <a:lnSpc>
          <a:spcPct val="80000"/>
        </a:lnSpc>
        <a:spcBef>
          <a:spcPct val="0"/>
        </a:spcBef>
        <a:buNone/>
        <a:defRPr sz="3000" b="1" kern="1200">
          <a:solidFill>
            <a:schemeClr val="accent1"/>
          </a:solidFill>
          <a:latin typeface="+mj-lt"/>
          <a:ea typeface="+mj-ea"/>
          <a:cs typeface="+mj-cs"/>
        </a:defRPr>
      </a:lvl1pPr>
    </p:titleStyle>
    <p:bodyStyle>
      <a:lvl1pPr marL="228600" indent="-228600" algn="l" defTabSz="457200" rtl="0" eaLnBrk="1" latinLnBrk="0" hangingPunct="1">
        <a:spcBef>
          <a:spcPts val="0"/>
        </a:spcBef>
        <a:spcAft>
          <a:spcPts val="600"/>
        </a:spcAft>
        <a:buFont typeface="Arial" panose="020B0604020202020204" pitchFamily="34" charset="0"/>
        <a:buChar char="•"/>
        <a:defRPr sz="1800" b="0" kern="1200">
          <a:solidFill>
            <a:schemeClr val="tx1"/>
          </a:solidFill>
          <a:latin typeface="+mn-lt"/>
          <a:ea typeface="+mn-ea"/>
          <a:cs typeface="+mn-cs"/>
        </a:defRPr>
      </a:lvl1pPr>
      <a:lvl2pPr marL="457200" indent="-223838" algn="l" defTabSz="457200" rtl="0" eaLnBrk="1" latinLnBrk="0" hangingPunct="1">
        <a:spcBef>
          <a:spcPts val="0"/>
        </a:spcBef>
        <a:spcAft>
          <a:spcPts val="600"/>
        </a:spcAft>
        <a:buFont typeface="Arial" panose="020B0604020202020204" pitchFamily="34" charset="0"/>
        <a:buChar char="–"/>
        <a:tabLst/>
        <a:defRPr sz="1500" kern="1200">
          <a:solidFill>
            <a:schemeClr val="tx1"/>
          </a:solidFill>
          <a:latin typeface="+mn-lt"/>
          <a:ea typeface="+mn-ea"/>
          <a:cs typeface="+mn-cs"/>
        </a:defRPr>
      </a:lvl2pPr>
      <a:lvl3pPr marL="6858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3pPr>
      <a:lvl4pPr marL="9144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4pPr>
      <a:lvl5pPr marL="11430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5pPr>
      <a:lvl6pPr marL="13716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6pPr>
      <a:lvl7pPr marL="16002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7pPr>
      <a:lvl8pPr marL="18288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8pPr>
      <a:lvl9pPr marL="20574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76">
          <p15:clr>
            <a:srgbClr val="F26B43"/>
          </p15:clr>
        </p15:guide>
        <p15:guide id="7" pos="3912">
          <p15:clr>
            <a:srgbClr val="F26B43"/>
          </p15:clr>
        </p15:guide>
        <p15:guide id="13" pos="304">
          <p15:clr>
            <a:srgbClr val="F26B43"/>
          </p15:clr>
        </p15:guide>
        <p15:guide id="19" pos="3768">
          <p15:clr>
            <a:srgbClr val="F26B43"/>
          </p15:clr>
        </p15:guide>
        <p15:guide id="27" orient="horz" pos="4168">
          <p15:clr>
            <a:srgbClr val="F26B43"/>
          </p15:clr>
        </p15:guide>
        <p15:guide id="29" orient="horz" pos="4016">
          <p15:clr>
            <a:srgbClr val="F26B43"/>
          </p15:clr>
        </p15:guide>
        <p15:guide id="30" orient="horz" pos="226">
          <p15:clr>
            <a:srgbClr val="F26B43"/>
          </p15:clr>
        </p15:guide>
        <p15:guide id="31" orient="horz" pos="540">
          <p15:clr>
            <a:srgbClr val="F26B43"/>
          </p15:clr>
        </p15:guide>
        <p15:guide id="32" orient="horz" pos="698">
          <p15:clr>
            <a:srgbClr val="F26B43"/>
          </p15:clr>
        </p15:guide>
        <p15:guide id="35" orient="horz" pos="1014">
          <p15:clr>
            <a:srgbClr val="F26B43"/>
          </p15:clr>
        </p15:guide>
        <p15:guide id="38" orient="horz" pos="3856">
          <p15:clr>
            <a:srgbClr val="F26B43"/>
          </p15:clr>
        </p15:guide>
        <p15:guide id="39"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custData r:id="rId22"/>
            </p:custDataLst>
          </p:nvPr>
        </p:nvSpPr>
        <p:spPr>
          <a:xfrm>
            <a:off x="485776" y="355601"/>
            <a:ext cx="11223623" cy="495299"/>
          </a:xfrm>
          <a:prstGeom prst="rect">
            <a:avLst/>
          </a:prstGeom>
        </p:spPr>
        <p:txBody>
          <a:bodyPr vert="horz" lIns="0" tIns="0" rIns="0" bIns="0" rtlCol="0" anchor="t">
            <a:noAutofit/>
          </a:bodyPr>
          <a:lstStyle/>
          <a:p>
            <a:r>
              <a:rPr lang="en-US"/>
              <a:t>Click to add title</a:t>
            </a:r>
            <a:endParaRPr lang="en-GB" dirty="0"/>
          </a:p>
        </p:txBody>
      </p:sp>
      <p:sp>
        <p:nvSpPr>
          <p:cNvPr id="3" name="Text Placeholder 2"/>
          <p:cNvSpPr>
            <a:spLocks noGrp="1"/>
          </p:cNvSpPr>
          <p:nvPr>
            <p:ph type="body" idx="1"/>
            <p:custDataLst>
              <p:custData r:id="rId23"/>
            </p:custDataLst>
          </p:nvPr>
        </p:nvSpPr>
        <p:spPr>
          <a:xfrm>
            <a:off x="485776" y="1609725"/>
            <a:ext cx="11223624" cy="4514302"/>
          </a:xfrm>
          <a:prstGeom prst="rect">
            <a:avLst/>
          </a:prstGeom>
        </p:spPr>
        <p:txBody>
          <a:bodyPr vert="horz" lIns="0" tIns="0" rIns="0" bIns="0" rtlCol="0" anchor="t">
            <a:noAutofit/>
          </a:bodyPr>
          <a:lstStyle/>
          <a:p>
            <a:pPr lvl="0"/>
            <a:r>
              <a:rPr lang="en-GB"/>
              <a:t>Click to add text</a:t>
            </a:r>
            <a:endParaRPr lang="en-GB" dirty="0"/>
          </a:p>
        </p:txBody>
      </p:sp>
      <p:sp>
        <p:nvSpPr>
          <p:cNvPr id="4" name="Slide Number Placeholder 3"/>
          <p:cNvSpPr>
            <a:spLocks noGrp="1"/>
          </p:cNvSpPr>
          <p:nvPr>
            <p:ph type="sldNum" sz="quarter" idx="4"/>
            <p:custDataLst>
              <p:custData r:id="rId24"/>
            </p:custDataLst>
          </p:nvPr>
        </p:nvSpPr>
        <p:spPr>
          <a:xfrm>
            <a:off x="11430000" y="6516000"/>
            <a:ext cx="280800" cy="123111"/>
          </a:xfrm>
          <a:prstGeom prst="rect">
            <a:avLst/>
          </a:prstGeom>
          <a:noFill/>
        </p:spPr>
        <p:txBody>
          <a:bodyPr wrap="square" lIns="0" tIns="0" rIns="0" bIns="0" rtlCol="0">
            <a:spAutoFit/>
          </a:bodyPr>
          <a:lstStyle>
            <a:lvl1pPr algn="r">
              <a:defRPr lang="en-GB" sz="800" smtClean="0">
                <a:effectLst/>
              </a:defRPr>
            </a:lvl1pPr>
          </a:lstStyle>
          <a:p>
            <a:pPr algn="r"/>
            <a:fld id="{DF66040D-6F20-4F4B-8995-856BEECD84BE}" type="slidenum">
              <a:rPr lang="en-GB" smtClean="0"/>
              <a:pPr algn="r"/>
              <a:t>‹Nº›</a:t>
            </a:fld>
            <a:endParaRPr lang="en-GB" dirty="0"/>
          </a:p>
        </p:txBody>
      </p:sp>
      <p:sp>
        <p:nvSpPr>
          <p:cNvPr id="5" name="Footer Placeholder 4"/>
          <p:cNvSpPr>
            <a:spLocks noGrp="1"/>
          </p:cNvSpPr>
          <p:nvPr>
            <p:ph type="ftr" sz="quarter" idx="3"/>
            <p:custDataLst>
              <p:custData r:id="rId25"/>
            </p:custDataLst>
          </p:nvPr>
        </p:nvSpPr>
        <p:spPr>
          <a:xfrm>
            <a:off x="6210000" y="6390000"/>
            <a:ext cx="4546800" cy="248400"/>
          </a:xfrm>
          <a:prstGeom prst="rect">
            <a:avLst/>
          </a:prstGeom>
        </p:spPr>
        <p:txBody>
          <a:bodyPr vert="horz" lIns="0" tIns="0" rIns="0" bIns="0" rtlCol="0" anchor="b">
            <a:noAutofit/>
          </a:bodyPr>
          <a:lstStyle>
            <a:lvl1pPr algn="r">
              <a:defRPr lang="en-GB" sz="800" b="0"/>
            </a:lvl1pPr>
          </a:lstStyle>
          <a:p>
            <a:pPr algn="r">
              <a:spcAft>
                <a:spcPts val="600"/>
              </a:spcAft>
              <a:buFont typeface="Arial" panose="020B0604020202020204" pitchFamily="34" charset="0"/>
              <a:buNone/>
            </a:pPr>
            <a:endParaRPr lang="en-GB" dirty="0"/>
          </a:p>
        </p:txBody>
      </p:sp>
      <p:pic>
        <p:nvPicPr>
          <p:cNvPr id="7" name="ContentLogo_WHITE" hidden="1">
            <a:extLst>
              <a:ext uri="{FF2B5EF4-FFF2-40B4-BE49-F238E27FC236}">
                <a16:creationId xmlns:a16="http://schemas.microsoft.com/office/drawing/2014/main" id="{03C6BC3C-26B6-498C-B880-670B118AC978}"/>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bwMode="invGray">
          <a:xfrm>
            <a:off x="486029" y="6515989"/>
            <a:ext cx="1240539" cy="137160"/>
          </a:xfrm>
          <a:prstGeom prst="rect">
            <a:avLst/>
          </a:prstGeom>
        </p:spPr>
      </p:pic>
      <p:pic>
        <p:nvPicPr>
          <p:cNvPr id="9" name="ContentLogo_COLOUR">
            <a:extLst>
              <a:ext uri="{FF2B5EF4-FFF2-40B4-BE49-F238E27FC236}">
                <a16:creationId xmlns:a16="http://schemas.microsoft.com/office/drawing/2014/main" id="{10E7B7A3-CABB-4301-9F90-6C1BDF240DB9}"/>
              </a:ext>
            </a:extLst>
          </p:cNvPr>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bwMode="invGray">
          <a:xfrm>
            <a:off x="486029" y="6515989"/>
            <a:ext cx="1240539" cy="137160"/>
          </a:xfrm>
          <a:prstGeom prst="rect">
            <a:avLst/>
          </a:prstGeom>
        </p:spPr>
      </p:pic>
    </p:spTree>
    <p:custDataLst>
      <p:custData r:id="rId21"/>
    </p:custDataLst>
    <p:extLst>
      <p:ext uri="{BB962C8B-B14F-4D97-AF65-F5344CB8AC3E}">
        <p14:creationId xmlns:p14="http://schemas.microsoft.com/office/powerpoint/2010/main" val="267252467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Lst>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hf hdr="0" dt="0"/>
  <p:txStyles>
    <p:titleStyle>
      <a:lvl1pPr algn="l" defTabSz="457200" rtl="0" eaLnBrk="1" latinLnBrk="0" hangingPunct="1">
        <a:lnSpc>
          <a:spcPct val="80000"/>
        </a:lnSpc>
        <a:spcBef>
          <a:spcPct val="0"/>
        </a:spcBef>
        <a:buNone/>
        <a:defRPr sz="3000" b="1" kern="1200">
          <a:solidFill>
            <a:schemeClr val="accent1"/>
          </a:solidFill>
          <a:latin typeface="+mj-lt"/>
          <a:ea typeface="+mj-ea"/>
          <a:cs typeface="+mj-cs"/>
        </a:defRPr>
      </a:lvl1pPr>
    </p:titleStyle>
    <p:bodyStyle>
      <a:lvl1pPr marL="228600" indent="-228600" algn="l" defTabSz="457200" rtl="0" eaLnBrk="1" latinLnBrk="0" hangingPunct="1">
        <a:spcBef>
          <a:spcPts val="0"/>
        </a:spcBef>
        <a:spcAft>
          <a:spcPts val="600"/>
        </a:spcAft>
        <a:buFont typeface="Arial" panose="020B0604020202020204" pitchFamily="34" charset="0"/>
        <a:buChar char="•"/>
        <a:defRPr sz="1800" b="0" kern="1200">
          <a:solidFill>
            <a:schemeClr val="tx1"/>
          </a:solidFill>
          <a:latin typeface="+mn-lt"/>
          <a:ea typeface="+mn-ea"/>
          <a:cs typeface="+mn-cs"/>
        </a:defRPr>
      </a:lvl1pPr>
      <a:lvl2pPr marL="457200" indent="-223838" algn="l" defTabSz="457200" rtl="0" eaLnBrk="1" latinLnBrk="0" hangingPunct="1">
        <a:spcBef>
          <a:spcPts val="0"/>
        </a:spcBef>
        <a:spcAft>
          <a:spcPts val="600"/>
        </a:spcAft>
        <a:buFont typeface="Arial" panose="020B0604020202020204" pitchFamily="34" charset="0"/>
        <a:buChar char="–"/>
        <a:tabLst/>
        <a:defRPr sz="1500" kern="1200">
          <a:solidFill>
            <a:schemeClr val="tx1"/>
          </a:solidFill>
          <a:latin typeface="+mn-lt"/>
          <a:ea typeface="+mn-ea"/>
          <a:cs typeface="+mn-cs"/>
        </a:defRPr>
      </a:lvl2pPr>
      <a:lvl3pPr marL="6858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3pPr>
      <a:lvl4pPr marL="9144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4pPr>
      <a:lvl5pPr marL="11430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5pPr>
      <a:lvl6pPr marL="13716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6pPr>
      <a:lvl7pPr marL="16002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7pPr>
      <a:lvl8pPr marL="18288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8pPr>
      <a:lvl9pPr marL="20574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76">
          <p15:clr>
            <a:srgbClr val="F26B43"/>
          </p15:clr>
        </p15:guide>
        <p15:guide id="7" pos="3912">
          <p15:clr>
            <a:srgbClr val="F26B43"/>
          </p15:clr>
        </p15:guide>
        <p15:guide id="13" pos="304">
          <p15:clr>
            <a:srgbClr val="F26B43"/>
          </p15:clr>
        </p15:guide>
        <p15:guide id="19" pos="3768">
          <p15:clr>
            <a:srgbClr val="F26B43"/>
          </p15:clr>
        </p15:guide>
        <p15:guide id="27" orient="horz" pos="4168">
          <p15:clr>
            <a:srgbClr val="F26B43"/>
          </p15:clr>
        </p15:guide>
        <p15:guide id="29" orient="horz" pos="4016">
          <p15:clr>
            <a:srgbClr val="F26B43"/>
          </p15:clr>
        </p15:guide>
        <p15:guide id="30" orient="horz" pos="226">
          <p15:clr>
            <a:srgbClr val="F26B43"/>
          </p15:clr>
        </p15:guide>
        <p15:guide id="31" orient="horz" pos="540">
          <p15:clr>
            <a:srgbClr val="F26B43"/>
          </p15:clr>
        </p15:guide>
        <p15:guide id="32" orient="horz" pos="698">
          <p15:clr>
            <a:srgbClr val="F26B43"/>
          </p15:clr>
        </p15:guide>
        <p15:guide id="35" orient="horz" pos="1014">
          <p15:clr>
            <a:srgbClr val="F26B43"/>
          </p15:clr>
        </p15:guide>
        <p15:guide id="38" orient="horz" pos="3856">
          <p15:clr>
            <a:srgbClr val="F26B43"/>
          </p15:clr>
        </p15:guide>
        <p15:guide id="39"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customXml" Target="../../customXml/item125.xml"/><Relationship Id="rId1" Type="http://schemas.openxmlformats.org/officeDocument/2006/relationships/customXml" Target="../../customXml/item126.xml"/><Relationship Id="rId4"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customXml" Target="../../customXml/item1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customXml" Target="../../customXml/item119.xml"/><Relationship Id="rId1" Type="http://schemas.openxmlformats.org/officeDocument/2006/relationships/customXml" Target="../../customXml/item118.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customXml" Target="../../customXml/item12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9.xml"/><Relationship Id="rId1" Type="http://schemas.openxmlformats.org/officeDocument/2006/relationships/customXml" Target="../../customXml/item121.xml"/></Relationships>
</file>

<file path=ppt/slides/_rels/slide6.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ustomXml" Target="../../customXml/item124.xml"/><Relationship Id="rId2" Type="http://schemas.openxmlformats.org/officeDocument/2006/relationships/customXml" Target="../../customXml/item123.xml"/><Relationship Id="rId1" Type="http://schemas.openxmlformats.org/officeDocument/2006/relationships/customXml" Target="../../customXml/item122.xml"/><Relationship Id="rId5" Type="http://schemas.openxmlformats.org/officeDocument/2006/relationships/notesSlide" Target="../notesSlides/notesSlide4.xml"/><Relationship Id="rId4"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1FA5F-22A3-B0FB-9F33-69C2DC9F50EB}"/>
              </a:ext>
            </a:extLst>
          </p:cNvPr>
          <p:cNvSpPr>
            <a:spLocks noGrp="1"/>
          </p:cNvSpPr>
          <p:nvPr>
            <p:ph type="ctrTitle"/>
          </p:nvPr>
        </p:nvSpPr>
        <p:spPr/>
        <p:txBody>
          <a:bodyPr/>
          <a:lstStyle/>
          <a:p>
            <a:r>
              <a:rPr lang="en-US" dirty="0" err="1"/>
              <a:t>Impulsando</a:t>
            </a:r>
            <a:r>
              <a:rPr lang="en-US" dirty="0"/>
              <a:t> El Futuro del Mercado </a:t>
            </a:r>
            <a:r>
              <a:rPr lang="en-US" dirty="0" err="1"/>
              <a:t>Asegurador</a:t>
            </a:r>
            <a:r>
              <a:rPr lang="en-US" dirty="0"/>
              <a:t> </a:t>
            </a:r>
            <a:r>
              <a:rPr lang="en-US" dirty="0" err="1"/>
              <a:t>en</a:t>
            </a:r>
            <a:r>
              <a:rPr lang="en-US" dirty="0"/>
              <a:t> América Latina</a:t>
            </a:r>
            <a:endParaRPr lang="es-CO" noProof="0" dirty="0"/>
          </a:p>
        </p:txBody>
      </p:sp>
      <p:sp>
        <p:nvSpPr>
          <p:cNvPr id="3" name="Subtitle 2">
            <a:extLst>
              <a:ext uri="{FF2B5EF4-FFF2-40B4-BE49-F238E27FC236}">
                <a16:creationId xmlns:a16="http://schemas.microsoft.com/office/drawing/2014/main" id="{E2DFC2FC-C3EE-4E28-C3F5-64D99CE03B36}"/>
              </a:ext>
            </a:extLst>
          </p:cNvPr>
          <p:cNvSpPr>
            <a:spLocks noGrp="1"/>
          </p:cNvSpPr>
          <p:nvPr>
            <p:ph type="subTitle" idx="1"/>
          </p:nvPr>
        </p:nvSpPr>
        <p:spPr>
          <a:xfrm>
            <a:off x="449961" y="4712954"/>
            <a:ext cx="9323959" cy="791972"/>
          </a:xfrm>
        </p:spPr>
        <p:txBody>
          <a:bodyPr/>
          <a:lstStyle/>
          <a:p>
            <a:r>
              <a:rPr lang="es-CO" noProof="0" dirty="0"/>
              <a:t>Septiembre 2025</a:t>
            </a:r>
          </a:p>
          <a:p>
            <a:endParaRPr lang="es-CO" noProof="0" dirty="0"/>
          </a:p>
        </p:txBody>
      </p:sp>
    </p:spTree>
    <p:extLst>
      <p:ext uri="{BB962C8B-B14F-4D97-AF65-F5344CB8AC3E}">
        <p14:creationId xmlns:p14="http://schemas.microsoft.com/office/powerpoint/2010/main" val="3950008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F7B3E-6AE4-AC7E-AC32-1C574E5B4E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72BA1B-8FC1-53C7-CB8F-605953014973}"/>
              </a:ext>
            </a:extLst>
          </p:cNvPr>
          <p:cNvSpPr>
            <a:spLocks noGrp="1"/>
          </p:cNvSpPr>
          <p:nvPr>
            <p:ph type="title"/>
          </p:nvPr>
        </p:nvSpPr>
        <p:spPr/>
        <p:txBody>
          <a:bodyPr/>
          <a:lstStyle/>
          <a:p>
            <a:r>
              <a:rPr lang="en-US" dirty="0" err="1"/>
              <a:t>Cómo</a:t>
            </a:r>
            <a:r>
              <a:rPr lang="en-US" dirty="0"/>
              <a:t> </a:t>
            </a:r>
            <a:r>
              <a:rPr lang="en-US" dirty="0" err="1"/>
              <a:t>lograr</a:t>
            </a:r>
            <a:r>
              <a:rPr lang="en-US" dirty="0"/>
              <a:t> que los </a:t>
            </a:r>
            <a:r>
              <a:rPr lang="en-US" dirty="0" err="1"/>
              <a:t>seguros</a:t>
            </a:r>
            <a:r>
              <a:rPr lang="en-US" dirty="0"/>
              <a:t> se </a:t>
            </a:r>
            <a:r>
              <a:rPr lang="en-US" dirty="0" err="1"/>
              <a:t>conviertan</a:t>
            </a:r>
            <a:r>
              <a:rPr lang="en-US" dirty="0"/>
              <a:t> </a:t>
            </a:r>
            <a:r>
              <a:rPr lang="en-US" dirty="0" err="1"/>
              <a:t>en</a:t>
            </a:r>
            <a:r>
              <a:rPr lang="en-US" dirty="0"/>
              <a:t> </a:t>
            </a:r>
            <a:r>
              <a:rPr lang="en-US" dirty="0" err="1"/>
              <a:t>una</a:t>
            </a:r>
            <a:r>
              <a:rPr lang="en-US" dirty="0"/>
              <a:t> </a:t>
            </a:r>
            <a:r>
              <a:rPr lang="en-US" dirty="0" err="1"/>
              <a:t>experiencia</a:t>
            </a:r>
            <a:r>
              <a:rPr lang="en-US" dirty="0"/>
              <a:t> de </a:t>
            </a:r>
            <a:r>
              <a:rPr lang="en-US" dirty="0" err="1"/>
              <a:t>alta</a:t>
            </a:r>
            <a:r>
              <a:rPr lang="en-US" dirty="0"/>
              <a:t> </a:t>
            </a:r>
            <a:r>
              <a:rPr lang="en-US" dirty="0" err="1"/>
              <a:t>calidad</a:t>
            </a:r>
            <a:r>
              <a:rPr lang="en-US" dirty="0"/>
              <a:t>?</a:t>
            </a:r>
            <a:br>
              <a:rPr lang="en-US" dirty="0"/>
            </a:br>
            <a:endParaRPr lang="en-US" dirty="0"/>
          </a:p>
        </p:txBody>
      </p:sp>
      <p:sp>
        <p:nvSpPr>
          <p:cNvPr id="3" name="Content Placeholder 2">
            <a:extLst>
              <a:ext uri="{FF2B5EF4-FFF2-40B4-BE49-F238E27FC236}">
                <a16:creationId xmlns:a16="http://schemas.microsoft.com/office/drawing/2014/main" id="{D581CF39-7B6A-3F1D-DBC3-5C02468843B0}"/>
              </a:ext>
            </a:extLst>
          </p:cNvPr>
          <p:cNvSpPr>
            <a:spLocks noGrp="1"/>
          </p:cNvSpPr>
          <p:nvPr>
            <p:ph idx="1"/>
          </p:nvPr>
        </p:nvSpPr>
        <p:spPr>
          <a:xfrm>
            <a:off x="1351280" y="1363299"/>
            <a:ext cx="10219120" cy="4514302"/>
          </a:xfrm>
        </p:spPr>
        <p:txBody>
          <a:bodyPr/>
          <a:lstStyle/>
          <a:p>
            <a:pPr marL="0" indent="0">
              <a:buNone/>
            </a:pPr>
            <a:r>
              <a:rPr lang="en-US" dirty="0" err="1"/>
              <a:t>Tecnología</a:t>
            </a:r>
            <a:r>
              <a:rPr lang="en-US" dirty="0"/>
              <a:t> y </a:t>
            </a:r>
            <a:r>
              <a:rPr lang="en-US" dirty="0" err="1"/>
              <a:t>digitalización</a:t>
            </a:r>
            <a:r>
              <a:rPr lang="en-US" dirty="0"/>
              <a:t>: </a:t>
            </a:r>
            <a:r>
              <a:rPr lang="en-US" dirty="0" err="1"/>
              <a:t>Implementar</a:t>
            </a:r>
            <a:r>
              <a:rPr lang="en-US" dirty="0"/>
              <a:t> </a:t>
            </a:r>
            <a:r>
              <a:rPr lang="en-US" dirty="0" err="1"/>
              <a:t>tecnologías</a:t>
            </a:r>
            <a:r>
              <a:rPr lang="en-US" dirty="0"/>
              <a:t> </a:t>
            </a:r>
            <a:r>
              <a:rPr lang="en-US" dirty="0" err="1"/>
              <a:t>como</a:t>
            </a:r>
            <a:r>
              <a:rPr lang="en-US" dirty="0"/>
              <a:t> chatbots, </a:t>
            </a:r>
            <a:r>
              <a:rPr lang="en-US" dirty="0" err="1"/>
              <a:t>aplicaciones</a:t>
            </a:r>
            <a:r>
              <a:rPr lang="en-US" dirty="0"/>
              <a:t> </a:t>
            </a:r>
            <a:r>
              <a:rPr lang="en-US" dirty="0" err="1"/>
              <a:t>móviles</a:t>
            </a:r>
            <a:r>
              <a:rPr lang="en-US" dirty="0"/>
              <a:t> y </a:t>
            </a:r>
            <a:r>
              <a:rPr lang="en-US" dirty="0" err="1"/>
              <a:t>plataformas</a:t>
            </a:r>
            <a:r>
              <a:rPr lang="en-US" dirty="0"/>
              <a:t> </a:t>
            </a:r>
            <a:r>
              <a:rPr lang="en-US" dirty="0" err="1"/>
              <a:t>en</a:t>
            </a:r>
            <a:r>
              <a:rPr lang="en-US" dirty="0"/>
              <a:t> </a:t>
            </a:r>
            <a:r>
              <a:rPr lang="en-US" dirty="0" err="1"/>
              <a:t>línea</a:t>
            </a:r>
            <a:r>
              <a:rPr lang="en-US" dirty="0"/>
              <a:t> para </a:t>
            </a:r>
            <a:r>
              <a:rPr lang="en-US" dirty="0" err="1"/>
              <a:t>mejorar</a:t>
            </a:r>
            <a:r>
              <a:rPr lang="en-US" dirty="0"/>
              <a:t> la </a:t>
            </a:r>
            <a:r>
              <a:rPr lang="en-US" dirty="0" err="1"/>
              <a:t>accesibilidad</a:t>
            </a:r>
            <a:r>
              <a:rPr lang="en-US" dirty="0"/>
              <a:t>, la </a:t>
            </a:r>
            <a:r>
              <a:rPr lang="en-US" dirty="0" err="1"/>
              <a:t>eficiencia</a:t>
            </a:r>
            <a:r>
              <a:rPr lang="en-US" dirty="0"/>
              <a:t> y la </a:t>
            </a:r>
            <a:r>
              <a:rPr lang="en-US" dirty="0" err="1"/>
              <a:t>comodidad</a:t>
            </a:r>
            <a:r>
              <a:rPr lang="en-US" dirty="0"/>
              <a:t> </a:t>
            </a:r>
            <a:r>
              <a:rPr lang="en-US" dirty="0" err="1"/>
              <a:t>en</a:t>
            </a:r>
            <a:r>
              <a:rPr lang="en-US" dirty="0"/>
              <a:t> la </a:t>
            </a:r>
            <a:r>
              <a:rPr lang="en-US" dirty="0" err="1"/>
              <a:t>gestión</a:t>
            </a:r>
            <a:r>
              <a:rPr lang="en-US" dirty="0"/>
              <a:t> de </a:t>
            </a:r>
            <a:r>
              <a:rPr lang="en-US" dirty="0" err="1"/>
              <a:t>pólizas</a:t>
            </a:r>
            <a:r>
              <a:rPr lang="en-US" dirty="0"/>
              <a:t> y </a:t>
            </a:r>
            <a:r>
              <a:rPr lang="en-US" dirty="0" err="1"/>
              <a:t>reclamaciones</a:t>
            </a:r>
            <a:r>
              <a:rPr lang="en-US" dirty="0"/>
              <a:t>.</a:t>
            </a:r>
          </a:p>
          <a:p>
            <a:pPr marL="0" indent="0">
              <a:buNone/>
            </a:pPr>
            <a:endParaRPr lang="en-US" dirty="0"/>
          </a:p>
          <a:p>
            <a:pPr marL="0" indent="0">
              <a:buNone/>
            </a:pPr>
            <a:r>
              <a:rPr lang="en-US" dirty="0" err="1"/>
              <a:t>Educación</a:t>
            </a:r>
            <a:r>
              <a:rPr lang="en-US" dirty="0"/>
              <a:t>: La </a:t>
            </a:r>
            <a:r>
              <a:rPr lang="en-US" dirty="0" err="1"/>
              <a:t>importancia</a:t>
            </a:r>
            <a:r>
              <a:rPr lang="en-US" dirty="0"/>
              <a:t> de los </a:t>
            </a:r>
            <a:r>
              <a:rPr lang="en-US" dirty="0" err="1"/>
              <a:t>seguros</a:t>
            </a:r>
            <a:r>
              <a:rPr lang="en-US" dirty="0"/>
              <a:t>, </a:t>
            </a:r>
            <a:r>
              <a:rPr lang="en-US" dirty="0" err="1"/>
              <a:t>cómo</a:t>
            </a:r>
            <a:r>
              <a:rPr lang="en-US" dirty="0"/>
              <a:t> </a:t>
            </a:r>
            <a:r>
              <a:rPr lang="en-US" dirty="0" err="1"/>
              <a:t>funcionan</a:t>
            </a:r>
            <a:r>
              <a:rPr lang="en-US" dirty="0"/>
              <a:t> y </a:t>
            </a:r>
            <a:r>
              <a:rPr lang="en-US" dirty="0" err="1"/>
              <a:t>cómo</a:t>
            </a:r>
            <a:r>
              <a:rPr lang="en-US" dirty="0"/>
              <a:t> </a:t>
            </a:r>
            <a:r>
              <a:rPr lang="en-US" dirty="0" err="1"/>
              <a:t>pueden</a:t>
            </a:r>
            <a:r>
              <a:rPr lang="en-US" dirty="0"/>
              <a:t> </a:t>
            </a:r>
            <a:r>
              <a:rPr lang="en-US" dirty="0" err="1"/>
              <a:t>beneficiarse</a:t>
            </a:r>
            <a:r>
              <a:rPr lang="en-US" dirty="0"/>
              <a:t> de </a:t>
            </a:r>
            <a:r>
              <a:rPr lang="en-US" dirty="0" err="1"/>
              <a:t>ellos</a:t>
            </a:r>
            <a:r>
              <a:rPr lang="en-US" dirty="0"/>
              <a:t>, </a:t>
            </a:r>
            <a:r>
              <a:rPr lang="en-US" dirty="0" err="1"/>
              <a:t>aumentando</a:t>
            </a:r>
            <a:r>
              <a:rPr lang="en-US" dirty="0"/>
              <a:t> la </a:t>
            </a:r>
            <a:r>
              <a:rPr lang="en-US" dirty="0" err="1"/>
              <a:t>comprensión</a:t>
            </a:r>
            <a:r>
              <a:rPr lang="en-US" dirty="0"/>
              <a:t> y la </a:t>
            </a:r>
            <a:r>
              <a:rPr lang="en-US" dirty="0" err="1"/>
              <a:t>apreciación</a:t>
            </a:r>
            <a:r>
              <a:rPr lang="en-US" dirty="0"/>
              <a:t> de los </a:t>
            </a:r>
            <a:r>
              <a:rPr lang="en-US" dirty="0" err="1"/>
              <a:t>productos</a:t>
            </a:r>
            <a:r>
              <a:rPr lang="en-US" dirty="0"/>
              <a:t>.</a:t>
            </a:r>
          </a:p>
          <a:p>
            <a:pPr marL="0" indent="0">
              <a:buNone/>
            </a:pPr>
            <a:endParaRPr lang="en-US" dirty="0"/>
          </a:p>
          <a:p>
            <a:pPr marL="0" indent="0">
              <a:buNone/>
            </a:pPr>
            <a:r>
              <a:rPr lang="en-US" dirty="0" err="1"/>
              <a:t>Innovación</a:t>
            </a:r>
            <a:r>
              <a:rPr lang="en-US" dirty="0"/>
              <a:t> y </a:t>
            </a:r>
            <a:r>
              <a:rPr lang="en-US" dirty="0" err="1"/>
              <a:t>adaptabilidad</a:t>
            </a:r>
            <a:r>
              <a:rPr lang="en-US" dirty="0"/>
              <a:t>: </a:t>
            </a:r>
            <a:r>
              <a:rPr lang="en-US" dirty="0" err="1"/>
              <a:t>Tendencias</a:t>
            </a:r>
            <a:r>
              <a:rPr lang="en-US" dirty="0"/>
              <a:t> y </a:t>
            </a:r>
            <a:r>
              <a:rPr lang="en-US" dirty="0" err="1"/>
              <a:t>necesidades</a:t>
            </a:r>
            <a:r>
              <a:rPr lang="en-US" dirty="0"/>
              <a:t> </a:t>
            </a:r>
            <a:r>
              <a:rPr lang="en-US" dirty="0" err="1"/>
              <a:t>cambiantes</a:t>
            </a:r>
            <a:r>
              <a:rPr lang="en-US" dirty="0"/>
              <a:t> del mercado, </a:t>
            </a:r>
            <a:r>
              <a:rPr lang="en-US" dirty="0" err="1"/>
              <a:t>innovando</a:t>
            </a:r>
            <a:r>
              <a:rPr lang="en-US" dirty="0"/>
              <a:t> y </a:t>
            </a:r>
            <a:r>
              <a:rPr lang="en-US" dirty="0" err="1"/>
              <a:t>adaptando</a:t>
            </a:r>
            <a:r>
              <a:rPr lang="en-US" dirty="0"/>
              <a:t> los </a:t>
            </a:r>
            <a:r>
              <a:rPr lang="en-US" dirty="0" err="1"/>
              <a:t>productos</a:t>
            </a:r>
            <a:r>
              <a:rPr lang="en-US" dirty="0"/>
              <a:t> y </a:t>
            </a:r>
            <a:r>
              <a:rPr lang="en-US" dirty="0" err="1"/>
              <a:t>servicios</a:t>
            </a:r>
            <a:r>
              <a:rPr lang="en-US" dirty="0"/>
              <a:t> para </a:t>
            </a:r>
            <a:r>
              <a:rPr lang="en-US" dirty="0" err="1"/>
              <a:t>satisfacer</a:t>
            </a:r>
            <a:r>
              <a:rPr lang="en-US" dirty="0"/>
              <a:t> las </a:t>
            </a:r>
            <a:r>
              <a:rPr lang="en-US" dirty="0" err="1"/>
              <a:t>demandas</a:t>
            </a:r>
            <a:r>
              <a:rPr lang="en-US" dirty="0"/>
              <a:t> de los </a:t>
            </a:r>
            <a:r>
              <a:rPr lang="en-US" dirty="0" err="1"/>
              <a:t>clientes</a:t>
            </a:r>
            <a:r>
              <a:rPr lang="en-US" dirty="0"/>
              <a:t>.</a:t>
            </a:r>
          </a:p>
          <a:p>
            <a:pPr marL="0" indent="0">
              <a:buNone/>
            </a:pPr>
            <a:endParaRPr lang="en-US" dirty="0"/>
          </a:p>
          <a:p>
            <a:pPr marL="0" indent="0">
              <a:buNone/>
            </a:pPr>
            <a:r>
              <a:rPr lang="en-US" dirty="0" err="1"/>
              <a:t>Medición</a:t>
            </a:r>
            <a:r>
              <a:rPr lang="en-US" dirty="0"/>
              <a:t> y </a:t>
            </a:r>
            <a:r>
              <a:rPr lang="en-US" dirty="0" err="1"/>
              <a:t>retroalimentación</a:t>
            </a:r>
            <a:r>
              <a:rPr lang="en-US" dirty="0"/>
              <a:t>: </a:t>
            </a:r>
            <a:r>
              <a:rPr lang="en-US" dirty="0" err="1"/>
              <a:t>Recopilar</a:t>
            </a:r>
            <a:r>
              <a:rPr lang="en-US" dirty="0"/>
              <a:t> </a:t>
            </a:r>
            <a:r>
              <a:rPr lang="en-US" dirty="0" err="1"/>
              <a:t>retroalimentación</a:t>
            </a:r>
            <a:r>
              <a:rPr lang="en-US" dirty="0"/>
              <a:t> de los </a:t>
            </a:r>
            <a:r>
              <a:rPr lang="en-US" dirty="0" err="1"/>
              <a:t>clientes</a:t>
            </a:r>
            <a:r>
              <a:rPr lang="en-US" dirty="0"/>
              <a:t> y </a:t>
            </a:r>
            <a:r>
              <a:rPr lang="en-US" dirty="0" err="1"/>
              <a:t>medir</a:t>
            </a:r>
            <a:r>
              <a:rPr lang="en-US" dirty="0"/>
              <a:t> la </a:t>
            </a:r>
            <a:r>
              <a:rPr lang="en-US" dirty="0" err="1"/>
              <a:t>satisfacción</a:t>
            </a:r>
            <a:r>
              <a:rPr lang="en-US" dirty="0"/>
              <a:t> para </a:t>
            </a:r>
            <a:r>
              <a:rPr lang="en-US" dirty="0" err="1"/>
              <a:t>identificar</a:t>
            </a:r>
            <a:r>
              <a:rPr lang="en-US" dirty="0"/>
              <a:t> </a:t>
            </a:r>
            <a:r>
              <a:rPr lang="en-US" dirty="0" err="1"/>
              <a:t>áreas</a:t>
            </a:r>
            <a:r>
              <a:rPr lang="en-US" dirty="0"/>
              <a:t> de </a:t>
            </a:r>
            <a:r>
              <a:rPr lang="en-US" dirty="0" err="1"/>
              <a:t>mejora</a:t>
            </a:r>
            <a:r>
              <a:rPr lang="en-US" dirty="0"/>
              <a:t> y </a:t>
            </a:r>
            <a:r>
              <a:rPr lang="en-US" dirty="0" err="1"/>
              <a:t>realizar</a:t>
            </a:r>
            <a:r>
              <a:rPr lang="en-US" dirty="0"/>
              <a:t> </a:t>
            </a:r>
            <a:r>
              <a:rPr lang="en-US" dirty="0" err="1"/>
              <a:t>ajustes</a:t>
            </a:r>
            <a:r>
              <a:rPr lang="en-US" dirty="0"/>
              <a:t> </a:t>
            </a:r>
            <a:r>
              <a:rPr lang="en-US" dirty="0" err="1"/>
              <a:t>necesarios</a:t>
            </a:r>
            <a:r>
              <a:rPr lang="en-US" dirty="0"/>
              <a:t>. </a:t>
            </a:r>
          </a:p>
          <a:p>
            <a:pPr marL="0" indent="0">
              <a:buNone/>
            </a:pPr>
            <a:endParaRPr lang="en-US" dirty="0"/>
          </a:p>
          <a:p>
            <a:pPr marL="0" indent="0">
              <a:buNone/>
            </a:pPr>
            <a:r>
              <a:rPr lang="en-US" dirty="0"/>
              <a:t>Al </a:t>
            </a:r>
            <a:r>
              <a:rPr lang="en-US" dirty="0" err="1"/>
              <a:t>implementar</a:t>
            </a:r>
            <a:r>
              <a:rPr lang="en-US" dirty="0"/>
              <a:t> </a:t>
            </a:r>
            <a:r>
              <a:rPr lang="en-US" dirty="0" err="1"/>
              <a:t>estas</a:t>
            </a:r>
            <a:r>
              <a:rPr lang="en-US" dirty="0"/>
              <a:t> </a:t>
            </a:r>
            <a:r>
              <a:rPr lang="en-US" dirty="0" err="1"/>
              <a:t>estrategias</a:t>
            </a:r>
            <a:r>
              <a:rPr lang="en-US" dirty="0"/>
              <a:t>, las </a:t>
            </a:r>
            <a:r>
              <a:rPr lang="en-US" dirty="0" err="1"/>
              <a:t>aseguradoras</a:t>
            </a:r>
            <a:r>
              <a:rPr lang="en-US" dirty="0"/>
              <a:t> </a:t>
            </a:r>
            <a:r>
              <a:rPr lang="en-US" dirty="0" err="1"/>
              <a:t>pueden</a:t>
            </a:r>
            <a:r>
              <a:rPr lang="en-US" dirty="0"/>
              <a:t> </a:t>
            </a:r>
            <a:r>
              <a:rPr lang="en-US" dirty="0" err="1"/>
              <a:t>crear</a:t>
            </a:r>
            <a:r>
              <a:rPr lang="en-US" dirty="0"/>
              <a:t> </a:t>
            </a:r>
            <a:r>
              <a:rPr lang="en-US" dirty="0" err="1"/>
              <a:t>una</a:t>
            </a:r>
            <a:r>
              <a:rPr lang="en-US" dirty="0"/>
              <a:t> </a:t>
            </a:r>
            <a:r>
              <a:rPr lang="en-US" dirty="0" err="1"/>
              <a:t>experiencia</a:t>
            </a:r>
            <a:r>
              <a:rPr lang="en-US" dirty="0"/>
              <a:t> de </a:t>
            </a:r>
            <a:r>
              <a:rPr lang="en-US" dirty="0" err="1"/>
              <a:t>alta</a:t>
            </a:r>
            <a:r>
              <a:rPr lang="en-US" dirty="0"/>
              <a:t> </a:t>
            </a:r>
            <a:r>
              <a:rPr lang="en-US" dirty="0" err="1"/>
              <a:t>calidad</a:t>
            </a:r>
            <a:r>
              <a:rPr lang="en-US" dirty="0"/>
              <a:t> para sus </a:t>
            </a:r>
            <a:r>
              <a:rPr lang="en-US" dirty="0" err="1"/>
              <a:t>clientes</a:t>
            </a:r>
            <a:r>
              <a:rPr lang="en-US" dirty="0"/>
              <a:t>, </a:t>
            </a:r>
            <a:r>
              <a:rPr lang="en-US" dirty="0" err="1"/>
              <a:t>aumentando</a:t>
            </a:r>
            <a:r>
              <a:rPr lang="en-US" dirty="0"/>
              <a:t> la </a:t>
            </a:r>
            <a:r>
              <a:rPr lang="en-US" dirty="0" err="1"/>
              <a:t>satisfacción</a:t>
            </a:r>
            <a:r>
              <a:rPr lang="en-US" dirty="0"/>
              <a:t>, la </a:t>
            </a:r>
            <a:r>
              <a:rPr lang="en-US" dirty="0" err="1"/>
              <a:t>lealtad</a:t>
            </a:r>
            <a:r>
              <a:rPr lang="en-US" dirty="0"/>
              <a:t> y la </a:t>
            </a:r>
            <a:r>
              <a:rPr lang="en-US" dirty="0" err="1"/>
              <a:t>retención</a:t>
            </a:r>
            <a:r>
              <a:rPr lang="en-US" dirty="0"/>
              <a:t>.</a:t>
            </a:r>
          </a:p>
        </p:txBody>
      </p:sp>
      <p:sp>
        <p:nvSpPr>
          <p:cNvPr id="4" name="Slide Number Placeholder 3">
            <a:extLst>
              <a:ext uri="{FF2B5EF4-FFF2-40B4-BE49-F238E27FC236}">
                <a16:creationId xmlns:a16="http://schemas.microsoft.com/office/drawing/2014/main" id="{A4C581FE-EB34-10DA-6799-F463CBC0DCCD}"/>
              </a:ext>
            </a:extLst>
          </p:cNvPr>
          <p:cNvSpPr>
            <a:spLocks noGrp="1"/>
          </p:cNvSpPr>
          <p:nvPr>
            <p:ph type="sldNum" sz="quarter" idx="10"/>
          </p:nvPr>
        </p:nvSpPr>
        <p:spPr/>
        <p:txBody>
          <a:bodyPr/>
          <a:lstStyle/>
          <a:p>
            <a:pPr algn="r"/>
            <a:fld id="{DF66040D-6F20-4F4B-8995-856BEECD84BE}" type="slidenum">
              <a:rPr lang="en-US" smtClean="0"/>
              <a:pPr algn="r"/>
              <a:t>10</a:t>
            </a:fld>
            <a:endParaRPr lang="en-US" dirty="0"/>
          </a:p>
        </p:txBody>
      </p:sp>
      <p:sp>
        <p:nvSpPr>
          <p:cNvPr id="6" name="Rectangle 5">
            <a:extLst>
              <a:ext uri="{FF2B5EF4-FFF2-40B4-BE49-F238E27FC236}">
                <a16:creationId xmlns:a16="http://schemas.microsoft.com/office/drawing/2014/main" id="{EB68981A-FB69-4922-E6BF-4973D5275FFB}"/>
              </a:ext>
            </a:extLst>
          </p:cNvPr>
          <p:cNvSpPr/>
          <p:nvPr/>
        </p:nvSpPr>
        <p:spPr>
          <a:xfrm>
            <a:off x="503448" y="1480195"/>
            <a:ext cx="568894" cy="495300"/>
          </a:xfrm>
          <a:prstGeom prst="rect">
            <a:avLst/>
          </a:prstGeom>
          <a:solidFill>
            <a:srgbClr val="002C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7" name="Rectangle 6">
            <a:extLst>
              <a:ext uri="{FF2B5EF4-FFF2-40B4-BE49-F238E27FC236}">
                <a16:creationId xmlns:a16="http://schemas.microsoft.com/office/drawing/2014/main" id="{98CF2DC1-2BB9-B7B2-CA81-E2B37F5DA0BB}"/>
              </a:ext>
            </a:extLst>
          </p:cNvPr>
          <p:cNvSpPr/>
          <p:nvPr/>
        </p:nvSpPr>
        <p:spPr>
          <a:xfrm>
            <a:off x="503448" y="2661148"/>
            <a:ext cx="568894" cy="4953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C38F6F6D-984D-5BF4-23EB-8E534D731BD6}"/>
              </a:ext>
            </a:extLst>
          </p:cNvPr>
          <p:cNvSpPr/>
          <p:nvPr/>
        </p:nvSpPr>
        <p:spPr>
          <a:xfrm>
            <a:off x="503448" y="3647635"/>
            <a:ext cx="568894" cy="4953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a:extLst>
              <a:ext uri="{FF2B5EF4-FFF2-40B4-BE49-F238E27FC236}">
                <a16:creationId xmlns:a16="http://schemas.microsoft.com/office/drawing/2014/main" id="{3144B292-0DCC-CD11-F5DA-BD6B1071E2E1}"/>
              </a:ext>
            </a:extLst>
          </p:cNvPr>
          <p:cNvSpPr/>
          <p:nvPr/>
        </p:nvSpPr>
        <p:spPr>
          <a:xfrm>
            <a:off x="503448" y="4615688"/>
            <a:ext cx="568894" cy="495300"/>
          </a:xfrm>
          <a:prstGeom prst="rect">
            <a:avLst/>
          </a:prstGeom>
          <a:solidFill>
            <a:srgbClr val="ADDF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EE9C2134-9F92-671A-5193-ADFFEAD542D0}"/>
              </a:ext>
            </a:extLst>
          </p:cNvPr>
          <p:cNvSpPr/>
          <p:nvPr/>
        </p:nvSpPr>
        <p:spPr>
          <a:xfrm>
            <a:off x="503448" y="5580518"/>
            <a:ext cx="568894" cy="495300"/>
          </a:xfrm>
          <a:prstGeom prst="rect">
            <a:avLst/>
          </a:prstGeom>
          <a:solidFill>
            <a:srgbClr val="9494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cxnSp>
        <p:nvCxnSpPr>
          <p:cNvPr id="12" name="Straight Connector 11">
            <a:extLst>
              <a:ext uri="{FF2B5EF4-FFF2-40B4-BE49-F238E27FC236}">
                <a16:creationId xmlns:a16="http://schemas.microsoft.com/office/drawing/2014/main" id="{C48894B5-EEAC-145A-77A6-739627C86D17}"/>
              </a:ext>
            </a:extLst>
          </p:cNvPr>
          <p:cNvCxnSpPr>
            <a:cxnSpLocks/>
          </p:cNvCxnSpPr>
          <p:nvPr/>
        </p:nvCxnSpPr>
        <p:spPr>
          <a:xfrm flipH="1">
            <a:off x="485776" y="2397760"/>
            <a:ext cx="11225024" cy="0"/>
          </a:xfrm>
          <a:prstGeom prst="line">
            <a:avLst/>
          </a:prstGeom>
          <a:ln w="22225">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BE66AFD2-F162-A7B7-3368-9CB96D695896}"/>
              </a:ext>
            </a:extLst>
          </p:cNvPr>
          <p:cNvCxnSpPr>
            <a:cxnSpLocks/>
          </p:cNvCxnSpPr>
          <p:nvPr/>
        </p:nvCxnSpPr>
        <p:spPr>
          <a:xfrm flipH="1">
            <a:off x="501955" y="3463236"/>
            <a:ext cx="11225024" cy="0"/>
          </a:xfrm>
          <a:prstGeom prst="line">
            <a:avLst/>
          </a:prstGeom>
          <a:ln w="22225">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F3620CA8-CC28-819D-600C-4CF875A307BD}"/>
              </a:ext>
            </a:extLst>
          </p:cNvPr>
          <p:cNvCxnSpPr>
            <a:cxnSpLocks/>
          </p:cNvCxnSpPr>
          <p:nvPr/>
        </p:nvCxnSpPr>
        <p:spPr>
          <a:xfrm flipH="1">
            <a:off x="493725" y="4402818"/>
            <a:ext cx="11225024" cy="0"/>
          </a:xfrm>
          <a:prstGeom prst="line">
            <a:avLst/>
          </a:prstGeom>
          <a:ln w="22225">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C00F0CC2-D216-BD12-48E6-3C245AC8E717}"/>
              </a:ext>
            </a:extLst>
          </p:cNvPr>
          <p:cNvCxnSpPr>
            <a:cxnSpLocks/>
          </p:cNvCxnSpPr>
          <p:nvPr/>
        </p:nvCxnSpPr>
        <p:spPr>
          <a:xfrm flipH="1">
            <a:off x="492403" y="5387455"/>
            <a:ext cx="11225024" cy="0"/>
          </a:xfrm>
          <a:prstGeom prst="line">
            <a:avLst/>
          </a:prstGeom>
          <a:ln w="22225">
            <a:solidFill>
              <a:schemeClr val="accent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6481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0C3B7-21A7-9A50-7ED6-74CF4C186CAE}"/>
              </a:ext>
            </a:extLst>
          </p:cNvPr>
          <p:cNvSpPr>
            <a:spLocks noGrp="1"/>
          </p:cNvSpPr>
          <p:nvPr>
            <p:ph type="title"/>
          </p:nvPr>
        </p:nvSpPr>
        <p:spPr/>
        <p:txBody>
          <a:bodyPr/>
          <a:lstStyle/>
          <a:p>
            <a:r>
              <a:rPr lang="en-US" dirty="0" err="1"/>
              <a:t>Reflexiones</a:t>
            </a:r>
            <a:r>
              <a:rPr lang="en-US" dirty="0"/>
              <a:t> </a:t>
            </a:r>
            <a:r>
              <a:rPr lang="en-US" dirty="0" err="1"/>
              <a:t>adicionales</a:t>
            </a:r>
            <a:endParaRPr lang="en-US" dirty="0"/>
          </a:p>
        </p:txBody>
      </p:sp>
      <p:sp>
        <p:nvSpPr>
          <p:cNvPr id="3" name="Content Placeholder 2">
            <a:extLst>
              <a:ext uri="{FF2B5EF4-FFF2-40B4-BE49-F238E27FC236}">
                <a16:creationId xmlns:a16="http://schemas.microsoft.com/office/drawing/2014/main" id="{5F1D4778-7485-9F35-27FB-4255C72F2C0F}"/>
              </a:ext>
            </a:extLst>
          </p:cNvPr>
          <p:cNvSpPr>
            <a:spLocks noGrp="1"/>
          </p:cNvSpPr>
          <p:nvPr>
            <p:ph idx="1"/>
          </p:nvPr>
        </p:nvSpPr>
        <p:spPr>
          <a:xfrm>
            <a:off x="484188" y="1075571"/>
            <a:ext cx="11223624" cy="4514302"/>
          </a:xfrm>
        </p:spPr>
        <p:txBody>
          <a:bodyPr/>
          <a:lstStyle/>
          <a:p>
            <a:r>
              <a:rPr lang="en-US" sz="1600" dirty="0">
                <a:solidFill>
                  <a:srgbClr val="202020"/>
                </a:solidFill>
                <a:latin typeface="Arial" panose="020B0604020202020204"/>
              </a:rPr>
              <a:t>Antes de </a:t>
            </a:r>
            <a:r>
              <a:rPr lang="en-US" sz="1600" dirty="0" err="1">
                <a:solidFill>
                  <a:srgbClr val="202020"/>
                </a:solidFill>
                <a:latin typeface="Arial" panose="020B0604020202020204"/>
              </a:rPr>
              <a:t>competir</a:t>
            </a:r>
            <a:r>
              <a:rPr lang="en-US" sz="1600" dirty="0">
                <a:solidFill>
                  <a:srgbClr val="202020"/>
                </a:solidFill>
                <a:latin typeface="Arial" panose="020B0604020202020204"/>
              </a:rPr>
              <a:t> </a:t>
            </a:r>
            <a:r>
              <a:rPr lang="en-US" sz="1600" dirty="0" err="1">
                <a:solidFill>
                  <a:srgbClr val="202020"/>
                </a:solidFill>
                <a:latin typeface="Arial" panose="020B0604020202020204"/>
              </a:rPr>
              <a:t>por</a:t>
            </a:r>
            <a:r>
              <a:rPr lang="en-US" sz="1600" dirty="0">
                <a:solidFill>
                  <a:srgbClr val="202020"/>
                </a:solidFill>
                <a:latin typeface="Arial" panose="020B0604020202020204"/>
              </a:rPr>
              <a:t> los </a:t>
            </a:r>
            <a:r>
              <a:rPr lang="en-US" sz="1600" dirty="0" err="1">
                <a:solidFill>
                  <a:srgbClr val="202020"/>
                </a:solidFill>
                <a:latin typeface="Arial" panose="020B0604020202020204"/>
              </a:rPr>
              <a:t>grandes</a:t>
            </a:r>
            <a:r>
              <a:rPr lang="en-US" sz="1600" dirty="0">
                <a:solidFill>
                  <a:srgbClr val="202020"/>
                </a:solidFill>
                <a:latin typeface="Arial" panose="020B0604020202020204"/>
              </a:rPr>
              <a:t> </a:t>
            </a:r>
            <a:r>
              <a:rPr lang="en-US" sz="1600" dirty="0" err="1">
                <a:solidFill>
                  <a:srgbClr val="202020"/>
                </a:solidFill>
                <a:latin typeface="Arial" panose="020B0604020202020204"/>
              </a:rPr>
              <a:t>riesgos</a:t>
            </a:r>
            <a:r>
              <a:rPr lang="en-US" sz="1600" dirty="0">
                <a:solidFill>
                  <a:srgbClr val="202020"/>
                </a:solidFill>
                <a:latin typeface="Arial" panose="020B0604020202020204"/>
              </a:rPr>
              <a:t> </a:t>
            </a:r>
            <a:r>
              <a:rPr lang="en-US" sz="1600" dirty="0" err="1">
                <a:solidFill>
                  <a:srgbClr val="202020"/>
                </a:solidFill>
                <a:latin typeface="Arial" panose="020B0604020202020204"/>
              </a:rPr>
              <a:t>corporativos</a:t>
            </a:r>
            <a:r>
              <a:rPr lang="en-US" sz="1600" dirty="0">
                <a:solidFill>
                  <a:srgbClr val="202020"/>
                </a:solidFill>
                <a:latin typeface="Arial" panose="020B0604020202020204"/>
              </a:rPr>
              <a:t> que </a:t>
            </a:r>
            <a:r>
              <a:rPr lang="en-US" sz="1600" dirty="0" err="1">
                <a:solidFill>
                  <a:srgbClr val="202020"/>
                </a:solidFill>
                <a:latin typeface="Arial" panose="020B0604020202020204"/>
              </a:rPr>
              <a:t>consumen</a:t>
            </a:r>
            <a:r>
              <a:rPr lang="en-US" sz="1600" dirty="0">
                <a:solidFill>
                  <a:srgbClr val="202020"/>
                </a:solidFill>
                <a:latin typeface="Arial" panose="020B0604020202020204"/>
              </a:rPr>
              <a:t> </a:t>
            </a:r>
            <a:r>
              <a:rPr lang="en-US" sz="1600" dirty="0" err="1">
                <a:solidFill>
                  <a:srgbClr val="202020"/>
                </a:solidFill>
                <a:latin typeface="Arial" panose="020B0604020202020204"/>
              </a:rPr>
              <a:t>grandes</a:t>
            </a:r>
            <a:r>
              <a:rPr lang="en-US" sz="1600" dirty="0">
                <a:solidFill>
                  <a:srgbClr val="202020"/>
                </a:solidFill>
                <a:latin typeface="Arial" panose="020B0604020202020204"/>
              </a:rPr>
              <a:t> </a:t>
            </a:r>
            <a:r>
              <a:rPr lang="en-US" sz="1600" dirty="0" err="1">
                <a:solidFill>
                  <a:srgbClr val="202020"/>
                </a:solidFill>
                <a:latin typeface="Arial" panose="020B0604020202020204"/>
              </a:rPr>
              <a:t>capacidades</a:t>
            </a:r>
            <a:r>
              <a:rPr lang="en-US" sz="1600" dirty="0">
                <a:solidFill>
                  <a:srgbClr val="202020"/>
                </a:solidFill>
                <a:latin typeface="Arial" panose="020B0604020202020204"/>
              </a:rPr>
              <a:t> y </a:t>
            </a:r>
            <a:r>
              <a:rPr lang="en-US" sz="1600" dirty="0" err="1">
                <a:solidFill>
                  <a:srgbClr val="202020"/>
                </a:solidFill>
                <a:latin typeface="Arial" panose="020B0604020202020204"/>
              </a:rPr>
              <a:t>generan</a:t>
            </a:r>
            <a:r>
              <a:rPr lang="en-US" sz="1600" dirty="0">
                <a:solidFill>
                  <a:srgbClr val="202020"/>
                </a:solidFill>
                <a:latin typeface="Arial" panose="020B0604020202020204"/>
              </a:rPr>
              <a:t> </a:t>
            </a:r>
            <a:r>
              <a:rPr lang="en-US" sz="1600" dirty="0" err="1">
                <a:solidFill>
                  <a:srgbClr val="202020"/>
                </a:solidFill>
                <a:latin typeface="Arial" panose="020B0604020202020204"/>
              </a:rPr>
              <a:t>altas</a:t>
            </a:r>
            <a:r>
              <a:rPr lang="en-US" sz="1600" dirty="0">
                <a:solidFill>
                  <a:srgbClr val="202020"/>
                </a:solidFill>
                <a:latin typeface="Arial" panose="020B0604020202020204"/>
              </a:rPr>
              <a:t> </a:t>
            </a:r>
            <a:r>
              <a:rPr lang="en-US" sz="1600" dirty="0" err="1">
                <a:solidFill>
                  <a:srgbClr val="202020"/>
                </a:solidFill>
                <a:latin typeface="Arial" panose="020B0604020202020204"/>
              </a:rPr>
              <a:t>volatilidades</a:t>
            </a:r>
            <a:r>
              <a:rPr lang="en-US" sz="1600" dirty="0">
                <a:solidFill>
                  <a:srgbClr val="202020"/>
                </a:solidFill>
                <a:latin typeface="Arial" panose="020B0604020202020204"/>
              </a:rPr>
              <a:t>, </a:t>
            </a:r>
            <a:r>
              <a:rPr lang="en-US" sz="1600" dirty="0" err="1">
                <a:solidFill>
                  <a:srgbClr val="202020"/>
                </a:solidFill>
                <a:latin typeface="Arial" panose="020B0604020202020204"/>
              </a:rPr>
              <a:t>preguntémonos</a:t>
            </a:r>
            <a:r>
              <a:rPr lang="en-US" sz="1600" dirty="0">
                <a:solidFill>
                  <a:srgbClr val="202020"/>
                </a:solidFill>
                <a:latin typeface="Arial" panose="020B0604020202020204"/>
              </a:rPr>
              <a:t>:</a:t>
            </a:r>
          </a:p>
          <a:p>
            <a:endParaRPr lang="en-US" sz="1600" dirty="0">
              <a:solidFill>
                <a:srgbClr val="202020"/>
              </a:solidFill>
              <a:latin typeface="Arial" panose="020B0604020202020204"/>
            </a:endParaRPr>
          </a:p>
          <a:p>
            <a:pPr lvl="1"/>
            <a:r>
              <a:rPr lang="en-US" sz="1600" dirty="0">
                <a:solidFill>
                  <a:srgbClr val="202020"/>
                </a:solidFill>
                <a:latin typeface="Arial" panose="020B0604020202020204"/>
              </a:rPr>
              <a:t>Por </a:t>
            </a:r>
            <a:r>
              <a:rPr lang="en-US" sz="1600" dirty="0" err="1">
                <a:solidFill>
                  <a:srgbClr val="202020"/>
                </a:solidFill>
                <a:latin typeface="Arial" panose="020B0604020202020204"/>
              </a:rPr>
              <a:t>qué</a:t>
            </a:r>
            <a:r>
              <a:rPr lang="en-US" sz="1600" dirty="0">
                <a:solidFill>
                  <a:srgbClr val="202020"/>
                </a:solidFill>
                <a:latin typeface="Arial" panose="020B0604020202020204"/>
              </a:rPr>
              <a:t> los </a:t>
            </a:r>
            <a:r>
              <a:rPr lang="en-US" sz="1600" dirty="0" err="1">
                <a:solidFill>
                  <a:srgbClr val="202020"/>
                </a:solidFill>
                <a:latin typeface="Arial" panose="020B0604020202020204"/>
              </a:rPr>
              <a:t>grandes</a:t>
            </a:r>
            <a:r>
              <a:rPr lang="en-US" sz="1600" dirty="0">
                <a:solidFill>
                  <a:srgbClr val="202020"/>
                </a:solidFill>
                <a:latin typeface="Arial" panose="020B0604020202020204"/>
              </a:rPr>
              <a:t> </a:t>
            </a:r>
            <a:r>
              <a:rPr lang="en-US" sz="1600" dirty="0" err="1">
                <a:solidFill>
                  <a:srgbClr val="202020"/>
                </a:solidFill>
                <a:latin typeface="Arial" panose="020B0604020202020204"/>
              </a:rPr>
              <a:t>aseguradores</a:t>
            </a:r>
            <a:r>
              <a:rPr lang="en-US" sz="1600" dirty="0">
                <a:solidFill>
                  <a:srgbClr val="202020"/>
                </a:solidFill>
                <a:latin typeface="Arial" panose="020B0604020202020204"/>
              </a:rPr>
              <a:t> del </a:t>
            </a:r>
            <a:r>
              <a:rPr lang="en-US" sz="1600" dirty="0" err="1">
                <a:solidFill>
                  <a:srgbClr val="202020"/>
                </a:solidFill>
                <a:latin typeface="Arial" panose="020B0604020202020204"/>
              </a:rPr>
              <a:t>mundo</a:t>
            </a:r>
            <a:r>
              <a:rPr lang="en-US" sz="1600" dirty="0">
                <a:solidFill>
                  <a:srgbClr val="202020"/>
                </a:solidFill>
                <a:latin typeface="Arial" panose="020B0604020202020204"/>
              </a:rPr>
              <a:t> </a:t>
            </a:r>
            <a:r>
              <a:rPr lang="en-US" sz="1600" dirty="0" err="1">
                <a:solidFill>
                  <a:srgbClr val="202020"/>
                </a:solidFill>
                <a:latin typeface="Arial" panose="020B0604020202020204"/>
              </a:rPr>
              <a:t>están</a:t>
            </a:r>
            <a:r>
              <a:rPr lang="en-US" sz="1600" dirty="0">
                <a:solidFill>
                  <a:srgbClr val="202020"/>
                </a:solidFill>
                <a:latin typeface="Arial" panose="020B0604020202020204"/>
              </a:rPr>
              <a:t> </a:t>
            </a:r>
            <a:r>
              <a:rPr lang="en-US" sz="1600" dirty="0" err="1">
                <a:solidFill>
                  <a:srgbClr val="202020"/>
                </a:solidFill>
                <a:latin typeface="Arial" panose="020B0604020202020204"/>
              </a:rPr>
              <a:t>buscando</a:t>
            </a:r>
            <a:r>
              <a:rPr lang="en-US" sz="1600" dirty="0">
                <a:solidFill>
                  <a:srgbClr val="202020"/>
                </a:solidFill>
                <a:latin typeface="Arial" panose="020B0604020202020204"/>
              </a:rPr>
              <a:t> los canales de </a:t>
            </a:r>
            <a:r>
              <a:rPr lang="en-US" sz="1600" dirty="0" err="1">
                <a:solidFill>
                  <a:srgbClr val="202020"/>
                </a:solidFill>
                <a:latin typeface="Arial" panose="020B0604020202020204"/>
              </a:rPr>
              <a:t>distribución</a:t>
            </a:r>
            <a:r>
              <a:rPr lang="en-US" sz="1600" dirty="0">
                <a:solidFill>
                  <a:srgbClr val="202020"/>
                </a:solidFill>
                <a:latin typeface="Arial" panose="020B0604020202020204"/>
              </a:rPr>
              <a:t> de bases de </a:t>
            </a:r>
            <a:r>
              <a:rPr lang="en-US" sz="1600" dirty="0" err="1">
                <a:solidFill>
                  <a:srgbClr val="202020"/>
                </a:solidFill>
                <a:latin typeface="Arial" panose="020B0604020202020204"/>
              </a:rPr>
              <a:t>afiliación</a:t>
            </a:r>
            <a:r>
              <a:rPr lang="en-US" sz="1600" dirty="0">
                <a:solidFill>
                  <a:srgbClr val="202020"/>
                </a:solidFill>
                <a:latin typeface="Arial" panose="020B0604020202020204"/>
              </a:rPr>
              <a:t> </a:t>
            </a:r>
            <a:r>
              <a:rPr lang="en-US" sz="1600" dirty="0" err="1">
                <a:solidFill>
                  <a:srgbClr val="202020"/>
                </a:solidFill>
                <a:latin typeface="Arial" panose="020B0604020202020204"/>
              </a:rPr>
              <a:t>fiel</a:t>
            </a:r>
            <a:r>
              <a:rPr lang="en-US" sz="1600" dirty="0">
                <a:solidFill>
                  <a:srgbClr val="202020"/>
                </a:solidFill>
                <a:latin typeface="Arial" panose="020B0604020202020204"/>
              </a:rPr>
              <a:t>?</a:t>
            </a:r>
          </a:p>
          <a:p>
            <a:pPr lvl="3"/>
            <a:r>
              <a:rPr lang="en-US" sz="1600" dirty="0">
                <a:solidFill>
                  <a:srgbClr val="202020"/>
                </a:solidFill>
                <a:latin typeface="Arial" panose="020B0604020202020204"/>
              </a:rPr>
              <a:t>Affinities, </a:t>
            </a:r>
            <a:r>
              <a:rPr lang="en-US" sz="1600" dirty="0" err="1">
                <a:solidFill>
                  <a:srgbClr val="202020"/>
                </a:solidFill>
                <a:latin typeface="Arial" panose="020B0604020202020204"/>
              </a:rPr>
              <a:t>bancos</a:t>
            </a:r>
            <a:r>
              <a:rPr lang="en-US" sz="1600" dirty="0">
                <a:solidFill>
                  <a:srgbClr val="202020"/>
                </a:solidFill>
                <a:latin typeface="Arial" panose="020B0604020202020204"/>
              </a:rPr>
              <a:t> / </a:t>
            </a:r>
            <a:r>
              <a:rPr lang="en-US" sz="1600" dirty="0" err="1">
                <a:solidFill>
                  <a:srgbClr val="202020"/>
                </a:solidFill>
                <a:latin typeface="Arial" panose="020B0604020202020204"/>
              </a:rPr>
              <a:t>cajas</a:t>
            </a:r>
            <a:r>
              <a:rPr lang="en-US" sz="1600" dirty="0">
                <a:solidFill>
                  <a:srgbClr val="202020"/>
                </a:solidFill>
                <a:latin typeface="Arial" panose="020B0604020202020204"/>
              </a:rPr>
              <a:t> de </a:t>
            </a:r>
            <a:r>
              <a:rPr lang="en-US" sz="1600" dirty="0" err="1">
                <a:solidFill>
                  <a:srgbClr val="202020"/>
                </a:solidFill>
                <a:latin typeface="Arial" panose="020B0604020202020204"/>
              </a:rPr>
              <a:t>ahorro</a:t>
            </a:r>
            <a:r>
              <a:rPr lang="en-US" sz="1600" dirty="0">
                <a:solidFill>
                  <a:srgbClr val="202020"/>
                </a:solidFill>
                <a:latin typeface="Arial" panose="020B0604020202020204"/>
              </a:rPr>
              <a:t>, </a:t>
            </a:r>
            <a:r>
              <a:rPr lang="en-US" sz="1600" dirty="0" err="1">
                <a:solidFill>
                  <a:srgbClr val="202020"/>
                </a:solidFill>
                <a:latin typeface="Arial" panose="020B0604020202020204"/>
              </a:rPr>
              <a:t>servicios</a:t>
            </a:r>
            <a:r>
              <a:rPr lang="en-US" sz="1600" dirty="0">
                <a:solidFill>
                  <a:srgbClr val="202020"/>
                </a:solidFill>
                <a:latin typeface="Arial" panose="020B0604020202020204"/>
              </a:rPr>
              <a:t>, tiendas de </a:t>
            </a:r>
            <a:r>
              <a:rPr lang="en-US" sz="1600" dirty="0" err="1">
                <a:solidFill>
                  <a:srgbClr val="202020"/>
                </a:solidFill>
                <a:latin typeface="Arial" panose="020B0604020202020204"/>
              </a:rPr>
              <a:t>menudeo</a:t>
            </a:r>
            <a:r>
              <a:rPr lang="en-US" sz="1600" dirty="0">
                <a:solidFill>
                  <a:srgbClr val="202020"/>
                </a:solidFill>
                <a:latin typeface="Arial" panose="020B0604020202020204"/>
              </a:rPr>
              <a:t>, etc. </a:t>
            </a:r>
          </a:p>
          <a:p>
            <a:pPr lvl="1"/>
            <a:r>
              <a:rPr lang="en-US" sz="1600" dirty="0" err="1">
                <a:solidFill>
                  <a:srgbClr val="202020"/>
                </a:solidFill>
                <a:latin typeface="Arial" panose="020B0604020202020204"/>
              </a:rPr>
              <a:t>Posible</a:t>
            </a:r>
            <a:r>
              <a:rPr lang="en-US" sz="1600" dirty="0">
                <a:solidFill>
                  <a:srgbClr val="202020"/>
                </a:solidFill>
                <a:latin typeface="Arial" panose="020B0604020202020204"/>
              </a:rPr>
              <a:t> </a:t>
            </a:r>
            <a:r>
              <a:rPr lang="en-US" sz="1600" dirty="0" err="1">
                <a:solidFill>
                  <a:srgbClr val="202020"/>
                </a:solidFill>
                <a:latin typeface="Arial" panose="020B0604020202020204"/>
              </a:rPr>
              <a:t>respuestas</a:t>
            </a:r>
            <a:r>
              <a:rPr lang="en-US" sz="1600" dirty="0">
                <a:solidFill>
                  <a:srgbClr val="202020"/>
                </a:solidFill>
                <a:latin typeface="Arial" panose="020B0604020202020204"/>
              </a:rPr>
              <a:t>: </a:t>
            </a:r>
          </a:p>
          <a:p>
            <a:pPr lvl="2"/>
            <a:r>
              <a:rPr lang="en-US" sz="1600" dirty="0">
                <a:solidFill>
                  <a:srgbClr val="202020"/>
                </a:solidFill>
                <a:latin typeface="Arial" panose="020B0604020202020204"/>
              </a:rPr>
              <a:t>Son </a:t>
            </a:r>
            <a:r>
              <a:rPr lang="en-US" sz="1600" dirty="0" err="1">
                <a:solidFill>
                  <a:srgbClr val="202020"/>
                </a:solidFill>
                <a:latin typeface="Arial" panose="020B0604020202020204"/>
              </a:rPr>
              <a:t>productos</a:t>
            </a:r>
            <a:r>
              <a:rPr lang="en-US" sz="1600" dirty="0">
                <a:solidFill>
                  <a:srgbClr val="202020"/>
                </a:solidFill>
                <a:latin typeface="Arial" panose="020B0604020202020204"/>
              </a:rPr>
              <a:t> de mayor </a:t>
            </a:r>
            <a:r>
              <a:rPr lang="en-US" sz="1600" dirty="0" err="1">
                <a:solidFill>
                  <a:srgbClr val="202020"/>
                </a:solidFill>
                <a:latin typeface="Arial" panose="020B0604020202020204"/>
              </a:rPr>
              <a:t>rentabilidad</a:t>
            </a:r>
            <a:r>
              <a:rPr lang="en-US" sz="1600" dirty="0">
                <a:solidFill>
                  <a:srgbClr val="202020"/>
                </a:solidFill>
                <a:latin typeface="Arial" panose="020B0604020202020204"/>
              </a:rPr>
              <a:t>, </a:t>
            </a:r>
            <a:r>
              <a:rPr lang="en-US" sz="1600" dirty="0" err="1">
                <a:solidFill>
                  <a:srgbClr val="202020"/>
                </a:solidFill>
                <a:latin typeface="Arial" panose="020B0604020202020204"/>
              </a:rPr>
              <a:t>cuya</a:t>
            </a:r>
            <a:r>
              <a:rPr lang="en-US" sz="1600" dirty="0">
                <a:solidFill>
                  <a:srgbClr val="202020"/>
                </a:solidFill>
                <a:latin typeface="Arial" panose="020B0604020202020204"/>
              </a:rPr>
              <a:t> masa </a:t>
            </a:r>
            <a:r>
              <a:rPr lang="en-US" sz="1600" dirty="0" err="1">
                <a:solidFill>
                  <a:srgbClr val="202020"/>
                </a:solidFill>
                <a:latin typeface="Arial" panose="020B0604020202020204"/>
              </a:rPr>
              <a:t>crítica</a:t>
            </a:r>
            <a:r>
              <a:rPr lang="en-US" sz="1600" dirty="0">
                <a:solidFill>
                  <a:srgbClr val="202020"/>
                </a:solidFill>
                <a:latin typeface="Arial" panose="020B0604020202020204"/>
              </a:rPr>
              <a:t> es </a:t>
            </a:r>
            <a:r>
              <a:rPr lang="en-US" sz="1600" dirty="0" err="1">
                <a:solidFill>
                  <a:srgbClr val="202020"/>
                </a:solidFill>
                <a:latin typeface="Arial" panose="020B0604020202020204"/>
              </a:rPr>
              <a:t>menos</a:t>
            </a:r>
            <a:r>
              <a:rPr lang="en-US" sz="1600" dirty="0">
                <a:solidFill>
                  <a:srgbClr val="202020"/>
                </a:solidFill>
                <a:latin typeface="Arial" panose="020B0604020202020204"/>
              </a:rPr>
              <a:t> </a:t>
            </a:r>
            <a:r>
              <a:rPr lang="en-US" sz="1600" dirty="0" err="1">
                <a:solidFill>
                  <a:srgbClr val="202020"/>
                </a:solidFill>
                <a:latin typeface="Arial" panose="020B0604020202020204"/>
              </a:rPr>
              <a:t>volátil</a:t>
            </a:r>
            <a:r>
              <a:rPr lang="en-US" sz="1600" dirty="0">
                <a:solidFill>
                  <a:srgbClr val="202020"/>
                </a:solidFill>
                <a:latin typeface="Arial" panose="020B0604020202020204"/>
              </a:rPr>
              <a:t> y </a:t>
            </a:r>
            <a:r>
              <a:rPr lang="en-US" sz="1600" dirty="0" err="1">
                <a:solidFill>
                  <a:srgbClr val="202020"/>
                </a:solidFill>
                <a:latin typeface="Arial" panose="020B0604020202020204"/>
              </a:rPr>
              <a:t>dependiente</a:t>
            </a:r>
            <a:r>
              <a:rPr lang="en-US" sz="1600" dirty="0">
                <a:solidFill>
                  <a:srgbClr val="202020"/>
                </a:solidFill>
                <a:latin typeface="Arial" panose="020B0604020202020204"/>
              </a:rPr>
              <a:t>.</a:t>
            </a:r>
          </a:p>
          <a:p>
            <a:pPr lvl="2"/>
            <a:r>
              <a:rPr lang="en-US" sz="1600" dirty="0">
                <a:solidFill>
                  <a:srgbClr val="202020"/>
                </a:solidFill>
                <a:latin typeface="Arial" panose="020B0604020202020204"/>
              </a:rPr>
              <a:t>Han </a:t>
            </a:r>
            <a:r>
              <a:rPr lang="en-US" sz="1600" dirty="0" err="1">
                <a:solidFill>
                  <a:srgbClr val="202020"/>
                </a:solidFill>
                <a:latin typeface="Arial" panose="020B0604020202020204"/>
              </a:rPr>
              <a:t>estudiado</a:t>
            </a:r>
            <a:r>
              <a:rPr lang="en-US" sz="1600" dirty="0">
                <a:solidFill>
                  <a:srgbClr val="202020"/>
                </a:solidFill>
                <a:latin typeface="Arial" panose="020B0604020202020204"/>
              </a:rPr>
              <a:t> las </a:t>
            </a:r>
            <a:r>
              <a:rPr lang="en-US" sz="1600" dirty="0" err="1">
                <a:solidFill>
                  <a:srgbClr val="202020"/>
                </a:solidFill>
                <a:latin typeface="Arial" panose="020B0604020202020204"/>
              </a:rPr>
              <a:t>preferencias</a:t>
            </a:r>
            <a:r>
              <a:rPr lang="en-US" sz="1600" dirty="0">
                <a:solidFill>
                  <a:srgbClr val="202020"/>
                </a:solidFill>
                <a:latin typeface="Arial" panose="020B0604020202020204"/>
              </a:rPr>
              <a:t> y </a:t>
            </a:r>
            <a:r>
              <a:rPr lang="en-US" sz="1600" dirty="0" err="1">
                <a:solidFill>
                  <a:srgbClr val="202020"/>
                </a:solidFill>
                <a:latin typeface="Arial" panose="020B0604020202020204"/>
              </a:rPr>
              <a:t>necesidades</a:t>
            </a:r>
            <a:r>
              <a:rPr lang="en-US" sz="1600" dirty="0">
                <a:solidFill>
                  <a:srgbClr val="202020"/>
                </a:solidFill>
                <a:latin typeface="Arial" panose="020B0604020202020204"/>
              </a:rPr>
              <a:t>, y </a:t>
            </a:r>
            <a:r>
              <a:rPr lang="en-US" sz="1600" dirty="0" err="1">
                <a:solidFill>
                  <a:srgbClr val="202020"/>
                </a:solidFill>
                <a:latin typeface="Arial" panose="020B0604020202020204"/>
              </a:rPr>
              <a:t>están</a:t>
            </a:r>
            <a:r>
              <a:rPr lang="en-US" sz="1600" dirty="0">
                <a:solidFill>
                  <a:srgbClr val="202020"/>
                </a:solidFill>
                <a:latin typeface="Arial" panose="020B0604020202020204"/>
              </a:rPr>
              <a:t> </a:t>
            </a:r>
            <a:r>
              <a:rPr lang="en-US" sz="1600" dirty="0" err="1">
                <a:solidFill>
                  <a:srgbClr val="202020"/>
                </a:solidFill>
                <a:latin typeface="Arial" panose="020B0604020202020204"/>
              </a:rPr>
              <a:t>listos</a:t>
            </a:r>
            <a:r>
              <a:rPr lang="en-US" sz="1600" dirty="0">
                <a:solidFill>
                  <a:srgbClr val="202020"/>
                </a:solidFill>
                <a:latin typeface="Arial" panose="020B0604020202020204"/>
              </a:rPr>
              <a:t> para </a:t>
            </a:r>
            <a:r>
              <a:rPr lang="en-US" sz="1600" dirty="0" err="1">
                <a:solidFill>
                  <a:srgbClr val="202020"/>
                </a:solidFill>
                <a:latin typeface="Arial" panose="020B0604020202020204"/>
              </a:rPr>
              <a:t>ofrecer</a:t>
            </a:r>
            <a:r>
              <a:rPr lang="en-US" sz="1600" dirty="0">
                <a:solidFill>
                  <a:srgbClr val="202020"/>
                </a:solidFill>
                <a:latin typeface="Arial" panose="020B0604020202020204"/>
              </a:rPr>
              <a:t> sus </a:t>
            </a:r>
            <a:r>
              <a:rPr lang="en-US" sz="1600" dirty="0" err="1">
                <a:solidFill>
                  <a:srgbClr val="202020"/>
                </a:solidFill>
                <a:latin typeface="Arial" panose="020B0604020202020204"/>
              </a:rPr>
              <a:t>productos</a:t>
            </a:r>
            <a:r>
              <a:rPr lang="en-US" sz="1600" dirty="0">
                <a:solidFill>
                  <a:srgbClr val="202020"/>
                </a:solidFill>
                <a:latin typeface="Arial" panose="020B0604020202020204"/>
              </a:rPr>
              <a:t>, inclusive </a:t>
            </a:r>
            <a:r>
              <a:rPr lang="en-US" sz="1600" dirty="0" err="1">
                <a:solidFill>
                  <a:srgbClr val="202020"/>
                </a:solidFill>
                <a:latin typeface="Arial" panose="020B0604020202020204"/>
              </a:rPr>
              <a:t>comprando</a:t>
            </a:r>
            <a:r>
              <a:rPr lang="en-US" sz="1600" dirty="0">
                <a:solidFill>
                  <a:srgbClr val="202020"/>
                </a:solidFill>
                <a:latin typeface="Arial" panose="020B0604020202020204"/>
              </a:rPr>
              <a:t> mercado, </a:t>
            </a:r>
            <a:r>
              <a:rPr lang="en-US" sz="1600" dirty="0" err="1">
                <a:solidFill>
                  <a:srgbClr val="202020"/>
                </a:solidFill>
                <a:latin typeface="Arial" panose="020B0604020202020204"/>
              </a:rPr>
              <a:t>algunos</a:t>
            </a:r>
            <a:r>
              <a:rPr lang="en-US" sz="1600" dirty="0">
                <a:solidFill>
                  <a:srgbClr val="202020"/>
                </a:solidFill>
                <a:latin typeface="Arial" panose="020B0604020202020204"/>
              </a:rPr>
              <a:t> </a:t>
            </a:r>
            <a:r>
              <a:rPr lang="en-US" sz="1600" dirty="0" err="1">
                <a:solidFill>
                  <a:srgbClr val="202020"/>
                </a:solidFill>
                <a:latin typeface="Arial" panose="020B0604020202020204"/>
              </a:rPr>
              <a:t>ejemplos</a:t>
            </a:r>
            <a:r>
              <a:rPr lang="en-US" sz="1600" dirty="0">
                <a:solidFill>
                  <a:srgbClr val="202020"/>
                </a:solidFill>
                <a:latin typeface="Arial" panose="020B0604020202020204"/>
              </a:rPr>
              <a:t>:</a:t>
            </a:r>
          </a:p>
          <a:p>
            <a:pPr lvl="3"/>
            <a:r>
              <a:rPr lang="en-US" sz="1600" dirty="0" err="1">
                <a:solidFill>
                  <a:srgbClr val="202020"/>
                </a:solidFill>
                <a:latin typeface="Arial" panose="020B0604020202020204"/>
              </a:rPr>
              <a:t>Ej</a:t>
            </a:r>
            <a:r>
              <a:rPr lang="en-US" sz="1600" dirty="0">
                <a:solidFill>
                  <a:srgbClr val="202020"/>
                </a:solidFill>
                <a:latin typeface="Arial" panose="020B0604020202020204"/>
              </a:rPr>
              <a:t>: </a:t>
            </a:r>
            <a:r>
              <a:rPr lang="en-US" sz="1600" dirty="0" err="1">
                <a:solidFill>
                  <a:srgbClr val="202020"/>
                </a:solidFill>
                <a:latin typeface="Arial" panose="020B0604020202020204"/>
              </a:rPr>
              <a:t>el</a:t>
            </a:r>
            <a:r>
              <a:rPr lang="en-US" sz="1600" dirty="0">
                <a:solidFill>
                  <a:srgbClr val="202020"/>
                </a:solidFill>
                <a:latin typeface="Arial" panose="020B0604020202020204"/>
              </a:rPr>
              <a:t> 40% de los </a:t>
            </a:r>
            <a:r>
              <a:rPr lang="en-US" sz="1600" dirty="0" err="1">
                <a:solidFill>
                  <a:srgbClr val="202020"/>
                </a:solidFill>
                <a:latin typeface="Arial" panose="020B0604020202020204"/>
              </a:rPr>
              <a:t>adultos</a:t>
            </a:r>
            <a:r>
              <a:rPr lang="en-US" sz="1600" dirty="0">
                <a:solidFill>
                  <a:srgbClr val="202020"/>
                </a:solidFill>
                <a:latin typeface="Arial" panose="020B0604020202020204"/>
              </a:rPr>
              <a:t> </a:t>
            </a:r>
            <a:r>
              <a:rPr lang="en-US" sz="1600" dirty="0" err="1">
                <a:solidFill>
                  <a:srgbClr val="202020"/>
                </a:solidFill>
                <a:latin typeface="Arial" panose="020B0604020202020204"/>
              </a:rPr>
              <a:t>menores</a:t>
            </a:r>
            <a:r>
              <a:rPr lang="en-US" sz="1600" dirty="0">
                <a:solidFill>
                  <a:srgbClr val="202020"/>
                </a:solidFill>
                <a:latin typeface="Arial" panose="020B0604020202020204"/>
              </a:rPr>
              <a:t> a 40 </a:t>
            </a:r>
            <a:r>
              <a:rPr lang="en-US" sz="1600" dirty="0" err="1">
                <a:solidFill>
                  <a:srgbClr val="202020"/>
                </a:solidFill>
                <a:latin typeface="Arial" panose="020B0604020202020204"/>
              </a:rPr>
              <a:t>años</a:t>
            </a:r>
            <a:r>
              <a:rPr lang="en-US" sz="1600" dirty="0">
                <a:solidFill>
                  <a:srgbClr val="202020"/>
                </a:solidFill>
                <a:latin typeface="Arial" panose="020B0604020202020204"/>
              </a:rPr>
              <a:t> solo </a:t>
            </a:r>
            <a:r>
              <a:rPr lang="en-US" sz="1600" dirty="0" err="1">
                <a:solidFill>
                  <a:srgbClr val="202020"/>
                </a:solidFill>
                <a:latin typeface="Arial" panose="020B0604020202020204"/>
              </a:rPr>
              <a:t>consideran</a:t>
            </a:r>
            <a:r>
              <a:rPr lang="en-US" sz="1600" dirty="0">
                <a:solidFill>
                  <a:srgbClr val="202020"/>
                </a:solidFill>
                <a:latin typeface="Arial" panose="020B0604020202020204"/>
              </a:rPr>
              <a:t> los </a:t>
            </a:r>
            <a:r>
              <a:rPr lang="en-US" sz="1600" dirty="0" err="1">
                <a:solidFill>
                  <a:srgbClr val="202020"/>
                </a:solidFill>
                <a:latin typeface="Arial" panose="020B0604020202020204"/>
              </a:rPr>
              <a:t>seguros</a:t>
            </a:r>
            <a:r>
              <a:rPr lang="en-US" sz="1600" dirty="0">
                <a:solidFill>
                  <a:srgbClr val="202020"/>
                </a:solidFill>
                <a:latin typeface="Arial" panose="020B0604020202020204"/>
              </a:rPr>
              <a:t> de </a:t>
            </a:r>
            <a:r>
              <a:rPr lang="en-US" sz="1600" dirty="0" err="1">
                <a:solidFill>
                  <a:srgbClr val="202020"/>
                </a:solidFill>
                <a:latin typeface="Arial" panose="020B0604020202020204"/>
              </a:rPr>
              <a:t>vida</a:t>
            </a:r>
            <a:r>
              <a:rPr lang="en-US" sz="1600" dirty="0">
                <a:solidFill>
                  <a:srgbClr val="202020"/>
                </a:solidFill>
                <a:latin typeface="Arial" panose="020B0604020202020204"/>
              </a:rPr>
              <a:t> y las </a:t>
            </a:r>
            <a:r>
              <a:rPr lang="en-US" sz="1600" dirty="0" err="1">
                <a:solidFill>
                  <a:srgbClr val="202020"/>
                </a:solidFill>
                <a:latin typeface="Arial" panose="020B0604020202020204"/>
              </a:rPr>
              <a:t>rentas</a:t>
            </a:r>
            <a:r>
              <a:rPr lang="en-US" sz="1600" dirty="0">
                <a:solidFill>
                  <a:srgbClr val="202020"/>
                </a:solidFill>
                <a:latin typeface="Arial" panose="020B0604020202020204"/>
              </a:rPr>
              <a:t> </a:t>
            </a:r>
            <a:r>
              <a:rPr lang="en-US" sz="1600" dirty="0" err="1">
                <a:solidFill>
                  <a:srgbClr val="202020"/>
                </a:solidFill>
                <a:latin typeface="Arial" panose="020B0604020202020204"/>
              </a:rPr>
              <a:t>vitalicias</a:t>
            </a:r>
            <a:r>
              <a:rPr lang="en-US" sz="1600" dirty="0">
                <a:solidFill>
                  <a:srgbClr val="202020"/>
                </a:solidFill>
                <a:latin typeface="Arial" panose="020B0604020202020204"/>
              </a:rPr>
              <a:t> </a:t>
            </a:r>
            <a:r>
              <a:rPr lang="en-US" sz="1600" dirty="0" err="1">
                <a:solidFill>
                  <a:srgbClr val="202020"/>
                </a:solidFill>
                <a:latin typeface="Arial" panose="020B0604020202020204"/>
              </a:rPr>
              <a:t>como</a:t>
            </a:r>
            <a:r>
              <a:rPr lang="en-US" sz="1600" dirty="0">
                <a:solidFill>
                  <a:srgbClr val="202020"/>
                </a:solidFill>
                <a:latin typeface="Arial" panose="020B0604020202020204"/>
              </a:rPr>
              <a:t> pilar </a:t>
            </a:r>
            <a:r>
              <a:rPr lang="en-US" sz="1600" dirty="0" err="1">
                <a:solidFill>
                  <a:srgbClr val="202020"/>
                </a:solidFill>
                <a:latin typeface="Arial" panose="020B0604020202020204"/>
              </a:rPr>
              <a:t>importante</a:t>
            </a:r>
            <a:r>
              <a:rPr lang="en-US" sz="1600" dirty="0">
                <a:solidFill>
                  <a:srgbClr val="202020"/>
                </a:solidFill>
                <a:latin typeface="Arial" panose="020B0604020202020204"/>
              </a:rPr>
              <a:t> de </a:t>
            </a:r>
            <a:r>
              <a:rPr lang="en-US" sz="1600" dirty="0" err="1">
                <a:solidFill>
                  <a:srgbClr val="202020"/>
                </a:solidFill>
                <a:latin typeface="Arial" panose="020B0604020202020204"/>
              </a:rPr>
              <a:t>su</a:t>
            </a:r>
            <a:r>
              <a:rPr lang="en-US" sz="1600" dirty="0">
                <a:solidFill>
                  <a:srgbClr val="202020"/>
                </a:solidFill>
                <a:latin typeface="Arial" panose="020B0604020202020204"/>
              </a:rPr>
              <a:t> </a:t>
            </a:r>
            <a:r>
              <a:rPr lang="en-US" sz="1600" dirty="0" err="1">
                <a:solidFill>
                  <a:srgbClr val="202020"/>
                </a:solidFill>
                <a:latin typeface="Arial" panose="020B0604020202020204"/>
              </a:rPr>
              <a:t>planificación</a:t>
            </a:r>
            <a:r>
              <a:rPr lang="en-US" sz="1600" dirty="0">
                <a:solidFill>
                  <a:srgbClr val="202020"/>
                </a:solidFill>
                <a:latin typeface="Arial" panose="020B0604020202020204"/>
              </a:rPr>
              <a:t> </a:t>
            </a:r>
            <a:r>
              <a:rPr lang="en-US" sz="1600" dirty="0" err="1">
                <a:solidFill>
                  <a:srgbClr val="202020"/>
                </a:solidFill>
                <a:latin typeface="Arial" panose="020B0604020202020204"/>
              </a:rPr>
              <a:t>financiera</a:t>
            </a:r>
            <a:r>
              <a:rPr lang="en-US" sz="1600" dirty="0">
                <a:solidFill>
                  <a:srgbClr val="202020"/>
                </a:solidFill>
                <a:latin typeface="Arial" panose="020B0604020202020204"/>
              </a:rPr>
              <a:t>.</a:t>
            </a:r>
          </a:p>
          <a:p>
            <a:pPr lvl="3"/>
            <a:r>
              <a:rPr lang="en-US" sz="1600" dirty="0" err="1">
                <a:solidFill>
                  <a:srgbClr val="202020"/>
                </a:solidFill>
                <a:latin typeface="Arial" panose="020B0604020202020204"/>
              </a:rPr>
              <a:t>Millenials</a:t>
            </a:r>
            <a:r>
              <a:rPr lang="en-US" sz="1600" dirty="0">
                <a:solidFill>
                  <a:srgbClr val="202020"/>
                </a:solidFill>
                <a:latin typeface="Arial" panose="020B0604020202020204"/>
              </a:rPr>
              <a:t> y Gen Z </a:t>
            </a:r>
            <a:r>
              <a:rPr lang="en-US" sz="1600" dirty="0" err="1">
                <a:solidFill>
                  <a:srgbClr val="202020"/>
                </a:solidFill>
                <a:latin typeface="Arial" panose="020B0604020202020204"/>
              </a:rPr>
              <a:t>buscan</a:t>
            </a:r>
            <a:r>
              <a:rPr lang="en-US" sz="1600" dirty="0">
                <a:solidFill>
                  <a:srgbClr val="202020"/>
                </a:solidFill>
                <a:latin typeface="Arial" panose="020B0604020202020204"/>
              </a:rPr>
              <a:t> </a:t>
            </a:r>
            <a:r>
              <a:rPr lang="en-US" sz="1600" dirty="0" err="1">
                <a:solidFill>
                  <a:srgbClr val="202020"/>
                </a:solidFill>
                <a:latin typeface="Arial" panose="020B0604020202020204"/>
              </a:rPr>
              <a:t>seguros</a:t>
            </a:r>
            <a:r>
              <a:rPr lang="en-US" sz="1600" dirty="0">
                <a:solidFill>
                  <a:srgbClr val="202020"/>
                </a:solidFill>
                <a:latin typeface="Arial" panose="020B0604020202020204"/>
              </a:rPr>
              <a:t> con </a:t>
            </a:r>
            <a:r>
              <a:rPr lang="en-US" sz="1600" dirty="0" err="1">
                <a:solidFill>
                  <a:srgbClr val="202020"/>
                </a:solidFill>
                <a:latin typeface="Arial" panose="020B0604020202020204"/>
              </a:rPr>
              <a:t>beneficios</a:t>
            </a:r>
            <a:r>
              <a:rPr lang="en-US" sz="1600" dirty="0">
                <a:solidFill>
                  <a:srgbClr val="202020"/>
                </a:solidFill>
                <a:latin typeface="Arial" panose="020B0604020202020204"/>
              </a:rPr>
              <a:t> </a:t>
            </a:r>
            <a:r>
              <a:rPr lang="en-US" sz="1600" dirty="0" err="1">
                <a:solidFill>
                  <a:srgbClr val="202020"/>
                </a:solidFill>
                <a:latin typeface="Arial" panose="020B0604020202020204"/>
              </a:rPr>
              <a:t>prácticos</a:t>
            </a:r>
            <a:r>
              <a:rPr lang="en-US" sz="1600" dirty="0">
                <a:solidFill>
                  <a:srgbClr val="202020"/>
                </a:solidFill>
                <a:latin typeface="Arial" panose="020B0604020202020204"/>
              </a:rPr>
              <a:t> y tangibles.</a:t>
            </a:r>
          </a:p>
          <a:p>
            <a:pPr lvl="3"/>
            <a:r>
              <a:rPr lang="en-US" sz="1600" dirty="0" err="1">
                <a:solidFill>
                  <a:srgbClr val="202020"/>
                </a:solidFill>
                <a:latin typeface="Arial" panose="020B0604020202020204"/>
              </a:rPr>
              <a:t>Estas</a:t>
            </a:r>
            <a:r>
              <a:rPr lang="en-US" sz="1600" dirty="0">
                <a:solidFill>
                  <a:srgbClr val="202020"/>
                </a:solidFill>
                <a:latin typeface="Arial" panose="020B0604020202020204"/>
              </a:rPr>
              <a:t> </a:t>
            </a:r>
            <a:r>
              <a:rPr lang="en-US" sz="1600" dirty="0" err="1">
                <a:solidFill>
                  <a:srgbClr val="202020"/>
                </a:solidFill>
                <a:latin typeface="Arial" panose="020B0604020202020204"/>
              </a:rPr>
              <a:t>generaciones</a:t>
            </a:r>
            <a:r>
              <a:rPr lang="en-US" sz="1600" dirty="0">
                <a:solidFill>
                  <a:srgbClr val="202020"/>
                </a:solidFill>
                <a:latin typeface="Arial" panose="020B0604020202020204"/>
              </a:rPr>
              <a:t> </a:t>
            </a:r>
            <a:r>
              <a:rPr lang="en-US" sz="1600" dirty="0" err="1">
                <a:solidFill>
                  <a:srgbClr val="202020"/>
                </a:solidFill>
                <a:latin typeface="Arial" panose="020B0604020202020204"/>
              </a:rPr>
              <a:t>cambian</a:t>
            </a:r>
            <a:r>
              <a:rPr lang="en-US" sz="1600" dirty="0">
                <a:solidFill>
                  <a:srgbClr val="202020"/>
                </a:solidFill>
                <a:latin typeface="Arial" panose="020B0604020202020204"/>
              </a:rPr>
              <a:t> de </a:t>
            </a:r>
            <a:r>
              <a:rPr lang="en-US" sz="1600" dirty="0" err="1">
                <a:solidFill>
                  <a:srgbClr val="202020"/>
                </a:solidFill>
                <a:latin typeface="Arial" panose="020B0604020202020204"/>
              </a:rPr>
              <a:t>trabajo</a:t>
            </a:r>
            <a:r>
              <a:rPr lang="en-US" sz="1600" dirty="0">
                <a:solidFill>
                  <a:srgbClr val="202020"/>
                </a:solidFill>
                <a:latin typeface="Arial" panose="020B0604020202020204"/>
              </a:rPr>
              <a:t> con </a:t>
            </a:r>
            <a:r>
              <a:rPr lang="en-US" sz="1600" dirty="0" err="1">
                <a:solidFill>
                  <a:srgbClr val="202020"/>
                </a:solidFill>
                <a:latin typeface="Arial" panose="020B0604020202020204"/>
              </a:rPr>
              <a:t>frecuencia</a:t>
            </a:r>
            <a:r>
              <a:rPr lang="en-US" sz="1600" dirty="0">
                <a:solidFill>
                  <a:srgbClr val="202020"/>
                </a:solidFill>
                <a:latin typeface="Arial" panose="020B0604020202020204"/>
              </a:rPr>
              <a:t>, </a:t>
            </a:r>
            <a:r>
              <a:rPr lang="en-US" sz="1600" dirty="0" err="1">
                <a:solidFill>
                  <a:srgbClr val="202020"/>
                </a:solidFill>
                <a:latin typeface="Arial" panose="020B0604020202020204"/>
              </a:rPr>
              <a:t>necesitan</a:t>
            </a:r>
            <a:r>
              <a:rPr lang="en-US" sz="1600" dirty="0">
                <a:solidFill>
                  <a:srgbClr val="202020"/>
                </a:solidFill>
                <a:latin typeface="Arial" panose="020B0604020202020204"/>
              </a:rPr>
              <a:t> </a:t>
            </a:r>
            <a:r>
              <a:rPr lang="en-US" sz="1600" dirty="0" err="1">
                <a:solidFill>
                  <a:srgbClr val="202020"/>
                </a:solidFill>
                <a:latin typeface="Arial" panose="020B0604020202020204"/>
              </a:rPr>
              <a:t>seguros</a:t>
            </a:r>
            <a:r>
              <a:rPr lang="en-US" sz="1600" dirty="0">
                <a:solidFill>
                  <a:srgbClr val="202020"/>
                </a:solidFill>
                <a:latin typeface="Arial" panose="020B0604020202020204"/>
              </a:rPr>
              <a:t> portables, es </a:t>
            </a:r>
            <a:r>
              <a:rPr lang="en-US" sz="1600" dirty="0" err="1">
                <a:solidFill>
                  <a:srgbClr val="202020"/>
                </a:solidFill>
                <a:latin typeface="Arial" panose="020B0604020202020204"/>
              </a:rPr>
              <a:t>decir</a:t>
            </a:r>
            <a:r>
              <a:rPr lang="en-US" sz="1600" dirty="0">
                <a:solidFill>
                  <a:srgbClr val="202020"/>
                </a:solidFill>
                <a:latin typeface="Arial" panose="020B0604020202020204"/>
              </a:rPr>
              <a:t>, </a:t>
            </a:r>
            <a:r>
              <a:rPr lang="en-US" sz="1600" dirty="0" err="1">
                <a:solidFill>
                  <a:srgbClr val="202020"/>
                </a:solidFill>
                <a:latin typeface="Arial" panose="020B0604020202020204"/>
              </a:rPr>
              <a:t>seguros</a:t>
            </a:r>
            <a:r>
              <a:rPr lang="en-US" sz="1600" dirty="0">
                <a:solidFill>
                  <a:srgbClr val="202020"/>
                </a:solidFill>
                <a:latin typeface="Arial" panose="020B0604020202020204"/>
              </a:rPr>
              <a:t> que los </a:t>
            </a:r>
            <a:r>
              <a:rPr lang="en-US" sz="1600" dirty="0" err="1">
                <a:solidFill>
                  <a:srgbClr val="202020"/>
                </a:solidFill>
                <a:latin typeface="Arial" panose="020B0604020202020204"/>
              </a:rPr>
              <a:t>lleven</a:t>
            </a:r>
            <a:r>
              <a:rPr lang="en-US" sz="1600" dirty="0">
                <a:solidFill>
                  <a:srgbClr val="202020"/>
                </a:solidFill>
                <a:latin typeface="Arial" panose="020B0604020202020204"/>
              </a:rPr>
              <a:t> </a:t>
            </a:r>
            <a:r>
              <a:rPr lang="en-US" sz="1600" dirty="0" err="1">
                <a:solidFill>
                  <a:srgbClr val="202020"/>
                </a:solidFill>
                <a:latin typeface="Arial" panose="020B0604020202020204"/>
              </a:rPr>
              <a:t>consigo</a:t>
            </a:r>
            <a:r>
              <a:rPr lang="en-US" sz="1600" dirty="0">
                <a:solidFill>
                  <a:srgbClr val="202020"/>
                </a:solidFill>
                <a:latin typeface="Arial" panose="020B0604020202020204"/>
              </a:rPr>
              <a:t> a lo largo de </a:t>
            </a:r>
            <a:r>
              <a:rPr lang="en-US" sz="1600" dirty="0" err="1">
                <a:solidFill>
                  <a:srgbClr val="202020"/>
                </a:solidFill>
                <a:latin typeface="Arial" panose="020B0604020202020204"/>
              </a:rPr>
              <a:t>su</a:t>
            </a:r>
            <a:r>
              <a:rPr lang="en-US" sz="1600" dirty="0">
                <a:solidFill>
                  <a:srgbClr val="202020"/>
                </a:solidFill>
                <a:latin typeface="Arial" panose="020B0604020202020204"/>
              </a:rPr>
              <a:t> </a:t>
            </a:r>
            <a:r>
              <a:rPr lang="en-US" sz="1600" dirty="0" err="1">
                <a:solidFill>
                  <a:srgbClr val="202020"/>
                </a:solidFill>
                <a:latin typeface="Arial" panose="020B0604020202020204"/>
              </a:rPr>
              <a:t>carrera</a:t>
            </a:r>
            <a:r>
              <a:rPr lang="en-US" sz="1600" dirty="0">
                <a:solidFill>
                  <a:srgbClr val="202020"/>
                </a:solidFill>
                <a:latin typeface="Arial" panose="020B0604020202020204"/>
              </a:rPr>
              <a:t>. </a:t>
            </a:r>
            <a:r>
              <a:rPr lang="en-US" sz="1600" dirty="0" err="1">
                <a:solidFill>
                  <a:srgbClr val="202020"/>
                </a:solidFill>
                <a:latin typeface="Arial" panose="020B0604020202020204"/>
              </a:rPr>
              <a:t>Sólo</a:t>
            </a:r>
            <a:r>
              <a:rPr lang="en-US" sz="1600" dirty="0">
                <a:solidFill>
                  <a:srgbClr val="202020"/>
                </a:solidFill>
                <a:latin typeface="Arial" panose="020B0604020202020204"/>
              </a:rPr>
              <a:t> </a:t>
            </a:r>
            <a:r>
              <a:rPr lang="en-US" sz="1600" dirty="0" err="1">
                <a:solidFill>
                  <a:srgbClr val="202020"/>
                </a:solidFill>
                <a:latin typeface="Arial" panose="020B0604020202020204"/>
              </a:rPr>
              <a:t>el</a:t>
            </a:r>
            <a:r>
              <a:rPr lang="en-US" sz="1600" dirty="0">
                <a:solidFill>
                  <a:srgbClr val="202020"/>
                </a:solidFill>
                <a:latin typeface="Arial" panose="020B0604020202020204"/>
              </a:rPr>
              <a:t> 19% de las </a:t>
            </a:r>
            <a:r>
              <a:rPr lang="en-US" sz="1600" dirty="0" err="1">
                <a:solidFill>
                  <a:srgbClr val="202020"/>
                </a:solidFill>
                <a:latin typeface="Arial" panose="020B0604020202020204"/>
              </a:rPr>
              <a:t>aseguradoras</a:t>
            </a:r>
            <a:r>
              <a:rPr lang="en-US" sz="1600" dirty="0">
                <a:solidFill>
                  <a:srgbClr val="202020"/>
                </a:solidFill>
                <a:latin typeface="Arial" panose="020B0604020202020204"/>
              </a:rPr>
              <a:t> </a:t>
            </a:r>
            <a:r>
              <a:rPr lang="en-US" sz="1600" dirty="0" err="1">
                <a:solidFill>
                  <a:srgbClr val="202020"/>
                </a:solidFill>
                <a:latin typeface="Arial" panose="020B0604020202020204"/>
              </a:rPr>
              <a:t>en</a:t>
            </a:r>
            <a:r>
              <a:rPr lang="en-US" sz="1600" dirty="0">
                <a:solidFill>
                  <a:srgbClr val="202020"/>
                </a:solidFill>
                <a:latin typeface="Arial" panose="020B0604020202020204"/>
              </a:rPr>
              <a:t> EEUU </a:t>
            </a:r>
            <a:r>
              <a:rPr lang="en-US" sz="1600" dirty="0" err="1">
                <a:solidFill>
                  <a:srgbClr val="202020"/>
                </a:solidFill>
                <a:latin typeface="Arial" panose="020B0604020202020204"/>
              </a:rPr>
              <a:t>ofrecen</a:t>
            </a:r>
            <a:r>
              <a:rPr lang="en-US" sz="1600" dirty="0">
                <a:solidFill>
                  <a:srgbClr val="202020"/>
                </a:solidFill>
                <a:latin typeface="Arial" panose="020B0604020202020204"/>
              </a:rPr>
              <a:t> </a:t>
            </a:r>
            <a:r>
              <a:rPr lang="en-US" sz="1600" dirty="0" err="1">
                <a:solidFill>
                  <a:srgbClr val="202020"/>
                </a:solidFill>
                <a:latin typeface="Arial" panose="020B0604020202020204"/>
              </a:rPr>
              <a:t>esta</a:t>
            </a:r>
            <a:r>
              <a:rPr lang="en-US" sz="1600" dirty="0">
                <a:solidFill>
                  <a:srgbClr val="202020"/>
                </a:solidFill>
                <a:latin typeface="Arial" panose="020B0604020202020204"/>
              </a:rPr>
              <a:t> </a:t>
            </a:r>
            <a:r>
              <a:rPr lang="en-US" sz="1600" dirty="0" err="1">
                <a:solidFill>
                  <a:srgbClr val="202020"/>
                </a:solidFill>
                <a:latin typeface="Arial" panose="020B0604020202020204"/>
              </a:rPr>
              <a:t>opción</a:t>
            </a:r>
            <a:r>
              <a:rPr lang="en-US" sz="1600" dirty="0">
                <a:solidFill>
                  <a:srgbClr val="202020"/>
                </a:solidFill>
                <a:latin typeface="Arial" panose="020B0604020202020204"/>
              </a:rPr>
              <a:t>.</a:t>
            </a:r>
          </a:p>
          <a:p>
            <a:pPr lvl="3"/>
            <a:r>
              <a:rPr lang="en-US" sz="1600" dirty="0" err="1">
                <a:solidFill>
                  <a:srgbClr val="202020"/>
                </a:solidFill>
                <a:latin typeface="Arial" panose="020B0604020202020204"/>
              </a:rPr>
              <a:t>Buscan</a:t>
            </a:r>
            <a:r>
              <a:rPr lang="en-US" sz="1600" dirty="0">
                <a:solidFill>
                  <a:srgbClr val="202020"/>
                </a:solidFill>
                <a:latin typeface="Arial" panose="020B0604020202020204"/>
              </a:rPr>
              <a:t> </a:t>
            </a:r>
            <a:r>
              <a:rPr lang="en-US" sz="1600" dirty="0" err="1">
                <a:solidFill>
                  <a:srgbClr val="202020"/>
                </a:solidFill>
                <a:latin typeface="Arial" panose="020B0604020202020204"/>
              </a:rPr>
              <a:t>interacción</a:t>
            </a:r>
            <a:r>
              <a:rPr lang="en-US" sz="1600" dirty="0">
                <a:solidFill>
                  <a:srgbClr val="202020"/>
                </a:solidFill>
                <a:latin typeface="Arial" panose="020B0604020202020204"/>
              </a:rPr>
              <a:t> digital </a:t>
            </a:r>
            <a:r>
              <a:rPr lang="en-US" sz="1600" dirty="0" err="1">
                <a:solidFill>
                  <a:srgbClr val="202020"/>
                </a:solidFill>
                <a:latin typeface="Arial" panose="020B0604020202020204"/>
              </a:rPr>
              <a:t>directa</a:t>
            </a:r>
            <a:r>
              <a:rPr lang="en-US" sz="1600" dirty="0">
                <a:solidFill>
                  <a:srgbClr val="202020"/>
                </a:solidFill>
                <a:latin typeface="Arial" panose="020B0604020202020204"/>
              </a:rPr>
              <a:t>, </a:t>
            </a:r>
            <a:r>
              <a:rPr lang="en-US" sz="1600" dirty="0" err="1">
                <a:solidFill>
                  <a:srgbClr val="202020"/>
                </a:solidFill>
                <a:latin typeface="Arial" panose="020B0604020202020204"/>
              </a:rPr>
              <a:t>beneficios</a:t>
            </a:r>
            <a:r>
              <a:rPr lang="en-US" sz="1600" dirty="0">
                <a:solidFill>
                  <a:srgbClr val="202020"/>
                </a:solidFill>
                <a:latin typeface="Arial" panose="020B0604020202020204"/>
              </a:rPr>
              <a:t> </a:t>
            </a:r>
            <a:r>
              <a:rPr lang="en-US" sz="1600" dirty="0" err="1">
                <a:solidFill>
                  <a:srgbClr val="202020"/>
                </a:solidFill>
                <a:latin typeface="Arial" panose="020B0604020202020204"/>
              </a:rPr>
              <a:t>personalizados</a:t>
            </a:r>
            <a:r>
              <a:rPr lang="en-US" sz="1600" dirty="0">
                <a:solidFill>
                  <a:srgbClr val="202020"/>
                </a:solidFill>
                <a:latin typeface="Arial" panose="020B0604020202020204"/>
              </a:rPr>
              <a:t> y </a:t>
            </a:r>
            <a:r>
              <a:rPr lang="en-US" sz="1600" dirty="0" err="1">
                <a:solidFill>
                  <a:srgbClr val="202020"/>
                </a:solidFill>
                <a:latin typeface="Arial" panose="020B0604020202020204"/>
              </a:rPr>
              <a:t>buscan</a:t>
            </a:r>
            <a:r>
              <a:rPr lang="en-US" sz="1600" dirty="0">
                <a:solidFill>
                  <a:srgbClr val="202020"/>
                </a:solidFill>
                <a:latin typeface="Arial" panose="020B0604020202020204"/>
              </a:rPr>
              <a:t> </a:t>
            </a:r>
            <a:r>
              <a:rPr lang="en-US" sz="1600" dirty="0" err="1">
                <a:solidFill>
                  <a:srgbClr val="202020"/>
                </a:solidFill>
                <a:latin typeface="Arial" panose="020B0604020202020204"/>
              </a:rPr>
              <a:t>propósito</a:t>
            </a:r>
            <a:r>
              <a:rPr lang="en-US" sz="1600" dirty="0">
                <a:solidFill>
                  <a:srgbClr val="202020"/>
                </a:solidFill>
                <a:latin typeface="Arial" panose="020B0604020202020204"/>
              </a:rPr>
              <a:t>.</a:t>
            </a:r>
          </a:p>
          <a:p>
            <a:pPr lvl="1"/>
            <a:endParaRPr lang="en-US" sz="1600" dirty="0">
              <a:solidFill>
                <a:srgbClr val="202020"/>
              </a:solidFill>
              <a:latin typeface="Arial" panose="020B0604020202020204"/>
            </a:endParaRPr>
          </a:p>
        </p:txBody>
      </p:sp>
      <p:sp>
        <p:nvSpPr>
          <p:cNvPr id="4" name="Slide Number Placeholder 3">
            <a:extLst>
              <a:ext uri="{FF2B5EF4-FFF2-40B4-BE49-F238E27FC236}">
                <a16:creationId xmlns:a16="http://schemas.microsoft.com/office/drawing/2014/main" id="{21333C34-8E62-953C-BD2E-4BC2FB836351}"/>
              </a:ext>
            </a:extLst>
          </p:cNvPr>
          <p:cNvSpPr>
            <a:spLocks noGrp="1"/>
          </p:cNvSpPr>
          <p:nvPr>
            <p:ph type="sldNum" sz="quarter" idx="10"/>
          </p:nvPr>
        </p:nvSpPr>
        <p:spPr/>
        <p:txBody>
          <a:bodyPr/>
          <a:lstStyle/>
          <a:p>
            <a:pPr algn="r"/>
            <a:fld id="{DF66040D-6F20-4F4B-8995-856BEECD84BE}" type="slidenum">
              <a:rPr lang="en-US" smtClean="0"/>
              <a:pPr algn="r"/>
              <a:t>11</a:t>
            </a:fld>
            <a:endParaRPr lang="en-US" dirty="0"/>
          </a:p>
        </p:txBody>
      </p:sp>
    </p:spTree>
    <p:extLst>
      <p:ext uri="{BB962C8B-B14F-4D97-AF65-F5344CB8AC3E}">
        <p14:creationId xmlns:p14="http://schemas.microsoft.com/office/powerpoint/2010/main" val="213502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97BADC4-F0C5-F500-FE22-9094C40B823D}"/>
              </a:ext>
            </a:extLst>
          </p:cNvPr>
          <p:cNvSpPr/>
          <p:nvPr/>
        </p:nvSpPr>
        <p:spPr>
          <a:xfrm>
            <a:off x="482600" y="1119275"/>
            <a:ext cx="10947399" cy="21945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4" name="Rectangle 23">
            <a:extLst>
              <a:ext uri="{FF2B5EF4-FFF2-40B4-BE49-F238E27FC236}">
                <a16:creationId xmlns:a16="http://schemas.microsoft.com/office/drawing/2014/main" id="{B5F1551D-278C-7238-F017-E1BC73266DE1}"/>
              </a:ext>
            </a:extLst>
          </p:cNvPr>
          <p:cNvSpPr/>
          <p:nvPr/>
        </p:nvSpPr>
        <p:spPr>
          <a:xfrm>
            <a:off x="482600" y="3436390"/>
            <a:ext cx="10947399" cy="219456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Title 7"/>
          <p:cNvSpPr>
            <a:spLocks noGrp="1"/>
          </p:cNvSpPr>
          <p:nvPr>
            <p:ph type="title"/>
          </p:nvPr>
        </p:nvSpPr>
        <p:spPr/>
        <p:txBody>
          <a:bodyPr/>
          <a:lstStyle/>
          <a:p>
            <a:r>
              <a:rPr lang="en-US" dirty="0" err="1"/>
              <a:t>Retos</a:t>
            </a:r>
            <a:r>
              <a:rPr lang="en-US" dirty="0"/>
              <a:t> para </a:t>
            </a:r>
            <a:r>
              <a:rPr lang="en-US" dirty="0" err="1"/>
              <a:t>toma</a:t>
            </a:r>
            <a:r>
              <a:rPr lang="en-US" dirty="0"/>
              <a:t> de </a:t>
            </a:r>
            <a:r>
              <a:rPr lang="en-US" dirty="0" err="1"/>
              <a:t>decisión</a:t>
            </a:r>
            <a:r>
              <a:rPr lang="en-US" dirty="0"/>
              <a:t> de </a:t>
            </a:r>
            <a:r>
              <a:rPr lang="en-US" dirty="0" err="1"/>
              <a:t>proyectos</a:t>
            </a:r>
            <a:r>
              <a:rPr lang="en-US" dirty="0"/>
              <a:t> </a:t>
            </a:r>
            <a:r>
              <a:rPr lang="en-US" dirty="0" err="1"/>
              <a:t>masivos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66040D-6F20-4F4B-8995-856BEECD84BE}" type="slidenum">
              <a:rPr kumimoji="0" lang="en-US" sz="800" b="0" i="0" u="none" strike="noStrike" kern="1200" cap="none" spc="0" normalizeH="0" baseline="0" noProof="0" smtClean="0">
                <a:ln>
                  <a:noFill/>
                </a:ln>
                <a:solidFill>
                  <a:srgbClr val="202020"/>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9A6A4D16-2CB5-DA4B-9931-20D3477C5477}"/>
              </a:ext>
            </a:extLst>
          </p:cNvPr>
          <p:cNvSpPr txBox="1"/>
          <p:nvPr/>
        </p:nvSpPr>
        <p:spPr>
          <a:xfrm>
            <a:off x="11430000" y="6516007"/>
            <a:ext cx="279400" cy="12311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884B6-D4BF-C444-8DD3-A349AF38F97C}" type="slidenum">
              <a:rPr kumimoji="0" lang="en-US" sz="800" b="0" i="0" u="none" strike="noStrike" kern="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2" name="Rectangle 21">
            <a:extLst>
              <a:ext uri="{FF2B5EF4-FFF2-40B4-BE49-F238E27FC236}">
                <a16:creationId xmlns:a16="http://schemas.microsoft.com/office/drawing/2014/main" id="{5A61BB0F-70ED-49B7-A60C-DA543D4442B0}"/>
              </a:ext>
            </a:extLst>
          </p:cNvPr>
          <p:cNvSpPr/>
          <p:nvPr/>
        </p:nvSpPr>
        <p:spPr>
          <a:xfrm>
            <a:off x="2264016" y="3799541"/>
            <a:ext cx="8766973" cy="1569660"/>
          </a:xfrm>
          <a:prstGeom prst="rect">
            <a:avLst/>
          </a:prstGeom>
        </p:spPr>
        <p:txBody>
          <a:bodyPr wrap="square" lIns="91440" tIns="45720" rIns="91440" bIns="45720" anchor="t">
            <a:spAutoFit/>
          </a:bodyPr>
          <a:lstStyle/>
          <a:p>
            <a:pPr marR="0" lvl="0" defTabSz="4572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FFFFFF"/>
                </a:solidFill>
                <a:effectLst/>
                <a:uLnTx/>
                <a:uFillTx/>
                <a:latin typeface="Arial" panose="020B0604020202020204"/>
                <a:ea typeface="+mn-ea"/>
                <a:cs typeface="Arial"/>
              </a:rPr>
              <a:t>Los grandes productores de seguros no ven incentivos económicos en </a:t>
            </a:r>
            <a:r>
              <a:rPr kumimoji="0" lang="es-ES" sz="2400" b="1" i="0" u="none" strike="noStrike" kern="1200" cap="none" spc="0" normalizeH="0" baseline="0" noProof="0" dirty="0" err="1">
                <a:ln>
                  <a:noFill/>
                </a:ln>
                <a:solidFill>
                  <a:srgbClr val="FFFFFF"/>
                </a:solidFill>
                <a:effectLst/>
                <a:uLnTx/>
                <a:uFillTx/>
                <a:latin typeface="Arial" panose="020B0604020202020204"/>
                <a:ea typeface="+mn-ea"/>
                <a:cs typeface="Arial"/>
              </a:rPr>
              <a:t>microproductos</a:t>
            </a:r>
            <a:r>
              <a:rPr lang="es-ES" sz="2400" b="1" dirty="0">
                <a:solidFill>
                  <a:srgbClr val="FFFFFF"/>
                </a:solidFill>
                <a:latin typeface="Arial" panose="020B0604020202020204"/>
                <a:cs typeface="Arial"/>
              </a:rPr>
              <a:t>,</a:t>
            </a:r>
            <a:r>
              <a:rPr kumimoji="0" lang="es-ES" sz="2400" b="1" i="0" u="none" strike="noStrike" kern="1200" cap="none" spc="0" normalizeH="0" baseline="0" noProof="0" dirty="0">
                <a:ln>
                  <a:noFill/>
                </a:ln>
                <a:solidFill>
                  <a:srgbClr val="FFFFFF"/>
                </a:solidFill>
                <a:effectLst/>
                <a:uLnTx/>
                <a:uFillTx/>
                <a:latin typeface="Arial" panose="020B0604020202020204"/>
                <a:ea typeface="+mn-ea"/>
                <a:cs typeface="Arial"/>
              </a:rPr>
              <a:t> porque solo el control de dicha masa crítica, generaría la prima necesaria para negociar una comisión relevante.</a:t>
            </a:r>
          </a:p>
        </p:txBody>
      </p:sp>
      <p:grpSp>
        <p:nvGrpSpPr>
          <p:cNvPr id="9" name="Group 4">
            <a:extLst>
              <a:ext uri="{FF2B5EF4-FFF2-40B4-BE49-F238E27FC236}">
                <a16:creationId xmlns:a16="http://schemas.microsoft.com/office/drawing/2014/main" id="{90C6DD63-923A-458C-AC65-D6237D0E7AA9}"/>
              </a:ext>
            </a:extLst>
          </p:cNvPr>
          <p:cNvGrpSpPr>
            <a:grpSpLocks noChangeAspect="1"/>
          </p:cNvGrpSpPr>
          <p:nvPr/>
        </p:nvGrpSpPr>
        <p:grpSpPr bwMode="auto">
          <a:xfrm>
            <a:off x="1122311" y="1659929"/>
            <a:ext cx="947888" cy="950976"/>
            <a:chOff x="3838" y="2158"/>
            <a:chExt cx="614" cy="616"/>
          </a:xfrm>
          <a:solidFill>
            <a:schemeClr val="bg1"/>
          </a:solidFill>
        </p:grpSpPr>
        <p:sp>
          <p:nvSpPr>
            <p:cNvPr id="11" name="Freeform 5">
              <a:extLst>
                <a:ext uri="{FF2B5EF4-FFF2-40B4-BE49-F238E27FC236}">
                  <a16:creationId xmlns:a16="http://schemas.microsoft.com/office/drawing/2014/main" id="{F0C052BC-204E-4354-BDD8-7747E08E21E9}"/>
                </a:ext>
              </a:extLst>
            </p:cNvPr>
            <p:cNvSpPr>
              <a:spLocks noEditPoints="1"/>
            </p:cNvSpPr>
            <p:nvPr/>
          </p:nvSpPr>
          <p:spPr bwMode="auto">
            <a:xfrm>
              <a:off x="4068" y="2486"/>
              <a:ext cx="154" cy="288"/>
            </a:xfrm>
            <a:custGeom>
              <a:avLst/>
              <a:gdLst>
                <a:gd name="T0" fmla="*/ 56 w 64"/>
                <a:gd name="T1" fmla="*/ 0 h 120"/>
                <a:gd name="T2" fmla="*/ 8 w 64"/>
                <a:gd name="T3" fmla="*/ 0 h 120"/>
                <a:gd name="T4" fmla="*/ 0 w 64"/>
                <a:gd name="T5" fmla="*/ 8 h 120"/>
                <a:gd name="T6" fmla="*/ 0 w 64"/>
                <a:gd name="T7" fmla="*/ 112 h 120"/>
                <a:gd name="T8" fmla="*/ 8 w 64"/>
                <a:gd name="T9" fmla="*/ 120 h 120"/>
                <a:gd name="T10" fmla="*/ 56 w 64"/>
                <a:gd name="T11" fmla="*/ 120 h 120"/>
                <a:gd name="T12" fmla="*/ 64 w 64"/>
                <a:gd name="T13" fmla="*/ 112 h 120"/>
                <a:gd name="T14" fmla="*/ 64 w 64"/>
                <a:gd name="T15" fmla="*/ 8 h 120"/>
                <a:gd name="T16" fmla="*/ 56 w 64"/>
                <a:gd name="T17" fmla="*/ 0 h 120"/>
                <a:gd name="T18" fmla="*/ 48 w 64"/>
                <a:gd name="T19" fmla="*/ 104 h 120"/>
                <a:gd name="T20" fmla="*/ 16 w 64"/>
                <a:gd name="T21" fmla="*/ 104 h 120"/>
                <a:gd name="T22" fmla="*/ 16 w 64"/>
                <a:gd name="T23" fmla="*/ 16 h 120"/>
                <a:gd name="T24" fmla="*/ 48 w 64"/>
                <a:gd name="T25" fmla="*/ 16 h 120"/>
                <a:gd name="T26" fmla="*/ 48 w 64"/>
                <a:gd name="T27" fmla="*/ 10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120">
                  <a:moveTo>
                    <a:pt x="56" y="0"/>
                  </a:moveTo>
                  <a:cubicBezTo>
                    <a:pt x="8" y="0"/>
                    <a:pt x="8" y="0"/>
                    <a:pt x="8" y="0"/>
                  </a:cubicBezTo>
                  <a:cubicBezTo>
                    <a:pt x="4" y="0"/>
                    <a:pt x="0" y="4"/>
                    <a:pt x="0" y="8"/>
                  </a:cubicBezTo>
                  <a:cubicBezTo>
                    <a:pt x="0" y="112"/>
                    <a:pt x="0" y="112"/>
                    <a:pt x="0" y="112"/>
                  </a:cubicBezTo>
                  <a:cubicBezTo>
                    <a:pt x="0" y="116"/>
                    <a:pt x="4" y="120"/>
                    <a:pt x="8" y="120"/>
                  </a:cubicBezTo>
                  <a:cubicBezTo>
                    <a:pt x="56" y="120"/>
                    <a:pt x="56" y="120"/>
                    <a:pt x="56" y="120"/>
                  </a:cubicBezTo>
                  <a:cubicBezTo>
                    <a:pt x="60" y="120"/>
                    <a:pt x="64" y="116"/>
                    <a:pt x="64" y="112"/>
                  </a:cubicBezTo>
                  <a:cubicBezTo>
                    <a:pt x="64" y="8"/>
                    <a:pt x="64" y="8"/>
                    <a:pt x="64" y="8"/>
                  </a:cubicBezTo>
                  <a:cubicBezTo>
                    <a:pt x="64" y="4"/>
                    <a:pt x="60" y="0"/>
                    <a:pt x="56" y="0"/>
                  </a:cubicBezTo>
                  <a:close/>
                  <a:moveTo>
                    <a:pt x="48" y="104"/>
                  </a:moveTo>
                  <a:cubicBezTo>
                    <a:pt x="16" y="104"/>
                    <a:pt x="16" y="104"/>
                    <a:pt x="16" y="104"/>
                  </a:cubicBezTo>
                  <a:cubicBezTo>
                    <a:pt x="16" y="16"/>
                    <a:pt x="16" y="16"/>
                    <a:pt x="16" y="16"/>
                  </a:cubicBezTo>
                  <a:cubicBezTo>
                    <a:pt x="48" y="16"/>
                    <a:pt x="48" y="16"/>
                    <a:pt x="48" y="16"/>
                  </a:cubicBezTo>
                  <a:lnTo>
                    <a:pt x="48"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2" name="Freeform 6">
              <a:extLst>
                <a:ext uri="{FF2B5EF4-FFF2-40B4-BE49-F238E27FC236}">
                  <a16:creationId xmlns:a16="http://schemas.microsoft.com/office/drawing/2014/main" id="{D7960F7D-B9A9-455B-B844-593B09BE82CC}"/>
                </a:ext>
              </a:extLst>
            </p:cNvPr>
            <p:cNvSpPr>
              <a:spLocks noEditPoints="1"/>
            </p:cNvSpPr>
            <p:nvPr/>
          </p:nvSpPr>
          <p:spPr bwMode="auto">
            <a:xfrm>
              <a:off x="4298" y="2602"/>
              <a:ext cx="154" cy="172"/>
            </a:xfrm>
            <a:custGeom>
              <a:avLst/>
              <a:gdLst>
                <a:gd name="T0" fmla="*/ 56 w 64"/>
                <a:gd name="T1" fmla="*/ 0 h 72"/>
                <a:gd name="T2" fmla="*/ 8 w 64"/>
                <a:gd name="T3" fmla="*/ 0 h 72"/>
                <a:gd name="T4" fmla="*/ 0 w 64"/>
                <a:gd name="T5" fmla="*/ 8 h 72"/>
                <a:gd name="T6" fmla="*/ 0 w 64"/>
                <a:gd name="T7" fmla="*/ 64 h 72"/>
                <a:gd name="T8" fmla="*/ 8 w 64"/>
                <a:gd name="T9" fmla="*/ 72 h 72"/>
                <a:gd name="T10" fmla="*/ 56 w 64"/>
                <a:gd name="T11" fmla="*/ 72 h 72"/>
                <a:gd name="T12" fmla="*/ 64 w 64"/>
                <a:gd name="T13" fmla="*/ 64 h 72"/>
                <a:gd name="T14" fmla="*/ 64 w 64"/>
                <a:gd name="T15" fmla="*/ 8 h 72"/>
                <a:gd name="T16" fmla="*/ 56 w 64"/>
                <a:gd name="T17" fmla="*/ 0 h 72"/>
                <a:gd name="T18" fmla="*/ 48 w 64"/>
                <a:gd name="T19" fmla="*/ 56 h 72"/>
                <a:gd name="T20" fmla="*/ 16 w 64"/>
                <a:gd name="T21" fmla="*/ 56 h 72"/>
                <a:gd name="T22" fmla="*/ 16 w 64"/>
                <a:gd name="T23" fmla="*/ 16 h 72"/>
                <a:gd name="T24" fmla="*/ 48 w 64"/>
                <a:gd name="T25" fmla="*/ 16 h 72"/>
                <a:gd name="T26" fmla="*/ 48 w 64"/>
                <a:gd name="T27" fmla="*/ 5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72">
                  <a:moveTo>
                    <a:pt x="56" y="0"/>
                  </a:moveTo>
                  <a:cubicBezTo>
                    <a:pt x="8" y="0"/>
                    <a:pt x="8" y="0"/>
                    <a:pt x="8" y="0"/>
                  </a:cubicBezTo>
                  <a:cubicBezTo>
                    <a:pt x="4" y="0"/>
                    <a:pt x="0" y="4"/>
                    <a:pt x="0" y="8"/>
                  </a:cubicBezTo>
                  <a:cubicBezTo>
                    <a:pt x="0" y="64"/>
                    <a:pt x="0" y="64"/>
                    <a:pt x="0" y="64"/>
                  </a:cubicBezTo>
                  <a:cubicBezTo>
                    <a:pt x="0" y="68"/>
                    <a:pt x="4" y="72"/>
                    <a:pt x="8" y="72"/>
                  </a:cubicBezTo>
                  <a:cubicBezTo>
                    <a:pt x="56" y="72"/>
                    <a:pt x="56" y="72"/>
                    <a:pt x="56" y="72"/>
                  </a:cubicBezTo>
                  <a:cubicBezTo>
                    <a:pt x="60" y="72"/>
                    <a:pt x="64" y="68"/>
                    <a:pt x="64" y="64"/>
                  </a:cubicBezTo>
                  <a:cubicBezTo>
                    <a:pt x="64" y="8"/>
                    <a:pt x="64" y="8"/>
                    <a:pt x="64" y="8"/>
                  </a:cubicBezTo>
                  <a:cubicBezTo>
                    <a:pt x="64" y="4"/>
                    <a:pt x="60" y="0"/>
                    <a:pt x="56" y="0"/>
                  </a:cubicBezTo>
                  <a:close/>
                  <a:moveTo>
                    <a:pt x="48" y="56"/>
                  </a:moveTo>
                  <a:cubicBezTo>
                    <a:pt x="16" y="56"/>
                    <a:pt x="16" y="56"/>
                    <a:pt x="16" y="56"/>
                  </a:cubicBezTo>
                  <a:cubicBezTo>
                    <a:pt x="16" y="16"/>
                    <a:pt x="16" y="16"/>
                    <a:pt x="16" y="16"/>
                  </a:cubicBezTo>
                  <a:cubicBezTo>
                    <a:pt x="48" y="16"/>
                    <a:pt x="48" y="16"/>
                    <a:pt x="48" y="16"/>
                  </a:cubicBezTo>
                  <a:lnTo>
                    <a:pt x="48"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4" name="Freeform 7">
              <a:extLst>
                <a:ext uri="{FF2B5EF4-FFF2-40B4-BE49-F238E27FC236}">
                  <a16:creationId xmlns:a16="http://schemas.microsoft.com/office/drawing/2014/main" id="{978F0CB1-8DD8-4CD8-BBAF-EB5C80AE9A48}"/>
                </a:ext>
              </a:extLst>
            </p:cNvPr>
            <p:cNvSpPr>
              <a:spLocks noEditPoints="1"/>
            </p:cNvSpPr>
            <p:nvPr/>
          </p:nvSpPr>
          <p:spPr bwMode="auto">
            <a:xfrm>
              <a:off x="3838" y="2371"/>
              <a:ext cx="153" cy="403"/>
            </a:xfrm>
            <a:custGeom>
              <a:avLst/>
              <a:gdLst>
                <a:gd name="T0" fmla="*/ 56 w 64"/>
                <a:gd name="T1" fmla="*/ 0 h 168"/>
                <a:gd name="T2" fmla="*/ 8 w 64"/>
                <a:gd name="T3" fmla="*/ 0 h 168"/>
                <a:gd name="T4" fmla="*/ 0 w 64"/>
                <a:gd name="T5" fmla="*/ 8 h 168"/>
                <a:gd name="T6" fmla="*/ 0 w 64"/>
                <a:gd name="T7" fmla="*/ 160 h 168"/>
                <a:gd name="T8" fmla="*/ 8 w 64"/>
                <a:gd name="T9" fmla="*/ 168 h 168"/>
                <a:gd name="T10" fmla="*/ 56 w 64"/>
                <a:gd name="T11" fmla="*/ 168 h 168"/>
                <a:gd name="T12" fmla="*/ 64 w 64"/>
                <a:gd name="T13" fmla="*/ 160 h 168"/>
                <a:gd name="T14" fmla="*/ 64 w 64"/>
                <a:gd name="T15" fmla="*/ 8 h 168"/>
                <a:gd name="T16" fmla="*/ 56 w 64"/>
                <a:gd name="T17" fmla="*/ 0 h 168"/>
                <a:gd name="T18" fmla="*/ 48 w 64"/>
                <a:gd name="T19" fmla="*/ 152 h 168"/>
                <a:gd name="T20" fmla="*/ 16 w 64"/>
                <a:gd name="T21" fmla="*/ 152 h 168"/>
                <a:gd name="T22" fmla="*/ 16 w 64"/>
                <a:gd name="T23" fmla="*/ 16 h 168"/>
                <a:gd name="T24" fmla="*/ 48 w 64"/>
                <a:gd name="T25" fmla="*/ 16 h 168"/>
                <a:gd name="T26" fmla="*/ 48 w 64"/>
                <a:gd name="T27" fmla="*/ 15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168">
                  <a:moveTo>
                    <a:pt x="56" y="0"/>
                  </a:moveTo>
                  <a:cubicBezTo>
                    <a:pt x="8" y="0"/>
                    <a:pt x="8" y="0"/>
                    <a:pt x="8" y="0"/>
                  </a:cubicBezTo>
                  <a:cubicBezTo>
                    <a:pt x="4" y="0"/>
                    <a:pt x="0" y="4"/>
                    <a:pt x="0" y="8"/>
                  </a:cubicBezTo>
                  <a:cubicBezTo>
                    <a:pt x="0" y="160"/>
                    <a:pt x="0" y="160"/>
                    <a:pt x="0" y="160"/>
                  </a:cubicBezTo>
                  <a:cubicBezTo>
                    <a:pt x="0" y="164"/>
                    <a:pt x="4" y="168"/>
                    <a:pt x="8" y="168"/>
                  </a:cubicBezTo>
                  <a:cubicBezTo>
                    <a:pt x="56" y="168"/>
                    <a:pt x="56" y="168"/>
                    <a:pt x="56" y="168"/>
                  </a:cubicBezTo>
                  <a:cubicBezTo>
                    <a:pt x="60" y="168"/>
                    <a:pt x="64" y="164"/>
                    <a:pt x="64" y="160"/>
                  </a:cubicBezTo>
                  <a:cubicBezTo>
                    <a:pt x="64" y="8"/>
                    <a:pt x="64" y="8"/>
                    <a:pt x="64" y="8"/>
                  </a:cubicBezTo>
                  <a:cubicBezTo>
                    <a:pt x="64" y="4"/>
                    <a:pt x="60" y="0"/>
                    <a:pt x="56" y="0"/>
                  </a:cubicBezTo>
                  <a:close/>
                  <a:moveTo>
                    <a:pt x="48" y="152"/>
                  </a:moveTo>
                  <a:cubicBezTo>
                    <a:pt x="16" y="152"/>
                    <a:pt x="16" y="152"/>
                    <a:pt x="16" y="152"/>
                  </a:cubicBezTo>
                  <a:cubicBezTo>
                    <a:pt x="16" y="16"/>
                    <a:pt x="16" y="16"/>
                    <a:pt x="16" y="16"/>
                  </a:cubicBezTo>
                  <a:cubicBezTo>
                    <a:pt x="48" y="16"/>
                    <a:pt x="48" y="16"/>
                    <a:pt x="48" y="16"/>
                  </a:cubicBezTo>
                  <a:lnTo>
                    <a:pt x="48"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5" name="Freeform 8">
              <a:extLst>
                <a:ext uri="{FF2B5EF4-FFF2-40B4-BE49-F238E27FC236}">
                  <a16:creationId xmlns:a16="http://schemas.microsoft.com/office/drawing/2014/main" id="{9624E45D-AA00-4E89-ADC4-B31A45F69C8B}"/>
                </a:ext>
              </a:extLst>
            </p:cNvPr>
            <p:cNvSpPr>
              <a:spLocks/>
            </p:cNvSpPr>
            <p:nvPr/>
          </p:nvSpPr>
          <p:spPr bwMode="auto">
            <a:xfrm>
              <a:off x="3931" y="2158"/>
              <a:ext cx="425" cy="232"/>
            </a:xfrm>
            <a:custGeom>
              <a:avLst/>
              <a:gdLst>
                <a:gd name="T0" fmla="*/ 172 w 177"/>
                <a:gd name="T1" fmla="*/ 96 h 97"/>
                <a:gd name="T2" fmla="*/ 176 w 177"/>
                <a:gd name="T3" fmla="*/ 92 h 97"/>
                <a:gd name="T4" fmla="*/ 177 w 177"/>
                <a:gd name="T5" fmla="*/ 89 h 97"/>
                <a:gd name="T6" fmla="*/ 177 w 177"/>
                <a:gd name="T7" fmla="*/ 41 h 97"/>
                <a:gd name="T8" fmla="*/ 169 w 177"/>
                <a:gd name="T9" fmla="*/ 33 h 97"/>
                <a:gd name="T10" fmla="*/ 161 w 177"/>
                <a:gd name="T11" fmla="*/ 41 h 97"/>
                <a:gd name="T12" fmla="*/ 161 w 177"/>
                <a:gd name="T13" fmla="*/ 70 h 97"/>
                <a:gd name="T14" fmla="*/ 95 w 177"/>
                <a:gd name="T15" fmla="*/ 3 h 97"/>
                <a:gd name="T16" fmla="*/ 83 w 177"/>
                <a:gd name="T17" fmla="*/ 3 h 97"/>
                <a:gd name="T18" fmla="*/ 49 w 177"/>
                <a:gd name="T19" fmla="*/ 38 h 97"/>
                <a:gd name="T20" fmla="*/ 15 w 177"/>
                <a:gd name="T21" fmla="*/ 3 h 97"/>
                <a:gd name="T22" fmla="*/ 3 w 177"/>
                <a:gd name="T23" fmla="*/ 3 h 97"/>
                <a:gd name="T24" fmla="*/ 3 w 177"/>
                <a:gd name="T25" fmla="*/ 15 h 97"/>
                <a:gd name="T26" fmla="*/ 43 w 177"/>
                <a:gd name="T27" fmla="*/ 55 h 97"/>
                <a:gd name="T28" fmla="*/ 55 w 177"/>
                <a:gd name="T29" fmla="*/ 55 h 97"/>
                <a:gd name="T30" fmla="*/ 89 w 177"/>
                <a:gd name="T31" fmla="*/ 20 h 97"/>
                <a:gd name="T32" fmla="*/ 150 w 177"/>
                <a:gd name="T33" fmla="*/ 81 h 97"/>
                <a:gd name="T34" fmla="*/ 121 w 177"/>
                <a:gd name="T35" fmla="*/ 81 h 97"/>
                <a:gd name="T36" fmla="*/ 113 w 177"/>
                <a:gd name="T37" fmla="*/ 89 h 97"/>
                <a:gd name="T38" fmla="*/ 121 w 177"/>
                <a:gd name="T39" fmla="*/ 97 h 97"/>
                <a:gd name="T40" fmla="*/ 169 w 177"/>
                <a:gd name="T41" fmla="*/ 97 h 97"/>
                <a:gd name="T42" fmla="*/ 172 w 177"/>
                <a:gd name="T43" fmla="*/ 9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7" h="97">
                  <a:moveTo>
                    <a:pt x="172" y="96"/>
                  </a:moveTo>
                  <a:cubicBezTo>
                    <a:pt x="174" y="96"/>
                    <a:pt x="176" y="94"/>
                    <a:pt x="176" y="92"/>
                  </a:cubicBezTo>
                  <a:cubicBezTo>
                    <a:pt x="177" y="91"/>
                    <a:pt x="177" y="90"/>
                    <a:pt x="177" y="89"/>
                  </a:cubicBezTo>
                  <a:cubicBezTo>
                    <a:pt x="177" y="41"/>
                    <a:pt x="177" y="41"/>
                    <a:pt x="177" y="41"/>
                  </a:cubicBezTo>
                  <a:cubicBezTo>
                    <a:pt x="177" y="37"/>
                    <a:pt x="173" y="33"/>
                    <a:pt x="169" y="33"/>
                  </a:cubicBezTo>
                  <a:cubicBezTo>
                    <a:pt x="165" y="33"/>
                    <a:pt x="161" y="37"/>
                    <a:pt x="161" y="41"/>
                  </a:cubicBezTo>
                  <a:cubicBezTo>
                    <a:pt x="161" y="70"/>
                    <a:pt x="161" y="70"/>
                    <a:pt x="161" y="70"/>
                  </a:cubicBezTo>
                  <a:cubicBezTo>
                    <a:pt x="95" y="3"/>
                    <a:pt x="95" y="3"/>
                    <a:pt x="95" y="3"/>
                  </a:cubicBezTo>
                  <a:cubicBezTo>
                    <a:pt x="92" y="0"/>
                    <a:pt x="86" y="0"/>
                    <a:pt x="83" y="3"/>
                  </a:cubicBezTo>
                  <a:cubicBezTo>
                    <a:pt x="49" y="38"/>
                    <a:pt x="49" y="38"/>
                    <a:pt x="49" y="38"/>
                  </a:cubicBezTo>
                  <a:cubicBezTo>
                    <a:pt x="15" y="3"/>
                    <a:pt x="15" y="3"/>
                    <a:pt x="15" y="3"/>
                  </a:cubicBezTo>
                  <a:cubicBezTo>
                    <a:pt x="12" y="0"/>
                    <a:pt x="6" y="0"/>
                    <a:pt x="3" y="3"/>
                  </a:cubicBezTo>
                  <a:cubicBezTo>
                    <a:pt x="0" y="6"/>
                    <a:pt x="0" y="12"/>
                    <a:pt x="3" y="15"/>
                  </a:cubicBezTo>
                  <a:cubicBezTo>
                    <a:pt x="43" y="55"/>
                    <a:pt x="43" y="55"/>
                    <a:pt x="43" y="55"/>
                  </a:cubicBezTo>
                  <a:cubicBezTo>
                    <a:pt x="46" y="58"/>
                    <a:pt x="52" y="58"/>
                    <a:pt x="55" y="55"/>
                  </a:cubicBezTo>
                  <a:cubicBezTo>
                    <a:pt x="89" y="20"/>
                    <a:pt x="89" y="20"/>
                    <a:pt x="89" y="20"/>
                  </a:cubicBezTo>
                  <a:cubicBezTo>
                    <a:pt x="150" y="81"/>
                    <a:pt x="150" y="81"/>
                    <a:pt x="150" y="81"/>
                  </a:cubicBezTo>
                  <a:cubicBezTo>
                    <a:pt x="121" y="81"/>
                    <a:pt x="121" y="81"/>
                    <a:pt x="121" y="81"/>
                  </a:cubicBezTo>
                  <a:cubicBezTo>
                    <a:pt x="117" y="81"/>
                    <a:pt x="113" y="85"/>
                    <a:pt x="113" y="89"/>
                  </a:cubicBezTo>
                  <a:cubicBezTo>
                    <a:pt x="113" y="93"/>
                    <a:pt x="117" y="97"/>
                    <a:pt x="121" y="97"/>
                  </a:cubicBezTo>
                  <a:cubicBezTo>
                    <a:pt x="169" y="97"/>
                    <a:pt x="169" y="97"/>
                    <a:pt x="169" y="97"/>
                  </a:cubicBezTo>
                  <a:cubicBezTo>
                    <a:pt x="170" y="97"/>
                    <a:pt x="171" y="97"/>
                    <a:pt x="172"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grpSp>
      <p:sp>
        <p:nvSpPr>
          <p:cNvPr id="21" name="Oval 20">
            <a:extLst>
              <a:ext uri="{FF2B5EF4-FFF2-40B4-BE49-F238E27FC236}">
                <a16:creationId xmlns:a16="http://schemas.microsoft.com/office/drawing/2014/main" id="{EB1E5C30-F65A-7FC6-2DE3-B652AAAA5E11}"/>
              </a:ext>
            </a:extLst>
          </p:cNvPr>
          <p:cNvSpPr/>
          <p:nvPr/>
        </p:nvSpPr>
        <p:spPr>
          <a:xfrm>
            <a:off x="3586997" y="3042865"/>
            <a:ext cx="685800" cy="6858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16DC8A88-412E-2FD5-C184-28E39DB28E90}"/>
              </a:ext>
            </a:extLst>
          </p:cNvPr>
          <p:cNvSpPr txBox="1"/>
          <p:nvPr/>
        </p:nvSpPr>
        <p:spPr>
          <a:xfrm>
            <a:off x="2330050" y="1626193"/>
            <a:ext cx="8501900" cy="1107996"/>
          </a:xfrm>
          <a:prstGeom prst="rect">
            <a:avLst/>
          </a:prstGeom>
          <a:noFill/>
        </p:spPr>
        <p:txBody>
          <a:bodyPr wrap="square" lIns="0" tIns="0" rIns="0" bIns="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chemeClr val="bg1"/>
                </a:solidFill>
                <a:effectLst/>
                <a:uLnTx/>
                <a:uFillTx/>
                <a:latin typeface="Arial" panose="020B0604020202020204"/>
                <a:ea typeface="+mn-ea"/>
                <a:cs typeface="+mn-cs"/>
              </a:rPr>
              <a:t>Uno de los retos más importantes para la generación de productos masivos que cubran necesidades reales de segmentos importantes, es: …</a:t>
            </a:r>
          </a:p>
        </p:txBody>
      </p:sp>
      <p:sp>
        <p:nvSpPr>
          <p:cNvPr id="26" name="Freeform 19" descr="Layers.">
            <a:extLst>
              <a:ext uri="{FF2B5EF4-FFF2-40B4-BE49-F238E27FC236}">
                <a16:creationId xmlns:a16="http://schemas.microsoft.com/office/drawing/2014/main" id="{8130F800-C580-A6D8-D625-3BD127331BAA}"/>
              </a:ext>
            </a:extLst>
          </p:cNvPr>
          <p:cNvSpPr>
            <a:spLocks noEditPoints="1"/>
          </p:cNvSpPr>
          <p:nvPr>
            <p:custDataLst>
              <p:custData r:id="rId2"/>
            </p:custDataLst>
          </p:nvPr>
        </p:nvSpPr>
        <p:spPr bwMode="auto">
          <a:xfrm>
            <a:off x="1265884" y="4173765"/>
            <a:ext cx="733425" cy="974725"/>
          </a:xfrm>
          <a:custGeom>
            <a:avLst/>
            <a:gdLst>
              <a:gd name="T0" fmla="*/ 104 w 192"/>
              <a:gd name="T1" fmla="*/ 128 h 256"/>
              <a:gd name="T2" fmla="*/ 184 w 192"/>
              <a:gd name="T3" fmla="*/ 128 h 256"/>
              <a:gd name="T4" fmla="*/ 192 w 192"/>
              <a:gd name="T5" fmla="*/ 120 h 256"/>
              <a:gd name="T6" fmla="*/ 192 w 192"/>
              <a:gd name="T7" fmla="*/ 56 h 256"/>
              <a:gd name="T8" fmla="*/ 190 w 192"/>
              <a:gd name="T9" fmla="*/ 50 h 256"/>
              <a:gd name="T10" fmla="*/ 158 w 192"/>
              <a:gd name="T11" fmla="*/ 18 h 256"/>
              <a:gd name="T12" fmla="*/ 152 w 192"/>
              <a:gd name="T13" fmla="*/ 16 h 256"/>
              <a:gd name="T14" fmla="*/ 104 w 192"/>
              <a:gd name="T15" fmla="*/ 16 h 256"/>
              <a:gd name="T16" fmla="*/ 96 w 192"/>
              <a:gd name="T17" fmla="*/ 24 h 256"/>
              <a:gd name="T18" fmla="*/ 96 w 192"/>
              <a:gd name="T19" fmla="*/ 64 h 256"/>
              <a:gd name="T20" fmla="*/ 16 w 192"/>
              <a:gd name="T21" fmla="*/ 64 h 256"/>
              <a:gd name="T22" fmla="*/ 16 w 192"/>
              <a:gd name="T23" fmla="*/ 8 h 256"/>
              <a:gd name="T24" fmla="*/ 8 w 192"/>
              <a:gd name="T25" fmla="*/ 0 h 256"/>
              <a:gd name="T26" fmla="*/ 0 w 192"/>
              <a:gd name="T27" fmla="*/ 8 h 256"/>
              <a:gd name="T28" fmla="*/ 0 w 192"/>
              <a:gd name="T29" fmla="*/ 200 h 256"/>
              <a:gd name="T30" fmla="*/ 8 w 192"/>
              <a:gd name="T31" fmla="*/ 208 h 256"/>
              <a:gd name="T32" fmla="*/ 96 w 192"/>
              <a:gd name="T33" fmla="*/ 208 h 256"/>
              <a:gd name="T34" fmla="*/ 96 w 192"/>
              <a:gd name="T35" fmla="*/ 248 h 256"/>
              <a:gd name="T36" fmla="*/ 104 w 192"/>
              <a:gd name="T37" fmla="*/ 256 h 256"/>
              <a:gd name="T38" fmla="*/ 184 w 192"/>
              <a:gd name="T39" fmla="*/ 256 h 256"/>
              <a:gd name="T40" fmla="*/ 192 w 192"/>
              <a:gd name="T41" fmla="*/ 248 h 256"/>
              <a:gd name="T42" fmla="*/ 192 w 192"/>
              <a:gd name="T43" fmla="*/ 184 h 256"/>
              <a:gd name="T44" fmla="*/ 190 w 192"/>
              <a:gd name="T45" fmla="*/ 178 h 256"/>
              <a:gd name="T46" fmla="*/ 158 w 192"/>
              <a:gd name="T47" fmla="*/ 146 h 256"/>
              <a:gd name="T48" fmla="*/ 152 w 192"/>
              <a:gd name="T49" fmla="*/ 144 h 256"/>
              <a:gd name="T50" fmla="*/ 104 w 192"/>
              <a:gd name="T51" fmla="*/ 144 h 256"/>
              <a:gd name="T52" fmla="*/ 96 w 192"/>
              <a:gd name="T53" fmla="*/ 152 h 256"/>
              <a:gd name="T54" fmla="*/ 96 w 192"/>
              <a:gd name="T55" fmla="*/ 192 h 256"/>
              <a:gd name="T56" fmla="*/ 16 w 192"/>
              <a:gd name="T57" fmla="*/ 192 h 256"/>
              <a:gd name="T58" fmla="*/ 16 w 192"/>
              <a:gd name="T59" fmla="*/ 80 h 256"/>
              <a:gd name="T60" fmla="*/ 96 w 192"/>
              <a:gd name="T61" fmla="*/ 80 h 256"/>
              <a:gd name="T62" fmla="*/ 96 w 192"/>
              <a:gd name="T63" fmla="*/ 120 h 256"/>
              <a:gd name="T64" fmla="*/ 104 w 192"/>
              <a:gd name="T65" fmla="*/ 128 h 256"/>
              <a:gd name="T66" fmla="*/ 112 w 192"/>
              <a:gd name="T67" fmla="*/ 160 h 256"/>
              <a:gd name="T68" fmla="*/ 149 w 192"/>
              <a:gd name="T69" fmla="*/ 160 h 256"/>
              <a:gd name="T70" fmla="*/ 176 w 192"/>
              <a:gd name="T71" fmla="*/ 187 h 256"/>
              <a:gd name="T72" fmla="*/ 176 w 192"/>
              <a:gd name="T73" fmla="*/ 240 h 256"/>
              <a:gd name="T74" fmla="*/ 112 w 192"/>
              <a:gd name="T75" fmla="*/ 240 h 256"/>
              <a:gd name="T76" fmla="*/ 112 w 192"/>
              <a:gd name="T77" fmla="*/ 160 h 256"/>
              <a:gd name="T78" fmla="*/ 112 w 192"/>
              <a:gd name="T79" fmla="*/ 32 h 256"/>
              <a:gd name="T80" fmla="*/ 149 w 192"/>
              <a:gd name="T81" fmla="*/ 32 h 256"/>
              <a:gd name="T82" fmla="*/ 176 w 192"/>
              <a:gd name="T83" fmla="*/ 59 h 256"/>
              <a:gd name="T84" fmla="*/ 176 w 192"/>
              <a:gd name="T85" fmla="*/ 112 h 256"/>
              <a:gd name="T86" fmla="*/ 112 w 192"/>
              <a:gd name="T87" fmla="*/ 112 h 256"/>
              <a:gd name="T88" fmla="*/ 112 w 192"/>
              <a:gd name="T89" fmla="*/ 3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2" h="256">
                <a:moveTo>
                  <a:pt x="104" y="128"/>
                </a:moveTo>
                <a:cubicBezTo>
                  <a:pt x="184" y="128"/>
                  <a:pt x="184" y="128"/>
                  <a:pt x="184" y="128"/>
                </a:cubicBezTo>
                <a:cubicBezTo>
                  <a:pt x="189" y="128"/>
                  <a:pt x="192" y="124"/>
                  <a:pt x="192" y="120"/>
                </a:cubicBezTo>
                <a:cubicBezTo>
                  <a:pt x="192" y="56"/>
                  <a:pt x="192" y="56"/>
                  <a:pt x="192" y="56"/>
                </a:cubicBezTo>
                <a:cubicBezTo>
                  <a:pt x="192" y="54"/>
                  <a:pt x="191" y="52"/>
                  <a:pt x="190" y="50"/>
                </a:cubicBezTo>
                <a:cubicBezTo>
                  <a:pt x="158" y="18"/>
                  <a:pt x="158" y="18"/>
                  <a:pt x="158" y="18"/>
                </a:cubicBezTo>
                <a:cubicBezTo>
                  <a:pt x="156" y="17"/>
                  <a:pt x="154" y="16"/>
                  <a:pt x="152" y="16"/>
                </a:cubicBezTo>
                <a:cubicBezTo>
                  <a:pt x="104" y="16"/>
                  <a:pt x="104" y="16"/>
                  <a:pt x="104" y="16"/>
                </a:cubicBezTo>
                <a:cubicBezTo>
                  <a:pt x="100" y="16"/>
                  <a:pt x="96" y="20"/>
                  <a:pt x="96" y="24"/>
                </a:cubicBezTo>
                <a:cubicBezTo>
                  <a:pt x="96" y="64"/>
                  <a:pt x="96" y="64"/>
                  <a:pt x="96" y="64"/>
                </a:cubicBezTo>
                <a:cubicBezTo>
                  <a:pt x="16" y="64"/>
                  <a:pt x="16" y="64"/>
                  <a:pt x="16" y="64"/>
                </a:cubicBezTo>
                <a:cubicBezTo>
                  <a:pt x="16" y="8"/>
                  <a:pt x="16" y="8"/>
                  <a:pt x="16" y="8"/>
                </a:cubicBezTo>
                <a:cubicBezTo>
                  <a:pt x="16" y="4"/>
                  <a:pt x="13" y="0"/>
                  <a:pt x="8" y="0"/>
                </a:cubicBezTo>
                <a:cubicBezTo>
                  <a:pt x="4" y="0"/>
                  <a:pt x="0" y="4"/>
                  <a:pt x="0" y="8"/>
                </a:cubicBezTo>
                <a:cubicBezTo>
                  <a:pt x="0" y="200"/>
                  <a:pt x="0" y="200"/>
                  <a:pt x="0" y="200"/>
                </a:cubicBezTo>
                <a:cubicBezTo>
                  <a:pt x="0" y="204"/>
                  <a:pt x="4" y="208"/>
                  <a:pt x="8" y="208"/>
                </a:cubicBezTo>
                <a:cubicBezTo>
                  <a:pt x="96" y="208"/>
                  <a:pt x="96" y="208"/>
                  <a:pt x="96" y="208"/>
                </a:cubicBezTo>
                <a:cubicBezTo>
                  <a:pt x="96" y="248"/>
                  <a:pt x="96" y="248"/>
                  <a:pt x="96" y="248"/>
                </a:cubicBezTo>
                <a:cubicBezTo>
                  <a:pt x="96" y="252"/>
                  <a:pt x="100" y="256"/>
                  <a:pt x="104" y="256"/>
                </a:cubicBezTo>
                <a:cubicBezTo>
                  <a:pt x="184" y="256"/>
                  <a:pt x="184" y="256"/>
                  <a:pt x="184" y="256"/>
                </a:cubicBezTo>
                <a:cubicBezTo>
                  <a:pt x="189" y="256"/>
                  <a:pt x="192" y="252"/>
                  <a:pt x="192" y="248"/>
                </a:cubicBezTo>
                <a:cubicBezTo>
                  <a:pt x="192" y="184"/>
                  <a:pt x="192" y="184"/>
                  <a:pt x="192" y="184"/>
                </a:cubicBezTo>
                <a:cubicBezTo>
                  <a:pt x="192" y="182"/>
                  <a:pt x="191" y="180"/>
                  <a:pt x="190" y="178"/>
                </a:cubicBezTo>
                <a:cubicBezTo>
                  <a:pt x="158" y="146"/>
                  <a:pt x="158" y="146"/>
                  <a:pt x="158" y="146"/>
                </a:cubicBezTo>
                <a:cubicBezTo>
                  <a:pt x="156" y="145"/>
                  <a:pt x="154" y="144"/>
                  <a:pt x="152" y="144"/>
                </a:cubicBezTo>
                <a:cubicBezTo>
                  <a:pt x="104" y="144"/>
                  <a:pt x="104" y="144"/>
                  <a:pt x="104" y="144"/>
                </a:cubicBezTo>
                <a:cubicBezTo>
                  <a:pt x="100" y="144"/>
                  <a:pt x="96" y="148"/>
                  <a:pt x="96" y="152"/>
                </a:cubicBezTo>
                <a:cubicBezTo>
                  <a:pt x="96" y="192"/>
                  <a:pt x="96" y="192"/>
                  <a:pt x="96" y="192"/>
                </a:cubicBezTo>
                <a:cubicBezTo>
                  <a:pt x="16" y="192"/>
                  <a:pt x="16" y="192"/>
                  <a:pt x="16" y="192"/>
                </a:cubicBezTo>
                <a:cubicBezTo>
                  <a:pt x="16" y="80"/>
                  <a:pt x="16" y="80"/>
                  <a:pt x="16" y="80"/>
                </a:cubicBezTo>
                <a:cubicBezTo>
                  <a:pt x="96" y="80"/>
                  <a:pt x="96" y="80"/>
                  <a:pt x="96" y="80"/>
                </a:cubicBezTo>
                <a:cubicBezTo>
                  <a:pt x="96" y="120"/>
                  <a:pt x="96" y="120"/>
                  <a:pt x="96" y="120"/>
                </a:cubicBezTo>
                <a:cubicBezTo>
                  <a:pt x="96" y="124"/>
                  <a:pt x="100" y="128"/>
                  <a:pt x="104" y="128"/>
                </a:cubicBezTo>
                <a:close/>
                <a:moveTo>
                  <a:pt x="112" y="160"/>
                </a:moveTo>
                <a:cubicBezTo>
                  <a:pt x="149" y="160"/>
                  <a:pt x="149" y="160"/>
                  <a:pt x="149" y="160"/>
                </a:cubicBezTo>
                <a:cubicBezTo>
                  <a:pt x="176" y="187"/>
                  <a:pt x="176" y="187"/>
                  <a:pt x="176" y="187"/>
                </a:cubicBezTo>
                <a:cubicBezTo>
                  <a:pt x="176" y="240"/>
                  <a:pt x="176" y="240"/>
                  <a:pt x="176" y="240"/>
                </a:cubicBezTo>
                <a:cubicBezTo>
                  <a:pt x="112" y="240"/>
                  <a:pt x="112" y="240"/>
                  <a:pt x="112" y="240"/>
                </a:cubicBezTo>
                <a:lnTo>
                  <a:pt x="112" y="160"/>
                </a:lnTo>
                <a:close/>
                <a:moveTo>
                  <a:pt x="112" y="32"/>
                </a:moveTo>
                <a:cubicBezTo>
                  <a:pt x="149" y="32"/>
                  <a:pt x="149" y="32"/>
                  <a:pt x="149" y="32"/>
                </a:cubicBezTo>
                <a:cubicBezTo>
                  <a:pt x="176" y="59"/>
                  <a:pt x="176" y="59"/>
                  <a:pt x="176" y="59"/>
                </a:cubicBezTo>
                <a:cubicBezTo>
                  <a:pt x="176" y="112"/>
                  <a:pt x="176" y="112"/>
                  <a:pt x="176" y="112"/>
                </a:cubicBezTo>
                <a:cubicBezTo>
                  <a:pt x="112" y="112"/>
                  <a:pt x="112" y="112"/>
                  <a:pt x="112" y="112"/>
                </a:cubicBezTo>
                <a:lnTo>
                  <a:pt x="112" y="3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Tree>
    <p:custDataLst>
      <p:custData r:id="rId1"/>
    </p:custDataLst>
    <p:extLst>
      <p:ext uri="{BB962C8B-B14F-4D97-AF65-F5344CB8AC3E}">
        <p14:creationId xmlns:p14="http://schemas.microsoft.com/office/powerpoint/2010/main" val="4037170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DB0CB-268F-4218-9A99-BA9C96147D95}"/>
              </a:ext>
            </a:extLst>
          </p:cNvPr>
          <p:cNvSpPr>
            <a:spLocks noGrp="1"/>
          </p:cNvSpPr>
          <p:nvPr>
            <p:ph type="title"/>
          </p:nvPr>
        </p:nvSpPr>
        <p:spPr/>
        <p:txBody>
          <a:bodyPr/>
          <a:lstStyle/>
          <a:p>
            <a:r>
              <a:rPr lang="en-US" dirty="0"/>
              <a:t>Q&amp;A</a:t>
            </a:r>
            <a:endParaRPr lang="es-CO" noProof="0" dirty="0"/>
          </a:p>
        </p:txBody>
      </p:sp>
      <p:grpSp>
        <p:nvGrpSpPr>
          <p:cNvPr id="4" name="Group 8">
            <a:extLst>
              <a:ext uri="{FF2B5EF4-FFF2-40B4-BE49-F238E27FC236}">
                <a16:creationId xmlns:a16="http://schemas.microsoft.com/office/drawing/2014/main" id="{91870BCC-5679-4A5E-87B4-26B9A2246A88}"/>
              </a:ext>
            </a:extLst>
          </p:cNvPr>
          <p:cNvGrpSpPr>
            <a:grpSpLocks noChangeAspect="1"/>
          </p:cNvGrpSpPr>
          <p:nvPr/>
        </p:nvGrpSpPr>
        <p:grpSpPr bwMode="auto">
          <a:xfrm>
            <a:off x="7389551" y="2561301"/>
            <a:ext cx="4296699" cy="4296699"/>
            <a:chOff x="3840" y="2158"/>
            <a:chExt cx="614" cy="614"/>
          </a:xfrm>
          <a:solidFill>
            <a:schemeClr val="accent4"/>
          </a:solidFill>
        </p:grpSpPr>
        <p:sp>
          <p:nvSpPr>
            <p:cNvPr id="5" name="Freeform 9">
              <a:extLst>
                <a:ext uri="{FF2B5EF4-FFF2-40B4-BE49-F238E27FC236}">
                  <a16:creationId xmlns:a16="http://schemas.microsoft.com/office/drawing/2014/main" id="{89653BB2-D66D-43D6-8BA3-53EC78565654}"/>
                </a:ext>
              </a:extLst>
            </p:cNvPr>
            <p:cNvSpPr>
              <a:spLocks/>
            </p:cNvSpPr>
            <p:nvPr/>
          </p:nvSpPr>
          <p:spPr bwMode="auto">
            <a:xfrm>
              <a:off x="3917" y="2158"/>
              <a:ext cx="38" cy="307"/>
            </a:xfrm>
            <a:custGeom>
              <a:avLst/>
              <a:gdLst>
                <a:gd name="T0" fmla="*/ 8 w 16"/>
                <a:gd name="T1" fmla="*/ 128 h 128"/>
                <a:gd name="T2" fmla="*/ 16 w 16"/>
                <a:gd name="T3" fmla="*/ 120 h 128"/>
                <a:gd name="T4" fmla="*/ 16 w 16"/>
                <a:gd name="T5" fmla="*/ 8 h 128"/>
                <a:gd name="T6" fmla="*/ 8 w 16"/>
                <a:gd name="T7" fmla="*/ 0 h 128"/>
                <a:gd name="T8" fmla="*/ 0 w 16"/>
                <a:gd name="T9" fmla="*/ 8 h 128"/>
                <a:gd name="T10" fmla="*/ 0 w 16"/>
                <a:gd name="T11" fmla="*/ 120 h 128"/>
                <a:gd name="T12" fmla="*/ 8 w 16"/>
                <a:gd name="T13" fmla="*/ 128 h 128"/>
              </a:gdLst>
              <a:ahLst/>
              <a:cxnLst>
                <a:cxn ang="0">
                  <a:pos x="T0" y="T1"/>
                </a:cxn>
                <a:cxn ang="0">
                  <a:pos x="T2" y="T3"/>
                </a:cxn>
                <a:cxn ang="0">
                  <a:pos x="T4" y="T5"/>
                </a:cxn>
                <a:cxn ang="0">
                  <a:pos x="T6" y="T7"/>
                </a:cxn>
                <a:cxn ang="0">
                  <a:pos x="T8" y="T9"/>
                </a:cxn>
                <a:cxn ang="0">
                  <a:pos x="T10" y="T11"/>
                </a:cxn>
                <a:cxn ang="0">
                  <a:pos x="T12" y="T13"/>
                </a:cxn>
              </a:cxnLst>
              <a:rect l="0" t="0" r="r" b="b"/>
              <a:pathLst>
                <a:path w="16" h="128">
                  <a:moveTo>
                    <a:pt x="8" y="128"/>
                  </a:moveTo>
                  <a:cubicBezTo>
                    <a:pt x="13" y="128"/>
                    <a:pt x="16" y="124"/>
                    <a:pt x="16" y="120"/>
                  </a:cubicBezTo>
                  <a:cubicBezTo>
                    <a:pt x="16" y="8"/>
                    <a:pt x="16" y="8"/>
                    <a:pt x="16" y="8"/>
                  </a:cubicBezTo>
                  <a:cubicBezTo>
                    <a:pt x="16" y="4"/>
                    <a:pt x="13" y="0"/>
                    <a:pt x="8" y="0"/>
                  </a:cubicBezTo>
                  <a:cubicBezTo>
                    <a:pt x="4" y="0"/>
                    <a:pt x="0" y="4"/>
                    <a:pt x="0" y="8"/>
                  </a:cubicBezTo>
                  <a:cubicBezTo>
                    <a:pt x="0" y="120"/>
                    <a:pt x="0" y="120"/>
                    <a:pt x="0" y="120"/>
                  </a:cubicBezTo>
                  <a:cubicBezTo>
                    <a:pt x="0" y="124"/>
                    <a:pt x="4" y="128"/>
                    <a:pt x="8" y="1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6" name="Freeform 10">
              <a:extLst>
                <a:ext uri="{FF2B5EF4-FFF2-40B4-BE49-F238E27FC236}">
                  <a16:creationId xmlns:a16="http://schemas.microsoft.com/office/drawing/2014/main" id="{FD70FBC8-F327-4AFB-BD93-4B17E5DE609D}"/>
                </a:ext>
              </a:extLst>
            </p:cNvPr>
            <p:cNvSpPr>
              <a:spLocks noEditPoints="1"/>
            </p:cNvSpPr>
            <p:nvPr/>
          </p:nvSpPr>
          <p:spPr bwMode="auto">
            <a:xfrm>
              <a:off x="3840" y="2503"/>
              <a:ext cx="192" cy="269"/>
            </a:xfrm>
            <a:custGeom>
              <a:avLst/>
              <a:gdLst>
                <a:gd name="T0" fmla="*/ 72 w 80"/>
                <a:gd name="T1" fmla="*/ 0 h 112"/>
                <a:gd name="T2" fmla="*/ 8 w 80"/>
                <a:gd name="T3" fmla="*/ 0 h 112"/>
                <a:gd name="T4" fmla="*/ 0 w 80"/>
                <a:gd name="T5" fmla="*/ 8 h 112"/>
                <a:gd name="T6" fmla="*/ 0 w 80"/>
                <a:gd name="T7" fmla="*/ 48 h 112"/>
                <a:gd name="T8" fmla="*/ 8 w 80"/>
                <a:gd name="T9" fmla="*/ 56 h 112"/>
                <a:gd name="T10" fmla="*/ 32 w 80"/>
                <a:gd name="T11" fmla="*/ 56 h 112"/>
                <a:gd name="T12" fmla="*/ 32 w 80"/>
                <a:gd name="T13" fmla="*/ 104 h 112"/>
                <a:gd name="T14" fmla="*/ 40 w 80"/>
                <a:gd name="T15" fmla="*/ 112 h 112"/>
                <a:gd name="T16" fmla="*/ 48 w 80"/>
                <a:gd name="T17" fmla="*/ 104 h 112"/>
                <a:gd name="T18" fmla="*/ 48 w 80"/>
                <a:gd name="T19" fmla="*/ 56 h 112"/>
                <a:gd name="T20" fmla="*/ 72 w 80"/>
                <a:gd name="T21" fmla="*/ 56 h 112"/>
                <a:gd name="T22" fmla="*/ 80 w 80"/>
                <a:gd name="T23" fmla="*/ 48 h 112"/>
                <a:gd name="T24" fmla="*/ 80 w 80"/>
                <a:gd name="T25" fmla="*/ 8 h 112"/>
                <a:gd name="T26" fmla="*/ 72 w 80"/>
                <a:gd name="T27" fmla="*/ 0 h 112"/>
                <a:gd name="T28" fmla="*/ 64 w 80"/>
                <a:gd name="T29" fmla="*/ 40 h 112"/>
                <a:gd name="T30" fmla="*/ 16 w 80"/>
                <a:gd name="T31" fmla="*/ 40 h 112"/>
                <a:gd name="T32" fmla="*/ 16 w 80"/>
                <a:gd name="T33" fmla="*/ 16 h 112"/>
                <a:gd name="T34" fmla="*/ 64 w 80"/>
                <a:gd name="T35" fmla="*/ 16 h 112"/>
                <a:gd name="T36" fmla="*/ 64 w 80"/>
                <a:gd name="T37" fmla="*/ 4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112">
                  <a:moveTo>
                    <a:pt x="72" y="0"/>
                  </a:moveTo>
                  <a:cubicBezTo>
                    <a:pt x="8" y="0"/>
                    <a:pt x="8" y="0"/>
                    <a:pt x="8" y="0"/>
                  </a:cubicBezTo>
                  <a:cubicBezTo>
                    <a:pt x="4" y="0"/>
                    <a:pt x="0" y="4"/>
                    <a:pt x="0" y="8"/>
                  </a:cubicBezTo>
                  <a:cubicBezTo>
                    <a:pt x="0" y="48"/>
                    <a:pt x="0" y="48"/>
                    <a:pt x="0" y="48"/>
                  </a:cubicBezTo>
                  <a:cubicBezTo>
                    <a:pt x="0" y="52"/>
                    <a:pt x="4" y="56"/>
                    <a:pt x="8" y="56"/>
                  </a:cubicBezTo>
                  <a:cubicBezTo>
                    <a:pt x="32" y="56"/>
                    <a:pt x="32" y="56"/>
                    <a:pt x="32" y="56"/>
                  </a:cubicBezTo>
                  <a:cubicBezTo>
                    <a:pt x="32" y="104"/>
                    <a:pt x="32" y="104"/>
                    <a:pt x="32" y="104"/>
                  </a:cubicBezTo>
                  <a:cubicBezTo>
                    <a:pt x="32" y="108"/>
                    <a:pt x="36" y="112"/>
                    <a:pt x="40" y="112"/>
                  </a:cubicBezTo>
                  <a:cubicBezTo>
                    <a:pt x="45" y="112"/>
                    <a:pt x="48" y="108"/>
                    <a:pt x="48" y="104"/>
                  </a:cubicBezTo>
                  <a:cubicBezTo>
                    <a:pt x="48" y="56"/>
                    <a:pt x="48" y="56"/>
                    <a:pt x="48" y="56"/>
                  </a:cubicBezTo>
                  <a:cubicBezTo>
                    <a:pt x="72" y="56"/>
                    <a:pt x="72" y="56"/>
                    <a:pt x="72" y="56"/>
                  </a:cubicBezTo>
                  <a:cubicBezTo>
                    <a:pt x="77" y="56"/>
                    <a:pt x="80" y="52"/>
                    <a:pt x="80" y="48"/>
                  </a:cubicBezTo>
                  <a:cubicBezTo>
                    <a:pt x="80" y="8"/>
                    <a:pt x="80" y="8"/>
                    <a:pt x="80" y="8"/>
                  </a:cubicBezTo>
                  <a:cubicBezTo>
                    <a:pt x="80" y="4"/>
                    <a:pt x="77" y="0"/>
                    <a:pt x="72" y="0"/>
                  </a:cubicBezTo>
                  <a:close/>
                  <a:moveTo>
                    <a:pt x="64" y="40"/>
                  </a:moveTo>
                  <a:cubicBezTo>
                    <a:pt x="16" y="40"/>
                    <a:pt x="16" y="40"/>
                    <a:pt x="16" y="40"/>
                  </a:cubicBezTo>
                  <a:cubicBezTo>
                    <a:pt x="16" y="16"/>
                    <a:pt x="16" y="16"/>
                    <a:pt x="16" y="16"/>
                  </a:cubicBezTo>
                  <a:cubicBezTo>
                    <a:pt x="64" y="16"/>
                    <a:pt x="64" y="16"/>
                    <a:pt x="64" y="16"/>
                  </a:cubicBezTo>
                  <a:lnTo>
                    <a:pt x="64"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7" name="Freeform 11">
              <a:extLst>
                <a:ext uri="{FF2B5EF4-FFF2-40B4-BE49-F238E27FC236}">
                  <a16:creationId xmlns:a16="http://schemas.microsoft.com/office/drawing/2014/main" id="{B4E19715-FACC-4632-B985-37B5C5DF7EB4}"/>
                </a:ext>
              </a:extLst>
            </p:cNvPr>
            <p:cNvSpPr>
              <a:spLocks/>
            </p:cNvSpPr>
            <p:nvPr/>
          </p:nvSpPr>
          <p:spPr bwMode="auto">
            <a:xfrm>
              <a:off x="4339" y="2158"/>
              <a:ext cx="39" cy="307"/>
            </a:xfrm>
            <a:custGeom>
              <a:avLst/>
              <a:gdLst>
                <a:gd name="T0" fmla="*/ 8 w 16"/>
                <a:gd name="T1" fmla="*/ 128 h 128"/>
                <a:gd name="T2" fmla="*/ 16 w 16"/>
                <a:gd name="T3" fmla="*/ 120 h 128"/>
                <a:gd name="T4" fmla="*/ 16 w 16"/>
                <a:gd name="T5" fmla="*/ 8 h 128"/>
                <a:gd name="T6" fmla="*/ 8 w 16"/>
                <a:gd name="T7" fmla="*/ 0 h 128"/>
                <a:gd name="T8" fmla="*/ 0 w 16"/>
                <a:gd name="T9" fmla="*/ 8 h 128"/>
                <a:gd name="T10" fmla="*/ 0 w 16"/>
                <a:gd name="T11" fmla="*/ 120 h 128"/>
                <a:gd name="T12" fmla="*/ 8 w 16"/>
                <a:gd name="T13" fmla="*/ 128 h 128"/>
              </a:gdLst>
              <a:ahLst/>
              <a:cxnLst>
                <a:cxn ang="0">
                  <a:pos x="T0" y="T1"/>
                </a:cxn>
                <a:cxn ang="0">
                  <a:pos x="T2" y="T3"/>
                </a:cxn>
                <a:cxn ang="0">
                  <a:pos x="T4" y="T5"/>
                </a:cxn>
                <a:cxn ang="0">
                  <a:pos x="T6" y="T7"/>
                </a:cxn>
                <a:cxn ang="0">
                  <a:pos x="T8" y="T9"/>
                </a:cxn>
                <a:cxn ang="0">
                  <a:pos x="T10" y="T11"/>
                </a:cxn>
                <a:cxn ang="0">
                  <a:pos x="T12" y="T13"/>
                </a:cxn>
              </a:cxnLst>
              <a:rect l="0" t="0" r="r" b="b"/>
              <a:pathLst>
                <a:path w="16" h="128">
                  <a:moveTo>
                    <a:pt x="8" y="128"/>
                  </a:moveTo>
                  <a:cubicBezTo>
                    <a:pt x="13" y="128"/>
                    <a:pt x="16" y="124"/>
                    <a:pt x="16" y="120"/>
                  </a:cubicBezTo>
                  <a:cubicBezTo>
                    <a:pt x="16" y="8"/>
                    <a:pt x="16" y="8"/>
                    <a:pt x="16" y="8"/>
                  </a:cubicBezTo>
                  <a:cubicBezTo>
                    <a:pt x="16" y="4"/>
                    <a:pt x="13" y="0"/>
                    <a:pt x="8" y="0"/>
                  </a:cubicBezTo>
                  <a:cubicBezTo>
                    <a:pt x="4" y="0"/>
                    <a:pt x="0" y="4"/>
                    <a:pt x="0" y="8"/>
                  </a:cubicBezTo>
                  <a:cubicBezTo>
                    <a:pt x="0" y="120"/>
                    <a:pt x="0" y="120"/>
                    <a:pt x="0" y="120"/>
                  </a:cubicBezTo>
                  <a:cubicBezTo>
                    <a:pt x="0" y="124"/>
                    <a:pt x="4" y="128"/>
                    <a:pt x="8" y="1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8" name="Freeform 12">
              <a:extLst>
                <a:ext uri="{FF2B5EF4-FFF2-40B4-BE49-F238E27FC236}">
                  <a16:creationId xmlns:a16="http://schemas.microsoft.com/office/drawing/2014/main" id="{D857818C-BAFD-4759-BE5C-CBE8788A77F3}"/>
                </a:ext>
              </a:extLst>
            </p:cNvPr>
            <p:cNvSpPr>
              <a:spLocks noEditPoints="1"/>
            </p:cNvSpPr>
            <p:nvPr/>
          </p:nvSpPr>
          <p:spPr bwMode="auto">
            <a:xfrm>
              <a:off x="4262" y="2503"/>
              <a:ext cx="192" cy="269"/>
            </a:xfrm>
            <a:custGeom>
              <a:avLst/>
              <a:gdLst>
                <a:gd name="T0" fmla="*/ 72 w 80"/>
                <a:gd name="T1" fmla="*/ 0 h 112"/>
                <a:gd name="T2" fmla="*/ 8 w 80"/>
                <a:gd name="T3" fmla="*/ 0 h 112"/>
                <a:gd name="T4" fmla="*/ 0 w 80"/>
                <a:gd name="T5" fmla="*/ 8 h 112"/>
                <a:gd name="T6" fmla="*/ 0 w 80"/>
                <a:gd name="T7" fmla="*/ 48 h 112"/>
                <a:gd name="T8" fmla="*/ 8 w 80"/>
                <a:gd name="T9" fmla="*/ 56 h 112"/>
                <a:gd name="T10" fmla="*/ 32 w 80"/>
                <a:gd name="T11" fmla="*/ 56 h 112"/>
                <a:gd name="T12" fmla="*/ 32 w 80"/>
                <a:gd name="T13" fmla="*/ 104 h 112"/>
                <a:gd name="T14" fmla="*/ 40 w 80"/>
                <a:gd name="T15" fmla="*/ 112 h 112"/>
                <a:gd name="T16" fmla="*/ 48 w 80"/>
                <a:gd name="T17" fmla="*/ 104 h 112"/>
                <a:gd name="T18" fmla="*/ 48 w 80"/>
                <a:gd name="T19" fmla="*/ 56 h 112"/>
                <a:gd name="T20" fmla="*/ 72 w 80"/>
                <a:gd name="T21" fmla="*/ 56 h 112"/>
                <a:gd name="T22" fmla="*/ 80 w 80"/>
                <a:gd name="T23" fmla="*/ 48 h 112"/>
                <a:gd name="T24" fmla="*/ 80 w 80"/>
                <a:gd name="T25" fmla="*/ 8 h 112"/>
                <a:gd name="T26" fmla="*/ 72 w 80"/>
                <a:gd name="T27" fmla="*/ 0 h 112"/>
                <a:gd name="T28" fmla="*/ 64 w 80"/>
                <a:gd name="T29" fmla="*/ 40 h 112"/>
                <a:gd name="T30" fmla="*/ 16 w 80"/>
                <a:gd name="T31" fmla="*/ 40 h 112"/>
                <a:gd name="T32" fmla="*/ 16 w 80"/>
                <a:gd name="T33" fmla="*/ 16 h 112"/>
                <a:gd name="T34" fmla="*/ 64 w 80"/>
                <a:gd name="T35" fmla="*/ 16 h 112"/>
                <a:gd name="T36" fmla="*/ 64 w 80"/>
                <a:gd name="T37" fmla="*/ 4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112">
                  <a:moveTo>
                    <a:pt x="72" y="0"/>
                  </a:moveTo>
                  <a:cubicBezTo>
                    <a:pt x="8" y="0"/>
                    <a:pt x="8" y="0"/>
                    <a:pt x="8" y="0"/>
                  </a:cubicBezTo>
                  <a:cubicBezTo>
                    <a:pt x="4" y="0"/>
                    <a:pt x="0" y="4"/>
                    <a:pt x="0" y="8"/>
                  </a:cubicBezTo>
                  <a:cubicBezTo>
                    <a:pt x="0" y="48"/>
                    <a:pt x="0" y="48"/>
                    <a:pt x="0" y="48"/>
                  </a:cubicBezTo>
                  <a:cubicBezTo>
                    <a:pt x="0" y="52"/>
                    <a:pt x="4" y="56"/>
                    <a:pt x="8" y="56"/>
                  </a:cubicBezTo>
                  <a:cubicBezTo>
                    <a:pt x="32" y="56"/>
                    <a:pt x="32" y="56"/>
                    <a:pt x="32" y="56"/>
                  </a:cubicBezTo>
                  <a:cubicBezTo>
                    <a:pt x="32" y="104"/>
                    <a:pt x="32" y="104"/>
                    <a:pt x="32" y="104"/>
                  </a:cubicBezTo>
                  <a:cubicBezTo>
                    <a:pt x="32" y="108"/>
                    <a:pt x="36" y="112"/>
                    <a:pt x="40" y="112"/>
                  </a:cubicBezTo>
                  <a:cubicBezTo>
                    <a:pt x="45" y="112"/>
                    <a:pt x="48" y="108"/>
                    <a:pt x="48" y="104"/>
                  </a:cubicBezTo>
                  <a:cubicBezTo>
                    <a:pt x="48" y="56"/>
                    <a:pt x="48" y="56"/>
                    <a:pt x="48" y="56"/>
                  </a:cubicBezTo>
                  <a:cubicBezTo>
                    <a:pt x="72" y="56"/>
                    <a:pt x="72" y="56"/>
                    <a:pt x="72" y="56"/>
                  </a:cubicBezTo>
                  <a:cubicBezTo>
                    <a:pt x="77" y="56"/>
                    <a:pt x="80" y="52"/>
                    <a:pt x="80" y="48"/>
                  </a:cubicBezTo>
                  <a:cubicBezTo>
                    <a:pt x="80" y="8"/>
                    <a:pt x="80" y="8"/>
                    <a:pt x="80" y="8"/>
                  </a:cubicBezTo>
                  <a:cubicBezTo>
                    <a:pt x="80" y="4"/>
                    <a:pt x="77" y="0"/>
                    <a:pt x="72" y="0"/>
                  </a:cubicBezTo>
                  <a:close/>
                  <a:moveTo>
                    <a:pt x="64" y="40"/>
                  </a:moveTo>
                  <a:cubicBezTo>
                    <a:pt x="16" y="40"/>
                    <a:pt x="16" y="40"/>
                    <a:pt x="16" y="40"/>
                  </a:cubicBezTo>
                  <a:cubicBezTo>
                    <a:pt x="16" y="16"/>
                    <a:pt x="16" y="16"/>
                    <a:pt x="16" y="16"/>
                  </a:cubicBezTo>
                  <a:cubicBezTo>
                    <a:pt x="64" y="16"/>
                    <a:pt x="64" y="16"/>
                    <a:pt x="64" y="16"/>
                  </a:cubicBezTo>
                  <a:lnTo>
                    <a:pt x="64"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9" name="Freeform 13">
              <a:extLst>
                <a:ext uri="{FF2B5EF4-FFF2-40B4-BE49-F238E27FC236}">
                  <a16:creationId xmlns:a16="http://schemas.microsoft.com/office/drawing/2014/main" id="{91105B30-C22B-4900-A499-3DA0F35B1B10}"/>
                </a:ext>
              </a:extLst>
            </p:cNvPr>
            <p:cNvSpPr>
              <a:spLocks/>
            </p:cNvSpPr>
            <p:nvPr/>
          </p:nvSpPr>
          <p:spPr bwMode="auto">
            <a:xfrm>
              <a:off x="4128" y="2158"/>
              <a:ext cx="38" cy="96"/>
            </a:xfrm>
            <a:custGeom>
              <a:avLst/>
              <a:gdLst>
                <a:gd name="T0" fmla="*/ 8 w 16"/>
                <a:gd name="T1" fmla="*/ 40 h 40"/>
                <a:gd name="T2" fmla="*/ 16 w 16"/>
                <a:gd name="T3" fmla="*/ 32 h 40"/>
                <a:gd name="T4" fmla="*/ 16 w 16"/>
                <a:gd name="T5" fmla="*/ 8 h 40"/>
                <a:gd name="T6" fmla="*/ 8 w 16"/>
                <a:gd name="T7" fmla="*/ 0 h 40"/>
                <a:gd name="T8" fmla="*/ 0 w 16"/>
                <a:gd name="T9" fmla="*/ 8 h 40"/>
                <a:gd name="T10" fmla="*/ 0 w 16"/>
                <a:gd name="T11" fmla="*/ 32 h 40"/>
                <a:gd name="T12" fmla="*/ 8 w 16"/>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16" h="40">
                  <a:moveTo>
                    <a:pt x="8" y="40"/>
                  </a:moveTo>
                  <a:cubicBezTo>
                    <a:pt x="13" y="40"/>
                    <a:pt x="16" y="36"/>
                    <a:pt x="16" y="32"/>
                  </a:cubicBezTo>
                  <a:cubicBezTo>
                    <a:pt x="16" y="8"/>
                    <a:pt x="16" y="8"/>
                    <a:pt x="16" y="8"/>
                  </a:cubicBezTo>
                  <a:cubicBezTo>
                    <a:pt x="16" y="4"/>
                    <a:pt x="13" y="0"/>
                    <a:pt x="8" y="0"/>
                  </a:cubicBezTo>
                  <a:cubicBezTo>
                    <a:pt x="4" y="0"/>
                    <a:pt x="0" y="4"/>
                    <a:pt x="0" y="8"/>
                  </a:cubicBezTo>
                  <a:cubicBezTo>
                    <a:pt x="0" y="32"/>
                    <a:pt x="0" y="32"/>
                    <a:pt x="0" y="32"/>
                  </a:cubicBezTo>
                  <a:cubicBezTo>
                    <a:pt x="0" y="36"/>
                    <a:pt x="4" y="40"/>
                    <a:pt x="8"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10" name="Freeform 14">
              <a:extLst>
                <a:ext uri="{FF2B5EF4-FFF2-40B4-BE49-F238E27FC236}">
                  <a16:creationId xmlns:a16="http://schemas.microsoft.com/office/drawing/2014/main" id="{9A071423-FEFD-407E-B566-F828CFBA9662}"/>
                </a:ext>
              </a:extLst>
            </p:cNvPr>
            <p:cNvSpPr>
              <a:spLocks noEditPoints="1"/>
            </p:cNvSpPr>
            <p:nvPr/>
          </p:nvSpPr>
          <p:spPr bwMode="auto">
            <a:xfrm>
              <a:off x="4051" y="2292"/>
              <a:ext cx="192" cy="480"/>
            </a:xfrm>
            <a:custGeom>
              <a:avLst/>
              <a:gdLst>
                <a:gd name="T0" fmla="*/ 72 w 80"/>
                <a:gd name="T1" fmla="*/ 0 h 200"/>
                <a:gd name="T2" fmla="*/ 8 w 80"/>
                <a:gd name="T3" fmla="*/ 0 h 200"/>
                <a:gd name="T4" fmla="*/ 0 w 80"/>
                <a:gd name="T5" fmla="*/ 8 h 200"/>
                <a:gd name="T6" fmla="*/ 0 w 80"/>
                <a:gd name="T7" fmla="*/ 48 h 200"/>
                <a:gd name="T8" fmla="*/ 8 w 80"/>
                <a:gd name="T9" fmla="*/ 56 h 200"/>
                <a:gd name="T10" fmla="*/ 32 w 80"/>
                <a:gd name="T11" fmla="*/ 56 h 200"/>
                <a:gd name="T12" fmla="*/ 32 w 80"/>
                <a:gd name="T13" fmla="*/ 192 h 200"/>
                <a:gd name="T14" fmla="*/ 40 w 80"/>
                <a:gd name="T15" fmla="*/ 200 h 200"/>
                <a:gd name="T16" fmla="*/ 48 w 80"/>
                <a:gd name="T17" fmla="*/ 192 h 200"/>
                <a:gd name="T18" fmla="*/ 48 w 80"/>
                <a:gd name="T19" fmla="*/ 56 h 200"/>
                <a:gd name="T20" fmla="*/ 72 w 80"/>
                <a:gd name="T21" fmla="*/ 56 h 200"/>
                <a:gd name="T22" fmla="*/ 80 w 80"/>
                <a:gd name="T23" fmla="*/ 48 h 200"/>
                <a:gd name="T24" fmla="*/ 80 w 80"/>
                <a:gd name="T25" fmla="*/ 8 h 200"/>
                <a:gd name="T26" fmla="*/ 72 w 80"/>
                <a:gd name="T27" fmla="*/ 0 h 200"/>
                <a:gd name="T28" fmla="*/ 64 w 80"/>
                <a:gd name="T29" fmla="*/ 40 h 200"/>
                <a:gd name="T30" fmla="*/ 16 w 80"/>
                <a:gd name="T31" fmla="*/ 40 h 200"/>
                <a:gd name="T32" fmla="*/ 16 w 80"/>
                <a:gd name="T33" fmla="*/ 16 h 200"/>
                <a:gd name="T34" fmla="*/ 64 w 80"/>
                <a:gd name="T35" fmla="*/ 16 h 200"/>
                <a:gd name="T36" fmla="*/ 64 w 80"/>
                <a:gd name="T37" fmla="*/ 4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200">
                  <a:moveTo>
                    <a:pt x="72" y="0"/>
                  </a:moveTo>
                  <a:cubicBezTo>
                    <a:pt x="8" y="0"/>
                    <a:pt x="8" y="0"/>
                    <a:pt x="8" y="0"/>
                  </a:cubicBezTo>
                  <a:cubicBezTo>
                    <a:pt x="4" y="0"/>
                    <a:pt x="0" y="4"/>
                    <a:pt x="0" y="8"/>
                  </a:cubicBezTo>
                  <a:cubicBezTo>
                    <a:pt x="0" y="48"/>
                    <a:pt x="0" y="48"/>
                    <a:pt x="0" y="48"/>
                  </a:cubicBezTo>
                  <a:cubicBezTo>
                    <a:pt x="0" y="52"/>
                    <a:pt x="4" y="56"/>
                    <a:pt x="8" y="56"/>
                  </a:cubicBezTo>
                  <a:cubicBezTo>
                    <a:pt x="32" y="56"/>
                    <a:pt x="32" y="56"/>
                    <a:pt x="32" y="56"/>
                  </a:cubicBezTo>
                  <a:cubicBezTo>
                    <a:pt x="32" y="192"/>
                    <a:pt x="32" y="192"/>
                    <a:pt x="32" y="192"/>
                  </a:cubicBezTo>
                  <a:cubicBezTo>
                    <a:pt x="32" y="196"/>
                    <a:pt x="36" y="200"/>
                    <a:pt x="40" y="200"/>
                  </a:cubicBezTo>
                  <a:cubicBezTo>
                    <a:pt x="45" y="200"/>
                    <a:pt x="48" y="196"/>
                    <a:pt x="48" y="192"/>
                  </a:cubicBezTo>
                  <a:cubicBezTo>
                    <a:pt x="48" y="56"/>
                    <a:pt x="48" y="56"/>
                    <a:pt x="48" y="56"/>
                  </a:cubicBezTo>
                  <a:cubicBezTo>
                    <a:pt x="72" y="56"/>
                    <a:pt x="72" y="56"/>
                    <a:pt x="72" y="56"/>
                  </a:cubicBezTo>
                  <a:cubicBezTo>
                    <a:pt x="77" y="56"/>
                    <a:pt x="80" y="52"/>
                    <a:pt x="80" y="48"/>
                  </a:cubicBezTo>
                  <a:cubicBezTo>
                    <a:pt x="80" y="8"/>
                    <a:pt x="80" y="8"/>
                    <a:pt x="80" y="8"/>
                  </a:cubicBezTo>
                  <a:cubicBezTo>
                    <a:pt x="80" y="4"/>
                    <a:pt x="77" y="0"/>
                    <a:pt x="72" y="0"/>
                  </a:cubicBezTo>
                  <a:close/>
                  <a:moveTo>
                    <a:pt x="64" y="40"/>
                  </a:moveTo>
                  <a:cubicBezTo>
                    <a:pt x="16" y="40"/>
                    <a:pt x="16" y="40"/>
                    <a:pt x="16" y="40"/>
                  </a:cubicBezTo>
                  <a:cubicBezTo>
                    <a:pt x="16" y="16"/>
                    <a:pt x="16" y="16"/>
                    <a:pt x="16" y="16"/>
                  </a:cubicBezTo>
                  <a:cubicBezTo>
                    <a:pt x="64" y="16"/>
                    <a:pt x="64" y="16"/>
                    <a:pt x="64" y="16"/>
                  </a:cubicBezTo>
                  <a:lnTo>
                    <a:pt x="64"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3994086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custDataLst>
              <p:custData r:id="rId1"/>
            </p:custDataLst>
          </p:nvPr>
        </p:nvSpPr>
        <p:spPr/>
        <p:txBody>
          <a:bodyPr/>
          <a:lstStyle/>
          <a:p>
            <a:r>
              <a:rPr lang="es-CO" noProof="0" dirty="0"/>
              <a:t>Descargo de responsabilidad general: Las declaraciones o análisis relacionados con asuntos fiscales, contables o legales son observaciones o aplicaciones generales basadas únicamente en nuestra experiencia como corredores de reaseguro y consultores de riesgos y no deben ser consideradas como asesoramiento fiscal, contable o legal, que no estamos autorizados a proporcionar. Todos estos asuntos deben ser revisados con los propios asesores calificados del destinatario en estas áreas. Los datos, análisis, resúmenes, materiales de marketing u otros productos de trabajo (colectivamente, los “Materiales”) proporcionados por Guy </a:t>
            </a:r>
            <a:r>
              <a:rPr lang="es-CO" noProof="0" dirty="0" err="1"/>
              <a:t>Carpenter</a:t>
            </a:r>
            <a:r>
              <a:rPr lang="es-CO" noProof="0" dirty="0"/>
              <a:t> se ofrecen “tal cual”, sin garantía de ningún tipo, ya sea expresa o implícita. La información contenida en este documento se basa en fuentes que creemos confiables, pero no garantizamos su precisión o integridad. Se advierte a los destinatarios que no deben confiar indebidamente en el contenido, cálculos o cualquier declaración prospectiva dentro de los Materiales. Guy </a:t>
            </a:r>
            <a:r>
              <a:rPr lang="es-CO" noProof="0" dirty="0" err="1"/>
              <a:t>Carpenter</a:t>
            </a:r>
            <a:r>
              <a:rPr lang="es-CO" noProof="0" dirty="0"/>
              <a:t> no asume ninguna obligación de actualizar o revisar los Materiales, ya sea como resultado de nueva información, investigación, eventos futuros u otros. Los Materiales no son un contrato ni una oferta para celebrar un contrato, entendimiento o cualquier otro tipo de acuerdo relacionado con una posible relación comercial. Guy </a:t>
            </a:r>
            <a:r>
              <a:rPr lang="es-CO" noProof="0" dirty="0" err="1"/>
              <a:t>Carpenter</a:t>
            </a:r>
            <a:r>
              <a:rPr lang="es-CO" noProof="0" dirty="0"/>
              <a:t> no está transmitiendo ni transfiriendo ningún derecho de propiedad intelectual en los Materiales, a menos que exista un acuerdo específico y por escrito en cada caso. Si se incluyen marcas comerciales y marcas de servicio en este documento, siguen siendo propiedad de sus respectivos propietarios. Si ha visto los Materiales en una publicación, o puede esperar razonablemente que Guy </a:t>
            </a:r>
            <a:r>
              <a:rPr lang="es-CO" noProof="0" dirty="0" err="1"/>
              <a:t>Carpenter</a:t>
            </a:r>
            <a:r>
              <a:rPr lang="es-CO" noProof="0" dirty="0"/>
              <a:t> pueda liberar los Materiales a destinatarios no afiliados, la información contenida en ellos no está destinada a ser considerada como asesoramiento con respecto a ninguna situación individual y no puede ser confiada como tal.</a:t>
            </a:r>
          </a:p>
          <a:p>
            <a:r>
              <a:rPr lang="es-CO" noProof="0" dirty="0"/>
              <a:t>Con respecto a cualquier Material desarrollado para clientes, prospectos u otros destinatarios directos: Ninguna persona o entidad deberá divulgar, copiar o reproducir los Materiales o cualquier parte de los mismos en ninguna forma a ningún tercero sin el consentimiento previo por escrito de Guy </a:t>
            </a:r>
            <a:r>
              <a:rPr lang="es-CO" noProof="0" dirty="0" err="1"/>
              <a:t>Carpenter</a:t>
            </a:r>
            <a:r>
              <a:rPr lang="es-CO" noProof="0" dirty="0"/>
              <a:t> en cada caso, excepto que nuestros clientes puedan entregar los materiales a sus reaseguradores, auditores, agencias de calificación y reguladores. En caso de que el cliente o destinatario directo divulgue los Materiales o cualquier parte de los mismos a un tercero permitido, el cliente adoptará los datos y el análisis como propios. Los Materiales están destinados a ser utilizados únicamente con el propósito de evaluación interna de la persona o entidad comercial a la que los liberamos directamente, a menos que Guy </a:t>
            </a:r>
            <a:r>
              <a:rPr lang="es-CO" noProof="0" dirty="0" err="1"/>
              <a:t>Carpenter</a:t>
            </a:r>
            <a:r>
              <a:rPr lang="es-CO" noProof="0" dirty="0"/>
              <a:t> haya proporcionado un consentimiento específico y por escrito en contrario, en cada caso. Guy </a:t>
            </a:r>
            <a:r>
              <a:rPr lang="es-CO" noProof="0" dirty="0" err="1"/>
              <a:t>Carpenter</a:t>
            </a:r>
            <a:r>
              <a:rPr lang="es-CO" noProof="0" dirty="0"/>
              <a:t> actúa como defensor de sus clientes y no tiene ningún deber de cuidado hacia terceros que surja de los Materiales, incluso si son enviados a dicho tercero por nuestro cliente con el consentimiento de Guy </a:t>
            </a:r>
            <a:r>
              <a:rPr lang="es-CO" noProof="0" dirty="0" err="1"/>
              <a:t>Carpenter</a:t>
            </a:r>
            <a:r>
              <a:rPr lang="es-CO" noProof="0" dirty="0"/>
              <a:t>. Cada destinatario deberá proteger la confidencialidad de los Materiales en el mismo grado que protegería su propia información, pero en cualquier caso limitar la divulgación de dicha Información solo a sus empleados, socios y directores que tengan necesidad de conocerla, siempre que el destinatario se asegure de que cada una de estas personas cumpla con estas obligaciones de confidencialidad. Los destinatarios deberán usar un grado razonable de cuidado para asegurarse de que los Materiales se compartan y utilicen solo para el propósito previsto.</a:t>
            </a:r>
          </a:p>
          <a:p>
            <a:r>
              <a:rPr lang="es-CO" noProof="0" dirty="0"/>
              <a:t>Con respecto a cualquier resultado analítico: los resultados analíticos en los Materiales se generan con modelos de software proporcionados por un modelador externo, utilizando tecnología de evaluación de riesgos propietaria. Desarrollar modelos para estimar pérdidas resultantes de catástrofes u otros eventos a gran escala es un proceso inherentemente subjetivo e impreciso, que implica juicio sobre una variedad de factores ambientales, demográficos y regulatorios. Las suposiciones y metodologías utilizadas por el modelador al crear los modelos pueden no constituir el conjunto exclusivo de suposiciones y metodologías razonables. El uso de suposiciones y metodologías alternativas podría generar resultados materialmente diferentes. Además, la salida de los modelos depende de datos e insumos proporcionados por otros, y cualquier brecha, inexactitud o cambio en los insumos puede afectar sustancialmente la salida. Cuando sea aplicable, cualquier flujo de efectivo estimado puede variar significativamente de las cantidades realmente recaudadas, particularmente en el caso de que un reasegurador no esté dispuesto o no pueda cumplir con los términos del contrato de reaseguro. Estos Materiales se basan en datos proporcionados por nuestro(s) cliente(s), cliente potencial o terceros. La precisión de dichos datos no ha sido verificada de manera independiente por Guy </a:t>
            </a:r>
            <a:r>
              <a:rPr lang="es-CO" noProof="0" dirty="0" err="1"/>
              <a:t>Carpenter</a:t>
            </a:r>
            <a:r>
              <a:rPr lang="es-CO" noProof="0" dirty="0"/>
              <a:t>. Ni Guy </a:t>
            </a:r>
            <a:r>
              <a:rPr lang="es-CO" noProof="0" dirty="0" err="1"/>
              <a:t>Carpenter</a:t>
            </a:r>
            <a:r>
              <a:rPr lang="es-CO" noProof="0" dirty="0"/>
              <a:t>, ni sus afiliados, ni sus respectivos funcionarios, directores, agentes, modeladores o subcontratistas garantizan o aseguran la corrección, integridad, actualidad, comerciabilidad o idoneidad para un propósito particular de dichos datos. En ningún caso Guy </a:t>
            </a:r>
            <a:r>
              <a:rPr lang="es-CO" noProof="0" dirty="0" err="1"/>
              <a:t>Carpenter</a:t>
            </a:r>
            <a:r>
              <a:rPr lang="es-CO" noProof="0" dirty="0"/>
              <a:t> o cualquier modelador, proveedor de SaaS o subcontratista (colectivamente, "Proveedores") serán responsables ante los destinatarios por la pérdida de ganancias o cualquier otro daño indirecto, especial, incidental y/o consecuente de cualquier tipo, ya sea que se incurra o se designe, que surja de cualquier uso de los Materiales o del desempeño de la empresa, productos o servicios en cuestión. La información del Proveedor y la propiedad intelectual contenida en los Materiales se proporciona bajo licencia a Guy </a:t>
            </a:r>
            <a:r>
              <a:rPr lang="es-CO" noProof="0" dirty="0" err="1"/>
              <a:t>Carpenter</a:t>
            </a:r>
            <a:r>
              <a:rPr lang="es-CO" noProof="0" dirty="0"/>
              <a:t> y es propietaria y confidencial.</a:t>
            </a:r>
          </a:p>
          <a:p>
            <a:r>
              <a:rPr lang="es-CO" noProof="0" dirty="0"/>
              <a:t>Con respecto a cualquier análisis actuarial: Los materiales no están destinados a ser una comunicación actuarial completa. A solicitud, podemos preparar uno. Estamos disponibles para responder a las preguntas de nuestros clientes sobre nuestro análisis. Existen muchas limitaciones en los análisis actuariales, incluida la incertidumbre en las estimaciones y la dependencia de los datos. Proporcionaremos información adicional sobre estas limitaciones a solicitud de nuestro cliente. Al igual que con cualquier análisis actuarial, los resultados presentados aquí están sujetos a una variabilidad significativa. Si bien estas estimaciones representan nuestro mejor juicio profesional, es probable que los resultados reales difieran de los proyectados. El grado de tal variabilidad podría ser sustancial y podría estar en cualquier dirección respecto a nuestras estimaciones.</a:t>
            </a:r>
          </a:p>
        </p:txBody>
      </p:sp>
    </p:spTree>
    <p:extLst>
      <p:ext uri="{BB962C8B-B14F-4D97-AF65-F5344CB8AC3E}">
        <p14:creationId xmlns:p14="http://schemas.microsoft.com/office/powerpoint/2010/main" val="1964833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DC52C971-BFCC-7132-8F39-1EC53BDE6021}"/>
              </a:ext>
            </a:extLst>
          </p:cNvPr>
          <p:cNvSpPr>
            <a:spLocks noGrp="1"/>
          </p:cNvSpPr>
          <p:nvPr>
            <p:ph type="body" sz="quarter" idx="10"/>
          </p:nvPr>
        </p:nvSpPr>
        <p:spPr/>
        <p:txBody>
          <a:bodyPr/>
          <a:lstStyle/>
          <a:p>
            <a:endParaRPr lang="es-GT"/>
          </a:p>
        </p:txBody>
      </p:sp>
    </p:spTree>
    <p:extLst>
      <p:ext uri="{BB962C8B-B14F-4D97-AF65-F5344CB8AC3E}">
        <p14:creationId xmlns:p14="http://schemas.microsoft.com/office/powerpoint/2010/main" val="1124296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6F005E85-D576-D6B7-ACD1-CDAF9C09A5D1}"/>
              </a:ext>
            </a:extLst>
          </p:cNvPr>
          <p:cNvSpPr>
            <a:spLocks noGrp="1"/>
          </p:cNvSpPr>
          <p:nvPr>
            <p:ph type="body" sz="quarter" idx="10"/>
          </p:nvPr>
        </p:nvSpPr>
        <p:spPr/>
        <p:txBody>
          <a:bodyPr/>
          <a:lstStyle/>
          <a:p>
            <a:endParaRPr lang="es-GT"/>
          </a:p>
        </p:txBody>
      </p:sp>
    </p:spTree>
    <p:extLst>
      <p:ext uri="{BB962C8B-B14F-4D97-AF65-F5344CB8AC3E}">
        <p14:creationId xmlns:p14="http://schemas.microsoft.com/office/powerpoint/2010/main" val="1011073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2D70C666-4089-8CEB-69B2-851416A7CEEC}"/>
              </a:ext>
            </a:extLst>
          </p:cNvPr>
          <p:cNvPicPr>
            <a:picLocks noChangeAspect="1"/>
          </p:cNvPicPr>
          <p:nvPr/>
        </p:nvPicPr>
        <p:blipFill>
          <a:blip r:embed="rId2"/>
          <a:srcRect/>
          <a:stretch>
            <a:fillRect/>
          </a:stretch>
        </p:blipFill>
        <p:spPr>
          <a:xfrm>
            <a:off x="20" y="10"/>
            <a:ext cx="12191980" cy="6857990"/>
          </a:xfrm>
          <a:prstGeom prst="rect">
            <a:avLst/>
          </a:prstGeom>
          <a:noFill/>
        </p:spPr>
      </p:pic>
      <p:sp>
        <p:nvSpPr>
          <p:cNvPr id="4" name="Slide Number Placeholder 3" hidden="1">
            <a:extLst>
              <a:ext uri="{FF2B5EF4-FFF2-40B4-BE49-F238E27FC236}">
                <a16:creationId xmlns:a16="http://schemas.microsoft.com/office/drawing/2014/main" id="{D54FB4E0-42E9-F082-4755-8853B75F9D2A}"/>
              </a:ext>
            </a:extLst>
          </p:cNvPr>
          <p:cNvSpPr>
            <a:spLocks noGrp="1"/>
          </p:cNvSpPr>
          <p:nvPr>
            <p:ph type="sldNum" sz="quarter" idx="10"/>
          </p:nvPr>
        </p:nvSpPr>
        <p:spPr/>
        <p:txBody>
          <a:bodyPr/>
          <a:lstStyle/>
          <a:p>
            <a:pPr algn="r">
              <a:spcAft>
                <a:spcPts val="600"/>
              </a:spcAft>
            </a:pPr>
            <a:fld id="{DF66040D-6F20-4F4B-8995-856BEECD84BE}" type="slidenum">
              <a:rPr lang="en-US" smtClean="0"/>
              <a:pPr algn="r">
                <a:spcAft>
                  <a:spcPts val="600"/>
                </a:spcAft>
              </a:pPr>
              <a:t>2</a:t>
            </a:fld>
            <a:endParaRPr lang="en-US"/>
          </a:p>
        </p:txBody>
      </p:sp>
    </p:spTree>
    <p:extLst>
      <p:ext uri="{BB962C8B-B14F-4D97-AF65-F5344CB8AC3E}">
        <p14:creationId xmlns:p14="http://schemas.microsoft.com/office/powerpoint/2010/main" val="1835654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6C8CB-750D-2580-0ECC-8C5568E59D14}"/>
              </a:ext>
            </a:extLst>
          </p:cNvPr>
          <p:cNvSpPr>
            <a:spLocks noGrp="1"/>
          </p:cNvSpPr>
          <p:nvPr>
            <p:ph type="title"/>
          </p:nvPr>
        </p:nvSpPr>
        <p:spPr>
          <a:xfrm>
            <a:off x="485776" y="355601"/>
            <a:ext cx="11223623" cy="495299"/>
          </a:xfrm>
        </p:spPr>
        <p:txBody>
          <a:bodyPr/>
          <a:lstStyle/>
          <a:p>
            <a:r>
              <a:rPr lang="es-ES" dirty="0"/>
              <a:t>Tendencias del Mercado Asegurador en América Latina</a:t>
            </a:r>
            <a:endParaRPr lang="en-US" dirty="0"/>
          </a:p>
        </p:txBody>
      </p:sp>
      <p:sp>
        <p:nvSpPr>
          <p:cNvPr id="3" name="Slide Number Placeholder 2">
            <a:extLst>
              <a:ext uri="{FF2B5EF4-FFF2-40B4-BE49-F238E27FC236}">
                <a16:creationId xmlns:a16="http://schemas.microsoft.com/office/drawing/2014/main" id="{512398B2-8A5C-074B-CCE4-04674F762BAE}"/>
              </a:ext>
            </a:extLst>
          </p:cNvPr>
          <p:cNvSpPr>
            <a:spLocks noGrp="1"/>
          </p:cNvSpPr>
          <p:nvPr>
            <p:ph type="sldNum" sz="quarter" idx="10"/>
          </p:nvPr>
        </p:nvSpPr>
        <p:spPr>
          <a:xfrm>
            <a:off x="11430000" y="6516000"/>
            <a:ext cx="280800" cy="123111"/>
          </a:xfrm>
        </p:spPr>
        <p:txBody>
          <a:bodyPr/>
          <a:lstStyle/>
          <a:p>
            <a:fld id="{DF66040D-6F20-4F4B-8995-856BEECD84BE}" type="slidenum">
              <a:rPr lang="en-US" smtClean="0"/>
              <a:pPr/>
              <a:t>3</a:t>
            </a:fld>
            <a:endParaRPr lang="en-US"/>
          </a:p>
        </p:txBody>
      </p:sp>
      <p:sp>
        <p:nvSpPr>
          <p:cNvPr id="21" name="Rectangle 20">
            <a:extLst>
              <a:ext uri="{FF2B5EF4-FFF2-40B4-BE49-F238E27FC236}">
                <a16:creationId xmlns:a16="http://schemas.microsoft.com/office/drawing/2014/main" id="{371D9C37-0579-F922-29B4-EE94CDB8CD92}"/>
              </a:ext>
            </a:extLst>
          </p:cNvPr>
          <p:cNvSpPr/>
          <p:nvPr/>
        </p:nvSpPr>
        <p:spPr>
          <a:xfrm>
            <a:off x="485774" y="1132945"/>
            <a:ext cx="2743200" cy="4988455"/>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cxnSp>
        <p:nvCxnSpPr>
          <p:cNvPr id="53" name="Straight Connector 52">
            <a:extLst>
              <a:ext uri="{FF2B5EF4-FFF2-40B4-BE49-F238E27FC236}">
                <a16:creationId xmlns:a16="http://schemas.microsoft.com/office/drawing/2014/main" id="{D76B3C04-74F7-3530-BFB4-70332905F67C}"/>
              </a:ext>
            </a:extLst>
          </p:cNvPr>
          <p:cNvCxnSpPr/>
          <p:nvPr/>
        </p:nvCxnSpPr>
        <p:spPr>
          <a:xfrm flipH="1">
            <a:off x="3413637" y="1918673"/>
            <a:ext cx="8295763" cy="0"/>
          </a:xfrm>
          <a:prstGeom prst="line">
            <a:avLst/>
          </a:prstGeom>
          <a:ln w="19050">
            <a:solidFill>
              <a:srgbClr val="DADADA"/>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BCAEE4AF-9050-EBFF-F48E-64D14978FF6C}"/>
              </a:ext>
            </a:extLst>
          </p:cNvPr>
          <p:cNvCxnSpPr/>
          <p:nvPr/>
        </p:nvCxnSpPr>
        <p:spPr>
          <a:xfrm flipH="1">
            <a:off x="3413637" y="2758607"/>
            <a:ext cx="8295763" cy="0"/>
          </a:xfrm>
          <a:prstGeom prst="line">
            <a:avLst/>
          </a:prstGeom>
          <a:ln w="19050">
            <a:solidFill>
              <a:srgbClr val="DADADA"/>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03B107EF-7ECB-60BD-3B93-565BF13DCA4B}"/>
              </a:ext>
            </a:extLst>
          </p:cNvPr>
          <p:cNvCxnSpPr/>
          <p:nvPr/>
        </p:nvCxnSpPr>
        <p:spPr>
          <a:xfrm flipH="1">
            <a:off x="3413637" y="3598541"/>
            <a:ext cx="8295763" cy="0"/>
          </a:xfrm>
          <a:prstGeom prst="line">
            <a:avLst/>
          </a:prstGeom>
          <a:ln w="19050">
            <a:solidFill>
              <a:srgbClr val="DADADA"/>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055BFAD6-51BE-9CD9-021F-56E969A9D172}"/>
              </a:ext>
            </a:extLst>
          </p:cNvPr>
          <p:cNvCxnSpPr/>
          <p:nvPr/>
        </p:nvCxnSpPr>
        <p:spPr>
          <a:xfrm flipH="1">
            <a:off x="3413637" y="4495739"/>
            <a:ext cx="8295763" cy="0"/>
          </a:xfrm>
          <a:prstGeom prst="line">
            <a:avLst/>
          </a:prstGeom>
          <a:ln w="19050">
            <a:solidFill>
              <a:srgbClr val="DADADA"/>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F0D2ABDE-7F26-1609-5FD1-1D04A8A46227}"/>
              </a:ext>
            </a:extLst>
          </p:cNvPr>
          <p:cNvCxnSpPr/>
          <p:nvPr/>
        </p:nvCxnSpPr>
        <p:spPr>
          <a:xfrm flipH="1">
            <a:off x="3413637" y="5335673"/>
            <a:ext cx="8295763" cy="0"/>
          </a:xfrm>
          <a:prstGeom prst="line">
            <a:avLst/>
          </a:prstGeom>
          <a:ln w="19050">
            <a:solidFill>
              <a:srgbClr val="DADADA"/>
            </a:solidFill>
          </a:ln>
          <a:effectLst/>
        </p:spPr>
        <p:style>
          <a:lnRef idx="2">
            <a:schemeClr val="accent1"/>
          </a:lnRef>
          <a:fillRef idx="0">
            <a:schemeClr val="accent1"/>
          </a:fillRef>
          <a:effectRef idx="1">
            <a:schemeClr val="accent1"/>
          </a:effectRef>
          <a:fontRef idx="minor">
            <a:schemeClr val="tx1"/>
          </a:fontRef>
        </p:style>
      </p:cxnSp>
      <p:sp>
        <p:nvSpPr>
          <p:cNvPr id="22" name="Rectangle 21">
            <a:extLst>
              <a:ext uri="{FF2B5EF4-FFF2-40B4-BE49-F238E27FC236}">
                <a16:creationId xmlns:a16="http://schemas.microsoft.com/office/drawing/2014/main" id="{30010D8E-A18B-8510-FEF3-4D4CA1E53FEB}"/>
              </a:ext>
            </a:extLst>
          </p:cNvPr>
          <p:cNvSpPr/>
          <p:nvPr/>
        </p:nvSpPr>
        <p:spPr>
          <a:xfrm>
            <a:off x="3413637" y="4549946"/>
            <a:ext cx="731520" cy="7315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48" name="TextBox 47">
            <a:extLst>
              <a:ext uri="{FF2B5EF4-FFF2-40B4-BE49-F238E27FC236}">
                <a16:creationId xmlns:a16="http://schemas.microsoft.com/office/drawing/2014/main" id="{6D99297D-BD0B-7C9D-6508-6283304577C5}"/>
              </a:ext>
            </a:extLst>
          </p:cNvPr>
          <p:cNvSpPr txBox="1"/>
          <p:nvPr/>
        </p:nvSpPr>
        <p:spPr>
          <a:xfrm>
            <a:off x="4281671" y="4769447"/>
            <a:ext cx="7409615" cy="338554"/>
          </a:xfrm>
          <a:prstGeom prst="rect">
            <a:avLst/>
          </a:prstGeom>
          <a:noFill/>
        </p:spPr>
        <p:txBody>
          <a:bodyPr wrap="square">
            <a:spAutoFit/>
          </a:bodyPr>
          <a:lstStyle/>
          <a:p>
            <a:pPr>
              <a:defRPr/>
            </a:pPr>
            <a:r>
              <a:rPr lang="es-ES" sz="1600" dirty="0"/>
              <a:t>Desafíos regulatorios y necesidad de adaptación a normativas locales</a:t>
            </a:r>
            <a:endParaRPr lang="en-US" sz="1600" dirty="0">
              <a:cs typeface="Arial"/>
            </a:endParaRPr>
          </a:p>
        </p:txBody>
      </p:sp>
      <p:sp>
        <p:nvSpPr>
          <p:cNvPr id="62" name="Freeform 10" descr="Miner.">
            <a:extLst>
              <a:ext uri="{FF2B5EF4-FFF2-40B4-BE49-F238E27FC236}">
                <a16:creationId xmlns:a16="http://schemas.microsoft.com/office/drawing/2014/main" id="{8D27A90C-15BA-6C9C-DE9C-75AC8D702C60}"/>
              </a:ext>
            </a:extLst>
          </p:cNvPr>
          <p:cNvSpPr>
            <a:spLocks noEditPoints="1"/>
          </p:cNvSpPr>
          <p:nvPr>
            <p:custDataLst>
              <p:custData r:id="rId1"/>
            </p:custDataLst>
          </p:nvPr>
        </p:nvSpPr>
        <p:spPr bwMode="auto">
          <a:xfrm>
            <a:off x="3573049" y="4709358"/>
            <a:ext cx="412696" cy="412696"/>
          </a:xfrm>
          <a:custGeom>
            <a:avLst/>
            <a:gdLst>
              <a:gd name="T0" fmla="*/ 234 w 256"/>
              <a:gd name="T1" fmla="*/ 184 h 256"/>
              <a:gd name="T2" fmla="*/ 175 w 256"/>
              <a:gd name="T3" fmla="*/ 155 h 256"/>
              <a:gd name="T4" fmla="*/ 200 w 256"/>
              <a:gd name="T5" fmla="*/ 96 h 256"/>
              <a:gd name="T6" fmla="*/ 208 w 256"/>
              <a:gd name="T7" fmla="*/ 96 h 256"/>
              <a:gd name="T8" fmla="*/ 216 w 256"/>
              <a:gd name="T9" fmla="*/ 88 h 256"/>
              <a:gd name="T10" fmla="*/ 208 w 256"/>
              <a:gd name="T11" fmla="*/ 80 h 256"/>
              <a:gd name="T12" fmla="*/ 128 w 256"/>
              <a:gd name="T13" fmla="*/ 0 h 256"/>
              <a:gd name="T14" fmla="*/ 48 w 256"/>
              <a:gd name="T15" fmla="*/ 80 h 256"/>
              <a:gd name="T16" fmla="*/ 40 w 256"/>
              <a:gd name="T17" fmla="*/ 88 h 256"/>
              <a:gd name="T18" fmla="*/ 48 w 256"/>
              <a:gd name="T19" fmla="*/ 96 h 256"/>
              <a:gd name="T20" fmla="*/ 57 w 256"/>
              <a:gd name="T21" fmla="*/ 96 h 256"/>
              <a:gd name="T22" fmla="*/ 82 w 256"/>
              <a:gd name="T23" fmla="*/ 155 h 256"/>
              <a:gd name="T24" fmla="*/ 22 w 256"/>
              <a:gd name="T25" fmla="*/ 184 h 256"/>
              <a:gd name="T26" fmla="*/ 0 w 256"/>
              <a:gd name="T27" fmla="*/ 220 h 256"/>
              <a:gd name="T28" fmla="*/ 0 w 256"/>
              <a:gd name="T29" fmla="*/ 248 h 256"/>
              <a:gd name="T30" fmla="*/ 8 w 256"/>
              <a:gd name="T31" fmla="*/ 256 h 256"/>
              <a:gd name="T32" fmla="*/ 248 w 256"/>
              <a:gd name="T33" fmla="*/ 256 h 256"/>
              <a:gd name="T34" fmla="*/ 256 w 256"/>
              <a:gd name="T35" fmla="*/ 248 h 256"/>
              <a:gd name="T36" fmla="*/ 256 w 256"/>
              <a:gd name="T37" fmla="*/ 220 h 256"/>
              <a:gd name="T38" fmla="*/ 234 w 256"/>
              <a:gd name="T39" fmla="*/ 184 h 256"/>
              <a:gd name="T40" fmla="*/ 120 w 256"/>
              <a:gd name="T41" fmla="*/ 17 h 256"/>
              <a:gd name="T42" fmla="*/ 120 w 256"/>
              <a:gd name="T43" fmla="*/ 24 h 256"/>
              <a:gd name="T44" fmla="*/ 128 w 256"/>
              <a:gd name="T45" fmla="*/ 32 h 256"/>
              <a:gd name="T46" fmla="*/ 136 w 256"/>
              <a:gd name="T47" fmla="*/ 24 h 256"/>
              <a:gd name="T48" fmla="*/ 136 w 256"/>
              <a:gd name="T49" fmla="*/ 17 h 256"/>
              <a:gd name="T50" fmla="*/ 192 w 256"/>
              <a:gd name="T51" fmla="*/ 80 h 256"/>
              <a:gd name="T52" fmla="*/ 64 w 256"/>
              <a:gd name="T53" fmla="*/ 80 h 256"/>
              <a:gd name="T54" fmla="*/ 120 w 256"/>
              <a:gd name="T55" fmla="*/ 17 h 256"/>
              <a:gd name="T56" fmla="*/ 184 w 256"/>
              <a:gd name="T57" fmla="*/ 96 h 256"/>
              <a:gd name="T58" fmla="*/ 128 w 256"/>
              <a:gd name="T59" fmla="*/ 160 h 256"/>
              <a:gd name="T60" fmla="*/ 73 w 256"/>
              <a:gd name="T61" fmla="*/ 96 h 256"/>
              <a:gd name="T62" fmla="*/ 184 w 256"/>
              <a:gd name="T63" fmla="*/ 96 h 256"/>
              <a:gd name="T64" fmla="*/ 240 w 256"/>
              <a:gd name="T65" fmla="*/ 240 h 256"/>
              <a:gd name="T66" fmla="*/ 136 w 256"/>
              <a:gd name="T67" fmla="*/ 240 h 256"/>
              <a:gd name="T68" fmla="*/ 136 w 256"/>
              <a:gd name="T69" fmla="*/ 216 h 256"/>
              <a:gd name="T70" fmla="*/ 128 w 256"/>
              <a:gd name="T71" fmla="*/ 208 h 256"/>
              <a:gd name="T72" fmla="*/ 120 w 256"/>
              <a:gd name="T73" fmla="*/ 216 h 256"/>
              <a:gd name="T74" fmla="*/ 120 w 256"/>
              <a:gd name="T75" fmla="*/ 240 h 256"/>
              <a:gd name="T76" fmla="*/ 16 w 256"/>
              <a:gd name="T77" fmla="*/ 240 h 256"/>
              <a:gd name="T78" fmla="*/ 16 w 256"/>
              <a:gd name="T79" fmla="*/ 220 h 256"/>
              <a:gd name="T80" fmla="*/ 29 w 256"/>
              <a:gd name="T81" fmla="*/ 198 h 256"/>
              <a:gd name="T82" fmla="*/ 95 w 256"/>
              <a:gd name="T83" fmla="*/ 166 h 256"/>
              <a:gd name="T84" fmla="*/ 128 w 256"/>
              <a:gd name="T85" fmla="*/ 176 h 256"/>
              <a:gd name="T86" fmla="*/ 161 w 256"/>
              <a:gd name="T87" fmla="*/ 166 h 256"/>
              <a:gd name="T88" fmla="*/ 227 w 256"/>
              <a:gd name="T89" fmla="*/ 198 h 256"/>
              <a:gd name="T90" fmla="*/ 240 w 256"/>
              <a:gd name="T91" fmla="*/ 220 h 256"/>
              <a:gd name="T92" fmla="*/ 240 w 256"/>
              <a:gd name="T93" fmla="*/ 24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6" h="256">
                <a:moveTo>
                  <a:pt x="234" y="184"/>
                </a:moveTo>
                <a:cubicBezTo>
                  <a:pt x="175" y="155"/>
                  <a:pt x="175" y="155"/>
                  <a:pt x="175" y="155"/>
                </a:cubicBezTo>
                <a:cubicBezTo>
                  <a:pt x="188" y="141"/>
                  <a:pt x="198" y="121"/>
                  <a:pt x="200" y="96"/>
                </a:cubicBezTo>
                <a:cubicBezTo>
                  <a:pt x="208" y="96"/>
                  <a:pt x="208" y="96"/>
                  <a:pt x="208" y="96"/>
                </a:cubicBezTo>
                <a:cubicBezTo>
                  <a:pt x="213" y="96"/>
                  <a:pt x="216" y="92"/>
                  <a:pt x="216" y="88"/>
                </a:cubicBezTo>
                <a:cubicBezTo>
                  <a:pt x="216" y="84"/>
                  <a:pt x="213" y="80"/>
                  <a:pt x="208" y="80"/>
                </a:cubicBezTo>
                <a:cubicBezTo>
                  <a:pt x="208" y="36"/>
                  <a:pt x="172" y="0"/>
                  <a:pt x="128" y="0"/>
                </a:cubicBezTo>
                <a:cubicBezTo>
                  <a:pt x="84" y="0"/>
                  <a:pt x="48" y="36"/>
                  <a:pt x="48" y="80"/>
                </a:cubicBezTo>
                <a:cubicBezTo>
                  <a:pt x="44" y="80"/>
                  <a:pt x="40" y="84"/>
                  <a:pt x="40" y="88"/>
                </a:cubicBezTo>
                <a:cubicBezTo>
                  <a:pt x="40" y="92"/>
                  <a:pt x="44" y="96"/>
                  <a:pt x="48" y="96"/>
                </a:cubicBezTo>
                <a:cubicBezTo>
                  <a:pt x="57" y="96"/>
                  <a:pt x="57" y="96"/>
                  <a:pt x="57" y="96"/>
                </a:cubicBezTo>
                <a:cubicBezTo>
                  <a:pt x="58" y="121"/>
                  <a:pt x="68" y="141"/>
                  <a:pt x="82" y="155"/>
                </a:cubicBezTo>
                <a:cubicBezTo>
                  <a:pt x="22" y="184"/>
                  <a:pt x="22" y="184"/>
                  <a:pt x="22" y="184"/>
                </a:cubicBezTo>
                <a:cubicBezTo>
                  <a:pt x="9" y="191"/>
                  <a:pt x="0" y="205"/>
                  <a:pt x="0" y="220"/>
                </a:cubicBezTo>
                <a:cubicBezTo>
                  <a:pt x="0" y="248"/>
                  <a:pt x="0" y="248"/>
                  <a:pt x="0" y="248"/>
                </a:cubicBezTo>
                <a:cubicBezTo>
                  <a:pt x="0" y="252"/>
                  <a:pt x="4" y="256"/>
                  <a:pt x="8" y="256"/>
                </a:cubicBezTo>
                <a:cubicBezTo>
                  <a:pt x="248" y="256"/>
                  <a:pt x="248" y="256"/>
                  <a:pt x="248" y="256"/>
                </a:cubicBezTo>
                <a:cubicBezTo>
                  <a:pt x="253" y="256"/>
                  <a:pt x="256" y="252"/>
                  <a:pt x="256" y="248"/>
                </a:cubicBezTo>
                <a:cubicBezTo>
                  <a:pt x="256" y="220"/>
                  <a:pt x="256" y="220"/>
                  <a:pt x="256" y="220"/>
                </a:cubicBezTo>
                <a:cubicBezTo>
                  <a:pt x="256" y="205"/>
                  <a:pt x="248" y="191"/>
                  <a:pt x="234" y="184"/>
                </a:cubicBezTo>
                <a:close/>
                <a:moveTo>
                  <a:pt x="120" y="17"/>
                </a:moveTo>
                <a:cubicBezTo>
                  <a:pt x="120" y="24"/>
                  <a:pt x="120" y="24"/>
                  <a:pt x="120" y="24"/>
                </a:cubicBezTo>
                <a:cubicBezTo>
                  <a:pt x="120" y="28"/>
                  <a:pt x="124" y="32"/>
                  <a:pt x="128" y="32"/>
                </a:cubicBezTo>
                <a:cubicBezTo>
                  <a:pt x="133" y="32"/>
                  <a:pt x="136" y="28"/>
                  <a:pt x="136" y="24"/>
                </a:cubicBezTo>
                <a:cubicBezTo>
                  <a:pt x="136" y="17"/>
                  <a:pt x="136" y="17"/>
                  <a:pt x="136" y="17"/>
                </a:cubicBezTo>
                <a:cubicBezTo>
                  <a:pt x="168" y="21"/>
                  <a:pt x="192" y="47"/>
                  <a:pt x="192" y="80"/>
                </a:cubicBezTo>
                <a:cubicBezTo>
                  <a:pt x="64" y="80"/>
                  <a:pt x="64" y="80"/>
                  <a:pt x="64" y="80"/>
                </a:cubicBezTo>
                <a:cubicBezTo>
                  <a:pt x="64" y="47"/>
                  <a:pt x="89" y="21"/>
                  <a:pt x="120" y="17"/>
                </a:cubicBezTo>
                <a:close/>
                <a:moveTo>
                  <a:pt x="184" y="96"/>
                </a:moveTo>
                <a:cubicBezTo>
                  <a:pt x="180" y="140"/>
                  <a:pt x="150" y="160"/>
                  <a:pt x="128" y="160"/>
                </a:cubicBezTo>
                <a:cubicBezTo>
                  <a:pt x="107" y="160"/>
                  <a:pt x="76" y="140"/>
                  <a:pt x="73" y="96"/>
                </a:cubicBezTo>
                <a:lnTo>
                  <a:pt x="184" y="96"/>
                </a:lnTo>
                <a:close/>
                <a:moveTo>
                  <a:pt x="240" y="240"/>
                </a:moveTo>
                <a:cubicBezTo>
                  <a:pt x="136" y="240"/>
                  <a:pt x="136" y="240"/>
                  <a:pt x="136" y="240"/>
                </a:cubicBezTo>
                <a:cubicBezTo>
                  <a:pt x="136" y="216"/>
                  <a:pt x="136" y="216"/>
                  <a:pt x="136" y="216"/>
                </a:cubicBezTo>
                <a:cubicBezTo>
                  <a:pt x="136" y="212"/>
                  <a:pt x="133" y="208"/>
                  <a:pt x="128" y="208"/>
                </a:cubicBezTo>
                <a:cubicBezTo>
                  <a:pt x="124" y="208"/>
                  <a:pt x="120" y="212"/>
                  <a:pt x="120" y="216"/>
                </a:cubicBezTo>
                <a:cubicBezTo>
                  <a:pt x="120" y="240"/>
                  <a:pt x="120" y="240"/>
                  <a:pt x="120" y="240"/>
                </a:cubicBezTo>
                <a:cubicBezTo>
                  <a:pt x="16" y="240"/>
                  <a:pt x="16" y="240"/>
                  <a:pt x="16" y="240"/>
                </a:cubicBezTo>
                <a:cubicBezTo>
                  <a:pt x="16" y="220"/>
                  <a:pt x="16" y="220"/>
                  <a:pt x="16" y="220"/>
                </a:cubicBezTo>
                <a:cubicBezTo>
                  <a:pt x="16" y="211"/>
                  <a:pt x="22" y="203"/>
                  <a:pt x="29" y="198"/>
                </a:cubicBezTo>
                <a:cubicBezTo>
                  <a:pt x="95" y="166"/>
                  <a:pt x="95" y="166"/>
                  <a:pt x="95" y="166"/>
                </a:cubicBezTo>
                <a:cubicBezTo>
                  <a:pt x="106" y="172"/>
                  <a:pt x="117" y="176"/>
                  <a:pt x="128" y="176"/>
                </a:cubicBezTo>
                <a:cubicBezTo>
                  <a:pt x="139" y="176"/>
                  <a:pt x="151" y="172"/>
                  <a:pt x="161" y="166"/>
                </a:cubicBezTo>
                <a:cubicBezTo>
                  <a:pt x="227" y="198"/>
                  <a:pt x="227" y="198"/>
                  <a:pt x="227" y="198"/>
                </a:cubicBezTo>
                <a:cubicBezTo>
                  <a:pt x="235" y="203"/>
                  <a:pt x="240" y="211"/>
                  <a:pt x="240" y="220"/>
                </a:cubicBezTo>
                <a:lnTo>
                  <a:pt x="240" y="24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Rectangle 28">
            <a:extLst>
              <a:ext uri="{FF2B5EF4-FFF2-40B4-BE49-F238E27FC236}">
                <a16:creationId xmlns:a16="http://schemas.microsoft.com/office/drawing/2014/main" id="{9BDBB969-1606-51CF-9CA2-48B4D66DFD96}"/>
              </a:ext>
            </a:extLst>
          </p:cNvPr>
          <p:cNvSpPr/>
          <p:nvPr/>
        </p:nvSpPr>
        <p:spPr>
          <a:xfrm>
            <a:off x="3421932" y="1132946"/>
            <a:ext cx="731520" cy="7315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50" name="TextBox 49">
            <a:extLst>
              <a:ext uri="{FF2B5EF4-FFF2-40B4-BE49-F238E27FC236}">
                <a16:creationId xmlns:a16="http://schemas.microsoft.com/office/drawing/2014/main" id="{F400EB47-A33A-FF84-EF29-3463FF702070}"/>
              </a:ext>
            </a:extLst>
          </p:cNvPr>
          <p:cNvSpPr txBox="1"/>
          <p:nvPr/>
        </p:nvSpPr>
        <p:spPr>
          <a:xfrm>
            <a:off x="4263558" y="1360207"/>
            <a:ext cx="7409615" cy="584775"/>
          </a:xfrm>
          <a:prstGeom prst="rect">
            <a:avLst/>
          </a:prstGeom>
          <a:noFill/>
        </p:spPr>
        <p:txBody>
          <a:bodyPr wrap="square">
            <a:spAutoFit/>
          </a:bodyPr>
          <a:lstStyle/>
          <a:p>
            <a:r>
              <a:rPr lang="es-ES" sz="1600" dirty="0"/>
              <a:t>Los PIB promediaran crecimientos de 2%, aún hay mucha informalidad y desigualdad económica.</a:t>
            </a:r>
          </a:p>
        </p:txBody>
      </p:sp>
      <p:grpSp>
        <p:nvGrpSpPr>
          <p:cNvPr id="79" name="Freeform 10" descr="Chart down.">
            <a:extLst>
              <a:ext uri="{FF2B5EF4-FFF2-40B4-BE49-F238E27FC236}">
                <a16:creationId xmlns:a16="http://schemas.microsoft.com/office/drawing/2014/main" id="{557EF0A2-B021-112A-DBCC-FD3F646B99E2}"/>
              </a:ext>
            </a:extLst>
          </p:cNvPr>
          <p:cNvGrpSpPr>
            <a:grpSpLocks noChangeAspect="1"/>
          </p:cNvGrpSpPr>
          <p:nvPr/>
        </p:nvGrpSpPr>
        <p:grpSpPr bwMode="auto">
          <a:xfrm>
            <a:off x="3582349" y="1292358"/>
            <a:ext cx="410686" cy="412697"/>
            <a:chOff x="2249" y="2954"/>
            <a:chExt cx="613" cy="616"/>
          </a:xfrm>
          <a:solidFill>
            <a:schemeClr val="bg1"/>
          </a:solidFill>
        </p:grpSpPr>
        <p:sp>
          <p:nvSpPr>
            <p:cNvPr id="81" name="Freeform 22">
              <a:extLst>
                <a:ext uri="{FF2B5EF4-FFF2-40B4-BE49-F238E27FC236}">
                  <a16:creationId xmlns:a16="http://schemas.microsoft.com/office/drawing/2014/main" id="{A37787A1-6620-F7A6-34B0-1DF3DF2A06E9}"/>
                </a:ext>
              </a:extLst>
            </p:cNvPr>
            <p:cNvSpPr>
              <a:spLocks noEditPoints="1"/>
            </p:cNvSpPr>
            <p:nvPr/>
          </p:nvSpPr>
          <p:spPr bwMode="auto">
            <a:xfrm>
              <a:off x="2479" y="3282"/>
              <a:ext cx="153" cy="288"/>
            </a:xfrm>
            <a:custGeom>
              <a:avLst/>
              <a:gdLst>
                <a:gd name="T0" fmla="*/ 56 w 64"/>
                <a:gd name="T1" fmla="*/ 0 h 120"/>
                <a:gd name="T2" fmla="*/ 8 w 64"/>
                <a:gd name="T3" fmla="*/ 0 h 120"/>
                <a:gd name="T4" fmla="*/ 0 w 64"/>
                <a:gd name="T5" fmla="*/ 8 h 120"/>
                <a:gd name="T6" fmla="*/ 0 w 64"/>
                <a:gd name="T7" fmla="*/ 112 h 120"/>
                <a:gd name="T8" fmla="*/ 8 w 64"/>
                <a:gd name="T9" fmla="*/ 120 h 120"/>
                <a:gd name="T10" fmla="*/ 56 w 64"/>
                <a:gd name="T11" fmla="*/ 120 h 120"/>
                <a:gd name="T12" fmla="*/ 64 w 64"/>
                <a:gd name="T13" fmla="*/ 112 h 120"/>
                <a:gd name="T14" fmla="*/ 64 w 64"/>
                <a:gd name="T15" fmla="*/ 8 h 120"/>
                <a:gd name="T16" fmla="*/ 56 w 64"/>
                <a:gd name="T17" fmla="*/ 0 h 120"/>
                <a:gd name="T18" fmla="*/ 48 w 64"/>
                <a:gd name="T19" fmla="*/ 104 h 120"/>
                <a:gd name="T20" fmla="*/ 16 w 64"/>
                <a:gd name="T21" fmla="*/ 104 h 120"/>
                <a:gd name="T22" fmla="*/ 16 w 64"/>
                <a:gd name="T23" fmla="*/ 16 h 120"/>
                <a:gd name="T24" fmla="*/ 48 w 64"/>
                <a:gd name="T25" fmla="*/ 16 h 120"/>
                <a:gd name="T26" fmla="*/ 48 w 64"/>
                <a:gd name="T27" fmla="*/ 10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120">
                  <a:moveTo>
                    <a:pt x="56" y="0"/>
                  </a:moveTo>
                  <a:cubicBezTo>
                    <a:pt x="8" y="0"/>
                    <a:pt x="8" y="0"/>
                    <a:pt x="8" y="0"/>
                  </a:cubicBezTo>
                  <a:cubicBezTo>
                    <a:pt x="4" y="0"/>
                    <a:pt x="0" y="4"/>
                    <a:pt x="0" y="8"/>
                  </a:cubicBezTo>
                  <a:cubicBezTo>
                    <a:pt x="0" y="112"/>
                    <a:pt x="0" y="112"/>
                    <a:pt x="0" y="112"/>
                  </a:cubicBezTo>
                  <a:cubicBezTo>
                    <a:pt x="0" y="116"/>
                    <a:pt x="4" y="120"/>
                    <a:pt x="8" y="120"/>
                  </a:cubicBezTo>
                  <a:cubicBezTo>
                    <a:pt x="56" y="120"/>
                    <a:pt x="56" y="120"/>
                    <a:pt x="56" y="120"/>
                  </a:cubicBezTo>
                  <a:cubicBezTo>
                    <a:pt x="60" y="120"/>
                    <a:pt x="64" y="116"/>
                    <a:pt x="64" y="112"/>
                  </a:cubicBezTo>
                  <a:cubicBezTo>
                    <a:pt x="64" y="8"/>
                    <a:pt x="64" y="8"/>
                    <a:pt x="64" y="8"/>
                  </a:cubicBezTo>
                  <a:cubicBezTo>
                    <a:pt x="64" y="4"/>
                    <a:pt x="60" y="0"/>
                    <a:pt x="56" y="0"/>
                  </a:cubicBezTo>
                  <a:close/>
                  <a:moveTo>
                    <a:pt x="48" y="104"/>
                  </a:moveTo>
                  <a:cubicBezTo>
                    <a:pt x="16" y="104"/>
                    <a:pt x="16" y="104"/>
                    <a:pt x="16" y="104"/>
                  </a:cubicBezTo>
                  <a:cubicBezTo>
                    <a:pt x="16" y="16"/>
                    <a:pt x="16" y="16"/>
                    <a:pt x="16" y="16"/>
                  </a:cubicBezTo>
                  <a:cubicBezTo>
                    <a:pt x="48" y="16"/>
                    <a:pt x="48" y="16"/>
                    <a:pt x="48" y="16"/>
                  </a:cubicBezTo>
                  <a:lnTo>
                    <a:pt x="48"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23">
              <a:extLst>
                <a:ext uri="{FF2B5EF4-FFF2-40B4-BE49-F238E27FC236}">
                  <a16:creationId xmlns:a16="http://schemas.microsoft.com/office/drawing/2014/main" id="{4F445707-DD1E-B7DE-5694-5595527A68C1}"/>
                </a:ext>
              </a:extLst>
            </p:cNvPr>
            <p:cNvSpPr>
              <a:spLocks noEditPoints="1"/>
            </p:cNvSpPr>
            <p:nvPr/>
          </p:nvSpPr>
          <p:spPr bwMode="auto">
            <a:xfrm>
              <a:off x="2709" y="3398"/>
              <a:ext cx="153" cy="172"/>
            </a:xfrm>
            <a:custGeom>
              <a:avLst/>
              <a:gdLst>
                <a:gd name="T0" fmla="*/ 56 w 64"/>
                <a:gd name="T1" fmla="*/ 0 h 72"/>
                <a:gd name="T2" fmla="*/ 8 w 64"/>
                <a:gd name="T3" fmla="*/ 0 h 72"/>
                <a:gd name="T4" fmla="*/ 0 w 64"/>
                <a:gd name="T5" fmla="*/ 8 h 72"/>
                <a:gd name="T6" fmla="*/ 0 w 64"/>
                <a:gd name="T7" fmla="*/ 64 h 72"/>
                <a:gd name="T8" fmla="*/ 8 w 64"/>
                <a:gd name="T9" fmla="*/ 72 h 72"/>
                <a:gd name="T10" fmla="*/ 56 w 64"/>
                <a:gd name="T11" fmla="*/ 72 h 72"/>
                <a:gd name="T12" fmla="*/ 64 w 64"/>
                <a:gd name="T13" fmla="*/ 64 h 72"/>
                <a:gd name="T14" fmla="*/ 64 w 64"/>
                <a:gd name="T15" fmla="*/ 8 h 72"/>
                <a:gd name="T16" fmla="*/ 56 w 64"/>
                <a:gd name="T17" fmla="*/ 0 h 72"/>
                <a:gd name="T18" fmla="*/ 48 w 64"/>
                <a:gd name="T19" fmla="*/ 56 h 72"/>
                <a:gd name="T20" fmla="*/ 16 w 64"/>
                <a:gd name="T21" fmla="*/ 56 h 72"/>
                <a:gd name="T22" fmla="*/ 16 w 64"/>
                <a:gd name="T23" fmla="*/ 16 h 72"/>
                <a:gd name="T24" fmla="*/ 48 w 64"/>
                <a:gd name="T25" fmla="*/ 16 h 72"/>
                <a:gd name="T26" fmla="*/ 48 w 64"/>
                <a:gd name="T27" fmla="*/ 5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72">
                  <a:moveTo>
                    <a:pt x="56" y="0"/>
                  </a:moveTo>
                  <a:cubicBezTo>
                    <a:pt x="8" y="0"/>
                    <a:pt x="8" y="0"/>
                    <a:pt x="8" y="0"/>
                  </a:cubicBezTo>
                  <a:cubicBezTo>
                    <a:pt x="4" y="0"/>
                    <a:pt x="0" y="4"/>
                    <a:pt x="0" y="8"/>
                  </a:cubicBezTo>
                  <a:cubicBezTo>
                    <a:pt x="0" y="64"/>
                    <a:pt x="0" y="64"/>
                    <a:pt x="0" y="64"/>
                  </a:cubicBezTo>
                  <a:cubicBezTo>
                    <a:pt x="0" y="68"/>
                    <a:pt x="4" y="72"/>
                    <a:pt x="8" y="72"/>
                  </a:cubicBezTo>
                  <a:cubicBezTo>
                    <a:pt x="56" y="72"/>
                    <a:pt x="56" y="72"/>
                    <a:pt x="56" y="72"/>
                  </a:cubicBezTo>
                  <a:cubicBezTo>
                    <a:pt x="60" y="72"/>
                    <a:pt x="64" y="68"/>
                    <a:pt x="64" y="64"/>
                  </a:cubicBezTo>
                  <a:cubicBezTo>
                    <a:pt x="64" y="8"/>
                    <a:pt x="64" y="8"/>
                    <a:pt x="64" y="8"/>
                  </a:cubicBezTo>
                  <a:cubicBezTo>
                    <a:pt x="64" y="4"/>
                    <a:pt x="60" y="0"/>
                    <a:pt x="56" y="0"/>
                  </a:cubicBezTo>
                  <a:close/>
                  <a:moveTo>
                    <a:pt x="48" y="56"/>
                  </a:moveTo>
                  <a:cubicBezTo>
                    <a:pt x="16" y="56"/>
                    <a:pt x="16" y="56"/>
                    <a:pt x="16" y="56"/>
                  </a:cubicBezTo>
                  <a:cubicBezTo>
                    <a:pt x="16" y="16"/>
                    <a:pt x="16" y="16"/>
                    <a:pt x="16" y="16"/>
                  </a:cubicBezTo>
                  <a:cubicBezTo>
                    <a:pt x="48" y="16"/>
                    <a:pt x="48" y="16"/>
                    <a:pt x="48" y="16"/>
                  </a:cubicBezTo>
                  <a:lnTo>
                    <a:pt x="48"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24">
              <a:extLst>
                <a:ext uri="{FF2B5EF4-FFF2-40B4-BE49-F238E27FC236}">
                  <a16:creationId xmlns:a16="http://schemas.microsoft.com/office/drawing/2014/main" id="{A859F08C-515F-3E7F-C02B-A866DC296BA7}"/>
                </a:ext>
              </a:extLst>
            </p:cNvPr>
            <p:cNvSpPr>
              <a:spLocks noEditPoints="1"/>
            </p:cNvSpPr>
            <p:nvPr/>
          </p:nvSpPr>
          <p:spPr bwMode="auto">
            <a:xfrm>
              <a:off x="2249" y="3167"/>
              <a:ext cx="153" cy="403"/>
            </a:xfrm>
            <a:custGeom>
              <a:avLst/>
              <a:gdLst>
                <a:gd name="T0" fmla="*/ 56 w 64"/>
                <a:gd name="T1" fmla="*/ 0 h 168"/>
                <a:gd name="T2" fmla="*/ 8 w 64"/>
                <a:gd name="T3" fmla="*/ 0 h 168"/>
                <a:gd name="T4" fmla="*/ 0 w 64"/>
                <a:gd name="T5" fmla="*/ 8 h 168"/>
                <a:gd name="T6" fmla="*/ 0 w 64"/>
                <a:gd name="T7" fmla="*/ 160 h 168"/>
                <a:gd name="T8" fmla="*/ 8 w 64"/>
                <a:gd name="T9" fmla="*/ 168 h 168"/>
                <a:gd name="T10" fmla="*/ 56 w 64"/>
                <a:gd name="T11" fmla="*/ 168 h 168"/>
                <a:gd name="T12" fmla="*/ 64 w 64"/>
                <a:gd name="T13" fmla="*/ 160 h 168"/>
                <a:gd name="T14" fmla="*/ 64 w 64"/>
                <a:gd name="T15" fmla="*/ 8 h 168"/>
                <a:gd name="T16" fmla="*/ 56 w 64"/>
                <a:gd name="T17" fmla="*/ 0 h 168"/>
                <a:gd name="T18" fmla="*/ 48 w 64"/>
                <a:gd name="T19" fmla="*/ 152 h 168"/>
                <a:gd name="T20" fmla="*/ 16 w 64"/>
                <a:gd name="T21" fmla="*/ 152 h 168"/>
                <a:gd name="T22" fmla="*/ 16 w 64"/>
                <a:gd name="T23" fmla="*/ 16 h 168"/>
                <a:gd name="T24" fmla="*/ 48 w 64"/>
                <a:gd name="T25" fmla="*/ 16 h 168"/>
                <a:gd name="T26" fmla="*/ 48 w 64"/>
                <a:gd name="T27" fmla="*/ 15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168">
                  <a:moveTo>
                    <a:pt x="56" y="0"/>
                  </a:moveTo>
                  <a:cubicBezTo>
                    <a:pt x="8" y="0"/>
                    <a:pt x="8" y="0"/>
                    <a:pt x="8" y="0"/>
                  </a:cubicBezTo>
                  <a:cubicBezTo>
                    <a:pt x="4" y="0"/>
                    <a:pt x="0" y="4"/>
                    <a:pt x="0" y="8"/>
                  </a:cubicBezTo>
                  <a:cubicBezTo>
                    <a:pt x="0" y="160"/>
                    <a:pt x="0" y="160"/>
                    <a:pt x="0" y="160"/>
                  </a:cubicBezTo>
                  <a:cubicBezTo>
                    <a:pt x="0" y="164"/>
                    <a:pt x="4" y="168"/>
                    <a:pt x="8" y="168"/>
                  </a:cubicBezTo>
                  <a:cubicBezTo>
                    <a:pt x="56" y="168"/>
                    <a:pt x="56" y="168"/>
                    <a:pt x="56" y="168"/>
                  </a:cubicBezTo>
                  <a:cubicBezTo>
                    <a:pt x="60" y="168"/>
                    <a:pt x="64" y="164"/>
                    <a:pt x="64" y="160"/>
                  </a:cubicBezTo>
                  <a:cubicBezTo>
                    <a:pt x="64" y="8"/>
                    <a:pt x="64" y="8"/>
                    <a:pt x="64" y="8"/>
                  </a:cubicBezTo>
                  <a:cubicBezTo>
                    <a:pt x="64" y="4"/>
                    <a:pt x="60" y="0"/>
                    <a:pt x="56" y="0"/>
                  </a:cubicBezTo>
                  <a:close/>
                  <a:moveTo>
                    <a:pt x="48" y="152"/>
                  </a:moveTo>
                  <a:cubicBezTo>
                    <a:pt x="16" y="152"/>
                    <a:pt x="16" y="152"/>
                    <a:pt x="16" y="152"/>
                  </a:cubicBezTo>
                  <a:cubicBezTo>
                    <a:pt x="16" y="16"/>
                    <a:pt x="16" y="16"/>
                    <a:pt x="16" y="16"/>
                  </a:cubicBezTo>
                  <a:cubicBezTo>
                    <a:pt x="48" y="16"/>
                    <a:pt x="48" y="16"/>
                    <a:pt x="48" y="16"/>
                  </a:cubicBezTo>
                  <a:lnTo>
                    <a:pt x="48"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25">
              <a:extLst>
                <a:ext uri="{FF2B5EF4-FFF2-40B4-BE49-F238E27FC236}">
                  <a16:creationId xmlns:a16="http://schemas.microsoft.com/office/drawing/2014/main" id="{BB2F943F-C382-7631-41A4-6BAAA3B9B933}"/>
                </a:ext>
              </a:extLst>
            </p:cNvPr>
            <p:cNvSpPr>
              <a:spLocks/>
            </p:cNvSpPr>
            <p:nvPr/>
          </p:nvSpPr>
          <p:spPr bwMode="auto">
            <a:xfrm>
              <a:off x="2342" y="2954"/>
              <a:ext cx="424" cy="232"/>
            </a:xfrm>
            <a:custGeom>
              <a:avLst/>
              <a:gdLst>
                <a:gd name="T0" fmla="*/ 172 w 177"/>
                <a:gd name="T1" fmla="*/ 96 h 97"/>
                <a:gd name="T2" fmla="*/ 176 w 177"/>
                <a:gd name="T3" fmla="*/ 92 h 97"/>
                <a:gd name="T4" fmla="*/ 177 w 177"/>
                <a:gd name="T5" fmla="*/ 89 h 97"/>
                <a:gd name="T6" fmla="*/ 177 w 177"/>
                <a:gd name="T7" fmla="*/ 41 h 97"/>
                <a:gd name="T8" fmla="*/ 169 w 177"/>
                <a:gd name="T9" fmla="*/ 33 h 97"/>
                <a:gd name="T10" fmla="*/ 161 w 177"/>
                <a:gd name="T11" fmla="*/ 41 h 97"/>
                <a:gd name="T12" fmla="*/ 161 w 177"/>
                <a:gd name="T13" fmla="*/ 70 h 97"/>
                <a:gd name="T14" fmla="*/ 95 w 177"/>
                <a:gd name="T15" fmla="*/ 3 h 97"/>
                <a:gd name="T16" fmla="*/ 83 w 177"/>
                <a:gd name="T17" fmla="*/ 3 h 97"/>
                <a:gd name="T18" fmla="*/ 49 w 177"/>
                <a:gd name="T19" fmla="*/ 38 h 97"/>
                <a:gd name="T20" fmla="*/ 15 w 177"/>
                <a:gd name="T21" fmla="*/ 3 h 97"/>
                <a:gd name="T22" fmla="*/ 3 w 177"/>
                <a:gd name="T23" fmla="*/ 3 h 97"/>
                <a:gd name="T24" fmla="*/ 3 w 177"/>
                <a:gd name="T25" fmla="*/ 15 h 97"/>
                <a:gd name="T26" fmla="*/ 43 w 177"/>
                <a:gd name="T27" fmla="*/ 55 h 97"/>
                <a:gd name="T28" fmla="*/ 55 w 177"/>
                <a:gd name="T29" fmla="*/ 55 h 97"/>
                <a:gd name="T30" fmla="*/ 89 w 177"/>
                <a:gd name="T31" fmla="*/ 20 h 97"/>
                <a:gd name="T32" fmla="*/ 150 w 177"/>
                <a:gd name="T33" fmla="*/ 81 h 97"/>
                <a:gd name="T34" fmla="*/ 121 w 177"/>
                <a:gd name="T35" fmla="*/ 81 h 97"/>
                <a:gd name="T36" fmla="*/ 113 w 177"/>
                <a:gd name="T37" fmla="*/ 89 h 97"/>
                <a:gd name="T38" fmla="*/ 121 w 177"/>
                <a:gd name="T39" fmla="*/ 97 h 97"/>
                <a:gd name="T40" fmla="*/ 169 w 177"/>
                <a:gd name="T41" fmla="*/ 97 h 97"/>
                <a:gd name="T42" fmla="*/ 172 w 177"/>
                <a:gd name="T43" fmla="*/ 9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7" h="97">
                  <a:moveTo>
                    <a:pt x="172" y="96"/>
                  </a:moveTo>
                  <a:cubicBezTo>
                    <a:pt x="174" y="96"/>
                    <a:pt x="176" y="94"/>
                    <a:pt x="176" y="92"/>
                  </a:cubicBezTo>
                  <a:cubicBezTo>
                    <a:pt x="177" y="91"/>
                    <a:pt x="177" y="90"/>
                    <a:pt x="177" y="89"/>
                  </a:cubicBezTo>
                  <a:cubicBezTo>
                    <a:pt x="177" y="41"/>
                    <a:pt x="177" y="41"/>
                    <a:pt x="177" y="41"/>
                  </a:cubicBezTo>
                  <a:cubicBezTo>
                    <a:pt x="177" y="37"/>
                    <a:pt x="173" y="33"/>
                    <a:pt x="169" y="33"/>
                  </a:cubicBezTo>
                  <a:cubicBezTo>
                    <a:pt x="165" y="33"/>
                    <a:pt x="161" y="37"/>
                    <a:pt x="161" y="41"/>
                  </a:cubicBezTo>
                  <a:cubicBezTo>
                    <a:pt x="161" y="70"/>
                    <a:pt x="161" y="70"/>
                    <a:pt x="161" y="70"/>
                  </a:cubicBezTo>
                  <a:cubicBezTo>
                    <a:pt x="95" y="3"/>
                    <a:pt x="95" y="3"/>
                    <a:pt x="95" y="3"/>
                  </a:cubicBezTo>
                  <a:cubicBezTo>
                    <a:pt x="92" y="0"/>
                    <a:pt x="86" y="0"/>
                    <a:pt x="83" y="3"/>
                  </a:cubicBezTo>
                  <a:cubicBezTo>
                    <a:pt x="49" y="38"/>
                    <a:pt x="49" y="38"/>
                    <a:pt x="49" y="38"/>
                  </a:cubicBezTo>
                  <a:cubicBezTo>
                    <a:pt x="15" y="3"/>
                    <a:pt x="15" y="3"/>
                    <a:pt x="15" y="3"/>
                  </a:cubicBezTo>
                  <a:cubicBezTo>
                    <a:pt x="12" y="0"/>
                    <a:pt x="6" y="0"/>
                    <a:pt x="3" y="3"/>
                  </a:cubicBezTo>
                  <a:cubicBezTo>
                    <a:pt x="0" y="6"/>
                    <a:pt x="0" y="12"/>
                    <a:pt x="3" y="15"/>
                  </a:cubicBezTo>
                  <a:cubicBezTo>
                    <a:pt x="43" y="55"/>
                    <a:pt x="43" y="55"/>
                    <a:pt x="43" y="55"/>
                  </a:cubicBezTo>
                  <a:cubicBezTo>
                    <a:pt x="46" y="58"/>
                    <a:pt x="52" y="58"/>
                    <a:pt x="55" y="55"/>
                  </a:cubicBezTo>
                  <a:cubicBezTo>
                    <a:pt x="89" y="20"/>
                    <a:pt x="89" y="20"/>
                    <a:pt x="89" y="20"/>
                  </a:cubicBezTo>
                  <a:cubicBezTo>
                    <a:pt x="150" y="81"/>
                    <a:pt x="150" y="81"/>
                    <a:pt x="150" y="81"/>
                  </a:cubicBezTo>
                  <a:cubicBezTo>
                    <a:pt x="121" y="81"/>
                    <a:pt x="121" y="81"/>
                    <a:pt x="121" y="81"/>
                  </a:cubicBezTo>
                  <a:cubicBezTo>
                    <a:pt x="117" y="81"/>
                    <a:pt x="113" y="85"/>
                    <a:pt x="113" y="89"/>
                  </a:cubicBezTo>
                  <a:cubicBezTo>
                    <a:pt x="113" y="93"/>
                    <a:pt x="117" y="97"/>
                    <a:pt x="121" y="97"/>
                  </a:cubicBezTo>
                  <a:cubicBezTo>
                    <a:pt x="169" y="97"/>
                    <a:pt x="169" y="97"/>
                    <a:pt x="169" y="97"/>
                  </a:cubicBezTo>
                  <a:cubicBezTo>
                    <a:pt x="170" y="97"/>
                    <a:pt x="171" y="97"/>
                    <a:pt x="172"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4" name="Rectangle 23">
            <a:extLst>
              <a:ext uri="{FF2B5EF4-FFF2-40B4-BE49-F238E27FC236}">
                <a16:creationId xmlns:a16="http://schemas.microsoft.com/office/drawing/2014/main" id="{2AAC73BE-ED83-5F7D-5C9A-C39F8DEEB17B}"/>
              </a:ext>
            </a:extLst>
          </p:cNvPr>
          <p:cNvSpPr/>
          <p:nvPr/>
        </p:nvSpPr>
        <p:spPr>
          <a:xfrm>
            <a:off x="3413637" y="2812814"/>
            <a:ext cx="731520" cy="7315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6DCC8B24-6827-D7C3-CD7A-8A283FF0026A}"/>
              </a:ext>
            </a:extLst>
          </p:cNvPr>
          <p:cNvSpPr txBox="1"/>
          <p:nvPr/>
        </p:nvSpPr>
        <p:spPr>
          <a:xfrm>
            <a:off x="4263559" y="3040077"/>
            <a:ext cx="7409615" cy="338554"/>
          </a:xfrm>
          <a:prstGeom prst="rect">
            <a:avLst/>
          </a:prstGeom>
          <a:noFill/>
        </p:spPr>
        <p:txBody>
          <a:bodyPr wrap="square">
            <a:spAutoFit/>
          </a:bodyPr>
          <a:lstStyle/>
          <a:p>
            <a:r>
              <a:rPr lang="es-ES" sz="1600" dirty="0"/>
              <a:t>Crecimiento del mercado impulsado por la digitalización y la inclusión financiera</a:t>
            </a:r>
          </a:p>
        </p:txBody>
      </p:sp>
      <p:grpSp>
        <p:nvGrpSpPr>
          <p:cNvPr id="87" name="Freeform 10" descr="Bar chart with arrow.">
            <a:extLst>
              <a:ext uri="{FF2B5EF4-FFF2-40B4-BE49-F238E27FC236}">
                <a16:creationId xmlns:a16="http://schemas.microsoft.com/office/drawing/2014/main" id="{160ADF39-1B54-759A-1E28-6B61DD68080E}"/>
              </a:ext>
            </a:extLst>
          </p:cNvPr>
          <p:cNvGrpSpPr>
            <a:grpSpLocks noChangeAspect="1"/>
          </p:cNvGrpSpPr>
          <p:nvPr/>
        </p:nvGrpSpPr>
        <p:grpSpPr bwMode="auto">
          <a:xfrm>
            <a:off x="3573387" y="2972225"/>
            <a:ext cx="412024" cy="412695"/>
            <a:chOff x="2251" y="1880"/>
            <a:chExt cx="613" cy="614"/>
          </a:xfrm>
          <a:solidFill>
            <a:schemeClr val="bg1"/>
          </a:solidFill>
        </p:grpSpPr>
        <p:sp>
          <p:nvSpPr>
            <p:cNvPr id="89" name="Freeform 29">
              <a:extLst>
                <a:ext uri="{FF2B5EF4-FFF2-40B4-BE49-F238E27FC236}">
                  <a16:creationId xmlns:a16="http://schemas.microsoft.com/office/drawing/2014/main" id="{3C097DC2-4084-D938-6A7A-CF488F8E878A}"/>
                </a:ext>
              </a:extLst>
            </p:cNvPr>
            <p:cNvSpPr>
              <a:spLocks noEditPoints="1"/>
            </p:cNvSpPr>
            <p:nvPr/>
          </p:nvSpPr>
          <p:spPr bwMode="auto">
            <a:xfrm>
              <a:off x="2481" y="2206"/>
              <a:ext cx="153" cy="288"/>
            </a:xfrm>
            <a:custGeom>
              <a:avLst/>
              <a:gdLst>
                <a:gd name="T0" fmla="*/ 56 w 64"/>
                <a:gd name="T1" fmla="*/ 0 h 120"/>
                <a:gd name="T2" fmla="*/ 8 w 64"/>
                <a:gd name="T3" fmla="*/ 0 h 120"/>
                <a:gd name="T4" fmla="*/ 0 w 64"/>
                <a:gd name="T5" fmla="*/ 8 h 120"/>
                <a:gd name="T6" fmla="*/ 0 w 64"/>
                <a:gd name="T7" fmla="*/ 112 h 120"/>
                <a:gd name="T8" fmla="*/ 8 w 64"/>
                <a:gd name="T9" fmla="*/ 120 h 120"/>
                <a:gd name="T10" fmla="*/ 56 w 64"/>
                <a:gd name="T11" fmla="*/ 120 h 120"/>
                <a:gd name="T12" fmla="*/ 64 w 64"/>
                <a:gd name="T13" fmla="*/ 112 h 120"/>
                <a:gd name="T14" fmla="*/ 64 w 64"/>
                <a:gd name="T15" fmla="*/ 8 h 120"/>
                <a:gd name="T16" fmla="*/ 56 w 64"/>
                <a:gd name="T17" fmla="*/ 0 h 120"/>
                <a:gd name="T18" fmla="*/ 48 w 64"/>
                <a:gd name="T19" fmla="*/ 104 h 120"/>
                <a:gd name="T20" fmla="*/ 16 w 64"/>
                <a:gd name="T21" fmla="*/ 104 h 120"/>
                <a:gd name="T22" fmla="*/ 16 w 64"/>
                <a:gd name="T23" fmla="*/ 16 h 120"/>
                <a:gd name="T24" fmla="*/ 48 w 64"/>
                <a:gd name="T25" fmla="*/ 16 h 120"/>
                <a:gd name="T26" fmla="*/ 48 w 64"/>
                <a:gd name="T27" fmla="*/ 10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120">
                  <a:moveTo>
                    <a:pt x="56" y="0"/>
                  </a:moveTo>
                  <a:cubicBezTo>
                    <a:pt x="8" y="0"/>
                    <a:pt x="8" y="0"/>
                    <a:pt x="8" y="0"/>
                  </a:cubicBezTo>
                  <a:cubicBezTo>
                    <a:pt x="4" y="0"/>
                    <a:pt x="0" y="4"/>
                    <a:pt x="0" y="8"/>
                  </a:cubicBezTo>
                  <a:cubicBezTo>
                    <a:pt x="0" y="112"/>
                    <a:pt x="0" y="112"/>
                    <a:pt x="0" y="112"/>
                  </a:cubicBezTo>
                  <a:cubicBezTo>
                    <a:pt x="0" y="116"/>
                    <a:pt x="4" y="120"/>
                    <a:pt x="8" y="120"/>
                  </a:cubicBezTo>
                  <a:cubicBezTo>
                    <a:pt x="56" y="120"/>
                    <a:pt x="56" y="120"/>
                    <a:pt x="56" y="120"/>
                  </a:cubicBezTo>
                  <a:cubicBezTo>
                    <a:pt x="61" y="120"/>
                    <a:pt x="64" y="116"/>
                    <a:pt x="64" y="112"/>
                  </a:cubicBezTo>
                  <a:cubicBezTo>
                    <a:pt x="64" y="8"/>
                    <a:pt x="64" y="8"/>
                    <a:pt x="64" y="8"/>
                  </a:cubicBezTo>
                  <a:cubicBezTo>
                    <a:pt x="64" y="4"/>
                    <a:pt x="61" y="0"/>
                    <a:pt x="56" y="0"/>
                  </a:cubicBezTo>
                  <a:close/>
                  <a:moveTo>
                    <a:pt x="48" y="104"/>
                  </a:moveTo>
                  <a:cubicBezTo>
                    <a:pt x="16" y="104"/>
                    <a:pt x="16" y="104"/>
                    <a:pt x="16" y="104"/>
                  </a:cubicBezTo>
                  <a:cubicBezTo>
                    <a:pt x="16" y="16"/>
                    <a:pt x="16" y="16"/>
                    <a:pt x="16" y="16"/>
                  </a:cubicBezTo>
                  <a:cubicBezTo>
                    <a:pt x="48" y="16"/>
                    <a:pt x="48" y="16"/>
                    <a:pt x="48" y="16"/>
                  </a:cubicBezTo>
                  <a:lnTo>
                    <a:pt x="48"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30">
              <a:extLst>
                <a:ext uri="{FF2B5EF4-FFF2-40B4-BE49-F238E27FC236}">
                  <a16:creationId xmlns:a16="http://schemas.microsoft.com/office/drawing/2014/main" id="{9271AC51-6DAA-151E-8499-C89CA1290806}"/>
                </a:ext>
              </a:extLst>
            </p:cNvPr>
            <p:cNvSpPr>
              <a:spLocks noEditPoints="1"/>
            </p:cNvSpPr>
            <p:nvPr/>
          </p:nvSpPr>
          <p:spPr bwMode="auto">
            <a:xfrm>
              <a:off x="2251" y="2321"/>
              <a:ext cx="153" cy="173"/>
            </a:xfrm>
            <a:custGeom>
              <a:avLst/>
              <a:gdLst>
                <a:gd name="T0" fmla="*/ 56 w 64"/>
                <a:gd name="T1" fmla="*/ 0 h 72"/>
                <a:gd name="T2" fmla="*/ 8 w 64"/>
                <a:gd name="T3" fmla="*/ 0 h 72"/>
                <a:gd name="T4" fmla="*/ 0 w 64"/>
                <a:gd name="T5" fmla="*/ 8 h 72"/>
                <a:gd name="T6" fmla="*/ 0 w 64"/>
                <a:gd name="T7" fmla="*/ 64 h 72"/>
                <a:gd name="T8" fmla="*/ 8 w 64"/>
                <a:gd name="T9" fmla="*/ 72 h 72"/>
                <a:gd name="T10" fmla="*/ 56 w 64"/>
                <a:gd name="T11" fmla="*/ 72 h 72"/>
                <a:gd name="T12" fmla="*/ 64 w 64"/>
                <a:gd name="T13" fmla="*/ 64 h 72"/>
                <a:gd name="T14" fmla="*/ 64 w 64"/>
                <a:gd name="T15" fmla="*/ 8 h 72"/>
                <a:gd name="T16" fmla="*/ 56 w 64"/>
                <a:gd name="T17" fmla="*/ 0 h 72"/>
                <a:gd name="T18" fmla="*/ 48 w 64"/>
                <a:gd name="T19" fmla="*/ 56 h 72"/>
                <a:gd name="T20" fmla="*/ 16 w 64"/>
                <a:gd name="T21" fmla="*/ 56 h 72"/>
                <a:gd name="T22" fmla="*/ 16 w 64"/>
                <a:gd name="T23" fmla="*/ 16 h 72"/>
                <a:gd name="T24" fmla="*/ 48 w 64"/>
                <a:gd name="T25" fmla="*/ 16 h 72"/>
                <a:gd name="T26" fmla="*/ 48 w 64"/>
                <a:gd name="T27" fmla="*/ 5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72">
                  <a:moveTo>
                    <a:pt x="56" y="0"/>
                  </a:moveTo>
                  <a:cubicBezTo>
                    <a:pt x="8" y="0"/>
                    <a:pt x="8" y="0"/>
                    <a:pt x="8" y="0"/>
                  </a:cubicBezTo>
                  <a:cubicBezTo>
                    <a:pt x="4" y="0"/>
                    <a:pt x="0" y="4"/>
                    <a:pt x="0" y="8"/>
                  </a:cubicBezTo>
                  <a:cubicBezTo>
                    <a:pt x="0" y="64"/>
                    <a:pt x="0" y="64"/>
                    <a:pt x="0" y="64"/>
                  </a:cubicBezTo>
                  <a:cubicBezTo>
                    <a:pt x="0" y="68"/>
                    <a:pt x="4" y="72"/>
                    <a:pt x="8" y="72"/>
                  </a:cubicBezTo>
                  <a:cubicBezTo>
                    <a:pt x="56" y="72"/>
                    <a:pt x="56" y="72"/>
                    <a:pt x="56" y="72"/>
                  </a:cubicBezTo>
                  <a:cubicBezTo>
                    <a:pt x="61" y="72"/>
                    <a:pt x="64" y="68"/>
                    <a:pt x="64" y="64"/>
                  </a:cubicBezTo>
                  <a:cubicBezTo>
                    <a:pt x="64" y="8"/>
                    <a:pt x="64" y="8"/>
                    <a:pt x="64" y="8"/>
                  </a:cubicBezTo>
                  <a:cubicBezTo>
                    <a:pt x="64" y="4"/>
                    <a:pt x="61" y="0"/>
                    <a:pt x="56" y="0"/>
                  </a:cubicBezTo>
                  <a:close/>
                  <a:moveTo>
                    <a:pt x="48" y="56"/>
                  </a:moveTo>
                  <a:cubicBezTo>
                    <a:pt x="16" y="56"/>
                    <a:pt x="16" y="56"/>
                    <a:pt x="16" y="56"/>
                  </a:cubicBezTo>
                  <a:cubicBezTo>
                    <a:pt x="16" y="16"/>
                    <a:pt x="16" y="16"/>
                    <a:pt x="16" y="16"/>
                  </a:cubicBezTo>
                  <a:cubicBezTo>
                    <a:pt x="48" y="16"/>
                    <a:pt x="48" y="16"/>
                    <a:pt x="48" y="16"/>
                  </a:cubicBezTo>
                  <a:lnTo>
                    <a:pt x="48"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31">
              <a:extLst>
                <a:ext uri="{FF2B5EF4-FFF2-40B4-BE49-F238E27FC236}">
                  <a16:creationId xmlns:a16="http://schemas.microsoft.com/office/drawing/2014/main" id="{EA784360-A4F7-ECDD-F03C-0975261FD894}"/>
                </a:ext>
              </a:extLst>
            </p:cNvPr>
            <p:cNvSpPr>
              <a:spLocks noEditPoints="1"/>
            </p:cNvSpPr>
            <p:nvPr/>
          </p:nvSpPr>
          <p:spPr bwMode="auto">
            <a:xfrm>
              <a:off x="2711" y="2091"/>
              <a:ext cx="153" cy="403"/>
            </a:xfrm>
            <a:custGeom>
              <a:avLst/>
              <a:gdLst>
                <a:gd name="T0" fmla="*/ 56 w 64"/>
                <a:gd name="T1" fmla="*/ 0 h 168"/>
                <a:gd name="T2" fmla="*/ 8 w 64"/>
                <a:gd name="T3" fmla="*/ 0 h 168"/>
                <a:gd name="T4" fmla="*/ 0 w 64"/>
                <a:gd name="T5" fmla="*/ 8 h 168"/>
                <a:gd name="T6" fmla="*/ 0 w 64"/>
                <a:gd name="T7" fmla="*/ 160 h 168"/>
                <a:gd name="T8" fmla="*/ 8 w 64"/>
                <a:gd name="T9" fmla="*/ 168 h 168"/>
                <a:gd name="T10" fmla="*/ 56 w 64"/>
                <a:gd name="T11" fmla="*/ 168 h 168"/>
                <a:gd name="T12" fmla="*/ 64 w 64"/>
                <a:gd name="T13" fmla="*/ 160 h 168"/>
                <a:gd name="T14" fmla="*/ 64 w 64"/>
                <a:gd name="T15" fmla="*/ 8 h 168"/>
                <a:gd name="T16" fmla="*/ 56 w 64"/>
                <a:gd name="T17" fmla="*/ 0 h 168"/>
                <a:gd name="T18" fmla="*/ 48 w 64"/>
                <a:gd name="T19" fmla="*/ 152 h 168"/>
                <a:gd name="T20" fmla="*/ 16 w 64"/>
                <a:gd name="T21" fmla="*/ 152 h 168"/>
                <a:gd name="T22" fmla="*/ 16 w 64"/>
                <a:gd name="T23" fmla="*/ 16 h 168"/>
                <a:gd name="T24" fmla="*/ 48 w 64"/>
                <a:gd name="T25" fmla="*/ 16 h 168"/>
                <a:gd name="T26" fmla="*/ 48 w 64"/>
                <a:gd name="T27" fmla="*/ 15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168">
                  <a:moveTo>
                    <a:pt x="56" y="0"/>
                  </a:moveTo>
                  <a:cubicBezTo>
                    <a:pt x="8" y="0"/>
                    <a:pt x="8" y="0"/>
                    <a:pt x="8" y="0"/>
                  </a:cubicBezTo>
                  <a:cubicBezTo>
                    <a:pt x="4" y="0"/>
                    <a:pt x="0" y="4"/>
                    <a:pt x="0" y="8"/>
                  </a:cubicBezTo>
                  <a:cubicBezTo>
                    <a:pt x="0" y="160"/>
                    <a:pt x="0" y="160"/>
                    <a:pt x="0" y="160"/>
                  </a:cubicBezTo>
                  <a:cubicBezTo>
                    <a:pt x="0" y="164"/>
                    <a:pt x="4" y="168"/>
                    <a:pt x="8" y="168"/>
                  </a:cubicBezTo>
                  <a:cubicBezTo>
                    <a:pt x="56" y="168"/>
                    <a:pt x="56" y="168"/>
                    <a:pt x="56" y="168"/>
                  </a:cubicBezTo>
                  <a:cubicBezTo>
                    <a:pt x="61" y="168"/>
                    <a:pt x="64" y="164"/>
                    <a:pt x="64" y="160"/>
                  </a:cubicBezTo>
                  <a:cubicBezTo>
                    <a:pt x="64" y="8"/>
                    <a:pt x="64" y="8"/>
                    <a:pt x="64" y="8"/>
                  </a:cubicBezTo>
                  <a:cubicBezTo>
                    <a:pt x="64" y="4"/>
                    <a:pt x="61" y="0"/>
                    <a:pt x="56" y="0"/>
                  </a:cubicBezTo>
                  <a:close/>
                  <a:moveTo>
                    <a:pt x="48" y="152"/>
                  </a:moveTo>
                  <a:cubicBezTo>
                    <a:pt x="16" y="152"/>
                    <a:pt x="16" y="152"/>
                    <a:pt x="16" y="152"/>
                  </a:cubicBezTo>
                  <a:cubicBezTo>
                    <a:pt x="16" y="16"/>
                    <a:pt x="16" y="16"/>
                    <a:pt x="16" y="16"/>
                  </a:cubicBezTo>
                  <a:cubicBezTo>
                    <a:pt x="48" y="16"/>
                    <a:pt x="48" y="16"/>
                    <a:pt x="48" y="16"/>
                  </a:cubicBezTo>
                  <a:lnTo>
                    <a:pt x="48"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32">
              <a:extLst>
                <a:ext uri="{FF2B5EF4-FFF2-40B4-BE49-F238E27FC236}">
                  <a16:creationId xmlns:a16="http://schemas.microsoft.com/office/drawing/2014/main" id="{12FC4199-ABFF-960D-F13F-88C39E76CDB3}"/>
                </a:ext>
              </a:extLst>
            </p:cNvPr>
            <p:cNvSpPr>
              <a:spLocks/>
            </p:cNvSpPr>
            <p:nvPr/>
          </p:nvSpPr>
          <p:spPr bwMode="auto">
            <a:xfrm>
              <a:off x="2345" y="1880"/>
              <a:ext cx="424" cy="232"/>
            </a:xfrm>
            <a:custGeom>
              <a:avLst/>
              <a:gdLst>
                <a:gd name="T0" fmla="*/ 89 w 177"/>
                <a:gd name="T1" fmla="*/ 96 h 97"/>
                <a:gd name="T2" fmla="*/ 95 w 177"/>
                <a:gd name="T3" fmla="*/ 94 h 97"/>
                <a:gd name="T4" fmla="*/ 161 w 177"/>
                <a:gd name="T5" fmla="*/ 27 h 97"/>
                <a:gd name="T6" fmla="*/ 161 w 177"/>
                <a:gd name="T7" fmla="*/ 56 h 97"/>
                <a:gd name="T8" fmla="*/ 169 w 177"/>
                <a:gd name="T9" fmla="*/ 64 h 97"/>
                <a:gd name="T10" fmla="*/ 177 w 177"/>
                <a:gd name="T11" fmla="*/ 56 h 97"/>
                <a:gd name="T12" fmla="*/ 177 w 177"/>
                <a:gd name="T13" fmla="*/ 8 h 97"/>
                <a:gd name="T14" fmla="*/ 177 w 177"/>
                <a:gd name="T15" fmla="*/ 5 h 97"/>
                <a:gd name="T16" fmla="*/ 172 w 177"/>
                <a:gd name="T17" fmla="*/ 1 h 97"/>
                <a:gd name="T18" fmla="*/ 169 w 177"/>
                <a:gd name="T19" fmla="*/ 0 h 97"/>
                <a:gd name="T20" fmla="*/ 121 w 177"/>
                <a:gd name="T21" fmla="*/ 0 h 97"/>
                <a:gd name="T22" fmla="*/ 113 w 177"/>
                <a:gd name="T23" fmla="*/ 8 h 97"/>
                <a:gd name="T24" fmla="*/ 121 w 177"/>
                <a:gd name="T25" fmla="*/ 16 h 97"/>
                <a:gd name="T26" fmla="*/ 150 w 177"/>
                <a:gd name="T27" fmla="*/ 16 h 97"/>
                <a:gd name="T28" fmla="*/ 89 w 177"/>
                <a:gd name="T29" fmla="*/ 77 h 97"/>
                <a:gd name="T30" fmla="*/ 55 w 177"/>
                <a:gd name="T31" fmla="*/ 42 h 97"/>
                <a:gd name="T32" fmla="*/ 44 w 177"/>
                <a:gd name="T33" fmla="*/ 42 h 97"/>
                <a:gd name="T34" fmla="*/ 4 w 177"/>
                <a:gd name="T35" fmla="*/ 82 h 97"/>
                <a:gd name="T36" fmla="*/ 4 w 177"/>
                <a:gd name="T37" fmla="*/ 94 h 97"/>
                <a:gd name="T38" fmla="*/ 15 w 177"/>
                <a:gd name="T39" fmla="*/ 94 h 97"/>
                <a:gd name="T40" fmla="*/ 49 w 177"/>
                <a:gd name="T41" fmla="*/ 59 h 97"/>
                <a:gd name="T42" fmla="*/ 84 w 177"/>
                <a:gd name="T43" fmla="*/ 94 h 97"/>
                <a:gd name="T44" fmla="*/ 89 w 177"/>
                <a:gd name="T45" fmla="*/ 9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7" h="97">
                  <a:moveTo>
                    <a:pt x="89" y="96"/>
                  </a:moveTo>
                  <a:cubicBezTo>
                    <a:pt x="91" y="96"/>
                    <a:pt x="93" y="95"/>
                    <a:pt x="95" y="94"/>
                  </a:cubicBezTo>
                  <a:cubicBezTo>
                    <a:pt x="161" y="27"/>
                    <a:pt x="161" y="27"/>
                    <a:pt x="161" y="27"/>
                  </a:cubicBezTo>
                  <a:cubicBezTo>
                    <a:pt x="161" y="56"/>
                    <a:pt x="161" y="56"/>
                    <a:pt x="161" y="56"/>
                  </a:cubicBezTo>
                  <a:cubicBezTo>
                    <a:pt x="161" y="60"/>
                    <a:pt x="165" y="64"/>
                    <a:pt x="169" y="64"/>
                  </a:cubicBezTo>
                  <a:cubicBezTo>
                    <a:pt x="174" y="64"/>
                    <a:pt x="177" y="60"/>
                    <a:pt x="177" y="56"/>
                  </a:cubicBezTo>
                  <a:cubicBezTo>
                    <a:pt x="177" y="8"/>
                    <a:pt x="177" y="8"/>
                    <a:pt x="177" y="8"/>
                  </a:cubicBezTo>
                  <a:cubicBezTo>
                    <a:pt x="177" y="7"/>
                    <a:pt x="177" y="6"/>
                    <a:pt x="177" y="5"/>
                  </a:cubicBezTo>
                  <a:cubicBezTo>
                    <a:pt x="176" y="3"/>
                    <a:pt x="174" y="1"/>
                    <a:pt x="172" y="1"/>
                  </a:cubicBezTo>
                  <a:cubicBezTo>
                    <a:pt x="171" y="0"/>
                    <a:pt x="170" y="0"/>
                    <a:pt x="169" y="0"/>
                  </a:cubicBezTo>
                  <a:cubicBezTo>
                    <a:pt x="121" y="0"/>
                    <a:pt x="121" y="0"/>
                    <a:pt x="121" y="0"/>
                  </a:cubicBezTo>
                  <a:cubicBezTo>
                    <a:pt x="117" y="0"/>
                    <a:pt x="113" y="4"/>
                    <a:pt x="113" y="8"/>
                  </a:cubicBezTo>
                  <a:cubicBezTo>
                    <a:pt x="113" y="12"/>
                    <a:pt x="117" y="16"/>
                    <a:pt x="121" y="16"/>
                  </a:cubicBezTo>
                  <a:cubicBezTo>
                    <a:pt x="150" y="16"/>
                    <a:pt x="150" y="16"/>
                    <a:pt x="150" y="16"/>
                  </a:cubicBezTo>
                  <a:cubicBezTo>
                    <a:pt x="89" y="77"/>
                    <a:pt x="89" y="77"/>
                    <a:pt x="89" y="77"/>
                  </a:cubicBezTo>
                  <a:cubicBezTo>
                    <a:pt x="55" y="42"/>
                    <a:pt x="55" y="42"/>
                    <a:pt x="55" y="42"/>
                  </a:cubicBezTo>
                  <a:cubicBezTo>
                    <a:pt x="52" y="39"/>
                    <a:pt x="47" y="39"/>
                    <a:pt x="44" y="42"/>
                  </a:cubicBezTo>
                  <a:cubicBezTo>
                    <a:pt x="4" y="82"/>
                    <a:pt x="4" y="82"/>
                    <a:pt x="4" y="82"/>
                  </a:cubicBezTo>
                  <a:cubicBezTo>
                    <a:pt x="0" y="86"/>
                    <a:pt x="0" y="91"/>
                    <a:pt x="4" y="94"/>
                  </a:cubicBezTo>
                  <a:cubicBezTo>
                    <a:pt x="7" y="97"/>
                    <a:pt x="12" y="97"/>
                    <a:pt x="15" y="94"/>
                  </a:cubicBezTo>
                  <a:cubicBezTo>
                    <a:pt x="49" y="59"/>
                    <a:pt x="49" y="59"/>
                    <a:pt x="49" y="59"/>
                  </a:cubicBezTo>
                  <a:cubicBezTo>
                    <a:pt x="84" y="94"/>
                    <a:pt x="84" y="94"/>
                    <a:pt x="84" y="94"/>
                  </a:cubicBezTo>
                  <a:cubicBezTo>
                    <a:pt x="85" y="95"/>
                    <a:pt x="87" y="96"/>
                    <a:pt x="89"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 name="Group 15"/>
          <p:cNvGrpSpPr>
            <a:grpSpLocks noChangeAspect="1"/>
          </p:cNvGrpSpPr>
          <p:nvPr/>
        </p:nvGrpSpPr>
        <p:grpSpPr bwMode="auto">
          <a:xfrm>
            <a:off x="8167682" y="3652748"/>
            <a:ext cx="642841" cy="426970"/>
            <a:chOff x="3208" y="1919"/>
            <a:chExt cx="165" cy="112"/>
          </a:xfrm>
          <a:solidFill>
            <a:schemeClr val="bg1"/>
          </a:solidFill>
        </p:grpSpPr>
        <p:sp>
          <p:nvSpPr>
            <p:cNvPr id="30" name="Freeform 29"/>
            <p:cNvSpPr>
              <a:spLocks/>
            </p:cNvSpPr>
            <p:nvPr/>
          </p:nvSpPr>
          <p:spPr bwMode="auto">
            <a:xfrm>
              <a:off x="3208" y="1997"/>
              <a:ext cx="165" cy="34"/>
            </a:xfrm>
            <a:custGeom>
              <a:avLst/>
              <a:gdLst>
                <a:gd name="T0" fmla="*/ 116 w 120"/>
                <a:gd name="T1" fmla="*/ 0 h 24"/>
                <a:gd name="T2" fmla="*/ 112 w 120"/>
                <a:gd name="T3" fmla="*/ 4 h 24"/>
                <a:gd name="T4" fmla="*/ 112 w 120"/>
                <a:gd name="T5" fmla="*/ 16 h 24"/>
                <a:gd name="T6" fmla="*/ 8 w 120"/>
                <a:gd name="T7" fmla="*/ 16 h 24"/>
                <a:gd name="T8" fmla="*/ 8 w 120"/>
                <a:gd name="T9" fmla="*/ 4 h 24"/>
                <a:gd name="T10" fmla="*/ 4 w 120"/>
                <a:gd name="T11" fmla="*/ 0 h 24"/>
                <a:gd name="T12" fmla="*/ 0 w 120"/>
                <a:gd name="T13" fmla="*/ 4 h 24"/>
                <a:gd name="T14" fmla="*/ 0 w 120"/>
                <a:gd name="T15" fmla="*/ 20 h 24"/>
                <a:gd name="T16" fmla="*/ 4 w 120"/>
                <a:gd name="T17" fmla="*/ 24 h 24"/>
                <a:gd name="T18" fmla="*/ 116 w 120"/>
                <a:gd name="T19" fmla="*/ 24 h 24"/>
                <a:gd name="T20" fmla="*/ 120 w 120"/>
                <a:gd name="T21" fmla="*/ 20 h 24"/>
                <a:gd name="T22" fmla="*/ 120 w 120"/>
                <a:gd name="T23" fmla="*/ 4 h 24"/>
                <a:gd name="T24" fmla="*/ 116 w 120"/>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24">
                  <a:moveTo>
                    <a:pt x="116" y="0"/>
                  </a:moveTo>
                  <a:cubicBezTo>
                    <a:pt x="114" y="0"/>
                    <a:pt x="112" y="2"/>
                    <a:pt x="112" y="4"/>
                  </a:cubicBezTo>
                  <a:cubicBezTo>
                    <a:pt x="112" y="16"/>
                    <a:pt x="112" y="16"/>
                    <a:pt x="112" y="16"/>
                  </a:cubicBezTo>
                  <a:cubicBezTo>
                    <a:pt x="8" y="16"/>
                    <a:pt x="8" y="16"/>
                    <a:pt x="8" y="16"/>
                  </a:cubicBezTo>
                  <a:cubicBezTo>
                    <a:pt x="8" y="4"/>
                    <a:pt x="8" y="4"/>
                    <a:pt x="8" y="4"/>
                  </a:cubicBezTo>
                  <a:cubicBezTo>
                    <a:pt x="8" y="2"/>
                    <a:pt x="6" y="0"/>
                    <a:pt x="4" y="0"/>
                  </a:cubicBezTo>
                  <a:cubicBezTo>
                    <a:pt x="2" y="0"/>
                    <a:pt x="0" y="2"/>
                    <a:pt x="0" y="4"/>
                  </a:cubicBezTo>
                  <a:cubicBezTo>
                    <a:pt x="0" y="20"/>
                    <a:pt x="0" y="20"/>
                    <a:pt x="0" y="20"/>
                  </a:cubicBezTo>
                  <a:cubicBezTo>
                    <a:pt x="0" y="22"/>
                    <a:pt x="2" y="24"/>
                    <a:pt x="4" y="24"/>
                  </a:cubicBezTo>
                  <a:cubicBezTo>
                    <a:pt x="116" y="24"/>
                    <a:pt x="116" y="24"/>
                    <a:pt x="116" y="24"/>
                  </a:cubicBezTo>
                  <a:cubicBezTo>
                    <a:pt x="118" y="24"/>
                    <a:pt x="120" y="22"/>
                    <a:pt x="120" y="20"/>
                  </a:cubicBezTo>
                  <a:cubicBezTo>
                    <a:pt x="120" y="4"/>
                    <a:pt x="120" y="4"/>
                    <a:pt x="120" y="4"/>
                  </a:cubicBezTo>
                  <a:cubicBezTo>
                    <a:pt x="120" y="2"/>
                    <a:pt x="118" y="0"/>
                    <a:pt x="11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b="1"/>
            </a:p>
          </p:txBody>
        </p:sp>
        <p:sp>
          <p:nvSpPr>
            <p:cNvPr id="31" name="Freeform 30"/>
            <p:cNvSpPr>
              <a:spLocks noEditPoints="1"/>
            </p:cNvSpPr>
            <p:nvPr/>
          </p:nvSpPr>
          <p:spPr bwMode="auto">
            <a:xfrm>
              <a:off x="3252" y="1919"/>
              <a:ext cx="77" cy="45"/>
            </a:xfrm>
            <a:custGeom>
              <a:avLst/>
              <a:gdLst>
                <a:gd name="T0" fmla="*/ 0 w 56"/>
                <a:gd name="T1" fmla="*/ 4 h 32"/>
                <a:gd name="T2" fmla="*/ 0 w 56"/>
                <a:gd name="T3" fmla="*/ 28 h 32"/>
                <a:gd name="T4" fmla="*/ 4 w 56"/>
                <a:gd name="T5" fmla="*/ 32 h 32"/>
                <a:gd name="T6" fmla="*/ 52 w 56"/>
                <a:gd name="T7" fmla="*/ 32 h 32"/>
                <a:gd name="T8" fmla="*/ 56 w 56"/>
                <a:gd name="T9" fmla="*/ 28 h 32"/>
                <a:gd name="T10" fmla="*/ 56 w 56"/>
                <a:gd name="T11" fmla="*/ 4 h 32"/>
                <a:gd name="T12" fmla="*/ 52 w 56"/>
                <a:gd name="T13" fmla="*/ 0 h 32"/>
                <a:gd name="T14" fmla="*/ 4 w 56"/>
                <a:gd name="T15" fmla="*/ 0 h 32"/>
                <a:gd name="T16" fmla="*/ 0 w 56"/>
                <a:gd name="T17" fmla="*/ 4 h 32"/>
                <a:gd name="T18" fmla="*/ 8 w 56"/>
                <a:gd name="T19" fmla="*/ 8 h 32"/>
                <a:gd name="T20" fmla="*/ 48 w 56"/>
                <a:gd name="T21" fmla="*/ 8 h 32"/>
                <a:gd name="T22" fmla="*/ 48 w 56"/>
                <a:gd name="T23" fmla="*/ 24 h 32"/>
                <a:gd name="T24" fmla="*/ 8 w 56"/>
                <a:gd name="T25" fmla="*/ 24 h 32"/>
                <a:gd name="T26" fmla="*/ 8 w 56"/>
                <a:gd name="T27"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32">
                  <a:moveTo>
                    <a:pt x="0" y="4"/>
                  </a:moveTo>
                  <a:cubicBezTo>
                    <a:pt x="0" y="28"/>
                    <a:pt x="0" y="28"/>
                    <a:pt x="0" y="28"/>
                  </a:cubicBezTo>
                  <a:cubicBezTo>
                    <a:pt x="0" y="30"/>
                    <a:pt x="2" y="32"/>
                    <a:pt x="4" y="32"/>
                  </a:cubicBezTo>
                  <a:cubicBezTo>
                    <a:pt x="52" y="32"/>
                    <a:pt x="52" y="32"/>
                    <a:pt x="52" y="32"/>
                  </a:cubicBezTo>
                  <a:cubicBezTo>
                    <a:pt x="54" y="32"/>
                    <a:pt x="56" y="30"/>
                    <a:pt x="56" y="28"/>
                  </a:cubicBezTo>
                  <a:cubicBezTo>
                    <a:pt x="56" y="4"/>
                    <a:pt x="56" y="4"/>
                    <a:pt x="56" y="4"/>
                  </a:cubicBezTo>
                  <a:cubicBezTo>
                    <a:pt x="56" y="2"/>
                    <a:pt x="54" y="0"/>
                    <a:pt x="52" y="0"/>
                  </a:cubicBezTo>
                  <a:cubicBezTo>
                    <a:pt x="4" y="0"/>
                    <a:pt x="4" y="0"/>
                    <a:pt x="4" y="0"/>
                  </a:cubicBezTo>
                  <a:cubicBezTo>
                    <a:pt x="2" y="0"/>
                    <a:pt x="0" y="2"/>
                    <a:pt x="0" y="4"/>
                  </a:cubicBezTo>
                  <a:close/>
                  <a:moveTo>
                    <a:pt x="8" y="8"/>
                  </a:moveTo>
                  <a:cubicBezTo>
                    <a:pt x="48" y="8"/>
                    <a:pt x="48" y="8"/>
                    <a:pt x="48" y="8"/>
                  </a:cubicBezTo>
                  <a:cubicBezTo>
                    <a:pt x="48" y="24"/>
                    <a:pt x="48" y="24"/>
                    <a:pt x="48" y="24"/>
                  </a:cubicBezTo>
                  <a:cubicBezTo>
                    <a:pt x="8" y="24"/>
                    <a:pt x="8" y="24"/>
                    <a:pt x="8" y="24"/>
                  </a:cubicBezTo>
                  <a:lnTo>
                    <a:pt x="8"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b="1"/>
            </a:p>
          </p:txBody>
        </p:sp>
      </p:grpSp>
      <p:sp>
        <p:nvSpPr>
          <p:cNvPr id="25" name="Rectangle 24">
            <a:extLst>
              <a:ext uri="{FF2B5EF4-FFF2-40B4-BE49-F238E27FC236}">
                <a16:creationId xmlns:a16="http://schemas.microsoft.com/office/drawing/2014/main" id="{53DEDF04-5BC9-F088-E79D-6E9A57C93B58}"/>
              </a:ext>
            </a:extLst>
          </p:cNvPr>
          <p:cNvSpPr/>
          <p:nvPr/>
        </p:nvSpPr>
        <p:spPr>
          <a:xfrm>
            <a:off x="3413637" y="3710012"/>
            <a:ext cx="731520" cy="7315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49" name="TextBox 48">
            <a:extLst>
              <a:ext uri="{FF2B5EF4-FFF2-40B4-BE49-F238E27FC236}">
                <a16:creationId xmlns:a16="http://schemas.microsoft.com/office/drawing/2014/main" id="{AEC40276-A8B4-B3DE-5A19-A0F9547F7DA1}"/>
              </a:ext>
            </a:extLst>
          </p:cNvPr>
          <p:cNvSpPr txBox="1"/>
          <p:nvPr/>
        </p:nvSpPr>
        <p:spPr>
          <a:xfrm>
            <a:off x="4263559" y="3844939"/>
            <a:ext cx="7445841" cy="584775"/>
          </a:xfrm>
          <a:prstGeom prst="rect">
            <a:avLst/>
          </a:prstGeom>
          <a:noFill/>
        </p:spPr>
        <p:txBody>
          <a:bodyPr wrap="square">
            <a:spAutoFit/>
          </a:bodyPr>
          <a:lstStyle/>
          <a:p>
            <a:pPr>
              <a:defRPr/>
            </a:pPr>
            <a:r>
              <a:rPr lang="es-ES" sz="1600" dirty="0"/>
              <a:t>La región atraviesa un "</a:t>
            </a:r>
            <a:r>
              <a:rPr lang="es-ES" sz="1600" dirty="0" err="1"/>
              <a:t>superciclo</a:t>
            </a:r>
            <a:r>
              <a:rPr lang="es-ES" sz="1600" dirty="0"/>
              <a:t> electoral" que se extenderá hasta 2027, con elecciones importantes en 2026 en Perú, Colombia, Brasil y Costa Rica</a:t>
            </a:r>
            <a:endParaRPr lang="en-US" sz="1600" dirty="0"/>
          </a:p>
        </p:txBody>
      </p:sp>
      <p:sp>
        <p:nvSpPr>
          <p:cNvPr id="108" name="Freeform 10" descr="White House.">
            <a:extLst>
              <a:ext uri="{FF2B5EF4-FFF2-40B4-BE49-F238E27FC236}">
                <a16:creationId xmlns:a16="http://schemas.microsoft.com/office/drawing/2014/main" id="{884EA6C3-CD8F-42C2-703E-C1B5297D2EB2}"/>
              </a:ext>
            </a:extLst>
          </p:cNvPr>
          <p:cNvSpPr>
            <a:spLocks noChangeAspect="1" noEditPoints="1"/>
          </p:cNvSpPr>
          <p:nvPr>
            <p:custDataLst>
              <p:custData r:id="rId2"/>
            </p:custDataLst>
          </p:nvPr>
        </p:nvSpPr>
        <p:spPr bwMode="auto">
          <a:xfrm>
            <a:off x="3573049" y="3869424"/>
            <a:ext cx="412696" cy="412696"/>
          </a:xfrm>
          <a:custGeom>
            <a:avLst/>
            <a:gdLst>
              <a:gd name="T0" fmla="*/ 224 w 256"/>
              <a:gd name="T1" fmla="*/ 184 h 256"/>
              <a:gd name="T2" fmla="*/ 224 w 256"/>
              <a:gd name="T3" fmla="*/ 117 h 256"/>
              <a:gd name="T4" fmla="*/ 222 w 256"/>
              <a:gd name="T5" fmla="*/ 115 h 256"/>
              <a:gd name="T6" fmla="*/ 221 w 256"/>
              <a:gd name="T7" fmla="*/ 114 h 256"/>
              <a:gd name="T8" fmla="*/ 136 w 256"/>
              <a:gd name="T9" fmla="*/ 40 h 256"/>
              <a:gd name="T10" fmla="*/ 168 w 256"/>
              <a:gd name="T11" fmla="*/ 32 h 256"/>
              <a:gd name="T12" fmla="*/ 160 w 256"/>
              <a:gd name="T13" fmla="*/ 8 h 256"/>
              <a:gd name="T14" fmla="*/ 128 w 256"/>
              <a:gd name="T15" fmla="*/ 0 h 256"/>
              <a:gd name="T16" fmla="*/ 120 w 256"/>
              <a:gd name="T17" fmla="*/ 16 h 256"/>
              <a:gd name="T18" fmla="*/ 120 w 256"/>
              <a:gd name="T19" fmla="*/ 52 h 256"/>
              <a:gd name="T20" fmla="*/ 35 w 256"/>
              <a:gd name="T21" fmla="*/ 114 h 256"/>
              <a:gd name="T22" fmla="*/ 33 w 256"/>
              <a:gd name="T23" fmla="*/ 117 h 256"/>
              <a:gd name="T24" fmla="*/ 32 w 256"/>
              <a:gd name="T25" fmla="*/ 120 h 256"/>
              <a:gd name="T26" fmla="*/ 8 w 256"/>
              <a:gd name="T27" fmla="*/ 184 h 256"/>
              <a:gd name="T28" fmla="*/ 0 w 256"/>
              <a:gd name="T29" fmla="*/ 248 h 256"/>
              <a:gd name="T30" fmla="*/ 40 w 256"/>
              <a:gd name="T31" fmla="*/ 256 h 256"/>
              <a:gd name="T32" fmla="*/ 208 w 256"/>
              <a:gd name="T33" fmla="*/ 256 h 256"/>
              <a:gd name="T34" fmla="*/ 248 w 256"/>
              <a:gd name="T35" fmla="*/ 256 h 256"/>
              <a:gd name="T36" fmla="*/ 256 w 256"/>
              <a:gd name="T37" fmla="*/ 192 h 256"/>
              <a:gd name="T38" fmla="*/ 48 w 256"/>
              <a:gd name="T39" fmla="*/ 240 h 256"/>
              <a:gd name="T40" fmla="*/ 88 w 256"/>
              <a:gd name="T41" fmla="*/ 160 h 256"/>
              <a:gd name="T42" fmla="*/ 48 w 256"/>
              <a:gd name="T43" fmla="*/ 240 h 256"/>
              <a:gd name="T44" fmla="*/ 152 w 256"/>
              <a:gd name="T45" fmla="*/ 160 h 256"/>
              <a:gd name="T46" fmla="*/ 104 w 256"/>
              <a:gd name="T47" fmla="*/ 240 h 256"/>
              <a:gd name="T48" fmla="*/ 48 w 256"/>
              <a:gd name="T49" fmla="*/ 144 h 256"/>
              <a:gd name="T50" fmla="*/ 208 w 256"/>
              <a:gd name="T51" fmla="*/ 128 h 256"/>
              <a:gd name="T52" fmla="*/ 48 w 256"/>
              <a:gd name="T53" fmla="*/ 144 h 256"/>
              <a:gd name="T54" fmla="*/ 192 w 256"/>
              <a:gd name="T55" fmla="*/ 112 h 256"/>
              <a:gd name="T56" fmla="*/ 128 w 256"/>
              <a:gd name="T57" fmla="*/ 66 h 256"/>
              <a:gd name="T58" fmla="*/ 32 w 256"/>
              <a:gd name="T59" fmla="*/ 200 h 256"/>
              <a:gd name="T60" fmla="*/ 16 w 256"/>
              <a:gd name="T61" fmla="*/ 240 h 256"/>
              <a:gd name="T62" fmla="*/ 168 w 256"/>
              <a:gd name="T63" fmla="*/ 240 h 256"/>
              <a:gd name="T64" fmla="*/ 208 w 256"/>
              <a:gd name="T65" fmla="*/ 160 h 256"/>
              <a:gd name="T66" fmla="*/ 168 w 256"/>
              <a:gd name="T67" fmla="*/ 240 h 256"/>
              <a:gd name="T68" fmla="*/ 224 w 256"/>
              <a:gd name="T69" fmla="*/ 240 h 256"/>
              <a:gd name="T70" fmla="*/ 240 w 256"/>
              <a:gd name="T71" fmla="*/ 20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56">
                <a:moveTo>
                  <a:pt x="248" y="184"/>
                </a:moveTo>
                <a:cubicBezTo>
                  <a:pt x="224" y="184"/>
                  <a:pt x="224" y="184"/>
                  <a:pt x="224" y="184"/>
                </a:cubicBezTo>
                <a:cubicBezTo>
                  <a:pt x="224" y="120"/>
                  <a:pt x="224" y="120"/>
                  <a:pt x="224" y="120"/>
                </a:cubicBezTo>
                <a:cubicBezTo>
                  <a:pt x="224" y="119"/>
                  <a:pt x="224" y="118"/>
                  <a:pt x="224" y="117"/>
                </a:cubicBezTo>
                <a:cubicBezTo>
                  <a:pt x="224" y="117"/>
                  <a:pt x="224" y="117"/>
                  <a:pt x="223" y="117"/>
                </a:cubicBezTo>
                <a:cubicBezTo>
                  <a:pt x="223" y="116"/>
                  <a:pt x="223" y="115"/>
                  <a:pt x="222" y="115"/>
                </a:cubicBezTo>
                <a:cubicBezTo>
                  <a:pt x="222" y="114"/>
                  <a:pt x="222" y="114"/>
                  <a:pt x="222" y="114"/>
                </a:cubicBezTo>
                <a:cubicBezTo>
                  <a:pt x="221" y="114"/>
                  <a:pt x="221" y="114"/>
                  <a:pt x="221" y="114"/>
                </a:cubicBezTo>
                <a:cubicBezTo>
                  <a:pt x="136" y="52"/>
                  <a:pt x="136" y="52"/>
                  <a:pt x="136" y="52"/>
                </a:cubicBezTo>
                <a:cubicBezTo>
                  <a:pt x="136" y="40"/>
                  <a:pt x="136" y="40"/>
                  <a:pt x="136" y="40"/>
                </a:cubicBezTo>
                <a:cubicBezTo>
                  <a:pt x="160" y="40"/>
                  <a:pt x="160" y="40"/>
                  <a:pt x="160" y="40"/>
                </a:cubicBezTo>
                <a:cubicBezTo>
                  <a:pt x="165" y="40"/>
                  <a:pt x="168" y="36"/>
                  <a:pt x="168" y="32"/>
                </a:cubicBezTo>
                <a:cubicBezTo>
                  <a:pt x="168" y="16"/>
                  <a:pt x="168" y="16"/>
                  <a:pt x="168" y="16"/>
                </a:cubicBezTo>
                <a:cubicBezTo>
                  <a:pt x="168" y="12"/>
                  <a:pt x="165" y="8"/>
                  <a:pt x="160" y="8"/>
                </a:cubicBezTo>
                <a:cubicBezTo>
                  <a:pt x="136" y="8"/>
                  <a:pt x="136" y="8"/>
                  <a:pt x="136" y="8"/>
                </a:cubicBezTo>
                <a:cubicBezTo>
                  <a:pt x="136" y="4"/>
                  <a:pt x="133" y="0"/>
                  <a:pt x="128" y="0"/>
                </a:cubicBezTo>
                <a:cubicBezTo>
                  <a:pt x="124" y="0"/>
                  <a:pt x="120" y="4"/>
                  <a:pt x="120" y="8"/>
                </a:cubicBezTo>
                <a:cubicBezTo>
                  <a:pt x="120" y="16"/>
                  <a:pt x="120" y="16"/>
                  <a:pt x="120" y="16"/>
                </a:cubicBezTo>
                <a:cubicBezTo>
                  <a:pt x="120" y="32"/>
                  <a:pt x="120" y="32"/>
                  <a:pt x="120" y="32"/>
                </a:cubicBezTo>
                <a:cubicBezTo>
                  <a:pt x="120" y="52"/>
                  <a:pt x="120" y="52"/>
                  <a:pt x="120" y="52"/>
                </a:cubicBezTo>
                <a:cubicBezTo>
                  <a:pt x="36" y="114"/>
                  <a:pt x="36" y="114"/>
                  <a:pt x="36" y="114"/>
                </a:cubicBezTo>
                <a:cubicBezTo>
                  <a:pt x="35" y="114"/>
                  <a:pt x="35" y="114"/>
                  <a:pt x="35" y="114"/>
                </a:cubicBezTo>
                <a:cubicBezTo>
                  <a:pt x="35" y="114"/>
                  <a:pt x="35" y="114"/>
                  <a:pt x="34" y="115"/>
                </a:cubicBezTo>
                <a:cubicBezTo>
                  <a:pt x="34" y="115"/>
                  <a:pt x="33" y="116"/>
                  <a:pt x="33" y="117"/>
                </a:cubicBezTo>
                <a:cubicBezTo>
                  <a:pt x="33" y="117"/>
                  <a:pt x="33" y="117"/>
                  <a:pt x="33" y="117"/>
                </a:cubicBezTo>
                <a:cubicBezTo>
                  <a:pt x="32" y="118"/>
                  <a:pt x="32" y="119"/>
                  <a:pt x="32" y="120"/>
                </a:cubicBezTo>
                <a:cubicBezTo>
                  <a:pt x="32" y="184"/>
                  <a:pt x="32" y="184"/>
                  <a:pt x="32" y="184"/>
                </a:cubicBezTo>
                <a:cubicBezTo>
                  <a:pt x="8" y="184"/>
                  <a:pt x="8" y="184"/>
                  <a:pt x="8" y="184"/>
                </a:cubicBezTo>
                <a:cubicBezTo>
                  <a:pt x="4" y="184"/>
                  <a:pt x="0" y="188"/>
                  <a:pt x="0" y="192"/>
                </a:cubicBezTo>
                <a:cubicBezTo>
                  <a:pt x="0" y="248"/>
                  <a:pt x="0" y="248"/>
                  <a:pt x="0" y="248"/>
                </a:cubicBezTo>
                <a:cubicBezTo>
                  <a:pt x="0" y="252"/>
                  <a:pt x="4" y="256"/>
                  <a:pt x="8" y="256"/>
                </a:cubicBezTo>
                <a:cubicBezTo>
                  <a:pt x="40" y="256"/>
                  <a:pt x="40" y="256"/>
                  <a:pt x="40" y="256"/>
                </a:cubicBezTo>
                <a:cubicBezTo>
                  <a:pt x="48" y="256"/>
                  <a:pt x="48" y="256"/>
                  <a:pt x="48" y="256"/>
                </a:cubicBezTo>
                <a:cubicBezTo>
                  <a:pt x="208" y="256"/>
                  <a:pt x="208" y="256"/>
                  <a:pt x="208" y="256"/>
                </a:cubicBezTo>
                <a:cubicBezTo>
                  <a:pt x="216" y="256"/>
                  <a:pt x="216" y="256"/>
                  <a:pt x="216" y="256"/>
                </a:cubicBezTo>
                <a:cubicBezTo>
                  <a:pt x="248" y="256"/>
                  <a:pt x="248" y="256"/>
                  <a:pt x="248" y="256"/>
                </a:cubicBezTo>
                <a:cubicBezTo>
                  <a:pt x="253" y="256"/>
                  <a:pt x="256" y="252"/>
                  <a:pt x="256" y="248"/>
                </a:cubicBezTo>
                <a:cubicBezTo>
                  <a:pt x="256" y="192"/>
                  <a:pt x="256" y="192"/>
                  <a:pt x="256" y="192"/>
                </a:cubicBezTo>
                <a:cubicBezTo>
                  <a:pt x="256" y="188"/>
                  <a:pt x="253" y="184"/>
                  <a:pt x="248" y="184"/>
                </a:cubicBezTo>
                <a:close/>
                <a:moveTo>
                  <a:pt x="48" y="240"/>
                </a:moveTo>
                <a:cubicBezTo>
                  <a:pt x="48" y="160"/>
                  <a:pt x="48" y="160"/>
                  <a:pt x="48" y="160"/>
                </a:cubicBezTo>
                <a:cubicBezTo>
                  <a:pt x="88" y="160"/>
                  <a:pt x="88" y="160"/>
                  <a:pt x="88" y="160"/>
                </a:cubicBezTo>
                <a:cubicBezTo>
                  <a:pt x="88" y="240"/>
                  <a:pt x="88" y="240"/>
                  <a:pt x="88" y="240"/>
                </a:cubicBezTo>
                <a:lnTo>
                  <a:pt x="48" y="240"/>
                </a:lnTo>
                <a:close/>
                <a:moveTo>
                  <a:pt x="104" y="160"/>
                </a:moveTo>
                <a:cubicBezTo>
                  <a:pt x="152" y="160"/>
                  <a:pt x="152" y="160"/>
                  <a:pt x="152" y="160"/>
                </a:cubicBezTo>
                <a:cubicBezTo>
                  <a:pt x="152" y="240"/>
                  <a:pt x="152" y="240"/>
                  <a:pt x="152" y="240"/>
                </a:cubicBezTo>
                <a:cubicBezTo>
                  <a:pt x="104" y="240"/>
                  <a:pt x="104" y="240"/>
                  <a:pt x="104" y="240"/>
                </a:cubicBezTo>
                <a:lnTo>
                  <a:pt x="104" y="160"/>
                </a:lnTo>
                <a:close/>
                <a:moveTo>
                  <a:pt x="48" y="144"/>
                </a:moveTo>
                <a:cubicBezTo>
                  <a:pt x="48" y="128"/>
                  <a:pt x="48" y="128"/>
                  <a:pt x="48" y="128"/>
                </a:cubicBezTo>
                <a:cubicBezTo>
                  <a:pt x="208" y="128"/>
                  <a:pt x="208" y="128"/>
                  <a:pt x="208" y="128"/>
                </a:cubicBezTo>
                <a:cubicBezTo>
                  <a:pt x="208" y="144"/>
                  <a:pt x="208" y="144"/>
                  <a:pt x="208" y="144"/>
                </a:cubicBezTo>
                <a:lnTo>
                  <a:pt x="48" y="144"/>
                </a:lnTo>
                <a:close/>
                <a:moveTo>
                  <a:pt x="128" y="66"/>
                </a:moveTo>
                <a:cubicBezTo>
                  <a:pt x="192" y="112"/>
                  <a:pt x="192" y="112"/>
                  <a:pt x="192" y="112"/>
                </a:cubicBezTo>
                <a:cubicBezTo>
                  <a:pt x="65" y="112"/>
                  <a:pt x="65" y="112"/>
                  <a:pt x="65" y="112"/>
                </a:cubicBezTo>
                <a:lnTo>
                  <a:pt x="128" y="66"/>
                </a:lnTo>
                <a:close/>
                <a:moveTo>
                  <a:pt x="16" y="200"/>
                </a:moveTo>
                <a:cubicBezTo>
                  <a:pt x="32" y="200"/>
                  <a:pt x="32" y="200"/>
                  <a:pt x="32" y="200"/>
                </a:cubicBezTo>
                <a:cubicBezTo>
                  <a:pt x="32" y="240"/>
                  <a:pt x="32" y="240"/>
                  <a:pt x="32" y="240"/>
                </a:cubicBezTo>
                <a:cubicBezTo>
                  <a:pt x="16" y="240"/>
                  <a:pt x="16" y="240"/>
                  <a:pt x="16" y="240"/>
                </a:cubicBezTo>
                <a:lnTo>
                  <a:pt x="16" y="200"/>
                </a:lnTo>
                <a:close/>
                <a:moveTo>
                  <a:pt x="168" y="240"/>
                </a:moveTo>
                <a:cubicBezTo>
                  <a:pt x="168" y="160"/>
                  <a:pt x="168" y="160"/>
                  <a:pt x="168" y="160"/>
                </a:cubicBezTo>
                <a:cubicBezTo>
                  <a:pt x="208" y="160"/>
                  <a:pt x="208" y="160"/>
                  <a:pt x="208" y="160"/>
                </a:cubicBezTo>
                <a:cubicBezTo>
                  <a:pt x="208" y="240"/>
                  <a:pt x="208" y="240"/>
                  <a:pt x="208" y="240"/>
                </a:cubicBezTo>
                <a:lnTo>
                  <a:pt x="168" y="240"/>
                </a:lnTo>
                <a:close/>
                <a:moveTo>
                  <a:pt x="240" y="240"/>
                </a:moveTo>
                <a:cubicBezTo>
                  <a:pt x="224" y="240"/>
                  <a:pt x="224" y="240"/>
                  <a:pt x="224" y="240"/>
                </a:cubicBezTo>
                <a:cubicBezTo>
                  <a:pt x="224" y="200"/>
                  <a:pt x="224" y="200"/>
                  <a:pt x="224" y="200"/>
                </a:cubicBezTo>
                <a:cubicBezTo>
                  <a:pt x="240" y="200"/>
                  <a:pt x="240" y="200"/>
                  <a:pt x="240" y="200"/>
                </a:cubicBezTo>
                <a:lnTo>
                  <a:pt x="240" y="24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a:extLst>
              <a:ext uri="{FF2B5EF4-FFF2-40B4-BE49-F238E27FC236}">
                <a16:creationId xmlns:a16="http://schemas.microsoft.com/office/drawing/2014/main" id="{B95C3612-25D1-C29D-CF2F-3DD4EA9FA745}"/>
              </a:ext>
            </a:extLst>
          </p:cNvPr>
          <p:cNvSpPr/>
          <p:nvPr/>
        </p:nvSpPr>
        <p:spPr>
          <a:xfrm>
            <a:off x="3413637" y="1972880"/>
            <a:ext cx="731520" cy="7315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43" name="TextBox 42">
            <a:extLst>
              <a:ext uri="{FF2B5EF4-FFF2-40B4-BE49-F238E27FC236}">
                <a16:creationId xmlns:a16="http://schemas.microsoft.com/office/drawing/2014/main" id="{713240FC-DC06-681D-2233-5829C38B6ACD}"/>
              </a:ext>
            </a:extLst>
          </p:cNvPr>
          <p:cNvSpPr txBox="1"/>
          <p:nvPr/>
        </p:nvSpPr>
        <p:spPr>
          <a:xfrm>
            <a:off x="4263559" y="2200142"/>
            <a:ext cx="7409615" cy="338554"/>
          </a:xfrm>
          <a:prstGeom prst="rect">
            <a:avLst/>
          </a:prstGeom>
          <a:noFill/>
        </p:spPr>
        <p:txBody>
          <a:bodyPr wrap="square">
            <a:spAutoFit/>
          </a:bodyPr>
          <a:lstStyle/>
          <a:p>
            <a:r>
              <a:rPr lang="es-ES" sz="1600" dirty="0"/>
              <a:t>Aumento de la demanda de seguros personalizados y flexibles</a:t>
            </a:r>
          </a:p>
        </p:txBody>
      </p:sp>
      <p:grpSp>
        <p:nvGrpSpPr>
          <p:cNvPr id="111" name="Group 48" descr="Loan.">
            <a:extLst>
              <a:ext uri="{FF2B5EF4-FFF2-40B4-BE49-F238E27FC236}">
                <a16:creationId xmlns:a16="http://schemas.microsoft.com/office/drawing/2014/main" id="{A9AD8657-12B8-27E8-5EF4-55352CC9E9D1}"/>
              </a:ext>
            </a:extLst>
          </p:cNvPr>
          <p:cNvGrpSpPr>
            <a:grpSpLocks noChangeAspect="1"/>
          </p:cNvGrpSpPr>
          <p:nvPr/>
        </p:nvGrpSpPr>
        <p:grpSpPr bwMode="auto">
          <a:xfrm>
            <a:off x="3581553" y="2139470"/>
            <a:ext cx="395689" cy="398340"/>
            <a:chOff x="3408" y="1731"/>
            <a:chExt cx="597" cy="601"/>
          </a:xfrm>
          <a:solidFill>
            <a:schemeClr val="bg1"/>
          </a:solidFill>
        </p:grpSpPr>
        <p:sp>
          <p:nvSpPr>
            <p:cNvPr id="113" name="Freeform 49">
              <a:extLst>
                <a:ext uri="{FF2B5EF4-FFF2-40B4-BE49-F238E27FC236}">
                  <a16:creationId xmlns:a16="http://schemas.microsoft.com/office/drawing/2014/main" id="{E9CDCF1F-8E13-43DE-4686-3C21D37D3F2A}"/>
                </a:ext>
              </a:extLst>
            </p:cNvPr>
            <p:cNvSpPr>
              <a:spLocks/>
            </p:cNvSpPr>
            <p:nvPr/>
          </p:nvSpPr>
          <p:spPr bwMode="auto">
            <a:xfrm>
              <a:off x="3408" y="1999"/>
              <a:ext cx="597" cy="333"/>
            </a:xfrm>
            <a:custGeom>
              <a:avLst/>
              <a:gdLst>
                <a:gd name="T0" fmla="*/ 247 w 249"/>
                <a:gd name="T1" fmla="*/ 76 h 139"/>
                <a:gd name="T2" fmla="*/ 243 w 249"/>
                <a:gd name="T3" fmla="*/ 69 h 139"/>
                <a:gd name="T4" fmla="*/ 203 w 249"/>
                <a:gd name="T5" fmla="*/ 48 h 139"/>
                <a:gd name="T6" fmla="*/ 184 w 249"/>
                <a:gd name="T7" fmla="*/ 48 h 139"/>
                <a:gd name="T8" fmla="*/ 176 w 249"/>
                <a:gd name="T9" fmla="*/ 56 h 139"/>
                <a:gd name="T10" fmla="*/ 184 w 249"/>
                <a:gd name="T11" fmla="*/ 64 h 139"/>
                <a:gd name="T12" fmla="*/ 203 w 249"/>
                <a:gd name="T13" fmla="*/ 64 h 139"/>
                <a:gd name="T14" fmla="*/ 228 w 249"/>
                <a:gd name="T15" fmla="*/ 76 h 139"/>
                <a:gd name="T16" fmla="*/ 116 w 249"/>
                <a:gd name="T17" fmla="*/ 120 h 139"/>
                <a:gd name="T18" fmla="*/ 80 w 249"/>
                <a:gd name="T19" fmla="*/ 117 h 139"/>
                <a:gd name="T20" fmla="*/ 16 w 249"/>
                <a:gd name="T21" fmla="*/ 76 h 139"/>
                <a:gd name="T22" fmla="*/ 16 w 249"/>
                <a:gd name="T23" fmla="*/ 16 h 139"/>
                <a:gd name="T24" fmla="*/ 24 w 249"/>
                <a:gd name="T25" fmla="*/ 16 h 139"/>
                <a:gd name="T26" fmla="*/ 74 w 249"/>
                <a:gd name="T27" fmla="*/ 37 h 139"/>
                <a:gd name="T28" fmla="*/ 80 w 249"/>
                <a:gd name="T29" fmla="*/ 40 h 139"/>
                <a:gd name="T30" fmla="*/ 120 w 249"/>
                <a:gd name="T31" fmla="*/ 40 h 139"/>
                <a:gd name="T32" fmla="*/ 151 w 249"/>
                <a:gd name="T33" fmla="*/ 64 h 139"/>
                <a:gd name="T34" fmla="*/ 72 w 249"/>
                <a:gd name="T35" fmla="*/ 64 h 139"/>
                <a:gd name="T36" fmla="*/ 64 w 249"/>
                <a:gd name="T37" fmla="*/ 72 h 139"/>
                <a:gd name="T38" fmla="*/ 72 w 249"/>
                <a:gd name="T39" fmla="*/ 80 h 139"/>
                <a:gd name="T40" fmla="*/ 160 w 249"/>
                <a:gd name="T41" fmla="*/ 80 h 139"/>
                <a:gd name="T42" fmla="*/ 168 w 249"/>
                <a:gd name="T43" fmla="*/ 72 h 139"/>
                <a:gd name="T44" fmla="*/ 120 w 249"/>
                <a:gd name="T45" fmla="*/ 24 h 139"/>
                <a:gd name="T46" fmla="*/ 84 w 249"/>
                <a:gd name="T47" fmla="*/ 24 h 139"/>
                <a:gd name="T48" fmla="*/ 24 w 249"/>
                <a:gd name="T49" fmla="*/ 0 h 139"/>
                <a:gd name="T50" fmla="*/ 8 w 249"/>
                <a:gd name="T51" fmla="*/ 0 h 139"/>
                <a:gd name="T52" fmla="*/ 0 w 249"/>
                <a:gd name="T53" fmla="*/ 8 h 139"/>
                <a:gd name="T54" fmla="*/ 0 w 249"/>
                <a:gd name="T55" fmla="*/ 80 h 139"/>
                <a:gd name="T56" fmla="*/ 4 w 249"/>
                <a:gd name="T57" fmla="*/ 87 h 139"/>
                <a:gd name="T58" fmla="*/ 71 w 249"/>
                <a:gd name="T59" fmla="*/ 130 h 139"/>
                <a:gd name="T60" fmla="*/ 101 w 249"/>
                <a:gd name="T61" fmla="*/ 139 h 139"/>
                <a:gd name="T62" fmla="*/ 122 w 249"/>
                <a:gd name="T63" fmla="*/ 135 h 139"/>
                <a:gd name="T64" fmla="*/ 243 w 249"/>
                <a:gd name="T65" fmla="*/ 87 h 139"/>
                <a:gd name="T66" fmla="*/ 248 w 249"/>
                <a:gd name="T67" fmla="*/ 83 h 139"/>
                <a:gd name="T68" fmla="*/ 247 w 249"/>
                <a:gd name="T69" fmla="*/ 7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9" h="139">
                  <a:moveTo>
                    <a:pt x="247" y="76"/>
                  </a:moveTo>
                  <a:cubicBezTo>
                    <a:pt x="243" y="69"/>
                    <a:pt x="243" y="69"/>
                    <a:pt x="243" y="69"/>
                  </a:cubicBezTo>
                  <a:cubicBezTo>
                    <a:pt x="233" y="56"/>
                    <a:pt x="219" y="48"/>
                    <a:pt x="203" y="48"/>
                  </a:cubicBezTo>
                  <a:cubicBezTo>
                    <a:pt x="184" y="48"/>
                    <a:pt x="184" y="48"/>
                    <a:pt x="184" y="48"/>
                  </a:cubicBezTo>
                  <a:cubicBezTo>
                    <a:pt x="180" y="48"/>
                    <a:pt x="176" y="52"/>
                    <a:pt x="176" y="56"/>
                  </a:cubicBezTo>
                  <a:cubicBezTo>
                    <a:pt x="176" y="60"/>
                    <a:pt x="180" y="64"/>
                    <a:pt x="184" y="64"/>
                  </a:cubicBezTo>
                  <a:cubicBezTo>
                    <a:pt x="203" y="64"/>
                    <a:pt x="203" y="64"/>
                    <a:pt x="203" y="64"/>
                  </a:cubicBezTo>
                  <a:cubicBezTo>
                    <a:pt x="213" y="64"/>
                    <a:pt x="222" y="68"/>
                    <a:pt x="228" y="76"/>
                  </a:cubicBezTo>
                  <a:cubicBezTo>
                    <a:pt x="116" y="120"/>
                    <a:pt x="116" y="120"/>
                    <a:pt x="116" y="120"/>
                  </a:cubicBezTo>
                  <a:cubicBezTo>
                    <a:pt x="104" y="124"/>
                    <a:pt x="90" y="123"/>
                    <a:pt x="80" y="117"/>
                  </a:cubicBezTo>
                  <a:cubicBezTo>
                    <a:pt x="16" y="76"/>
                    <a:pt x="16" y="76"/>
                    <a:pt x="16" y="76"/>
                  </a:cubicBezTo>
                  <a:cubicBezTo>
                    <a:pt x="16" y="16"/>
                    <a:pt x="16" y="16"/>
                    <a:pt x="16" y="16"/>
                  </a:cubicBezTo>
                  <a:cubicBezTo>
                    <a:pt x="24" y="16"/>
                    <a:pt x="24" y="16"/>
                    <a:pt x="24" y="16"/>
                  </a:cubicBezTo>
                  <a:cubicBezTo>
                    <a:pt x="42" y="16"/>
                    <a:pt x="64" y="22"/>
                    <a:pt x="74" y="37"/>
                  </a:cubicBezTo>
                  <a:cubicBezTo>
                    <a:pt x="75" y="39"/>
                    <a:pt x="78" y="40"/>
                    <a:pt x="80" y="40"/>
                  </a:cubicBezTo>
                  <a:cubicBezTo>
                    <a:pt x="120" y="40"/>
                    <a:pt x="120" y="40"/>
                    <a:pt x="120" y="40"/>
                  </a:cubicBezTo>
                  <a:cubicBezTo>
                    <a:pt x="135" y="40"/>
                    <a:pt x="148" y="50"/>
                    <a:pt x="151" y="64"/>
                  </a:cubicBezTo>
                  <a:cubicBezTo>
                    <a:pt x="72" y="64"/>
                    <a:pt x="72" y="64"/>
                    <a:pt x="72" y="64"/>
                  </a:cubicBezTo>
                  <a:cubicBezTo>
                    <a:pt x="68" y="64"/>
                    <a:pt x="64" y="68"/>
                    <a:pt x="64" y="72"/>
                  </a:cubicBezTo>
                  <a:cubicBezTo>
                    <a:pt x="64" y="76"/>
                    <a:pt x="68" y="80"/>
                    <a:pt x="72" y="80"/>
                  </a:cubicBezTo>
                  <a:cubicBezTo>
                    <a:pt x="160" y="80"/>
                    <a:pt x="160" y="80"/>
                    <a:pt x="160" y="80"/>
                  </a:cubicBezTo>
                  <a:cubicBezTo>
                    <a:pt x="165" y="80"/>
                    <a:pt x="168" y="76"/>
                    <a:pt x="168" y="72"/>
                  </a:cubicBezTo>
                  <a:cubicBezTo>
                    <a:pt x="168" y="45"/>
                    <a:pt x="147" y="24"/>
                    <a:pt x="120" y="24"/>
                  </a:cubicBezTo>
                  <a:cubicBezTo>
                    <a:pt x="84" y="24"/>
                    <a:pt x="84" y="24"/>
                    <a:pt x="84" y="24"/>
                  </a:cubicBezTo>
                  <a:cubicBezTo>
                    <a:pt x="69" y="6"/>
                    <a:pt x="43" y="0"/>
                    <a:pt x="24" y="0"/>
                  </a:cubicBezTo>
                  <a:cubicBezTo>
                    <a:pt x="8" y="0"/>
                    <a:pt x="8" y="0"/>
                    <a:pt x="8" y="0"/>
                  </a:cubicBezTo>
                  <a:cubicBezTo>
                    <a:pt x="4" y="0"/>
                    <a:pt x="0" y="4"/>
                    <a:pt x="0" y="8"/>
                  </a:cubicBezTo>
                  <a:cubicBezTo>
                    <a:pt x="0" y="80"/>
                    <a:pt x="0" y="80"/>
                    <a:pt x="0" y="80"/>
                  </a:cubicBezTo>
                  <a:cubicBezTo>
                    <a:pt x="0" y="83"/>
                    <a:pt x="2" y="85"/>
                    <a:pt x="4" y="87"/>
                  </a:cubicBezTo>
                  <a:cubicBezTo>
                    <a:pt x="71" y="130"/>
                    <a:pt x="71" y="130"/>
                    <a:pt x="71" y="130"/>
                  </a:cubicBezTo>
                  <a:cubicBezTo>
                    <a:pt x="80" y="136"/>
                    <a:pt x="91" y="139"/>
                    <a:pt x="101" y="139"/>
                  </a:cubicBezTo>
                  <a:cubicBezTo>
                    <a:pt x="108" y="139"/>
                    <a:pt x="115" y="137"/>
                    <a:pt x="122" y="135"/>
                  </a:cubicBezTo>
                  <a:cubicBezTo>
                    <a:pt x="243" y="87"/>
                    <a:pt x="243" y="87"/>
                    <a:pt x="243" y="87"/>
                  </a:cubicBezTo>
                  <a:cubicBezTo>
                    <a:pt x="245" y="87"/>
                    <a:pt x="247" y="85"/>
                    <a:pt x="248" y="83"/>
                  </a:cubicBezTo>
                  <a:cubicBezTo>
                    <a:pt x="249" y="80"/>
                    <a:pt x="248" y="78"/>
                    <a:pt x="247"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50">
              <a:extLst>
                <a:ext uri="{FF2B5EF4-FFF2-40B4-BE49-F238E27FC236}">
                  <a16:creationId xmlns:a16="http://schemas.microsoft.com/office/drawing/2014/main" id="{FAC2C297-7367-00C0-6551-5E67C95C30E8}"/>
                </a:ext>
              </a:extLst>
            </p:cNvPr>
            <p:cNvSpPr>
              <a:spLocks noEditPoints="1"/>
            </p:cNvSpPr>
            <p:nvPr/>
          </p:nvSpPr>
          <p:spPr bwMode="auto">
            <a:xfrm>
              <a:off x="3638" y="1731"/>
              <a:ext cx="269" cy="268"/>
            </a:xfrm>
            <a:custGeom>
              <a:avLst/>
              <a:gdLst>
                <a:gd name="T0" fmla="*/ 56 w 112"/>
                <a:gd name="T1" fmla="*/ 112 h 112"/>
                <a:gd name="T2" fmla="*/ 112 w 112"/>
                <a:gd name="T3" fmla="*/ 56 h 112"/>
                <a:gd name="T4" fmla="*/ 56 w 112"/>
                <a:gd name="T5" fmla="*/ 0 h 112"/>
                <a:gd name="T6" fmla="*/ 0 w 112"/>
                <a:gd name="T7" fmla="*/ 56 h 112"/>
                <a:gd name="T8" fmla="*/ 56 w 112"/>
                <a:gd name="T9" fmla="*/ 112 h 112"/>
                <a:gd name="T10" fmla="*/ 56 w 112"/>
                <a:gd name="T11" fmla="*/ 16 h 112"/>
                <a:gd name="T12" fmla="*/ 96 w 112"/>
                <a:gd name="T13" fmla="*/ 56 h 112"/>
                <a:gd name="T14" fmla="*/ 56 w 112"/>
                <a:gd name="T15" fmla="*/ 96 h 112"/>
                <a:gd name="T16" fmla="*/ 16 w 112"/>
                <a:gd name="T17" fmla="*/ 56 h 112"/>
                <a:gd name="T18" fmla="*/ 56 w 112"/>
                <a:gd name="T19" fmla="*/ 1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12">
                  <a:moveTo>
                    <a:pt x="56" y="112"/>
                  </a:moveTo>
                  <a:cubicBezTo>
                    <a:pt x="87" y="112"/>
                    <a:pt x="112" y="87"/>
                    <a:pt x="112" y="56"/>
                  </a:cubicBezTo>
                  <a:cubicBezTo>
                    <a:pt x="112" y="25"/>
                    <a:pt x="87" y="0"/>
                    <a:pt x="56" y="0"/>
                  </a:cubicBezTo>
                  <a:cubicBezTo>
                    <a:pt x="25" y="0"/>
                    <a:pt x="0" y="25"/>
                    <a:pt x="0" y="56"/>
                  </a:cubicBezTo>
                  <a:cubicBezTo>
                    <a:pt x="0" y="87"/>
                    <a:pt x="25" y="112"/>
                    <a:pt x="56" y="112"/>
                  </a:cubicBezTo>
                  <a:close/>
                  <a:moveTo>
                    <a:pt x="56" y="16"/>
                  </a:moveTo>
                  <a:cubicBezTo>
                    <a:pt x="78" y="16"/>
                    <a:pt x="96" y="34"/>
                    <a:pt x="96" y="56"/>
                  </a:cubicBezTo>
                  <a:cubicBezTo>
                    <a:pt x="96" y="78"/>
                    <a:pt x="78" y="96"/>
                    <a:pt x="56" y="96"/>
                  </a:cubicBezTo>
                  <a:cubicBezTo>
                    <a:pt x="34" y="96"/>
                    <a:pt x="16" y="78"/>
                    <a:pt x="16" y="56"/>
                  </a:cubicBezTo>
                  <a:cubicBezTo>
                    <a:pt x="16" y="34"/>
                    <a:pt x="34" y="16"/>
                    <a:pt x="56"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51">
              <a:extLst>
                <a:ext uri="{FF2B5EF4-FFF2-40B4-BE49-F238E27FC236}">
                  <a16:creationId xmlns:a16="http://schemas.microsoft.com/office/drawing/2014/main" id="{CF2A71D1-35FD-EE93-8A3F-68346F8CD6C5}"/>
                </a:ext>
              </a:extLst>
            </p:cNvPr>
            <p:cNvSpPr>
              <a:spLocks/>
            </p:cNvSpPr>
            <p:nvPr/>
          </p:nvSpPr>
          <p:spPr bwMode="auto">
            <a:xfrm>
              <a:off x="3753" y="1807"/>
              <a:ext cx="39" cy="115"/>
            </a:xfrm>
            <a:custGeom>
              <a:avLst/>
              <a:gdLst>
                <a:gd name="T0" fmla="*/ 8 w 16"/>
                <a:gd name="T1" fmla="*/ 48 h 48"/>
                <a:gd name="T2" fmla="*/ 16 w 16"/>
                <a:gd name="T3" fmla="*/ 40 h 48"/>
                <a:gd name="T4" fmla="*/ 16 w 16"/>
                <a:gd name="T5" fmla="*/ 8 h 48"/>
                <a:gd name="T6" fmla="*/ 8 w 16"/>
                <a:gd name="T7" fmla="*/ 0 h 48"/>
                <a:gd name="T8" fmla="*/ 0 w 16"/>
                <a:gd name="T9" fmla="*/ 8 h 48"/>
                <a:gd name="T10" fmla="*/ 0 w 16"/>
                <a:gd name="T11" fmla="*/ 40 h 48"/>
                <a:gd name="T12" fmla="*/ 8 w 1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6" h="48">
                  <a:moveTo>
                    <a:pt x="8" y="48"/>
                  </a:moveTo>
                  <a:cubicBezTo>
                    <a:pt x="13" y="48"/>
                    <a:pt x="16" y="44"/>
                    <a:pt x="16" y="40"/>
                  </a:cubicBezTo>
                  <a:cubicBezTo>
                    <a:pt x="16" y="8"/>
                    <a:pt x="16" y="8"/>
                    <a:pt x="16" y="8"/>
                  </a:cubicBezTo>
                  <a:cubicBezTo>
                    <a:pt x="16" y="4"/>
                    <a:pt x="13" y="0"/>
                    <a:pt x="8" y="0"/>
                  </a:cubicBezTo>
                  <a:cubicBezTo>
                    <a:pt x="4" y="0"/>
                    <a:pt x="0" y="4"/>
                    <a:pt x="0" y="8"/>
                  </a:cubicBezTo>
                  <a:cubicBezTo>
                    <a:pt x="0" y="40"/>
                    <a:pt x="0" y="40"/>
                    <a:pt x="0" y="40"/>
                  </a:cubicBezTo>
                  <a:cubicBezTo>
                    <a:pt x="0" y="44"/>
                    <a:pt x="4" y="48"/>
                    <a:pt x="8"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28" name="Picture 4" descr="Latin america map Royalty Free Vector Image - VectorStock">
            <a:extLst>
              <a:ext uri="{FF2B5EF4-FFF2-40B4-BE49-F238E27FC236}">
                <a16:creationId xmlns:a16="http://schemas.microsoft.com/office/drawing/2014/main" id="{E52E58E7-628C-1496-BB05-6B0CF8EF54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856" y="2118263"/>
            <a:ext cx="2553035" cy="2676319"/>
          </a:xfrm>
          <a:prstGeom prst="rect">
            <a:avLst/>
          </a:prstGeom>
          <a:solidFill>
            <a:schemeClr val="accent2">
              <a:lumMod val="20000"/>
              <a:lumOff val="80000"/>
            </a:schemeClr>
          </a:solidFill>
        </p:spPr>
      </p:pic>
    </p:spTree>
    <p:extLst>
      <p:ext uri="{BB962C8B-B14F-4D97-AF65-F5344CB8AC3E}">
        <p14:creationId xmlns:p14="http://schemas.microsoft.com/office/powerpoint/2010/main" val="3884812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Desafios</a:t>
            </a:r>
            <a:r>
              <a:rPr lang="en-US" dirty="0"/>
              <a:t> para </a:t>
            </a:r>
            <a:r>
              <a:rPr lang="en-US" dirty="0" err="1"/>
              <a:t>el</a:t>
            </a:r>
            <a:r>
              <a:rPr lang="en-US" dirty="0"/>
              <a:t> </a:t>
            </a:r>
            <a:r>
              <a:rPr lang="en-US" dirty="0" err="1"/>
              <a:t>crecimiento</a:t>
            </a:r>
            <a:r>
              <a:rPr lang="en-US" dirty="0"/>
              <a:t> del sector </a:t>
            </a:r>
            <a:r>
              <a:rPr lang="en-US" dirty="0" err="1"/>
              <a:t>asegurador</a:t>
            </a:r>
            <a:br>
              <a:rPr lang="en-US" dirty="0"/>
            </a:br>
            <a:endParaRPr lang="en-US" dirty="0"/>
          </a:p>
        </p:txBody>
      </p:sp>
      <p:sp>
        <p:nvSpPr>
          <p:cNvPr id="3" name="Slide Number Placeholder 2"/>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66040D-6F20-4F4B-8995-856BEECD84BE}" type="slidenum">
              <a:rPr kumimoji="0" lang="en-US" sz="800" b="0" i="0" u="none" strike="noStrike" kern="1200" cap="none" spc="0" normalizeH="0" baseline="0" noProof="0" smtClean="0">
                <a:ln>
                  <a:noFill/>
                </a:ln>
                <a:solidFill>
                  <a:srgbClr val="202020"/>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800" b="0" i="0" u="none" strike="noStrike" kern="1200" cap="none" spc="0" normalizeH="0" baseline="0" noProof="0">
              <a:ln>
                <a:noFill/>
              </a:ln>
              <a:solidFill>
                <a:srgbClr val="202020"/>
              </a:solidFill>
              <a:effectLst/>
              <a:uLnTx/>
              <a:uFillTx/>
              <a:latin typeface="Arial" panose="020B0604020202020204"/>
              <a:ea typeface="+mn-ea"/>
              <a:cs typeface="+mn-cs"/>
            </a:endParaRPr>
          </a:p>
        </p:txBody>
      </p:sp>
      <p:grpSp>
        <p:nvGrpSpPr>
          <p:cNvPr id="6" name="Group 5"/>
          <p:cNvGrpSpPr/>
          <p:nvPr/>
        </p:nvGrpSpPr>
        <p:grpSpPr>
          <a:xfrm>
            <a:off x="1069954" y="1454156"/>
            <a:ext cx="10247490" cy="4860320"/>
            <a:chOff x="2218279" y="1327186"/>
            <a:chExt cx="7926221" cy="4860320"/>
          </a:xfrm>
        </p:grpSpPr>
        <p:sp>
          <p:nvSpPr>
            <p:cNvPr id="9" name="Rounded Rectangle 8"/>
            <p:cNvSpPr/>
            <p:nvPr/>
          </p:nvSpPr>
          <p:spPr>
            <a:xfrm rot="10800000">
              <a:off x="2218279" y="1350358"/>
              <a:ext cx="7860221" cy="4837148"/>
            </a:xfrm>
            <a:prstGeom prst="roundRect">
              <a:avLst>
                <a:gd name="adj" fmla="val 0"/>
              </a:avLst>
            </a:prstGeom>
            <a:solidFill>
              <a:srgbClr val="FFFFFF"/>
            </a:solidFill>
            <a:ln w="19050" cap="flat" cmpd="sng" algn="ctr">
              <a:solidFill>
                <a:srgbClr val="BFBFBF">
                  <a:lumMod val="75000"/>
                </a:srgbClr>
              </a:solidFill>
              <a:prstDash val="solid"/>
              <a:round/>
              <a:headEnd type="none" w="med" len="med"/>
              <a:tailEnd type="none" w="med" len="med"/>
            </a:ln>
            <a:effectLst/>
          </p:spPr>
          <p:txBody>
            <a:bodyPr lIns="91224" tIns="45612" rIns="91224" bIns="45612" anchor="ctr"/>
            <a:lstStyle/>
            <a:p>
              <a:pPr marL="0" marR="0" lvl="0" indent="0" algn="ctr" defTabSz="914400" rtl="0" eaLnBrk="1" fontAlgn="base" latinLnBrk="0" hangingPunct="1">
                <a:lnSpc>
                  <a:spcPct val="86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Arial"/>
                <a:ea typeface="MS PGothic"/>
                <a:cs typeface="+mn-cs"/>
              </a:endParaRPr>
            </a:p>
          </p:txBody>
        </p:sp>
        <p:cxnSp>
          <p:nvCxnSpPr>
            <p:cNvPr id="10" name="Straight Connector 9"/>
            <p:cNvCxnSpPr>
              <a:cxnSpLocks/>
              <a:stCxn id="9" idx="2"/>
              <a:endCxn id="9" idx="0"/>
            </p:cNvCxnSpPr>
            <p:nvPr/>
          </p:nvCxnSpPr>
          <p:spPr bwMode="auto">
            <a:xfrm>
              <a:off x="6148390" y="1350358"/>
              <a:ext cx="0" cy="4837148"/>
            </a:xfrm>
            <a:prstGeom prst="line">
              <a:avLst/>
            </a:prstGeom>
            <a:noFill/>
            <a:ln w="9525" cap="flat" cmpd="sng" algn="ctr">
              <a:solidFill>
                <a:srgbClr val="7C848A"/>
              </a:solidFill>
              <a:prstDash val="solid"/>
              <a:round/>
              <a:headEnd type="none" w="med" len="med"/>
              <a:tailEnd type="none" w="med" len="med"/>
            </a:ln>
            <a:effectLst/>
          </p:spPr>
        </p:cxnSp>
        <p:cxnSp>
          <p:nvCxnSpPr>
            <p:cNvPr id="11" name="Straight Connector 10"/>
            <p:cNvCxnSpPr>
              <a:cxnSpLocks/>
              <a:stCxn id="9" idx="3"/>
              <a:endCxn id="9" idx="1"/>
            </p:cNvCxnSpPr>
            <p:nvPr/>
          </p:nvCxnSpPr>
          <p:spPr bwMode="auto">
            <a:xfrm>
              <a:off x="2218279" y="3768932"/>
              <a:ext cx="7860221" cy="0"/>
            </a:xfrm>
            <a:prstGeom prst="line">
              <a:avLst/>
            </a:prstGeom>
            <a:noFill/>
            <a:ln w="9525" cap="flat" cmpd="sng" algn="ctr">
              <a:solidFill>
                <a:srgbClr val="7C848A"/>
              </a:solidFill>
              <a:prstDash val="solid"/>
              <a:round/>
              <a:headEnd type="none" w="med" len="med"/>
              <a:tailEnd type="none" w="med" len="med"/>
            </a:ln>
            <a:effectLst/>
          </p:spPr>
        </p:cxnSp>
        <p:sp>
          <p:nvSpPr>
            <p:cNvPr id="12" name="TextBox 16"/>
            <p:cNvSpPr txBox="1">
              <a:spLocks noChangeArrowheads="1"/>
            </p:cNvSpPr>
            <p:nvPr/>
          </p:nvSpPr>
          <p:spPr bwMode="auto">
            <a:xfrm>
              <a:off x="2350306" y="4302556"/>
              <a:ext cx="3650500" cy="1630998"/>
            </a:xfrm>
            <a:prstGeom prst="rect">
              <a:avLst/>
            </a:prstGeom>
            <a:noFill/>
            <a:ln w="9525">
              <a:noFill/>
              <a:miter lim="800000"/>
              <a:headEnd/>
              <a:tailEnd/>
            </a:ln>
          </p:spPr>
          <p:txBody>
            <a:bodyPr wrap="square" lIns="91224" tIns="45612" rIns="91224" bIns="45612" anchor="t">
              <a:spAutoFit/>
            </a:bodyPr>
            <a:lstStyle/>
            <a:p>
              <a:pPr marR="0" lvl="0" algn="l" defTabSz="914400" rtl="0" eaLnBrk="1" fontAlgn="base" latinLnBrk="0" hangingPunct="1">
                <a:lnSpc>
                  <a:spcPct val="100000"/>
                </a:lnSpc>
                <a:spcBef>
                  <a:spcPct val="0"/>
                </a:spcBef>
                <a:spcAft>
                  <a:spcPct val="0"/>
                </a:spcAft>
                <a:buClrTx/>
                <a:buSzTx/>
                <a:tabLst/>
                <a:defRPr/>
              </a:pPr>
              <a:r>
                <a:rPr kumimoji="0" lang="es-ES" sz="2000" b="0" i="0" u="none" strike="noStrike" kern="1200" cap="none" spc="0" normalizeH="0" baseline="0" noProof="0" dirty="0">
                  <a:ln>
                    <a:noFill/>
                  </a:ln>
                  <a:solidFill>
                    <a:srgbClr val="000000"/>
                  </a:solidFill>
                  <a:effectLst/>
                  <a:uLnTx/>
                  <a:uFillTx/>
                  <a:latin typeface="Arial" panose="020B0604020202020204"/>
                  <a:ea typeface="MS PGothic"/>
                  <a:cs typeface="+mn-cs"/>
                </a:rPr>
                <a:t>Aunque la inflación ha comenzado a disminuir en algunos países, se espera que persistan presiones inflacionarias al alza debido al aumento de los costos laborales.</a:t>
              </a:r>
            </a:p>
          </p:txBody>
        </p:sp>
        <p:sp>
          <p:nvSpPr>
            <p:cNvPr id="13" name="TextBox 17"/>
            <p:cNvSpPr txBox="1">
              <a:spLocks noChangeArrowheads="1"/>
            </p:cNvSpPr>
            <p:nvPr/>
          </p:nvSpPr>
          <p:spPr bwMode="auto">
            <a:xfrm>
              <a:off x="2525044" y="1862014"/>
              <a:ext cx="3424321" cy="1323221"/>
            </a:xfrm>
            <a:prstGeom prst="rect">
              <a:avLst/>
            </a:prstGeom>
            <a:noFill/>
            <a:ln w="9525">
              <a:noFill/>
              <a:miter lim="800000"/>
              <a:headEnd/>
              <a:tailEnd/>
            </a:ln>
          </p:spPr>
          <p:txBody>
            <a:bodyPr wrap="square" lIns="91224" tIns="45612" rIns="91224" bIns="45612">
              <a:spAutoFit/>
            </a:bodyPr>
            <a:lstStyle/>
            <a:p>
              <a:pPr marR="0" lvl="0" algn="l" defTabSz="914400" rtl="0" eaLnBrk="1" fontAlgn="base" latinLnBrk="0" hangingPunct="1">
                <a:lnSpc>
                  <a:spcPct val="100000"/>
                </a:lnSpc>
                <a:spcBef>
                  <a:spcPct val="0"/>
                </a:spcBef>
                <a:spcAft>
                  <a:spcPct val="0"/>
                </a:spcAft>
                <a:buClrTx/>
                <a:buSzTx/>
                <a:tabLst/>
                <a:defRPr/>
              </a:pPr>
              <a:r>
                <a:rPr kumimoji="0" lang="es-ES" sz="2000" b="0" i="0" u="none" strike="noStrike" kern="1200" cap="none" spc="0" normalizeH="0" baseline="0" noProof="0" dirty="0">
                  <a:ln>
                    <a:noFill/>
                  </a:ln>
                  <a:solidFill>
                    <a:srgbClr val="000000"/>
                  </a:solidFill>
                  <a:effectLst/>
                  <a:uLnTx/>
                  <a:uFillTx/>
                  <a:latin typeface="Arial" panose="020B0604020202020204"/>
                  <a:ea typeface="MS PGothic"/>
                  <a:cs typeface="+mn-cs"/>
                </a:rPr>
                <a:t>La competencia en el sector asegurador es intensa, algo que puede afectar la rentabilidad de las aseguradoras.</a:t>
              </a:r>
              <a:endParaRPr kumimoji="0" lang="en-GB" sz="2000" b="0" i="0" u="none" strike="noStrike" kern="1200" cap="none" spc="0" normalizeH="0" baseline="0" noProof="0" dirty="0">
                <a:ln>
                  <a:noFill/>
                </a:ln>
                <a:solidFill>
                  <a:srgbClr val="000000"/>
                </a:solidFill>
                <a:effectLst/>
                <a:uLnTx/>
                <a:uFillTx/>
                <a:latin typeface="Arial" panose="020B0604020202020204"/>
                <a:ea typeface="MS PGothic"/>
                <a:cs typeface="+mn-cs"/>
              </a:endParaRPr>
            </a:p>
          </p:txBody>
        </p:sp>
        <p:sp>
          <p:nvSpPr>
            <p:cNvPr id="14" name="TextBox 18"/>
            <p:cNvSpPr txBox="1">
              <a:spLocks noChangeArrowheads="1"/>
            </p:cNvSpPr>
            <p:nvPr/>
          </p:nvSpPr>
          <p:spPr bwMode="auto">
            <a:xfrm>
              <a:off x="6585063" y="4346570"/>
              <a:ext cx="3513133" cy="1630998"/>
            </a:xfrm>
            <a:prstGeom prst="rect">
              <a:avLst/>
            </a:prstGeom>
            <a:noFill/>
            <a:ln w="9525">
              <a:noFill/>
              <a:miter lim="800000"/>
              <a:headEnd/>
              <a:tailEnd/>
            </a:ln>
          </p:spPr>
          <p:txBody>
            <a:bodyPr wrap="square" lIns="91224" tIns="45612" rIns="91224" bIns="45612">
              <a:spAutoFit/>
            </a:bodyPr>
            <a:lstStyle/>
            <a:p>
              <a:pPr marR="0" lvl="0" algn="l" defTabSz="914400" rtl="0" eaLnBrk="1" fontAlgn="base" latinLnBrk="0" hangingPunct="1">
                <a:lnSpc>
                  <a:spcPct val="100000"/>
                </a:lnSpc>
                <a:spcBef>
                  <a:spcPct val="0"/>
                </a:spcBef>
                <a:spcAft>
                  <a:spcPct val="0"/>
                </a:spcAft>
                <a:buClrTx/>
                <a:buSzTx/>
                <a:tabLst/>
                <a:defRPr/>
              </a:pPr>
              <a:r>
                <a:rPr lang="es-ES" sz="2000" dirty="0">
                  <a:solidFill>
                    <a:srgbClr val="202020"/>
                  </a:solidFill>
                  <a:latin typeface="Arial" panose="020B0604020202020204"/>
                </a:rPr>
                <a:t>La demanda externa, especialmente desde Estados Unidos, puede debilitarse debido a la desaceleración económica global producto de los aranceles.</a:t>
              </a:r>
              <a:endParaRPr kumimoji="0" lang="en-GB" sz="2000" b="0" i="0" u="none" strike="noStrike" kern="1200" cap="none" spc="0" normalizeH="0" baseline="0" noProof="0" dirty="0">
                <a:ln>
                  <a:noFill/>
                </a:ln>
                <a:solidFill>
                  <a:srgbClr val="000000"/>
                </a:solidFill>
                <a:effectLst/>
                <a:uLnTx/>
                <a:uFillTx/>
                <a:latin typeface="Arial" panose="020B0604020202020204"/>
                <a:ea typeface="MS PGothic"/>
                <a:cs typeface="+mn-cs"/>
              </a:endParaRPr>
            </a:p>
          </p:txBody>
        </p:sp>
        <p:sp>
          <p:nvSpPr>
            <p:cNvPr id="15" name="TextBox 19"/>
            <p:cNvSpPr txBox="1">
              <a:spLocks noChangeArrowheads="1"/>
            </p:cNvSpPr>
            <p:nvPr/>
          </p:nvSpPr>
          <p:spPr bwMode="auto">
            <a:xfrm>
              <a:off x="6639397" y="1750837"/>
              <a:ext cx="3361943" cy="2246551"/>
            </a:xfrm>
            <a:prstGeom prst="rect">
              <a:avLst/>
            </a:prstGeom>
            <a:noFill/>
            <a:ln w="9525">
              <a:noFill/>
              <a:miter lim="800000"/>
              <a:headEnd/>
              <a:tailEnd/>
            </a:ln>
          </p:spPr>
          <p:txBody>
            <a:bodyPr wrap="square" lIns="91224" tIns="45612" rIns="91224" bIns="45612" anchor="t">
              <a:spAutoFit/>
            </a:bodyPr>
            <a:lstStyle/>
            <a:p>
              <a:pPr marR="0" lvl="0" algn="l" defTabSz="914400" rtl="0" eaLnBrk="1" fontAlgn="base" latinLnBrk="0" hangingPunct="1">
                <a:lnSpc>
                  <a:spcPct val="100000"/>
                </a:lnSpc>
                <a:spcBef>
                  <a:spcPct val="0"/>
                </a:spcBef>
                <a:spcAft>
                  <a:spcPct val="0"/>
                </a:spcAft>
                <a:buClrTx/>
                <a:buSzTx/>
                <a:tabLst/>
                <a:defRPr/>
              </a:pPr>
              <a:r>
                <a:rPr lang="es-ES" sz="2000" b="0" i="0" u="none" strike="noStrike" kern="1200" cap="none" spc="0" normalizeH="0" baseline="0" noProof="0" dirty="0">
                  <a:ln>
                    <a:noFill/>
                  </a:ln>
                  <a:solidFill>
                    <a:srgbClr val="000000"/>
                  </a:solidFill>
                  <a:effectLst/>
                  <a:uLnTx/>
                  <a:uFillTx/>
                  <a:latin typeface="Arial" panose="020B0604020202020204"/>
                  <a:ea typeface="MS PGothic"/>
                  <a:cs typeface="Arial" panose="020B0604020202020204"/>
                </a:rPr>
                <a:t>La desaceleración económica global, el aumento de los aranceles comerciales y la volatilidad de los precios de los productos básicos pueden afectar negativamente el crecimiento económico de la región.</a:t>
              </a:r>
            </a:p>
            <a:p>
              <a:pPr marL="136525" marR="0" lvl="0" indent="-136525" algn="l" defTabSz="914400" rtl="0" eaLnBrk="1" fontAlgn="base" latinLnBrk="0" hangingPunct="1">
                <a:lnSpc>
                  <a:spcPct val="100000"/>
                </a:lnSpc>
                <a:spcBef>
                  <a:spcPct val="0"/>
                </a:spcBef>
                <a:spcAft>
                  <a:spcPct val="0"/>
                </a:spcAft>
                <a:buClrTx/>
                <a:buSzTx/>
                <a:buFont typeface="Arial" charset="0"/>
                <a:buChar char="•"/>
                <a:tabLst/>
                <a:defRPr/>
              </a:pPr>
              <a:endParaRPr lang="en-GB" sz="2000" b="0" i="0" u="none" strike="noStrike" kern="1200" cap="none" spc="0" normalizeH="0" baseline="0" noProof="0" dirty="0">
                <a:ln>
                  <a:noFill/>
                </a:ln>
                <a:solidFill>
                  <a:srgbClr val="000000"/>
                </a:solidFill>
                <a:effectLst/>
                <a:uLnTx/>
                <a:uFillTx/>
                <a:latin typeface="Arial" panose="020B0604020202020204"/>
                <a:ea typeface="MS PGothic"/>
                <a:cs typeface="Arial" panose="020B0604020202020204"/>
              </a:endParaRPr>
            </a:p>
          </p:txBody>
        </p:sp>
        <p:sp>
          <p:nvSpPr>
            <p:cNvPr id="16" name="TextBox 24"/>
            <p:cNvSpPr txBox="1">
              <a:spLocks noChangeArrowheads="1"/>
            </p:cNvSpPr>
            <p:nvPr/>
          </p:nvSpPr>
          <p:spPr bwMode="auto">
            <a:xfrm>
              <a:off x="2242258" y="1358147"/>
              <a:ext cx="3900112" cy="462666"/>
            </a:xfrm>
            <a:prstGeom prst="rect">
              <a:avLst/>
            </a:prstGeom>
            <a:noFill/>
            <a:ln w="9525">
              <a:noFill/>
              <a:miter lim="800000"/>
              <a:headEnd/>
              <a:tailEnd/>
            </a:ln>
          </p:spPr>
          <p:txBody>
            <a:bodyPr wrap="square" lIns="91224" tIns="45612" rIns="91224" bIns="45612">
              <a:spAutoFit/>
            </a:bodyPr>
            <a:lstStyle/>
            <a:p>
              <a:pPr marL="342093" marR="0" lvl="0" indent="-342093" algn="ctr" defTabSz="914400" rtl="0" eaLnBrk="1" fontAlgn="base" latinLnBrk="0" hangingPunct="1">
                <a:lnSpc>
                  <a:spcPct val="86000"/>
                </a:lnSpc>
                <a:spcBef>
                  <a:spcPct val="0"/>
                </a:spcBef>
                <a:spcAft>
                  <a:spcPct val="0"/>
                </a:spcAft>
                <a:buClrTx/>
                <a:buSzTx/>
                <a:buFontTx/>
                <a:buNone/>
                <a:tabLst/>
                <a:defRPr/>
              </a:pPr>
              <a:r>
                <a:rPr kumimoji="0" lang="es-ES" sz="2800" b="1" i="0" u="none" strike="noStrike" kern="1200" cap="none" spc="0" normalizeH="0" baseline="0" noProof="0" dirty="0">
                  <a:ln>
                    <a:noFill/>
                  </a:ln>
                  <a:solidFill>
                    <a:srgbClr val="009DE0"/>
                  </a:solidFill>
                  <a:effectLst/>
                  <a:uLnTx/>
                  <a:uFillTx/>
                  <a:latin typeface="Arial" panose="020B0604020202020204"/>
                  <a:ea typeface="MS PGothic"/>
                  <a:cs typeface="+mn-cs"/>
                </a:rPr>
                <a:t>Competencia</a:t>
              </a:r>
              <a:endParaRPr kumimoji="0" lang="en-GB" sz="2800" b="1" i="0" u="none" strike="noStrike" kern="1200" cap="none" spc="0" normalizeH="0" baseline="0" noProof="0" dirty="0">
                <a:ln>
                  <a:noFill/>
                </a:ln>
                <a:solidFill>
                  <a:srgbClr val="009DE0"/>
                </a:solidFill>
                <a:effectLst/>
                <a:uLnTx/>
                <a:uFillTx/>
                <a:latin typeface="Arial" panose="020B0604020202020204"/>
                <a:ea typeface="MS PGothic"/>
                <a:cs typeface="+mn-cs"/>
              </a:endParaRPr>
            </a:p>
          </p:txBody>
        </p:sp>
        <p:sp>
          <p:nvSpPr>
            <p:cNvPr id="17" name="TextBox 25"/>
            <p:cNvSpPr txBox="1">
              <a:spLocks noChangeArrowheads="1"/>
            </p:cNvSpPr>
            <p:nvPr/>
          </p:nvSpPr>
          <p:spPr bwMode="auto">
            <a:xfrm>
              <a:off x="2248774" y="3781605"/>
              <a:ext cx="3900113" cy="462666"/>
            </a:xfrm>
            <a:prstGeom prst="rect">
              <a:avLst/>
            </a:prstGeom>
            <a:noFill/>
            <a:ln w="9525">
              <a:noFill/>
              <a:miter lim="800000"/>
              <a:headEnd/>
              <a:tailEnd/>
            </a:ln>
          </p:spPr>
          <p:txBody>
            <a:bodyPr wrap="square" lIns="91224" tIns="45612" rIns="91224" bIns="45612">
              <a:spAutoFit/>
            </a:bodyPr>
            <a:lstStyle/>
            <a:p>
              <a:pPr marL="342093" marR="0" lvl="0" indent="-342093" algn="ctr" defTabSz="914400" rtl="0" eaLnBrk="1" fontAlgn="base" latinLnBrk="0" hangingPunct="1">
                <a:lnSpc>
                  <a:spcPct val="86000"/>
                </a:lnSpc>
                <a:spcBef>
                  <a:spcPct val="0"/>
                </a:spcBef>
                <a:spcAft>
                  <a:spcPct val="0"/>
                </a:spcAft>
                <a:buClrTx/>
                <a:buSzTx/>
                <a:buFontTx/>
                <a:buNone/>
                <a:tabLst/>
                <a:defRPr/>
              </a:pPr>
              <a:r>
                <a:rPr kumimoji="0" lang="es-ES" sz="2800" b="1" i="0" u="none" strike="noStrike" kern="1200" cap="none" spc="0" normalizeH="0" baseline="0" noProof="0" dirty="0">
                  <a:ln>
                    <a:noFill/>
                  </a:ln>
                  <a:solidFill>
                    <a:srgbClr val="009DE0"/>
                  </a:solidFill>
                  <a:effectLst/>
                  <a:uLnTx/>
                  <a:uFillTx/>
                  <a:latin typeface="Arial" panose="020B0604020202020204"/>
                  <a:ea typeface="MS PGothic"/>
                  <a:cs typeface="+mn-cs"/>
                </a:rPr>
                <a:t>Inflación</a:t>
              </a:r>
              <a:endParaRPr kumimoji="0" lang="en-GB" sz="2800" b="1" i="0" u="none" strike="noStrike" kern="1200" cap="none" spc="0" normalizeH="0" baseline="0" noProof="0" dirty="0">
                <a:ln>
                  <a:noFill/>
                </a:ln>
                <a:solidFill>
                  <a:srgbClr val="009DE0"/>
                </a:solidFill>
                <a:effectLst/>
                <a:uLnTx/>
                <a:uFillTx/>
                <a:latin typeface="Arial" panose="020B0604020202020204"/>
                <a:ea typeface="MS PGothic"/>
                <a:cs typeface="+mn-cs"/>
              </a:endParaRPr>
            </a:p>
          </p:txBody>
        </p:sp>
        <p:sp>
          <p:nvSpPr>
            <p:cNvPr id="18" name="TextBox 27"/>
            <p:cNvSpPr txBox="1">
              <a:spLocks noChangeArrowheads="1"/>
            </p:cNvSpPr>
            <p:nvPr/>
          </p:nvSpPr>
          <p:spPr bwMode="auto">
            <a:xfrm>
              <a:off x="6180949" y="1327186"/>
              <a:ext cx="3917246" cy="462666"/>
            </a:xfrm>
            <a:prstGeom prst="rect">
              <a:avLst/>
            </a:prstGeom>
            <a:noFill/>
            <a:ln w="9525">
              <a:noFill/>
              <a:miter lim="800000"/>
              <a:headEnd/>
              <a:tailEnd/>
            </a:ln>
          </p:spPr>
          <p:txBody>
            <a:bodyPr wrap="square" lIns="91224" tIns="45612" rIns="91224" bIns="45612">
              <a:spAutoFit/>
            </a:bodyPr>
            <a:lstStyle/>
            <a:p>
              <a:pPr marL="342093" marR="0" lvl="0" indent="-342093" algn="ctr" defTabSz="914400" rtl="0" eaLnBrk="1" fontAlgn="base" latinLnBrk="0" hangingPunct="1">
                <a:lnSpc>
                  <a:spcPct val="86000"/>
                </a:lnSpc>
                <a:spcBef>
                  <a:spcPct val="0"/>
                </a:spcBef>
                <a:spcAft>
                  <a:spcPct val="0"/>
                </a:spcAft>
                <a:buClrTx/>
                <a:buSzTx/>
                <a:buFontTx/>
                <a:buNone/>
                <a:tabLst/>
                <a:defRPr/>
              </a:pPr>
              <a:r>
                <a:rPr kumimoji="0" lang="es-ES" sz="2800" b="1" i="0" u="none" strike="noStrike" kern="1200" cap="none" spc="0" normalizeH="0" baseline="0" noProof="0" dirty="0">
                  <a:ln>
                    <a:noFill/>
                  </a:ln>
                  <a:solidFill>
                    <a:srgbClr val="009DE0"/>
                  </a:solidFill>
                  <a:effectLst/>
                  <a:uLnTx/>
                  <a:uFillTx/>
                  <a:latin typeface="Arial" panose="020B0604020202020204"/>
                  <a:ea typeface="MS PGothic"/>
                  <a:cs typeface="+mn-cs"/>
                </a:rPr>
                <a:t>Incertidumbre Global</a:t>
              </a:r>
              <a:endParaRPr kumimoji="0" lang="en-GB" sz="2800" b="1" i="0" u="none" strike="noStrike" kern="1200" cap="none" spc="0" normalizeH="0" baseline="0" noProof="0" dirty="0">
                <a:ln>
                  <a:noFill/>
                </a:ln>
                <a:solidFill>
                  <a:srgbClr val="009DE0"/>
                </a:solidFill>
                <a:effectLst/>
                <a:uLnTx/>
                <a:uFillTx/>
                <a:latin typeface="Arial" panose="020B0604020202020204"/>
                <a:ea typeface="MS PGothic"/>
                <a:cs typeface="+mn-cs"/>
              </a:endParaRPr>
            </a:p>
          </p:txBody>
        </p:sp>
        <p:sp>
          <p:nvSpPr>
            <p:cNvPr id="19" name="TextBox 79"/>
            <p:cNvSpPr txBox="1">
              <a:spLocks noChangeArrowheads="1"/>
            </p:cNvSpPr>
            <p:nvPr/>
          </p:nvSpPr>
          <p:spPr bwMode="auto">
            <a:xfrm>
              <a:off x="6219316" y="3818298"/>
              <a:ext cx="3925184" cy="462666"/>
            </a:xfrm>
            <a:prstGeom prst="rect">
              <a:avLst/>
            </a:prstGeom>
            <a:noFill/>
            <a:ln w="9525">
              <a:noFill/>
              <a:miter lim="800000"/>
              <a:headEnd/>
              <a:tailEnd/>
            </a:ln>
          </p:spPr>
          <p:txBody>
            <a:bodyPr wrap="square" lIns="91224" tIns="45612" rIns="91224" bIns="45612">
              <a:spAutoFit/>
            </a:bodyPr>
            <a:lstStyle/>
            <a:p>
              <a:pPr marL="342093" marR="0" lvl="0" indent="-342093" algn="ctr" defTabSz="914400" rtl="0" eaLnBrk="1" fontAlgn="base" latinLnBrk="0" hangingPunct="1">
                <a:lnSpc>
                  <a:spcPct val="86000"/>
                </a:lnSpc>
                <a:spcBef>
                  <a:spcPct val="0"/>
                </a:spcBef>
                <a:spcAft>
                  <a:spcPct val="0"/>
                </a:spcAft>
                <a:buClrTx/>
                <a:buSzTx/>
                <a:buFontTx/>
                <a:buNone/>
                <a:tabLst/>
                <a:defRPr/>
              </a:pPr>
              <a:r>
                <a:rPr kumimoji="0" lang="es-ES" sz="2800" b="1" i="0" u="none" strike="noStrike" kern="1200" cap="none" spc="0" normalizeH="0" baseline="0" noProof="0" dirty="0">
                  <a:ln>
                    <a:noFill/>
                  </a:ln>
                  <a:solidFill>
                    <a:srgbClr val="009DE0"/>
                  </a:solidFill>
                  <a:effectLst/>
                  <a:uLnTx/>
                  <a:uFillTx/>
                  <a:latin typeface="Arial" panose="020B0604020202020204"/>
                  <a:ea typeface="MS PGothic"/>
                  <a:cs typeface="+mn-cs"/>
                </a:rPr>
                <a:t>Demanda </a:t>
              </a:r>
              <a:r>
                <a:rPr lang="es-ES" sz="2800" b="1" dirty="0">
                  <a:solidFill>
                    <a:srgbClr val="009DE0"/>
                  </a:solidFill>
                  <a:latin typeface="Arial" panose="020B0604020202020204"/>
                  <a:ea typeface="MS PGothic"/>
                </a:rPr>
                <a:t>E</a:t>
              </a:r>
              <a:r>
                <a:rPr kumimoji="0" lang="es-ES" sz="2800" b="1" i="0" u="none" strike="noStrike" kern="1200" cap="none" spc="0" normalizeH="0" baseline="0" noProof="0" dirty="0" err="1">
                  <a:ln>
                    <a:noFill/>
                  </a:ln>
                  <a:solidFill>
                    <a:srgbClr val="009DE0"/>
                  </a:solidFill>
                  <a:effectLst/>
                  <a:uLnTx/>
                  <a:uFillTx/>
                  <a:latin typeface="Arial" panose="020B0604020202020204"/>
                  <a:ea typeface="MS PGothic"/>
                  <a:cs typeface="+mn-cs"/>
                </a:rPr>
                <a:t>xterna</a:t>
              </a:r>
              <a:r>
                <a:rPr kumimoji="0" lang="es-ES" sz="2800" b="1" i="0" u="none" strike="noStrike" kern="1200" cap="none" spc="0" normalizeH="0" baseline="0" noProof="0" dirty="0">
                  <a:ln>
                    <a:noFill/>
                  </a:ln>
                  <a:solidFill>
                    <a:srgbClr val="009DE0"/>
                  </a:solidFill>
                  <a:effectLst/>
                  <a:uLnTx/>
                  <a:uFillTx/>
                  <a:latin typeface="Arial" panose="020B0604020202020204"/>
                  <a:ea typeface="MS PGothic"/>
                  <a:cs typeface="+mn-cs"/>
                </a:rPr>
                <a:t> Débil</a:t>
              </a:r>
              <a:endParaRPr kumimoji="0" lang="en-GB" sz="2800" b="1" i="0" u="none" strike="noStrike" kern="1200" cap="none" spc="0" normalizeH="0" baseline="0" noProof="0" dirty="0">
                <a:ln>
                  <a:noFill/>
                </a:ln>
                <a:solidFill>
                  <a:srgbClr val="009DE0"/>
                </a:solidFill>
                <a:effectLst/>
                <a:uLnTx/>
                <a:uFillTx/>
                <a:latin typeface="Arial" panose="020B0604020202020204"/>
                <a:ea typeface="MS PGothic"/>
                <a:cs typeface="+mn-cs"/>
              </a:endParaRPr>
            </a:p>
          </p:txBody>
        </p:sp>
      </p:grpSp>
      <p:sp>
        <p:nvSpPr>
          <p:cNvPr id="31" name="Oval 595"/>
          <p:cNvSpPr>
            <a:spLocks noChangeArrowheads="1"/>
          </p:cNvSpPr>
          <p:nvPr/>
        </p:nvSpPr>
        <p:spPr bwMode="auto">
          <a:xfrm>
            <a:off x="5488489" y="3104849"/>
            <a:ext cx="1184440" cy="1185435"/>
          </a:xfrm>
          <a:prstGeom prst="ellipse">
            <a:avLst/>
          </a:prstGeom>
          <a:solidFill>
            <a:srgbClr val="002C77"/>
          </a:solidFill>
          <a:ln w="76200">
            <a:solidFill>
              <a:schemeClr val="bg1"/>
            </a:solidFill>
            <a:round/>
            <a:headEnd/>
            <a:tailEnd/>
          </a:ln>
          <a:effectLst/>
        </p:spPr>
        <p:txBody>
          <a:bodyPr lIns="91224" tIns="45612" rIns="91224" bIns="45612" anchor="ctr"/>
          <a:lstStyle>
            <a:lvl1pPr algn="l" eaLnBrk="0" hangingPunct="0">
              <a:spcBef>
                <a:spcPct val="60000"/>
              </a:spcBef>
              <a:buChar char="•"/>
              <a:defRPr sz="2000">
                <a:solidFill>
                  <a:schemeClr val="tx1"/>
                </a:solidFill>
                <a:latin typeface="Arial" charset="0"/>
                <a:ea typeface="MS PGothic" pitchFamily="34" charset="-128"/>
              </a:defRPr>
            </a:lvl1pPr>
            <a:lvl2pPr marL="742950" indent="-285750" algn="l" eaLnBrk="0" hangingPunct="0">
              <a:spcBef>
                <a:spcPct val="20000"/>
              </a:spcBef>
              <a:buChar char="–"/>
              <a:defRPr sz="2000">
                <a:solidFill>
                  <a:schemeClr val="tx1"/>
                </a:solidFill>
                <a:latin typeface="Arial" charset="0"/>
                <a:ea typeface="MS PGothic" pitchFamily="34" charset="-128"/>
              </a:defRPr>
            </a:lvl2pPr>
            <a:lvl3pPr marL="1143000" indent="-228600" algn="l" eaLnBrk="0" hangingPunct="0">
              <a:spcBef>
                <a:spcPct val="20000"/>
              </a:spcBef>
              <a:buFont typeface="Arial" charset="0"/>
              <a:buChar char="­"/>
              <a:defRPr sz="2000">
                <a:solidFill>
                  <a:schemeClr val="tx1"/>
                </a:solidFill>
                <a:latin typeface="Arial" charset="0"/>
                <a:ea typeface="MS PGothic" pitchFamily="34" charset="-128"/>
              </a:defRPr>
            </a:lvl3pPr>
            <a:lvl4pPr marL="1600200" indent="-228600" algn="l" eaLnBrk="0" hangingPunct="0">
              <a:spcBef>
                <a:spcPct val="20000"/>
              </a:spcBef>
              <a:buFont typeface="Arial" charset="0"/>
              <a:buChar char="­"/>
              <a:defRPr sz="2000">
                <a:solidFill>
                  <a:schemeClr val="tx1"/>
                </a:solidFill>
                <a:latin typeface="Arial" charset="0"/>
                <a:ea typeface="MS PGothic" pitchFamily="34" charset="-128"/>
              </a:defRPr>
            </a:lvl4pPr>
            <a:lvl5pPr marL="2057400" indent="-228600" algn="l" eaLnBrk="0" hangingPunct="0">
              <a:spcBef>
                <a:spcPct val="20000"/>
              </a:spcBef>
              <a:buFont typeface="Arial" charset="0"/>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9pPr>
          </a:lstStyle>
          <a:p>
            <a:pPr marL="0" marR="0" lvl="0" indent="0" algn="ctr" defTabSz="914400" rtl="0" eaLnBrk="1" fontAlgn="base" latinLnBrk="0" hangingPunct="1">
              <a:lnSpc>
                <a:spcPct val="86000"/>
              </a:lnSpc>
              <a:spcBef>
                <a:spcPct val="0"/>
              </a:spcBef>
              <a:spcAft>
                <a:spcPct val="0"/>
              </a:spcAft>
              <a:buClrTx/>
              <a:buSzTx/>
              <a:buFontTx/>
              <a:buNone/>
              <a:tabLst/>
              <a:defRPr/>
            </a:pPr>
            <a:endParaRPr kumimoji="0" lang="en-US" altLang="en-US" sz="2000" b="0" i="0" u="none" strike="noStrike" kern="0" cap="none" spc="0" normalizeH="0" baseline="0" noProof="0">
              <a:ln>
                <a:noFill/>
              </a:ln>
              <a:solidFill>
                <a:srgbClr val="FFFFFF"/>
              </a:solidFill>
              <a:effectLst/>
              <a:uLnTx/>
              <a:uFillTx/>
              <a:latin typeface="Arial" charset="0"/>
              <a:ea typeface="MS PGothic" pitchFamily="34" charset="-128"/>
              <a:cs typeface="Arial" charset="0"/>
            </a:endParaRPr>
          </a:p>
        </p:txBody>
      </p:sp>
      <p:sp>
        <p:nvSpPr>
          <p:cNvPr id="32" name="Text Box 13"/>
          <p:cNvSpPr txBox="1">
            <a:spLocks noChangeArrowheads="1"/>
          </p:cNvSpPr>
          <p:nvPr/>
        </p:nvSpPr>
        <p:spPr bwMode="gray">
          <a:xfrm>
            <a:off x="5491838" y="3608385"/>
            <a:ext cx="1181140" cy="238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defTabSz="801688" eaLnBrk="0" hangingPunct="0">
              <a:spcBef>
                <a:spcPct val="60000"/>
              </a:spcBef>
              <a:buChar char="•"/>
              <a:defRPr sz="2000">
                <a:solidFill>
                  <a:schemeClr val="tx1"/>
                </a:solidFill>
                <a:latin typeface="Arial" charset="0"/>
                <a:ea typeface="MS PGothic" pitchFamily="34" charset="-128"/>
              </a:defRPr>
            </a:lvl1pPr>
            <a:lvl2pPr marL="742950" indent="-285750" algn="l" defTabSz="801688" eaLnBrk="0" hangingPunct="0">
              <a:spcBef>
                <a:spcPct val="20000"/>
              </a:spcBef>
              <a:buChar char="–"/>
              <a:defRPr sz="2000">
                <a:solidFill>
                  <a:schemeClr val="tx1"/>
                </a:solidFill>
                <a:latin typeface="Arial" charset="0"/>
                <a:ea typeface="MS PGothic" pitchFamily="34" charset="-128"/>
              </a:defRPr>
            </a:lvl2pPr>
            <a:lvl3pPr marL="1143000" indent="-228600" algn="l" defTabSz="801688" eaLnBrk="0" hangingPunct="0">
              <a:spcBef>
                <a:spcPct val="20000"/>
              </a:spcBef>
              <a:buFont typeface="Arial" charset="0"/>
              <a:buChar char="­"/>
              <a:defRPr sz="2000">
                <a:solidFill>
                  <a:schemeClr val="tx1"/>
                </a:solidFill>
                <a:latin typeface="Arial" charset="0"/>
                <a:ea typeface="MS PGothic" pitchFamily="34" charset="-128"/>
              </a:defRPr>
            </a:lvl3pPr>
            <a:lvl4pPr marL="1600200" indent="-228600" algn="l" defTabSz="801688" eaLnBrk="0" hangingPunct="0">
              <a:spcBef>
                <a:spcPct val="20000"/>
              </a:spcBef>
              <a:buFont typeface="Arial" charset="0"/>
              <a:buChar char="­"/>
              <a:defRPr sz="2000">
                <a:solidFill>
                  <a:schemeClr val="tx1"/>
                </a:solidFill>
                <a:latin typeface="Arial" charset="0"/>
                <a:ea typeface="MS PGothic" pitchFamily="34" charset="-128"/>
              </a:defRPr>
            </a:lvl4pPr>
            <a:lvl5pPr marL="2057400" indent="-228600" algn="l" defTabSz="801688" eaLnBrk="0" hangingPunct="0">
              <a:spcBef>
                <a:spcPct val="20000"/>
              </a:spcBef>
              <a:buFont typeface="Arial" charset="0"/>
              <a:buChar char="-"/>
              <a:defRPr sz="2000">
                <a:solidFill>
                  <a:schemeClr val="tx1"/>
                </a:solidFill>
                <a:latin typeface="Arial" charset="0"/>
                <a:ea typeface="MS PGothic" pitchFamily="34" charset="-128"/>
              </a:defRPr>
            </a:lvl5pPr>
            <a:lvl6pPr marL="2514600" indent="-228600" defTabSz="801688"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6pPr>
            <a:lvl7pPr marL="2971800" indent="-228600" defTabSz="801688"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7pPr>
            <a:lvl8pPr marL="3429000" indent="-228600" defTabSz="801688"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8pPr>
            <a:lvl9pPr marL="3886200" indent="-228600" defTabSz="801688"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9pPr>
          </a:lstStyle>
          <a:p>
            <a:pPr marL="0" marR="0" lvl="0" indent="0" algn="ctr" defTabSz="801688" rtl="0" eaLnBrk="1" fontAlgn="base" latinLnBrk="0" hangingPunct="1">
              <a:lnSpc>
                <a:spcPct val="86000"/>
              </a:lnSpc>
              <a:spcBef>
                <a:spcPct val="0"/>
              </a:spcBef>
              <a:spcAft>
                <a:spcPct val="40000"/>
              </a:spcAft>
              <a:buClrTx/>
              <a:buSzTx/>
              <a:buFontTx/>
              <a:buNone/>
              <a:tabLst/>
              <a:defRPr/>
            </a:pPr>
            <a:r>
              <a:rPr kumimoji="0" lang="en-US" altLang="en-US" sz="1800" b="1" i="0" u="none" strike="noStrike" kern="1200" cap="none" spc="0" normalizeH="0" baseline="0" noProof="1">
                <a:ln>
                  <a:noFill/>
                </a:ln>
                <a:solidFill>
                  <a:srgbClr val="FFFFFF"/>
                </a:solidFill>
                <a:effectLst/>
                <a:uLnTx/>
                <a:uFillTx/>
                <a:latin typeface="Arial" charset="0"/>
                <a:ea typeface="MS PGothic" pitchFamily="34" charset="-128"/>
                <a:cs typeface="Arial" charset="0"/>
              </a:rPr>
              <a:t>Desafios</a:t>
            </a:r>
          </a:p>
        </p:txBody>
      </p:sp>
    </p:spTree>
    <p:custDataLst>
      <p:custData r:id="rId1"/>
    </p:custDataLst>
    <p:extLst>
      <p:ext uri="{BB962C8B-B14F-4D97-AF65-F5344CB8AC3E}">
        <p14:creationId xmlns:p14="http://schemas.microsoft.com/office/powerpoint/2010/main" val="2787960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A50EB-95E0-4A24-B799-6EA681E22488}"/>
              </a:ext>
            </a:extLst>
          </p:cNvPr>
          <p:cNvSpPr>
            <a:spLocks noGrp="1"/>
          </p:cNvSpPr>
          <p:nvPr>
            <p:ph type="title"/>
          </p:nvPr>
        </p:nvSpPr>
        <p:spPr>
          <a:xfrm>
            <a:off x="485776" y="355601"/>
            <a:ext cx="11328877" cy="495299"/>
          </a:xfrm>
        </p:spPr>
        <p:txBody>
          <a:bodyPr/>
          <a:lstStyle/>
          <a:p>
            <a:r>
              <a:rPr lang="en-US" dirty="0" err="1"/>
              <a:t>Oportunidades</a:t>
            </a:r>
            <a:r>
              <a:rPr lang="en-US" dirty="0"/>
              <a:t> para </a:t>
            </a:r>
            <a:r>
              <a:rPr lang="en-US" dirty="0" err="1"/>
              <a:t>el</a:t>
            </a:r>
            <a:r>
              <a:rPr lang="en-US" dirty="0"/>
              <a:t> </a:t>
            </a:r>
            <a:r>
              <a:rPr lang="en-US" dirty="0" err="1"/>
              <a:t>crecimiento</a:t>
            </a:r>
            <a:r>
              <a:rPr lang="en-US" dirty="0"/>
              <a:t> del sector </a:t>
            </a:r>
            <a:r>
              <a:rPr lang="en-US" dirty="0" err="1"/>
              <a:t>asegurador</a:t>
            </a:r>
            <a:endParaRPr lang="en-US" dirty="0"/>
          </a:p>
        </p:txBody>
      </p:sp>
      <p:sp>
        <p:nvSpPr>
          <p:cNvPr id="3" name="Slide Number Placeholder 2">
            <a:extLst>
              <a:ext uri="{FF2B5EF4-FFF2-40B4-BE49-F238E27FC236}">
                <a16:creationId xmlns:a16="http://schemas.microsoft.com/office/drawing/2014/main" id="{321E6BD8-B672-4D42-9F00-D519E50A53D2}"/>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66040D-6F20-4F4B-8995-856BEECD84BE}" type="slidenum">
              <a:rPr kumimoji="0" lang="en-US" sz="800" b="0" i="0" u="none" strike="noStrike" kern="1200" cap="none" spc="0" normalizeH="0" baseline="0" noProof="0" smtClean="0">
                <a:ln>
                  <a:noFill/>
                </a:ln>
                <a:solidFill>
                  <a:srgbClr val="202020"/>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68" name="Arc 67">
            <a:extLst>
              <a:ext uri="{FF2B5EF4-FFF2-40B4-BE49-F238E27FC236}">
                <a16:creationId xmlns:a16="http://schemas.microsoft.com/office/drawing/2014/main" id="{904DB7F3-DD46-4090-B4D2-C4D1CD3CA71C}"/>
              </a:ext>
            </a:extLst>
          </p:cNvPr>
          <p:cNvSpPr/>
          <p:nvPr/>
        </p:nvSpPr>
        <p:spPr>
          <a:xfrm>
            <a:off x="743753" y="1574589"/>
            <a:ext cx="4105308" cy="4105308"/>
          </a:xfrm>
          <a:prstGeom prst="arc">
            <a:avLst>
              <a:gd name="adj1" fmla="val 15183184"/>
              <a:gd name="adj2" fmla="val 17268836"/>
            </a:avLst>
          </a:prstGeom>
          <a:noFill/>
          <a:ln w="38100" cap="flat" cmpd="sng" algn="ctr">
            <a:solidFill>
              <a:schemeClr val="accent5"/>
            </a:solidFill>
            <a:prstDash val="solid"/>
            <a:tailEnd type="triangle" w="lg" len="lg"/>
          </a:ln>
          <a:effectLst/>
        </p:spPr>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02020"/>
              </a:solidFill>
              <a:effectLst/>
              <a:uLnTx/>
              <a:uFillTx/>
              <a:latin typeface="Arial" panose="020B0604020202020204"/>
              <a:ea typeface="+mn-ea"/>
              <a:cs typeface="Arial"/>
              <a:sym typeface="Arial"/>
            </a:endParaRPr>
          </a:p>
        </p:txBody>
      </p:sp>
      <p:sp>
        <p:nvSpPr>
          <p:cNvPr id="69" name="Arc 68">
            <a:extLst>
              <a:ext uri="{FF2B5EF4-FFF2-40B4-BE49-F238E27FC236}">
                <a16:creationId xmlns:a16="http://schemas.microsoft.com/office/drawing/2014/main" id="{482ABDD4-A7E0-449B-A445-5930C298F5C9}"/>
              </a:ext>
            </a:extLst>
          </p:cNvPr>
          <p:cNvSpPr/>
          <p:nvPr/>
        </p:nvSpPr>
        <p:spPr>
          <a:xfrm rot="5400000">
            <a:off x="743753" y="1574589"/>
            <a:ext cx="4105308" cy="4105308"/>
          </a:xfrm>
          <a:prstGeom prst="arc">
            <a:avLst>
              <a:gd name="adj1" fmla="val 15005864"/>
              <a:gd name="adj2" fmla="val 17216321"/>
            </a:avLst>
          </a:prstGeom>
          <a:noFill/>
          <a:ln w="38100" cap="flat" cmpd="sng" algn="ctr">
            <a:solidFill>
              <a:schemeClr val="bg1"/>
            </a:solidFill>
            <a:prstDash val="solid"/>
            <a:tailEnd type="triangle" w="lg" len="lg"/>
          </a:ln>
          <a:effectLst/>
        </p:spPr>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02020"/>
              </a:solidFill>
              <a:effectLst/>
              <a:uLnTx/>
              <a:uFillTx/>
              <a:latin typeface="Arial" panose="020B0604020202020204"/>
              <a:ea typeface="+mn-ea"/>
              <a:cs typeface="Arial"/>
              <a:sym typeface="Arial"/>
            </a:endParaRPr>
          </a:p>
        </p:txBody>
      </p:sp>
      <p:sp>
        <p:nvSpPr>
          <p:cNvPr id="70" name="Arc 69">
            <a:extLst>
              <a:ext uri="{FF2B5EF4-FFF2-40B4-BE49-F238E27FC236}">
                <a16:creationId xmlns:a16="http://schemas.microsoft.com/office/drawing/2014/main" id="{9CBBEBD2-6436-49D8-B2B8-38814EE320CC}"/>
              </a:ext>
            </a:extLst>
          </p:cNvPr>
          <p:cNvSpPr/>
          <p:nvPr/>
        </p:nvSpPr>
        <p:spPr>
          <a:xfrm rot="10800000">
            <a:off x="743753" y="1574589"/>
            <a:ext cx="4105308" cy="4105308"/>
          </a:xfrm>
          <a:prstGeom prst="arc">
            <a:avLst>
              <a:gd name="adj1" fmla="val 15005460"/>
              <a:gd name="adj2" fmla="val 17457162"/>
            </a:avLst>
          </a:prstGeom>
          <a:noFill/>
          <a:ln w="38100" cap="flat" cmpd="sng" algn="ctr">
            <a:solidFill>
              <a:schemeClr val="bg1"/>
            </a:solidFill>
            <a:prstDash val="solid"/>
            <a:tailEnd type="triangle" w="lg" len="lg"/>
          </a:ln>
          <a:effectLst/>
        </p:spPr>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02020"/>
              </a:solidFill>
              <a:effectLst/>
              <a:uLnTx/>
              <a:uFillTx/>
              <a:latin typeface="Arial" panose="020B0604020202020204"/>
              <a:ea typeface="+mn-ea"/>
              <a:cs typeface="Arial"/>
              <a:sym typeface="Arial"/>
            </a:endParaRPr>
          </a:p>
        </p:txBody>
      </p:sp>
      <p:sp>
        <p:nvSpPr>
          <p:cNvPr id="71" name="Arc 70">
            <a:extLst>
              <a:ext uri="{FF2B5EF4-FFF2-40B4-BE49-F238E27FC236}">
                <a16:creationId xmlns:a16="http://schemas.microsoft.com/office/drawing/2014/main" id="{204B49DD-73EA-4F34-A172-8DB070317E69}"/>
              </a:ext>
            </a:extLst>
          </p:cNvPr>
          <p:cNvSpPr/>
          <p:nvPr/>
        </p:nvSpPr>
        <p:spPr>
          <a:xfrm rot="16200000">
            <a:off x="743751" y="1574589"/>
            <a:ext cx="4105308" cy="4105308"/>
          </a:xfrm>
          <a:prstGeom prst="arc">
            <a:avLst>
              <a:gd name="adj1" fmla="val 15370432"/>
              <a:gd name="adj2" fmla="val 17347430"/>
            </a:avLst>
          </a:prstGeom>
          <a:noFill/>
          <a:ln w="38100" cap="flat" cmpd="sng" algn="ctr">
            <a:solidFill>
              <a:schemeClr val="bg1"/>
            </a:solidFill>
            <a:prstDash val="solid"/>
            <a:tailEnd type="triangle" w="lg" len="lg"/>
          </a:ln>
          <a:effectLst/>
        </p:spPr>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02020"/>
              </a:solidFill>
              <a:effectLst/>
              <a:uLnTx/>
              <a:uFillTx/>
              <a:latin typeface="Arial" panose="020B0604020202020204"/>
              <a:ea typeface="+mn-ea"/>
              <a:cs typeface="Arial"/>
              <a:sym typeface="Arial"/>
            </a:endParaRPr>
          </a:p>
        </p:txBody>
      </p:sp>
      <p:sp>
        <p:nvSpPr>
          <p:cNvPr id="72" name="TextBox 14">
            <a:extLst>
              <a:ext uri="{FF2B5EF4-FFF2-40B4-BE49-F238E27FC236}">
                <a16:creationId xmlns:a16="http://schemas.microsoft.com/office/drawing/2014/main" id="{7D56F557-4BC5-4B16-A423-DE740BD9BEC8}"/>
              </a:ext>
            </a:extLst>
          </p:cNvPr>
          <p:cNvSpPr txBox="1">
            <a:spLocks noChangeArrowheads="1"/>
          </p:cNvSpPr>
          <p:nvPr/>
        </p:nvSpPr>
        <p:spPr bwMode="auto">
          <a:xfrm flipH="1">
            <a:off x="1428080" y="3018524"/>
            <a:ext cx="2751937" cy="984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632" tIns="60816" rIns="121632" bIns="60816">
            <a:spAutoFit/>
          </a:bodyPr>
          <a:lstStyle>
            <a:lvl1pPr algn="l" eaLnBrk="0" hangingPunct="0">
              <a:spcBef>
                <a:spcPct val="60000"/>
              </a:spcBef>
              <a:buChar char="•"/>
              <a:defRPr sz="2000">
                <a:solidFill>
                  <a:schemeClr val="tx1"/>
                </a:solidFill>
                <a:latin typeface="Arial" charset="0"/>
                <a:ea typeface="MS PGothic" pitchFamily="34" charset="-128"/>
              </a:defRPr>
            </a:lvl1pPr>
            <a:lvl2pPr marL="742950" indent="-285750" algn="l" eaLnBrk="0" hangingPunct="0">
              <a:spcBef>
                <a:spcPct val="20000"/>
              </a:spcBef>
              <a:buChar char="–"/>
              <a:defRPr sz="2000">
                <a:solidFill>
                  <a:schemeClr val="tx1"/>
                </a:solidFill>
                <a:latin typeface="Arial" charset="0"/>
                <a:ea typeface="MS PGothic" pitchFamily="34" charset="-128"/>
              </a:defRPr>
            </a:lvl2pPr>
            <a:lvl3pPr marL="1143000" indent="-228600" algn="l" eaLnBrk="0" hangingPunct="0">
              <a:spcBef>
                <a:spcPct val="20000"/>
              </a:spcBef>
              <a:buFont typeface="Arial" charset="0"/>
              <a:buChar char="­"/>
              <a:defRPr sz="2000">
                <a:solidFill>
                  <a:schemeClr val="tx1"/>
                </a:solidFill>
                <a:latin typeface="Arial" charset="0"/>
                <a:ea typeface="MS PGothic" pitchFamily="34" charset="-128"/>
              </a:defRPr>
            </a:lvl3pPr>
            <a:lvl4pPr marL="1600200" indent="-228600" algn="l" eaLnBrk="0" hangingPunct="0">
              <a:spcBef>
                <a:spcPct val="20000"/>
              </a:spcBef>
              <a:buFont typeface="Arial" charset="0"/>
              <a:buChar char="­"/>
              <a:defRPr sz="2000">
                <a:solidFill>
                  <a:schemeClr val="tx1"/>
                </a:solidFill>
                <a:latin typeface="Arial" charset="0"/>
                <a:ea typeface="MS PGothic" pitchFamily="34" charset="-128"/>
              </a:defRPr>
            </a:lvl4pPr>
            <a:lvl5pPr marL="2057400" indent="-228600" algn="l" eaLnBrk="0" hangingPunct="0">
              <a:spcBef>
                <a:spcPct val="20000"/>
              </a:spcBef>
              <a:buFont typeface="Arial" charset="0"/>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9pPr>
          </a:lstStyle>
          <a:p>
            <a:pPr marL="0" marR="0" lvl="0" indent="0" algn="ctr" defTabSz="609585" rtl="0"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dirty="0" err="1">
                <a:ln>
                  <a:noFill/>
                </a:ln>
                <a:solidFill>
                  <a:srgbClr val="002C77"/>
                </a:solidFill>
                <a:effectLst/>
                <a:uLnTx/>
                <a:uFillTx/>
                <a:latin typeface="Arial" charset="0"/>
                <a:ea typeface="MS PGothic" pitchFamily="34" charset="-128"/>
                <a:cs typeface="Arial"/>
                <a:sym typeface="Arial"/>
              </a:rPr>
              <a:t>Mentalidad</a:t>
            </a:r>
            <a:r>
              <a:rPr kumimoji="0" lang="en-US" altLang="en-US" sz="2800" b="1" i="0" u="none" strike="noStrike" kern="1200" cap="none" spc="0" normalizeH="0" baseline="0" noProof="0" dirty="0">
                <a:ln>
                  <a:noFill/>
                </a:ln>
                <a:solidFill>
                  <a:srgbClr val="002C77"/>
                </a:solidFill>
                <a:effectLst/>
                <a:uLnTx/>
                <a:uFillTx/>
                <a:latin typeface="Arial" charset="0"/>
                <a:ea typeface="MS PGothic" pitchFamily="34" charset="-128"/>
                <a:cs typeface="Arial"/>
                <a:sym typeface="Arial"/>
              </a:rPr>
              <a:t> de </a:t>
            </a:r>
            <a:r>
              <a:rPr kumimoji="0" lang="en-US" altLang="en-US" sz="2800" b="1" i="0" u="none" strike="noStrike" kern="1200" cap="none" spc="0" normalizeH="0" baseline="0" noProof="0" dirty="0" err="1">
                <a:ln>
                  <a:noFill/>
                </a:ln>
                <a:solidFill>
                  <a:srgbClr val="002C77"/>
                </a:solidFill>
                <a:effectLst/>
                <a:uLnTx/>
                <a:uFillTx/>
                <a:latin typeface="Arial" charset="0"/>
                <a:ea typeface="MS PGothic" pitchFamily="34" charset="-128"/>
                <a:cs typeface="Arial"/>
                <a:sym typeface="Arial"/>
              </a:rPr>
              <a:t>Crecimiento</a:t>
            </a:r>
            <a:endParaRPr kumimoji="0" lang="en-US" altLang="en-US" sz="2800" b="1" i="0" u="none" strike="noStrike" kern="1200" cap="none" spc="0" normalizeH="0" baseline="0" noProof="0" dirty="0">
              <a:ln>
                <a:noFill/>
              </a:ln>
              <a:solidFill>
                <a:srgbClr val="002C77"/>
              </a:solidFill>
              <a:effectLst/>
              <a:uLnTx/>
              <a:uFillTx/>
              <a:latin typeface="Arial" charset="0"/>
              <a:ea typeface="MS PGothic" pitchFamily="34" charset="-128"/>
              <a:cs typeface="Arial"/>
              <a:sym typeface="Arial"/>
            </a:endParaRPr>
          </a:p>
        </p:txBody>
      </p:sp>
      <p:sp>
        <p:nvSpPr>
          <p:cNvPr id="73" name="Oval 72">
            <a:extLst>
              <a:ext uri="{FF2B5EF4-FFF2-40B4-BE49-F238E27FC236}">
                <a16:creationId xmlns:a16="http://schemas.microsoft.com/office/drawing/2014/main" id="{E23777EC-E61C-4909-98A4-CCFB0D3E92D3}"/>
              </a:ext>
            </a:extLst>
          </p:cNvPr>
          <p:cNvSpPr/>
          <p:nvPr/>
        </p:nvSpPr>
        <p:spPr>
          <a:xfrm rot="8100000">
            <a:off x="691739" y="1440930"/>
            <a:ext cx="1495925" cy="1495925"/>
          </a:xfrm>
          <a:prstGeom prst="ellipse">
            <a:avLst/>
          </a:prstGeom>
          <a:solidFill>
            <a:srgbClr val="002C77"/>
          </a:solidFill>
          <a:ln w="28575" cap="flat" cmpd="sng" algn="ctr">
            <a:solidFill>
              <a:srgbClr val="FFFFFF"/>
            </a:solidFill>
            <a:prstDash val="solid"/>
          </a:ln>
          <a:effectLst/>
        </p:spPr>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Arial"/>
              <a:sym typeface="Arial"/>
            </a:endParaRPr>
          </a:p>
        </p:txBody>
      </p:sp>
      <p:sp>
        <p:nvSpPr>
          <p:cNvPr id="74" name="Google Shape;87;p15">
            <a:extLst>
              <a:ext uri="{FF2B5EF4-FFF2-40B4-BE49-F238E27FC236}">
                <a16:creationId xmlns:a16="http://schemas.microsoft.com/office/drawing/2014/main" id="{7D7C3648-BB84-485B-A3F5-10D5B0F5DE64}"/>
              </a:ext>
            </a:extLst>
          </p:cNvPr>
          <p:cNvSpPr txBox="1">
            <a:spLocks/>
          </p:cNvSpPr>
          <p:nvPr/>
        </p:nvSpPr>
        <p:spPr>
          <a:xfrm>
            <a:off x="785258" y="2240723"/>
            <a:ext cx="1339306" cy="24742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marR="0" lvl="0" indent="0" algn="ctr" defTabSz="1219170" rtl="0" eaLnBrk="1" fontAlgn="auto" latinLnBrk="0" hangingPunct="1">
              <a:lnSpc>
                <a:spcPct val="115000"/>
              </a:lnSpc>
              <a:spcBef>
                <a:spcPts val="0"/>
              </a:spcBef>
              <a:spcAft>
                <a:spcPts val="800"/>
              </a:spcAft>
              <a:buClr>
                <a:srgbClr val="595959"/>
              </a:buClr>
              <a:buSzPts val="1800"/>
              <a:buFont typeface="Arial"/>
              <a:buNone/>
              <a:tabLst/>
              <a:defRPr/>
            </a:pPr>
            <a:r>
              <a:rPr kumimoji="0" lang="en-US" sz="1333" b="1" i="0" u="none" strike="noStrike" kern="0" cap="none" spc="0" normalizeH="0" baseline="0" noProof="0" dirty="0" err="1">
                <a:ln>
                  <a:noFill/>
                </a:ln>
                <a:solidFill>
                  <a:srgbClr val="FFFFFF"/>
                </a:solidFill>
                <a:effectLst/>
                <a:uLnTx/>
                <a:uFillTx/>
                <a:latin typeface="Arial"/>
                <a:cs typeface="Arial"/>
                <a:sym typeface="Arial"/>
              </a:rPr>
              <a:t>Resultados</a:t>
            </a:r>
            <a:r>
              <a:rPr kumimoji="0" lang="en-US" sz="1333" b="1" i="0" u="none" strike="noStrike" kern="0" cap="none" spc="0" normalizeH="0" baseline="0" noProof="0" dirty="0">
                <a:ln>
                  <a:noFill/>
                </a:ln>
                <a:solidFill>
                  <a:srgbClr val="FFFFFF"/>
                </a:solidFill>
                <a:effectLst/>
                <a:uLnTx/>
                <a:uFillTx/>
                <a:latin typeface="Arial"/>
                <a:cs typeface="Arial"/>
                <a:sym typeface="Arial"/>
              </a:rPr>
              <a:t> </a:t>
            </a:r>
            <a:r>
              <a:rPr kumimoji="0" lang="en-US" sz="1333" b="1" i="0" u="none" strike="noStrike" kern="0" cap="none" spc="0" normalizeH="0" baseline="0" noProof="0" dirty="0" err="1">
                <a:ln>
                  <a:noFill/>
                </a:ln>
                <a:solidFill>
                  <a:srgbClr val="FFFFFF"/>
                </a:solidFill>
                <a:effectLst/>
                <a:uLnTx/>
                <a:uFillTx/>
                <a:latin typeface="Arial"/>
                <a:cs typeface="Arial"/>
                <a:sym typeface="Arial"/>
              </a:rPr>
              <a:t>Comerciales</a:t>
            </a:r>
            <a:endParaRPr kumimoji="0" lang="en-US" sz="1333" b="0" i="0" u="none" strike="noStrike" kern="0" cap="none" spc="0" normalizeH="0" baseline="0" noProof="0" dirty="0">
              <a:ln>
                <a:noFill/>
              </a:ln>
              <a:solidFill>
                <a:srgbClr val="76D3FF"/>
              </a:solidFill>
              <a:effectLst/>
              <a:uLnTx/>
              <a:uFillTx/>
              <a:latin typeface="Arial"/>
              <a:cs typeface="Arial"/>
              <a:sym typeface="Arial"/>
            </a:endParaRPr>
          </a:p>
        </p:txBody>
      </p:sp>
      <p:sp>
        <p:nvSpPr>
          <p:cNvPr id="75" name="Oval 74">
            <a:extLst>
              <a:ext uri="{FF2B5EF4-FFF2-40B4-BE49-F238E27FC236}">
                <a16:creationId xmlns:a16="http://schemas.microsoft.com/office/drawing/2014/main" id="{5A9116D4-C6FF-4EE2-A720-56DDEFF8E0E9}"/>
              </a:ext>
            </a:extLst>
          </p:cNvPr>
          <p:cNvSpPr/>
          <p:nvPr/>
        </p:nvSpPr>
        <p:spPr>
          <a:xfrm rot="2700000">
            <a:off x="3400770" y="1451492"/>
            <a:ext cx="1495925" cy="1495925"/>
          </a:xfrm>
          <a:prstGeom prst="ellipse">
            <a:avLst/>
          </a:prstGeom>
          <a:solidFill>
            <a:srgbClr val="009DE0"/>
          </a:solidFill>
          <a:ln w="28575" cap="flat" cmpd="sng" algn="ctr">
            <a:solidFill>
              <a:srgbClr val="FFFFFF"/>
            </a:solidFill>
            <a:prstDash val="solid"/>
          </a:ln>
          <a:effectLst/>
        </p:spPr>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Arial"/>
              <a:sym typeface="Arial"/>
            </a:endParaRPr>
          </a:p>
        </p:txBody>
      </p:sp>
      <p:sp>
        <p:nvSpPr>
          <p:cNvPr id="76" name="Google Shape;87;p15">
            <a:extLst>
              <a:ext uri="{FF2B5EF4-FFF2-40B4-BE49-F238E27FC236}">
                <a16:creationId xmlns:a16="http://schemas.microsoft.com/office/drawing/2014/main" id="{747C0671-B6DD-4F52-92B5-A088E1636B74}"/>
              </a:ext>
            </a:extLst>
          </p:cNvPr>
          <p:cNvSpPr txBox="1">
            <a:spLocks/>
          </p:cNvSpPr>
          <p:nvPr/>
        </p:nvSpPr>
        <p:spPr>
          <a:xfrm>
            <a:off x="3497831" y="2385442"/>
            <a:ext cx="1339306" cy="24742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marR="0" lvl="0" indent="0" algn="ctr" defTabSz="1219170" rtl="0" eaLnBrk="1" fontAlgn="auto" latinLnBrk="0" hangingPunct="1">
              <a:lnSpc>
                <a:spcPct val="115000"/>
              </a:lnSpc>
              <a:spcBef>
                <a:spcPts val="0"/>
              </a:spcBef>
              <a:spcAft>
                <a:spcPts val="800"/>
              </a:spcAft>
              <a:buClr>
                <a:srgbClr val="595959"/>
              </a:buClr>
              <a:buSzPts val="1800"/>
              <a:buFont typeface="Arial"/>
              <a:buNone/>
              <a:tabLst/>
              <a:defRPr/>
            </a:pPr>
            <a:r>
              <a:rPr kumimoji="0" lang="en-US" sz="1333" b="1" i="0" u="none" strike="noStrike" kern="0" cap="none" spc="0" normalizeH="0" baseline="0" noProof="0" dirty="0" err="1">
                <a:ln>
                  <a:noFill/>
                </a:ln>
                <a:solidFill>
                  <a:srgbClr val="FFFFFF"/>
                </a:solidFill>
                <a:effectLst/>
                <a:uLnTx/>
                <a:uFillTx/>
                <a:latin typeface="Arial"/>
                <a:cs typeface="Arial"/>
                <a:sym typeface="Arial"/>
              </a:rPr>
              <a:t>Innovación</a:t>
            </a:r>
            <a:endParaRPr kumimoji="0" lang="en-US" sz="1333" b="0" i="0" u="none" strike="noStrike" kern="0" cap="none" spc="0" normalizeH="0" baseline="0" noProof="0" dirty="0">
              <a:ln>
                <a:noFill/>
              </a:ln>
              <a:solidFill>
                <a:srgbClr val="76D3FF"/>
              </a:solidFill>
              <a:effectLst/>
              <a:uLnTx/>
              <a:uFillTx/>
              <a:latin typeface="Arial"/>
              <a:cs typeface="Arial"/>
              <a:sym typeface="Arial"/>
            </a:endParaRPr>
          </a:p>
        </p:txBody>
      </p:sp>
      <p:grpSp>
        <p:nvGrpSpPr>
          <p:cNvPr id="77" name="Group 76">
            <a:extLst>
              <a:ext uri="{FF2B5EF4-FFF2-40B4-BE49-F238E27FC236}">
                <a16:creationId xmlns:a16="http://schemas.microsoft.com/office/drawing/2014/main" id="{A67F77C3-A190-4D04-A0F9-00A4B5377C14}"/>
              </a:ext>
            </a:extLst>
          </p:cNvPr>
          <p:cNvGrpSpPr/>
          <p:nvPr/>
        </p:nvGrpSpPr>
        <p:grpSpPr>
          <a:xfrm>
            <a:off x="691740" y="4143209"/>
            <a:ext cx="1495925" cy="1495925"/>
            <a:chOff x="5413182" y="3122213"/>
            <a:chExt cx="1121944" cy="1121944"/>
          </a:xfrm>
        </p:grpSpPr>
        <p:sp>
          <p:nvSpPr>
            <p:cNvPr id="78" name="Oval 77">
              <a:extLst>
                <a:ext uri="{FF2B5EF4-FFF2-40B4-BE49-F238E27FC236}">
                  <a16:creationId xmlns:a16="http://schemas.microsoft.com/office/drawing/2014/main" id="{FD3D6618-B32B-4284-A22A-7C4DD9F5B205}"/>
                </a:ext>
              </a:extLst>
            </p:cNvPr>
            <p:cNvSpPr/>
            <p:nvPr/>
          </p:nvSpPr>
          <p:spPr>
            <a:xfrm rot="2700000">
              <a:off x="5413182" y="3122213"/>
              <a:ext cx="1121944" cy="1121944"/>
            </a:xfrm>
            <a:prstGeom prst="ellipse">
              <a:avLst/>
            </a:prstGeom>
            <a:solidFill>
              <a:srgbClr val="8096B2"/>
            </a:solidFill>
            <a:ln w="28575" cap="flat" cmpd="sng" algn="ctr">
              <a:solidFill>
                <a:srgbClr val="FFFFFF"/>
              </a:solidFill>
              <a:prstDash val="solid"/>
            </a:ln>
            <a:effectLst/>
          </p:spPr>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Arial"/>
                <a:sym typeface="Arial"/>
              </a:endParaRPr>
            </a:p>
          </p:txBody>
        </p:sp>
        <p:sp>
          <p:nvSpPr>
            <p:cNvPr id="80" name="Google Shape;87;p15">
              <a:extLst>
                <a:ext uri="{FF2B5EF4-FFF2-40B4-BE49-F238E27FC236}">
                  <a16:creationId xmlns:a16="http://schemas.microsoft.com/office/drawing/2014/main" id="{5825C395-5915-4D69-99DF-1908DDFBEECF}"/>
                </a:ext>
              </a:extLst>
            </p:cNvPr>
            <p:cNvSpPr txBox="1">
              <a:spLocks/>
            </p:cNvSpPr>
            <p:nvPr/>
          </p:nvSpPr>
          <p:spPr>
            <a:xfrm>
              <a:off x="5474992" y="3890280"/>
              <a:ext cx="1004480" cy="18556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marR="0" lvl="0" indent="0" algn="ctr" defTabSz="1219170" rtl="0" eaLnBrk="1" fontAlgn="auto" latinLnBrk="0" hangingPunct="1">
                <a:lnSpc>
                  <a:spcPct val="115000"/>
                </a:lnSpc>
                <a:spcBef>
                  <a:spcPts val="0"/>
                </a:spcBef>
                <a:spcAft>
                  <a:spcPts val="800"/>
                </a:spcAft>
                <a:buClr>
                  <a:srgbClr val="595959"/>
                </a:buClr>
                <a:buSzPts val="1800"/>
                <a:buFont typeface="Arial"/>
                <a:buNone/>
                <a:tabLst/>
                <a:defRPr/>
              </a:pPr>
              <a:r>
                <a:rPr kumimoji="0" lang="en-US" sz="1333" b="1" i="0" u="none" strike="noStrike" kern="0" cap="none" spc="0" normalizeH="0" baseline="0" noProof="0" dirty="0">
                  <a:ln>
                    <a:noFill/>
                  </a:ln>
                  <a:solidFill>
                    <a:srgbClr val="FFFFFF"/>
                  </a:solidFill>
                  <a:effectLst/>
                  <a:uLnTx/>
                  <a:uFillTx/>
                  <a:latin typeface="Arial"/>
                  <a:cs typeface="Arial"/>
                  <a:sym typeface="Arial"/>
                </a:rPr>
                <a:t>Cultura</a:t>
              </a:r>
              <a:endParaRPr kumimoji="0" lang="en-US" sz="1333" b="0" i="0" u="none" strike="noStrike" kern="0" cap="none" spc="0" normalizeH="0" baseline="0" noProof="0" dirty="0">
                <a:ln>
                  <a:noFill/>
                </a:ln>
                <a:solidFill>
                  <a:srgbClr val="76D3FF"/>
                </a:solidFill>
                <a:effectLst/>
                <a:uLnTx/>
                <a:uFillTx/>
                <a:latin typeface="Arial"/>
                <a:cs typeface="Arial"/>
                <a:sym typeface="Arial"/>
              </a:endParaRPr>
            </a:p>
          </p:txBody>
        </p:sp>
      </p:grpSp>
      <p:grpSp>
        <p:nvGrpSpPr>
          <p:cNvPr id="81" name="Group 80">
            <a:extLst>
              <a:ext uri="{FF2B5EF4-FFF2-40B4-BE49-F238E27FC236}">
                <a16:creationId xmlns:a16="http://schemas.microsoft.com/office/drawing/2014/main" id="{D8C94CF1-C500-464F-9479-29212FD50DAB}"/>
              </a:ext>
            </a:extLst>
          </p:cNvPr>
          <p:cNvGrpSpPr/>
          <p:nvPr/>
        </p:nvGrpSpPr>
        <p:grpSpPr>
          <a:xfrm>
            <a:off x="3397596" y="4119386"/>
            <a:ext cx="1495925" cy="1495925"/>
            <a:chOff x="7450690" y="3164174"/>
            <a:chExt cx="1121944" cy="1121944"/>
          </a:xfrm>
        </p:grpSpPr>
        <p:sp>
          <p:nvSpPr>
            <p:cNvPr id="82" name="Oval 81">
              <a:extLst>
                <a:ext uri="{FF2B5EF4-FFF2-40B4-BE49-F238E27FC236}">
                  <a16:creationId xmlns:a16="http://schemas.microsoft.com/office/drawing/2014/main" id="{F18B3EC0-10EB-4E6E-803A-4122AECD11B7}"/>
                </a:ext>
              </a:extLst>
            </p:cNvPr>
            <p:cNvSpPr/>
            <p:nvPr/>
          </p:nvSpPr>
          <p:spPr>
            <a:xfrm rot="8100000">
              <a:off x="7450690" y="3164174"/>
              <a:ext cx="1121944" cy="1121944"/>
            </a:xfrm>
            <a:prstGeom prst="ellipse">
              <a:avLst/>
            </a:prstGeom>
            <a:solidFill>
              <a:srgbClr val="00AC41"/>
            </a:solidFill>
            <a:ln w="28575" cap="flat" cmpd="sng" algn="ctr">
              <a:solidFill>
                <a:srgbClr val="FFFFFF"/>
              </a:solidFill>
              <a:prstDash val="solid"/>
            </a:ln>
            <a:effectLst/>
          </p:spPr>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Arial"/>
                <a:sym typeface="Arial"/>
              </a:endParaRPr>
            </a:p>
          </p:txBody>
        </p:sp>
        <p:sp>
          <p:nvSpPr>
            <p:cNvPr id="85" name="Google Shape;87;p15">
              <a:extLst>
                <a:ext uri="{FF2B5EF4-FFF2-40B4-BE49-F238E27FC236}">
                  <a16:creationId xmlns:a16="http://schemas.microsoft.com/office/drawing/2014/main" id="{D6A9E344-2ECF-4EC7-9012-BB1FE380BE28}"/>
                </a:ext>
              </a:extLst>
            </p:cNvPr>
            <p:cNvSpPr txBox="1">
              <a:spLocks/>
            </p:cNvSpPr>
            <p:nvPr/>
          </p:nvSpPr>
          <p:spPr>
            <a:xfrm>
              <a:off x="7509422" y="3890280"/>
              <a:ext cx="1004480" cy="18556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marR="0" lvl="0" indent="0" algn="ctr" defTabSz="1219170" rtl="0" eaLnBrk="1" fontAlgn="auto" latinLnBrk="0" hangingPunct="1">
                <a:lnSpc>
                  <a:spcPct val="115000"/>
                </a:lnSpc>
                <a:spcBef>
                  <a:spcPts val="0"/>
                </a:spcBef>
                <a:spcAft>
                  <a:spcPts val="800"/>
                </a:spcAft>
                <a:buClr>
                  <a:srgbClr val="595959"/>
                </a:buClr>
                <a:buSzPts val="1800"/>
                <a:buFont typeface="Arial"/>
                <a:buNone/>
                <a:tabLst/>
                <a:defRPr/>
              </a:pPr>
              <a:r>
                <a:rPr kumimoji="0" lang="en-US" sz="1333" b="1" i="0" u="none" strike="noStrike" kern="0" cap="none" spc="0" normalizeH="0" baseline="0" noProof="0" dirty="0" err="1">
                  <a:ln>
                    <a:noFill/>
                  </a:ln>
                  <a:solidFill>
                    <a:srgbClr val="FFFFFF"/>
                  </a:solidFill>
                  <a:effectLst/>
                  <a:uLnTx/>
                  <a:uFillTx/>
                  <a:latin typeface="Arial"/>
                  <a:cs typeface="Arial"/>
                  <a:sym typeface="Arial"/>
                </a:rPr>
                <a:t>Ecosistema</a:t>
              </a:r>
              <a:endParaRPr kumimoji="0" lang="en-US" sz="1333" b="0" i="0" u="none" strike="noStrike" kern="0" cap="none" spc="0" normalizeH="0" baseline="0" noProof="0" dirty="0">
                <a:ln>
                  <a:noFill/>
                </a:ln>
                <a:solidFill>
                  <a:srgbClr val="76D3FF"/>
                </a:solidFill>
                <a:effectLst/>
                <a:uLnTx/>
                <a:uFillTx/>
                <a:latin typeface="Arial"/>
                <a:cs typeface="Arial"/>
                <a:sym typeface="Arial"/>
              </a:endParaRPr>
            </a:p>
          </p:txBody>
        </p:sp>
      </p:grpSp>
      <p:sp>
        <p:nvSpPr>
          <p:cNvPr id="88" name="Arc 87">
            <a:extLst>
              <a:ext uri="{FF2B5EF4-FFF2-40B4-BE49-F238E27FC236}">
                <a16:creationId xmlns:a16="http://schemas.microsoft.com/office/drawing/2014/main" id="{B6A4EE79-4712-4C5F-BE59-C7444CC0B5A1}"/>
              </a:ext>
            </a:extLst>
          </p:cNvPr>
          <p:cNvSpPr/>
          <p:nvPr/>
        </p:nvSpPr>
        <p:spPr>
          <a:xfrm rot="5400000">
            <a:off x="743753" y="1574589"/>
            <a:ext cx="4105308" cy="4105308"/>
          </a:xfrm>
          <a:prstGeom prst="arc">
            <a:avLst>
              <a:gd name="adj1" fmla="val 15005864"/>
              <a:gd name="adj2" fmla="val 17216321"/>
            </a:avLst>
          </a:prstGeom>
          <a:noFill/>
          <a:ln w="38100" cap="flat" cmpd="sng" algn="ctr">
            <a:solidFill>
              <a:schemeClr val="accent5"/>
            </a:solidFill>
            <a:prstDash val="solid"/>
            <a:tailEnd type="triangle" w="lg" len="lg"/>
          </a:ln>
          <a:effectLst/>
        </p:spPr>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02020"/>
              </a:solidFill>
              <a:effectLst/>
              <a:uLnTx/>
              <a:uFillTx/>
              <a:latin typeface="Arial" panose="020B0604020202020204"/>
              <a:ea typeface="+mn-ea"/>
              <a:cs typeface="Arial"/>
              <a:sym typeface="Arial"/>
            </a:endParaRPr>
          </a:p>
        </p:txBody>
      </p:sp>
      <p:sp>
        <p:nvSpPr>
          <p:cNvPr id="89" name="Arc 88">
            <a:extLst>
              <a:ext uri="{FF2B5EF4-FFF2-40B4-BE49-F238E27FC236}">
                <a16:creationId xmlns:a16="http://schemas.microsoft.com/office/drawing/2014/main" id="{15B8F99A-CEA6-4EBD-9728-A5FC5C4757B4}"/>
              </a:ext>
            </a:extLst>
          </p:cNvPr>
          <p:cNvSpPr/>
          <p:nvPr/>
        </p:nvSpPr>
        <p:spPr>
          <a:xfrm rot="10800000">
            <a:off x="743753" y="1574589"/>
            <a:ext cx="4105308" cy="4105308"/>
          </a:xfrm>
          <a:prstGeom prst="arc">
            <a:avLst>
              <a:gd name="adj1" fmla="val 15005460"/>
              <a:gd name="adj2" fmla="val 17457162"/>
            </a:avLst>
          </a:prstGeom>
          <a:noFill/>
          <a:ln w="38100" cap="flat" cmpd="sng" algn="ctr">
            <a:solidFill>
              <a:schemeClr val="accent5"/>
            </a:solidFill>
            <a:prstDash val="solid"/>
            <a:tailEnd type="triangle" w="lg" len="lg"/>
          </a:ln>
          <a:effectLst/>
        </p:spPr>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02020"/>
              </a:solidFill>
              <a:effectLst/>
              <a:uLnTx/>
              <a:uFillTx/>
              <a:latin typeface="Arial" panose="020B0604020202020204"/>
              <a:ea typeface="+mn-ea"/>
              <a:cs typeface="Arial"/>
              <a:sym typeface="Arial"/>
            </a:endParaRPr>
          </a:p>
        </p:txBody>
      </p:sp>
      <p:sp>
        <p:nvSpPr>
          <p:cNvPr id="90" name="Arc 89">
            <a:extLst>
              <a:ext uri="{FF2B5EF4-FFF2-40B4-BE49-F238E27FC236}">
                <a16:creationId xmlns:a16="http://schemas.microsoft.com/office/drawing/2014/main" id="{00D8DE07-8050-49F8-8B9C-CEFA850684FE}"/>
              </a:ext>
            </a:extLst>
          </p:cNvPr>
          <p:cNvSpPr/>
          <p:nvPr/>
        </p:nvSpPr>
        <p:spPr>
          <a:xfrm rot="16200000">
            <a:off x="743753" y="1574590"/>
            <a:ext cx="4105308" cy="4105308"/>
          </a:xfrm>
          <a:prstGeom prst="arc">
            <a:avLst>
              <a:gd name="adj1" fmla="val 15370432"/>
              <a:gd name="adj2" fmla="val 17347430"/>
            </a:avLst>
          </a:prstGeom>
          <a:noFill/>
          <a:ln w="38100" cap="flat" cmpd="sng" algn="ctr">
            <a:solidFill>
              <a:schemeClr val="accent5"/>
            </a:solidFill>
            <a:prstDash val="solid"/>
            <a:tailEnd type="triangle" w="lg" len="lg"/>
          </a:ln>
          <a:effectLst/>
        </p:spPr>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02020"/>
              </a:solidFill>
              <a:effectLst/>
              <a:uLnTx/>
              <a:uFillTx/>
              <a:latin typeface="Arial" panose="020B0604020202020204"/>
              <a:ea typeface="+mn-ea"/>
              <a:cs typeface="Arial"/>
              <a:sym typeface="Arial"/>
            </a:endParaRPr>
          </a:p>
        </p:txBody>
      </p:sp>
      <p:sp>
        <p:nvSpPr>
          <p:cNvPr id="109" name="Isosceles Triangle 108">
            <a:extLst>
              <a:ext uri="{FF2B5EF4-FFF2-40B4-BE49-F238E27FC236}">
                <a16:creationId xmlns:a16="http://schemas.microsoft.com/office/drawing/2014/main" id="{954640EF-F93E-4E96-B8F7-7ADF2AC39FDC}"/>
              </a:ext>
            </a:extLst>
          </p:cNvPr>
          <p:cNvSpPr/>
          <p:nvPr/>
        </p:nvSpPr>
        <p:spPr>
          <a:xfrm rot="5400000">
            <a:off x="6416620" y="3781290"/>
            <a:ext cx="301968" cy="186947"/>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110" name="Group 4">
            <a:extLst>
              <a:ext uri="{FF2B5EF4-FFF2-40B4-BE49-F238E27FC236}">
                <a16:creationId xmlns:a16="http://schemas.microsoft.com/office/drawing/2014/main" id="{A588CCAF-780A-47AE-87EB-AFAFEFC86330}"/>
              </a:ext>
            </a:extLst>
          </p:cNvPr>
          <p:cNvGrpSpPr>
            <a:grpSpLocks noChangeAspect="1"/>
          </p:cNvGrpSpPr>
          <p:nvPr/>
        </p:nvGrpSpPr>
        <p:grpSpPr bwMode="auto">
          <a:xfrm>
            <a:off x="3902501" y="1711791"/>
            <a:ext cx="471985" cy="506416"/>
            <a:chOff x="3839" y="2157"/>
            <a:chExt cx="329" cy="353"/>
          </a:xfrm>
          <a:solidFill>
            <a:srgbClr val="FFFFFF"/>
          </a:solidFill>
        </p:grpSpPr>
        <p:sp>
          <p:nvSpPr>
            <p:cNvPr id="111" name="Freeform 5">
              <a:extLst>
                <a:ext uri="{FF2B5EF4-FFF2-40B4-BE49-F238E27FC236}">
                  <a16:creationId xmlns:a16="http://schemas.microsoft.com/office/drawing/2014/main" id="{C438F7CC-E66A-47F4-A285-55836495D093}"/>
                </a:ext>
              </a:extLst>
            </p:cNvPr>
            <p:cNvSpPr>
              <a:spLocks/>
            </p:cNvSpPr>
            <p:nvPr/>
          </p:nvSpPr>
          <p:spPr bwMode="auto">
            <a:xfrm>
              <a:off x="3839" y="2157"/>
              <a:ext cx="329" cy="353"/>
            </a:xfrm>
            <a:custGeom>
              <a:avLst/>
              <a:gdLst>
                <a:gd name="T0" fmla="*/ 202 w 240"/>
                <a:gd name="T1" fmla="*/ 36 h 257"/>
                <a:gd name="T2" fmla="*/ 130 w 240"/>
                <a:gd name="T3" fmla="*/ 1 h 257"/>
                <a:gd name="T4" fmla="*/ 56 w 240"/>
                <a:gd name="T5" fmla="*/ 28 h 257"/>
                <a:gd name="T6" fmla="*/ 21 w 240"/>
                <a:gd name="T7" fmla="*/ 105 h 257"/>
                <a:gd name="T8" fmla="*/ 21 w 240"/>
                <a:gd name="T9" fmla="*/ 111 h 257"/>
                <a:gd name="T10" fmla="*/ 2 w 240"/>
                <a:gd name="T11" fmla="*/ 154 h 257"/>
                <a:gd name="T12" fmla="*/ 5 w 240"/>
                <a:gd name="T13" fmla="*/ 164 h 257"/>
                <a:gd name="T14" fmla="*/ 21 w 240"/>
                <a:gd name="T15" fmla="*/ 174 h 257"/>
                <a:gd name="T16" fmla="*/ 21 w 240"/>
                <a:gd name="T17" fmla="*/ 201 h 257"/>
                <a:gd name="T18" fmla="*/ 53 w 240"/>
                <a:gd name="T19" fmla="*/ 233 h 257"/>
                <a:gd name="T20" fmla="*/ 85 w 240"/>
                <a:gd name="T21" fmla="*/ 233 h 257"/>
                <a:gd name="T22" fmla="*/ 85 w 240"/>
                <a:gd name="T23" fmla="*/ 249 h 257"/>
                <a:gd name="T24" fmla="*/ 93 w 240"/>
                <a:gd name="T25" fmla="*/ 257 h 257"/>
                <a:gd name="T26" fmla="*/ 101 w 240"/>
                <a:gd name="T27" fmla="*/ 249 h 257"/>
                <a:gd name="T28" fmla="*/ 101 w 240"/>
                <a:gd name="T29" fmla="*/ 225 h 257"/>
                <a:gd name="T30" fmla="*/ 93 w 240"/>
                <a:gd name="T31" fmla="*/ 217 h 257"/>
                <a:gd name="T32" fmla="*/ 53 w 240"/>
                <a:gd name="T33" fmla="*/ 217 h 257"/>
                <a:gd name="T34" fmla="*/ 37 w 240"/>
                <a:gd name="T35" fmla="*/ 201 h 257"/>
                <a:gd name="T36" fmla="*/ 37 w 240"/>
                <a:gd name="T37" fmla="*/ 169 h 257"/>
                <a:gd name="T38" fmla="*/ 33 w 240"/>
                <a:gd name="T39" fmla="*/ 162 h 257"/>
                <a:gd name="T40" fmla="*/ 19 w 240"/>
                <a:gd name="T41" fmla="*/ 154 h 257"/>
                <a:gd name="T42" fmla="*/ 37 w 240"/>
                <a:gd name="T43" fmla="*/ 116 h 257"/>
                <a:gd name="T44" fmla="*/ 37 w 240"/>
                <a:gd name="T45" fmla="*/ 113 h 257"/>
                <a:gd name="T46" fmla="*/ 37 w 240"/>
                <a:gd name="T47" fmla="*/ 105 h 257"/>
                <a:gd name="T48" fmla="*/ 67 w 240"/>
                <a:gd name="T49" fmla="*/ 40 h 257"/>
                <a:gd name="T50" fmla="*/ 129 w 240"/>
                <a:gd name="T51" fmla="*/ 17 h 257"/>
                <a:gd name="T52" fmla="*/ 190 w 240"/>
                <a:gd name="T53" fmla="*/ 46 h 257"/>
                <a:gd name="T54" fmla="*/ 184 w 240"/>
                <a:gd name="T55" fmla="*/ 170 h 257"/>
                <a:gd name="T56" fmla="*/ 181 w 240"/>
                <a:gd name="T57" fmla="*/ 176 h 257"/>
                <a:gd name="T58" fmla="*/ 181 w 240"/>
                <a:gd name="T59" fmla="*/ 249 h 257"/>
                <a:gd name="T60" fmla="*/ 189 w 240"/>
                <a:gd name="T61" fmla="*/ 257 h 257"/>
                <a:gd name="T62" fmla="*/ 197 w 240"/>
                <a:gd name="T63" fmla="*/ 249 h 257"/>
                <a:gd name="T64" fmla="*/ 197 w 240"/>
                <a:gd name="T65" fmla="*/ 180 h 257"/>
                <a:gd name="T66" fmla="*/ 202 w 240"/>
                <a:gd name="T67" fmla="*/ 36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0" h="257">
                  <a:moveTo>
                    <a:pt x="202" y="36"/>
                  </a:moveTo>
                  <a:cubicBezTo>
                    <a:pt x="184" y="15"/>
                    <a:pt x="158" y="3"/>
                    <a:pt x="130" y="1"/>
                  </a:cubicBezTo>
                  <a:cubicBezTo>
                    <a:pt x="102" y="0"/>
                    <a:pt x="76" y="9"/>
                    <a:pt x="56" y="28"/>
                  </a:cubicBezTo>
                  <a:cubicBezTo>
                    <a:pt x="34" y="46"/>
                    <a:pt x="21" y="75"/>
                    <a:pt x="21" y="105"/>
                  </a:cubicBezTo>
                  <a:cubicBezTo>
                    <a:pt x="21" y="111"/>
                    <a:pt x="21" y="111"/>
                    <a:pt x="21" y="111"/>
                  </a:cubicBezTo>
                  <a:cubicBezTo>
                    <a:pt x="2" y="154"/>
                    <a:pt x="2" y="154"/>
                    <a:pt x="2" y="154"/>
                  </a:cubicBezTo>
                  <a:cubicBezTo>
                    <a:pt x="0" y="157"/>
                    <a:pt x="2" y="162"/>
                    <a:pt x="5" y="164"/>
                  </a:cubicBezTo>
                  <a:cubicBezTo>
                    <a:pt x="21" y="174"/>
                    <a:pt x="21" y="174"/>
                    <a:pt x="21" y="174"/>
                  </a:cubicBezTo>
                  <a:cubicBezTo>
                    <a:pt x="21" y="201"/>
                    <a:pt x="21" y="201"/>
                    <a:pt x="21" y="201"/>
                  </a:cubicBezTo>
                  <a:cubicBezTo>
                    <a:pt x="21" y="219"/>
                    <a:pt x="35" y="233"/>
                    <a:pt x="53" y="233"/>
                  </a:cubicBezTo>
                  <a:cubicBezTo>
                    <a:pt x="85" y="233"/>
                    <a:pt x="85" y="233"/>
                    <a:pt x="85" y="233"/>
                  </a:cubicBezTo>
                  <a:cubicBezTo>
                    <a:pt x="85" y="249"/>
                    <a:pt x="85" y="249"/>
                    <a:pt x="85" y="249"/>
                  </a:cubicBezTo>
                  <a:cubicBezTo>
                    <a:pt x="85" y="253"/>
                    <a:pt x="89" y="257"/>
                    <a:pt x="93" y="257"/>
                  </a:cubicBezTo>
                  <a:cubicBezTo>
                    <a:pt x="98" y="257"/>
                    <a:pt x="101" y="253"/>
                    <a:pt x="101" y="249"/>
                  </a:cubicBezTo>
                  <a:cubicBezTo>
                    <a:pt x="101" y="225"/>
                    <a:pt x="101" y="225"/>
                    <a:pt x="101" y="225"/>
                  </a:cubicBezTo>
                  <a:cubicBezTo>
                    <a:pt x="101" y="221"/>
                    <a:pt x="98" y="217"/>
                    <a:pt x="93" y="217"/>
                  </a:cubicBezTo>
                  <a:cubicBezTo>
                    <a:pt x="53" y="217"/>
                    <a:pt x="53" y="217"/>
                    <a:pt x="53" y="217"/>
                  </a:cubicBezTo>
                  <a:cubicBezTo>
                    <a:pt x="44" y="217"/>
                    <a:pt x="37" y="210"/>
                    <a:pt x="37" y="201"/>
                  </a:cubicBezTo>
                  <a:cubicBezTo>
                    <a:pt x="37" y="169"/>
                    <a:pt x="37" y="169"/>
                    <a:pt x="37" y="169"/>
                  </a:cubicBezTo>
                  <a:cubicBezTo>
                    <a:pt x="37" y="166"/>
                    <a:pt x="36" y="164"/>
                    <a:pt x="33" y="162"/>
                  </a:cubicBezTo>
                  <a:cubicBezTo>
                    <a:pt x="19" y="154"/>
                    <a:pt x="19" y="154"/>
                    <a:pt x="19" y="154"/>
                  </a:cubicBezTo>
                  <a:cubicBezTo>
                    <a:pt x="37" y="116"/>
                    <a:pt x="37" y="116"/>
                    <a:pt x="37" y="116"/>
                  </a:cubicBezTo>
                  <a:cubicBezTo>
                    <a:pt x="37" y="115"/>
                    <a:pt x="37" y="114"/>
                    <a:pt x="37" y="113"/>
                  </a:cubicBezTo>
                  <a:cubicBezTo>
                    <a:pt x="37" y="105"/>
                    <a:pt x="37" y="105"/>
                    <a:pt x="37" y="105"/>
                  </a:cubicBezTo>
                  <a:cubicBezTo>
                    <a:pt x="37" y="79"/>
                    <a:pt x="48" y="56"/>
                    <a:pt x="67" y="40"/>
                  </a:cubicBezTo>
                  <a:cubicBezTo>
                    <a:pt x="84" y="24"/>
                    <a:pt x="106" y="16"/>
                    <a:pt x="129" y="17"/>
                  </a:cubicBezTo>
                  <a:cubicBezTo>
                    <a:pt x="153" y="18"/>
                    <a:pt x="175" y="29"/>
                    <a:pt x="190" y="46"/>
                  </a:cubicBezTo>
                  <a:cubicBezTo>
                    <a:pt x="223" y="82"/>
                    <a:pt x="220" y="138"/>
                    <a:pt x="184" y="170"/>
                  </a:cubicBezTo>
                  <a:cubicBezTo>
                    <a:pt x="182" y="172"/>
                    <a:pt x="181" y="174"/>
                    <a:pt x="181" y="176"/>
                  </a:cubicBezTo>
                  <a:cubicBezTo>
                    <a:pt x="181" y="249"/>
                    <a:pt x="181" y="249"/>
                    <a:pt x="181" y="249"/>
                  </a:cubicBezTo>
                  <a:cubicBezTo>
                    <a:pt x="181" y="253"/>
                    <a:pt x="185" y="257"/>
                    <a:pt x="189" y="257"/>
                  </a:cubicBezTo>
                  <a:cubicBezTo>
                    <a:pt x="194" y="257"/>
                    <a:pt x="197" y="253"/>
                    <a:pt x="197" y="249"/>
                  </a:cubicBezTo>
                  <a:cubicBezTo>
                    <a:pt x="197" y="180"/>
                    <a:pt x="197" y="180"/>
                    <a:pt x="197" y="180"/>
                  </a:cubicBezTo>
                  <a:cubicBezTo>
                    <a:pt x="237" y="141"/>
                    <a:pt x="240" y="77"/>
                    <a:pt x="202"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02020"/>
                </a:solidFill>
                <a:effectLst/>
                <a:uLnTx/>
                <a:uFillTx/>
                <a:latin typeface="Arial"/>
                <a:ea typeface="+mn-ea"/>
                <a:cs typeface="Arial"/>
                <a:sym typeface="Arial"/>
              </a:endParaRPr>
            </a:p>
          </p:txBody>
        </p:sp>
        <p:sp>
          <p:nvSpPr>
            <p:cNvPr id="112" name="Freeform 6">
              <a:extLst>
                <a:ext uri="{FF2B5EF4-FFF2-40B4-BE49-F238E27FC236}">
                  <a16:creationId xmlns:a16="http://schemas.microsoft.com/office/drawing/2014/main" id="{940596AF-9855-445A-BEE1-3C8F980D5A45}"/>
                </a:ext>
              </a:extLst>
            </p:cNvPr>
            <p:cNvSpPr>
              <a:spLocks noEditPoints="1"/>
            </p:cNvSpPr>
            <p:nvPr/>
          </p:nvSpPr>
          <p:spPr bwMode="auto">
            <a:xfrm>
              <a:off x="3933" y="2225"/>
              <a:ext cx="154" cy="153"/>
            </a:xfrm>
            <a:custGeom>
              <a:avLst/>
              <a:gdLst>
                <a:gd name="T0" fmla="*/ 104 w 112"/>
                <a:gd name="T1" fmla="*/ 48 h 112"/>
                <a:gd name="T2" fmla="*/ 95 w 112"/>
                <a:gd name="T3" fmla="*/ 48 h 112"/>
                <a:gd name="T4" fmla="*/ 90 w 112"/>
                <a:gd name="T5" fmla="*/ 34 h 112"/>
                <a:gd name="T6" fmla="*/ 95 w 112"/>
                <a:gd name="T7" fmla="*/ 28 h 112"/>
                <a:gd name="T8" fmla="*/ 95 w 112"/>
                <a:gd name="T9" fmla="*/ 17 h 112"/>
                <a:gd name="T10" fmla="*/ 84 w 112"/>
                <a:gd name="T11" fmla="*/ 17 h 112"/>
                <a:gd name="T12" fmla="*/ 78 w 112"/>
                <a:gd name="T13" fmla="*/ 23 h 112"/>
                <a:gd name="T14" fmla="*/ 64 w 112"/>
                <a:gd name="T15" fmla="*/ 17 h 112"/>
                <a:gd name="T16" fmla="*/ 64 w 112"/>
                <a:gd name="T17" fmla="*/ 8 h 112"/>
                <a:gd name="T18" fmla="*/ 56 w 112"/>
                <a:gd name="T19" fmla="*/ 0 h 112"/>
                <a:gd name="T20" fmla="*/ 48 w 112"/>
                <a:gd name="T21" fmla="*/ 8 h 112"/>
                <a:gd name="T22" fmla="*/ 48 w 112"/>
                <a:gd name="T23" fmla="*/ 17 h 112"/>
                <a:gd name="T24" fmla="*/ 34 w 112"/>
                <a:gd name="T25" fmla="*/ 23 h 112"/>
                <a:gd name="T26" fmla="*/ 28 w 112"/>
                <a:gd name="T27" fmla="*/ 17 h 112"/>
                <a:gd name="T28" fmla="*/ 17 w 112"/>
                <a:gd name="T29" fmla="*/ 17 h 112"/>
                <a:gd name="T30" fmla="*/ 17 w 112"/>
                <a:gd name="T31" fmla="*/ 28 h 112"/>
                <a:gd name="T32" fmla="*/ 23 w 112"/>
                <a:gd name="T33" fmla="*/ 34 h 112"/>
                <a:gd name="T34" fmla="*/ 17 w 112"/>
                <a:gd name="T35" fmla="*/ 48 h 112"/>
                <a:gd name="T36" fmla="*/ 8 w 112"/>
                <a:gd name="T37" fmla="*/ 48 h 112"/>
                <a:gd name="T38" fmla="*/ 0 w 112"/>
                <a:gd name="T39" fmla="*/ 56 h 112"/>
                <a:gd name="T40" fmla="*/ 8 w 112"/>
                <a:gd name="T41" fmla="*/ 64 h 112"/>
                <a:gd name="T42" fmla="*/ 17 w 112"/>
                <a:gd name="T43" fmla="*/ 64 h 112"/>
                <a:gd name="T44" fmla="*/ 23 w 112"/>
                <a:gd name="T45" fmla="*/ 78 h 112"/>
                <a:gd name="T46" fmla="*/ 17 w 112"/>
                <a:gd name="T47" fmla="*/ 84 h 112"/>
                <a:gd name="T48" fmla="*/ 17 w 112"/>
                <a:gd name="T49" fmla="*/ 95 h 112"/>
                <a:gd name="T50" fmla="*/ 23 w 112"/>
                <a:gd name="T51" fmla="*/ 98 h 112"/>
                <a:gd name="T52" fmla="*/ 28 w 112"/>
                <a:gd name="T53" fmla="*/ 95 h 112"/>
                <a:gd name="T54" fmla="*/ 34 w 112"/>
                <a:gd name="T55" fmla="*/ 89 h 112"/>
                <a:gd name="T56" fmla="*/ 48 w 112"/>
                <a:gd name="T57" fmla="*/ 95 h 112"/>
                <a:gd name="T58" fmla="*/ 48 w 112"/>
                <a:gd name="T59" fmla="*/ 104 h 112"/>
                <a:gd name="T60" fmla="*/ 56 w 112"/>
                <a:gd name="T61" fmla="*/ 112 h 112"/>
                <a:gd name="T62" fmla="*/ 64 w 112"/>
                <a:gd name="T63" fmla="*/ 104 h 112"/>
                <a:gd name="T64" fmla="*/ 64 w 112"/>
                <a:gd name="T65" fmla="*/ 95 h 112"/>
                <a:gd name="T66" fmla="*/ 78 w 112"/>
                <a:gd name="T67" fmla="*/ 89 h 112"/>
                <a:gd name="T68" fmla="*/ 84 w 112"/>
                <a:gd name="T69" fmla="*/ 95 h 112"/>
                <a:gd name="T70" fmla="*/ 90 w 112"/>
                <a:gd name="T71" fmla="*/ 98 h 112"/>
                <a:gd name="T72" fmla="*/ 95 w 112"/>
                <a:gd name="T73" fmla="*/ 95 h 112"/>
                <a:gd name="T74" fmla="*/ 95 w 112"/>
                <a:gd name="T75" fmla="*/ 84 h 112"/>
                <a:gd name="T76" fmla="*/ 90 w 112"/>
                <a:gd name="T77" fmla="*/ 78 h 112"/>
                <a:gd name="T78" fmla="*/ 95 w 112"/>
                <a:gd name="T79" fmla="*/ 64 h 112"/>
                <a:gd name="T80" fmla="*/ 104 w 112"/>
                <a:gd name="T81" fmla="*/ 64 h 112"/>
                <a:gd name="T82" fmla="*/ 112 w 112"/>
                <a:gd name="T83" fmla="*/ 56 h 112"/>
                <a:gd name="T84" fmla="*/ 104 w 112"/>
                <a:gd name="T85" fmla="*/ 48 h 112"/>
                <a:gd name="T86" fmla="*/ 73 w 112"/>
                <a:gd name="T87" fmla="*/ 73 h 112"/>
                <a:gd name="T88" fmla="*/ 72 w 112"/>
                <a:gd name="T89" fmla="*/ 74 h 112"/>
                <a:gd name="T90" fmla="*/ 56 w 112"/>
                <a:gd name="T91" fmla="*/ 80 h 112"/>
                <a:gd name="T92" fmla="*/ 40 w 112"/>
                <a:gd name="T93" fmla="*/ 74 h 112"/>
                <a:gd name="T94" fmla="*/ 39 w 112"/>
                <a:gd name="T95" fmla="*/ 73 h 112"/>
                <a:gd name="T96" fmla="*/ 39 w 112"/>
                <a:gd name="T97" fmla="*/ 72 h 112"/>
                <a:gd name="T98" fmla="*/ 32 w 112"/>
                <a:gd name="T99" fmla="*/ 56 h 112"/>
                <a:gd name="T100" fmla="*/ 39 w 112"/>
                <a:gd name="T101" fmla="*/ 40 h 112"/>
                <a:gd name="T102" fmla="*/ 39 w 112"/>
                <a:gd name="T103" fmla="*/ 39 h 112"/>
                <a:gd name="T104" fmla="*/ 40 w 112"/>
                <a:gd name="T105" fmla="*/ 38 h 112"/>
                <a:gd name="T106" fmla="*/ 56 w 112"/>
                <a:gd name="T107" fmla="*/ 32 h 112"/>
                <a:gd name="T108" fmla="*/ 72 w 112"/>
                <a:gd name="T109" fmla="*/ 38 h 112"/>
                <a:gd name="T110" fmla="*/ 73 w 112"/>
                <a:gd name="T111" fmla="*/ 39 h 112"/>
                <a:gd name="T112" fmla="*/ 74 w 112"/>
                <a:gd name="T113" fmla="*/ 40 h 112"/>
                <a:gd name="T114" fmla="*/ 80 w 112"/>
                <a:gd name="T115" fmla="*/ 56 h 112"/>
                <a:gd name="T116" fmla="*/ 74 w 112"/>
                <a:gd name="T117" fmla="*/ 72 h 112"/>
                <a:gd name="T118" fmla="*/ 73 w 112"/>
                <a:gd name="T119" fmla="*/ 7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2" h="112">
                  <a:moveTo>
                    <a:pt x="104" y="48"/>
                  </a:moveTo>
                  <a:cubicBezTo>
                    <a:pt x="95" y="48"/>
                    <a:pt x="95" y="48"/>
                    <a:pt x="95" y="48"/>
                  </a:cubicBezTo>
                  <a:cubicBezTo>
                    <a:pt x="94" y="43"/>
                    <a:pt x="92" y="38"/>
                    <a:pt x="90" y="34"/>
                  </a:cubicBezTo>
                  <a:cubicBezTo>
                    <a:pt x="95" y="28"/>
                    <a:pt x="95" y="28"/>
                    <a:pt x="95" y="28"/>
                  </a:cubicBezTo>
                  <a:cubicBezTo>
                    <a:pt x="99" y="25"/>
                    <a:pt x="99" y="20"/>
                    <a:pt x="95" y="17"/>
                  </a:cubicBezTo>
                  <a:cubicBezTo>
                    <a:pt x="92" y="14"/>
                    <a:pt x="87" y="14"/>
                    <a:pt x="84" y="17"/>
                  </a:cubicBezTo>
                  <a:cubicBezTo>
                    <a:pt x="78" y="23"/>
                    <a:pt x="78" y="23"/>
                    <a:pt x="78" y="23"/>
                  </a:cubicBezTo>
                  <a:cubicBezTo>
                    <a:pt x="74" y="20"/>
                    <a:pt x="69" y="18"/>
                    <a:pt x="64" y="17"/>
                  </a:cubicBezTo>
                  <a:cubicBezTo>
                    <a:pt x="64" y="8"/>
                    <a:pt x="64" y="8"/>
                    <a:pt x="64" y="8"/>
                  </a:cubicBezTo>
                  <a:cubicBezTo>
                    <a:pt x="64" y="4"/>
                    <a:pt x="61" y="0"/>
                    <a:pt x="56" y="0"/>
                  </a:cubicBezTo>
                  <a:cubicBezTo>
                    <a:pt x="52" y="0"/>
                    <a:pt x="48" y="4"/>
                    <a:pt x="48" y="8"/>
                  </a:cubicBezTo>
                  <a:cubicBezTo>
                    <a:pt x="48" y="17"/>
                    <a:pt x="48" y="17"/>
                    <a:pt x="48" y="17"/>
                  </a:cubicBezTo>
                  <a:cubicBezTo>
                    <a:pt x="43" y="18"/>
                    <a:pt x="38" y="20"/>
                    <a:pt x="34" y="23"/>
                  </a:cubicBezTo>
                  <a:cubicBezTo>
                    <a:pt x="28" y="17"/>
                    <a:pt x="28" y="17"/>
                    <a:pt x="28" y="17"/>
                  </a:cubicBezTo>
                  <a:cubicBezTo>
                    <a:pt x="25" y="14"/>
                    <a:pt x="20" y="14"/>
                    <a:pt x="17" y="17"/>
                  </a:cubicBezTo>
                  <a:cubicBezTo>
                    <a:pt x="14" y="20"/>
                    <a:pt x="14" y="25"/>
                    <a:pt x="17" y="28"/>
                  </a:cubicBezTo>
                  <a:cubicBezTo>
                    <a:pt x="23" y="34"/>
                    <a:pt x="23" y="34"/>
                    <a:pt x="23" y="34"/>
                  </a:cubicBezTo>
                  <a:cubicBezTo>
                    <a:pt x="20" y="38"/>
                    <a:pt x="18" y="43"/>
                    <a:pt x="17" y="48"/>
                  </a:cubicBezTo>
                  <a:cubicBezTo>
                    <a:pt x="8" y="48"/>
                    <a:pt x="8" y="48"/>
                    <a:pt x="8" y="48"/>
                  </a:cubicBezTo>
                  <a:cubicBezTo>
                    <a:pt x="4" y="48"/>
                    <a:pt x="0" y="52"/>
                    <a:pt x="0" y="56"/>
                  </a:cubicBezTo>
                  <a:cubicBezTo>
                    <a:pt x="0" y="60"/>
                    <a:pt x="4" y="64"/>
                    <a:pt x="8" y="64"/>
                  </a:cubicBezTo>
                  <a:cubicBezTo>
                    <a:pt x="17" y="64"/>
                    <a:pt x="17" y="64"/>
                    <a:pt x="17" y="64"/>
                  </a:cubicBezTo>
                  <a:cubicBezTo>
                    <a:pt x="18" y="69"/>
                    <a:pt x="20" y="74"/>
                    <a:pt x="23" y="78"/>
                  </a:cubicBezTo>
                  <a:cubicBezTo>
                    <a:pt x="17" y="84"/>
                    <a:pt x="17" y="84"/>
                    <a:pt x="17" y="84"/>
                  </a:cubicBezTo>
                  <a:cubicBezTo>
                    <a:pt x="14" y="87"/>
                    <a:pt x="14" y="92"/>
                    <a:pt x="17" y="95"/>
                  </a:cubicBezTo>
                  <a:cubicBezTo>
                    <a:pt x="19" y="97"/>
                    <a:pt x="21" y="98"/>
                    <a:pt x="23" y="98"/>
                  </a:cubicBezTo>
                  <a:cubicBezTo>
                    <a:pt x="25" y="98"/>
                    <a:pt x="27" y="97"/>
                    <a:pt x="28" y="95"/>
                  </a:cubicBezTo>
                  <a:cubicBezTo>
                    <a:pt x="34" y="89"/>
                    <a:pt x="34" y="89"/>
                    <a:pt x="34" y="89"/>
                  </a:cubicBezTo>
                  <a:cubicBezTo>
                    <a:pt x="38" y="92"/>
                    <a:pt x="43" y="94"/>
                    <a:pt x="48" y="95"/>
                  </a:cubicBezTo>
                  <a:cubicBezTo>
                    <a:pt x="48" y="104"/>
                    <a:pt x="48" y="104"/>
                    <a:pt x="48" y="104"/>
                  </a:cubicBezTo>
                  <a:cubicBezTo>
                    <a:pt x="48" y="108"/>
                    <a:pt x="52" y="112"/>
                    <a:pt x="56" y="112"/>
                  </a:cubicBezTo>
                  <a:cubicBezTo>
                    <a:pt x="61" y="112"/>
                    <a:pt x="64" y="108"/>
                    <a:pt x="64" y="104"/>
                  </a:cubicBezTo>
                  <a:cubicBezTo>
                    <a:pt x="64" y="95"/>
                    <a:pt x="64" y="95"/>
                    <a:pt x="64" y="95"/>
                  </a:cubicBezTo>
                  <a:cubicBezTo>
                    <a:pt x="69" y="94"/>
                    <a:pt x="74" y="92"/>
                    <a:pt x="78" y="89"/>
                  </a:cubicBezTo>
                  <a:cubicBezTo>
                    <a:pt x="84" y="95"/>
                    <a:pt x="84" y="95"/>
                    <a:pt x="84" y="95"/>
                  </a:cubicBezTo>
                  <a:cubicBezTo>
                    <a:pt x="86" y="97"/>
                    <a:pt x="88" y="98"/>
                    <a:pt x="90" y="98"/>
                  </a:cubicBezTo>
                  <a:cubicBezTo>
                    <a:pt x="92" y="98"/>
                    <a:pt x="94" y="97"/>
                    <a:pt x="95" y="95"/>
                  </a:cubicBezTo>
                  <a:cubicBezTo>
                    <a:pt x="99" y="92"/>
                    <a:pt x="99" y="87"/>
                    <a:pt x="95" y="84"/>
                  </a:cubicBezTo>
                  <a:cubicBezTo>
                    <a:pt x="90" y="78"/>
                    <a:pt x="90" y="78"/>
                    <a:pt x="90" y="78"/>
                  </a:cubicBezTo>
                  <a:cubicBezTo>
                    <a:pt x="92" y="74"/>
                    <a:pt x="94" y="69"/>
                    <a:pt x="95" y="64"/>
                  </a:cubicBezTo>
                  <a:cubicBezTo>
                    <a:pt x="104" y="64"/>
                    <a:pt x="104" y="64"/>
                    <a:pt x="104" y="64"/>
                  </a:cubicBezTo>
                  <a:cubicBezTo>
                    <a:pt x="109" y="64"/>
                    <a:pt x="112" y="60"/>
                    <a:pt x="112" y="56"/>
                  </a:cubicBezTo>
                  <a:cubicBezTo>
                    <a:pt x="112" y="52"/>
                    <a:pt x="109" y="48"/>
                    <a:pt x="104" y="48"/>
                  </a:cubicBezTo>
                  <a:close/>
                  <a:moveTo>
                    <a:pt x="73" y="73"/>
                  </a:moveTo>
                  <a:cubicBezTo>
                    <a:pt x="73" y="73"/>
                    <a:pt x="73" y="73"/>
                    <a:pt x="72" y="74"/>
                  </a:cubicBezTo>
                  <a:cubicBezTo>
                    <a:pt x="68" y="78"/>
                    <a:pt x="62" y="80"/>
                    <a:pt x="56" y="80"/>
                  </a:cubicBezTo>
                  <a:cubicBezTo>
                    <a:pt x="50" y="80"/>
                    <a:pt x="44" y="78"/>
                    <a:pt x="40" y="74"/>
                  </a:cubicBezTo>
                  <a:cubicBezTo>
                    <a:pt x="40" y="73"/>
                    <a:pt x="40" y="73"/>
                    <a:pt x="39" y="73"/>
                  </a:cubicBezTo>
                  <a:cubicBezTo>
                    <a:pt x="39" y="73"/>
                    <a:pt x="39" y="72"/>
                    <a:pt x="39" y="72"/>
                  </a:cubicBezTo>
                  <a:cubicBezTo>
                    <a:pt x="35" y="68"/>
                    <a:pt x="32" y="62"/>
                    <a:pt x="32" y="56"/>
                  </a:cubicBezTo>
                  <a:cubicBezTo>
                    <a:pt x="32" y="50"/>
                    <a:pt x="35" y="44"/>
                    <a:pt x="39" y="40"/>
                  </a:cubicBezTo>
                  <a:cubicBezTo>
                    <a:pt x="39" y="40"/>
                    <a:pt x="39" y="40"/>
                    <a:pt x="39" y="39"/>
                  </a:cubicBezTo>
                  <a:cubicBezTo>
                    <a:pt x="40" y="39"/>
                    <a:pt x="40" y="39"/>
                    <a:pt x="40" y="38"/>
                  </a:cubicBezTo>
                  <a:cubicBezTo>
                    <a:pt x="44" y="34"/>
                    <a:pt x="50" y="32"/>
                    <a:pt x="56" y="32"/>
                  </a:cubicBezTo>
                  <a:cubicBezTo>
                    <a:pt x="62" y="32"/>
                    <a:pt x="68" y="34"/>
                    <a:pt x="72" y="38"/>
                  </a:cubicBezTo>
                  <a:cubicBezTo>
                    <a:pt x="73" y="39"/>
                    <a:pt x="73" y="39"/>
                    <a:pt x="73" y="39"/>
                  </a:cubicBezTo>
                  <a:cubicBezTo>
                    <a:pt x="73" y="40"/>
                    <a:pt x="74" y="40"/>
                    <a:pt x="74" y="40"/>
                  </a:cubicBezTo>
                  <a:cubicBezTo>
                    <a:pt x="78" y="44"/>
                    <a:pt x="80" y="50"/>
                    <a:pt x="80" y="56"/>
                  </a:cubicBezTo>
                  <a:cubicBezTo>
                    <a:pt x="80" y="62"/>
                    <a:pt x="78" y="68"/>
                    <a:pt x="74" y="72"/>
                  </a:cubicBezTo>
                  <a:cubicBezTo>
                    <a:pt x="74" y="72"/>
                    <a:pt x="73" y="73"/>
                    <a:pt x="73"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02020"/>
                </a:solidFill>
                <a:effectLst/>
                <a:uLnTx/>
                <a:uFillTx/>
                <a:latin typeface="Arial"/>
                <a:ea typeface="+mn-ea"/>
                <a:cs typeface="Arial"/>
                <a:sym typeface="Arial"/>
              </a:endParaRPr>
            </a:p>
          </p:txBody>
        </p:sp>
      </p:grpSp>
      <p:grpSp>
        <p:nvGrpSpPr>
          <p:cNvPr id="113" name="Group 4" descr="Bar chart.">
            <a:extLst>
              <a:ext uri="{FF2B5EF4-FFF2-40B4-BE49-F238E27FC236}">
                <a16:creationId xmlns:a16="http://schemas.microsoft.com/office/drawing/2014/main" id="{24E811D2-0E23-4DB5-811A-7D965DD7E7F0}"/>
              </a:ext>
            </a:extLst>
          </p:cNvPr>
          <p:cNvGrpSpPr>
            <a:grpSpLocks noChangeAspect="1"/>
          </p:cNvGrpSpPr>
          <p:nvPr>
            <p:custDataLst>
              <p:custData r:id="rId1"/>
            </p:custDataLst>
          </p:nvPr>
        </p:nvGrpSpPr>
        <p:grpSpPr bwMode="auto">
          <a:xfrm>
            <a:off x="1147029" y="1623749"/>
            <a:ext cx="469232" cy="469232"/>
            <a:chOff x="3406" y="1728"/>
            <a:chExt cx="576" cy="576"/>
          </a:xfrm>
          <a:solidFill>
            <a:schemeClr val="bg1"/>
          </a:solidFill>
        </p:grpSpPr>
        <p:sp>
          <p:nvSpPr>
            <p:cNvPr id="114" name="Freeform 5">
              <a:extLst>
                <a:ext uri="{FF2B5EF4-FFF2-40B4-BE49-F238E27FC236}">
                  <a16:creationId xmlns:a16="http://schemas.microsoft.com/office/drawing/2014/main" id="{C2A4A21A-1340-4556-BC49-0A2592CFBA28}"/>
                </a:ext>
              </a:extLst>
            </p:cNvPr>
            <p:cNvSpPr>
              <a:spLocks noEditPoints="1"/>
            </p:cNvSpPr>
            <p:nvPr/>
          </p:nvSpPr>
          <p:spPr bwMode="auto">
            <a:xfrm>
              <a:off x="3406" y="2035"/>
              <a:ext cx="134" cy="269"/>
            </a:xfrm>
            <a:custGeom>
              <a:avLst/>
              <a:gdLst>
                <a:gd name="T0" fmla="*/ 48 w 56"/>
                <a:gd name="T1" fmla="*/ 0 h 112"/>
                <a:gd name="T2" fmla="*/ 8 w 56"/>
                <a:gd name="T3" fmla="*/ 0 h 112"/>
                <a:gd name="T4" fmla="*/ 0 w 56"/>
                <a:gd name="T5" fmla="*/ 8 h 112"/>
                <a:gd name="T6" fmla="*/ 0 w 56"/>
                <a:gd name="T7" fmla="*/ 104 h 112"/>
                <a:gd name="T8" fmla="*/ 8 w 56"/>
                <a:gd name="T9" fmla="*/ 112 h 112"/>
                <a:gd name="T10" fmla="*/ 48 w 56"/>
                <a:gd name="T11" fmla="*/ 112 h 112"/>
                <a:gd name="T12" fmla="*/ 56 w 56"/>
                <a:gd name="T13" fmla="*/ 104 h 112"/>
                <a:gd name="T14" fmla="*/ 56 w 56"/>
                <a:gd name="T15" fmla="*/ 8 h 112"/>
                <a:gd name="T16" fmla="*/ 48 w 56"/>
                <a:gd name="T17" fmla="*/ 0 h 112"/>
                <a:gd name="T18" fmla="*/ 40 w 56"/>
                <a:gd name="T19" fmla="*/ 96 h 112"/>
                <a:gd name="T20" fmla="*/ 16 w 56"/>
                <a:gd name="T21" fmla="*/ 96 h 112"/>
                <a:gd name="T22" fmla="*/ 16 w 56"/>
                <a:gd name="T23" fmla="*/ 16 h 112"/>
                <a:gd name="T24" fmla="*/ 40 w 56"/>
                <a:gd name="T25" fmla="*/ 16 h 112"/>
                <a:gd name="T26" fmla="*/ 40 w 56"/>
                <a:gd name="T27"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112">
                  <a:moveTo>
                    <a:pt x="48" y="0"/>
                  </a:moveTo>
                  <a:cubicBezTo>
                    <a:pt x="8" y="0"/>
                    <a:pt x="8" y="0"/>
                    <a:pt x="8" y="0"/>
                  </a:cubicBezTo>
                  <a:cubicBezTo>
                    <a:pt x="4" y="0"/>
                    <a:pt x="0" y="4"/>
                    <a:pt x="0" y="8"/>
                  </a:cubicBezTo>
                  <a:cubicBezTo>
                    <a:pt x="0" y="104"/>
                    <a:pt x="0" y="104"/>
                    <a:pt x="0" y="104"/>
                  </a:cubicBezTo>
                  <a:cubicBezTo>
                    <a:pt x="0" y="108"/>
                    <a:pt x="4" y="112"/>
                    <a:pt x="8" y="112"/>
                  </a:cubicBezTo>
                  <a:cubicBezTo>
                    <a:pt x="48" y="112"/>
                    <a:pt x="48" y="112"/>
                    <a:pt x="48" y="112"/>
                  </a:cubicBezTo>
                  <a:cubicBezTo>
                    <a:pt x="53" y="112"/>
                    <a:pt x="56" y="108"/>
                    <a:pt x="56" y="104"/>
                  </a:cubicBezTo>
                  <a:cubicBezTo>
                    <a:pt x="56" y="8"/>
                    <a:pt x="56" y="8"/>
                    <a:pt x="56" y="8"/>
                  </a:cubicBezTo>
                  <a:cubicBezTo>
                    <a:pt x="56" y="4"/>
                    <a:pt x="53" y="0"/>
                    <a:pt x="48" y="0"/>
                  </a:cubicBezTo>
                  <a:close/>
                  <a:moveTo>
                    <a:pt x="40" y="96"/>
                  </a:moveTo>
                  <a:cubicBezTo>
                    <a:pt x="16" y="96"/>
                    <a:pt x="16" y="96"/>
                    <a:pt x="16" y="96"/>
                  </a:cubicBezTo>
                  <a:cubicBezTo>
                    <a:pt x="16" y="16"/>
                    <a:pt x="16" y="16"/>
                    <a:pt x="16" y="16"/>
                  </a:cubicBezTo>
                  <a:cubicBezTo>
                    <a:pt x="40" y="16"/>
                    <a:pt x="40" y="16"/>
                    <a:pt x="40" y="16"/>
                  </a:cubicBezTo>
                  <a:lnTo>
                    <a:pt x="40"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15" name="Freeform 6">
              <a:extLst>
                <a:ext uri="{FF2B5EF4-FFF2-40B4-BE49-F238E27FC236}">
                  <a16:creationId xmlns:a16="http://schemas.microsoft.com/office/drawing/2014/main" id="{2B2EE3E0-19EB-41E1-81E2-436208967A30}"/>
                </a:ext>
              </a:extLst>
            </p:cNvPr>
            <p:cNvSpPr>
              <a:spLocks noEditPoints="1"/>
            </p:cNvSpPr>
            <p:nvPr/>
          </p:nvSpPr>
          <p:spPr bwMode="auto">
            <a:xfrm>
              <a:off x="3617" y="1882"/>
              <a:ext cx="134" cy="422"/>
            </a:xfrm>
            <a:custGeom>
              <a:avLst/>
              <a:gdLst>
                <a:gd name="T0" fmla="*/ 48 w 56"/>
                <a:gd name="T1" fmla="*/ 0 h 176"/>
                <a:gd name="T2" fmla="*/ 8 w 56"/>
                <a:gd name="T3" fmla="*/ 0 h 176"/>
                <a:gd name="T4" fmla="*/ 0 w 56"/>
                <a:gd name="T5" fmla="*/ 8 h 176"/>
                <a:gd name="T6" fmla="*/ 0 w 56"/>
                <a:gd name="T7" fmla="*/ 168 h 176"/>
                <a:gd name="T8" fmla="*/ 8 w 56"/>
                <a:gd name="T9" fmla="*/ 176 h 176"/>
                <a:gd name="T10" fmla="*/ 48 w 56"/>
                <a:gd name="T11" fmla="*/ 176 h 176"/>
                <a:gd name="T12" fmla="*/ 56 w 56"/>
                <a:gd name="T13" fmla="*/ 168 h 176"/>
                <a:gd name="T14" fmla="*/ 56 w 56"/>
                <a:gd name="T15" fmla="*/ 8 h 176"/>
                <a:gd name="T16" fmla="*/ 48 w 56"/>
                <a:gd name="T17" fmla="*/ 0 h 176"/>
                <a:gd name="T18" fmla="*/ 40 w 56"/>
                <a:gd name="T19" fmla="*/ 160 h 176"/>
                <a:gd name="T20" fmla="*/ 16 w 56"/>
                <a:gd name="T21" fmla="*/ 160 h 176"/>
                <a:gd name="T22" fmla="*/ 16 w 56"/>
                <a:gd name="T23" fmla="*/ 16 h 176"/>
                <a:gd name="T24" fmla="*/ 40 w 56"/>
                <a:gd name="T25" fmla="*/ 16 h 176"/>
                <a:gd name="T26" fmla="*/ 40 w 56"/>
                <a:gd name="T27" fmla="*/ 16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176">
                  <a:moveTo>
                    <a:pt x="48" y="0"/>
                  </a:moveTo>
                  <a:cubicBezTo>
                    <a:pt x="8" y="0"/>
                    <a:pt x="8" y="0"/>
                    <a:pt x="8" y="0"/>
                  </a:cubicBezTo>
                  <a:cubicBezTo>
                    <a:pt x="4" y="0"/>
                    <a:pt x="0" y="4"/>
                    <a:pt x="0" y="8"/>
                  </a:cubicBezTo>
                  <a:cubicBezTo>
                    <a:pt x="0" y="168"/>
                    <a:pt x="0" y="168"/>
                    <a:pt x="0" y="168"/>
                  </a:cubicBezTo>
                  <a:cubicBezTo>
                    <a:pt x="0" y="172"/>
                    <a:pt x="4" y="176"/>
                    <a:pt x="8" y="176"/>
                  </a:cubicBezTo>
                  <a:cubicBezTo>
                    <a:pt x="48" y="176"/>
                    <a:pt x="48" y="176"/>
                    <a:pt x="48" y="176"/>
                  </a:cubicBezTo>
                  <a:cubicBezTo>
                    <a:pt x="53" y="176"/>
                    <a:pt x="56" y="172"/>
                    <a:pt x="56" y="168"/>
                  </a:cubicBezTo>
                  <a:cubicBezTo>
                    <a:pt x="56" y="8"/>
                    <a:pt x="56" y="8"/>
                    <a:pt x="56" y="8"/>
                  </a:cubicBezTo>
                  <a:cubicBezTo>
                    <a:pt x="56" y="4"/>
                    <a:pt x="53" y="0"/>
                    <a:pt x="48" y="0"/>
                  </a:cubicBezTo>
                  <a:close/>
                  <a:moveTo>
                    <a:pt x="40" y="160"/>
                  </a:moveTo>
                  <a:cubicBezTo>
                    <a:pt x="16" y="160"/>
                    <a:pt x="16" y="160"/>
                    <a:pt x="16" y="160"/>
                  </a:cubicBezTo>
                  <a:cubicBezTo>
                    <a:pt x="16" y="16"/>
                    <a:pt x="16" y="16"/>
                    <a:pt x="16" y="16"/>
                  </a:cubicBezTo>
                  <a:cubicBezTo>
                    <a:pt x="40" y="16"/>
                    <a:pt x="40" y="16"/>
                    <a:pt x="40" y="16"/>
                  </a:cubicBezTo>
                  <a:lnTo>
                    <a:pt x="40" y="1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16" name="Freeform 7">
              <a:extLst>
                <a:ext uri="{FF2B5EF4-FFF2-40B4-BE49-F238E27FC236}">
                  <a16:creationId xmlns:a16="http://schemas.microsoft.com/office/drawing/2014/main" id="{2F12E84F-7C90-47E7-ABD9-67020D7C4A4F}"/>
                </a:ext>
              </a:extLst>
            </p:cNvPr>
            <p:cNvSpPr>
              <a:spLocks noEditPoints="1"/>
            </p:cNvSpPr>
            <p:nvPr/>
          </p:nvSpPr>
          <p:spPr bwMode="auto">
            <a:xfrm>
              <a:off x="3828" y="1728"/>
              <a:ext cx="154" cy="576"/>
            </a:xfrm>
            <a:custGeom>
              <a:avLst/>
              <a:gdLst>
                <a:gd name="T0" fmla="*/ 56 w 64"/>
                <a:gd name="T1" fmla="*/ 0 h 240"/>
                <a:gd name="T2" fmla="*/ 8 w 64"/>
                <a:gd name="T3" fmla="*/ 0 h 240"/>
                <a:gd name="T4" fmla="*/ 0 w 64"/>
                <a:gd name="T5" fmla="*/ 8 h 240"/>
                <a:gd name="T6" fmla="*/ 0 w 64"/>
                <a:gd name="T7" fmla="*/ 232 h 240"/>
                <a:gd name="T8" fmla="*/ 8 w 64"/>
                <a:gd name="T9" fmla="*/ 240 h 240"/>
                <a:gd name="T10" fmla="*/ 56 w 64"/>
                <a:gd name="T11" fmla="*/ 240 h 240"/>
                <a:gd name="T12" fmla="*/ 64 w 64"/>
                <a:gd name="T13" fmla="*/ 232 h 240"/>
                <a:gd name="T14" fmla="*/ 64 w 64"/>
                <a:gd name="T15" fmla="*/ 8 h 240"/>
                <a:gd name="T16" fmla="*/ 56 w 64"/>
                <a:gd name="T17" fmla="*/ 0 h 240"/>
                <a:gd name="T18" fmla="*/ 48 w 64"/>
                <a:gd name="T19" fmla="*/ 224 h 240"/>
                <a:gd name="T20" fmla="*/ 16 w 64"/>
                <a:gd name="T21" fmla="*/ 224 h 240"/>
                <a:gd name="T22" fmla="*/ 16 w 64"/>
                <a:gd name="T23" fmla="*/ 16 h 240"/>
                <a:gd name="T24" fmla="*/ 48 w 64"/>
                <a:gd name="T25" fmla="*/ 16 h 240"/>
                <a:gd name="T26" fmla="*/ 48 w 64"/>
                <a:gd name="T27" fmla="*/ 22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240">
                  <a:moveTo>
                    <a:pt x="56" y="0"/>
                  </a:moveTo>
                  <a:cubicBezTo>
                    <a:pt x="8" y="0"/>
                    <a:pt x="8" y="0"/>
                    <a:pt x="8" y="0"/>
                  </a:cubicBezTo>
                  <a:cubicBezTo>
                    <a:pt x="4" y="0"/>
                    <a:pt x="0" y="4"/>
                    <a:pt x="0" y="8"/>
                  </a:cubicBezTo>
                  <a:cubicBezTo>
                    <a:pt x="0" y="232"/>
                    <a:pt x="0" y="232"/>
                    <a:pt x="0" y="232"/>
                  </a:cubicBezTo>
                  <a:cubicBezTo>
                    <a:pt x="0" y="236"/>
                    <a:pt x="4" y="240"/>
                    <a:pt x="8" y="240"/>
                  </a:cubicBezTo>
                  <a:cubicBezTo>
                    <a:pt x="56" y="240"/>
                    <a:pt x="56" y="240"/>
                    <a:pt x="56" y="240"/>
                  </a:cubicBezTo>
                  <a:cubicBezTo>
                    <a:pt x="61" y="240"/>
                    <a:pt x="64" y="236"/>
                    <a:pt x="64" y="232"/>
                  </a:cubicBezTo>
                  <a:cubicBezTo>
                    <a:pt x="64" y="8"/>
                    <a:pt x="64" y="8"/>
                    <a:pt x="64" y="8"/>
                  </a:cubicBezTo>
                  <a:cubicBezTo>
                    <a:pt x="64" y="4"/>
                    <a:pt x="61" y="0"/>
                    <a:pt x="56" y="0"/>
                  </a:cubicBezTo>
                  <a:close/>
                  <a:moveTo>
                    <a:pt x="48" y="224"/>
                  </a:moveTo>
                  <a:cubicBezTo>
                    <a:pt x="16" y="224"/>
                    <a:pt x="16" y="224"/>
                    <a:pt x="16" y="224"/>
                  </a:cubicBezTo>
                  <a:cubicBezTo>
                    <a:pt x="16" y="16"/>
                    <a:pt x="16" y="16"/>
                    <a:pt x="16" y="16"/>
                  </a:cubicBezTo>
                  <a:cubicBezTo>
                    <a:pt x="48" y="16"/>
                    <a:pt x="48" y="16"/>
                    <a:pt x="48" y="16"/>
                  </a:cubicBezTo>
                  <a:lnTo>
                    <a:pt x="48" y="2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grpSp>
      <p:grpSp>
        <p:nvGrpSpPr>
          <p:cNvPr id="59" name="Group 11">
            <a:extLst>
              <a:ext uri="{FF2B5EF4-FFF2-40B4-BE49-F238E27FC236}">
                <a16:creationId xmlns:a16="http://schemas.microsoft.com/office/drawing/2014/main" id="{1F91727F-972B-4285-AFF8-4071E3A78285}"/>
              </a:ext>
            </a:extLst>
          </p:cNvPr>
          <p:cNvGrpSpPr>
            <a:grpSpLocks noChangeAspect="1"/>
          </p:cNvGrpSpPr>
          <p:nvPr/>
        </p:nvGrpSpPr>
        <p:grpSpPr bwMode="auto">
          <a:xfrm>
            <a:off x="1218636" y="4509127"/>
            <a:ext cx="442129" cy="445089"/>
            <a:chOff x="3840" y="2163"/>
            <a:chExt cx="597" cy="601"/>
          </a:xfrm>
          <a:solidFill>
            <a:schemeClr val="bg1"/>
          </a:solidFill>
        </p:grpSpPr>
        <p:sp>
          <p:nvSpPr>
            <p:cNvPr id="60" name="Freeform 12">
              <a:extLst>
                <a:ext uri="{FF2B5EF4-FFF2-40B4-BE49-F238E27FC236}">
                  <a16:creationId xmlns:a16="http://schemas.microsoft.com/office/drawing/2014/main" id="{143E0C04-7C75-446B-A6CE-DA356A0411C7}"/>
                </a:ext>
              </a:extLst>
            </p:cNvPr>
            <p:cNvSpPr>
              <a:spLocks/>
            </p:cNvSpPr>
            <p:nvPr/>
          </p:nvSpPr>
          <p:spPr bwMode="auto">
            <a:xfrm>
              <a:off x="3840" y="2431"/>
              <a:ext cx="597" cy="333"/>
            </a:xfrm>
            <a:custGeom>
              <a:avLst/>
              <a:gdLst>
                <a:gd name="T0" fmla="*/ 247 w 249"/>
                <a:gd name="T1" fmla="*/ 76 h 139"/>
                <a:gd name="T2" fmla="*/ 243 w 249"/>
                <a:gd name="T3" fmla="*/ 69 h 139"/>
                <a:gd name="T4" fmla="*/ 203 w 249"/>
                <a:gd name="T5" fmla="*/ 48 h 139"/>
                <a:gd name="T6" fmla="*/ 184 w 249"/>
                <a:gd name="T7" fmla="*/ 48 h 139"/>
                <a:gd name="T8" fmla="*/ 176 w 249"/>
                <a:gd name="T9" fmla="*/ 56 h 139"/>
                <a:gd name="T10" fmla="*/ 184 w 249"/>
                <a:gd name="T11" fmla="*/ 64 h 139"/>
                <a:gd name="T12" fmla="*/ 203 w 249"/>
                <a:gd name="T13" fmla="*/ 64 h 139"/>
                <a:gd name="T14" fmla="*/ 203 w 249"/>
                <a:gd name="T15" fmla="*/ 64 h 139"/>
                <a:gd name="T16" fmla="*/ 228 w 249"/>
                <a:gd name="T17" fmla="*/ 76 h 139"/>
                <a:gd name="T18" fmla="*/ 116 w 249"/>
                <a:gd name="T19" fmla="*/ 120 h 139"/>
                <a:gd name="T20" fmla="*/ 80 w 249"/>
                <a:gd name="T21" fmla="*/ 117 h 139"/>
                <a:gd name="T22" fmla="*/ 16 w 249"/>
                <a:gd name="T23" fmla="*/ 76 h 139"/>
                <a:gd name="T24" fmla="*/ 16 w 249"/>
                <a:gd name="T25" fmla="*/ 16 h 139"/>
                <a:gd name="T26" fmla="*/ 24 w 249"/>
                <a:gd name="T27" fmla="*/ 16 h 139"/>
                <a:gd name="T28" fmla="*/ 74 w 249"/>
                <a:gd name="T29" fmla="*/ 37 h 139"/>
                <a:gd name="T30" fmla="*/ 80 w 249"/>
                <a:gd name="T31" fmla="*/ 40 h 139"/>
                <a:gd name="T32" fmla="*/ 120 w 249"/>
                <a:gd name="T33" fmla="*/ 40 h 139"/>
                <a:gd name="T34" fmla="*/ 151 w 249"/>
                <a:gd name="T35" fmla="*/ 64 h 139"/>
                <a:gd name="T36" fmla="*/ 72 w 249"/>
                <a:gd name="T37" fmla="*/ 64 h 139"/>
                <a:gd name="T38" fmla="*/ 64 w 249"/>
                <a:gd name="T39" fmla="*/ 72 h 139"/>
                <a:gd name="T40" fmla="*/ 72 w 249"/>
                <a:gd name="T41" fmla="*/ 80 h 139"/>
                <a:gd name="T42" fmla="*/ 160 w 249"/>
                <a:gd name="T43" fmla="*/ 80 h 139"/>
                <a:gd name="T44" fmla="*/ 168 w 249"/>
                <a:gd name="T45" fmla="*/ 72 h 139"/>
                <a:gd name="T46" fmla="*/ 120 w 249"/>
                <a:gd name="T47" fmla="*/ 24 h 139"/>
                <a:gd name="T48" fmla="*/ 84 w 249"/>
                <a:gd name="T49" fmla="*/ 24 h 139"/>
                <a:gd name="T50" fmla="*/ 24 w 249"/>
                <a:gd name="T51" fmla="*/ 0 h 139"/>
                <a:gd name="T52" fmla="*/ 8 w 249"/>
                <a:gd name="T53" fmla="*/ 0 h 139"/>
                <a:gd name="T54" fmla="*/ 0 w 249"/>
                <a:gd name="T55" fmla="*/ 8 h 139"/>
                <a:gd name="T56" fmla="*/ 0 w 249"/>
                <a:gd name="T57" fmla="*/ 80 h 139"/>
                <a:gd name="T58" fmla="*/ 4 w 249"/>
                <a:gd name="T59" fmla="*/ 87 h 139"/>
                <a:gd name="T60" fmla="*/ 71 w 249"/>
                <a:gd name="T61" fmla="*/ 130 h 139"/>
                <a:gd name="T62" fmla="*/ 101 w 249"/>
                <a:gd name="T63" fmla="*/ 139 h 139"/>
                <a:gd name="T64" fmla="*/ 122 w 249"/>
                <a:gd name="T65" fmla="*/ 135 h 139"/>
                <a:gd name="T66" fmla="*/ 243 w 249"/>
                <a:gd name="T67" fmla="*/ 87 h 139"/>
                <a:gd name="T68" fmla="*/ 248 w 249"/>
                <a:gd name="T69" fmla="*/ 83 h 139"/>
                <a:gd name="T70" fmla="*/ 247 w 249"/>
                <a:gd name="T71" fmla="*/ 7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9" h="139">
                  <a:moveTo>
                    <a:pt x="247" y="76"/>
                  </a:moveTo>
                  <a:cubicBezTo>
                    <a:pt x="243" y="69"/>
                    <a:pt x="243" y="69"/>
                    <a:pt x="243" y="69"/>
                  </a:cubicBezTo>
                  <a:cubicBezTo>
                    <a:pt x="234" y="56"/>
                    <a:pt x="219" y="48"/>
                    <a:pt x="203" y="48"/>
                  </a:cubicBezTo>
                  <a:cubicBezTo>
                    <a:pt x="184" y="48"/>
                    <a:pt x="184" y="48"/>
                    <a:pt x="184" y="48"/>
                  </a:cubicBezTo>
                  <a:cubicBezTo>
                    <a:pt x="180" y="48"/>
                    <a:pt x="176" y="52"/>
                    <a:pt x="176" y="56"/>
                  </a:cubicBezTo>
                  <a:cubicBezTo>
                    <a:pt x="176" y="60"/>
                    <a:pt x="180" y="64"/>
                    <a:pt x="184" y="64"/>
                  </a:cubicBezTo>
                  <a:cubicBezTo>
                    <a:pt x="203" y="64"/>
                    <a:pt x="203" y="64"/>
                    <a:pt x="203" y="64"/>
                  </a:cubicBezTo>
                  <a:cubicBezTo>
                    <a:pt x="203" y="64"/>
                    <a:pt x="203" y="64"/>
                    <a:pt x="203" y="64"/>
                  </a:cubicBezTo>
                  <a:cubicBezTo>
                    <a:pt x="213" y="64"/>
                    <a:pt x="222" y="69"/>
                    <a:pt x="228" y="76"/>
                  </a:cubicBezTo>
                  <a:cubicBezTo>
                    <a:pt x="116" y="120"/>
                    <a:pt x="116" y="120"/>
                    <a:pt x="116" y="120"/>
                  </a:cubicBezTo>
                  <a:cubicBezTo>
                    <a:pt x="104" y="124"/>
                    <a:pt x="90" y="123"/>
                    <a:pt x="80" y="117"/>
                  </a:cubicBezTo>
                  <a:cubicBezTo>
                    <a:pt x="16" y="76"/>
                    <a:pt x="16" y="76"/>
                    <a:pt x="16" y="76"/>
                  </a:cubicBezTo>
                  <a:cubicBezTo>
                    <a:pt x="16" y="16"/>
                    <a:pt x="16" y="16"/>
                    <a:pt x="16" y="16"/>
                  </a:cubicBezTo>
                  <a:cubicBezTo>
                    <a:pt x="24" y="16"/>
                    <a:pt x="24" y="16"/>
                    <a:pt x="24" y="16"/>
                  </a:cubicBezTo>
                  <a:cubicBezTo>
                    <a:pt x="42" y="16"/>
                    <a:pt x="64" y="22"/>
                    <a:pt x="74" y="37"/>
                  </a:cubicBezTo>
                  <a:cubicBezTo>
                    <a:pt x="75" y="39"/>
                    <a:pt x="78" y="40"/>
                    <a:pt x="80" y="40"/>
                  </a:cubicBezTo>
                  <a:cubicBezTo>
                    <a:pt x="120" y="40"/>
                    <a:pt x="120" y="40"/>
                    <a:pt x="120" y="40"/>
                  </a:cubicBezTo>
                  <a:cubicBezTo>
                    <a:pt x="135" y="40"/>
                    <a:pt x="148" y="50"/>
                    <a:pt x="151" y="64"/>
                  </a:cubicBezTo>
                  <a:cubicBezTo>
                    <a:pt x="72" y="64"/>
                    <a:pt x="72" y="64"/>
                    <a:pt x="72" y="64"/>
                  </a:cubicBezTo>
                  <a:cubicBezTo>
                    <a:pt x="68" y="64"/>
                    <a:pt x="64" y="68"/>
                    <a:pt x="64" y="72"/>
                  </a:cubicBezTo>
                  <a:cubicBezTo>
                    <a:pt x="64" y="76"/>
                    <a:pt x="68" y="80"/>
                    <a:pt x="72" y="80"/>
                  </a:cubicBezTo>
                  <a:cubicBezTo>
                    <a:pt x="160" y="80"/>
                    <a:pt x="160" y="80"/>
                    <a:pt x="160" y="80"/>
                  </a:cubicBezTo>
                  <a:cubicBezTo>
                    <a:pt x="165" y="80"/>
                    <a:pt x="168" y="76"/>
                    <a:pt x="168" y="72"/>
                  </a:cubicBezTo>
                  <a:cubicBezTo>
                    <a:pt x="168" y="46"/>
                    <a:pt x="147" y="24"/>
                    <a:pt x="120" y="24"/>
                  </a:cubicBezTo>
                  <a:cubicBezTo>
                    <a:pt x="84" y="24"/>
                    <a:pt x="84" y="24"/>
                    <a:pt x="84" y="24"/>
                  </a:cubicBezTo>
                  <a:cubicBezTo>
                    <a:pt x="69" y="6"/>
                    <a:pt x="43" y="0"/>
                    <a:pt x="24" y="0"/>
                  </a:cubicBezTo>
                  <a:cubicBezTo>
                    <a:pt x="8" y="0"/>
                    <a:pt x="8" y="0"/>
                    <a:pt x="8" y="0"/>
                  </a:cubicBezTo>
                  <a:cubicBezTo>
                    <a:pt x="4" y="0"/>
                    <a:pt x="0" y="4"/>
                    <a:pt x="0" y="8"/>
                  </a:cubicBezTo>
                  <a:cubicBezTo>
                    <a:pt x="0" y="80"/>
                    <a:pt x="0" y="80"/>
                    <a:pt x="0" y="80"/>
                  </a:cubicBezTo>
                  <a:cubicBezTo>
                    <a:pt x="0" y="83"/>
                    <a:pt x="2" y="85"/>
                    <a:pt x="4" y="87"/>
                  </a:cubicBezTo>
                  <a:cubicBezTo>
                    <a:pt x="71" y="130"/>
                    <a:pt x="71" y="130"/>
                    <a:pt x="71" y="130"/>
                  </a:cubicBezTo>
                  <a:cubicBezTo>
                    <a:pt x="80" y="136"/>
                    <a:pt x="91" y="139"/>
                    <a:pt x="101" y="139"/>
                  </a:cubicBezTo>
                  <a:cubicBezTo>
                    <a:pt x="108" y="139"/>
                    <a:pt x="115" y="137"/>
                    <a:pt x="122" y="135"/>
                  </a:cubicBezTo>
                  <a:cubicBezTo>
                    <a:pt x="243" y="87"/>
                    <a:pt x="243" y="87"/>
                    <a:pt x="243" y="87"/>
                  </a:cubicBezTo>
                  <a:cubicBezTo>
                    <a:pt x="245" y="87"/>
                    <a:pt x="247" y="85"/>
                    <a:pt x="248" y="83"/>
                  </a:cubicBezTo>
                  <a:cubicBezTo>
                    <a:pt x="249" y="80"/>
                    <a:pt x="248" y="78"/>
                    <a:pt x="247"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1" name="Freeform 13">
              <a:extLst>
                <a:ext uri="{FF2B5EF4-FFF2-40B4-BE49-F238E27FC236}">
                  <a16:creationId xmlns:a16="http://schemas.microsoft.com/office/drawing/2014/main" id="{A5C382A2-A7B4-46E1-A70B-FEED551E1BDB}"/>
                </a:ext>
              </a:extLst>
            </p:cNvPr>
            <p:cNvSpPr>
              <a:spLocks noEditPoints="1"/>
            </p:cNvSpPr>
            <p:nvPr/>
          </p:nvSpPr>
          <p:spPr bwMode="auto">
            <a:xfrm>
              <a:off x="4070" y="2163"/>
              <a:ext cx="269" cy="268"/>
            </a:xfrm>
            <a:custGeom>
              <a:avLst/>
              <a:gdLst>
                <a:gd name="T0" fmla="*/ 8 w 112"/>
                <a:gd name="T1" fmla="*/ 64 h 112"/>
                <a:gd name="T2" fmla="*/ 17 w 112"/>
                <a:gd name="T3" fmla="*/ 64 h 112"/>
                <a:gd name="T4" fmla="*/ 23 w 112"/>
                <a:gd name="T5" fmla="*/ 78 h 112"/>
                <a:gd name="T6" fmla="*/ 17 w 112"/>
                <a:gd name="T7" fmla="*/ 84 h 112"/>
                <a:gd name="T8" fmla="*/ 17 w 112"/>
                <a:gd name="T9" fmla="*/ 95 h 112"/>
                <a:gd name="T10" fmla="*/ 23 w 112"/>
                <a:gd name="T11" fmla="*/ 98 h 112"/>
                <a:gd name="T12" fmla="*/ 28 w 112"/>
                <a:gd name="T13" fmla="*/ 95 h 112"/>
                <a:gd name="T14" fmla="*/ 34 w 112"/>
                <a:gd name="T15" fmla="*/ 89 h 112"/>
                <a:gd name="T16" fmla="*/ 48 w 112"/>
                <a:gd name="T17" fmla="*/ 95 h 112"/>
                <a:gd name="T18" fmla="*/ 48 w 112"/>
                <a:gd name="T19" fmla="*/ 104 h 112"/>
                <a:gd name="T20" fmla="*/ 56 w 112"/>
                <a:gd name="T21" fmla="*/ 112 h 112"/>
                <a:gd name="T22" fmla="*/ 64 w 112"/>
                <a:gd name="T23" fmla="*/ 104 h 112"/>
                <a:gd name="T24" fmla="*/ 64 w 112"/>
                <a:gd name="T25" fmla="*/ 95 h 112"/>
                <a:gd name="T26" fmla="*/ 78 w 112"/>
                <a:gd name="T27" fmla="*/ 89 h 112"/>
                <a:gd name="T28" fmla="*/ 84 w 112"/>
                <a:gd name="T29" fmla="*/ 95 h 112"/>
                <a:gd name="T30" fmla="*/ 90 w 112"/>
                <a:gd name="T31" fmla="*/ 98 h 112"/>
                <a:gd name="T32" fmla="*/ 95 w 112"/>
                <a:gd name="T33" fmla="*/ 95 h 112"/>
                <a:gd name="T34" fmla="*/ 95 w 112"/>
                <a:gd name="T35" fmla="*/ 84 h 112"/>
                <a:gd name="T36" fmla="*/ 90 w 112"/>
                <a:gd name="T37" fmla="*/ 78 h 112"/>
                <a:gd name="T38" fmla="*/ 95 w 112"/>
                <a:gd name="T39" fmla="*/ 64 h 112"/>
                <a:gd name="T40" fmla="*/ 104 w 112"/>
                <a:gd name="T41" fmla="*/ 64 h 112"/>
                <a:gd name="T42" fmla="*/ 112 w 112"/>
                <a:gd name="T43" fmla="*/ 56 h 112"/>
                <a:gd name="T44" fmla="*/ 104 w 112"/>
                <a:gd name="T45" fmla="*/ 48 h 112"/>
                <a:gd name="T46" fmla="*/ 95 w 112"/>
                <a:gd name="T47" fmla="*/ 48 h 112"/>
                <a:gd name="T48" fmla="*/ 90 w 112"/>
                <a:gd name="T49" fmla="*/ 34 h 112"/>
                <a:gd name="T50" fmla="*/ 95 w 112"/>
                <a:gd name="T51" fmla="*/ 28 h 112"/>
                <a:gd name="T52" fmla="*/ 95 w 112"/>
                <a:gd name="T53" fmla="*/ 17 h 112"/>
                <a:gd name="T54" fmla="*/ 84 w 112"/>
                <a:gd name="T55" fmla="*/ 17 h 112"/>
                <a:gd name="T56" fmla="*/ 78 w 112"/>
                <a:gd name="T57" fmla="*/ 23 h 112"/>
                <a:gd name="T58" fmla="*/ 64 w 112"/>
                <a:gd name="T59" fmla="*/ 17 h 112"/>
                <a:gd name="T60" fmla="*/ 64 w 112"/>
                <a:gd name="T61" fmla="*/ 8 h 112"/>
                <a:gd name="T62" fmla="*/ 56 w 112"/>
                <a:gd name="T63" fmla="*/ 0 h 112"/>
                <a:gd name="T64" fmla="*/ 48 w 112"/>
                <a:gd name="T65" fmla="*/ 8 h 112"/>
                <a:gd name="T66" fmla="*/ 48 w 112"/>
                <a:gd name="T67" fmla="*/ 17 h 112"/>
                <a:gd name="T68" fmla="*/ 34 w 112"/>
                <a:gd name="T69" fmla="*/ 23 h 112"/>
                <a:gd name="T70" fmla="*/ 28 w 112"/>
                <a:gd name="T71" fmla="*/ 17 h 112"/>
                <a:gd name="T72" fmla="*/ 17 w 112"/>
                <a:gd name="T73" fmla="*/ 17 h 112"/>
                <a:gd name="T74" fmla="*/ 17 w 112"/>
                <a:gd name="T75" fmla="*/ 28 h 112"/>
                <a:gd name="T76" fmla="*/ 23 w 112"/>
                <a:gd name="T77" fmla="*/ 34 h 112"/>
                <a:gd name="T78" fmla="*/ 17 w 112"/>
                <a:gd name="T79" fmla="*/ 48 h 112"/>
                <a:gd name="T80" fmla="*/ 8 w 112"/>
                <a:gd name="T81" fmla="*/ 48 h 112"/>
                <a:gd name="T82" fmla="*/ 0 w 112"/>
                <a:gd name="T83" fmla="*/ 56 h 112"/>
                <a:gd name="T84" fmla="*/ 8 w 112"/>
                <a:gd name="T85" fmla="*/ 64 h 112"/>
                <a:gd name="T86" fmla="*/ 56 w 112"/>
                <a:gd name="T87" fmla="*/ 32 h 112"/>
                <a:gd name="T88" fmla="*/ 80 w 112"/>
                <a:gd name="T89" fmla="*/ 56 h 112"/>
                <a:gd name="T90" fmla="*/ 56 w 112"/>
                <a:gd name="T91" fmla="*/ 80 h 112"/>
                <a:gd name="T92" fmla="*/ 32 w 112"/>
                <a:gd name="T93" fmla="*/ 56 h 112"/>
                <a:gd name="T94" fmla="*/ 56 w 112"/>
                <a:gd name="T95" fmla="*/ 3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2" h="112">
                  <a:moveTo>
                    <a:pt x="8" y="64"/>
                  </a:moveTo>
                  <a:cubicBezTo>
                    <a:pt x="17" y="64"/>
                    <a:pt x="17" y="64"/>
                    <a:pt x="17" y="64"/>
                  </a:cubicBezTo>
                  <a:cubicBezTo>
                    <a:pt x="18" y="69"/>
                    <a:pt x="20" y="74"/>
                    <a:pt x="23" y="78"/>
                  </a:cubicBezTo>
                  <a:cubicBezTo>
                    <a:pt x="17" y="84"/>
                    <a:pt x="17" y="84"/>
                    <a:pt x="17" y="84"/>
                  </a:cubicBezTo>
                  <a:cubicBezTo>
                    <a:pt x="14" y="87"/>
                    <a:pt x="14" y="92"/>
                    <a:pt x="17" y="95"/>
                  </a:cubicBezTo>
                  <a:cubicBezTo>
                    <a:pt x="19" y="97"/>
                    <a:pt x="21" y="98"/>
                    <a:pt x="23" y="98"/>
                  </a:cubicBezTo>
                  <a:cubicBezTo>
                    <a:pt x="25" y="98"/>
                    <a:pt x="27" y="97"/>
                    <a:pt x="28" y="95"/>
                  </a:cubicBezTo>
                  <a:cubicBezTo>
                    <a:pt x="34" y="89"/>
                    <a:pt x="34" y="89"/>
                    <a:pt x="34" y="89"/>
                  </a:cubicBezTo>
                  <a:cubicBezTo>
                    <a:pt x="38" y="92"/>
                    <a:pt x="43" y="94"/>
                    <a:pt x="48" y="95"/>
                  </a:cubicBezTo>
                  <a:cubicBezTo>
                    <a:pt x="48" y="104"/>
                    <a:pt x="48" y="104"/>
                    <a:pt x="48" y="104"/>
                  </a:cubicBezTo>
                  <a:cubicBezTo>
                    <a:pt x="48" y="108"/>
                    <a:pt x="52" y="112"/>
                    <a:pt x="56" y="112"/>
                  </a:cubicBezTo>
                  <a:cubicBezTo>
                    <a:pt x="61" y="112"/>
                    <a:pt x="64" y="108"/>
                    <a:pt x="64" y="104"/>
                  </a:cubicBezTo>
                  <a:cubicBezTo>
                    <a:pt x="64" y="95"/>
                    <a:pt x="64" y="95"/>
                    <a:pt x="64" y="95"/>
                  </a:cubicBezTo>
                  <a:cubicBezTo>
                    <a:pt x="69" y="94"/>
                    <a:pt x="74" y="92"/>
                    <a:pt x="78" y="89"/>
                  </a:cubicBezTo>
                  <a:cubicBezTo>
                    <a:pt x="84" y="95"/>
                    <a:pt x="84" y="95"/>
                    <a:pt x="84" y="95"/>
                  </a:cubicBezTo>
                  <a:cubicBezTo>
                    <a:pt x="86" y="97"/>
                    <a:pt x="88" y="98"/>
                    <a:pt x="90" y="98"/>
                  </a:cubicBezTo>
                  <a:cubicBezTo>
                    <a:pt x="92" y="98"/>
                    <a:pt x="94" y="97"/>
                    <a:pt x="95" y="95"/>
                  </a:cubicBezTo>
                  <a:cubicBezTo>
                    <a:pt x="99" y="92"/>
                    <a:pt x="99" y="87"/>
                    <a:pt x="95" y="84"/>
                  </a:cubicBezTo>
                  <a:cubicBezTo>
                    <a:pt x="90" y="78"/>
                    <a:pt x="90" y="78"/>
                    <a:pt x="90" y="78"/>
                  </a:cubicBezTo>
                  <a:cubicBezTo>
                    <a:pt x="92" y="74"/>
                    <a:pt x="94" y="69"/>
                    <a:pt x="95" y="64"/>
                  </a:cubicBezTo>
                  <a:cubicBezTo>
                    <a:pt x="104" y="64"/>
                    <a:pt x="104" y="64"/>
                    <a:pt x="104" y="64"/>
                  </a:cubicBezTo>
                  <a:cubicBezTo>
                    <a:pt x="109" y="64"/>
                    <a:pt x="112" y="60"/>
                    <a:pt x="112" y="56"/>
                  </a:cubicBezTo>
                  <a:cubicBezTo>
                    <a:pt x="112" y="52"/>
                    <a:pt x="109" y="48"/>
                    <a:pt x="104" y="48"/>
                  </a:cubicBezTo>
                  <a:cubicBezTo>
                    <a:pt x="95" y="48"/>
                    <a:pt x="95" y="48"/>
                    <a:pt x="95" y="48"/>
                  </a:cubicBezTo>
                  <a:cubicBezTo>
                    <a:pt x="94" y="43"/>
                    <a:pt x="92" y="38"/>
                    <a:pt x="90" y="34"/>
                  </a:cubicBezTo>
                  <a:cubicBezTo>
                    <a:pt x="95" y="28"/>
                    <a:pt x="95" y="28"/>
                    <a:pt x="95" y="28"/>
                  </a:cubicBezTo>
                  <a:cubicBezTo>
                    <a:pt x="99" y="25"/>
                    <a:pt x="99" y="20"/>
                    <a:pt x="95" y="17"/>
                  </a:cubicBezTo>
                  <a:cubicBezTo>
                    <a:pt x="92" y="14"/>
                    <a:pt x="87" y="14"/>
                    <a:pt x="84" y="17"/>
                  </a:cubicBezTo>
                  <a:cubicBezTo>
                    <a:pt x="78" y="23"/>
                    <a:pt x="78" y="23"/>
                    <a:pt x="78" y="23"/>
                  </a:cubicBezTo>
                  <a:cubicBezTo>
                    <a:pt x="74" y="20"/>
                    <a:pt x="69" y="18"/>
                    <a:pt x="64" y="17"/>
                  </a:cubicBezTo>
                  <a:cubicBezTo>
                    <a:pt x="64" y="8"/>
                    <a:pt x="64" y="8"/>
                    <a:pt x="64" y="8"/>
                  </a:cubicBezTo>
                  <a:cubicBezTo>
                    <a:pt x="64" y="4"/>
                    <a:pt x="61" y="0"/>
                    <a:pt x="56" y="0"/>
                  </a:cubicBezTo>
                  <a:cubicBezTo>
                    <a:pt x="52" y="0"/>
                    <a:pt x="48" y="4"/>
                    <a:pt x="48" y="8"/>
                  </a:cubicBezTo>
                  <a:cubicBezTo>
                    <a:pt x="48" y="17"/>
                    <a:pt x="48" y="17"/>
                    <a:pt x="48" y="17"/>
                  </a:cubicBezTo>
                  <a:cubicBezTo>
                    <a:pt x="43" y="18"/>
                    <a:pt x="38" y="20"/>
                    <a:pt x="34" y="23"/>
                  </a:cubicBezTo>
                  <a:cubicBezTo>
                    <a:pt x="28" y="17"/>
                    <a:pt x="28" y="17"/>
                    <a:pt x="28" y="17"/>
                  </a:cubicBezTo>
                  <a:cubicBezTo>
                    <a:pt x="25" y="14"/>
                    <a:pt x="20" y="14"/>
                    <a:pt x="17" y="17"/>
                  </a:cubicBezTo>
                  <a:cubicBezTo>
                    <a:pt x="14" y="20"/>
                    <a:pt x="14" y="25"/>
                    <a:pt x="17" y="28"/>
                  </a:cubicBezTo>
                  <a:cubicBezTo>
                    <a:pt x="23" y="34"/>
                    <a:pt x="23" y="34"/>
                    <a:pt x="23" y="34"/>
                  </a:cubicBezTo>
                  <a:cubicBezTo>
                    <a:pt x="20" y="38"/>
                    <a:pt x="18" y="43"/>
                    <a:pt x="17" y="48"/>
                  </a:cubicBezTo>
                  <a:cubicBezTo>
                    <a:pt x="8" y="48"/>
                    <a:pt x="8" y="48"/>
                    <a:pt x="8" y="48"/>
                  </a:cubicBezTo>
                  <a:cubicBezTo>
                    <a:pt x="4" y="48"/>
                    <a:pt x="0" y="52"/>
                    <a:pt x="0" y="56"/>
                  </a:cubicBezTo>
                  <a:cubicBezTo>
                    <a:pt x="0" y="60"/>
                    <a:pt x="4" y="64"/>
                    <a:pt x="8" y="64"/>
                  </a:cubicBezTo>
                  <a:close/>
                  <a:moveTo>
                    <a:pt x="56" y="32"/>
                  </a:moveTo>
                  <a:cubicBezTo>
                    <a:pt x="69" y="32"/>
                    <a:pt x="80" y="43"/>
                    <a:pt x="80" y="56"/>
                  </a:cubicBezTo>
                  <a:cubicBezTo>
                    <a:pt x="80" y="69"/>
                    <a:pt x="69" y="80"/>
                    <a:pt x="56" y="80"/>
                  </a:cubicBezTo>
                  <a:cubicBezTo>
                    <a:pt x="43" y="80"/>
                    <a:pt x="32" y="69"/>
                    <a:pt x="32" y="56"/>
                  </a:cubicBezTo>
                  <a:cubicBezTo>
                    <a:pt x="32" y="43"/>
                    <a:pt x="43" y="32"/>
                    <a:pt x="56"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grpSp>
      <p:sp>
        <p:nvSpPr>
          <p:cNvPr id="118" name="Freeform 42">
            <a:extLst>
              <a:ext uri="{FF2B5EF4-FFF2-40B4-BE49-F238E27FC236}">
                <a16:creationId xmlns:a16="http://schemas.microsoft.com/office/drawing/2014/main" id="{FB6B434F-4F9D-45E6-8C96-1DF5F537A371}"/>
              </a:ext>
            </a:extLst>
          </p:cNvPr>
          <p:cNvSpPr>
            <a:spLocks noEditPoints="1"/>
          </p:cNvSpPr>
          <p:nvPr/>
        </p:nvSpPr>
        <p:spPr bwMode="auto">
          <a:xfrm>
            <a:off x="4167990" y="4744458"/>
            <a:ext cx="233552" cy="249730"/>
          </a:xfrm>
          <a:custGeom>
            <a:avLst/>
            <a:gdLst>
              <a:gd name="T0" fmla="*/ 56 w 112"/>
              <a:gd name="T1" fmla="*/ 0 h 112"/>
              <a:gd name="T2" fmla="*/ 0 w 112"/>
              <a:gd name="T3" fmla="*/ 56 h 112"/>
              <a:gd name="T4" fmla="*/ 56 w 112"/>
              <a:gd name="T5" fmla="*/ 112 h 112"/>
              <a:gd name="T6" fmla="*/ 112 w 112"/>
              <a:gd name="T7" fmla="*/ 56 h 112"/>
              <a:gd name="T8" fmla="*/ 56 w 112"/>
              <a:gd name="T9" fmla="*/ 0 h 112"/>
              <a:gd name="T10" fmla="*/ 56 w 112"/>
              <a:gd name="T11" fmla="*/ 96 h 112"/>
              <a:gd name="T12" fmla="*/ 16 w 112"/>
              <a:gd name="T13" fmla="*/ 56 h 112"/>
              <a:gd name="T14" fmla="*/ 56 w 112"/>
              <a:gd name="T15" fmla="*/ 16 h 112"/>
              <a:gd name="T16" fmla="*/ 96 w 112"/>
              <a:gd name="T17" fmla="*/ 56 h 112"/>
              <a:gd name="T18" fmla="*/ 56 w 112"/>
              <a:gd name="T19"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12">
                <a:moveTo>
                  <a:pt x="56" y="0"/>
                </a:moveTo>
                <a:cubicBezTo>
                  <a:pt x="25" y="0"/>
                  <a:pt x="0" y="25"/>
                  <a:pt x="0" y="56"/>
                </a:cubicBezTo>
                <a:cubicBezTo>
                  <a:pt x="0" y="87"/>
                  <a:pt x="25" y="112"/>
                  <a:pt x="56" y="112"/>
                </a:cubicBezTo>
                <a:cubicBezTo>
                  <a:pt x="87" y="112"/>
                  <a:pt x="112" y="87"/>
                  <a:pt x="112" y="56"/>
                </a:cubicBezTo>
                <a:cubicBezTo>
                  <a:pt x="112" y="25"/>
                  <a:pt x="87" y="0"/>
                  <a:pt x="56" y="0"/>
                </a:cubicBezTo>
                <a:close/>
                <a:moveTo>
                  <a:pt x="56" y="96"/>
                </a:moveTo>
                <a:cubicBezTo>
                  <a:pt x="34" y="96"/>
                  <a:pt x="16" y="78"/>
                  <a:pt x="16" y="56"/>
                </a:cubicBezTo>
                <a:cubicBezTo>
                  <a:pt x="16" y="34"/>
                  <a:pt x="34" y="16"/>
                  <a:pt x="56" y="16"/>
                </a:cubicBezTo>
                <a:cubicBezTo>
                  <a:pt x="78" y="16"/>
                  <a:pt x="96" y="34"/>
                  <a:pt x="96" y="56"/>
                </a:cubicBezTo>
                <a:cubicBezTo>
                  <a:pt x="96" y="78"/>
                  <a:pt x="78" y="96"/>
                  <a:pt x="56" y="9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19" name="Freeform 43">
            <a:extLst>
              <a:ext uri="{FF2B5EF4-FFF2-40B4-BE49-F238E27FC236}">
                <a16:creationId xmlns:a16="http://schemas.microsoft.com/office/drawing/2014/main" id="{424D1CD7-0533-42AF-BD5F-650EA64F5851}"/>
              </a:ext>
            </a:extLst>
          </p:cNvPr>
          <p:cNvSpPr>
            <a:spLocks/>
          </p:cNvSpPr>
          <p:nvPr/>
        </p:nvSpPr>
        <p:spPr bwMode="auto">
          <a:xfrm>
            <a:off x="4147180" y="4479737"/>
            <a:ext cx="199691" cy="233947"/>
          </a:xfrm>
          <a:custGeom>
            <a:avLst/>
            <a:gdLst>
              <a:gd name="T0" fmla="*/ 3 w 96"/>
              <a:gd name="T1" fmla="*/ 47 h 105"/>
              <a:gd name="T2" fmla="*/ 35 w 96"/>
              <a:gd name="T3" fmla="*/ 79 h 105"/>
              <a:gd name="T4" fmla="*/ 40 w 96"/>
              <a:gd name="T5" fmla="*/ 81 h 105"/>
              <a:gd name="T6" fmla="*/ 46 w 96"/>
              <a:gd name="T7" fmla="*/ 79 h 105"/>
              <a:gd name="T8" fmla="*/ 46 w 96"/>
              <a:gd name="T9" fmla="*/ 67 h 105"/>
              <a:gd name="T10" fmla="*/ 28 w 96"/>
              <a:gd name="T11" fmla="*/ 49 h 105"/>
              <a:gd name="T12" fmla="*/ 80 w 96"/>
              <a:gd name="T13" fmla="*/ 49 h 105"/>
              <a:gd name="T14" fmla="*/ 80 w 96"/>
              <a:gd name="T15" fmla="*/ 97 h 105"/>
              <a:gd name="T16" fmla="*/ 88 w 96"/>
              <a:gd name="T17" fmla="*/ 105 h 105"/>
              <a:gd name="T18" fmla="*/ 96 w 96"/>
              <a:gd name="T19" fmla="*/ 97 h 105"/>
              <a:gd name="T20" fmla="*/ 96 w 96"/>
              <a:gd name="T21" fmla="*/ 41 h 105"/>
              <a:gd name="T22" fmla="*/ 88 w 96"/>
              <a:gd name="T23" fmla="*/ 33 h 105"/>
              <a:gd name="T24" fmla="*/ 28 w 96"/>
              <a:gd name="T25" fmla="*/ 33 h 105"/>
              <a:gd name="T26" fmla="*/ 46 w 96"/>
              <a:gd name="T27" fmla="*/ 15 h 105"/>
              <a:gd name="T28" fmla="*/ 46 w 96"/>
              <a:gd name="T29" fmla="*/ 3 h 105"/>
              <a:gd name="T30" fmla="*/ 35 w 96"/>
              <a:gd name="T31" fmla="*/ 3 h 105"/>
              <a:gd name="T32" fmla="*/ 3 w 96"/>
              <a:gd name="T33" fmla="*/ 35 h 105"/>
              <a:gd name="T34" fmla="*/ 1 w 96"/>
              <a:gd name="T35" fmla="*/ 38 h 105"/>
              <a:gd name="T36" fmla="*/ 1 w 96"/>
              <a:gd name="T37" fmla="*/ 44 h 105"/>
              <a:gd name="T38" fmla="*/ 3 w 96"/>
              <a:gd name="T39" fmla="*/ 4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105">
                <a:moveTo>
                  <a:pt x="3" y="47"/>
                </a:moveTo>
                <a:cubicBezTo>
                  <a:pt x="35" y="79"/>
                  <a:pt x="35" y="79"/>
                  <a:pt x="35" y="79"/>
                </a:cubicBezTo>
                <a:cubicBezTo>
                  <a:pt x="36" y="80"/>
                  <a:pt x="38" y="81"/>
                  <a:pt x="40" y="81"/>
                </a:cubicBezTo>
                <a:cubicBezTo>
                  <a:pt x="42" y="81"/>
                  <a:pt x="44" y="80"/>
                  <a:pt x="46" y="79"/>
                </a:cubicBezTo>
                <a:cubicBezTo>
                  <a:pt x="49" y="76"/>
                  <a:pt x="49" y="71"/>
                  <a:pt x="46" y="67"/>
                </a:cubicBezTo>
                <a:cubicBezTo>
                  <a:pt x="28" y="49"/>
                  <a:pt x="28" y="49"/>
                  <a:pt x="28" y="49"/>
                </a:cubicBezTo>
                <a:cubicBezTo>
                  <a:pt x="80" y="49"/>
                  <a:pt x="80" y="49"/>
                  <a:pt x="80" y="49"/>
                </a:cubicBezTo>
                <a:cubicBezTo>
                  <a:pt x="80" y="97"/>
                  <a:pt x="80" y="97"/>
                  <a:pt x="80" y="97"/>
                </a:cubicBezTo>
                <a:cubicBezTo>
                  <a:pt x="80" y="101"/>
                  <a:pt x="84" y="105"/>
                  <a:pt x="88" y="105"/>
                </a:cubicBezTo>
                <a:cubicBezTo>
                  <a:pt x="93" y="105"/>
                  <a:pt x="96" y="101"/>
                  <a:pt x="96" y="97"/>
                </a:cubicBezTo>
                <a:cubicBezTo>
                  <a:pt x="96" y="41"/>
                  <a:pt x="96" y="41"/>
                  <a:pt x="96" y="41"/>
                </a:cubicBezTo>
                <a:cubicBezTo>
                  <a:pt x="96" y="37"/>
                  <a:pt x="93" y="33"/>
                  <a:pt x="88" y="33"/>
                </a:cubicBezTo>
                <a:cubicBezTo>
                  <a:pt x="28" y="33"/>
                  <a:pt x="28" y="33"/>
                  <a:pt x="28" y="33"/>
                </a:cubicBezTo>
                <a:cubicBezTo>
                  <a:pt x="46" y="15"/>
                  <a:pt x="46" y="15"/>
                  <a:pt x="46" y="15"/>
                </a:cubicBezTo>
                <a:cubicBezTo>
                  <a:pt x="49" y="12"/>
                  <a:pt x="49" y="7"/>
                  <a:pt x="46" y="3"/>
                </a:cubicBezTo>
                <a:cubicBezTo>
                  <a:pt x="43" y="0"/>
                  <a:pt x="38" y="0"/>
                  <a:pt x="35" y="3"/>
                </a:cubicBezTo>
                <a:cubicBezTo>
                  <a:pt x="3" y="35"/>
                  <a:pt x="3" y="35"/>
                  <a:pt x="3" y="35"/>
                </a:cubicBezTo>
                <a:cubicBezTo>
                  <a:pt x="2" y="36"/>
                  <a:pt x="1" y="37"/>
                  <a:pt x="1" y="38"/>
                </a:cubicBezTo>
                <a:cubicBezTo>
                  <a:pt x="0" y="40"/>
                  <a:pt x="0" y="42"/>
                  <a:pt x="1" y="44"/>
                </a:cubicBezTo>
                <a:cubicBezTo>
                  <a:pt x="1" y="45"/>
                  <a:pt x="2" y="46"/>
                  <a:pt x="3" y="4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20" name="Freeform 44">
            <a:extLst>
              <a:ext uri="{FF2B5EF4-FFF2-40B4-BE49-F238E27FC236}">
                <a16:creationId xmlns:a16="http://schemas.microsoft.com/office/drawing/2014/main" id="{46EDD335-2778-4619-8A67-ABAB8C5B82CA}"/>
              </a:ext>
            </a:extLst>
          </p:cNvPr>
          <p:cNvSpPr>
            <a:spLocks/>
          </p:cNvSpPr>
          <p:nvPr/>
        </p:nvSpPr>
        <p:spPr bwMode="auto">
          <a:xfrm>
            <a:off x="3938102" y="4755972"/>
            <a:ext cx="177963" cy="249123"/>
          </a:xfrm>
          <a:custGeom>
            <a:avLst/>
            <a:gdLst>
              <a:gd name="T0" fmla="*/ 96 w 96"/>
              <a:gd name="T1" fmla="*/ 61 h 104"/>
              <a:gd name="T2" fmla="*/ 94 w 96"/>
              <a:gd name="T3" fmla="*/ 58 h 104"/>
              <a:gd name="T4" fmla="*/ 62 w 96"/>
              <a:gd name="T5" fmla="*/ 26 h 104"/>
              <a:gd name="T6" fmla="*/ 51 w 96"/>
              <a:gd name="T7" fmla="*/ 26 h 104"/>
              <a:gd name="T8" fmla="*/ 51 w 96"/>
              <a:gd name="T9" fmla="*/ 38 h 104"/>
              <a:gd name="T10" fmla="*/ 69 w 96"/>
              <a:gd name="T11" fmla="*/ 56 h 104"/>
              <a:gd name="T12" fmla="*/ 16 w 96"/>
              <a:gd name="T13" fmla="*/ 56 h 104"/>
              <a:gd name="T14" fmla="*/ 16 w 96"/>
              <a:gd name="T15" fmla="*/ 8 h 104"/>
              <a:gd name="T16" fmla="*/ 8 w 96"/>
              <a:gd name="T17" fmla="*/ 0 h 104"/>
              <a:gd name="T18" fmla="*/ 0 w 96"/>
              <a:gd name="T19" fmla="*/ 8 h 104"/>
              <a:gd name="T20" fmla="*/ 0 w 96"/>
              <a:gd name="T21" fmla="*/ 64 h 104"/>
              <a:gd name="T22" fmla="*/ 8 w 96"/>
              <a:gd name="T23" fmla="*/ 72 h 104"/>
              <a:gd name="T24" fmla="*/ 69 w 96"/>
              <a:gd name="T25" fmla="*/ 72 h 104"/>
              <a:gd name="T26" fmla="*/ 51 w 96"/>
              <a:gd name="T27" fmla="*/ 90 h 104"/>
              <a:gd name="T28" fmla="*/ 51 w 96"/>
              <a:gd name="T29" fmla="*/ 102 h 104"/>
              <a:gd name="T30" fmla="*/ 56 w 96"/>
              <a:gd name="T31" fmla="*/ 104 h 104"/>
              <a:gd name="T32" fmla="*/ 62 w 96"/>
              <a:gd name="T33" fmla="*/ 102 h 104"/>
              <a:gd name="T34" fmla="*/ 94 w 96"/>
              <a:gd name="T35" fmla="*/ 70 h 104"/>
              <a:gd name="T36" fmla="*/ 96 w 96"/>
              <a:gd name="T37" fmla="*/ 67 h 104"/>
              <a:gd name="T38" fmla="*/ 96 w 96"/>
              <a:gd name="T39" fmla="*/ 6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104">
                <a:moveTo>
                  <a:pt x="96" y="61"/>
                </a:moveTo>
                <a:cubicBezTo>
                  <a:pt x="95" y="60"/>
                  <a:pt x="95" y="59"/>
                  <a:pt x="94" y="58"/>
                </a:cubicBezTo>
                <a:cubicBezTo>
                  <a:pt x="62" y="26"/>
                  <a:pt x="62" y="26"/>
                  <a:pt x="62" y="26"/>
                </a:cubicBezTo>
                <a:cubicBezTo>
                  <a:pt x="59" y="23"/>
                  <a:pt x="54" y="23"/>
                  <a:pt x="51" y="26"/>
                </a:cubicBezTo>
                <a:cubicBezTo>
                  <a:pt x="47" y="30"/>
                  <a:pt x="47" y="35"/>
                  <a:pt x="51" y="38"/>
                </a:cubicBezTo>
                <a:cubicBezTo>
                  <a:pt x="69" y="56"/>
                  <a:pt x="69" y="56"/>
                  <a:pt x="69" y="56"/>
                </a:cubicBezTo>
                <a:cubicBezTo>
                  <a:pt x="16" y="56"/>
                  <a:pt x="16" y="56"/>
                  <a:pt x="16" y="56"/>
                </a:cubicBezTo>
                <a:cubicBezTo>
                  <a:pt x="16" y="8"/>
                  <a:pt x="16" y="8"/>
                  <a:pt x="16" y="8"/>
                </a:cubicBezTo>
                <a:cubicBezTo>
                  <a:pt x="16" y="4"/>
                  <a:pt x="13" y="0"/>
                  <a:pt x="8" y="0"/>
                </a:cubicBezTo>
                <a:cubicBezTo>
                  <a:pt x="4" y="0"/>
                  <a:pt x="0" y="4"/>
                  <a:pt x="0" y="8"/>
                </a:cubicBezTo>
                <a:cubicBezTo>
                  <a:pt x="0" y="64"/>
                  <a:pt x="0" y="64"/>
                  <a:pt x="0" y="64"/>
                </a:cubicBezTo>
                <a:cubicBezTo>
                  <a:pt x="0" y="68"/>
                  <a:pt x="4" y="72"/>
                  <a:pt x="8" y="72"/>
                </a:cubicBezTo>
                <a:cubicBezTo>
                  <a:pt x="69" y="72"/>
                  <a:pt x="69" y="72"/>
                  <a:pt x="69" y="72"/>
                </a:cubicBezTo>
                <a:cubicBezTo>
                  <a:pt x="51" y="90"/>
                  <a:pt x="51" y="90"/>
                  <a:pt x="51" y="90"/>
                </a:cubicBezTo>
                <a:cubicBezTo>
                  <a:pt x="47" y="94"/>
                  <a:pt x="47" y="99"/>
                  <a:pt x="51" y="102"/>
                </a:cubicBezTo>
                <a:cubicBezTo>
                  <a:pt x="52" y="103"/>
                  <a:pt x="54" y="104"/>
                  <a:pt x="56" y="104"/>
                </a:cubicBezTo>
                <a:cubicBezTo>
                  <a:pt x="58" y="104"/>
                  <a:pt x="60" y="103"/>
                  <a:pt x="62" y="102"/>
                </a:cubicBezTo>
                <a:cubicBezTo>
                  <a:pt x="94" y="70"/>
                  <a:pt x="94" y="70"/>
                  <a:pt x="94" y="70"/>
                </a:cubicBezTo>
                <a:cubicBezTo>
                  <a:pt x="95" y="69"/>
                  <a:pt x="95" y="68"/>
                  <a:pt x="96" y="67"/>
                </a:cubicBezTo>
                <a:cubicBezTo>
                  <a:pt x="96" y="65"/>
                  <a:pt x="96" y="63"/>
                  <a:pt x="96" y="6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21" name="Freeform 42">
            <a:extLst>
              <a:ext uri="{FF2B5EF4-FFF2-40B4-BE49-F238E27FC236}">
                <a16:creationId xmlns:a16="http://schemas.microsoft.com/office/drawing/2014/main" id="{FB6B434F-4F9D-45E6-8C96-1DF5F537A371}"/>
              </a:ext>
            </a:extLst>
          </p:cNvPr>
          <p:cNvSpPr>
            <a:spLocks noEditPoints="1"/>
          </p:cNvSpPr>
          <p:nvPr/>
        </p:nvSpPr>
        <p:spPr bwMode="auto">
          <a:xfrm>
            <a:off x="3888901" y="4463784"/>
            <a:ext cx="220536" cy="243838"/>
          </a:xfrm>
          <a:custGeom>
            <a:avLst/>
            <a:gdLst>
              <a:gd name="T0" fmla="*/ 56 w 112"/>
              <a:gd name="T1" fmla="*/ 0 h 112"/>
              <a:gd name="T2" fmla="*/ 0 w 112"/>
              <a:gd name="T3" fmla="*/ 56 h 112"/>
              <a:gd name="T4" fmla="*/ 56 w 112"/>
              <a:gd name="T5" fmla="*/ 112 h 112"/>
              <a:gd name="T6" fmla="*/ 112 w 112"/>
              <a:gd name="T7" fmla="*/ 56 h 112"/>
              <a:gd name="T8" fmla="*/ 56 w 112"/>
              <a:gd name="T9" fmla="*/ 0 h 112"/>
              <a:gd name="T10" fmla="*/ 56 w 112"/>
              <a:gd name="T11" fmla="*/ 96 h 112"/>
              <a:gd name="T12" fmla="*/ 16 w 112"/>
              <a:gd name="T13" fmla="*/ 56 h 112"/>
              <a:gd name="T14" fmla="*/ 56 w 112"/>
              <a:gd name="T15" fmla="*/ 16 h 112"/>
              <a:gd name="T16" fmla="*/ 96 w 112"/>
              <a:gd name="T17" fmla="*/ 56 h 112"/>
              <a:gd name="T18" fmla="*/ 56 w 112"/>
              <a:gd name="T19"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12">
                <a:moveTo>
                  <a:pt x="56" y="0"/>
                </a:moveTo>
                <a:cubicBezTo>
                  <a:pt x="25" y="0"/>
                  <a:pt x="0" y="25"/>
                  <a:pt x="0" y="56"/>
                </a:cubicBezTo>
                <a:cubicBezTo>
                  <a:pt x="0" y="87"/>
                  <a:pt x="25" y="112"/>
                  <a:pt x="56" y="112"/>
                </a:cubicBezTo>
                <a:cubicBezTo>
                  <a:pt x="87" y="112"/>
                  <a:pt x="112" y="87"/>
                  <a:pt x="112" y="56"/>
                </a:cubicBezTo>
                <a:cubicBezTo>
                  <a:pt x="112" y="25"/>
                  <a:pt x="87" y="0"/>
                  <a:pt x="56" y="0"/>
                </a:cubicBezTo>
                <a:close/>
                <a:moveTo>
                  <a:pt x="56" y="96"/>
                </a:moveTo>
                <a:cubicBezTo>
                  <a:pt x="34" y="96"/>
                  <a:pt x="16" y="78"/>
                  <a:pt x="16" y="56"/>
                </a:cubicBezTo>
                <a:cubicBezTo>
                  <a:pt x="16" y="34"/>
                  <a:pt x="34" y="16"/>
                  <a:pt x="56" y="16"/>
                </a:cubicBezTo>
                <a:cubicBezTo>
                  <a:pt x="78" y="16"/>
                  <a:pt x="96" y="34"/>
                  <a:pt x="96" y="56"/>
                </a:cubicBezTo>
                <a:cubicBezTo>
                  <a:pt x="96" y="78"/>
                  <a:pt x="78" y="96"/>
                  <a:pt x="56" y="9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9" name="Rectangle 78">
            <a:extLst>
              <a:ext uri="{FF2B5EF4-FFF2-40B4-BE49-F238E27FC236}">
                <a16:creationId xmlns:a16="http://schemas.microsoft.com/office/drawing/2014/main" id="{1F959DEC-A711-401A-9FB1-9DEC130D2051}"/>
              </a:ext>
            </a:extLst>
          </p:cNvPr>
          <p:cNvSpPr/>
          <p:nvPr/>
        </p:nvSpPr>
        <p:spPr>
          <a:xfrm>
            <a:off x="5699382" y="1114692"/>
            <a:ext cx="6093734" cy="509073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3" name="Google Shape;87;p15">
            <a:extLst>
              <a:ext uri="{FF2B5EF4-FFF2-40B4-BE49-F238E27FC236}">
                <a16:creationId xmlns:a16="http://schemas.microsoft.com/office/drawing/2014/main" id="{3A865D0A-8300-4908-A81F-168B58BFACFA}"/>
              </a:ext>
            </a:extLst>
          </p:cNvPr>
          <p:cNvSpPr txBox="1">
            <a:spLocks/>
          </p:cNvSpPr>
          <p:nvPr/>
        </p:nvSpPr>
        <p:spPr>
          <a:xfrm>
            <a:off x="6965046" y="1374517"/>
            <a:ext cx="4403854" cy="52197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300"/>
              </a:spcAft>
              <a:buClr>
                <a:srgbClr val="595959"/>
              </a:buClr>
              <a:buSzPts val="1800"/>
              <a:buFont typeface="Arial"/>
              <a:buNone/>
              <a:tabLst/>
              <a:defRPr/>
            </a:pPr>
            <a:endParaRPr kumimoji="0" lang="es-ES" sz="1400" b="1" i="0" u="none" strike="noStrike" kern="0" cap="none" spc="0" normalizeH="0" baseline="0" noProof="0" dirty="0">
              <a:ln>
                <a:noFill/>
              </a:ln>
              <a:solidFill>
                <a:srgbClr val="76D3FF"/>
              </a:solidFill>
              <a:effectLst/>
              <a:uLnTx/>
              <a:uFillTx/>
              <a:latin typeface="Arial"/>
              <a:cs typeface="Arial"/>
              <a:sym typeface="Arial"/>
            </a:endParaRPr>
          </a:p>
          <a:p>
            <a:pPr marL="0" lvl="0" indent="0" defTabSz="1219170">
              <a:lnSpc>
                <a:spcPct val="100000"/>
              </a:lnSpc>
              <a:spcAft>
                <a:spcPts val="300"/>
              </a:spcAft>
              <a:buClr>
                <a:srgbClr val="595959"/>
              </a:buClr>
              <a:buNone/>
            </a:pPr>
            <a:r>
              <a:rPr lang="es-ES" b="1" kern="0" dirty="0">
                <a:solidFill>
                  <a:srgbClr val="76D3FF"/>
                </a:solidFill>
              </a:rPr>
              <a:t>Mejorar la Competitividad</a:t>
            </a:r>
          </a:p>
          <a:p>
            <a:pPr marL="0" lvl="0" indent="0" defTabSz="1219170">
              <a:lnSpc>
                <a:spcPct val="100000"/>
              </a:lnSpc>
              <a:spcAft>
                <a:spcPts val="300"/>
              </a:spcAft>
              <a:buClr>
                <a:srgbClr val="595959"/>
              </a:buClr>
              <a:buNone/>
            </a:pPr>
            <a:r>
              <a:rPr lang="es-ES" sz="1400" kern="0" dirty="0">
                <a:solidFill>
                  <a:srgbClr val="FFFFFF"/>
                </a:solidFill>
              </a:rPr>
              <a:t>Fomentar un entorno empresarial más dinámico, aumentar la competencia interna y mejorar el acceso a la financiación.</a:t>
            </a:r>
          </a:p>
          <a:p>
            <a:pPr marL="0" lvl="0" indent="0" defTabSz="1219170">
              <a:lnSpc>
                <a:spcPct val="100000"/>
              </a:lnSpc>
              <a:spcAft>
                <a:spcPts val="300"/>
              </a:spcAft>
              <a:buClr>
                <a:srgbClr val="595959"/>
              </a:buClr>
              <a:buNone/>
            </a:pPr>
            <a:endParaRPr kumimoji="0" lang="en-US" sz="1200" b="0" i="0" u="none" strike="noStrike" kern="0" cap="none" spc="0" normalizeH="0" baseline="0" noProof="0" dirty="0">
              <a:ln>
                <a:noFill/>
              </a:ln>
              <a:solidFill>
                <a:srgbClr val="FFFFFF"/>
              </a:solidFill>
              <a:effectLst/>
              <a:uLnTx/>
              <a:uFillTx/>
              <a:latin typeface="Arial"/>
              <a:cs typeface="Arial"/>
              <a:sym typeface="Arial"/>
            </a:endParaRPr>
          </a:p>
        </p:txBody>
      </p:sp>
      <p:sp>
        <p:nvSpPr>
          <p:cNvPr id="84" name="Google Shape;88;p15">
            <a:extLst>
              <a:ext uri="{FF2B5EF4-FFF2-40B4-BE49-F238E27FC236}">
                <a16:creationId xmlns:a16="http://schemas.microsoft.com/office/drawing/2014/main" id="{F6654112-B9B1-4DE8-AE65-6C85E03D509F}"/>
              </a:ext>
            </a:extLst>
          </p:cNvPr>
          <p:cNvSpPr txBox="1">
            <a:spLocks/>
          </p:cNvSpPr>
          <p:nvPr/>
        </p:nvSpPr>
        <p:spPr>
          <a:xfrm>
            <a:off x="6961212" y="2083367"/>
            <a:ext cx="4386328" cy="1144681"/>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lvl="0" indent="0" defTabSz="1219170">
              <a:lnSpc>
                <a:spcPct val="100000"/>
              </a:lnSpc>
              <a:spcAft>
                <a:spcPts val="300"/>
              </a:spcAft>
              <a:buClr>
                <a:srgbClr val="595959"/>
              </a:buClr>
              <a:buNone/>
            </a:pPr>
            <a:r>
              <a:rPr lang="es-ES" altLang="en-US" b="1" kern="0" dirty="0">
                <a:solidFill>
                  <a:srgbClr val="76D3FF"/>
                </a:solidFill>
              </a:rPr>
              <a:t>Fortalecer la Banca de Desarrollo</a:t>
            </a:r>
          </a:p>
          <a:p>
            <a:pPr marL="0" lvl="0" indent="0" defTabSz="1219170">
              <a:lnSpc>
                <a:spcPct val="100000"/>
              </a:lnSpc>
              <a:spcAft>
                <a:spcPts val="300"/>
              </a:spcAft>
              <a:buClr>
                <a:srgbClr val="595959"/>
              </a:buClr>
              <a:buNone/>
            </a:pPr>
            <a:r>
              <a:rPr lang="es-ES" altLang="en-US" sz="1400" kern="0" dirty="0">
                <a:solidFill>
                  <a:srgbClr val="FFFFFF"/>
                </a:solidFill>
              </a:rPr>
              <a:t>Potenciar el papel de la banca de desarrollo en la movilización de recursos y financiamiento de proyectos clave.</a:t>
            </a:r>
          </a:p>
        </p:txBody>
      </p:sp>
      <p:sp>
        <p:nvSpPr>
          <p:cNvPr id="86" name="Google Shape;89;p15">
            <a:extLst>
              <a:ext uri="{FF2B5EF4-FFF2-40B4-BE49-F238E27FC236}">
                <a16:creationId xmlns:a16="http://schemas.microsoft.com/office/drawing/2014/main" id="{7CC24575-20A7-4A32-9F23-CC013093631D}"/>
              </a:ext>
            </a:extLst>
          </p:cNvPr>
          <p:cNvSpPr txBox="1">
            <a:spLocks/>
          </p:cNvSpPr>
          <p:nvPr/>
        </p:nvSpPr>
        <p:spPr>
          <a:xfrm>
            <a:off x="6974895" y="3145470"/>
            <a:ext cx="4372645" cy="859339"/>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lvl="0" indent="0" defTabSz="1219170">
              <a:lnSpc>
                <a:spcPct val="100000"/>
              </a:lnSpc>
              <a:spcAft>
                <a:spcPts val="300"/>
              </a:spcAft>
              <a:buClr>
                <a:srgbClr val="595959"/>
              </a:buClr>
              <a:buNone/>
            </a:pPr>
            <a:r>
              <a:rPr lang="en-US" b="1" kern="0" dirty="0" err="1">
                <a:solidFill>
                  <a:srgbClr val="76D3FF"/>
                </a:solidFill>
              </a:rPr>
              <a:t>Invertir</a:t>
            </a:r>
            <a:r>
              <a:rPr lang="en-US" b="1" kern="0" dirty="0">
                <a:solidFill>
                  <a:srgbClr val="76D3FF"/>
                </a:solidFill>
              </a:rPr>
              <a:t> </a:t>
            </a:r>
            <a:r>
              <a:rPr lang="en-US" b="1" kern="0" dirty="0" err="1">
                <a:solidFill>
                  <a:srgbClr val="76D3FF"/>
                </a:solidFill>
              </a:rPr>
              <a:t>en</a:t>
            </a:r>
            <a:r>
              <a:rPr lang="en-US" b="1" kern="0" dirty="0">
                <a:solidFill>
                  <a:srgbClr val="76D3FF"/>
                </a:solidFill>
              </a:rPr>
              <a:t> </a:t>
            </a:r>
            <a:r>
              <a:rPr lang="en-US" b="1" kern="0" dirty="0" err="1">
                <a:solidFill>
                  <a:srgbClr val="76D3FF"/>
                </a:solidFill>
              </a:rPr>
              <a:t>Innovación</a:t>
            </a:r>
            <a:endParaRPr lang="en-US" b="1" kern="0" dirty="0">
              <a:solidFill>
                <a:srgbClr val="76D3FF"/>
              </a:solidFill>
            </a:endParaRPr>
          </a:p>
          <a:p>
            <a:pPr marL="0" lvl="0" indent="0" defTabSz="1219170">
              <a:lnSpc>
                <a:spcPct val="100000"/>
              </a:lnSpc>
              <a:spcAft>
                <a:spcPts val="300"/>
              </a:spcAft>
              <a:buClr>
                <a:srgbClr val="595959"/>
              </a:buClr>
              <a:buNone/>
            </a:pPr>
            <a:r>
              <a:rPr lang="es-ES" sz="1400" kern="0" dirty="0">
                <a:solidFill>
                  <a:srgbClr val="FFFFFF"/>
                </a:solidFill>
              </a:rPr>
              <a:t>Adopción de tecnologías como la IA y el </a:t>
            </a:r>
            <a:r>
              <a:rPr lang="es-ES" sz="1400" kern="0" dirty="0" err="1">
                <a:solidFill>
                  <a:srgbClr val="FFFFFF"/>
                </a:solidFill>
              </a:rPr>
              <a:t>blockchain</a:t>
            </a:r>
            <a:r>
              <a:rPr lang="es-ES" sz="1400" kern="0" dirty="0">
                <a:solidFill>
                  <a:srgbClr val="FFFFFF"/>
                </a:solidFill>
              </a:rPr>
              <a:t> puede mejorar eficiencia y personalización de seguros.</a:t>
            </a:r>
            <a:endParaRPr kumimoji="0" lang="en-US" sz="1400" b="0" i="0" u="none" strike="noStrike" kern="0" cap="none" spc="0" normalizeH="0" baseline="0" noProof="0" dirty="0">
              <a:ln>
                <a:noFill/>
              </a:ln>
              <a:solidFill>
                <a:srgbClr val="FFFFFF"/>
              </a:solidFill>
              <a:effectLst/>
              <a:uLnTx/>
              <a:uFillTx/>
              <a:sym typeface="Arial"/>
            </a:endParaRPr>
          </a:p>
        </p:txBody>
      </p:sp>
      <p:grpSp>
        <p:nvGrpSpPr>
          <p:cNvPr id="87" name="Group 86">
            <a:extLst>
              <a:ext uri="{FF2B5EF4-FFF2-40B4-BE49-F238E27FC236}">
                <a16:creationId xmlns:a16="http://schemas.microsoft.com/office/drawing/2014/main" id="{34E431A0-4329-4D43-9951-6623CCB835DF}"/>
              </a:ext>
            </a:extLst>
          </p:cNvPr>
          <p:cNvGrpSpPr/>
          <p:nvPr/>
        </p:nvGrpSpPr>
        <p:grpSpPr>
          <a:xfrm>
            <a:off x="5974653" y="2185735"/>
            <a:ext cx="5272336" cy="1919470"/>
            <a:chOff x="811331" y="2761741"/>
            <a:chExt cx="5398969" cy="1919470"/>
          </a:xfrm>
        </p:grpSpPr>
        <p:cxnSp>
          <p:nvCxnSpPr>
            <p:cNvPr id="117" name="Straight Connector 116">
              <a:extLst>
                <a:ext uri="{FF2B5EF4-FFF2-40B4-BE49-F238E27FC236}">
                  <a16:creationId xmlns:a16="http://schemas.microsoft.com/office/drawing/2014/main" id="{DBF1742A-E978-487D-B1AE-724151A75AAE}"/>
                </a:ext>
              </a:extLst>
            </p:cNvPr>
            <p:cNvCxnSpPr/>
            <p:nvPr/>
          </p:nvCxnSpPr>
          <p:spPr>
            <a:xfrm>
              <a:off x="811332" y="2761741"/>
              <a:ext cx="5398968" cy="0"/>
            </a:xfrm>
            <a:prstGeom prst="lin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153958B8-3022-4497-AC77-9B045313942C}"/>
                </a:ext>
              </a:extLst>
            </p:cNvPr>
            <p:cNvCxnSpPr/>
            <p:nvPr/>
          </p:nvCxnSpPr>
          <p:spPr>
            <a:xfrm>
              <a:off x="811331" y="3667641"/>
              <a:ext cx="5398968" cy="0"/>
            </a:xfrm>
            <a:prstGeom prst="lin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a:extLst>
                <a:ext uri="{FF2B5EF4-FFF2-40B4-BE49-F238E27FC236}">
                  <a16:creationId xmlns:a16="http://schemas.microsoft.com/office/drawing/2014/main" id="{64C49ECF-06AD-4C8B-ACE6-4DA81AC72573}"/>
                </a:ext>
              </a:extLst>
            </p:cNvPr>
            <p:cNvCxnSpPr/>
            <p:nvPr/>
          </p:nvCxnSpPr>
          <p:spPr>
            <a:xfrm>
              <a:off x="811331" y="4681211"/>
              <a:ext cx="5398968" cy="0"/>
            </a:xfrm>
            <a:prstGeom prst="lin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cxnSp>
      </p:grpSp>
      <p:grpSp>
        <p:nvGrpSpPr>
          <p:cNvPr id="124" name="Group 13" title="Options">
            <a:extLst>
              <a:ext uri="{FF2B5EF4-FFF2-40B4-BE49-F238E27FC236}">
                <a16:creationId xmlns:a16="http://schemas.microsoft.com/office/drawing/2014/main" id="{4E21787C-36D5-4827-8CC4-FAE96B5B80A4}"/>
              </a:ext>
            </a:extLst>
          </p:cNvPr>
          <p:cNvGrpSpPr>
            <a:grpSpLocks noChangeAspect="1"/>
          </p:cNvGrpSpPr>
          <p:nvPr/>
        </p:nvGrpSpPr>
        <p:grpSpPr bwMode="auto">
          <a:xfrm>
            <a:off x="6131216" y="1440710"/>
            <a:ext cx="428056" cy="428056"/>
            <a:chOff x="2688" y="1870"/>
            <a:chExt cx="578" cy="578"/>
          </a:xfrm>
          <a:solidFill>
            <a:schemeClr val="accent4"/>
          </a:solidFill>
        </p:grpSpPr>
        <p:sp>
          <p:nvSpPr>
            <p:cNvPr id="125" name="Freeform 14">
              <a:extLst>
                <a:ext uri="{FF2B5EF4-FFF2-40B4-BE49-F238E27FC236}">
                  <a16:creationId xmlns:a16="http://schemas.microsoft.com/office/drawing/2014/main" id="{DFA33E97-12EA-4255-9A18-A0B19D55BB60}"/>
                </a:ext>
              </a:extLst>
            </p:cNvPr>
            <p:cNvSpPr>
              <a:spLocks/>
            </p:cNvSpPr>
            <p:nvPr/>
          </p:nvSpPr>
          <p:spPr bwMode="auto">
            <a:xfrm>
              <a:off x="2760" y="1870"/>
              <a:ext cx="37" cy="289"/>
            </a:xfrm>
            <a:custGeom>
              <a:avLst/>
              <a:gdLst>
                <a:gd name="T0" fmla="*/ 8 w 16"/>
                <a:gd name="T1" fmla="*/ 128 h 128"/>
                <a:gd name="T2" fmla="*/ 16 w 16"/>
                <a:gd name="T3" fmla="*/ 120 h 128"/>
                <a:gd name="T4" fmla="*/ 16 w 16"/>
                <a:gd name="T5" fmla="*/ 8 h 128"/>
                <a:gd name="T6" fmla="*/ 8 w 16"/>
                <a:gd name="T7" fmla="*/ 0 h 128"/>
                <a:gd name="T8" fmla="*/ 0 w 16"/>
                <a:gd name="T9" fmla="*/ 8 h 128"/>
                <a:gd name="T10" fmla="*/ 0 w 16"/>
                <a:gd name="T11" fmla="*/ 120 h 128"/>
                <a:gd name="T12" fmla="*/ 8 w 16"/>
                <a:gd name="T13" fmla="*/ 128 h 128"/>
              </a:gdLst>
              <a:ahLst/>
              <a:cxnLst>
                <a:cxn ang="0">
                  <a:pos x="T0" y="T1"/>
                </a:cxn>
                <a:cxn ang="0">
                  <a:pos x="T2" y="T3"/>
                </a:cxn>
                <a:cxn ang="0">
                  <a:pos x="T4" y="T5"/>
                </a:cxn>
                <a:cxn ang="0">
                  <a:pos x="T6" y="T7"/>
                </a:cxn>
                <a:cxn ang="0">
                  <a:pos x="T8" y="T9"/>
                </a:cxn>
                <a:cxn ang="0">
                  <a:pos x="T10" y="T11"/>
                </a:cxn>
                <a:cxn ang="0">
                  <a:pos x="T12" y="T13"/>
                </a:cxn>
              </a:cxnLst>
              <a:rect l="0" t="0" r="r" b="b"/>
              <a:pathLst>
                <a:path w="16" h="128">
                  <a:moveTo>
                    <a:pt x="8" y="128"/>
                  </a:moveTo>
                  <a:cubicBezTo>
                    <a:pt x="13" y="128"/>
                    <a:pt x="16" y="124"/>
                    <a:pt x="16" y="120"/>
                  </a:cubicBezTo>
                  <a:cubicBezTo>
                    <a:pt x="16" y="8"/>
                    <a:pt x="16" y="8"/>
                    <a:pt x="16" y="8"/>
                  </a:cubicBezTo>
                  <a:cubicBezTo>
                    <a:pt x="16" y="4"/>
                    <a:pt x="13" y="0"/>
                    <a:pt x="8" y="0"/>
                  </a:cubicBezTo>
                  <a:cubicBezTo>
                    <a:pt x="4" y="0"/>
                    <a:pt x="0" y="4"/>
                    <a:pt x="0" y="8"/>
                  </a:cubicBezTo>
                  <a:cubicBezTo>
                    <a:pt x="0" y="120"/>
                    <a:pt x="0" y="120"/>
                    <a:pt x="0" y="120"/>
                  </a:cubicBezTo>
                  <a:cubicBezTo>
                    <a:pt x="0" y="124"/>
                    <a:pt x="4" y="128"/>
                    <a:pt x="8" y="1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26" name="Freeform 15">
              <a:extLst>
                <a:ext uri="{FF2B5EF4-FFF2-40B4-BE49-F238E27FC236}">
                  <a16:creationId xmlns:a16="http://schemas.microsoft.com/office/drawing/2014/main" id="{55E34168-7AE9-4E39-BFA1-A4B0ABFD6330}"/>
                </a:ext>
              </a:extLst>
            </p:cNvPr>
            <p:cNvSpPr>
              <a:spLocks noEditPoints="1"/>
            </p:cNvSpPr>
            <p:nvPr/>
          </p:nvSpPr>
          <p:spPr bwMode="auto">
            <a:xfrm>
              <a:off x="2688" y="2195"/>
              <a:ext cx="181" cy="253"/>
            </a:xfrm>
            <a:custGeom>
              <a:avLst/>
              <a:gdLst>
                <a:gd name="T0" fmla="*/ 72 w 80"/>
                <a:gd name="T1" fmla="*/ 0 h 112"/>
                <a:gd name="T2" fmla="*/ 8 w 80"/>
                <a:gd name="T3" fmla="*/ 0 h 112"/>
                <a:gd name="T4" fmla="*/ 0 w 80"/>
                <a:gd name="T5" fmla="*/ 8 h 112"/>
                <a:gd name="T6" fmla="*/ 0 w 80"/>
                <a:gd name="T7" fmla="*/ 48 h 112"/>
                <a:gd name="T8" fmla="*/ 8 w 80"/>
                <a:gd name="T9" fmla="*/ 56 h 112"/>
                <a:gd name="T10" fmla="*/ 32 w 80"/>
                <a:gd name="T11" fmla="*/ 56 h 112"/>
                <a:gd name="T12" fmla="*/ 32 w 80"/>
                <a:gd name="T13" fmla="*/ 104 h 112"/>
                <a:gd name="T14" fmla="*/ 40 w 80"/>
                <a:gd name="T15" fmla="*/ 112 h 112"/>
                <a:gd name="T16" fmla="*/ 48 w 80"/>
                <a:gd name="T17" fmla="*/ 104 h 112"/>
                <a:gd name="T18" fmla="*/ 48 w 80"/>
                <a:gd name="T19" fmla="*/ 56 h 112"/>
                <a:gd name="T20" fmla="*/ 72 w 80"/>
                <a:gd name="T21" fmla="*/ 56 h 112"/>
                <a:gd name="T22" fmla="*/ 80 w 80"/>
                <a:gd name="T23" fmla="*/ 48 h 112"/>
                <a:gd name="T24" fmla="*/ 80 w 80"/>
                <a:gd name="T25" fmla="*/ 8 h 112"/>
                <a:gd name="T26" fmla="*/ 72 w 80"/>
                <a:gd name="T27" fmla="*/ 0 h 112"/>
                <a:gd name="T28" fmla="*/ 64 w 80"/>
                <a:gd name="T29" fmla="*/ 40 h 112"/>
                <a:gd name="T30" fmla="*/ 16 w 80"/>
                <a:gd name="T31" fmla="*/ 40 h 112"/>
                <a:gd name="T32" fmla="*/ 16 w 80"/>
                <a:gd name="T33" fmla="*/ 16 h 112"/>
                <a:gd name="T34" fmla="*/ 64 w 80"/>
                <a:gd name="T35" fmla="*/ 16 h 112"/>
                <a:gd name="T36" fmla="*/ 64 w 80"/>
                <a:gd name="T37" fmla="*/ 4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112">
                  <a:moveTo>
                    <a:pt x="72" y="0"/>
                  </a:moveTo>
                  <a:cubicBezTo>
                    <a:pt x="8" y="0"/>
                    <a:pt x="8" y="0"/>
                    <a:pt x="8" y="0"/>
                  </a:cubicBezTo>
                  <a:cubicBezTo>
                    <a:pt x="4" y="0"/>
                    <a:pt x="0" y="4"/>
                    <a:pt x="0" y="8"/>
                  </a:cubicBezTo>
                  <a:cubicBezTo>
                    <a:pt x="0" y="48"/>
                    <a:pt x="0" y="48"/>
                    <a:pt x="0" y="48"/>
                  </a:cubicBezTo>
                  <a:cubicBezTo>
                    <a:pt x="0" y="52"/>
                    <a:pt x="4" y="56"/>
                    <a:pt x="8" y="56"/>
                  </a:cubicBezTo>
                  <a:cubicBezTo>
                    <a:pt x="32" y="56"/>
                    <a:pt x="32" y="56"/>
                    <a:pt x="32" y="56"/>
                  </a:cubicBezTo>
                  <a:cubicBezTo>
                    <a:pt x="32" y="104"/>
                    <a:pt x="32" y="104"/>
                    <a:pt x="32" y="104"/>
                  </a:cubicBezTo>
                  <a:cubicBezTo>
                    <a:pt x="32" y="108"/>
                    <a:pt x="36" y="112"/>
                    <a:pt x="40" y="112"/>
                  </a:cubicBezTo>
                  <a:cubicBezTo>
                    <a:pt x="45" y="112"/>
                    <a:pt x="48" y="108"/>
                    <a:pt x="48" y="104"/>
                  </a:cubicBezTo>
                  <a:cubicBezTo>
                    <a:pt x="48" y="56"/>
                    <a:pt x="48" y="56"/>
                    <a:pt x="48" y="56"/>
                  </a:cubicBezTo>
                  <a:cubicBezTo>
                    <a:pt x="72" y="56"/>
                    <a:pt x="72" y="56"/>
                    <a:pt x="72" y="56"/>
                  </a:cubicBezTo>
                  <a:cubicBezTo>
                    <a:pt x="77" y="56"/>
                    <a:pt x="80" y="52"/>
                    <a:pt x="80" y="48"/>
                  </a:cubicBezTo>
                  <a:cubicBezTo>
                    <a:pt x="80" y="8"/>
                    <a:pt x="80" y="8"/>
                    <a:pt x="80" y="8"/>
                  </a:cubicBezTo>
                  <a:cubicBezTo>
                    <a:pt x="80" y="4"/>
                    <a:pt x="77" y="0"/>
                    <a:pt x="72" y="0"/>
                  </a:cubicBezTo>
                  <a:close/>
                  <a:moveTo>
                    <a:pt x="64" y="40"/>
                  </a:moveTo>
                  <a:cubicBezTo>
                    <a:pt x="16" y="40"/>
                    <a:pt x="16" y="40"/>
                    <a:pt x="16" y="40"/>
                  </a:cubicBezTo>
                  <a:cubicBezTo>
                    <a:pt x="16" y="16"/>
                    <a:pt x="16" y="16"/>
                    <a:pt x="16" y="16"/>
                  </a:cubicBezTo>
                  <a:cubicBezTo>
                    <a:pt x="64" y="16"/>
                    <a:pt x="64" y="16"/>
                    <a:pt x="64" y="16"/>
                  </a:cubicBezTo>
                  <a:lnTo>
                    <a:pt x="64"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27" name="Freeform 16">
              <a:extLst>
                <a:ext uri="{FF2B5EF4-FFF2-40B4-BE49-F238E27FC236}">
                  <a16:creationId xmlns:a16="http://schemas.microsoft.com/office/drawing/2014/main" id="{041F8E36-B9D4-423B-B1EB-5C6CF4C57C52}"/>
                </a:ext>
              </a:extLst>
            </p:cNvPr>
            <p:cNvSpPr>
              <a:spLocks/>
            </p:cNvSpPr>
            <p:nvPr/>
          </p:nvSpPr>
          <p:spPr bwMode="auto">
            <a:xfrm>
              <a:off x="3158" y="1870"/>
              <a:ext cx="36" cy="289"/>
            </a:xfrm>
            <a:custGeom>
              <a:avLst/>
              <a:gdLst>
                <a:gd name="T0" fmla="*/ 8 w 16"/>
                <a:gd name="T1" fmla="*/ 128 h 128"/>
                <a:gd name="T2" fmla="*/ 16 w 16"/>
                <a:gd name="T3" fmla="*/ 120 h 128"/>
                <a:gd name="T4" fmla="*/ 16 w 16"/>
                <a:gd name="T5" fmla="*/ 8 h 128"/>
                <a:gd name="T6" fmla="*/ 8 w 16"/>
                <a:gd name="T7" fmla="*/ 0 h 128"/>
                <a:gd name="T8" fmla="*/ 0 w 16"/>
                <a:gd name="T9" fmla="*/ 8 h 128"/>
                <a:gd name="T10" fmla="*/ 0 w 16"/>
                <a:gd name="T11" fmla="*/ 120 h 128"/>
                <a:gd name="T12" fmla="*/ 8 w 16"/>
                <a:gd name="T13" fmla="*/ 128 h 128"/>
              </a:gdLst>
              <a:ahLst/>
              <a:cxnLst>
                <a:cxn ang="0">
                  <a:pos x="T0" y="T1"/>
                </a:cxn>
                <a:cxn ang="0">
                  <a:pos x="T2" y="T3"/>
                </a:cxn>
                <a:cxn ang="0">
                  <a:pos x="T4" y="T5"/>
                </a:cxn>
                <a:cxn ang="0">
                  <a:pos x="T6" y="T7"/>
                </a:cxn>
                <a:cxn ang="0">
                  <a:pos x="T8" y="T9"/>
                </a:cxn>
                <a:cxn ang="0">
                  <a:pos x="T10" y="T11"/>
                </a:cxn>
                <a:cxn ang="0">
                  <a:pos x="T12" y="T13"/>
                </a:cxn>
              </a:cxnLst>
              <a:rect l="0" t="0" r="r" b="b"/>
              <a:pathLst>
                <a:path w="16" h="128">
                  <a:moveTo>
                    <a:pt x="8" y="128"/>
                  </a:moveTo>
                  <a:cubicBezTo>
                    <a:pt x="13" y="128"/>
                    <a:pt x="16" y="124"/>
                    <a:pt x="16" y="120"/>
                  </a:cubicBezTo>
                  <a:cubicBezTo>
                    <a:pt x="16" y="8"/>
                    <a:pt x="16" y="8"/>
                    <a:pt x="16" y="8"/>
                  </a:cubicBezTo>
                  <a:cubicBezTo>
                    <a:pt x="16" y="4"/>
                    <a:pt x="13" y="0"/>
                    <a:pt x="8" y="0"/>
                  </a:cubicBezTo>
                  <a:cubicBezTo>
                    <a:pt x="4" y="0"/>
                    <a:pt x="0" y="4"/>
                    <a:pt x="0" y="8"/>
                  </a:cubicBezTo>
                  <a:cubicBezTo>
                    <a:pt x="0" y="120"/>
                    <a:pt x="0" y="120"/>
                    <a:pt x="0" y="120"/>
                  </a:cubicBezTo>
                  <a:cubicBezTo>
                    <a:pt x="0" y="124"/>
                    <a:pt x="4" y="128"/>
                    <a:pt x="8" y="1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28" name="Freeform 17">
              <a:extLst>
                <a:ext uri="{FF2B5EF4-FFF2-40B4-BE49-F238E27FC236}">
                  <a16:creationId xmlns:a16="http://schemas.microsoft.com/office/drawing/2014/main" id="{E546E07D-1B5B-4B71-91BB-704ED6DA2E6A}"/>
                </a:ext>
              </a:extLst>
            </p:cNvPr>
            <p:cNvSpPr>
              <a:spLocks noEditPoints="1"/>
            </p:cNvSpPr>
            <p:nvPr/>
          </p:nvSpPr>
          <p:spPr bwMode="auto">
            <a:xfrm>
              <a:off x="3086" y="2195"/>
              <a:ext cx="180" cy="253"/>
            </a:xfrm>
            <a:custGeom>
              <a:avLst/>
              <a:gdLst>
                <a:gd name="T0" fmla="*/ 72 w 80"/>
                <a:gd name="T1" fmla="*/ 0 h 112"/>
                <a:gd name="T2" fmla="*/ 8 w 80"/>
                <a:gd name="T3" fmla="*/ 0 h 112"/>
                <a:gd name="T4" fmla="*/ 0 w 80"/>
                <a:gd name="T5" fmla="*/ 8 h 112"/>
                <a:gd name="T6" fmla="*/ 0 w 80"/>
                <a:gd name="T7" fmla="*/ 48 h 112"/>
                <a:gd name="T8" fmla="*/ 8 w 80"/>
                <a:gd name="T9" fmla="*/ 56 h 112"/>
                <a:gd name="T10" fmla="*/ 32 w 80"/>
                <a:gd name="T11" fmla="*/ 56 h 112"/>
                <a:gd name="T12" fmla="*/ 32 w 80"/>
                <a:gd name="T13" fmla="*/ 104 h 112"/>
                <a:gd name="T14" fmla="*/ 40 w 80"/>
                <a:gd name="T15" fmla="*/ 112 h 112"/>
                <a:gd name="T16" fmla="*/ 48 w 80"/>
                <a:gd name="T17" fmla="*/ 104 h 112"/>
                <a:gd name="T18" fmla="*/ 48 w 80"/>
                <a:gd name="T19" fmla="*/ 56 h 112"/>
                <a:gd name="T20" fmla="*/ 72 w 80"/>
                <a:gd name="T21" fmla="*/ 56 h 112"/>
                <a:gd name="T22" fmla="*/ 80 w 80"/>
                <a:gd name="T23" fmla="*/ 48 h 112"/>
                <a:gd name="T24" fmla="*/ 80 w 80"/>
                <a:gd name="T25" fmla="*/ 8 h 112"/>
                <a:gd name="T26" fmla="*/ 72 w 80"/>
                <a:gd name="T27" fmla="*/ 0 h 112"/>
                <a:gd name="T28" fmla="*/ 64 w 80"/>
                <a:gd name="T29" fmla="*/ 40 h 112"/>
                <a:gd name="T30" fmla="*/ 16 w 80"/>
                <a:gd name="T31" fmla="*/ 40 h 112"/>
                <a:gd name="T32" fmla="*/ 16 w 80"/>
                <a:gd name="T33" fmla="*/ 16 h 112"/>
                <a:gd name="T34" fmla="*/ 64 w 80"/>
                <a:gd name="T35" fmla="*/ 16 h 112"/>
                <a:gd name="T36" fmla="*/ 64 w 80"/>
                <a:gd name="T37" fmla="*/ 4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112">
                  <a:moveTo>
                    <a:pt x="72" y="0"/>
                  </a:moveTo>
                  <a:cubicBezTo>
                    <a:pt x="8" y="0"/>
                    <a:pt x="8" y="0"/>
                    <a:pt x="8" y="0"/>
                  </a:cubicBezTo>
                  <a:cubicBezTo>
                    <a:pt x="4" y="0"/>
                    <a:pt x="0" y="4"/>
                    <a:pt x="0" y="8"/>
                  </a:cubicBezTo>
                  <a:cubicBezTo>
                    <a:pt x="0" y="48"/>
                    <a:pt x="0" y="48"/>
                    <a:pt x="0" y="48"/>
                  </a:cubicBezTo>
                  <a:cubicBezTo>
                    <a:pt x="0" y="52"/>
                    <a:pt x="4" y="56"/>
                    <a:pt x="8" y="56"/>
                  </a:cubicBezTo>
                  <a:cubicBezTo>
                    <a:pt x="32" y="56"/>
                    <a:pt x="32" y="56"/>
                    <a:pt x="32" y="56"/>
                  </a:cubicBezTo>
                  <a:cubicBezTo>
                    <a:pt x="32" y="104"/>
                    <a:pt x="32" y="104"/>
                    <a:pt x="32" y="104"/>
                  </a:cubicBezTo>
                  <a:cubicBezTo>
                    <a:pt x="32" y="108"/>
                    <a:pt x="36" y="112"/>
                    <a:pt x="40" y="112"/>
                  </a:cubicBezTo>
                  <a:cubicBezTo>
                    <a:pt x="45" y="112"/>
                    <a:pt x="48" y="108"/>
                    <a:pt x="48" y="104"/>
                  </a:cubicBezTo>
                  <a:cubicBezTo>
                    <a:pt x="48" y="56"/>
                    <a:pt x="48" y="56"/>
                    <a:pt x="48" y="56"/>
                  </a:cubicBezTo>
                  <a:cubicBezTo>
                    <a:pt x="72" y="56"/>
                    <a:pt x="72" y="56"/>
                    <a:pt x="72" y="56"/>
                  </a:cubicBezTo>
                  <a:cubicBezTo>
                    <a:pt x="77" y="56"/>
                    <a:pt x="80" y="52"/>
                    <a:pt x="80" y="48"/>
                  </a:cubicBezTo>
                  <a:cubicBezTo>
                    <a:pt x="80" y="8"/>
                    <a:pt x="80" y="8"/>
                    <a:pt x="80" y="8"/>
                  </a:cubicBezTo>
                  <a:cubicBezTo>
                    <a:pt x="80" y="4"/>
                    <a:pt x="77" y="0"/>
                    <a:pt x="72" y="0"/>
                  </a:cubicBezTo>
                  <a:close/>
                  <a:moveTo>
                    <a:pt x="64" y="40"/>
                  </a:moveTo>
                  <a:cubicBezTo>
                    <a:pt x="16" y="40"/>
                    <a:pt x="16" y="40"/>
                    <a:pt x="16" y="40"/>
                  </a:cubicBezTo>
                  <a:cubicBezTo>
                    <a:pt x="16" y="16"/>
                    <a:pt x="16" y="16"/>
                    <a:pt x="16" y="16"/>
                  </a:cubicBezTo>
                  <a:cubicBezTo>
                    <a:pt x="64" y="16"/>
                    <a:pt x="64" y="16"/>
                    <a:pt x="64" y="16"/>
                  </a:cubicBezTo>
                  <a:lnTo>
                    <a:pt x="64"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29" name="Freeform 18">
              <a:extLst>
                <a:ext uri="{FF2B5EF4-FFF2-40B4-BE49-F238E27FC236}">
                  <a16:creationId xmlns:a16="http://schemas.microsoft.com/office/drawing/2014/main" id="{A92CA7FB-BAA2-43B3-A683-F806CFDAE3E3}"/>
                </a:ext>
              </a:extLst>
            </p:cNvPr>
            <p:cNvSpPr>
              <a:spLocks/>
            </p:cNvSpPr>
            <p:nvPr/>
          </p:nvSpPr>
          <p:spPr bwMode="auto">
            <a:xfrm>
              <a:off x="2959" y="1870"/>
              <a:ext cx="36" cy="90"/>
            </a:xfrm>
            <a:custGeom>
              <a:avLst/>
              <a:gdLst>
                <a:gd name="T0" fmla="*/ 8 w 16"/>
                <a:gd name="T1" fmla="*/ 40 h 40"/>
                <a:gd name="T2" fmla="*/ 16 w 16"/>
                <a:gd name="T3" fmla="*/ 32 h 40"/>
                <a:gd name="T4" fmla="*/ 16 w 16"/>
                <a:gd name="T5" fmla="*/ 8 h 40"/>
                <a:gd name="T6" fmla="*/ 8 w 16"/>
                <a:gd name="T7" fmla="*/ 0 h 40"/>
                <a:gd name="T8" fmla="*/ 0 w 16"/>
                <a:gd name="T9" fmla="*/ 8 h 40"/>
                <a:gd name="T10" fmla="*/ 0 w 16"/>
                <a:gd name="T11" fmla="*/ 32 h 40"/>
                <a:gd name="T12" fmla="*/ 8 w 16"/>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16" h="40">
                  <a:moveTo>
                    <a:pt x="8" y="40"/>
                  </a:moveTo>
                  <a:cubicBezTo>
                    <a:pt x="13" y="40"/>
                    <a:pt x="16" y="36"/>
                    <a:pt x="16" y="32"/>
                  </a:cubicBezTo>
                  <a:cubicBezTo>
                    <a:pt x="16" y="8"/>
                    <a:pt x="16" y="8"/>
                    <a:pt x="16" y="8"/>
                  </a:cubicBezTo>
                  <a:cubicBezTo>
                    <a:pt x="16" y="4"/>
                    <a:pt x="13" y="0"/>
                    <a:pt x="8" y="0"/>
                  </a:cubicBezTo>
                  <a:cubicBezTo>
                    <a:pt x="4" y="0"/>
                    <a:pt x="0" y="4"/>
                    <a:pt x="0" y="8"/>
                  </a:cubicBezTo>
                  <a:cubicBezTo>
                    <a:pt x="0" y="32"/>
                    <a:pt x="0" y="32"/>
                    <a:pt x="0" y="32"/>
                  </a:cubicBezTo>
                  <a:cubicBezTo>
                    <a:pt x="0" y="36"/>
                    <a:pt x="4" y="40"/>
                    <a:pt x="8"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30" name="Freeform 19">
              <a:extLst>
                <a:ext uri="{FF2B5EF4-FFF2-40B4-BE49-F238E27FC236}">
                  <a16:creationId xmlns:a16="http://schemas.microsoft.com/office/drawing/2014/main" id="{01AD961D-5243-4DF0-83C1-8B4C5F46B1AB}"/>
                </a:ext>
              </a:extLst>
            </p:cNvPr>
            <p:cNvSpPr>
              <a:spLocks noEditPoints="1"/>
            </p:cNvSpPr>
            <p:nvPr/>
          </p:nvSpPr>
          <p:spPr bwMode="auto">
            <a:xfrm>
              <a:off x="2887" y="1996"/>
              <a:ext cx="181" cy="452"/>
            </a:xfrm>
            <a:custGeom>
              <a:avLst/>
              <a:gdLst>
                <a:gd name="T0" fmla="*/ 72 w 80"/>
                <a:gd name="T1" fmla="*/ 0 h 200"/>
                <a:gd name="T2" fmla="*/ 8 w 80"/>
                <a:gd name="T3" fmla="*/ 0 h 200"/>
                <a:gd name="T4" fmla="*/ 0 w 80"/>
                <a:gd name="T5" fmla="*/ 8 h 200"/>
                <a:gd name="T6" fmla="*/ 0 w 80"/>
                <a:gd name="T7" fmla="*/ 48 h 200"/>
                <a:gd name="T8" fmla="*/ 8 w 80"/>
                <a:gd name="T9" fmla="*/ 56 h 200"/>
                <a:gd name="T10" fmla="*/ 32 w 80"/>
                <a:gd name="T11" fmla="*/ 56 h 200"/>
                <a:gd name="T12" fmla="*/ 32 w 80"/>
                <a:gd name="T13" fmla="*/ 192 h 200"/>
                <a:gd name="T14" fmla="*/ 40 w 80"/>
                <a:gd name="T15" fmla="*/ 200 h 200"/>
                <a:gd name="T16" fmla="*/ 48 w 80"/>
                <a:gd name="T17" fmla="*/ 192 h 200"/>
                <a:gd name="T18" fmla="*/ 48 w 80"/>
                <a:gd name="T19" fmla="*/ 56 h 200"/>
                <a:gd name="T20" fmla="*/ 72 w 80"/>
                <a:gd name="T21" fmla="*/ 56 h 200"/>
                <a:gd name="T22" fmla="*/ 80 w 80"/>
                <a:gd name="T23" fmla="*/ 48 h 200"/>
                <a:gd name="T24" fmla="*/ 80 w 80"/>
                <a:gd name="T25" fmla="*/ 8 h 200"/>
                <a:gd name="T26" fmla="*/ 72 w 80"/>
                <a:gd name="T27" fmla="*/ 0 h 200"/>
                <a:gd name="T28" fmla="*/ 64 w 80"/>
                <a:gd name="T29" fmla="*/ 40 h 200"/>
                <a:gd name="T30" fmla="*/ 16 w 80"/>
                <a:gd name="T31" fmla="*/ 40 h 200"/>
                <a:gd name="T32" fmla="*/ 16 w 80"/>
                <a:gd name="T33" fmla="*/ 16 h 200"/>
                <a:gd name="T34" fmla="*/ 64 w 80"/>
                <a:gd name="T35" fmla="*/ 16 h 200"/>
                <a:gd name="T36" fmla="*/ 64 w 80"/>
                <a:gd name="T37" fmla="*/ 4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200">
                  <a:moveTo>
                    <a:pt x="72" y="0"/>
                  </a:moveTo>
                  <a:cubicBezTo>
                    <a:pt x="8" y="0"/>
                    <a:pt x="8" y="0"/>
                    <a:pt x="8" y="0"/>
                  </a:cubicBezTo>
                  <a:cubicBezTo>
                    <a:pt x="4" y="0"/>
                    <a:pt x="0" y="4"/>
                    <a:pt x="0" y="8"/>
                  </a:cubicBezTo>
                  <a:cubicBezTo>
                    <a:pt x="0" y="48"/>
                    <a:pt x="0" y="48"/>
                    <a:pt x="0" y="48"/>
                  </a:cubicBezTo>
                  <a:cubicBezTo>
                    <a:pt x="0" y="52"/>
                    <a:pt x="4" y="56"/>
                    <a:pt x="8" y="56"/>
                  </a:cubicBezTo>
                  <a:cubicBezTo>
                    <a:pt x="32" y="56"/>
                    <a:pt x="32" y="56"/>
                    <a:pt x="32" y="56"/>
                  </a:cubicBezTo>
                  <a:cubicBezTo>
                    <a:pt x="32" y="192"/>
                    <a:pt x="32" y="192"/>
                    <a:pt x="32" y="192"/>
                  </a:cubicBezTo>
                  <a:cubicBezTo>
                    <a:pt x="32" y="196"/>
                    <a:pt x="36" y="200"/>
                    <a:pt x="40" y="200"/>
                  </a:cubicBezTo>
                  <a:cubicBezTo>
                    <a:pt x="45" y="200"/>
                    <a:pt x="48" y="196"/>
                    <a:pt x="48" y="192"/>
                  </a:cubicBezTo>
                  <a:cubicBezTo>
                    <a:pt x="48" y="56"/>
                    <a:pt x="48" y="56"/>
                    <a:pt x="48" y="56"/>
                  </a:cubicBezTo>
                  <a:cubicBezTo>
                    <a:pt x="72" y="56"/>
                    <a:pt x="72" y="56"/>
                    <a:pt x="72" y="56"/>
                  </a:cubicBezTo>
                  <a:cubicBezTo>
                    <a:pt x="77" y="56"/>
                    <a:pt x="80" y="52"/>
                    <a:pt x="80" y="48"/>
                  </a:cubicBezTo>
                  <a:cubicBezTo>
                    <a:pt x="80" y="8"/>
                    <a:pt x="80" y="8"/>
                    <a:pt x="80" y="8"/>
                  </a:cubicBezTo>
                  <a:cubicBezTo>
                    <a:pt x="80" y="4"/>
                    <a:pt x="77" y="0"/>
                    <a:pt x="72" y="0"/>
                  </a:cubicBezTo>
                  <a:close/>
                  <a:moveTo>
                    <a:pt x="64" y="40"/>
                  </a:moveTo>
                  <a:cubicBezTo>
                    <a:pt x="16" y="40"/>
                    <a:pt x="16" y="40"/>
                    <a:pt x="16" y="40"/>
                  </a:cubicBezTo>
                  <a:cubicBezTo>
                    <a:pt x="16" y="16"/>
                    <a:pt x="16" y="16"/>
                    <a:pt x="16" y="16"/>
                  </a:cubicBezTo>
                  <a:cubicBezTo>
                    <a:pt x="64" y="16"/>
                    <a:pt x="64" y="16"/>
                    <a:pt x="64" y="16"/>
                  </a:cubicBezTo>
                  <a:lnTo>
                    <a:pt x="64"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grpSp>
      <p:grpSp>
        <p:nvGrpSpPr>
          <p:cNvPr id="131" name="Group 22" title="Archery target">
            <a:extLst>
              <a:ext uri="{FF2B5EF4-FFF2-40B4-BE49-F238E27FC236}">
                <a16:creationId xmlns:a16="http://schemas.microsoft.com/office/drawing/2014/main" id="{2664D03C-738D-4F81-8F48-B32A2776C96A}"/>
              </a:ext>
            </a:extLst>
          </p:cNvPr>
          <p:cNvGrpSpPr>
            <a:grpSpLocks noChangeAspect="1"/>
          </p:cNvGrpSpPr>
          <p:nvPr/>
        </p:nvGrpSpPr>
        <p:grpSpPr bwMode="auto">
          <a:xfrm>
            <a:off x="6169607" y="2384455"/>
            <a:ext cx="426575" cy="425094"/>
            <a:chOff x="3264" y="1872"/>
            <a:chExt cx="576" cy="574"/>
          </a:xfrm>
          <a:solidFill>
            <a:schemeClr val="accent4"/>
          </a:solidFill>
        </p:grpSpPr>
        <p:sp>
          <p:nvSpPr>
            <p:cNvPr id="132" name="Freeform 23">
              <a:extLst>
                <a:ext uri="{FF2B5EF4-FFF2-40B4-BE49-F238E27FC236}">
                  <a16:creationId xmlns:a16="http://schemas.microsoft.com/office/drawing/2014/main" id="{856ED909-4E88-4051-A748-A47E45791DAC}"/>
                </a:ext>
              </a:extLst>
            </p:cNvPr>
            <p:cNvSpPr>
              <a:spLocks/>
            </p:cNvSpPr>
            <p:nvPr/>
          </p:nvSpPr>
          <p:spPr bwMode="auto">
            <a:xfrm>
              <a:off x="3264" y="1965"/>
              <a:ext cx="481" cy="481"/>
            </a:xfrm>
            <a:custGeom>
              <a:avLst/>
              <a:gdLst>
                <a:gd name="T0" fmla="*/ 195 w 208"/>
                <a:gd name="T1" fmla="*/ 72 h 208"/>
                <a:gd name="T2" fmla="*/ 189 w 208"/>
                <a:gd name="T3" fmla="*/ 82 h 208"/>
                <a:gd name="T4" fmla="*/ 192 w 208"/>
                <a:gd name="T5" fmla="*/ 104 h 208"/>
                <a:gd name="T6" fmla="*/ 104 w 208"/>
                <a:gd name="T7" fmla="*/ 192 h 208"/>
                <a:gd name="T8" fmla="*/ 16 w 208"/>
                <a:gd name="T9" fmla="*/ 104 h 208"/>
                <a:gd name="T10" fmla="*/ 104 w 208"/>
                <a:gd name="T11" fmla="*/ 16 h 208"/>
                <a:gd name="T12" fmla="*/ 126 w 208"/>
                <a:gd name="T13" fmla="*/ 19 h 208"/>
                <a:gd name="T14" fmla="*/ 136 w 208"/>
                <a:gd name="T15" fmla="*/ 14 h 208"/>
                <a:gd name="T16" fmla="*/ 131 w 208"/>
                <a:gd name="T17" fmla="*/ 4 h 208"/>
                <a:gd name="T18" fmla="*/ 104 w 208"/>
                <a:gd name="T19" fmla="*/ 0 h 208"/>
                <a:gd name="T20" fmla="*/ 0 w 208"/>
                <a:gd name="T21" fmla="*/ 104 h 208"/>
                <a:gd name="T22" fmla="*/ 104 w 208"/>
                <a:gd name="T23" fmla="*/ 208 h 208"/>
                <a:gd name="T24" fmla="*/ 208 w 208"/>
                <a:gd name="T25" fmla="*/ 104 h 208"/>
                <a:gd name="T26" fmla="*/ 205 w 208"/>
                <a:gd name="T27" fmla="*/ 78 h 208"/>
                <a:gd name="T28" fmla="*/ 195 w 208"/>
                <a:gd name="T29" fmla="*/ 7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8" h="208">
                  <a:moveTo>
                    <a:pt x="195" y="72"/>
                  </a:moveTo>
                  <a:cubicBezTo>
                    <a:pt x="191" y="73"/>
                    <a:pt x="188" y="77"/>
                    <a:pt x="189" y="82"/>
                  </a:cubicBezTo>
                  <a:cubicBezTo>
                    <a:pt x="191" y="89"/>
                    <a:pt x="192" y="97"/>
                    <a:pt x="192" y="104"/>
                  </a:cubicBezTo>
                  <a:cubicBezTo>
                    <a:pt x="192" y="153"/>
                    <a:pt x="153" y="192"/>
                    <a:pt x="104" y="192"/>
                  </a:cubicBezTo>
                  <a:cubicBezTo>
                    <a:pt x="56" y="192"/>
                    <a:pt x="16" y="153"/>
                    <a:pt x="16" y="104"/>
                  </a:cubicBezTo>
                  <a:cubicBezTo>
                    <a:pt x="16" y="56"/>
                    <a:pt x="56" y="16"/>
                    <a:pt x="104" y="16"/>
                  </a:cubicBezTo>
                  <a:cubicBezTo>
                    <a:pt x="113" y="16"/>
                    <a:pt x="119" y="17"/>
                    <a:pt x="126" y="19"/>
                  </a:cubicBezTo>
                  <a:cubicBezTo>
                    <a:pt x="130" y="20"/>
                    <a:pt x="135" y="18"/>
                    <a:pt x="136" y="14"/>
                  </a:cubicBezTo>
                  <a:cubicBezTo>
                    <a:pt x="137" y="9"/>
                    <a:pt x="135" y="5"/>
                    <a:pt x="131" y="4"/>
                  </a:cubicBezTo>
                  <a:cubicBezTo>
                    <a:pt x="123" y="1"/>
                    <a:pt x="114" y="0"/>
                    <a:pt x="104" y="0"/>
                  </a:cubicBezTo>
                  <a:cubicBezTo>
                    <a:pt x="47" y="0"/>
                    <a:pt x="0" y="47"/>
                    <a:pt x="0" y="104"/>
                  </a:cubicBezTo>
                  <a:cubicBezTo>
                    <a:pt x="0" y="161"/>
                    <a:pt x="47" y="208"/>
                    <a:pt x="104" y="208"/>
                  </a:cubicBezTo>
                  <a:cubicBezTo>
                    <a:pt x="162" y="208"/>
                    <a:pt x="208" y="161"/>
                    <a:pt x="208" y="104"/>
                  </a:cubicBezTo>
                  <a:cubicBezTo>
                    <a:pt x="208" y="95"/>
                    <a:pt x="207" y="87"/>
                    <a:pt x="205" y="78"/>
                  </a:cubicBezTo>
                  <a:cubicBezTo>
                    <a:pt x="204" y="74"/>
                    <a:pt x="200" y="71"/>
                    <a:pt x="195"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33" name="Freeform 24">
              <a:extLst>
                <a:ext uri="{FF2B5EF4-FFF2-40B4-BE49-F238E27FC236}">
                  <a16:creationId xmlns:a16="http://schemas.microsoft.com/office/drawing/2014/main" id="{A35E1D6F-1526-45BB-92BA-0D2677F26254}"/>
                </a:ext>
              </a:extLst>
            </p:cNvPr>
            <p:cNvSpPr>
              <a:spLocks noEditPoints="1"/>
            </p:cNvSpPr>
            <p:nvPr/>
          </p:nvSpPr>
          <p:spPr bwMode="auto">
            <a:xfrm>
              <a:off x="3357" y="1872"/>
              <a:ext cx="483" cy="481"/>
            </a:xfrm>
            <a:custGeom>
              <a:avLst/>
              <a:gdLst>
                <a:gd name="T0" fmla="*/ 208 w 209"/>
                <a:gd name="T1" fmla="*/ 54 h 208"/>
                <a:gd name="T2" fmla="*/ 202 w 209"/>
                <a:gd name="T3" fmla="*/ 48 h 208"/>
                <a:gd name="T4" fmla="*/ 176 w 209"/>
                <a:gd name="T5" fmla="*/ 43 h 208"/>
                <a:gd name="T6" fmla="*/ 198 w 209"/>
                <a:gd name="T7" fmla="*/ 22 h 208"/>
                <a:gd name="T8" fmla="*/ 198 w 209"/>
                <a:gd name="T9" fmla="*/ 10 h 208"/>
                <a:gd name="T10" fmla="*/ 187 w 209"/>
                <a:gd name="T11" fmla="*/ 10 h 208"/>
                <a:gd name="T12" fmla="*/ 165 w 209"/>
                <a:gd name="T13" fmla="*/ 32 h 208"/>
                <a:gd name="T14" fmla="*/ 160 w 209"/>
                <a:gd name="T15" fmla="*/ 6 h 208"/>
                <a:gd name="T16" fmla="*/ 155 w 209"/>
                <a:gd name="T17" fmla="*/ 0 h 208"/>
                <a:gd name="T18" fmla="*/ 147 w 209"/>
                <a:gd name="T19" fmla="*/ 2 h 208"/>
                <a:gd name="T20" fmla="*/ 115 w 209"/>
                <a:gd name="T21" fmla="*/ 34 h 208"/>
                <a:gd name="T22" fmla="*/ 112 w 209"/>
                <a:gd name="T23" fmla="*/ 42 h 208"/>
                <a:gd name="T24" fmla="*/ 120 w 209"/>
                <a:gd name="T25" fmla="*/ 77 h 208"/>
                <a:gd name="T26" fmla="*/ 103 w 209"/>
                <a:gd name="T27" fmla="*/ 94 h 208"/>
                <a:gd name="T28" fmla="*/ 64 w 209"/>
                <a:gd name="T29" fmla="*/ 80 h 208"/>
                <a:gd name="T30" fmla="*/ 0 w 209"/>
                <a:gd name="T31" fmla="*/ 144 h 208"/>
                <a:gd name="T32" fmla="*/ 64 w 209"/>
                <a:gd name="T33" fmla="*/ 208 h 208"/>
                <a:gd name="T34" fmla="*/ 128 w 209"/>
                <a:gd name="T35" fmla="*/ 144 h 208"/>
                <a:gd name="T36" fmla="*/ 115 w 209"/>
                <a:gd name="T37" fmla="*/ 105 h 208"/>
                <a:gd name="T38" fmla="*/ 131 w 209"/>
                <a:gd name="T39" fmla="*/ 89 h 208"/>
                <a:gd name="T40" fmla="*/ 167 w 209"/>
                <a:gd name="T41" fmla="*/ 96 h 208"/>
                <a:gd name="T42" fmla="*/ 168 w 209"/>
                <a:gd name="T43" fmla="*/ 96 h 208"/>
                <a:gd name="T44" fmla="*/ 174 w 209"/>
                <a:gd name="T45" fmla="*/ 94 h 208"/>
                <a:gd name="T46" fmla="*/ 206 w 209"/>
                <a:gd name="T47" fmla="*/ 62 h 208"/>
                <a:gd name="T48" fmla="*/ 208 w 209"/>
                <a:gd name="T49" fmla="*/ 54 h 208"/>
                <a:gd name="T50" fmla="*/ 129 w 209"/>
                <a:gd name="T51" fmla="*/ 43 h 208"/>
                <a:gd name="T52" fmla="*/ 147 w 209"/>
                <a:gd name="T53" fmla="*/ 24 h 208"/>
                <a:gd name="T54" fmla="*/ 152 w 209"/>
                <a:gd name="T55" fmla="*/ 45 h 208"/>
                <a:gd name="T56" fmla="*/ 133 w 209"/>
                <a:gd name="T57" fmla="*/ 64 h 208"/>
                <a:gd name="T58" fmla="*/ 129 w 209"/>
                <a:gd name="T59" fmla="*/ 43 h 208"/>
                <a:gd name="T60" fmla="*/ 112 w 209"/>
                <a:gd name="T61" fmla="*/ 144 h 208"/>
                <a:gd name="T62" fmla="*/ 64 w 209"/>
                <a:gd name="T63" fmla="*/ 192 h 208"/>
                <a:gd name="T64" fmla="*/ 16 w 209"/>
                <a:gd name="T65" fmla="*/ 144 h 208"/>
                <a:gd name="T66" fmla="*/ 64 w 209"/>
                <a:gd name="T67" fmla="*/ 96 h 208"/>
                <a:gd name="T68" fmla="*/ 92 w 209"/>
                <a:gd name="T69" fmla="*/ 105 h 208"/>
                <a:gd name="T70" fmla="*/ 59 w 209"/>
                <a:gd name="T71" fmla="*/ 138 h 208"/>
                <a:gd name="T72" fmla="*/ 59 w 209"/>
                <a:gd name="T73" fmla="*/ 150 h 208"/>
                <a:gd name="T74" fmla="*/ 64 w 209"/>
                <a:gd name="T75" fmla="*/ 152 h 208"/>
                <a:gd name="T76" fmla="*/ 70 w 209"/>
                <a:gd name="T77" fmla="*/ 150 h 208"/>
                <a:gd name="T78" fmla="*/ 103 w 209"/>
                <a:gd name="T79" fmla="*/ 116 h 208"/>
                <a:gd name="T80" fmla="*/ 112 w 209"/>
                <a:gd name="T81" fmla="*/ 144 h 208"/>
                <a:gd name="T82" fmla="*/ 166 w 209"/>
                <a:gd name="T83" fmla="*/ 79 h 208"/>
                <a:gd name="T84" fmla="*/ 144 w 209"/>
                <a:gd name="T85" fmla="*/ 75 h 208"/>
                <a:gd name="T86" fmla="*/ 163 w 209"/>
                <a:gd name="T87" fmla="*/ 57 h 208"/>
                <a:gd name="T88" fmla="*/ 184 w 209"/>
                <a:gd name="T89" fmla="*/ 61 h 208"/>
                <a:gd name="T90" fmla="*/ 166 w 209"/>
                <a:gd name="T91" fmla="*/ 7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9" h="208">
                  <a:moveTo>
                    <a:pt x="208" y="54"/>
                  </a:moveTo>
                  <a:cubicBezTo>
                    <a:pt x="207" y="51"/>
                    <a:pt x="205" y="49"/>
                    <a:pt x="202" y="48"/>
                  </a:cubicBezTo>
                  <a:cubicBezTo>
                    <a:pt x="176" y="43"/>
                    <a:pt x="176" y="43"/>
                    <a:pt x="176" y="43"/>
                  </a:cubicBezTo>
                  <a:cubicBezTo>
                    <a:pt x="198" y="22"/>
                    <a:pt x="198" y="22"/>
                    <a:pt x="198" y="22"/>
                  </a:cubicBezTo>
                  <a:cubicBezTo>
                    <a:pt x="201" y="19"/>
                    <a:pt x="201" y="14"/>
                    <a:pt x="198" y="10"/>
                  </a:cubicBezTo>
                  <a:cubicBezTo>
                    <a:pt x="195" y="7"/>
                    <a:pt x="190" y="7"/>
                    <a:pt x="187" y="10"/>
                  </a:cubicBezTo>
                  <a:cubicBezTo>
                    <a:pt x="165" y="32"/>
                    <a:pt x="165" y="32"/>
                    <a:pt x="165" y="32"/>
                  </a:cubicBezTo>
                  <a:cubicBezTo>
                    <a:pt x="160" y="6"/>
                    <a:pt x="160" y="6"/>
                    <a:pt x="160" y="6"/>
                  </a:cubicBezTo>
                  <a:cubicBezTo>
                    <a:pt x="160" y="4"/>
                    <a:pt x="157" y="1"/>
                    <a:pt x="155" y="0"/>
                  </a:cubicBezTo>
                  <a:cubicBezTo>
                    <a:pt x="152" y="0"/>
                    <a:pt x="149" y="0"/>
                    <a:pt x="147" y="2"/>
                  </a:cubicBezTo>
                  <a:cubicBezTo>
                    <a:pt x="115" y="34"/>
                    <a:pt x="115" y="34"/>
                    <a:pt x="115" y="34"/>
                  </a:cubicBezTo>
                  <a:cubicBezTo>
                    <a:pt x="113" y="36"/>
                    <a:pt x="112" y="39"/>
                    <a:pt x="112" y="42"/>
                  </a:cubicBezTo>
                  <a:cubicBezTo>
                    <a:pt x="120" y="77"/>
                    <a:pt x="120" y="77"/>
                    <a:pt x="120" y="77"/>
                  </a:cubicBezTo>
                  <a:cubicBezTo>
                    <a:pt x="103" y="94"/>
                    <a:pt x="103" y="94"/>
                    <a:pt x="103" y="94"/>
                  </a:cubicBezTo>
                  <a:cubicBezTo>
                    <a:pt x="93" y="85"/>
                    <a:pt x="79" y="80"/>
                    <a:pt x="64" y="80"/>
                  </a:cubicBezTo>
                  <a:cubicBezTo>
                    <a:pt x="29" y="80"/>
                    <a:pt x="0" y="109"/>
                    <a:pt x="0" y="144"/>
                  </a:cubicBezTo>
                  <a:cubicBezTo>
                    <a:pt x="0" y="179"/>
                    <a:pt x="29" y="208"/>
                    <a:pt x="64" y="208"/>
                  </a:cubicBezTo>
                  <a:cubicBezTo>
                    <a:pt x="100" y="208"/>
                    <a:pt x="128" y="179"/>
                    <a:pt x="128" y="144"/>
                  </a:cubicBezTo>
                  <a:cubicBezTo>
                    <a:pt x="128" y="129"/>
                    <a:pt x="123" y="116"/>
                    <a:pt x="115" y="105"/>
                  </a:cubicBezTo>
                  <a:cubicBezTo>
                    <a:pt x="131" y="89"/>
                    <a:pt x="131" y="89"/>
                    <a:pt x="131" y="89"/>
                  </a:cubicBezTo>
                  <a:cubicBezTo>
                    <a:pt x="167" y="96"/>
                    <a:pt x="167" y="96"/>
                    <a:pt x="167" y="96"/>
                  </a:cubicBezTo>
                  <a:cubicBezTo>
                    <a:pt x="167" y="96"/>
                    <a:pt x="168" y="96"/>
                    <a:pt x="168" y="96"/>
                  </a:cubicBezTo>
                  <a:cubicBezTo>
                    <a:pt x="170" y="96"/>
                    <a:pt x="172" y="95"/>
                    <a:pt x="174" y="94"/>
                  </a:cubicBezTo>
                  <a:cubicBezTo>
                    <a:pt x="206" y="62"/>
                    <a:pt x="206" y="62"/>
                    <a:pt x="206" y="62"/>
                  </a:cubicBezTo>
                  <a:cubicBezTo>
                    <a:pt x="208" y="60"/>
                    <a:pt x="209" y="57"/>
                    <a:pt x="208" y="54"/>
                  </a:cubicBezTo>
                  <a:close/>
                  <a:moveTo>
                    <a:pt x="129" y="43"/>
                  </a:moveTo>
                  <a:cubicBezTo>
                    <a:pt x="147" y="24"/>
                    <a:pt x="147" y="24"/>
                    <a:pt x="147" y="24"/>
                  </a:cubicBezTo>
                  <a:cubicBezTo>
                    <a:pt x="152" y="45"/>
                    <a:pt x="152" y="45"/>
                    <a:pt x="152" y="45"/>
                  </a:cubicBezTo>
                  <a:cubicBezTo>
                    <a:pt x="133" y="64"/>
                    <a:pt x="133" y="64"/>
                    <a:pt x="133" y="64"/>
                  </a:cubicBezTo>
                  <a:lnTo>
                    <a:pt x="129" y="43"/>
                  </a:lnTo>
                  <a:close/>
                  <a:moveTo>
                    <a:pt x="112" y="144"/>
                  </a:moveTo>
                  <a:cubicBezTo>
                    <a:pt x="112" y="171"/>
                    <a:pt x="91" y="192"/>
                    <a:pt x="64" y="192"/>
                  </a:cubicBezTo>
                  <a:cubicBezTo>
                    <a:pt x="38" y="192"/>
                    <a:pt x="16" y="171"/>
                    <a:pt x="16" y="144"/>
                  </a:cubicBezTo>
                  <a:cubicBezTo>
                    <a:pt x="16" y="118"/>
                    <a:pt x="38" y="96"/>
                    <a:pt x="64" y="96"/>
                  </a:cubicBezTo>
                  <a:cubicBezTo>
                    <a:pt x="75" y="96"/>
                    <a:pt x="84" y="99"/>
                    <a:pt x="92" y="105"/>
                  </a:cubicBezTo>
                  <a:cubicBezTo>
                    <a:pt x="59" y="138"/>
                    <a:pt x="59" y="138"/>
                    <a:pt x="59" y="138"/>
                  </a:cubicBezTo>
                  <a:cubicBezTo>
                    <a:pt x="55" y="142"/>
                    <a:pt x="55" y="147"/>
                    <a:pt x="59" y="150"/>
                  </a:cubicBezTo>
                  <a:cubicBezTo>
                    <a:pt x="60" y="151"/>
                    <a:pt x="62" y="152"/>
                    <a:pt x="64" y="152"/>
                  </a:cubicBezTo>
                  <a:cubicBezTo>
                    <a:pt x="66" y="152"/>
                    <a:pt x="68" y="151"/>
                    <a:pt x="70" y="150"/>
                  </a:cubicBezTo>
                  <a:cubicBezTo>
                    <a:pt x="103" y="116"/>
                    <a:pt x="103" y="116"/>
                    <a:pt x="103" y="116"/>
                  </a:cubicBezTo>
                  <a:cubicBezTo>
                    <a:pt x="109" y="124"/>
                    <a:pt x="112" y="134"/>
                    <a:pt x="112" y="144"/>
                  </a:cubicBezTo>
                  <a:close/>
                  <a:moveTo>
                    <a:pt x="166" y="79"/>
                  </a:moveTo>
                  <a:cubicBezTo>
                    <a:pt x="144" y="75"/>
                    <a:pt x="144" y="75"/>
                    <a:pt x="144" y="75"/>
                  </a:cubicBezTo>
                  <a:cubicBezTo>
                    <a:pt x="163" y="57"/>
                    <a:pt x="163" y="57"/>
                    <a:pt x="163" y="57"/>
                  </a:cubicBezTo>
                  <a:cubicBezTo>
                    <a:pt x="184" y="61"/>
                    <a:pt x="184" y="61"/>
                    <a:pt x="184" y="61"/>
                  </a:cubicBezTo>
                  <a:lnTo>
                    <a:pt x="166"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grpSp>
      <p:sp>
        <p:nvSpPr>
          <p:cNvPr id="134" name="Freeform 28" title="Design">
            <a:extLst>
              <a:ext uri="{FF2B5EF4-FFF2-40B4-BE49-F238E27FC236}">
                <a16:creationId xmlns:a16="http://schemas.microsoft.com/office/drawing/2014/main" id="{A0F95A84-F694-42C0-B8F6-DD249DC180E7}"/>
              </a:ext>
            </a:extLst>
          </p:cNvPr>
          <p:cNvSpPr>
            <a:spLocks noChangeAspect="1" noEditPoints="1"/>
          </p:cNvSpPr>
          <p:nvPr/>
        </p:nvSpPr>
        <p:spPr bwMode="auto">
          <a:xfrm>
            <a:off x="6227633" y="4346365"/>
            <a:ext cx="426575" cy="413985"/>
          </a:xfrm>
          <a:custGeom>
            <a:avLst/>
            <a:gdLst>
              <a:gd name="T0" fmla="*/ 231 w 240"/>
              <a:gd name="T1" fmla="*/ 167 h 233"/>
              <a:gd name="T2" fmla="*/ 229 w 240"/>
              <a:gd name="T3" fmla="*/ 163 h 233"/>
              <a:gd name="T4" fmla="*/ 230 w 240"/>
              <a:gd name="T5" fmla="*/ 71 h 233"/>
              <a:gd name="T6" fmla="*/ 174 w 240"/>
              <a:gd name="T7" fmla="*/ 3 h 233"/>
              <a:gd name="T8" fmla="*/ 162 w 240"/>
              <a:gd name="T9" fmla="*/ 3 h 233"/>
              <a:gd name="T10" fmla="*/ 130 w 240"/>
              <a:gd name="T11" fmla="*/ 35 h 233"/>
              <a:gd name="T12" fmla="*/ 116 w 240"/>
              <a:gd name="T13" fmla="*/ 50 h 233"/>
              <a:gd name="T14" fmla="*/ 58 w 240"/>
              <a:gd name="T15" fmla="*/ 3 h 233"/>
              <a:gd name="T16" fmla="*/ 10 w 240"/>
              <a:gd name="T17" fmla="*/ 63 h 233"/>
              <a:gd name="T18" fmla="*/ 35 w 240"/>
              <a:gd name="T19" fmla="*/ 130 h 233"/>
              <a:gd name="T20" fmla="*/ 32 w 240"/>
              <a:gd name="T21" fmla="*/ 133 h 233"/>
              <a:gd name="T22" fmla="*/ 0 w 240"/>
              <a:gd name="T23" fmla="*/ 169 h 233"/>
              <a:gd name="T24" fmla="*/ 58 w 240"/>
              <a:gd name="T25" fmla="*/ 231 h 233"/>
              <a:gd name="T26" fmla="*/ 69 w 240"/>
              <a:gd name="T27" fmla="*/ 231 h 233"/>
              <a:gd name="T28" fmla="*/ 170 w 240"/>
              <a:gd name="T29" fmla="*/ 223 h 233"/>
              <a:gd name="T30" fmla="*/ 173 w 240"/>
              <a:gd name="T31" fmla="*/ 225 h 233"/>
              <a:gd name="T32" fmla="*/ 230 w 240"/>
              <a:gd name="T33" fmla="*/ 233 h 233"/>
              <a:gd name="T34" fmla="*/ 237 w 240"/>
              <a:gd name="T35" fmla="*/ 231 h 233"/>
              <a:gd name="T36" fmla="*/ 231 w 240"/>
              <a:gd name="T37" fmla="*/ 168 h 233"/>
              <a:gd name="T38" fmla="*/ 82 w 240"/>
              <a:gd name="T39" fmla="*/ 83 h 233"/>
              <a:gd name="T40" fmla="*/ 68 w 240"/>
              <a:gd name="T41" fmla="*/ 98 h 233"/>
              <a:gd name="T42" fmla="*/ 87 w 240"/>
              <a:gd name="T43" fmla="*/ 44 h 233"/>
              <a:gd name="T44" fmla="*/ 83 w 240"/>
              <a:gd name="T45" fmla="*/ 82 h 233"/>
              <a:gd name="T46" fmla="*/ 76 w 240"/>
              <a:gd name="T47" fmla="*/ 33 h 233"/>
              <a:gd name="T48" fmla="*/ 27 w 240"/>
              <a:gd name="T49" fmla="*/ 57 h 233"/>
              <a:gd name="T50" fmla="*/ 64 w 240"/>
              <a:gd name="T51" fmla="*/ 214 h 233"/>
              <a:gd name="T52" fmla="*/ 40 w 240"/>
              <a:gd name="T53" fmla="*/ 149 h 233"/>
              <a:gd name="T54" fmla="*/ 63 w 240"/>
              <a:gd name="T55" fmla="*/ 169 h 233"/>
              <a:gd name="T56" fmla="*/ 69 w 240"/>
              <a:gd name="T57" fmla="*/ 155 h 233"/>
              <a:gd name="T58" fmla="*/ 64 w 240"/>
              <a:gd name="T59" fmla="*/ 125 h 233"/>
              <a:gd name="T60" fmla="*/ 79 w 240"/>
              <a:gd name="T61" fmla="*/ 137 h 233"/>
              <a:gd name="T62" fmla="*/ 85 w 240"/>
              <a:gd name="T63" fmla="*/ 123 h 233"/>
              <a:gd name="T64" fmla="*/ 88 w 240"/>
              <a:gd name="T65" fmla="*/ 101 h 233"/>
              <a:gd name="T66" fmla="*/ 111 w 240"/>
              <a:gd name="T67" fmla="*/ 121 h 233"/>
              <a:gd name="T68" fmla="*/ 117 w 240"/>
              <a:gd name="T69" fmla="*/ 107 h 233"/>
              <a:gd name="T70" fmla="*/ 112 w 240"/>
              <a:gd name="T71" fmla="*/ 77 h 233"/>
              <a:gd name="T72" fmla="*/ 127 w 240"/>
              <a:gd name="T73" fmla="*/ 89 h 233"/>
              <a:gd name="T74" fmla="*/ 133 w 240"/>
              <a:gd name="T75" fmla="*/ 75 h 233"/>
              <a:gd name="T76" fmla="*/ 136 w 240"/>
              <a:gd name="T77" fmla="*/ 53 h 233"/>
              <a:gd name="T78" fmla="*/ 159 w 240"/>
              <a:gd name="T79" fmla="*/ 73 h 233"/>
              <a:gd name="T80" fmla="*/ 165 w 240"/>
              <a:gd name="T81" fmla="*/ 59 h 233"/>
              <a:gd name="T82" fmla="*/ 168 w 240"/>
              <a:gd name="T83" fmla="*/ 20 h 233"/>
              <a:gd name="T84" fmla="*/ 167 w 240"/>
              <a:gd name="T85" fmla="*/ 110 h 233"/>
              <a:gd name="T86" fmla="*/ 164 w 240"/>
              <a:gd name="T87" fmla="*/ 113 h 233"/>
              <a:gd name="T88" fmla="*/ 118 w 240"/>
              <a:gd name="T89" fmla="*/ 159 h 233"/>
              <a:gd name="T90" fmla="*/ 64 w 240"/>
              <a:gd name="T91" fmla="*/ 214 h 233"/>
              <a:gd name="T92" fmla="*/ 212 w 240"/>
              <a:gd name="T93" fmla="*/ 169 h 233"/>
              <a:gd name="T94" fmla="*/ 135 w 240"/>
              <a:gd name="T95" fmla="*/ 165 h 233"/>
              <a:gd name="T96" fmla="*/ 192 w 240"/>
              <a:gd name="T97" fmla="*/ 211 h 233"/>
              <a:gd name="T98" fmla="*/ 222 w 240"/>
              <a:gd name="T99" fmla="*/ 216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0" h="233">
                <a:moveTo>
                  <a:pt x="231" y="168"/>
                </a:moveTo>
                <a:cubicBezTo>
                  <a:pt x="231" y="167"/>
                  <a:pt x="231" y="167"/>
                  <a:pt x="231" y="167"/>
                </a:cubicBezTo>
                <a:cubicBezTo>
                  <a:pt x="231" y="166"/>
                  <a:pt x="231" y="166"/>
                  <a:pt x="231" y="166"/>
                </a:cubicBezTo>
                <a:cubicBezTo>
                  <a:pt x="230" y="165"/>
                  <a:pt x="230" y="164"/>
                  <a:pt x="229" y="163"/>
                </a:cubicBezTo>
                <a:cubicBezTo>
                  <a:pt x="183" y="117"/>
                  <a:pt x="183" y="117"/>
                  <a:pt x="183" y="117"/>
                </a:cubicBezTo>
                <a:cubicBezTo>
                  <a:pt x="230" y="71"/>
                  <a:pt x="230" y="71"/>
                  <a:pt x="230" y="71"/>
                </a:cubicBezTo>
                <a:cubicBezTo>
                  <a:pt x="233" y="68"/>
                  <a:pt x="233" y="62"/>
                  <a:pt x="230" y="59"/>
                </a:cubicBezTo>
                <a:cubicBezTo>
                  <a:pt x="174" y="3"/>
                  <a:pt x="174" y="3"/>
                  <a:pt x="174" y="3"/>
                </a:cubicBezTo>
                <a:cubicBezTo>
                  <a:pt x="172" y="2"/>
                  <a:pt x="170" y="1"/>
                  <a:pt x="168" y="1"/>
                </a:cubicBezTo>
                <a:cubicBezTo>
                  <a:pt x="166" y="1"/>
                  <a:pt x="164" y="2"/>
                  <a:pt x="162" y="3"/>
                </a:cubicBezTo>
                <a:cubicBezTo>
                  <a:pt x="131" y="34"/>
                  <a:pt x="131" y="34"/>
                  <a:pt x="131" y="34"/>
                </a:cubicBezTo>
                <a:cubicBezTo>
                  <a:pt x="131" y="35"/>
                  <a:pt x="130" y="35"/>
                  <a:pt x="130" y="35"/>
                </a:cubicBezTo>
                <a:cubicBezTo>
                  <a:pt x="129" y="36"/>
                  <a:pt x="129" y="36"/>
                  <a:pt x="128" y="37"/>
                </a:cubicBezTo>
                <a:cubicBezTo>
                  <a:pt x="116" y="50"/>
                  <a:pt x="116" y="50"/>
                  <a:pt x="116" y="50"/>
                </a:cubicBezTo>
                <a:cubicBezTo>
                  <a:pt x="69" y="3"/>
                  <a:pt x="69" y="3"/>
                  <a:pt x="69" y="3"/>
                </a:cubicBezTo>
                <a:cubicBezTo>
                  <a:pt x="66" y="0"/>
                  <a:pt x="61" y="0"/>
                  <a:pt x="58" y="3"/>
                </a:cubicBezTo>
                <a:cubicBezTo>
                  <a:pt x="10" y="51"/>
                  <a:pt x="10" y="51"/>
                  <a:pt x="10" y="51"/>
                </a:cubicBezTo>
                <a:cubicBezTo>
                  <a:pt x="6" y="55"/>
                  <a:pt x="6" y="60"/>
                  <a:pt x="10" y="63"/>
                </a:cubicBezTo>
                <a:cubicBezTo>
                  <a:pt x="56" y="109"/>
                  <a:pt x="56" y="109"/>
                  <a:pt x="56" y="109"/>
                </a:cubicBezTo>
                <a:cubicBezTo>
                  <a:pt x="35" y="130"/>
                  <a:pt x="35" y="130"/>
                  <a:pt x="35" y="130"/>
                </a:cubicBezTo>
                <a:cubicBezTo>
                  <a:pt x="35" y="131"/>
                  <a:pt x="34" y="131"/>
                  <a:pt x="34" y="131"/>
                </a:cubicBezTo>
                <a:cubicBezTo>
                  <a:pt x="33" y="132"/>
                  <a:pt x="33" y="132"/>
                  <a:pt x="32" y="133"/>
                </a:cubicBezTo>
                <a:cubicBezTo>
                  <a:pt x="2" y="163"/>
                  <a:pt x="2" y="163"/>
                  <a:pt x="2" y="163"/>
                </a:cubicBezTo>
                <a:cubicBezTo>
                  <a:pt x="1" y="165"/>
                  <a:pt x="0" y="167"/>
                  <a:pt x="0" y="169"/>
                </a:cubicBezTo>
                <a:cubicBezTo>
                  <a:pt x="0" y="171"/>
                  <a:pt x="1" y="173"/>
                  <a:pt x="2" y="175"/>
                </a:cubicBezTo>
                <a:cubicBezTo>
                  <a:pt x="58" y="231"/>
                  <a:pt x="58" y="231"/>
                  <a:pt x="58" y="231"/>
                </a:cubicBezTo>
                <a:cubicBezTo>
                  <a:pt x="60" y="232"/>
                  <a:pt x="62" y="233"/>
                  <a:pt x="64" y="233"/>
                </a:cubicBezTo>
                <a:cubicBezTo>
                  <a:pt x="66" y="233"/>
                  <a:pt x="68" y="232"/>
                  <a:pt x="69" y="231"/>
                </a:cubicBezTo>
                <a:cubicBezTo>
                  <a:pt x="124" y="177"/>
                  <a:pt x="124" y="177"/>
                  <a:pt x="124" y="177"/>
                </a:cubicBezTo>
                <a:cubicBezTo>
                  <a:pt x="170" y="223"/>
                  <a:pt x="170" y="223"/>
                  <a:pt x="170" y="223"/>
                </a:cubicBezTo>
                <a:cubicBezTo>
                  <a:pt x="170" y="223"/>
                  <a:pt x="171" y="224"/>
                  <a:pt x="172" y="224"/>
                </a:cubicBezTo>
                <a:cubicBezTo>
                  <a:pt x="172" y="224"/>
                  <a:pt x="173" y="224"/>
                  <a:pt x="173" y="225"/>
                </a:cubicBezTo>
                <a:cubicBezTo>
                  <a:pt x="173" y="225"/>
                  <a:pt x="174" y="225"/>
                  <a:pt x="174" y="225"/>
                </a:cubicBezTo>
                <a:cubicBezTo>
                  <a:pt x="230" y="233"/>
                  <a:pt x="230" y="233"/>
                  <a:pt x="230" y="233"/>
                </a:cubicBezTo>
                <a:cubicBezTo>
                  <a:pt x="230" y="233"/>
                  <a:pt x="231" y="233"/>
                  <a:pt x="231" y="233"/>
                </a:cubicBezTo>
                <a:cubicBezTo>
                  <a:pt x="233" y="233"/>
                  <a:pt x="235" y="232"/>
                  <a:pt x="237" y="231"/>
                </a:cubicBezTo>
                <a:cubicBezTo>
                  <a:pt x="239" y="229"/>
                  <a:pt x="240" y="226"/>
                  <a:pt x="239" y="224"/>
                </a:cubicBezTo>
                <a:lnTo>
                  <a:pt x="231" y="168"/>
                </a:lnTo>
                <a:close/>
                <a:moveTo>
                  <a:pt x="83" y="82"/>
                </a:moveTo>
                <a:cubicBezTo>
                  <a:pt x="83" y="83"/>
                  <a:pt x="82" y="83"/>
                  <a:pt x="82" y="83"/>
                </a:cubicBezTo>
                <a:cubicBezTo>
                  <a:pt x="81" y="84"/>
                  <a:pt x="81" y="84"/>
                  <a:pt x="80" y="85"/>
                </a:cubicBezTo>
                <a:cubicBezTo>
                  <a:pt x="68" y="98"/>
                  <a:pt x="68" y="98"/>
                  <a:pt x="68" y="98"/>
                </a:cubicBezTo>
                <a:cubicBezTo>
                  <a:pt x="51" y="81"/>
                  <a:pt x="51" y="81"/>
                  <a:pt x="51" y="81"/>
                </a:cubicBezTo>
                <a:cubicBezTo>
                  <a:pt x="87" y="44"/>
                  <a:pt x="87" y="44"/>
                  <a:pt x="87" y="44"/>
                </a:cubicBezTo>
                <a:cubicBezTo>
                  <a:pt x="104" y="61"/>
                  <a:pt x="104" y="61"/>
                  <a:pt x="104" y="61"/>
                </a:cubicBezTo>
                <a:lnTo>
                  <a:pt x="83" y="82"/>
                </a:lnTo>
                <a:close/>
                <a:moveTo>
                  <a:pt x="63" y="20"/>
                </a:moveTo>
                <a:cubicBezTo>
                  <a:pt x="76" y="33"/>
                  <a:pt x="76" y="33"/>
                  <a:pt x="76" y="33"/>
                </a:cubicBezTo>
                <a:cubicBezTo>
                  <a:pt x="39" y="70"/>
                  <a:pt x="39" y="70"/>
                  <a:pt x="39" y="70"/>
                </a:cubicBezTo>
                <a:cubicBezTo>
                  <a:pt x="27" y="57"/>
                  <a:pt x="27" y="57"/>
                  <a:pt x="27" y="57"/>
                </a:cubicBezTo>
                <a:lnTo>
                  <a:pt x="63" y="20"/>
                </a:lnTo>
                <a:close/>
                <a:moveTo>
                  <a:pt x="64" y="214"/>
                </a:moveTo>
                <a:cubicBezTo>
                  <a:pt x="19" y="169"/>
                  <a:pt x="19" y="169"/>
                  <a:pt x="19" y="169"/>
                </a:cubicBezTo>
                <a:cubicBezTo>
                  <a:pt x="40" y="149"/>
                  <a:pt x="40" y="149"/>
                  <a:pt x="40" y="149"/>
                </a:cubicBezTo>
                <a:cubicBezTo>
                  <a:pt x="58" y="167"/>
                  <a:pt x="58" y="167"/>
                  <a:pt x="58" y="167"/>
                </a:cubicBezTo>
                <a:cubicBezTo>
                  <a:pt x="59" y="168"/>
                  <a:pt x="61" y="169"/>
                  <a:pt x="63" y="169"/>
                </a:cubicBezTo>
                <a:cubicBezTo>
                  <a:pt x="65" y="169"/>
                  <a:pt x="67" y="168"/>
                  <a:pt x="69" y="167"/>
                </a:cubicBezTo>
                <a:cubicBezTo>
                  <a:pt x="72" y="164"/>
                  <a:pt x="72" y="159"/>
                  <a:pt x="69" y="155"/>
                </a:cubicBezTo>
                <a:cubicBezTo>
                  <a:pt x="51" y="137"/>
                  <a:pt x="51" y="137"/>
                  <a:pt x="51" y="137"/>
                </a:cubicBezTo>
                <a:cubicBezTo>
                  <a:pt x="64" y="125"/>
                  <a:pt x="64" y="125"/>
                  <a:pt x="64" y="125"/>
                </a:cubicBezTo>
                <a:cubicBezTo>
                  <a:pt x="74" y="135"/>
                  <a:pt x="74" y="135"/>
                  <a:pt x="74" y="135"/>
                </a:cubicBezTo>
                <a:cubicBezTo>
                  <a:pt x="75" y="136"/>
                  <a:pt x="77" y="137"/>
                  <a:pt x="79" y="137"/>
                </a:cubicBezTo>
                <a:cubicBezTo>
                  <a:pt x="81" y="137"/>
                  <a:pt x="83" y="136"/>
                  <a:pt x="85" y="135"/>
                </a:cubicBezTo>
                <a:cubicBezTo>
                  <a:pt x="88" y="132"/>
                  <a:pt x="88" y="127"/>
                  <a:pt x="85" y="123"/>
                </a:cubicBezTo>
                <a:cubicBezTo>
                  <a:pt x="75" y="113"/>
                  <a:pt x="75" y="113"/>
                  <a:pt x="75" y="113"/>
                </a:cubicBezTo>
                <a:cubicBezTo>
                  <a:pt x="88" y="101"/>
                  <a:pt x="88" y="101"/>
                  <a:pt x="88" y="101"/>
                </a:cubicBezTo>
                <a:cubicBezTo>
                  <a:pt x="106" y="119"/>
                  <a:pt x="106" y="119"/>
                  <a:pt x="106" y="119"/>
                </a:cubicBezTo>
                <a:cubicBezTo>
                  <a:pt x="107" y="120"/>
                  <a:pt x="109" y="121"/>
                  <a:pt x="111" y="121"/>
                </a:cubicBezTo>
                <a:cubicBezTo>
                  <a:pt x="113" y="121"/>
                  <a:pt x="115" y="120"/>
                  <a:pt x="117" y="119"/>
                </a:cubicBezTo>
                <a:cubicBezTo>
                  <a:pt x="120" y="116"/>
                  <a:pt x="120" y="111"/>
                  <a:pt x="117" y="107"/>
                </a:cubicBezTo>
                <a:cubicBezTo>
                  <a:pt x="99" y="89"/>
                  <a:pt x="99" y="89"/>
                  <a:pt x="99" y="89"/>
                </a:cubicBezTo>
                <a:cubicBezTo>
                  <a:pt x="112" y="77"/>
                  <a:pt x="112" y="77"/>
                  <a:pt x="112" y="77"/>
                </a:cubicBezTo>
                <a:cubicBezTo>
                  <a:pt x="122" y="87"/>
                  <a:pt x="122" y="87"/>
                  <a:pt x="122" y="87"/>
                </a:cubicBezTo>
                <a:cubicBezTo>
                  <a:pt x="123" y="88"/>
                  <a:pt x="125" y="89"/>
                  <a:pt x="127" y="89"/>
                </a:cubicBezTo>
                <a:cubicBezTo>
                  <a:pt x="129" y="89"/>
                  <a:pt x="131" y="88"/>
                  <a:pt x="133" y="87"/>
                </a:cubicBezTo>
                <a:cubicBezTo>
                  <a:pt x="136" y="84"/>
                  <a:pt x="136" y="79"/>
                  <a:pt x="133" y="75"/>
                </a:cubicBezTo>
                <a:cubicBezTo>
                  <a:pt x="123" y="65"/>
                  <a:pt x="123" y="65"/>
                  <a:pt x="123" y="65"/>
                </a:cubicBezTo>
                <a:cubicBezTo>
                  <a:pt x="136" y="53"/>
                  <a:pt x="136" y="53"/>
                  <a:pt x="136" y="53"/>
                </a:cubicBezTo>
                <a:cubicBezTo>
                  <a:pt x="154" y="71"/>
                  <a:pt x="154" y="71"/>
                  <a:pt x="154" y="71"/>
                </a:cubicBezTo>
                <a:cubicBezTo>
                  <a:pt x="155" y="72"/>
                  <a:pt x="157" y="73"/>
                  <a:pt x="159" y="73"/>
                </a:cubicBezTo>
                <a:cubicBezTo>
                  <a:pt x="161" y="73"/>
                  <a:pt x="163" y="72"/>
                  <a:pt x="165" y="71"/>
                </a:cubicBezTo>
                <a:cubicBezTo>
                  <a:pt x="168" y="68"/>
                  <a:pt x="168" y="63"/>
                  <a:pt x="165" y="59"/>
                </a:cubicBezTo>
                <a:cubicBezTo>
                  <a:pt x="147" y="41"/>
                  <a:pt x="147" y="41"/>
                  <a:pt x="147" y="41"/>
                </a:cubicBezTo>
                <a:cubicBezTo>
                  <a:pt x="168" y="20"/>
                  <a:pt x="168" y="20"/>
                  <a:pt x="168" y="20"/>
                </a:cubicBezTo>
                <a:cubicBezTo>
                  <a:pt x="213" y="65"/>
                  <a:pt x="213" y="65"/>
                  <a:pt x="213" y="65"/>
                </a:cubicBezTo>
                <a:cubicBezTo>
                  <a:pt x="167" y="110"/>
                  <a:pt x="167" y="110"/>
                  <a:pt x="167" y="110"/>
                </a:cubicBezTo>
                <a:cubicBezTo>
                  <a:pt x="167" y="111"/>
                  <a:pt x="166" y="111"/>
                  <a:pt x="166" y="111"/>
                </a:cubicBezTo>
                <a:cubicBezTo>
                  <a:pt x="165" y="112"/>
                  <a:pt x="165" y="112"/>
                  <a:pt x="164" y="113"/>
                </a:cubicBezTo>
                <a:cubicBezTo>
                  <a:pt x="119" y="158"/>
                  <a:pt x="119" y="158"/>
                  <a:pt x="119" y="158"/>
                </a:cubicBezTo>
                <a:cubicBezTo>
                  <a:pt x="119" y="159"/>
                  <a:pt x="118" y="159"/>
                  <a:pt x="118" y="159"/>
                </a:cubicBezTo>
                <a:cubicBezTo>
                  <a:pt x="117" y="160"/>
                  <a:pt x="117" y="160"/>
                  <a:pt x="116" y="161"/>
                </a:cubicBezTo>
                <a:lnTo>
                  <a:pt x="64" y="214"/>
                </a:lnTo>
                <a:close/>
                <a:moveTo>
                  <a:pt x="172" y="129"/>
                </a:moveTo>
                <a:cubicBezTo>
                  <a:pt x="212" y="169"/>
                  <a:pt x="212" y="169"/>
                  <a:pt x="212" y="169"/>
                </a:cubicBezTo>
                <a:cubicBezTo>
                  <a:pt x="175" y="206"/>
                  <a:pt x="175" y="206"/>
                  <a:pt x="175" y="206"/>
                </a:cubicBezTo>
                <a:cubicBezTo>
                  <a:pt x="135" y="165"/>
                  <a:pt x="135" y="165"/>
                  <a:pt x="135" y="165"/>
                </a:cubicBezTo>
                <a:lnTo>
                  <a:pt x="172" y="129"/>
                </a:lnTo>
                <a:close/>
                <a:moveTo>
                  <a:pt x="192" y="211"/>
                </a:moveTo>
                <a:cubicBezTo>
                  <a:pt x="218" y="186"/>
                  <a:pt x="218" y="186"/>
                  <a:pt x="218" y="186"/>
                </a:cubicBezTo>
                <a:cubicBezTo>
                  <a:pt x="222" y="216"/>
                  <a:pt x="222" y="216"/>
                  <a:pt x="222" y="216"/>
                </a:cubicBezTo>
                <a:lnTo>
                  <a:pt x="192" y="211"/>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grpSp>
        <p:nvGrpSpPr>
          <p:cNvPr id="147" name="Group 31" title="Ranking">
            <a:extLst>
              <a:ext uri="{FF2B5EF4-FFF2-40B4-BE49-F238E27FC236}">
                <a16:creationId xmlns:a16="http://schemas.microsoft.com/office/drawing/2014/main" id="{31FF66A2-5F41-403E-8B82-3107720A43A8}"/>
              </a:ext>
            </a:extLst>
          </p:cNvPr>
          <p:cNvGrpSpPr>
            <a:grpSpLocks noChangeAspect="1"/>
          </p:cNvGrpSpPr>
          <p:nvPr/>
        </p:nvGrpSpPr>
        <p:grpSpPr bwMode="auto">
          <a:xfrm>
            <a:off x="6184360" y="5431975"/>
            <a:ext cx="429537" cy="399914"/>
            <a:chOff x="4414" y="1872"/>
            <a:chExt cx="580" cy="540"/>
          </a:xfrm>
          <a:solidFill>
            <a:schemeClr val="accent4"/>
          </a:solidFill>
        </p:grpSpPr>
        <p:sp>
          <p:nvSpPr>
            <p:cNvPr id="148" name="Freeform 32">
              <a:extLst>
                <a:ext uri="{FF2B5EF4-FFF2-40B4-BE49-F238E27FC236}">
                  <a16:creationId xmlns:a16="http://schemas.microsoft.com/office/drawing/2014/main" id="{278286B5-7D5C-4585-8BDD-66E3CB1C9583}"/>
                </a:ext>
              </a:extLst>
            </p:cNvPr>
            <p:cNvSpPr>
              <a:spLocks/>
            </p:cNvSpPr>
            <p:nvPr/>
          </p:nvSpPr>
          <p:spPr bwMode="auto">
            <a:xfrm>
              <a:off x="4414" y="2218"/>
              <a:ext cx="120" cy="194"/>
            </a:xfrm>
            <a:custGeom>
              <a:avLst/>
              <a:gdLst>
                <a:gd name="T0" fmla="*/ 45 w 50"/>
                <a:gd name="T1" fmla="*/ 2 h 81"/>
                <a:gd name="T2" fmla="*/ 34 w 50"/>
                <a:gd name="T3" fmla="*/ 5 h 81"/>
                <a:gd name="T4" fmla="*/ 2 w 50"/>
                <a:gd name="T5" fmla="*/ 69 h 81"/>
                <a:gd name="T6" fmla="*/ 6 w 50"/>
                <a:gd name="T7" fmla="*/ 80 h 81"/>
                <a:gd name="T8" fmla="*/ 9 w 50"/>
                <a:gd name="T9" fmla="*/ 81 h 81"/>
                <a:gd name="T10" fmla="*/ 16 w 50"/>
                <a:gd name="T11" fmla="*/ 77 h 81"/>
                <a:gd name="T12" fmla="*/ 48 w 50"/>
                <a:gd name="T13" fmla="*/ 13 h 81"/>
                <a:gd name="T14" fmla="*/ 45 w 50"/>
                <a:gd name="T15" fmla="*/ 2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81">
                  <a:moveTo>
                    <a:pt x="45" y="2"/>
                  </a:moveTo>
                  <a:cubicBezTo>
                    <a:pt x="41" y="0"/>
                    <a:pt x="36" y="2"/>
                    <a:pt x="34" y="5"/>
                  </a:cubicBezTo>
                  <a:cubicBezTo>
                    <a:pt x="2" y="69"/>
                    <a:pt x="2" y="69"/>
                    <a:pt x="2" y="69"/>
                  </a:cubicBezTo>
                  <a:cubicBezTo>
                    <a:pt x="0" y="73"/>
                    <a:pt x="2" y="78"/>
                    <a:pt x="6" y="80"/>
                  </a:cubicBezTo>
                  <a:cubicBezTo>
                    <a:pt x="7" y="81"/>
                    <a:pt x="8" y="81"/>
                    <a:pt x="9" y="81"/>
                  </a:cubicBezTo>
                  <a:cubicBezTo>
                    <a:pt x="12" y="81"/>
                    <a:pt x="15" y="79"/>
                    <a:pt x="16" y="77"/>
                  </a:cubicBezTo>
                  <a:cubicBezTo>
                    <a:pt x="48" y="13"/>
                    <a:pt x="48" y="13"/>
                    <a:pt x="48" y="13"/>
                  </a:cubicBezTo>
                  <a:cubicBezTo>
                    <a:pt x="50" y="9"/>
                    <a:pt x="49" y="4"/>
                    <a:pt x="4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49" name="Freeform 33">
              <a:extLst>
                <a:ext uri="{FF2B5EF4-FFF2-40B4-BE49-F238E27FC236}">
                  <a16:creationId xmlns:a16="http://schemas.microsoft.com/office/drawing/2014/main" id="{251EE394-7325-47D3-895D-11ED3254F316}"/>
                </a:ext>
              </a:extLst>
            </p:cNvPr>
            <p:cNvSpPr>
              <a:spLocks/>
            </p:cNvSpPr>
            <p:nvPr/>
          </p:nvSpPr>
          <p:spPr bwMode="auto">
            <a:xfrm>
              <a:off x="4416" y="1872"/>
              <a:ext cx="578" cy="463"/>
            </a:xfrm>
            <a:custGeom>
              <a:avLst/>
              <a:gdLst>
                <a:gd name="T0" fmla="*/ 239 w 241"/>
                <a:gd name="T1" fmla="*/ 124 h 193"/>
                <a:gd name="T2" fmla="*/ 227 w 241"/>
                <a:gd name="T3" fmla="*/ 123 h 193"/>
                <a:gd name="T4" fmla="*/ 160 w 241"/>
                <a:gd name="T5" fmla="*/ 175 h 193"/>
                <a:gd name="T6" fmla="*/ 67 w 241"/>
                <a:gd name="T7" fmla="*/ 118 h 193"/>
                <a:gd name="T8" fmla="*/ 91 w 241"/>
                <a:gd name="T9" fmla="*/ 69 h 193"/>
                <a:gd name="T10" fmla="*/ 155 w 241"/>
                <a:gd name="T11" fmla="*/ 119 h 193"/>
                <a:gd name="T12" fmla="*/ 161 w 241"/>
                <a:gd name="T13" fmla="*/ 121 h 193"/>
                <a:gd name="T14" fmla="*/ 167 w 241"/>
                <a:gd name="T15" fmla="*/ 118 h 193"/>
                <a:gd name="T16" fmla="*/ 239 w 241"/>
                <a:gd name="T17" fmla="*/ 14 h 193"/>
                <a:gd name="T18" fmla="*/ 237 w 241"/>
                <a:gd name="T19" fmla="*/ 2 h 193"/>
                <a:gd name="T20" fmla="*/ 226 w 241"/>
                <a:gd name="T21" fmla="*/ 4 h 193"/>
                <a:gd name="T22" fmla="*/ 158 w 241"/>
                <a:gd name="T23" fmla="*/ 102 h 193"/>
                <a:gd name="T24" fmla="*/ 93 w 241"/>
                <a:gd name="T25" fmla="*/ 51 h 193"/>
                <a:gd name="T26" fmla="*/ 86 w 241"/>
                <a:gd name="T27" fmla="*/ 49 h 193"/>
                <a:gd name="T28" fmla="*/ 81 w 241"/>
                <a:gd name="T29" fmla="*/ 53 h 193"/>
                <a:gd name="T30" fmla="*/ 51 w 241"/>
                <a:gd name="T31" fmla="*/ 113 h 193"/>
                <a:gd name="T32" fmla="*/ 8 w 241"/>
                <a:gd name="T33" fmla="*/ 113 h 193"/>
                <a:gd name="T34" fmla="*/ 0 w 241"/>
                <a:gd name="T35" fmla="*/ 121 h 193"/>
                <a:gd name="T36" fmla="*/ 8 w 241"/>
                <a:gd name="T37" fmla="*/ 129 h 193"/>
                <a:gd name="T38" fmla="*/ 54 w 241"/>
                <a:gd name="T39" fmla="*/ 129 h 193"/>
                <a:gd name="T40" fmla="*/ 156 w 241"/>
                <a:gd name="T41" fmla="*/ 192 h 193"/>
                <a:gd name="T42" fmla="*/ 160 w 241"/>
                <a:gd name="T43" fmla="*/ 193 h 193"/>
                <a:gd name="T44" fmla="*/ 165 w 241"/>
                <a:gd name="T45" fmla="*/ 191 h 193"/>
                <a:gd name="T46" fmla="*/ 237 w 241"/>
                <a:gd name="T47" fmla="*/ 135 h 193"/>
                <a:gd name="T48" fmla="*/ 239 w 241"/>
                <a:gd name="T49" fmla="*/ 124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1" h="193">
                  <a:moveTo>
                    <a:pt x="239" y="124"/>
                  </a:moveTo>
                  <a:cubicBezTo>
                    <a:pt x="236" y="121"/>
                    <a:pt x="231" y="120"/>
                    <a:pt x="227" y="123"/>
                  </a:cubicBezTo>
                  <a:cubicBezTo>
                    <a:pt x="160" y="175"/>
                    <a:pt x="160" y="175"/>
                    <a:pt x="160" y="175"/>
                  </a:cubicBezTo>
                  <a:cubicBezTo>
                    <a:pt x="67" y="118"/>
                    <a:pt x="67" y="118"/>
                    <a:pt x="67" y="118"/>
                  </a:cubicBezTo>
                  <a:cubicBezTo>
                    <a:pt x="91" y="69"/>
                    <a:pt x="91" y="69"/>
                    <a:pt x="91" y="69"/>
                  </a:cubicBezTo>
                  <a:cubicBezTo>
                    <a:pt x="155" y="119"/>
                    <a:pt x="155" y="119"/>
                    <a:pt x="155" y="119"/>
                  </a:cubicBezTo>
                  <a:cubicBezTo>
                    <a:pt x="157" y="121"/>
                    <a:pt x="159" y="121"/>
                    <a:pt x="161" y="121"/>
                  </a:cubicBezTo>
                  <a:cubicBezTo>
                    <a:pt x="164" y="121"/>
                    <a:pt x="166" y="119"/>
                    <a:pt x="167" y="118"/>
                  </a:cubicBezTo>
                  <a:cubicBezTo>
                    <a:pt x="239" y="14"/>
                    <a:pt x="239" y="14"/>
                    <a:pt x="239" y="14"/>
                  </a:cubicBezTo>
                  <a:cubicBezTo>
                    <a:pt x="241" y="10"/>
                    <a:pt x="240" y="5"/>
                    <a:pt x="237" y="2"/>
                  </a:cubicBezTo>
                  <a:cubicBezTo>
                    <a:pt x="233" y="0"/>
                    <a:pt x="228" y="1"/>
                    <a:pt x="226" y="4"/>
                  </a:cubicBezTo>
                  <a:cubicBezTo>
                    <a:pt x="158" y="102"/>
                    <a:pt x="158" y="102"/>
                    <a:pt x="158" y="102"/>
                  </a:cubicBezTo>
                  <a:cubicBezTo>
                    <a:pt x="93" y="51"/>
                    <a:pt x="93" y="51"/>
                    <a:pt x="93" y="51"/>
                  </a:cubicBezTo>
                  <a:cubicBezTo>
                    <a:pt x="91" y="49"/>
                    <a:pt x="89" y="49"/>
                    <a:pt x="86" y="49"/>
                  </a:cubicBezTo>
                  <a:cubicBezTo>
                    <a:pt x="84" y="50"/>
                    <a:pt x="82" y="51"/>
                    <a:pt x="81" y="53"/>
                  </a:cubicBezTo>
                  <a:cubicBezTo>
                    <a:pt x="51" y="113"/>
                    <a:pt x="51" y="113"/>
                    <a:pt x="51" y="113"/>
                  </a:cubicBezTo>
                  <a:cubicBezTo>
                    <a:pt x="8" y="113"/>
                    <a:pt x="8" y="113"/>
                    <a:pt x="8" y="113"/>
                  </a:cubicBezTo>
                  <a:cubicBezTo>
                    <a:pt x="4" y="113"/>
                    <a:pt x="0" y="117"/>
                    <a:pt x="0" y="121"/>
                  </a:cubicBezTo>
                  <a:cubicBezTo>
                    <a:pt x="0" y="125"/>
                    <a:pt x="4" y="129"/>
                    <a:pt x="8" y="129"/>
                  </a:cubicBezTo>
                  <a:cubicBezTo>
                    <a:pt x="54" y="129"/>
                    <a:pt x="54" y="129"/>
                    <a:pt x="54" y="129"/>
                  </a:cubicBezTo>
                  <a:cubicBezTo>
                    <a:pt x="156" y="192"/>
                    <a:pt x="156" y="192"/>
                    <a:pt x="156" y="192"/>
                  </a:cubicBezTo>
                  <a:cubicBezTo>
                    <a:pt x="157" y="193"/>
                    <a:pt x="159" y="193"/>
                    <a:pt x="160" y="193"/>
                  </a:cubicBezTo>
                  <a:cubicBezTo>
                    <a:pt x="162" y="193"/>
                    <a:pt x="164" y="192"/>
                    <a:pt x="165" y="191"/>
                  </a:cubicBezTo>
                  <a:cubicBezTo>
                    <a:pt x="237" y="135"/>
                    <a:pt x="237" y="135"/>
                    <a:pt x="237" y="135"/>
                  </a:cubicBezTo>
                  <a:cubicBezTo>
                    <a:pt x="241" y="133"/>
                    <a:pt x="241" y="128"/>
                    <a:pt x="239" y="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grpSp>
      <p:sp>
        <p:nvSpPr>
          <p:cNvPr id="150" name="Isosceles Triangle 149">
            <a:extLst>
              <a:ext uri="{FF2B5EF4-FFF2-40B4-BE49-F238E27FC236}">
                <a16:creationId xmlns:a16="http://schemas.microsoft.com/office/drawing/2014/main" id="{954640EF-F93E-4E96-B8F7-7ADF2AC39FDC}"/>
              </a:ext>
            </a:extLst>
          </p:cNvPr>
          <p:cNvSpPr/>
          <p:nvPr/>
        </p:nvSpPr>
        <p:spPr>
          <a:xfrm rot="16200000">
            <a:off x="5481247" y="3599047"/>
            <a:ext cx="301968" cy="186947"/>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151" name="Straight Connector 150">
            <a:extLst>
              <a:ext uri="{FF2B5EF4-FFF2-40B4-BE49-F238E27FC236}">
                <a16:creationId xmlns:a16="http://schemas.microsoft.com/office/drawing/2014/main" id="{153958B8-3022-4497-AC77-9B045313942C}"/>
              </a:ext>
            </a:extLst>
          </p:cNvPr>
          <p:cNvCxnSpPr/>
          <p:nvPr/>
        </p:nvCxnSpPr>
        <p:spPr>
          <a:xfrm>
            <a:off x="6037939" y="5057939"/>
            <a:ext cx="5272335" cy="0"/>
          </a:xfrm>
          <a:prstGeom prst="lin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52" name="Google Shape;89;p15">
            <a:extLst>
              <a:ext uri="{FF2B5EF4-FFF2-40B4-BE49-F238E27FC236}">
                <a16:creationId xmlns:a16="http://schemas.microsoft.com/office/drawing/2014/main" id="{7CC24575-20A7-4A32-9F23-CC013093631D}"/>
              </a:ext>
            </a:extLst>
          </p:cNvPr>
          <p:cNvSpPr txBox="1">
            <a:spLocks/>
          </p:cNvSpPr>
          <p:nvPr/>
        </p:nvSpPr>
        <p:spPr>
          <a:xfrm>
            <a:off x="6976817" y="4114863"/>
            <a:ext cx="4372645" cy="859339"/>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lvl="0" indent="0" defTabSz="1219170">
              <a:lnSpc>
                <a:spcPct val="100000"/>
              </a:lnSpc>
              <a:spcAft>
                <a:spcPts val="300"/>
              </a:spcAft>
              <a:buClr>
                <a:srgbClr val="595959"/>
              </a:buClr>
              <a:buNone/>
            </a:pPr>
            <a:r>
              <a:rPr lang="en-US" b="1" kern="0" dirty="0">
                <a:solidFill>
                  <a:srgbClr val="76D3FF"/>
                </a:solidFill>
              </a:rPr>
              <a:t>Desarrollo de </a:t>
            </a:r>
            <a:r>
              <a:rPr lang="en-US" b="1" kern="0" dirty="0" err="1">
                <a:solidFill>
                  <a:srgbClr val="76D3FF"/>
                </a:solidFill>
              </a:rPr>
              <a:t>Productos</a:t>
            </a:r>
            <a:endParaRPr kumimoji="0" lang="en-US" b="1" i="0" u="none" strike="noStrike" kern="0" cap="none" spc="0" normalizeH="0" baseline="0" noProof="0" dirty="0">
              <a:ln>
                <a:noFill/>
              </a:ln>
              <a:solidFill>
                <a:srgbClr val="76D3FF"/>
              </a:solidFill>
              <a:effectLst/>
              <a:uLnTx/>
              <a:uFillTx/>
              <a:sym typeface="Arial"/>
            </a:endParaRPr>
          </a:p>
          <a:p>
            <a:pPr marL="0" marR="0" lvl="0" indent="0" algn="l" defTabSz="1219170" rtl="0" eaLnBrk="1" fontAlgn="auto" latinLnBrk="0" hangingPunct="1">
              <a:lnSpc>
                <a:spcPct val="100000"/>
              </a:lnSpc>
              <a:spcBef>
                <a:spcPts val="0"/>
              </a:spcBef>
              <a:spcAft>
                <a:spcPts val="0"/>
              </a:spcAft>
              <a:buClr>
                <a:srgbClr val="595959"/>
              </a:buClr>
              <a:buSzPts val="1800"/>
              <a:buFont typeface="Arial"/>
              <a:buNone/>
              <a:tabLst/>
              <a:defRPr/>
            </a:pPr>
            <a:r>
              <a:rPr kumimoji="0" lang="es-ES" sz="1400" b="0" i="0" u="none" strike="noStrike" kern="0" cap="none" spc="0" normalizeH="0" baseline="0" noProof="0" dirty="0">
                <a:ln>
                  <a:noFill/>
                </a:ln>
                <a:solidFill>
                  <a:srgbClr val="FFFFFF"/>
                </a:solidFill>
                <a:effectLst/>
                <a:uLnTx/>
                <a:uFillTx/>
                <a:sym typeface="Arial"/>
              </a:rPr>
              <a:t>Empoderar a través de los datos. Garantizar la calidad y la coherencia en la recopilación de resultados.</a:t>
            </a:r>
            <a:endParaRPr kumimoji="0" lang="en-US" sz="1400" b="0" i="0" u="none" strike="noStrike" kern="0" cap="none" spc="0" normalizeH="0" baseline="0" noProof="0" dirty="0">
              <a:ln>
                <a:noFill/>
              </a:ln>
              <a:solidFill>
                <a:srgbClr val="FFFFFF"/>
              </a:solidFill>
              <a:effectLst/>
              <a:uLnTx/>
              <a:uFillTx/>
              <a:sym typeface="Arial"/>
            </a:endParaRPr>
          </a:p>
        </p:txBody>
      </p:sp>
      <p:sp>
        <p:nvSpPr>
          <p:cNvPr id="153" name="Google Shape;90;p15">
            <a:extLst>
              <a:ext uri="{FF2B5EF4-FFF2-40B4-BE49-F238E27FC236}">
                <a16:creationId xmlns:a16="http://schemas.microsoft.com/office/drawing/2014/main" id="{F4AA5F3A-6A99-4EA5-938E-BA26F42E843B}"/>
              </a:ext>
            </a:extLst>
          </p:cNvPr>
          <p:cNvSpPr txBox="1">
            <a:spLocks/>
          </p:cNvSpPr>
          <p:nvPr/>
        </p:nvSpPr>
        <p:spPr>
          <a:xfrm>
            <a:off x="6961212" y="5322554"/>
            <a:ext cx="4400009" cy="552252"/>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lvl="0" indent="0" defTabSz="1219170">
              <a:lnSpc>
                <a:spcPct val="100000"/>
              </a:lnSpc>
              <a:spcAft>
                <a:spcPts val="300"/>
              </a:spcAft>
              <a:buClr>
                <a:srgbClr val="595959"/>
              </a:buClr>
              <a:buNone/>
            </a:pPr>
            <a:r>
              <a:rPr lang="es-ES" b="1" kern="0" dirty="0">
                <a:solidFill>
                  <a:srgbClr val="76D3FF"/>
                </a:solidFill>
              </a:rPr>
              <a:t>Alianzas y Colaboraciones</a:t>
            </a:r>
          </a:p>
          <a:p>
            <a:pPr marL="0" lvl="0" indent="0" defTabSz="1219170">
              <a:lnSpc>
                <a:spcPct val="100000"/>
              </a:lnSpc>
              <a:spcAft>
                <a:spcPts val="300"/>
              </a:spcAft>
              <a:buClr>
                <a:srgbClr val="595959"/>
              </a:buClr>
              <a:buNone/>
            </a:pPr>
            <a:r>
              <a:rPr lang="es-ES" sz="1400" kern="0" dirty="0">
                <a:solidFill>
                  <a:srgbClr val="FFFFFF"/>
                </a:solidFill>
              </a:rPr>
              <a:t>Empresas de tecnología y gobiernos (federales, estatales y municipales)</a:t>
            </a:r>
            <a:r>
              <a:rPr lang="es-ES" sz="1200" kern="0" dirty="0">
                <a:solidFill>
                  <a:srgbClr val="FFFFFF"/>
                </a:solidFill>
              </a:rPr>
              <a:t>.</a:t>
            </a:r>
          </a:p>
        </p:txBody>
      </p:sp>
      <p:grpSp>
        <p:nvGrpSpPr>
          <p:cNvPr id="154" name="Group 153">
            <a:extLst>
              <a:ext uri="{FF2B5EF4-FFF2-40B4-BE49-F238E27FC236}">
                <a16:creationId xmlns:a16="http://schemas.microsoft.com/office/drawing/2014/main" id="{EEE32B80-CEA4-4766-B363-5BC3EFF9C9E5}"/>
              </a:ext>
            </a:extLst>
          </p:cNvPr>
          <p:cNvGrpSpPr/>
          <p:nvPr/>
        </p:nvGrpSpPr>
        <p:grpSpPr>
          <a:xfrm>
            <a:off x="6093285" y="3272051"/>
            <a:ext cx="567258" cy="606176"/>
            <a:chOff x="1327922" y="3136715"/>
            <a:chExt cx="1339851" cy="1405347"/>
          </a:xfrm>
          <a:solidFill>
            <a:schemeClr val="accent4"/>
          </a:solidFill>
        </p:grpSpPr>
        <p:grpSp>
          <p:nvGrpSpPr>
            <p:cNvPr id="155" name="Group 4">
              <a:extLst>
                <a:ext uri="{FF2B5EF4-FFF2-40B4-BE49-F238E27FC236}">
                  <a16:creationId xmlns:a16="http://schemas.microsoft.com/office/drawing/2014/main" id="{E799BD14-4B52-4C61-BDD3-34BFB53640E0}"/>
                </a:ext>
              </a:extLst>
            </p:cNvPr>
            <p:cNvGrpSpPr>
              <a:grpSpLocks noChangeAspect="1"/>
            </p:cNvGrpSpPr>
            <p:nvPr/>
          </p:nvGrpSpPr>
          <p:grpSpPr bwMode="auto">
            <a:xfrm>
              <a:off x="1327922" y="3627662"/>
              <a:ext cx="1339851" cy="914400"/>
              <a:chOff x="3613" y="2160"/>
              <a:chExt cx="844" cy="576"/>
            </a:xfrm>
            <a:grpFill/>
          </p:grpSpPr>
          <p:sp>
            <p:nvSpPr>
              <p:cNvPr id="157" name="Freeform 5">
                <a:extLst>
                  <a:ext uri="{FF2B5EF4-FFF2-40B4-BE49-F238E27FC236}">
                    <a16:creationId xmlns:a16="http://schemas.microsoft.com/office/drawing/2014/main" id="{9D6580FB-FCA5-4455-BFC2-91EA65839270}"/>
                  </a:ext>
                </a:extLst>
              </p:cNvPr>
              <p:cNvSpPr>
                <a:spLocks noEditPoints="1"/>
              </p:cNvSpPr>
              <p:nvPr/>
            </p:nvSpPr>
            <p:spPr bwMode="auto">
              <a:xfrm>
                <a:off x="4245" y="2160"/>
                <a:ext cx="154" cy="173"/>
              </a:xfrm>
              <a:custGeom>
                <a:avLst/>
                <a:gdLst>
                  <a:gd name="T0" fmla="*/ 32 w 64"/>
                  <a:gd name="T1" fmla="*/ 72 h 72"/>
                  <a:gd name="T2" fmla="*/ 64 w 64"/>
                  <a:gd name="T3" fmla="*/ 32 h 72"/>
                  <a:gd name="T4" fmla="*/ 32 w 64"/>
                  <a:gd name="T5" fmla="*/ 0 h 72"/>
                  <a:gd name="T6" fmla="*/ 0 w 64"/>
                  <a:gd name="T7" fmla="*/ 32 h 72"/>
                  <a:gd name="T8" fmla="*/ 32 w 64"/>
                  <a:gd name="T9" fmla="*/ 72 h 72"/>
                  <a:gd name="T10" fmla="*/ 32 w 64"/>
                  <a:gd name="T11" fmla="*/ 16 h 72"/>
                  <a:gd name="T12" fmla="*/ 48 w 64"/>
                  <a:gd name="T13" fmla="*/ 32 h 72"/>
                  <a:gd name="T14" fmla="*/ 32 w 64"/>
                  <a:gd name="T15" fmla="*/ 56 h 72"/>
                  <a:gd name="T16" fmla="*/ 16 w 64"/>
                  <a:gd name="T17" fmla="*/ 32 h 72"/>
                  <a:gd name="T18" fmla="*/ 32 w 64"/>
                  <a:gd name="T19" fmla="*/ 1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72">
                    <a:moveTo>
                      <a:pt x="32" y="72"/>
                    </a:moveTo>
                    <a:cubicBezTo>
                      <a:pt x="52" y="72"/>
                      <a:pt x="64" y="52"/>
                      <a:pt x="64" y="32"/>
                    </a:cubicBezTo>
                    <a:cubicBezTo>
                      <a:pt x="64" y="14"/>
                      <a:pt x="50" y="0"/>
                      <a:pt x="32" y="0"/>
                    </a:cubicBezTo>
                    <a:cubicBezTo>
                      <a:pt x="14" y="0"/>
                      <a:pt x="0" y="14"/>
                      <a:pt x="0" y="32"/>
                    </a:cubicBezTo>
                    <a:cubicBezTo>
                      <a:pt x="0" y="52"/>
                      <a:pt x="12" y="72"/>
                      <a:pt x="32" y="72"/>
                    </a:cubicBezTo>
                    <a:close/>
                    <a:moveTo>
                      <a:pt x="32" y="16"/>
                    </a:moveTo>
                    <a:cubicBezTo>
                      <a:pt x="42" y="16"/>
                      <a:pt x="48" y="23"/>
                      <a:pt x="48" y="32"/>
                    </a:cubicBezTo>
                    <a:cubicBezTo>
                      <a:pt x="48" y="42"/>
                      <a:pt x="43" y="56"/>
                      <a:pt x="32" y="56"/>
                    </a:cubicBezTo>
                    <a:cubicBezTo>
                      <a:pt x="22" y="56"/>
                      <a:pt x="16" y="42"/>
                      <a:pt x="16" y="32"/>
                    </a:cubicBezTo>
                    <a:cubicBezTo>
                      <a:pt x="16" y="23"/>
                      <a:pt x="23" y="16"/>
                      <a:pt x="3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58" name="Freeform 6">
                <a:extLst>
                  <a:ext uri="{FF2B5EF4-FFF2-40B4-BE49-F238E27FC236}">
                    <a16:creationId xmlns:a16="http://schemas.microsoft.com/office/drawing/2014/main" id="{13904FEE-C881-4858-8679-D635AA342C80}"/>
                  </a:ext>
                </a:extLst>
              </p:cNvPr>
              <p:cNvSpPr>
                <a:spLocks noEditPoints="1"/>
              </p:cNvSpPr>
              <p:nvPr/>
            </p:nvSpPr>
            <p:spPr bwMode="auto">
              <a:xfrm>
                <a:off x="4188" y="2352"/>
                <a:ext cx="269" cy="154"/>
              </a:xfrm>
              <a:custGeom>
                <a:avLst/>
                <a:gdLst>
                  <a:gd name="T0" fmla="*/ 101 w 112"/>
                  <a:gd name="T1" fmla="*/ 12 h 64"/>
                  <a:gd name="T2" fmla="*/ 56 w 112"/>
                  <a:gd name="T3" fmla="*/ 0 h 64"/>
                  <a:gd name="T4" fmla="*/ 12 w 112"/>
                  <a:gd name="T5" fmla="*/ 12 h 64"/>
                  <a:gd name="T6" fmla="*/ 0 w 112"/>
                  <a:gd name="T7" fmla="*/ 32 h 64"/>
                  <a:gd name="T8" fmla="*/ 0 w 112"/>
                  <a:gd name="T9" fmla="*/ 56 h 64"/>
                  <a:gd name="T10" fmla="*/ 8 w 112"/>
                  <a:gd name="T11" fmla="*/ 64 h 64"/>
                  <a:gd name="T12" fmla="*/ 104 w 112"/>
                  <a:gd name="T13" fmla="*/ 64 h 64"/>
                  <a:gd name="T14" fmla="*/ 112 w 112"/>
                  <a:gd name="T15" fmla="*/ 56 h 64"/>
                  <a:gd name="T16" fmla="*/ 112 w 112"/>
                  <a:gd name="T17" fmla="*/ 32 h 64"/>
                  <a:gd name="T18" fmla="*/ 101 w 112"/>
                  <a:gd name="T19" fmla="*/ 12 h 64"/>
                  <a:gd name="T20" fmla="*/ 96 w 112"/>
                  <a:gd name="T21" fmla="*/ 48 h 64"/>
                  <a:gd name="T22" fmla="*/ 16 w 112"/>
                  <a:gd name="T23" fmla="*/ 48 h 64"/>
                  <a:gd name="T24" fmla="*/ 16 w 112"/>
                  <a:gd name="T25" fmla="*/ 32 h 64"/>
                  <a:gd name="T26" fmla="*/ 21 w 112"/>
                  <a:gd name="T27" fmla="*/ 25 h 64"/>
                  <a:gd name="T28" fmla="*/ 56 w 112"/>
                  <a:gd name="T29" fmla="*/ 16 h 64"/>
                  <a:gd name="T30" fmla="*/ 93 w 112"/>
                  <a:gd name="T31" fmla="*/ 26 h 64"/>
                  <a:gd name="T32" fmla="*/ 96 w 112"/>
                  <a:gd name="T33" fmla="*/ 32 h 64"/>
                  <a:gd name="T34" fmla="*/ 96 w 112"/>
                  <a:gd name="T35"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64">
                    <a:moveTo>
                      <a:pt x="101" y="12"/>
                    </a:moveTo>
                    <a:cubicBezTo>
                      <a:pt x="93" y="7"/>
                      <a:pt x="78" y="0"/>
                      <a:pt x="56" y="0"/>
                    </a:cubicBezTo>
                    <a:cubicBezTo>
                      <a:pt x="32" y="0"/>
                      <a:pt x="17" y="8"/>
                      <a:pt x="12" y="12"/>
                    </a:cubicBezTo>
                    <a:cubicBezTo>
                      <a:pt x="5" y="17"/>
                      <a:pt x="0" y="24"/>
                      <a:pt x="0" y="32"/>
                    </a:cubicBezTo>
                    <a:cubicBezTo>
                      <a:pt x="0" y="56"/>
                      <a:pt x="0" y="56"/>
                      <a:pt x="0" y="56"/>
                    </a:cubicBezTo>
                    <a:cubicBezTo>
                      <a:pt x="0" y="60"/>
                      <a:pt x="4" y="64"/>
                      <a:pt x="8" y="64"/>
                    </a:cubicBezTo>
                    <a:cubicBezTo>
                      <a:pt x="104" y="64"/>
                      <a:pt x="104" y="64"/>
                      <a:pt x="104" y="64"/>
                    </a:cubicBezTo>
                    <a:cubicBezTo>
                      <a:pt x="109" y="64"/>
                      <a:pt x="112" y="60"/>
                      <a:pt x="112" y="56"/>
                    </a:cubicBezTo>
                    <a:cubicBezTo>
                      <a:pt x="112" y="32"/>
                      <a:pt x="112" y="32"/>
                      <a:pt x="112" y="32"/>
                    </a:cubicBezTo>
                    <a:cubicBezTo>
                      <a:pt x="112" y="23"/>
                      <a:pt x="107" y="15"/>
                      <a:pt x="101" y="12"/>
                    </a:cubicBezTo>
                    <a:close/>
                    <a:moveTo>
                      <a:pt x="96" y="48"/>
                    </a:moveTo>
                    <a:cubicBezTo>
                      <a:pt x="16" y="48"/>
                      <a:pt x="16" y="48"/>
                      <a:pt x="16" y="48"/>
                    </a:cubicBezTo>
                    <a:cubicBezTo>
                      <a:pt x="16" y="32"/>
                      <a:pt x="16" y="32"/>
                      <a:pt x="16" y="32"/>
                    </a:cubicBezTo>
                    <a:cubicBezTo>
                      <a:pt x="16" y="29"/>
                      <a:pt x="19" y="26"/>
                      <a:pt x="21" y="25"/>
                    </a:cubicBezTo>
                    <a:cubicBezTo>
                      <a:pt x="25" y="22"/>
                      <a:pt x="37" y="16"/>
                      <a:pt x="56" y="16"/>
                    </a:cubicBezTo>
                    <a:cubicBezTo>
                      <a:pt x="74" y="16"/>
                      <a:pt x="87" y="22"/>
                      <a:pt x="93" y="26"/>
                    </a:cubicBezTo>
                    <a:cubicBezTo>
                      <a:pt x="95" y="27"/>
                      <a:pt x="96" y="29"/>
                      <a:pt x="96" y="32"/>
                    </a:cubicBezTo>
                    <a:lnTo>
                      <a:pt x="96"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59" name="Freeform 7">
                <a:extLst>
                  <a:ext uri="{FF2B5EF4-FFF2-40B4-BE49-F238E27FC236}">
                    <a16:creationId xmlns:a16="http://schemas.microsoft.com/office/drawing/2014/main" id="{A77B7640-D800-4691-8DA5-64951F7E190D}"/>
                  </a:ext>
                </a:extLst>
              </p:cNvPr>
              <p:cNvSpPr>
                <a:spLocks noEditPoints="1"/>
              </p:cNvSpPr>
              <p:nvPr/>
            </p:nvSpPr>
            <p:spPr bwMode="auto">
              <a:xfrm>
                <a:off x="3842" y="2525"/>
                <a:ext cx="384" cy="211"/>
              </a:xfrm>
              <a:custGeom>
                <a:avLst/>
                <a:gdLst>
                  <a:gd name="T0" fmla="*/ 131 w 160"/>
                  <a:gd name="T1" fmla="*/ 7 h 88"/>
                  <a:gd name="T2" fmla="*/ 80 w 160"/>
                  <a:gd name="T3" fmla="*/ 0 h 88"/>
                  <a:gd name="T4" fmla="*/ 29 w 160"/>
                  <a:gd name="T5" fmla="*/ 8 h 88"/>
                  <a:gd name="T6" fmla="*/ 0 w 160"/>
                  <a:gd name="T7" fmla="*/ 46 h 88"/>
                  <a:gd name="T8" fmla="*/ 0 w 160"/>
                  <a:gd name="T9" fmla="*/ 80 h 88"/>
                  <a:gd name="T10" fmla="*/ 8 w 160"/>
                  <a:gd name="T11" fmla="*/ 88 h 88"/>
                  <a:gd name="T12" fmla="*/ 152 w 160"/>
                  <a:gd name="T13" fmla="*/ 88 h 88"/>
                  <a:gd name="T14" fmla="*/ 160 w 160"/>
                  <a:gd name="T15" fmla="*/ 80 h 88"/>
                  <a:gd name="T16" fmla="*/ 160 w 160"/>
                  <a:gd name="T17" fmla="*/ 46 h 88"/>
                  <a:gd name="T18" fmla="*/ 131 w 160"/>
                  <a:gd name="T19" fmla="*/ 7 h 88"/>
                  <a:gd name="T20" fmla="*/ 144 w 160"/>
                  <a:gd name="T21" fmla="*/ 72 h 88"/>
                  <a:gd name="T22" fmla="*/ 16 w 160"/>
                  <a:gd name="T23" fmla="*/ 72 h 88"/>
                  <a:gd name="T24" fmla="*/ 16 w 160"/>
                  <a:gd name="T25" fmla="*/ 46 h 88"/>
                  <a:gd name="T26" fmla="*/ 34 w 160"/>
                  <a:gd name="T27" fmla="*/ 24 h 88"/>
                  <a:gd name="T28" fmla="*/ 80 w 160"/>
                  <a:gd name="T29" fmla="*/ 16 h 88"/>
                  <a:gd name="T30" fmla="*/ 127 w 160"/>
                  <a:gd name="T31" fmla="*/ 23 h 88"/>
                  <a:gd name="T32" fmla="*/ 144 w 160"/>
                  <a:gd name="T33" fmla="*/ 46 h 88"/>
                  <a:gd name="T34" fmla="*/ 144 w 160"/>
                  <a:gd name="T35" fmla="*/ 7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0" h="88">
                    <a:moveTo>
                      <a:pt x="131" y="7"/>
                    </a:moveTo>
                    <a:cubicBezTo>
                      <a:pt x="120" y="5"/>
                      <a:pt x="101" y="0"/>
                      <a:pt x="80" y="0"/>
                    </a:cubicBezTo>
                    <a:cubicBezTo>
                      <a:pt x="62" y="0"/>
                      <a:pt x="44" y="3"/>
                      <a:pt x="29" y="8"/>
                    </a:cubicBezTo>
                    <a:cubicBezTo>
                      <a:pt x="12" y="13"/>
                      <a:pt x="0" y="29"/>
                      <a:pt x="0" y="46"/>
                    </a:cubicBezTo>
                    <a:cubicBezTo>
                      <a:pt x="0" y="80"/>
                      <a:pt x="0" y="80"/>
                      <a:pt x="0" y="80"/>
                    </a:cubicBezTo>
                    <a:cubicBezTo>
                      <a:pt x="0" y="84"/>
                      <a:pt x="4" y="88"/>
                      <a:pt x="8" y="88"/>
                    </a:cubicBezTo>
                    <a:cubicBezTo>
                      <a:pt x="152" y="88"/>
                      <a:pt x="152" y="88"/>
                      <a:pt x="152" y="88"/>
                    </a:cubicBezTo>
                    <a:cubicBezTo>
                      <a:pt x="157" y="88"/>
                      <a:pt x="160" y="84"/>
                      <a:pt x="160" y="80"/>
                    </a:cubicBezTo>
                    <a:cubicBezTo>
                      <a:pt x="160" y="46"/>
                      <a:pt x="160" y="46"/>
                      <a:pt x="160" y="46"/>
                    </a:cubicBezTo>
                    <a:cubicBezTo>
                      <a:pt x="160" y="29"/>
                      <a:pt x="148" y="12"/>
                      <a:pt x="131" y="7"/>
                    </a:cubicBezTo>
                    <a:close/>
                    <a:moveTo>
                      <a:pt x="144" y="72"/>
                    </a:moveTo>
                    <a:cubicBezTo>
                      <a:pt x="16" y="72"/>
                      <a:pt x="16" y="72"/>
                      <a:pt x="16" y="72"/>
                    </a:cubicBezTo>
                    <a:cubicBezTo>
                      <a:pt x="16" y="46"/>
                      <a:pt x="16" y="46"/>
                      <a:pt x="16" y="46"/>
                    </a:cubicBezTo>
                    <a:cubicBezTo>
                      <a:pt x="16" y="36"/>
                      <a:pt x="23" y="27"/>
                      <a:pt x="34" y="24"/>
                    </a:cubicBezTo>
                    <a:cubicBezTo>
                      <a:pt x="47" y="19"/>
                      <a:pt x="64" y="16"/>
                      <a:pt x="80" y="16"/>
                    </a:cubicBezTo>
                    <a:cubicBezTo>
                      <a:pt x="98" y="16"/>
                      <a:pt x="113" y="19"/>
                      <a:pt x="127" y="23"/>
                    </a:cubicBezTo>
                    <a:cubicBezTo>
                      <a:pt x="137" y="26"/>
                      <a:pt x="144" y="35"/>
                      <a:pt x="144" y="46"/>
                    </a:cubicBezTo>
                    <a:lnTo>
                      <a:pt x="144"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60" name="Freeform 8">
                <a:extLst>
                  <a:ext uri="{FF2B5EF4-FFF2-40B4-BE49-F238E27FC236}">
                    <a16:creationId xmlns:a16="http://schemas.microsoft.com/office/drawing/2014/main" id="{77FA5879-F409-4BD3-B2BD-30D7C7767F2D}"/>
                  </a:ext>
                </a:extLst>
              </p:cNvPr>
              <p:cNvSpPr>
                <a:spLocks noEditPoints="1"/>
              </p:cNvSpPr>
              <p:nvPr/>
            </p:nvSpPr>
            <p:spPr bwMode="auto">
              <a:xfrm>
                <a:off x="3919" y="2237"/>
                <a:ext cx="231" cy="249"/>
              </a:xfrm>
              <a:custGeom>
                <a:avLst/>
                <a:gdLst>
                  <a:gd name="T0" fmla="*/ 48 w 96"/>
                  <a:gd name="T1" fmla="*/ 104 h 104"/>
                  <a:gd name="T2" fmla="*/ 96 w 96"/>
                  <a:gd name="T3" fmla="*/ 48 h 104"/>
                  <a:gd name="T4" fmla="*/ 48 w 96"/>
                  <a:gd name="T5" fmla="*/ 0 h 104"/>
                  <a:gd name="T6" fmla="*/ 0 w 96"/>
                  <a:gd name="T7" fmla="*/ 48 h 104"/>
                  <a:gd name="T8" fmla="*/ 48 w 96"/>
                  <a:gd name="T9" fmla="*/ 104 h 104"/>
                  <a:gd name="T10" fmla="*/ 48 w 96"/>
                  <a:gd name="T11" fmla="*/ 16 h 104"/>
                  <a:gd name="T12" fmla="*/ 80 w 96"/>
                  <a:gd name="T13" fmla="*/ 48 h 104"/>
                  <a:gd name="T14" fmla="*/ 48 w 96"/>
                  <a:gd name="T15" fmla="*/ 88 h 104"/>
                  <a:gd name="T16" fmla="*/ 16 w 96"/>
                  <a:gd name="T17" fmla="*/ 48 h 104"/>
                  <a:gd name="T18" fmla="*/ 48 w 96"/>
                  <a:gd name="T19" fmla="*/ 1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4">
                    <a:moveTo>
                      <a:pt x="48" y="104"/>
                    </a:moveTo>
                    <a:cubicBezTo>
                      <a:pt x="76" y="104"/>
                      <a:pt x="96" y="74"/>
                      <a:pt x="96" y="48"/>
                    </a:cubicBezTo>
                    <a:cubicBezTo>
                      <a:pt x="96" y="21"/>
                      <a:pt x="75" y="0"/>
                      <a:pt x="48" y="0"/>
                    </a:cubicBezTo>
                    <a:cubicBezTo>
                      <a:pt x="22" y="0"/>
                      <a:pt x="0" y="21"/>
                      <a:pt x="0" y="48"/>
                    </a:cubicBezTo>
                    <a:cubicBezTo>
                      <a:pt x="0" y="74"/>
                      <a:pt x="21" y="104"/>
                      <a:pt x="48" y="104"/>
                    </a:cubicBezTo>
                    <a:close/>
                    <a:moveTo>
                      <a:pt x="48" y="16"/>
                    </a:moveTo>
                    <a:cubicBezTo>
                      <a:pt x="66" y="16"/>
                      <a:pt x="80" y="30"/>
                      <a:pt x="80" y="48"/>
                    </a:cubicBezTo>
                    <a:cubicBezTo>
                      <a:pt x="80" y="66"/>
                      <a:pt x="66" y="88"/>
                      <a:pt x="48" y="88"/>
                    </a:cubicBezTo>
                    <a:cubicBezTo>
                      <a:pt x="31" y="88"/>
                      <a:pt x="16" y="66"/>
                      <a:pt x="16" y="48"/>
                    </a:cubicBezTo>
                    <a:cubicBezTo>
                      <a:pt x="16" y="30"/>
                      <a:pt x="30" y="16"/>
                      <a:pt x="4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61" name="Freeform 5">
                <a:extLst>
                  <a:ext uri="{FF2B5EF4-FFF2-40B4-BE49-F238E27FC236}">
                    <a16:creationId xmlns:a16="http://schemas.microsoft.com/office/drawing/2014/main" id="{266FB36E-5227-499A-B3A5-1ABABDAE7B10}"/>
                  </a:ext>
                </a:extLst>
              </p:cNvPr>
              <p:cNvSpPr>
                <a:spLocks noEditPoints="1"/>
              </p:cNvSpPr>
              <p:nvPr/>
            </p:nvSpPr>
            <p:spPr bwMode="auto">
              <a:xfrm>
                <a:off x="3670" y="2164"/>
                <a:ext cx="154" cy="173"/>
              </a:xfrm>
              <a:custGeom>
                <a:avLst/>
                <a:gdLst>
                  <a:gd name="T0" fmla="*/ 32 w 64"/>
                  <a:gd name="T1" fmla="*/ 72 h 72"/>
                  <a:gd name="T2" fmla="*/ 64 w 64"/>
                  <a:gd name="T3" fmla="*/ 32 h 72"/>
                  <a:gd name="T4" fmla="*/ 32 w 64"/>
                  <a:gd name="T5" fmla="*/ 0 h 72"/>
                  <a:gd name="T6" fmla="*/ 0 w 64"/>
                  <a:gd name="T7" fmla="*/ 32 h 72"/>
                  <a:gd name="T8" fmla="*/ 32 w 64"/>
                  <a:gd name="T9" fmla="*/ 72 h 72"/>
                  <a:gd name="T10" fmla="*/ 32 w 64"/>
                  <a:gd name="T11" fmla="*/ 16 h 72"/>
                  <a:gd name="T12" fmla="*/ 48 w 64"/>
                  <a:gd name="T13" fmla="*/ 32 h 72"/>
                  <a:gd name="T14" fmla="*/ 32 w 64"/>
                  <a:gd name="T15" fmla="*/ 56 h 72"/>
                  <a:gd name="T16" fmla="*/ 16 w 64"/>
                  <a:gd name="T17" fmla="*/ 32 h 72"/>
                  <a:gd name="T18" fmla="*/ 32 w 64"/>
                  <a:gd name="T19" fmla="*/ 1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72">
                    <a:moveTo>
                      <a:pt x="32" y="72"/>
                    </a:moveTo>
                    <a:cubicBezTo>
                      <a:pt x="52" y="72"/>
                      <a:pt x="64" y="52"/>
                      <a:pt x="64" y="32"/>
                    </a:cubicBezTo>
                    <a:cubicBezTo>
                      <a:pt x="64" y="14"/>
                      <a:pt x="50" y="0"/>
                      <a:pt x="32" y="0"/>
                    </a:cubicBezTo>
                    <a:cubicBezTo>
                      <a:pt x="14" y="0"/>
                      <a:pt x="0" y="14"/>
                      <a:pt x="0" y="32"/>
                    </a:cubicBezTo>
                    <a:cubicBezTo>
                      <a:pt x="0" y="52"/>
                      <a:pt x="12" y="72"/>
                      <a:pt x="32" y="72"/>
                    </a:cubicBezTo>
                    <a:close/>
                    <a:moveTo>
                      <a:pt x="32" y="16"/>
                    </a:moveTo>
                    <a:cubicBezTo>
                      <a:pt x="42" y="16"/>
                      <a:pt x="48" y="23"/>
                      <a:pt x="48" y="32"/>
                    </a:cubicBezTo>
                    <a:cubicBezTo>
                      <a:pt x="48" y="42"/>
                      <a:pt x="43" y="56"/>
                      <a:pt x="32" y="56"/>
                    </a:cubicBezTo>
                    <a:cubicBezTo>
                      <a:pt x="22" y="56"/>
                      <a:pt x="16" y="42"/>
                      <a:pt x="16" y="32"/>
                    </a:cubicBezTo>
                    <a:cubicBezTo>
                      <a:pt x="16" y="23"/>
                      <a:pt x="23" y="16"/>
                      <a:pt x="3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62" name="Freeform 6">
                <a:extLst>
                  <a:ext uri="{FF2B5EF4-FFF2-40B4-BE49-F238E27FC236}">
                    <a16:creationId xmlns:a16="http://schemas.microsoft.com/office/drawing/2014/main" id="{B7FA76A2-5BBC-4EBB-A640-824558C055BF}"/>
                  </a:ext>
                </a:extLst>
              </p:cNvPr>
              <p:cNvSpPr>
                <a:spLocks noEditPoints="1"/>
              </p:cNvSpPr>
              <p:nvPr/>
            </p:nvSpPr>
            <p:spPr bwMode="auto">
              <a:xfrm>
                <a:off x="3613" y="2356"/>
                <a:ext cx="269" cy="154"/>
              </a:xfrm>
              <a:custGeom>
                <a:avLst/>
                <a:gdLst>
                  <a:gd name="T0" fmla="*/ 101 w 112"/>
                  <a:gd name="T1" fmla="*/ 12 h 64"/>
                  <a:gd name="T2" fmla="*/ 56 w 112"/>
                  <a:gd name="T3" fmla="*/ 0 h 64"/>
                  <a:gd name="T4" fmla="*/ 12 w 112"/>
                  <a:gd name="T5" fmla="*/ 12 h 64"/>
                  <a:gd name="T6" fmla="*/ 0 w 112"/>
                  <a:gd name="T7" fmla="*/ 32 h 64"/>
                  <a:gd name="T8" fmla="*/ 0 w 112"/>
                  <a:gd name="T9" fmla="*/ 56 h 64"/>
                  <a:gd name="T10" fmla="*/ 8 w 112"/>
                  <a:gd name="T11" fmla="*/ 64 h 64"/>
                  <a:gd name="T12" fmla="*/ 104 w 112"/>
                  <a:gd name="T13" fmla="*/ 64 h 64"/>
                  <a:gd name="T14" fmla="*/ 112 w 112"/>
                  <a:gd name="T15" fmla="*/ 56 h 64"/>
                  <a:gd name="T16" fmla="*/ 112 w 112"/>
                  <a:gd name="T17" fmla="*/ 32 h 64"/>
                  <a:gd name="T18" fmla="*/ 101 w 112"/>
                  <a:gd name="T19" fmla="*/ 12 h 64"/>
                  <a:gd name="T20" fmla="*/ 96 w 112"/>
                  <a:gd name="T21" fmla="*/ 48 h 64"/>
                  <a:gd name="T22" fmla="*/ 16 w 112"/>
                  <a:gd name="T23" fmla="*/ 48 h 64"/>
                  <a:gd name="T24" fmla="*/ 16 w 112"/>
                  <a:gd name="T25" fmla="*/ 32 h 64"/>
                  <a:gd name="T26" fmla="*/ 21 w 112"/>
                  <a:gd name="T27" fmla="*/ 25 h 64"/>
                  <a:gd name="T28" fmla="*/ 56 w 112"/>
                  <a:gd name="T29" fmla="*/ 16 h 64"/>
                  <a:gd name="T30" fmla="*/ 93 w 112"/>
                  <a:gd name="T31" fmla="*/ 26 h 64"/>
                  <a:gd name="T32" fmla="*/ 96 w 112"/>
                  <a:gd name="T33" fmla="*/ 32 h 64"/>
                  <a:gd name="T34" fmla="*/ 96 w 112"/>
                  <a:gd name="T35"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64">
                    <a:moveTo>
                      <a:pt x="101" y="12"/>
                    </a:moveTo>
                    <a:cubicBezTo>
                      <a:pt x="93" y="7"/>
                      <a:pt x="78" y="0"/>
                      <a:pt x="56" y="0"/>
                    </a:cubicBezTo>
                    <a:cubicBezTo>
                      <a:pt x="32" y="0"/>
                      <a:pt x="17" y="8"/>
                      <a:pt x="12" y="12"/>
                    </a:cubicBezTo>
                    <a:cubicBezTo>
                      <a:pt x="5" y="17"/>
                      <a:pt x="0" y="24"/>
                      <a:pt x="0" y="32"/>
                    </a:cubicBezTo>
                    <a:cubicBezTo>
                      <a:pt x="0" y="56"/>
                      <a:pt x="0" y="56"/>
                      <a:pt x="0" y="56"/>
                    </a:cubicBezTo>
                    <a:cubicBezTo>
                      <a:pt x="0" y="60"/>
                      <a:pt x="4" y="64"/>
                      <a:pt x="8" y="64"/>
                    </a:cubicBezTo>
                    <a:cubicBezTo>
                      <a:pt x="104" y="64"/>
                      <a:pt x="104" y="64"/>
                      <a:pt x="104" y="64"/>
                    </a:cubicBezTo>
                    <a:cubicBezTo>
                      <a:pt x="109" y="64"/>
                      <a:pt x="112" y="60"/>
                      <a:pt x="112" y="56"/>
                    </a:cubicBezTo>
                    <a:cubicBezTo>
                      <a:pt x="112" y="32"/>
                      <a:pt x="112" y="32"/>
                      <a:pt x="112" y="32"/>
                    </a:cubicBezTo>
                    <a:cubicBezTo>
                      <a:pt x="112" y="23"/>
                      <a:pt x="107" y="15"/>
                      <a:pt x="101" y="12"/>
                    </a:cubicBezTo>
                    <a:close/>
                    <a:moveTo>
                      <a:pt x="96" y="48"/>
                    </a:moveTo>
                    <a:cubicBezTo>
                      <a:pt x="16" y="48"/>
                      <a:pt x="16" y="48"/>
                      <a:pt x="16" y="48"/>
                    </a:cubicBezTo>
                    <a:cubicBezTo>
                      <a:pt x="16" y="32"/>
                      <a:pt x="16" y="32"/>
                      <a:pt x="16" y="32"/>
                    </a:cubicBezTo>
                    <a:cubicBezTo>
                      <a:pt x="16" y="29"/>
                      <a:pt x="19" y="26"/>
                      <a:pt x="21" y="25"/>
                    </a:cubicBezTo>
                    <a:cubicBezTo>
                      <a:pt x="25" y="22"/>
                      <a:pt x="37" y="16"/>
                      <a:pt x="56" y="16"/>
                    </a:cubicBezTo>
                    <a:cubicBezTo>
                      <a:pt x="74" y="16"/>
                      <a:pt x="87" y="22"/>
                      <a:pt x="93" y="26"/>
                    </a:cubicBezTo>
                    <a:cubicBezTo>
                      <a:pt x="95" y="27"/>
                      <a:pt x="96" y="29"/>
                      <a:pt x="96" y="32"/>
                    </a:cubicBezTo>
                    <a:lnTo>
                      <a:pt x="96"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grpSp>
        <p:sp>
          <p:nvSpPr>
            <p:cNvPr id="156" name="Freeform 13">
              <a:extLst>
                <a:ext uri="{FF2B5EF4-FFF2-40B4-BE49-F238E27FC236}">
                  <a16:creationId xmlns:a16="http://schemas.microsoft.com/office/drawing/2014/main" id="{BE5630AF-BC04-4C01-A524-BCA01A5D357D}"/>
                </a:ext>
              </a:extLst>
            </p:cNvPr>
            <p:cNvSpPr>
              <a:spLocks noEditPoints="1"/>
            </p:cNvSpPr>
            <p:nvPr/>
          </p:nvSpPr>
          <p:spPr bwMode="auto">
            <a:xfrm>
              <a:off x="1784328" y="3136715"/>
              <a:ext cx="427038" cy="425450"/>
            </a:xfrm>
            <a:custGeom>
              <a:avLst/>
              <a:gdLst>
                <a:gd name="T0" fmla="*/ 8 w 112"/>
                <a:gd name="T1" fmla="*/ 64 h 112"/>
                <a:gd name="T2" fmla="*/ 17 w 112"/>
                <a:gd name="T3" fmla="*/ 64 h 112"/>
                <a:gd name="T4" fmla="*/ 23 w 112"/>
                <a:gd name="T5" fmla="*/ 78 h 112"/>
                <a:gd name="T6" fmla="*/ 17 w 112"/>
                <a:gd name="T7" fmla="*/ 84 h 112"/>
                <a:gd name="T8" fmla="*/ 17 w 112"/>
                <a:gd name="T9" fmla="*/ 95 h 112"/>
                <a:gd name="T10" fmla="*/ 23 w 112"/>
                <a:gd name="T11" fmla="*/ 98 h 112"/>
                <a:gd name="T12" fmla="*/ 28 w 112"/>
                <a:gd name="T13" fmla="*/ 95 h 112"/>
                <a:gd name="T14" fmla="*/ 34 w 112"/>
                <a:gd name="T15" fmla="*/ 89 h 112"/>
                <a:gd name="T16" fmla="*/ 48 w 112"/>
                <a:gd name="T17" fmla="*/ 95 h 112"/>
                <a:gd name="T18" fmla="*/ 48 w 112"/>
                <a:gd name="T19" fmla="*/ 104 h 112"/>
                <a:gd name="T20" fmla="*/ 56 w 112"/>
                <a:gd name="T21" fmla="*/ 112 h 112"/>
                <a:gd name="T22" fmla="*/ 64 w 112"/>
                <a:gd name="T23" fmla="*/ 104 h 112"/>
                <a:gd name="T24" fmla="*/ 64 w 112"/>
                <a:gd name="T25" fmla="*/ 95 h 112"/>
                <a:gd name="T26" fmla="*/ 78 w 112"/>
                <a:gd name="T27" fmla="*/ 89 h 112"/>
                <a:gd name="T28" fmla="*/ 84 w 112"/>
                <a:gd name="T29" fmla="*/ 95 h 112"/>
                <a:gd name="T30" fmla="*/ 90 w 112"/>
                <a:gd name="T31" fmla="*/ 98 h 112"/>
                <a:gd name="T32" fmla="*/ 95 w 112"/>
                <a:gd name="T33" fmla="*/ 95 h 112"/>
                <a:gd name="T34" fmla="*/ 95 w 112"/>
                <a:gd name="T35" fmla="*/ 84 h 112"/>
                <a:gd name="T36" fmla="*/ 90 w 112"/>
                <a:gd name="T37" fmla="*/ 78 h 112"/>
                <a:gd name="T38" fmla="*/ 95 w 112"/>
                <a:gd name="T39" fmla="*/ 64 h 112"/>
                <a:gd name="T40" fmla="*/ 104 w 112"/>
                <a:gd name="T41" fmla="*/ 64 h 112"/>
                <a:gd name="T42" fmla="*/ 112 w 112"/>
                <a:gd name="T43" fmla="*/ 56 h 112"/>
                <a:gd name="T44" fmla="*/ 104 w 112"/>
                <a:gd name="T45" fmla="*/ 48 h 112"/>
                <a:gd name="T46" fmla="*/ 95 w 112"/>
                <a:gd name="T47" fmla="*/ 48 h 112"/>
                <a:gd name="T48" fmla="*/ 90 w 112"/>
                <a:gd name="T49" fmla="*/ 34 h 112"/>
                <a:gd name="T50" fmla="*/ 95 w 112"/>
                <a:gd name="T51" fmla="*/ 28 h 112"/>
                <a:gd name="T52" fmla="*/ 95 w 112"/>
                <a:gd name="T53" fmla="*/ 17 h 112"/>
                <a:gd name="T54" fmla="*/ 84 w 112"/>
                <a:gd name="T55" fmla="*/ 17 h 112"/>
                <a:gd name="T56" fmla="*/ 78 w 112"/>
                <a:gd name="T57" fmla="*/ 23 h 112"/>
                <a:gd name="T58" fmla="*/ 64 w 112"/>
                <a:gd name="T59" fmla="*/ 17 h 112"/>
                <a:gd name="T60" fmla="*/ 64 w 112"/>
                <a:gd name="T61" fmla="*/ 8 h 112"/>
                <a:gd name="T62" fmla="*/ 56 w 112"/>
                <a:gd name="T63" fmla="*/ 0 h 112"/>
                <a:gd name="T64" fmla="*/ 48 w 112"/>
                <a:gd name="T65" fmla="*/ 8 h 112"/>
                <a:gd name="T66" fmla="*/ 48 w 112"/>
                <a:gd name="T67" fmla="*/ 17 h 112"/>
                <a:gd name="T68" fmla="*/ 34 w 112"/>
                <a:gd name="T69" fmla="*/ 23 h 112"/>
                <a:gd name="T70" fmla="*/ 28 w 112"/>
                <a:gd name="T71" fmla="*/ 17 h 112"/>
                <a:gd name="T72" fmla="*/ 17 w 112"/>
                <a:gd name="T73" fmla="*/ 17 h 112"/>
                <a:gd name="T74" fmla="*/ 17 w 112"/>
                <a:gd name="T75" fmla="*/ 28 h 112"/>
                <a:gd name="T76" fmla="*/ 23 w 112"/>
                <a:gd name="T77" fmla="*/ 34 h 112"/>
                <a:gd name="T78" fmla="*/ 17 w 112"/>
                <a:gd name="T79" fmla="*/ 48 h 112"/>
                <a:gd name="T80" fmla="*/ 8 w 112"/>
                <a:gd name="T81" fmla="*/ 48 h 112"/>
                <a:gd name="T82" fmla="*/ 0 w 112"/>
                <a:gd name="T83" fmla="*/ 56 h 112"/>
                <a:gd name="T84" fmla="*/ 8 w 112"/>
                <a:gd name="T85" fmla="*/ 64 h 112"/>
                <a:gd name="T86" fmla="*/ 56 w 112"/>
                <a:gd name="T87" fmla="*/ 32 h 112"/>
                <a:gd name="T88" fmla="*/ 80 w 112"/>
                <a:gd name="T89" fmla="*/ 56 h 112"/>
                <a:gd name="T90" fmla="*/ 56 w 112"/>
                <a:gd name="T91" fmla="*/ 80 h 112"/>
                <a:gd name="T92" fmla="*/ 32 w 112"/>
                <a:gd name="T93" fmla="*/ 56 h 112"/>
                <a:gd name="T94" fmla="*/ 56 w 112"/>
                <a:gd name="T95" fmla="*/ 3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2" h="112">
                  <a:moveTo>
                    <a:pt x="8" y="64"/>
                  </a:moveTo>
                  <a:cubicBezTo>
                    <a:pt x="17" y="64"/>
                    <a:pt x="17" y="64"/>
                    <a:pt x="17" y="64"/>
                  </a:cubicBezTo>
                  <a:cubicBezTo>
                    <a:pt x="18" y="69"/>
                    <a:pt x="20" y="74"/>
                    <a:pt x="23" y="78"/>
                  </a:cubicBezTo>
                  <a:cubicBezTo>
                    <a:pt x="17" y="84"/>
                    <a:pt x="17" y="84"/>
                    <a:pt x="17" y="84"/>
                  </a:cubicBezTo>
                  <a:cubicBezTo>
                    <a:pt x="14" y="87"/>
                    <a:pt x="14" y="92"/>
                    <a:pt x="17" y="95"/>
                  </a:cubicBezTo>
                  <a:cubicBezTo>
                    <a:pt x="19" y="97"/>
                    <a:pt x="21" y="98"/>
                    <a:pt x="23" y="98"/>
                  </a:cubicBezTo>
                  <a:cubicBezTo>
                    <a:pt x="25" y="98"/>
                    <a:pt x="27" y="97"/>
                    <a:pt x="28" y="95"/>
                  </a:cubicBezTo>
                  <a:cubicBezTo>
                    <a:pt x="34" y="89"/>
                    <a:pt x="34" y="89"/>
                    <a:pt x="34" y="89"/>
                  </a:cubicBezTo>
                  <a:cubicBezTo>
                    <a:pt x="38" y="92"/>
                    <a:pt x="43" y="94"/>
                    <a:pt x="48" y="95"/>
                  </a:cubicBezTo>
                  <a:cubicBezTo>
                    <a:pt x="48" y="104"/>
                    <a:pt x="48" y="104"/>
                    <a:pt x="48" y="104"/>
                  </a:cubicBezTo>
                  <a:cubicBezTo>
                    <a:pt x="48" y="108"/>
                    <a:pt x="52" y="112"/>
                    <a:pt x="56" y="112"/>
                  </a:cubicBezTo>
                  <a:cubicBezTo>
                    <a:pt x="61" y="112"/>
                    <a:pt x="64" y="108"/>
                    <a:pt x="64" y="104"/>
                  </a:cubicBezTo>
                  <a:cubicBezTo>
                    <a:pt x="64" y="95"/>
                    <a:pt x="64" y="95"/>
                    <a:pt x="64" y="95"/>
                  </a:cubicBezTo>
                  <a:cubicBezTo>
                    <a:pt x="69" y="94"/>
                    <a:pt x="74" y="92"/>
                    <a:pt x="78" y="89"/>
                  </a:cubicBezTo>
                  <a:cubicBezTo>
                    <a:pt x="84" y="95"/>
                    <a:pt x="84" y="95"/>
                    <a:pt x="84" y="95"/>
                  </a:cubicBezTo>
                  <a:cubicBezTo>
                    <a:pt x="86" y="97"/>
                    <a:pt x="88" y="98"/>
                    <a:pt x="90" y="98"/>
                  </a:cubicBezTo>
                  <a:cubicBezTo>
                    <a:pt x="92" y="98"/>
                    <a:pt x="94" y="97"/>
                    <a:pt x="95" y="95"/>
                  </a:cubicBezTo>
                  <a:cubicBezTo>
                    <a:pt x="99" y="92"/>
                    <a:pt x="99" y="87"/>
                    <a:pt x="95" y="84"/>
                  </a:cubicBezTo>
                  <a:cubicBezTo>
                    <a:pt x="90" y="78"/>
                    <a:pt x="90" y="78"/>
                    <a:pt x="90" y="78"/>
                  </a:cubicBezTo>
                  <a:cubicBezTo>
                    <a:pt x="92" y="74"/>
                    <a:pt x="94" y="69"/>
                    <a:pt x="95" y="64"/>
                  </a:cubicBezTo>
                  <a:cubicBezTo>
                    <a:pt x="104" y="64"/>
                    <a:pt x="104" y="64"/>
                    <a:pt x="104" y="64"/>
                  </a:cubicBezTo>
                  <a:cubicBezTo>
                    <a:pt x="109" y="64"/>
                    <a:pt x="112" y="60"/>
                    <a:pt x="112" y="56"/>
                  </a:cubicBezTo>
                  <a:cubicBezTo>
                    <a:pt x="112" y="52"/>
                    <a:pt x="109" y="48"/>
                    <a:pt x="104" y="48"/>
                  </a:cubicBezTo>
                  <a:cubicBezTo>
                    <a:pt x="95" y="48"/>
                    <a:pt x="95" y="48"/>
                    <a:pt x="95" y="48"/>
                  </a:cubicBezTo>
                  <a:cubicBezTo>
                    <a:pt x="94" y="43"/>
                    <a:pt x="92" y="38"/>
                    <a:pt x="90" y="34"/>
                  </a:cubicBezTo>
                  <a:cubicBezTo>
                    <a:pt x="95" y="28"/>
                    <a:pt x="95" y="28"/>
                    <a:pt x="95" y="28"/>
                  </a:cubicBezTo>
                  <a:cubicBezTo>
                    <a:pt x="99" y="25"/>
                    <a:pt x="99" y="20"/>
                    <a:pt x="95" y="17"/>
                  </a:cubicBezTo>
                  <a:cubicBezTo>
                    <a:pt x="92" y="14"/>
                    <a:pt x="87" y="14"/>
                    <a:pt x="84" y="17"/>
                  </a:cubicBezTo>
                  <a:cubicBezTo>
                    <a:pt x="78" y="23"/>
                    <a:pt x="78" y="23"/>
                    <a:pt x="78" y="23"/>
                  </a:cubicBezTo>
                  <a:cubicBezTo>
                    <a:pt x="74" y="20"/>
                    <a:pt x="69" y="18"/>
                    <a:pt x="64" y="17"/>
                  </a:cubicBezTo>
                  <a:cubicBezTo>
                    <a:pt x="64" y="8"/>
                    <a:pt x="64" y="8"/>
                    <a:pt x="64" y="8"/>
                  </a:cubicBezTo>
                  <a:cubicBezTo>
                    <a:pt x="64" y="4"/>
                    <a:pt x="61" y="0"/>
                    <a:pt x="56" y="0"/>
                  </a:cubicBezTo>
                  <a:cubicBezTo>
                    <a:pt x="52" y="0"/>
                    <a:pt x="48" y="4"/>
                    <a:pt x="48" y="8"/>
                  </a:cubicBezTo>
                  <a:cubicBezTo>
                    <a:pt x="48" y="17"/>
                    <a:pt x="48" y="17"/>
                    <a:pt x="48" y="17"/>
                  </a:cubicBezTo>
                  <a:cubicBezTo>
                    <a:pt x="43" y="18"/>
                    <a:pt x="38" y="20"/>
                    <a:pt x="34" y="23"/>
                  </a:cubicBezTo>
                  <a:cubicBezTo>
                    <a:pt x="28" y="17"/>
                    <a:pt x="28" y="17"/>
                    <a:pt x="28" y="17"/>
                  </a:cubicBezTo>
                  <a:cubicBezTo>
                    <a:pt x="25" y="14"/>
                    <a:pt x="20" y="14"/>
                    <a:pt x="17" y="17"/>
                  </a:cubicBezTo>
                  <a:cubicBezTo>
                    <a:pt x="14" y="20"/>
                    <a:pt x="14" y="25"/>
                    <a:pt x="17" y="28"/>
                  </a:cubicBezTo>
                  <a:cubicBezTo>
                    <a:pt x="23" y="34"/>
                    <a:pt x="23" y="34"/>
                    <a:pt x="23" y="34"/>
                  </a:cubicBezTo>
                  <a:cubicBezTo>
                    <a:pt x="20" y="38"/>
                    <a:pt x="18" y="43"/>
                    <a:pt x="17" y="48"/>
                  </a:cubicBezTo>
                  <a:cubicBezTo>
                    <a:pt x="8" y="48"/>
                    <a:pt x="8" y="48"/>
                    <a:pt x="8" y="48"/>
                  </a:cubicBezTo>
                  <a:cubicBezTo>
                    <a:pt x="4" y="48"/>
                    <a:pt x="0" y="52"/>
                    <a:pt x="0" y="56"/>
                  </a:cubicBezTo>
                  <a:cubicBezTo>
                    <a:pt x="0" y="60"/>
                    <a:pt x="4" y="64"/>
                    <a:pt x="8" y="64"/>
                  </a:cubicBezTo>
                  <a:close/>
                  <a:moveTo>
                    <a:pt x="56" y="32"/>
                  </a:moveTo>
                  <a:cubicBezTo>
                    <a:pt x="69" y="32"/>
                    <a:pt x="80" y="43"/>
                    <a:pt x="80" y="56"/>
                  </a:cubicBezTo>
                  <a:cubicBezTo>
                    <a:pt x="80" y="69"/>
                    <a:pt x="69" y="80"/>
                    <a:pt x="56" y="80"/>
                  </a:cubicBezTo>
                  <a:cubicBezTo>
                    <a:pt x="43" y="80"/>
                    <a:pt x="32" y="69"/>
                    <a:pt x="32" y="56"/>
                  </a:cubicBezTo>
                  <a:cubicBezTo>
                    <a:pt x="32" y="43"/>
                    <a:pt x="43" y="32"/>
                    <a:pt x="56"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4220180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1000"/>
                                        <p:tgtEl>
                                          <p:spTgt spid="7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left)">
                                      <p:cBhvr>
                                        <p:cTn id="11" dur="500"/>
                                        <p:tgtEl>
                                          <p:spTgt spid="68"/>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wipe(up)">
                                      <p:cBhvr>
                                        <p:cTn id="15" dur="500"/>
                                        <p:tgtEl>
                                          <p:spTgt spid="69"/>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fade">
                                      <p:cBhvr>
                                        <p:cTn id="19" dur="1000"/>
                                        <p:tgtEl>
                                          <p:spTgt spid="81"/>
                                        </p:tgtEl>
                                      </p:cBhvr>
                                    </p:animEffect>
                                  </p:childTnLst>
                                </p:cTn>
                              </p:par>
                            </p:childTnLst>
                          </p:cTn>
                        </p:par>
                        <p:par>
                          <p:cTn id="20" fill="hold">
                            <p:stCondLst>
                              <p:cond delay="3000"/>
                            </p:stCondLst>
                            <p:childTnLst>
                              <p:par>
                                <p:cTn id="21" presetID="22" presetClass="entr" presetSubtype="2" fill="hold" grpId="0" nodeType="after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wipe(right)">
                                      <p:cBhvr>
                                        <p:cTn id="23" dur="500"/>
                                        <p:tgtEl>
                                          <p:spTgt spid="70"/>
                                        </p:tgtEl>
                                      </p:cBhvr>
                                    </p:animEffect>
                                  </p:childTnLst>
                                </p:cTn>
                              </p:par>
                            </p:childTnLst>
                          </p:cTn>
                        </p:par>
                        <p:par>
                          <p:cTn id="24" fill="hold">
                            <p:stCondLst>
                              <p:cond delay="3500"/>
                            </p:stCondLst>
                            <p:childTnLst>
                              <p:par>
                                <p:cTn id="25" presetID="10" presetClass="entr" presetSubtype="0"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fade">
                                      <p:cBhvr>
                                        <p:cTn id="27" dur="1000"/>
                                        <p:tgtEl>
                                          <p:spTgt spid="77"/>
                                        </p:tgtEl>
                                      </p:cBhvr>
                                    </p:animEffect>
                                  </p:childTnLst>
                                </p:cTn>
                              </p:par>
                            </p:childTnLst>
                          </p:cTn>
                        </p:par>
                        <p:par>
                          <p:cTn id="28" fill="hold">
                            <p:stCondLst>
                              <p:cond delay="4500"/>
                            </p:stCondLst>
                            <p:childTnLst>
                              <p:par>
                                <p:cTn id="29" presetID="22" presetClass="entr" presetSubtype="4" fill="hold" grpId="0" nodeType="afterEffect">
                                  <p:stCondLst>
                                    <p:cond delay="0"/>
                                  </p:stCondLst>
                                  <p:childTnLst>
                                    <p:set>
                                      <p:cBhvr>
                                        <p:cTn id="30" dur="1" fill="hold">
                                          <p:stCondLst>
                                            <p:cond delay="0"/>
                                          </p:stCondLst>
                                        </p:cTn>
                                        <p:tgtEl>
                                          <p:spTgt spid="71"/>
                                        </p:tgtEl>
                                        <p:attrNameLst>
                                          <p:attrName>style.visibility</p:attrName>
                                        </p:attrNameLst>
                                      </p:cBhvr>
                                      <p:to>
                                        <p:strVal val="visible"/>
                                      </p:to>
                                    </p:set>
                                    <p:animEffect transition="in" filter="wipe(down)">
                                      <p:cBhvr>
                                        <p:cTn id="31" dur="500"/>
                                        <p:tgtEl>
                                          <p:spTgt spid="71"/>
                                        </p:tgtEl>
                                      </p:cBhvr>
                                    </p:animEffect>
                                  </p:childTnLst>
                                </p:cTn>
                              </p:par>
                            </p:childTnLst>
                          </p:cTn>
                        </p:par>
                        <p:par>
                          <p:cTn id="32" fill="hold">
                            <p:stCondLst>
                              <p:cond delay="5000"/>
                            </p:stCondLst>
                            <p:childTnLst>
                              <p:par>
                                <p:cTn id="33" presetID="22" presetClass="entr" presetSubtype="1"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wipe(up)">
                                      <p:cBhvr>
                                        <p:cTn id="35" dur="500"/>
                                        <p:tgtEl>
                                          <p:spTgt spid="88"/>
                                        </p:tgtEl>
                                      </p:cBhvr>
                                    </p:animEffect>
                                  </p:childTnLst>
                                </p:cTn>
                              </p:par>
                            </p:childTnLst>
                          </p:cTn>
                        </p:par>
                        <p:par>
                          <p:cTn id="36" fill="hold">
                            <p:stCondLst>
                              <p:cond delay="5500"/>
                            </p:stCondLst>
                            <p:childTnLst>
                              <p:par>
                                <p:cTn id="37" presetID="22" presetClass="entr" presetSubtype="2"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wipe(right)">
                                      <p:cBhvr>
                                        <p:cTn id="39" dur="500"/>
                                        <p:tgtEl>
                                          <p:spTgt spid="89"/>
                                        </p:tgtEl>
                                      </p:cBhvr>
                                    </p:animEffect>
                                  </p:childTnLst>
                                </p:cTn>
                              </p:par>
                            </p:childTnLst>
                          </p:cTn>
                        </p:par>
                        <p:par>
                          <p:cTn id="40" fill="hold">
                            <p:stCondLst>
                              <p:cond delay="6000"/>
                            </p:stCondLst>
                            <p:childTnLst>
                              <p:par>
                                <p:cTn id="41" presetID="22" presetClass="entr" presetSubtype="4" fill="hold" grpId="0" nodeType="afterEffect">
                                  <p:stCondLst>
                                    <p:cond delay="0"/>
                                  </p:stCondLst>
                                  <p:childTnLst>
                                    <p:set>
                                      <p:cBhvr>
                                        <p:cTn id="42" dur="1" fill="hold">
                                          <p:stCondLst>
                                            <p:cond delay="0"/>
                                          </p:stCondLst>
                                        </p:cTn>
                                        <p:tgtEl>
                                          <p:spTgt spid="90"/>
                                        </p:tgtEl>
                                        <p:attrNameLst>
                                          <p:attrName>style.visibility</p:attrName>
                                        </p:attrNameLst>
                                      </p:cBhvr>
                                      <p:to>
                                        <p:strVal val="visible"/>
                                      </p:to>
                                    </p:set>
                                    <p:animEffect transition="in" filter="wipe(down)">
                                      <p:cBhvr>
                                        <p:cTn id="43" dur="500"/>
                                        <p:tgtEl>
                                          <p:spTgt spid="90"/>
                                        </p:tgtEl>
                                      </p:cBhvr>
                                    </p:animEffect>
                                  </p:childTnLst>
                                </p:cTn>
                              </p:par>
                              <p:par>
                                <p:cTn id="44" presetID="10" presetClass="entr" presetSubtype="0" fill="hold" grpId="0" nodeType="withEffect">
                                  <p:stCondLst>
                                    <p:cond delay="750"/>
                                  </p:stCondLst>
                                  <p:childTnLst>
                                    <p:set>
                                      <p:cBhvr>
                                        <p:cTn id="45" dur="1" fill="hold">
                                          <p:stCondLst>
                                            <p:cond delay="0"/>
                                          </p:stCondLst>
                                        </p:cTn>
                                        <p:tgtEl>
                                          <p:spTgt spid="83"/>
                                        </p:tgtEl>
                                        <p:attrNameLst>
                                          <p:attrName>style.visibility</p:attrName>
                                        </p:attrNameLst>
                                      </p:cBhvr>
                                      <p:to>
                                        <p:strVal val="visible"/>
                                      </p:to>
                                    </p:set>
                                    <p:animEffect transition="in" filter="fade">
                                      <p:cBhvr>
                                        <p:cTn id="46" dur="1000"/>
                                        <p:tgtEl>
                                          <p:spTgt spid="83"/>
                                        </p:tgtEl>
                                      </p:cBhvr>
                                    </p:animEffect>
                                  </p:childTnLst>
                                </p:cTn>
                              </p:par>
                            </p:childTnLst>
                          </p:cTn>
                        </p:par>
                        <p:par>
                          <p:cTn id="47" fill="hold">
                            <p:stCondLst>
                              <p:cond delay="7750"/>
                            </p:stCondLst>
                            <p:childTnLst>
                              <p:par>
                                <p:cTn id="48" presetID="10" presetClass="entr" presetSubtype="0" fill="hold" grpId="0"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fade">
                                      <p:cBhvr>
                                        <p:cTn id="50" dur="1000"/>
                                        <p:tgtEl>
                                          <p:spTgt spid="84"/>
                                        </p:tgtEl>
                                      </p:cBhvr>
                                    </p:animEffect>
                                  </p:childTnLst>
                                </p:cTn>
                              </p:par>
                            </p:childTnLst>
                          </p:cTn>
                        </p:par>
                        <p:par>
                          <p:cTn id="51" fill="hold">
                            <p:stCondLst>
                              <p:cond delay="8750"/>
                            </p:stCondLst>
                            <p:childTnLst>
                              <p:par>
                                <p:cTn id="52" presetID="10" presetClass="entr" presetSubtype="0" fill="hold" grpId="0" nodeType="afterEffect">
                                  <p:stCondLst>
                                    <p:cond delay="250"/>
                                  </p:stCondLst>
                                  <p:childTnLst>
                                    <p:set>
                                      <p:cBhvr>
                                        <p:cTn id="53" dur="1" fill="hold">
                                          <p:stCondLst>
                                            <p:cond delay="0"/>
                                          </p:stCondLst>
                                        </p:cTn>
                                        <p:tgtEl>
                                          <p:spTgt spid="86"/>
                                        </p:tgtEl>
                                        <p:attrNameLst>
                                          <p:attrName>style.visibility</p:attrName>
                                        </p:attrNameLst>
                                      </p:cBhvr>
                                      <p:to>
                                        <p:strVal val="visible"/>
                                      </p:to>
                                    </p:set>
                                    <p:animEffect transition="in" filter="fade">
                                      <p:cBhvr>
                                        <p:cTn id="54" dur="1000"/>
                                        <p:tgtEl>
                                          <p:spTgt spid="86"/>
                                        </p:tgtEl>
                                      </p:cBhvr>
                                    </p:animEffect>
                                  </p:childTnLst>
                                </p:cTn>
                              </p:par>
                            </p:childTnLst>
                          </p:cTn>
                        </p:par>
                        <p:par>
                          <p:cTn id="55" fill="hold">
                            <p:stCondLst>
                              <p:cond delay="10000"/>
                            </p:stCondLst>
                            <p:childTnLst>
                              <p:par>
                                <p:cTn id="56" presetID="10" presetClass="entr" presetSubtype="0" fill="hold" grpId="0" nodeType="afterEffect">
                                  <p:stCondLst>
                                    <p:cond delay="250"/>
                                  </p:stCondLst>
                                  <p:childTnLst>
                                    <p:set>
                                      <p:cBhvr>
                                        <p:cTn id="57" dur="1" fill="hold">
                                          <p:stCondLst>
                                            <p:cond delay="0"/>
                                          </p:stCondLst>
                                        </p:cTn>
                                        <p:tgtEl>
                                          <p:spTgt spid="152"/>
                                        </p:tgtEl>
                                        <p:attrNameLst>
                                          <p:attrName>style.visibility</p:attrName>
                                        </p:attrNameLst>
                                      </p:cBhvr>
                                      <p:to>
                                        <p:strVal val="visible"/>
                                      </p:to>
                                    </p:set>
                                    <p:animEffect transition="in" filter="fade">
                                      <p:cBhvr>
                                        <p:cTn id="58" dur="1000"/>
                                        <p:tgtEl>
                                          <p:spTgt spid="152"/>
                                        </p:tgtEl>
                                      </p:cBhvr>
                                    </p:animEffect>
                                  </p:childTnLst>
                                </p:cTn>
                              </p:par>
                            </p:childTnLst>
                          </p:cTn>
                        </p:par>
                        <p:par>
                          <p:cTn id="59" fill="hold">
                            <p:stCondLst>
                              <p:cond delay="11250"/>
                            </p:stCondLst>
                            <p:childTnLst>
                              <p:par>
                                <p:cTn id="60" presetID="10" presetClass="entr" presetSubtype="0" fill="hold" grpId="0" nodeType="afterEffect">
                                  <p:stCondLst>
                                    <p:cond delay="250"/>
                                  </p:stCondLst>
                                  <p:childTnLst>
                                    <p:set>
                                      <p:cBhvr>
                                        <p:cTn id="61" dur="1" fill="hold">
                                          <p:stCondLst>
                                            <p:cond delay="0"/>
                                          </p:stCondLst>
                                        </p:cTn>
                                        <p:tgtEl>
                                          <p:spTgt spid="153"/>
                                        </p:tgtEl>
                                        <p:attrNameLst>
                                          <p:attrName>style.visibility</p:attrName>
                                        </p:attrNameLst>
                                      </p:cBhvr>
                                      <p:to>
                                        <p:strVal val="visible"/>
                                      </p:to>
                                    </p:set>
                                    <p:animEffect transition="in" filter="fade">
                                      <p:cBhvr>
                                        <p:cTn id="62" dur="10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1" grpId="0" animBg="1"/>
      <p:bldP spid="72" grpId="0"/>
      <p:bldP spid="88" grpId="0" animBg="1"/>
      <p:bldP spid="89" grpId="0" animBg="1"/>
      <p:bldP spid="90" grpId="0" animBg="1"/>
      <p:bldP spid="83" grpId="0"/>
      <p:bldP spid="84" grpId="0"/>
      <p:bldP spid="86" grpId="0"/>
      <p:bldP spid="152" grpId="0"/>
      <p:bldP spid="15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0C8C5-F6DC-43E7-81EA-9FC33E58429F}"/>
              </a:ext>
            </a:extLst>
          </p:cNvPr>
          <p:cNvSpPr>
            <a:spLocks noGrp="1"/>
          </p:cNvSpPr>
          <p:nvPr>
            <p:ph type="title"/>
          </p:nvPr>
        </p:nvSpPr>
        <p:spPr>
          <a:xfrm>
            <a:off x="154675" y="364134"/>
            <a:ext cx="11848910" cy="495299"/>
          </a:xfrm>
        </p:spPr>
        <p:txBody>
          <a:bodyPr/>
          <a:lstStyle/>
          <a:p>
            <a:r>
              <a:rPr lang="es-ES" sz="2800" noProof="0" dirty="0"/>
              <a:t>El papel de la tecnología en la transformación del sector </a:t>
            </a:r>
            <a:r>
              <a:rPr lang="es-ES" sz="2800" dirty="0"/>
              <a:t>a</a:t>
            </a:r>
            <a:r>
              <a:rPr lang="es-ES" sz="2800" noProof="0" dirty="0"/>
              <a:t>segurador</a:t>
            </a:r>
            <a:br>
              <a:rPr lang="es-ES" sz="2800" noProof="0" dirty="0"/>
            </a:br>
            <a:endParaRPr lang="es-CO" sz="2800" noProof="0" dirty="0"/>
          </a:p>
        </p:txBody>
      </p:sp>
      <p:sp>
        <p:nvSpPr>
          <p:cNvPr id="3" name="Slide Number Placeholder 2">
            <a:extLst>
              <a:ext uri="{FF2B5EF4-FFF2-40B4-BE49-F238E27FC236}">
                <a16:creationId xmlns:a16="http://schemas.microsoft.com/office/drawing/2014/main" id="{B3174858-53D2-4D83-83A2-1AA6DF4927E8}"/>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66040D-6F20-4F4B-8995-856BEECD84BE}" type="slidenum">
              <a:rPr kumimoji="0" lang="es-CO" sz="800" b="0" i="0" u="none" strike="noStrike" kern="1200" cap="none" spc="0" normalizeH="0" baseline="0" noProof="0" smtClean="0">
                <a:ln>
                  <a:noFill/>
                </a:ln>
                <a:solidFill>
                  <a:srgbClr val="002C77"/>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s-CO" sz="800" b="0" i="0" u="none" strike="noStrike" kern="1200" cap="none" spc="0" normalizeH="0" baseline="0" noProof="0" dirty="0">
              <a:ln>
                <a:noFill/>
              </a:ln>
              <a:solidFill>
                <a:srgbClr val="002C77"/>
              </a:solidFill>
              <a:effectLst/>
              <a:uLnTx/>
              <a:uFillTx/>
              <a:latin typeface="Arial" panose="020B0604020202020204"/>
              <a:ea typeface="+mn-ea"/>
              <a:cs typeface="+mn-cs"/>
            </a:endParaRPr>
          </a:p>
        </p:txBody>
      </p:sp>
      <p:grpSp>
        <p:nvGrpSpPr>
          <p:cNvPr id="13" name="Group 4">
            <a:extLst>
              <a:ext uri="{FF2B5EF4-FFF2-40B4-BE49-F238E27FC236}">
                <a16:creationId xmlns:a16="http://schemas.microsoft.com/office/drawing/2014/main" id="{13DB81E1-6CA4-463B-9253-E88DFB906CC1}"/>
              </a:ext>
            </a:extLst>
          </p:cNvPr>
          <p:cNvGrpSpPr>
            <a:grpSpLocks noChangeAspect="1"/>
          </p:cNvGrpSpPr>
          <p:nvPr/>
        </p:nvGrpSpPr>
        <p:grpSpPr bwMode="auto">
          <a:xfrm>
            <a:off x="532351" y="1513745"/>
            <a:ext cx="637422" cy="637422"/>
            <a:chOff x="3838" y="2158"/>
            <a:chExt cx="614" cy="614"/>
          </a:xfrm>
          <a:solidFill>
            <a:schemeClr val="bg1"/>
          </a:solidFill>
        </p:grpSpPr>
        <p:sp>
          <p:nvSpPr>
            <p:cNvPr id="15" name="Freeform 5">
              <a:extLst>
                <a:ext uri="{FF2B5EF4-FFF2-40B4-BE49-F238E27FC236}">
                  <a16:creationId xmlns:a16="http://schemas.microsoft.com/office/drawing/2014/main" id="{8E415E6E-4EEB-4991-800B-89A4181F3037}"/>
                </a:ext>
              </a:extLst>
            </p:cNvPr>
            <p:cNvSpPr>
              <a:spLocks noEditPoints="1"/>
            </p:cNvSpPr>
            <p:nvPr/>
          </p:nvSpPr>
          <p:spPr bwMode="auto">
            <a:xfrm>
              <a:off x="4118" y="2395"/>
              <a:ext cx="233" cy="279"/>
            </a:xfrm>
            <a:custGeom>
              <a:avLst/>
              <a:gdLst>
                <a:gd name="T0" fmla="*/ 95 w 97"/>
                <a:gd name="T1" fmla="*/ 34 h 116"/>
                <a:gd name="T2" fmla="*/ 79 w 97"/>
                <a:gd name="T3" fmla="*/ 14 h 116"/>
                <a:gd name="T4" fmla="*/ 76 w 97"/>
                <a:gd name="T5" fmla="*/ 12 h 116"/>
                <a:gd name="T6" fmla="*/ 53 w 97"/>
                <a:gd name="T7" fmla="*/ 1 h 116"/>
                <a:gd name="T8" fmla="*/ 48 w 97"/>
                <a:gd name="T9" fmla="*/ 1 h 116"/>
                <a:gd name="T10" fmla="*/ 21 w 97"/>
                <a:gd name="T11" fmla="*/ 6 h 116"/>
                <a:gd name="T12" fmla="*/ 15 w 97"/>
                <a:gd name="T13" fmla="*/ 11 h 116"/>
                <a:gd name="T14" fmla="*/ 5 w 97"/>
                <a:gd name="T15" fmla="*/ 36 h 116"/>
                <a:gd name="T16" fmla="*/ 5 w 97"/>
                <a:gd name="T17" fmla="*/ 41 h 116"/>
                <a:gd name="T18" fmla="*/ 11 w 97"/>
                <a:gd name="T19" fmla="*/ 61 h 116"/>
                <a:gd name="T20" fmla="*/ 1 w 97"/>
                <a:gd name="T21" fmla="*/ 82 h 116"/>
                <a:gd name="T22" fmla="*/ 1 w 97"/>
                <a:gd name="T23" fmla="*/ 89 h 116"/>
                <a:gd name="T24" fmla="*/ 13 w 97"/>
                <a:gd name="T25" fmla="*/ 112 h 116"/>
                <a:gd name="T26" fmla="*/ 20 w 97"/>
                <a:gd name="T27" fmla="*/ 116 h 116"/>
                <a:gd name="T28" fmla="*/ 22 w 97"/>
                <a:gd name="T29" fmla="*/ 116 h 116"/>
                <a:gd name="T30" fmla="*/ 43 w 97"/>
                <a:gd name="T31" fmla="*/ 111 h 116"/>
                <a:gd name="T32" fmla="*/ 46 w 97"/>
                <a:gd name="T33" fmla="*/ 110 h 116"/>
                <a:gd name="T34" fmla="*/ 62 w 97"/>
                <a:gd name="T35" fmla="*/ 98 h 116"/>
                <a:gd name="T36" fmla="*/ 63 w 97"/>
                <a:gd name="T37" fmla="*/ 97 h 116"/>
                <a:gd name="T38" fmla="*/ 77 w 97"/>
                <a:gd name="T39" fmla="*/ 82 h 116"/>
                <a:gd name="T40" fmla="*/ 92 w 97"/>
                <a:gd name="T41" fmla="*/ 66 h 116"/>
                <a:gd name="T42" fmla="*/ 94 w 97"/>
                <a:gd name="T43" fmla="*/ 61 h 116"/>
                <a:gd name="T44" fmla="*/ 97 w 97"/>
                <a:gd name="T45" fmla="*/ 40 h 116"/>
                <a:gd name="T46" fmla="*/ 95 w 97"/>
                <a:gd name="T47" fmla="*/ 34 h 116"/>
                <a:gd name="T48" fmla="*/ 79 w 97"/>
                <a:gd name="T49" fmla="*/ 57 h 116"/>
                <a:gd name="T50" fmla="*/ 65 w 97"/>
                <a:gd name="T51" fmla="*/ 71 h 116"/>
                <a:gd name="T52" fmla="*/ 52 w 97"/>
                <a:gd name="T53" fmla="*/ 86 h 116"/>
                <a:gd name="T54" fmla="*/ 38 w 97"/>
                <a:gd name="T55" fmla="*/ 96 h 116"/>
                <a:gd name="T56" fmla="*/ 24 w 97"/>
                <a:gd name="T57" fmla="*/ 99 h 116"/>
                <a:gd name="T58" fmla="*/ 17 w 97"/>
                <a:gd name="T59" fmla="*/ 85 h 116"/>
                <a:gd name="T60" fmla="*/ 26 w 97"/>
                <a:gd name="T61" fmla="*/ 65 h 116"/>
                <a:gd name="T62" fmla="*/ 27 w 97"/>
                <a:gd name="T63" fmla="*/ 60 h 116"/>
                <a:gd name="T64" fmla="*/ 21 w 97"/>
                <a:gd name="T65" fmla="*/ 39 h 116"/>
                <a:gd name="T66" fmla="*/ 28 w 97"/>
                <a:gd name="T67" fmla="*/ 21 h 116"/>
                <a:gd name="T68" fmla="*/ 48 w 97"/>
                <a:gd name="T69" fmla="*/ 17 h 116"/>
                <a:gd name="T70" fmla="*/ 68 w 97"/>
                <a:gd name="T71" fmla="*/ 25 h 116"/>
                <a:gd name="T72" fmla="*/ 80 w 97"/>
                <a:gd name="T73" fmla="*/ 41 h 116"/>
                <a:gd name="T74" fmla="*/ 79 w 97"/>
                <a:gd name="T75" fmla="*/ 5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7" h="116">
                  <a:moveTo>
                    <a:pt x="95" y="34"/>
                  </a:moveTo>
                  <a:cubicBezTo>
                    <a:pt x="79" y="14"/>
                    <a:pt x="79" y="14"/>
                    <a:pt x="79" y="14"/>
                  </a:cubicBezTo>
                  <a:cubicBezTo>
                    <a:pt x="78" y="13"/>
                    <a:pt x="77" y="12"/>
                    <a:pt x="76" y="12"/>
                  </a:cubicBezTo>
                  <a:cubicBezTo>
                    <a:pt x="53" y="1"/>
                    <a:pt x="53" y="1"/>
                    <a:pt x="53" y="1"/>
                  </a:cubicBezTo>
                  <a:cubicBezTo>
                    <a:pt x="51" y="0"/>
                    <a:pt x="49" y="0"/>
                    <a:pt x="48" y="1"/>
                  </a:cubicBezTo>
                  <a:cubicBezTo>
                    <a:pt x="21" y="6"/>
                    <a:pt x="21" y="6"/>
                    <a:pt x="21" y="6"/>
                  </a:cubicBezTo>
                  <a:cubicBezTo>
                    <a:pt x="18" y="7"/>
                    <a:pt x="16" y="9"/>
                    <a:pt x="15" y="11"/>
                  </a:cubicBezTo>
                  <a:cubicBezTo>
                    <a:pt x="5" y="36"/>
                    <a:pt x="5" y="36"/>
                    <a:pt x="5" y="36"/>
                  </a:cubicBezTo>
                  <a:cubicBezTo>
                    <a:pt x="5" y="38"/>
                    <a:pt x="4" y="39"/>
                    <a:pt x="5" y="41"/>
                  </a:cubicBezTo>
                  <a:cubicBezTo>
                    <a:pt x="11" y="61"/>
                    <a:pt x="11" y="61"/>
                    <a:pt x="11" y="61"/>
                  </a:cubicBezTo>
                  <a:cubicBezTo>
                    <a:pt x="1" y="82"/>
                    <a:pt x="1" y="82"/>
                    <a:pt x="1" y="82"/>
                  </a:cubicBezTo>
                  <a:cubicBezTo>
                    <a:pt x="0" y="84"/>
                    <a:pt x="0" y="87"/>
                    <a:pt x="1" y="89"/>
                  </a:cubicBezTo>
                  <a:cubicBezTo>
                    <a:pt x="13" y="112"/>
                    <a:pt x="13" y="112"/>
                    <a:pt x="13" y="112"/>
                  </a:cubicBezTo>
                  <a:cubicBezTo>
                    <a:pt x="14" y="115"/>
                    <a:pt x="17" y="116"/>
                    <a:pt x="20" y="116"/>
                  </a:cubicBezTo>
                  <a:cubicBezTo>
                    <a:pt x="20" y="116"/>
                    <a:pt x="21" y="116"/>
                    <a:pt x="22" y="116"/>
                  </a:cubicBezTo>
                  <a:cubicBezTo>
                    <a:pt x="43" y="111"/>
                    <a:pt x="43" y="111"/>
                    <a:pt x="43" y="111"/>
                  </a:cubicBezTo>
                  <a:cubicBezTo>
                    <a:pt x="44" y="111"/>
                    <a:pt x="45" y="111"/>
                    <a:pt x="46" y="110"/>
                  </a:cubicBezTo>
                  <a:cubicBezTo>
                    <a:pt x="62" y="98"/>
                    <a:pt x="62" y="98"/>
                    <a:pt x="62" y="98"/>
                  </a:cubicBezTo>
                  <a:cubicBezTo>
                    <a:pt x="63" y="98"/>
                    <a:pt x="63" y="97"/>
                    <a:pt x="63" y="97"/>
                  </a:cubicBezTo>
                  <a:cubicBezTo>
                    <a:pt x="77" y="82"/>
                    <a:pt x="77" y="82"/>
                    <a:pt x="77" y="82"/>
                  </a:cubicBezTo>
                  <a:cubicBezTo>
                    <a:pt x="92" y="66"/>
                    <a:pt x="92" y="66"/>
                    <a:pt x="92" y="66"/>
                  </a:cubicBezTo>
                  <a:cubicBezTo>
                    <a:pt x="93" y="65"/>
                    <a:pt x="94" y="63"/>
                    <a:pt x="94" y="61"/>
                  </a:cubicBezTo>
                  <a:cubicBezTo>
                    <a:pt x="97" y="40"/>
                    <a:pt x="97" y="40"/>
                    <a:pt x="97" y="40"/>
                  </a:cubicBezTo>
                  <a:cubicBezTo>
                    <a:pt x="97" y="38"/>
                    <a:pt x="96" y="36"/>
                    <a:pt x="95" y="34"/>
                  </a:cubicBezTo>
                  <a:close/>
                  <a:moveTo>
                    <a:pt x="79" y="57"/>
                  </a:moveTo>
                  <a:cubicBezTo>
                    <a:pt x="65" y="71"/>
                    <a:pt x="65" y="71"/>
                    <a:pt x="65" y="71"/>
                  </a:cubicBezTo>
                  <a:cubicBezTo>
                    <a:pt x="52" y="86"/>
                    <a:pt x="52" y="86"/>
                    <a:pt x="52" y="86"/>
                  </a:cubicBezTo>
                  <a:cubicBezTo>
                    <a:pt x="38" y="96"/>
                    <a:pt x="38" y="96"/>
                    <a:pt x="38" y="96"/>
                  </a:cubicBezTo>
                  <a:cubicBezTo>
                    <a:pt x="24" y="99"/>
                    <a:pt x="24" y="99"/>
                    <a:pt x="24" y="99"/>
                  </a:cubicBezTo>
                  <a:cubicBezTo>
                    <a:pt x="17" y="85"/>
                    <a:pt x="17" y="85"/>
                    <a:pt x="17" y="85"/>
                  </a:cubicBezTo>
                  <a:cubicBezTo>
                    <a:pt x="26" y="65"/>
                    <a:pt x="26" y="65"/>
                    <a:pt x="26" y="65"/>
                  </a:cubicBezTo>
                  <a:cubicBezTo>
                    <a:pt x="27" y="64"/>
                    <a:pt x="27" y="62"/>
                    <a:pt x="27" y="60"/>
                  </a:cubicBezTo>
                  <a:cubicBezTo>
                    <a:pt x="21" y="39"/>
                    <a:pt x="21" y="39"/>
                    <a:pt x="21" y="39"/>
                  </a:cubicBezTo>
                  <a:cubicBezTo>
                    <a:pt x="28" y="21"/>
                    <a:pt x="28" y="21"/>
                    <a:pt x="28" y="21"/>
                  </a:cubicBezTo>
                  <a:cubicBezTo>
                    <a:pt x="48" y="17"/>
                    <a:pt x="48" y="17"/>
                    <a:pt x="48" y="17"/>
                  </a:cubicBezTo>
                  <a:cubicBezTo>
                    <a:pt x="68" y="25"/>
                    <a:pt x="68" y="25"/>
                    <a:pt x="68" y="25"/>
                  </a:cubicBezTo>
                  <a:cubicBezTo>
                    <a:pt x="80" y="41"/>
                    <a:pt x="80" y="41"/>
                    <a:pt x="80" y="41"/>
                  </a:cubicBezTo>
                  <a:lnTo>
                    <a:pt x="79"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16" name="Freeform 6">
              <a:extLst>
                <a:ext uri="{FF2B5EF4-FFF2-40B4-BE49-F238E27FC236}">
                  <a16:creationId xmlns:a16="http://schemas.microsoft.com/office/drawing/2014/main" id="{E2738F78-9CC0-444C-BD62-760A700ED871}"/>
                </a:ext>
              </a:extLst>
            </p:cNvPr>
            <p:cNvSpPr>
              <a:spLocks noEditPoints="1"/>
            </p:cNvSpPr>
            <p:nvPr/>
          </p:nvSpPr>
          <p:spPr bwMode="auto">
            <a:xfrm>
              <a:off x="3838" y="2158"/>
              <a:ext cx="614" cy="614"/>
            </a:xfrm>
            <a:custGeom>
              <a:avLst/>
              <a:gdLst>
                <a:gd name="T0" fmla="*/ 232 w 256"/>
                <a:gd name="T1" fmla="*/ 53 h 256"/>
                <a:gd name="T2" fmla="*/ 128 w 256"/>
                <a:gd name="T3" fmla="*/ 0 h 256"/>
                <a:gd name="T4" fmla="*/ 51 w 256"/>
                <a:gd name="T5" fmla="*/ 26 h 256"/>
                <a:gd name="T6" fmla="*/ 0 w 256"/>
                <a:gd name="T7" fmla="*/ 128 h 256"/>
                <a:gd name="T8" fmla="*/ 38 w 256"/>
                <a:gd name="T9" fmla="*/ 219 h 256"/>
                <a:gd name="T10" fmla="*/ 256 w 256"/>
                <a:gd name="T11" fmla="*/ 128 h 256"/>
                <a:gd name="T12" fmla="*/ 213 w 256"/>
                <a:gd name="T13" fmla="*/ 55 h 256"/>
                <a:gd name="T14" fmla="*/ 184 w 256"/>
                <a:gd name="T15" fmla="*/ 60 h 256"/>
                <a:gd name="T16" fmla="*/ 168 w 256"/>
                <a:gd name="T17" fmla="*/ 66 h 256"/>
                <a:gd name="T18" fmla="*/ 154 w 256"/>
                <a:gd name="T19" fmla="*/ 43 h 256"/>
                <a:gd name="T20" fmla="*/ 138 w 256"/>
                <a:gd name="T21" fmla="*/ 24 h 256"/>
                <a:gd name="T22" fmla="*/ 126 w 256"/>
                <a:gd name="T23" fmla="*/ 16 h 256"/>
                <a:gd name="T24" fmla="*/ 213 w 256"/>
                <a:gd name="T25" fmla="*/ 55 h 256"/>
                <a:gd name="T26" fmla="*/ 81 w 256"/>
                <a:gd name="T27" fmla="*/ 75 h 256"/>
                <a:gd name="T28" fmla="*/ 56 w 256"/>
                <a:gd name="T29" fmla="*/ 96 h 256"/>
                <a:gd name="T30" fmla="*/ 31 w 256"/>
                <a:gd name="T31" fmla="*/ 123 h 256"/>
                <a:gd name="T32" fmla="*/ 39 w 256"/>
                <a:gd name="T33" fmla="*/ 152 h 256"/>
                <a:gd name="T34" fmla="*/ 51 w 256"/>
                <a:gd name="T35" fmla="*/ 172 h 256"/>
                <a:gd name="T36" fmla="*/ 58 w 256"/>
                <a:gd name="T37" fmla="*/ 199 h 256"/>
                <a:gd name="T38" fmla="*/ 16 w 256"/>
                <a:gd name="T39" fmla="*/ 128 h 256"/>
                <a:gd name="T40" fmla="*/ 128 w 256"/>
                <a:gd name="T41" fmla="*/ 240 h 256"/>
                <a:gd name="T42" fmla="*/ 67 w 256"/>
                <a:gd name="T43" fmla="*/ 212 h 256"/>
                <a:gd name="T44" fmla="*/ 85 w 256"/>
                <a:gd name="T45" fmla="*/ 187 h 256"/>
                <a:gd name="T46" fmla="*/ 62 w 256"/>
                <a:gd name="T47" fmla="*/ 161 h 256"/>
                <a:gd name="T48" fmla="*/ 46 w 256"/>
                <a:gd name="T49" fmla="*/ 129 h 256"/>
                <a:gd name="T50" fmla="*/ 89 w 256"/>
                <a:gd name="T51" fmla="*/ 106 h 256"/>
                <a:gd name="T52" fmla="*/ 97 w 256"/>
                <a:gd name="T53" fmla="*/ 73 h 256"/>
                <a:gd name="T54" fmla="*/ 68 w 256"/>
                <a:gd name="T55" fmla="*/ 34 h 256"/>
                <a:gd name="T56" fmla="*/ 109 w 256"/>
                <a:gd name="T57" fmla="*/ 19 h 256"/>
                <a:gd name="T58" fmla="*/ 127 w 256"/>
                <a:gd name="T59" fmla="*/ 36 h 256"/>
                <a:gd name="T60" fmla="*/ 143 w 256"/>
                <a:gd name="T61" fmla="*/ 66 h 256"/>
                <a:gd name="T62" fmla="*/ 162 w 256"/>
                <a:gd name="T63" fmla="*/ 81 h 256"/>
                <a:gd name="T64" fmla="*/ 169 w 256"/>
                <a:gd name="T65" fmla="*/ 82 h 256"/>
                <a:gd name="T66" fmla="*/ 206 w 256"/>
                <a:gd name="T67" fmla="*/ 76 h 256"/>
                <a:gd name="T68" fmla="*/ 222 w 256"/>
                <a:gd name="T69" fmla="*/ 68 h 256"/>
                <a:gd name="T70" fmla="*/ 128 w 256"/>
                <a:gd name="T71" fmla="*/ 24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56">
                  <a:moveTo>
                    <a:pt x="232" y="54"/>
                  </a:moveTo>
                  <a:cubicBezTo>
                    <a:pt x="232" y="54"/>
                    <a:pt x="232" y="53"/>
                    <a:pt x="232" y="53"/>
                  </a:cubicBezTo>
                  <a:cubicBezTo>
                    <a:pt x="231" y="52"/>
                    <a:pt x="230" y="51"/>
                    <a:pt x="230" y="51"/>
                  </a:cubicBezTo>
                  <a:cubicBezTo>
                    <a:pt x="206" y="20"/>
                    <a:pt x="169" y="0"/>
                    <a:pt x="128" y="0"/>
                  </a:cubicBezTo>
                  <a:cubicBezTo>
                    <a:pt x="100" y="0"/>
                    <a:pt x="73" y="10"/>
                    <a:pt x="52" y="26"/>
                  </a:cubicBezTo>
                  <a:cubicBezTo>
                    <a:pt x="52" y="26"/>
                    <a:pt x="51" y="26"/>
                    <a:pt x="51" y="26"/>
                  </a:cubicBezTo>
                  <a:cubicBezTo>
                    <a:pt x="51" y="26"/>
                    <a:pt x="51" y="27"/>
                    <a:pt x="50" y="27"/>
                  </a:cubicBezTo>
                  <a:cubicBezTo>
                    <a:pt x="20" y="50"/>
                    <a:pt x="0" y="87"/>
                    <a:pt x="0" y="128"/>
                  </a:cubicBezTo>
                  <a:cubicBezTo>
                    <a:pt x="0" y="164"/>
                    <a:pt x="15" y="196"/>
                    <a:pt x="38" y="219"/>
                  </a:cubicBezTo>
                  <a:cubicBezTo>
                    <a:pt x="38" y="219"/>
                    <a:pt x="38" y="219"/>
                    <a:pt x="38" y="219"/>
                  </a:cubicBezTo>
                  <a:cubicBezTo>
                    <a:pt x="61" y="242"/>
                    <a:pt x="93" y="256"/>
                    <a:pt x="128" y="256"/>
                  </a:cubicBezTo>
                  <a:cubicBezTo>
                    <a:pt x="199" y="256"/>
                    <a:pt x="256" y="199"/>
                    <a:pt x="256" y="128"/>
                  </a:cubicBezTo>
                  <a:cubicBezTo>
                    <a:pt x="256" y="101"/>
                    <a:pt x="247" y="75"/>
                    <a:pt x="232" y="54"/>
                  </a:cubicBezTo>
                  <a:close/>
                  <a:moveTo>
                    <a:pt x="213" y="55"/>
                  </a:moveTo>
                  <a:cubicBezTo>
                    <a:pt x="204" y="60"/>
                    <a:pt x="204" y="60"/>
                    <a:pt x="204" y="60"/>
                  </a:cubicBezTo>
                  <a:cubicBezTo>
                    <a:pt x="184" y="60"/>
                    <a:pt x="184" y="60"/>
                    <a:pt x="184" y="60"/>
                  </a:cubicBezTo>
                  <a:cubicBezTo>
                    <a:pt x="183" y="60"/>
                    <a:pt x="182" y="60"/>
                    <a:pt x="181" y="61"/>
                  </a:cubicBezTo>
                  <a:cubicBezTo>
                    <a:pt x="168" y="66"/>
                    <a:pt x="168" y="66"/>
                    <a:pt x="168" y="66"/>
                  </a:cubicBezTo>
                  <a:cubicBezTo>
                    <a:pt x="158" y="59"/>
                    <a:pt x="158" y="59"/>
                    <a:pt x="158" y="59"/>
                  </a:cubicBezTo>
                  <a:cubicBezTo>
                    <a:pt x="154" y="43"/>
                    <a:pt x="154" y="43"/>
                    <a:pt x="154" y="43"/>
                  </a:cubicBezTo>
                  <a:cubicBezTo>
                    <a:pt x="154" y="42"/>
                    <a:pt x="153" y="41"/>
                    <a:pt x="152" y="40"/>
                  </a:cubicBezTo>
                  <a:cubicBezTo>
                    <a:pt x="138" y="24"/>
                    <a:pt x="138" y="24"/>
                    <a:pt x="138" y="24"/>
                  </a:cubicBezTo>
                  <a:cubicBezTo>
                    <a:pt x="137" y="24"/>
                    <a:pt x="137" y="24"/>
                    <a:pt x="137" y="23"/>
                  </a:cubicBezTo>
                  <a:cubicBezTo>
                    <a:pt x="126" y="16"/>
                    <a:pt x="126" y="16"/>
                    <a:pt x="126" y="16"/>
                  </a:cubicBezTo>
                  <a:cubicBezTo>
                    <a:pt x="127" y="16"/>
                    <a:pt x="127" y="16"/>
                    <a:pt x="128" y="16"/>
                  </a:cubicBezTo>
                  <a:cubicBezTo>
                    <a:pt x="162" y="16"/>
                    <a:pt x="192" y="31"/>
                    <a:pt x="213" y="55"/>
                  </a:cubicBezTo>
                  <a:close/>
                  <a:moveTo>
                    <a:pt x="55" y="44"/>
                  </a:moveTo>
                  <a:cubicBezTo>
                    <a:pt x="81" y="75"/>
                    <a:pt x="81" y="75"/>
                    <a:pt x="81" y="75"/>
                  </a:cubicBezTo>
                  <a:cubicBezTo>
                    <a:pt x="80" y="91"/>
                    <a:pt x="80" y="91"/>
                    <a:pt x="80" y="91"/>
                  </a:cubicBezTo>
                  <a:cubicBezTo>
                    <a:pt x="56" y="96"/>
                    <a:pt x="56" y="96"/>
                    <a:pt x="56" y="96"/>
                  </a:cubicBezTo>
                  <a:cubicBezTo>
                    <a:pt x="54" y="96"/>
                    <a:pt x="53" y="97"/>
                    <a:pt x="51" y="98"/>
                  </a:cubicBezTo>
                  <a:cubicBezTo>
                    <a:pt x="31" y="123"/>
                    <a:pt x="31" y="123"/>
                    <a:pt x="31" y="123"/>
                  </a:cubicBezTo>
                  <a:cubicBezTo>
                    <a:pt x="29" y="126"/>
                    <a:pt x="28" y="129"/>
                    <a:pt x="30" y="132"/>
                  </a:cubicBezTo>
                  <a:cubicBezTo>
                    <a:pt x="39" y="152"/>
                    <a:pt x="39" y="152"/>
                    <a:pt x="39" y="152"/>
                  </a:cubicBezTo>
                  <a:cubicBezTo>
                    <a:pt x="49" y="170"/>
                    <a:pt x="49" y="170"/>
                    <a:pt x="49" y="170"/>
                  </a:cubicBezTo>
                  <a:cubicBezTo>
                    <a:pt x="50" y="171"/>
                    <a:pt x="50" y="172"/>
                    <a:pt x="51" y="172"/>
                  </a:cubicBezTo>
                  <a:cubicBezTo>
                    <a:pt x="67" y="185"/>
                    <a:pt x="67" y="185"/>
                    <a:pt x="67" y="185"/>
                  </a:cubicBezTo>
                  <a:cubicBezTo>
                    <a:pt x="58" y="199"/>
                    <a:pt x="58" y="199"/>
                    <a:pt x="58" y="199"/>
                  </a:cubicBezTo>
                  <a:cubicBezTo>
                    <a:pt x="46" y="204"/>
                    <a:pt x="46" y="204"/>
                    <a:pt x="46" y="204"/>
                  </a:cubicBezTo>
                  <a:cubicBezTo>
                    <a:pt x="27" y="184"/>
                    <a:pt x="16" y="158"/>
                    <a:pt x="16" y="128"/>
                  </a:cubicBezTo>
                  <a:cubicBezTo>
                    <a:pt x="16" y="94"/>
                    <a:pt x="31" y="64"/>
                    <a:pt x="55" y="44"/>
                  </a:cubicBezTo>
                  <a:close/>
                  <a:moveTo>
                    <a:pt x="128" y="240"/>
                  </a:moveTo>
                  <a:cubicBezTo>
                    <a:pt x="102" y="240"/>
                    <a:pt x="78" y="231"/>
                    <a:pt x="59" y="216"/>
                  </a:cubicBezTo>
                  <a:cubicBezTo>
                    <a:pt x="67" y="212"/>
                    <a:pt x="67" y="212"/>
                    <a:pt x="67" y="212"/>
                  </a:cubicBezTo>
                  <a:cubicBezTo>
                    <a:pt x="68" y="212"/>
                    <a:pt x="69" y="211"/>
                    <a:pt x="70" y="210"/>
                  </a:cubicBezTo>
                  <a:cubicBezTo>
                    <a:pt x="85" y="187"/>
                    <a:pt x="85" y="187"/>
                    <a:pt x="85" y="187"/>
                  </a:cubicBezTo>
                  <a:cubicBezTo>
                    <a:pt x="87" y="184"/>
                    <a:pt x="87" y="179"/>
                    <a:pt x="83" y="176"/>
                  </a:cubicBezTo>
                  <a:cubicBezTo>
                    <a:pt x="62" y="161"/>
                    <a:pt x="62" y="161"/>
                    <a:pt x="62" y="161"/>
                  </a:cubicBezTo>
                  <a:cubicBezTo>
                    <a:pt x="54" y="145"/>
                    <a:pt x="54" y="145"/>
                    <a:pt x="54" y="145"/>
                  </a:cubicBezTo>
                  <a:cubicBezTo>
                    <a:pt x="46" y="129"/>
                    <a:pt x="46" y="129"/>
                    <a:pt x="46" y="129"/>
                  </a:cubicBezTo>
                  <a:cubicBezTo>
                    <a:pt x="62" y="111"/>
                    <a:pt x="62" y="111"/>
                    <a:pt x="62" y="111"/>
                  </a:cubicBezTo>
                  <a:cubicBezTo>
                    <a:pt x="89" y="106"/>
                    <a:pt x="89" y="106"/>
                    <a:pt x="89" y="106"/>
                  </a:cubicBezTo>
                  <a:cubicBezTo>
                    <a:pt x="92" y="105"/>
                    <a:pt x="95" y="102"/>
                    <a:pt x="95" y="98"/>
                  </a:cubicBezTo>
                  <a:cubicBezTo>
                    <a:pt x="97" y="73"/>
                    <a:pt x="97" y="73"/>
                    <a:pt x="97" y="73"/>
                  </a:cubicBezTo>
                  <a:cubicBezTo>
                    <a:pt x="97" y="71"/>
                    <a:pt x="96" y="69"/>
                    <a:pt x="95" y="67"/>
                  </a:cubicBezTo>
                  <a:cubicBezTo>
                    <a:pt x="68" y="34"/>
                    <a:pt x="68" y="34"/>
                    <a:pt x="68" y="34"/>
                  </a:cubicBezTo>
                  <a:cubicBezTo>
                    <a:pt x="80" y="26"/>
                    <a:pt x="94" y="21"/>
                    <a:pt x="109" y="18"/>
                  </a:cubicBezTo>
                  <a:cubicBezTo>
                    <a:pt x="109" y="19"/>
                    <a:pt x="109" y="19"/>
                    <a:pt x="109" y="19"/>
                  </a:cubicBezTo>
                  <a:cubicBezTo>
                    <a:pt x="109" y="22"/>
                    <a:pt x="110" y="25"/>
                    <a:pt x="112" y="26"/>
                  </a:cubicBezTo>
                  <a:cubicBezTo>
                    <a:pt x="127" y="36"/>
                    <a:pt x="127" y="36"/>
                    <a:pt x="127" y="36"/>
                  </a:cubicBezTo>
                  <a:cubicBezTo>
                    <a:pt x="139" y="49"/>
                    <a:pt x="139" y="49"/>
                    <a:pt x="139" y="49"/>
                  </a:cubicBezTo>
                  <a:cubicBezTo>
                    <a:pt x="143" y="66"/>
                    <a:pt x="143" y="66"/>
                    <a:pt x="143" y="66"/>
                  </a:cubicBezTo>
                  <a:cubicBezTo>
                    <a:pt x="144" y="68"/>
                    <a:pt x="145" y="70"/>
                    <a:pt x="147" y="71"/>
                  </a:cubicBezTo>
                  <a:cubicBezTo>
                    <a:pt x="162" y="81"/>
                    <a:pt x="162" y="81"/>
                    <a:pt x="162" y="81"/>
                  </a:cubicBezTo>
                  <a:cubicBezTo>
                    <a:pt x="163" y="82"/>
                    <a:pt x="165" y="83"/>
                    <a:pt x="166" y="83"/>
                  </a:cubicBezTo>
                  <a:cubicBezTo>
                    <a:pt x="167" y="83"/>
                    <a:pt x="168" y="83"/>
                    <a:pt x="169" y="82"/>
                  </a:cubicBezTo>
                  <a:cubicBezTo>
                    <a:pt x="185" y="76"/>
                    <a:pt x="185" y="76"/>
                    <a:pt x="185" y="76"/>
                  </a:cubicBezTo>
                  <a:cubicBezTo>
                    <a:pt x="206" y="76"/>
                    <a:pt x="206" y="76"/>
                    <a:pt x="206" y="76"/>
                  </a:cubicBezTo>
                  <a:cubicBezTo>
                    <a:pt x="208" y="76"/>
                    <a:pt x="209" y="76"/>
                    <a:pt x="211" y="75"/>
                  </a:cubicBezTo>
                  <a:cubicBezTo>
                    <a:pt x="222" y="68"/>
                    <a:pt x="222" y="68"/>
                    <a:pt x="222" y="68"/>
                  </a:cubicBezTo>
                  <a:cubicBezTo>
                    <a:pt x="233" y="85"/>
                    <a:pt x="240" y="106"/>
                    <a:pt x="240" y="128"/>
                  </a:cubicBezTo>
                  <a:cubicBezTo>
                    <a:pt x="240" y="190"/>
                    <a:pt x="190" y="240"/>
                    <a:pt x="128" y="2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grpSp>
      <p:cxnSp>
        <p:nvCxnSpPr>
          <p:cNvPr id="18" name="Straight Connector 17">
            <a:extLst>
              <a:ext uri="{FF2B5EF4-FFF2-40B4-BE49-F238E27FC236}">
                <a16:creationId xmlns:a16="http://schemas.microsoft.com/office/drawing/2014/main" id="{557CB146-E6E6-4E93-AAC0-05D86B333CEE}"/>
              </a:ext>
            </a:extLst>
          </p:cNvPr>
          <p:cNvCxnSpPr>
            <a:cxnSpLocks/>
          </p:cNvCxnSpPr>
          <p:nvPr/>
        </p:nvCxnSpPr>
        <p:spPr>
          <a:xfrm>
            <a:off x="0" y="2008440"/>
            <a:ext cx="12192000" cy="0"/>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57" name="TextBox 56">
            <a:extLst>
              <a:ext uri="{FF2B5EF4-FFF2-40B4-BE49-F238E27FC236}">
                <a16:creationId xmlns:a16="http://schemas.microsoft.com/office/drawing/2014/main" id="{070FE3ED-EB45-4BB7-9E8B-2ECA55685AD0}"/>
              </a:ext>
            </a:extLst>
          </p:cNvPr>
          <p:cNvSpPr txBox="1"/>
          <p:nvPr/>
        </p:nvSpPr>
        <p:spPr>
          <a:xfrm>
            <a:off x="598722" y="2662753"/>
            <a:ext cx="2377440" cy="3354765"/>
          </a:xfrm>
          <a:prstGeom prst="rect">
            <a:avLst/>
          </a:prstGeom>
          <a:noFill/>
        </p:spPr>
        <p:txBody>
          <a:bodyPr wrap="square" lIns="0" tIns="0" rIns="0" bIns="0" anchor="t">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s-CO" sz="2400" b="1" i="0" noProof="0" dirty="0">
                <a:solidFill>
                  <a:srgbClr val="009DE0"/>
                </a:solidFill>
                <a:latin typeface="Arial"/>
              </a:rPr>
              <a:t>Digitalización</a:t>
            </a:r>
          </a:p>
          <a:p>
            <a:pPr marL="0" marR="0" lvl="0" indent="0" algn="ctr" defTabSz="914400" rtl="0" eaLnBrk="1" fontAlgn="auto" latinLnBrk="0" hangingPunct="1">
              <a:lnSpc>
                <a:spcPct val="100000"/>
              </a:lnSpc>
              <a:spcBef>
                <a:spcPts val="0"/>
              </a:spcBef>
              <a:spcAft>
                <a:spcPts val="600"/>
              </a:spcAft>
              <a:buClrTx/>
              <a:buSzTx/>
              <a:buFontTx/>
              <a:buNone/>
              <a:tabLst/>
              <a:defRPr/>
            </a:pPr>
            <a:r>
              <a:rPr lang="es-CO" sz="2400" b="1" i="0" noProof="0" dirty="0">
                <a:solidFill>
                  <a:srgbClr val="009DE0"/>
                </a:solidFill>
                <a:latin typeface="Arial"/>
              </a:rPr>
              <a:t> </a:t>
            </a:r>
          </a:p>
          <a:p>
            <a:pPr marL="0" marR="0" lvl="0" indent="0" algn="ctr" defTabSz="914400" rtl="0" eaLnBrk="1" fontAlgn="auto" latinLnBrk="0" hangingPunct="1">
              <a:lnSpc>
                <a:spcPct val="100000"/>
              </a:lnSpc>
              <a:spcBef>
                <a:spcPts val="0"/>
              </a:spcBef>
              <a:spcAft>
                <a:spcPts val="600"/>
              </a:spcAft>
              <a:buClrTx/>
              <a:buSzTx/>
              <a:buFontTx/>
              <a:buNone/>
              <a:tabLst/>
              <a:defRPr/>
            </a:pPr>
            <a:endParaRPr lang="es-ES" sz="2000" b="0" i="0" noProof="0" dirty="0">
              <a:solidFill>
                <a:srgbClr val="002C77"/>
              </a:solidFill>
              <a:latin typeface="Arial"/>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lang="es-ES" sz="2000" b="0" i="0" noProof="0" dirty="0">
                <a:solidFill>
                  <a:srgbClr val="002C77"/>
                </a:solidFill>
                <a:latin typeface="Arial"/>
              </a:rPr>
              <a:t>Mejora procesos y servicios</a:t>
            </a:r>
          </a:p>
          <a:p>
            <a:pPr marL="0" marR="0" lvl="0" indent="0" algn="ctr" defTabSz="914400" rtl="0" eaLnBrk="1" fontAlgn="auto" latinLnBrk="0" hangingPunct="1">
              <a:lnSpc>
                <a:spcPct val="100000"/>
              </a:lnSpc>
              <a:spcBef>
                <a:spcPts val="0"/>
              </a:spcBef>
              <a:spcAft>
                <a:spcPts val="600"/>
              </a:spcAft>
              <a:buClrTx/>
              <a:buSzTx/>
              <a:buFontTx/>
              <a:buNone/>
              <a:tabLst/>
              <a:defRPr/>
            </a:pPr>
            <a:r>
              <a:rPr lang="es-ES" sz="2000" b="0" i="0" noProof="0" dirty="0">
                <a:solidFill>
                  <a:srgbClr val="002C77"/>
                </a:solidFill>
                <a:latin typeface="Arial"/>
              </a:rPr>
              <a:t> = </a:t>
            </a:r>
          </a:p>
          <a:p>
            <a:pPr marL="0" marR="0" lvl="0" indent="0" algn="ctr" defTabSz="914400" rtl="0" eaLnBrk="1" fontAlgn="auto" latinLnBrk="0" hangingPunct="1">
              <a:lnSpc>
                <a:spcPct val="100000"/>
              </a:lnSpc>
              <a:spcBef>
                <a:spcPts val="0"/>
              </a:spcBef>
              <a:spcAft>
                <a:spcPts val="600"/>
              </a:spcAft>
              <a:buClrTx/>
              <a:buSzTx/>
              <a:buFontTx/>
              <a:buNone/>
              <a:tabLst/>
              <a:defRPr/>
            </a:pPr>
            <a:r>
              <a:rPr lang="es-ES" sz="2000" b="0" i="0" noProof="0" dirty="0">
                <a:solidFill>
                  <a:srgbClr val="002C77"/>
                </a:solidFill>
                <a:latin typeface="Arial"/>
              </a:rPr>
              <a:t>Experiencia del cliente</a:t>
            </a: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s-CO" sz="2000" b="0" i="0" u="none" strike="noStrike" kern="1200" cap="none" spc="0" normalizeH="0" baseline="0" noProof="0" dirty="0">
              <a:ln>
                <a:noFill/>
              </a:ln>
              <a:solidFill>
                <a:srgbClr val="002C77"/>
              </a:solidFill>
              <a:effectLst/>
              <a:uLnTx/>
              <a:uFillTx/>
              <a:latin typeface="Arial" panose="020B0604020202020204"/>
              <a:ea typeface="+mn-ea"/>
              <a:cs typeface="Arial"/>
            </a:endParaRPr>
          </a:p>
        </p:txBody>
      </p:sp>
      <p:sp>
        <p:nvSpPr>
          <p:cNvPr id="58" name="TextBox 57">
            <a:extLst>
              <a:ext uri="{FF2B5EF4-FFF2-40B4-BE49-F238E27FC236}">
                <a16:creationId xmlns:a16="http://schemas.microsoft.com/office/drawing/2014/main" id="{7F8F983D-B194-44A3-A156-AFF4870B8375}"/>
              </a:ext>
            </a:extLst>
          </p:cNvPr>
          <p:cNvSpPr txBox="1"/>
          <p:nvPr/>
        </p:nvSpPr>
        <p:spPr>
          <a:xfrm>
            <a:off x="3516208" y="2662753"/>
            <a:ext cx="2286000" cy="2739211"/>
          </a:xfrm>
          <a:prstGeom prst="rect">
            <a:avLst/>
          </a:prstGeom>
          <a:noFill/>
        </p:spPr>
        <p:txBody>
          <a:bodyPr wrap="square" lIns="0" tIns="0" rIns="0" bIns="0" anchor="t">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s-CO" sz="2400" b="1" i="0" noProof="0" dirty="0">
                <a:solidFill>
                  <a:srgbClr val="0077A0"/>
                </a:solidFill>
                <a:latin typeface="Arial"/>
              </a:rPr>
              <a:t>Análisis de datos</a:t>
            </a:r>
          </a:p>
          <a:p>
            <a:pPr marL="0" marR="0" lvl="0" indent="0" algn="ctr" defTabSz="914400" rtl="0" eaLnBrk="1" fontAlgn="auto" latinLnBrk="0" hangingPunct="1">
              <a:lnSpc>
                <a:spcPct val="100000"/>
              </a:lnSpc>
              <a:spcBef>
                <a:spcPts val="0"/>
              </a:spcBef>
              <a:spcAft>
                <a:spcPts val="600"/>
              </a:spcAft>
              <a:buClrTx/>
              <a:buSzTx/>
              <a:buFontTx/>
              <a:buNone/>
              <a:tabLst/>
              <a:defRPr/>
            </a:pPr>
            <a:endParaRPr lang="es-ES" sz="2000" b="0" i="0" noProof="0" dirty="0">
              <a:solidFill>
                <a:srgbClr val="002C77"/>
              </a:solidFill>
              <a:latin typeface="Arial"/>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lang="es-ES" sz="2000" b="0" i="0" noProof="0" dirty="0">
                <a:solidFill>
                  <a:srgbClr val="002C77"/>
                </a:solidFill>
                <a:latin typeface="Arial"/>
              </a:rPr>
              <a:t>Entender mejor a los clientes y personalizar productos y servicios</a:t>
            </a:r>
            <a:endParaRPr kumimoji="0" lang="es-CO" sz="2000" b="0" i="0" u="none" strike="noStrike" kern="1200" cap="none" spc="0" normalizeH="0" baseline="0" noProof="0" dirty="0">
              <a:ln>
                <a:noFill/>
              </a:ln>
              <a:solidFill>
                <a:srgbClr val="002C77"/>
              </a:solidFill>
              <a:effectLst/>
              <a:uLnTx/>
              <a:uFillTx/>
              <a:latin typeface="Arial" panose="020B0604020202020204" pitchFamily="34" charset="0"/>
              <a:ea typeface="+mn-ea"/>
              <a:cs typeface="Arial"/>
            </a:endParaRPr>
          </a:p>
        </p:txBody>
      </p:sp>
      <p:sp>
        <p:nvSpPr>
          <p:cNvPr id="59" name="TextBox 58">
            <a:extLst>
              <a:ext uri="{FF2B5EF4-FFF2-40B4-BE49-F238E27FC236}">
                <a16:creationId xmlns:a16="http://schemas.microsoft.com/office/drawing/2014/main" id="{FFADCE05-65DB-4965-8EDE-D5583333630D}"/>
              </a:ext>
            </a:extLst>
          </p:cNvPr>
          <p:cNvSpPr txBox="1"/>
          <p:nvPr/>
        </p:nvSpPr>
        <p:spPr>
          <a:xfrm>
            <a:off x="6385189" y="2662753"/>
            <a:ext cx="2286000" cy="3046988"/>
          </a:xfrm>
          <a:prstGeom prst="rect">
            <a:avLst/>
          </a:prstGeom>
          <a:noFill/>
        </p:spPr>
        <p:txBody>
          <a:bodyPr wrap="square" lIns="0" tIns="0" rIns="0" bIns="0" anchor="t">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s-CO" sz="2400" b="1" i="0" noProof="0" dirty="0">
                <a:solidFill>
                  <a:srgbClr val="00968F"/>
                </a:solidFill>
                <a:latin typeface="Arial"/>
              </a:rPr>
              <a:t>Aplicaciones móviles</a:t>
            </a:r>
          </a:p>
          <a:p>
            <a:pPr marL="0" marR="0" lvl="0" indent="0" algn="ctr" defTabSz="914400" rtl="0" eaLnBrk="1" fontAlgn="auto" latinLnBrk="0" hangingPunct="1">
              <a:lnSpc>
                <a:spcPct val="100000"/>
              </a:lnSpc>
              <a:spcBef>
                <a:spcPts val="0"/>
              </a:spcBef>
              <a:spcAft>
                <a:spcPts val="600"/>
              </a:spcAft>
              <a:buClrTx/>
              <a:buSzTx/>
              <a:buFontTx/>
              <a:buNone/>
              <a:tabLst/>
              <a:defRPr/>
            </a:pPr>
            <a:endParaRPr lang="es-ES" sz="2000" b="0" i="0" noProof="0" dirty="0">
              <a:solidFill>
                <a:srgbClr val="002C77"/>
              </a:solidFill>
              <a:latin typeface="Arial"/>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lang="es-ES" sz="2000" b="0" i="0" noProof="0" dirty="0">
                <a:solidFill>
                  <a:srgbClr val="002C77"/>
                </a:solidFill>
                <a:latin typeface="Arial"/>
              </a:rPr>
              <a:t>Permiten a los clientes gestionar sus pólizas y reclamaciones de manera m</a:t>
            </a:r>
            <a:r>
              <a:rPr lang="es-ES" sz="2000" dirty="0">
                <a:solidFill>
                  <a:srgbClr val="002C77"/>
                </a:solidFill>
                <a:latin typeface="Arial"/>
              </a:rPr>
              <a:t>á</a:t>
            </a:r>
            <a:r>
              <a:rPr lang="es-ES" sz="2000" b="0" i="0" noProof="0" dirty="0">
                <a:solidFill>
                  <a:srgbClr val="002C77"/>
                </a:solidFill>
                <a:latin typeface="Arial"/>
              </a:rPr>
              <a:t>s conveniente</a:t>
            </a:r>
            <a:endParaRPr kumimoji="0" lang="es-CO" sz="2000" b="0" i="0" u="none" strike="noStrike" kern="1200" cap="none" spc="0" normalizeH="0" baseline="0" noProof="0" dirty="0">
              <a:ln>
                <a:noFill/>
              </a:ln>
              <a:solidFill>
                <a:srgbClr val="002C77"/>
              </a:solidFill>
              <a:effectLst/>
              <a:uLnTx/>
              <a:uFillTx/>
              <a:latin typeface="Arial" panose="020B0604020202020204"/>
              <a:ea typeface="+mn-ea"/>
              <a:cs typeface="Arial"/>
            </a:endParaRPr>
          </a:p>
        </p:txBody>
      </p:sp>
      <p:sp>
        <p:nvSpPr>
          <p:cNvPr id="24" name="Rectangle 23">
            <a:extLst>
              <a:ext uri="{FF2B5EF4-FFF2-40B4-BE49-F238E27FC236}">
                <a16:creationId xmlns:a16="http://schemas.microsoft.com/office/drawing/2014/main" id="{C8B1B8EA-BE31-4039-87C0-112E6BA87F6C}"/>
              </a:ext>
            </a:extLst>
          </p:cNvPr>
          <p:cNvSpPr/>
          <p:nvPr/>
        </p:nvSpPr>
        <p:spPr>
          <a:xfrm>
            <a:off x="9945453" y="1547769"/>
            <a:ext cx="914400" cy="914400"/>
          </a:xfrm>
          <a:prstGeom prst="rect">
            <a:avLst/>
          </a:prstGeom>
          <a:solidFill>
            <a:srgbClr val="8096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0" name="TextBox 59">
            <a:extLst>
              <a:ext uri="{FF2B5EF4-FFF2-40B4-BE49-F238E27FC236}">
                <a16:creationId xmlns:a16="http://schemas.microsoft.com/office/drawing/2014/main" id="{9DDDDDC7-5BFD-4F9F-B8E0-22374B170792}"/>
              </a:ext>
            </a:extLst>
          </p:cNvPr>
          <p:cNvSpPr txBox="1"/>
          <p:nvPr/>
        </p:nvSpPr>
        <p:spPr>
          <a:xfrm>
            <a:off x="9258300" y="2662753"/>
            <a:ext cx="2286000" cy="2139047"/>
          </a:xfrm>
          <a:prstGeom prst="rect">
            <a:avLst/>
          </a:prstGeom>
          <a:noFill/>
        </p:spPr>
        <p:txBody>
          <a:bodyPr wrap="square" lIns="0" tIns="0" rIns="0" bIns="0" anchor="t">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s-CO" sz="2400" b="1" i="0" noProof="0" dirty="0">
                <a:solidFill>
                  <a:srgbClr val="8096B2"/>
                </a:solidFill>
                <a:latin typeface="Arial"/>
              </a:rPr>
              <a:t>Ciberseguridad</a:t>
            </a:r>
          </a:p>
          <a:p>
            <a:pPr marL="0" marR="0" lvl="0" indent="0" algn="ctr" defTabSz="914400" rtl="0" eaLnBrk="1" fontAlgn="auto" latinLnBrk="0" hangingPunct="1">
              <a:lnSpc>
                <a:spcPct val="100000"/>
              </a:lnSpc>
              <a:spcBef>
                <a:spcPts val="0"/>
              </a:spcBef>
              <a:spcAft>
                <a:spcPts val="600"/>
              </a:spcAft>
              <a:buClrTx/>
              <a:buSzTx/>
              <a:buFontTx/>
              <a:buNone/>
              <a:tabLst/>
              <a:defRPr/>
            </a:pPr>
            <a:endParaRPr lang="es-CO" sz="2000" b="0" i="0" noProof="0" dirty="0">
              <a:solidFill>
                <a:srgbClr val="002C77"/>
              </a:solidFill>
              <a:latin typeface="Arial"/>
            </a:endParaRPr>
          </a:p>
          <a:p>
            <a:pPr marL="0" marR="0" lvl="0" indent="0" algn="ctr" defTabSz="914400" rtl="0" eaLnBrk="1" fontAlgn="auto" latinLnBrk="0" hangingPunct="1">
              <a:lnSpc>
                <a:spcPct val="100000"/>
              </a:lnSpc>
              <a:spcBef>
                <a:spcPts val="0"/>
              </a:spcBef>
              <a:spcAft>
                <a:spcPts val="600"/>
              </a:spcAft>
              <a:buClrTx/>
              <a:buSzTx/>
              <a:buFontTx/>
              <a:buNone/>
              <a:tabLst/>
              <a:defRPr/>
            </a:pPr>
            <a:endParaRPr lang="es-CO" sz="2000" b="0" i="0" noProof="0" dirty="0">
              <a:solidFill>
                <a:srgbClr val="002C77"/>
              </a:solidFill>
              <a:latin typeface="Arial"/>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lang="es-CO" sz="2000" b="0" i="0" noProof="0" dirty="0">
                <a:solidFill>
                  <a:srgbClr val="002C77"/>
                </a:solidFill>
                <a:latin typeface="Arial"/>
              </a:rPr>
              <a:t>Es un tema de “Cuándo me va </a:t>
            </a:r>
            <a:r>
              <a:rPr lang="es-CO" sz="2000" b="0" i="0" noProof="0">
                <a:solidFill>
                  <a:srgbClr val="002C77"/>
                </a:solidFill>
                <a:latin typeface="Arial"/>
              </a:rPr>
              <a:t>a pasar?”</a:t>
            </a:r>
            <a:endParaRPr lang="es-CO" sz="1600" b="0" i="0" noProof="0" dirty="0">
              <a:solidFill>
                <a:srgbClr val="002C77"/>
              </a:solidFill>
              <a:latin typeface="Arial"/>
            </a:endParaRPr>
          </a:p>
        </p:txBody>
      </p:sp>
      <p:cxnSp>
        <p:nvCxnSpPr>
          <p:cNvPr id="74" name="Straight Connector 73">
            <a:extLst>
              <a:ext uri="{FF2B5EF4-FFF2-40B4-BE49-F238E27FC236}">
                <a16:creationId xmlns:a16="http://schemas.microsoft.com/office/drawing/2014/main" id="{7272A6E4-7519-4807-9240-02178A9BF3FA}"/>
              </a:ext>
            </a:extLst>
          </p:cNvPr>
          <p:cNvCxnSpPr>
            <a:cxnSpLocks/>
          </p:cNvCxnSpPr>
          <p:nvPr/>
        </p:nvCxnSpPr>
        <p:spPr>
          <a:xfrm>
            <a:off x="3248090" y="3995235"/>
            <a:ext cx="0" cy="1718406"/>
          </a:xfrm>
          <a:prstGeom prst="line">
            <a:avLst/>
          </a:prstGeom>
          <a:ln w="19050">
            <a:solidFill>
              <a:srgbClr val="DADADA"/>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8C9DBD50-4AA9-424F-B42A-C74A4050161E}"/>
              </a:ext>
            </a:extLst>
          </p:cNvPr>
          <p:cNvCxnSpPr>
            <a:cxnSpLocks/>
          </p:cNvCxnSpPr>
          <p:nvPr/>
        </p:nvCxnSpPr>
        <p:spPr>
          <a:xfrm>
            <a:off x="6100366" y="3970251"/>
            <a:ext cx="0" cy="1718406"/>
          </a:xfrm>
          <a:prstGeom prst="line">
            <a:avLst/>
          </a:prstGeom>
          <a:ln w="19050">
            <a:solidFill>
              <a:srgbClr val="DADADA"/>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1465C767-EDED-451A-9355-B141EC5E48A4}"/>
              </a:ext>
            </a:extLst>
          </p:cNvPr>
          <p:cNvCxnSpPr>
            <a:cxnSpLocks/>
          </p:cNvCxnSpPr>
          <p:nvPr/>
        </p:nvCxnSpPr>
        <p:spPr>
          <a:xfrm>
            <a:off x="8985699" y="3995235"/>
            <a:ext cx="0" cy="1718406"/>
          </a:xfrm>
          <a:prstGeom prst="line">
            <a:avLst/>
          </a:prstGeom>
          <a:ln w="19050">
            <a:solidFill>
              <a:srgbClr val="DADADA"/>
            </a:solidFill>
          </a:ln>
          <a:effectLst/>
        </p:spPr>
        <p:style>
          <a:lnRef idx="2">
            <a:schemeClr val="accent1"/>
          </a:lnRef>
          <a:fillRef idx="0">
            <a:schemeClr val="accent1"/>
          </a:fillRef>
          <a:effectRef idx="1">
            <a:schemeClr val="accent1"/>
          </a:effectRef>
          <a:fontRef idx="minor">
            <a:schemeClr val="tx1"/>
          </a:fontRef>
        </p:style>
      </p:cxnSp>
      <p:grpSp>
        <p:nvGrpSpPr>
          <p:cNvPr id="12" name="Group 11">
            <a:extLst>
              <a:ext uri="{FF2B5EF4-FFF2-40B4-BE49-F238E27FC236}">
                <a16:creationId xmlns:a16="http://schemas.microsoft.com/office/drawing/2014/main" id="{1378A833-C486-8C18-9C1D-FA08B3EFFFBD}"/>
              </a:ext>
            </a:extLst>
          </p:cNvPr>
          <p:cNvGrpSpPr/>
          <p:nvPr/>
        </p:nvGrpSpPr>
        <p:grpSpPr>
          <a:xfrm>
            <a:off x="1332147" y="1547769"/>
            <a:ext cx="914400" cy="914400"/>
            <a:chOff x="1332147" y="2886116"/>
            <a:chExt cx="914400" cy="914400"/>
          </a:xfrm>
        </p:grpSpPr>
        <p:sp>
          <p:nvSpPr>
            <p:cNvPr id="21" name="Rectangle 20">
              <a:extLst>
                <a:ext uri="{FF2B5EF4-FFF2-40B4-BE49-F238E27FC236}">
                  <a16:creationId xmlns:a16="http://schemas.microsoft.com/office/drawing/2014/main" id="{D9147A48-06E4-4BD4-89C4-E6439C44F1B9}"/>
                </a:ext>
              </a:extLst>
            </p:cNvPr>
            <p:cNvSpPr/>
            <p:nvPr/>
          </p:nvSpPr>
          <p:spPr>
            <a:xfrm>
              <a:off x="1332147" y="2886116"/>
              <a:ext cx="914400" cy="9144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11" name="Graphic 10">
              <a:extLst>
                <a:ext uri="{FF2B5EF4-FFF2-40B4-BE49-F238E27FC236}">
                  <a16:creationId xmlns:a16="http://schemas.microsoft.com/office/drawing/2014/main" id="{43E6F53D-FE16-3865-C144-71B28060BB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62702" y="3116671"/>
              <a:ext cx="453290" cy="453290"/>
            </a:xfrm>
            <a:prstGeom prst="rect">
              <a:avLst/>
            </a:prstGeom>
          </p:spPr>
        </p:pic>
      </p:grpSp>
      <p:grpSp>
        <p:nvGrpSpPr>
          <p:cNvPr id="9" name="Group 8">
            <a:extLst>
              <a:ext uri="{FF2B5EF4-FFF2-40B4-BE49-F238E27FC236}">
                <a16:creationId xmlns:a16="http://schemas.microsoft.com/office/drawing/2014/main" id="{9F95E4F7-891A-4D2B-A27E-755515F1B4E2}"/>
              </a:ext>
            </a:extLst>
          </p:cNvPr>
          <p:cNvGrpSpPr/>
          <p:nvPr/>
        </p:nvGrpSpPr>
        <p:grpSpPr>
          <a:xfrm>
            <a:off x="4203249" y="1547769"/>
            <a:ext cx="914400" cy="914400"/>
            <a:chOff x="3982946" y="2886116"/>
            <a:chExt cx="914400" cy="914400"/>
          </a:xfrm>
        </p:grpSpPr>
        <p:sp>
          <p:nvSpPr>
            <p:cNvPr id="22" name="Rectangle 21">
              <a:extLst>
                <a:ext uri="{FF2B5EF4-FFF2-40B4-BE49-F238E27FC236}">
                  <a16:creationId xmlns:a16="http://schemas.microsoft.com/office/drawing/2014/main" id="{E99A4D8B-47F9-4039-AE85-966774874EFD}"/>
                </a:ext>
              </a:extLst>
            </p:cNvPr>
            <p:cNvSpPr/>
            <p:nvPr/>
          </p:nvSpPr>
          <p:spPr>
            <a:xfrm>
              <a:off x="3982946" y="2886116"/>
              <a:ext cx="914400" cy="914400"/>
            </a:xfrm>
            <a:prstGeom prst="rect">
              <a:avLst/>
            </a:prstGeom>
            <a:solidFill>
              <a:srgbClr val="0077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14" name="Graphic 13">
              <a:extLst>
                <a:ext uri="{FF2B5EF4-FFF2-40B4-BE49-F238E27FC236}">
                  <a16:creationId xmlns:a16="http://schemas.microsoft.com/office/drawing/2014/main" id="{412CD080-192C-AC59-44B0-1F6319672E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13501" y="3116671"/>
              <a:ext cx="453290" cy="453290"/>
            </a:xfrm>
            <a:prstGeom prst="rect">
              <a:avLst/>
            </a:prstGeom>
          </p:spPr>
        </p:pic>
      </p:grpSp>
      <p:sp>
        <p:nvSpPr>
          <p:cNvPr id="23" name="Rectangle 22">
            <a:extLst>
              <a:ext uri="{FF2B5EF4-FFF2-40B4-BE49-F238E27FC236}">
                <a16:creationId xmlns:a16="http://schemas.microsoft.com/office/drawing/2014/main" id="{B8982760-834A-45F4-9C0C-F5F239795DEB}"/>
              </a:ext>
            </a:extLst>
          </p:cNvPr>
          <p:cNvSpPr/>
          <p:nvPr/>
        </p:nvSpPr>
        <p:spPr>
          <a:xfrm>
            <a:off x="7074351" y="1547769"/>
            <a:ext cx="914400" cy="914400"/>
          </a:xfrm>
          <a:prstGeom prst="rect">
            <a:avLst/>
          </a:prstGeom>
          <a:solidFill>
            <a:srgbClr val="0096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25" name="Graphic 24">
            <a:extLst>
              <a:ext uri="{FF2B5EF4-FFF2-40B4-BE49-F238E27FC236}">
                <a16:creationId xmlns:a16="http://schemas.microsoft.com/office/drawing/2014/main" id="{14690833-EED9-EAEA-C734-B900865F2C2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176008" y="1778324"/>
            <a:ext cx="453290" cy="453290"/>
          </a:xfrm>
          <a:prstGeom prst="rect">
            <a:avLst/>
          </a:prstGeom>
        </p:spPr>
      </p:pic>
      <p:grpSp>
        <p:nvGrpSpPr>
          <p:cNvPr id="4" name="Group 11">
            <a:extLst>
              <a:ext uri="{FF2B5EF4-FFF2-40B4-BE49-F238E27FC236}">
                <a16:creationId xmlns:a16="http://schemas.microsoft.com/office/drawing/2014/main" id="{2C21E998-E0CD-C783-06F5-B5A530C30F67}"/>
              </a:ext>
            </a:extLst>
          </p:cNvPr>
          <p:cNvGrpSpPr>
            <a:grpSpLocks noChangeAspect="1"/>
          </p:cNvGrpSpPr>
          <p:nvPr/>
        </p:nvGrpSpPr>
        <p:grpSpPr bwMode="auto">
          <a:xfrm>
            <a:off x="7320168" y="1724366"/>
            <a:ext cx="442129" cy="445089"/>
            <a:chOff x="3840" y="2163"/>
            <a:chExt cx="597" cy="601"/>
          </a:xfrm>
          <a:solidFill>
            <a:schemeClr val="bg1"/>
          </a:solidFill>
        </p:grpSpPr>
        <p:sp>
          <p:nvSpPr>
            <p:cNvPr id="5" name="Freeform 12">
              <a:extLst>
                <a:ext uri="{FF2B5EF4-FFF2-40B4-BE49-F238E27FC236}">
                  <a16:creationId xmlns:a16="http://schemas.microsoft.com/office/drawing/2014/main" id="{66C48891-D9BA-97BF-E25C-62313A583908}"/>
                </a:ext>
              </a:extLst>
            </p:cNvPr>
            <p:cNvSpPr>
              <a:spLocks/>
            </p:cNvSpPr>
            <p:nvPr/>
          </p:nvSpPr>
          <p:spPr bwMode="auto">
            <a:xfrm>
              <a:off x="3840" y="2431"/>
              <a:ext cx="597" cy="333"/>
            </a:xfrm>
            <a:custGeom>
              <a:avLst/>
              <a:gdLst>
                <a:gd name="T0" fmla="*/ 247 w 249"/>
                <a:gd name="T1" fmla="*/ 76 h 139"/>
                <a:gd name="T2" fmla="*/ 243 w 249"/>
                <a:gd name="T3" fmla="*/ 69 h 139"/>
                <a:gd name="T4" fmla="*/ 203 w 249"/>
                <a:gd name="T5" fmla="*/ 48 h 139"/>
                <a:gd name="T6" fmla="*/ 184 w 249"/>
                <a:gd name="T7" fmla="*/ 48 h 139"/>
                <a:gd name="T8" fmla="*/ 176 w 249"/>
                <a:gd name="T9" fmla="*/ 56 h 139"/>
                <a:gd name="T10" fmla="*/ 184 w 249"/>
                <a:gd name="T11" fmla="*/ 64 h 139"/>
                <a:gd name="T12" fmla="*/ 203 w 249"/>
                <a:gd name="T13" fmla="*/ 64 h 139"/>
                <a:gd name="T14" fmla="*/ 203 w 249"/>
                <a:gd name="T15" fmla="*/ 64 h 139"/>
                <a:gd name="T16" fmla="*/ 228 w 249"/>
                <a:gd name="T17" fmla="*/ 76 h 139"/>
                <a:gd name="T18" fmla="*/ 116 w 249"/>
                <a:gd name="T19" fmla="*/ 120 h 139"/>
                <a:gd name="T20" fmla="*/ 80 w 249"/>
                <a:gd name="T21" fmla="*/ 117 h 139"/>
                <a:gd name="T22" fmla="*/ 16 w 249"/>
                <a:gd name="T23" fmla="*/ 76 h 139"/>
                <a:gd name="T24" fmla="*/ 16 w 249"/>
                <a:gd name="T25" fmla="*/ 16 h 139"/>
                <a:gd name="T26" fmla="*/ 24 w 249"/>
                <a:gd name="T27" fmla="*/ 16 h 139"/>
                <a:gd name="T28" fmla="*/ 74 w 249"/>
                <a:gd name="T29" fmla="*/ 37 h 139"/>
                <a:gd name="T30" fmla="*/ 80 w 249"/>
                <a:gd name="T31" fmla="*/ 40 h 139"/>
                <a:gd name="T32" fmla="*/ 120 w 249"/>
                <a:gd name="T33" fmla="*/ 40 h 139"/>
                <a:gd name="T34" fmla="*/ 151 w 249"/>
                <a:gd name="T35" fmla="*/ 64 h 139"/>
                <a:gd name="T36" fmla="*/ 72 w 249"/>
                <a:gd name="T37" fmla="*/ 64 h 139"/>
                <a:gd name="T38" fmla="*/ 64 w 249"/>
                <a:gd name="T39" fmla="*/ 72 h 139"/>
                <a:gd name="T40" fmla="*/ 72 w 249"/>
                <a:gd name="T41" fmla="*/ 80 h 139"/>
                <a:gd name="T42" fmla="*/ 160 w 249"/>
                <a:gd name="T43" fmla="*/ 80 h 139"/>
                <a:gd name="T44" fmla="*/ 168 w 249"/>
                <a:gd name="T45" fmla="*/ 72 h 139"/>
                <a:gd name="T46" fmla="*/ 120 w 249"/>
                <a:gd name="T47" fmla="*/ 24 h 139"/>
                <a:gd name="T48" fmla="*/ 84 w 249"/>
                <a:gd name="T49" fmla="*/ 24 h 139"/>
                <a:gd name="T50" fmla="*/ 24 w 249"/>
                <a:gd name="T51" fmla="*/ 0 h 139"/>
                <a:gd name="T52" fmla="*/ 8 w 249"/>
                <a:gd name="T53" fmla="*/ 0 h 139"/>
                <a:gd name="T54" fmla="*/ 0 w 249"/>
                <a:gd name="T55" fmla="*/ 8 h 139"/>
                <a:gd name="T56" fmla="*/ 0 w 249"/>
                <a:gd name="T57" fmla="*/ 80 h 139"/>
                <a:gd name="T58" fmla="*/ 4 w 249"/>
                <a:gd name="T59" fmla="*/ 87 h 139"/>
                <a:gd name="T60" fmla="*/ 71 w 249"/>
                <a:gd name="T61" fmla="*/ 130 h 139"/>
                <a:gd name="T62" fmla="*/ 101 w 249"/>
                <a:gd name="T63" fmla="*/ 139 h 139"/>
                <a:gd name="T64" fmla="*/ 122 w 249"/>
                <a:gd name="T65" fmla="*/ 135 h 139"/>
                <a:gd name="T66" fmla="*/ 243 w 249"/>
                <a:gd name="T67" fmla="*/ 87 h 139"/>
                <a:gd name="T68" fmla="*/ 248 w 249"/>
                <a:gd name="T69" fmla="*/ 83 h 139"/>
                <a:gd name="T70" fmla="*/ 247 w 249"/>
                <a:gd name="T71" fmla="*/ 7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9" h="139">
                  <a:moveTo>
                    <a:pt x="247" y="76"/>
                  </a:moveTo>
                  <a:cubicBezTo>
                    <a:pt x="243" y="69"/>
                    <a:pt x="243" y="69"/>
                    <a:pt x="243" y="69"/>
                  </a:cubicBezTo>
                  <a:cubicBezTo>
                    <a:pt x="234" y="56"/>
                    <a:pt x="219" y="48"/>
                    <a:pt x="203" y="48"/>
                  </a:cubicBezTo>
                  <a:cubicBezTo>
                    <a:pt x="184" y="48"/>
                    <a:pt x="184" y="48"/>
                    <a:pt x="184" y="48"/>
                  </a:cubicBezTo>
                  <a:cubicBezTo>
                    <a:pt x="180" y="48"/>
                    <a:pt x="176" y="52"/>
                    <a:pt x="176" y="56"/>
                  </a:cubicBezTo>
                  <a:cubicBezTo>
                    <a:pt x="176" y="60"/>
                    <a:pt x="180" y="64"/>
                    <a:pt x="184" y="64"/>
                  </a:cubicBezTo>
                  <a:cubicBezTo>
                    <a:pt x="203" y="64"/>
                    <a:pt x="203" y="64"/>
                    <a:pt x="203" y="64"/>
                  </a:cubicBezTo>
                  <a:cubicBezTo>
                    <a:pt x="203" y="64"/>
                    <a:pt x="203" y="64"/>
                    <a:pt x="203" y="64"/>
                  </a:cubicBezTo>
                  <a:cubicBezTo>
                    <a:pt x="213" y="64"/>
                    <a:pt x="222" y="69"/>
                    <a:pt x="228" y="76"/>
                  </a:cubicBezTo>
                  <a:cubicBezTo>
                    <a:pt x="116" y="120"/>
                    <a:pt x="116" y="120"/>
                    <a:pt x="116" y="120"/>
                  </a:cubicBezTo>
                  <a:cubicBezTo>
                    <a:pt x="104" y="124"/>
                    <a:pt x="90" y="123"/>
                    <a:pt x="80" y="117"/>
                  </a:cubicBezTo>
                  <a:cubicBezTo>
                    <a:pt x="16" y="76"/>
                    <a:pt x="16" y="76"/>
                    <a:pt x="16" y="76"/>
                  </a:cubicBezTo>
                  <a:cubicBezTo>
                    <a:pt x="16" y="16"/>
                    <a:pt x="16" y="16"/>
                    <a:pt x="16" y="16"/>
                  </a:cubicBezTo>
                  <a:cubicBezTo>
                    <a:pt x="24" y="16"/>
                    <a:pt x="24" y="16"/>
                    <a:pt x="24" y="16"/>
                  </a:cubicBezTo>
                  <a:cubicBezTo>
                    <a:pt x="42" y="16"/>
                    <a:pt x="64" y="22"/>
                    <a:pt x="74" y="37"/>
                  </a:cubicBezTo>
                  <a:cubicBezTo>
                    <a:pt x="75" y="39"/>
                    <a:pt x="78" y="40"/>
                    <a:pt x="80" y="40"/>
                  </a:cubicBezTo>
                  <a:cubicBezTo>
                    <a:pt x="120" y="40"/>
                    <a:pt x="120" y="40"/>
                    <a:pt x="120" y="40"/>
                  </a:cubicBezTo>
                  <a:cubicBezTo>
                    <a:pt x="135" y="40"/>
                    <a:pt x="148" y="50"/>
                    <a:pt x="151" y="64"/>
                  </a:cubicBezTo>
                  <a:cubicBezTo>
                    <a:pt x="72" y="64"/>
                    <a:pt x="72" y="64"/>
                    <a:pt x="72" y="64"/>
                  </a:cubicBezTo>
                  <a:cubicBezTo>
                    <a:pt x="68" y="64"/>
                    <a:pt x="64" y="68"/>
                    <a:pt x="64" y="72"/>
                  </a:cubicBezTo>
                  <a:cubicBezTo>
                    <a:pt x="64" y="76"/>
                    <a:pt x="68" y="80"/>
                    <a:pt x="72" y="80"/>
                  </a:cubicBezTo>
                  <a:cubicBezTo>
                    <a:pt x="160" y="80"/>
                    <a:pt x="160" y="80"/>
                    <a:pt x="160" y="80"/>
                  </a:cubicBezTo>
                  <a:cubicBezTo>
                    <a:pt x="165" y="80"/>
                    <a:pt x="168" y="76"/>
                    <a:pt x="168" y="72"/>
                  </a:cubicBezTo>
                  <a:cubicBezTo>
                    <a:pt x="168" y="46"/>
                    <a:pt x="147" y="24"/>
                    <a:pt x="120" y="24"/>
                  </a:cubicBezTo>
                  <a:cubicBezTo>
                    <a:pt x="84" y="24"/>
                    <a:pt x="84" y="24"/>
                    <a:pt x="84" y="24"/>
                  </a:cubicBezTo>
                  <a:cubicBezTo>
                    <a:pt x="69" y="6"/>
                    <a:pt x="43" y="0"/>
                    <a:pt x="24" y="0"/>
                  </a:cubicBezTo>
                  <a:cubicBezTo>
                    <a:pt x="8" y="0"/>
                    <a:pt x="8" y="0"/>
                    <a:pt x="8" y="0"/>
                  </a:cubicBezTo>
                  <a:cubicBezTo>
                    <a:pt x="4" y="0"/>
                    <a:pt x="0" y="4"/>
                    <a:pt x="0" y="8"/>
                  </a:cubicBezTo>
                  <a:cubicBezTo>
                    <a:pt x="0" y="80"/>
                    <a:pt x="0" y="80"/>
                    <a:pt x="0" y="80"/>
                  </a:cubicBezTo>
                  <a:cubicBezTo>
                    <a:pt x="0" y="83"/>
                    <a:pt x="2" y="85"/>
                    <a:pt x="4" y="87"/>
                  </a:cubicBezTo>
                  <a:cubicBezTo>
                    <a:pt x="71" y="130"/>
                    <a:pt x="71" y="130"/>
                    <a:pt x="71" y="130"/>
                  </a:cubicBezTo>
                  <a:cubicBezTo>
                    <a:pt x="80" y="136"/>
                    <a:pt x="91" y="139"/>
                    <a:pt x="101" y="139"/>
                  </a:cubicBezTo>
                  <a:cubicBezTo>
                    <a:pt x="108" y="139"/>
                    <a:pt x="115" y="137"/>
                    <a:pt x="122" y="135"/>
                  </a:cubicBezTo>
                  <a:cubicBezTo>
                    <a:pt x="243" y="87"/>
                    <a:pt x="243" y="87"/>
                    <a:pt x="243" y="87"/>
                  </a:cubicBezTo>
                  <a:cubicBezTo>
                    <a:pt x="245" y="87"/>
                    <a:pt x="247" y="85"/>
                    <a:pt x="248" y="83"/>
                  </a:cubicBezTo>
                  <a:cubicBezTo>
                    <a:pt x="249" y="80"/>
                    <a:pt x="248" y="78"/>
                    <a:pt x="247"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 name="Freeform 13">
              <a:extLst>
                <a:ext uri="{FF2B5EF4-FFF2-40B4-BE49-F238E27FC236}">
                  <a16:creationId xmlns:a16="http://schemas.microsoft.com/office/drawing/2014/main" id="{589FD938-9E1E-5FF4-9BF0-D364F753E8B7}"/>
                </a:ext>
              </a:extLst>
            </p:cNvPr>
            <p:cNvSpPr>
              <a:spLocks noEditPoints="1"/>
            </p:cNvSpPr>
            <p:nvPr/>
          </p:nvSpPr>
          <p:spPr bwMode="auto">
            <a:xfrm>
              <a:off x="4070" y="2163"/>
              <a:ext cx="269" cy="268"/>
            </a:xfrm>
            <a:custGeom>
              <a:avLst/>
              <a:gdLst>
                <a:gd name="T0" fmla="*/ 8 w 112"/>
                <a:gd name="T1" fmla="*/ 64 h 112"/>
                <a:gd name="T2" fmla="*/ 17 w 112"/>
                <a:gd name="T3" fmla="*/ 64 h 112"/>
                <a:gd name="T4" fmla="*/ 23 w 112"/>
                <a:gd name="T5" fmla="*/ 78 h 112"/>
                <a:gd name="T6" fmla="*/ 17 w 112"/>
                <a:gd name="T7" fmla="*/ 84 h 112"/>
                <a:gd name="T8" fmla="*/ 17 w 112"/>
                <a:gd name="T9" fmla="*/ 95 h 112"/>
                <a:gd name="T10" fmla="*/ 23 w 112"/>
                <a:gd name="T11" fmla="*/ 98 h 112"/>
                <a:gd name="T12" fmla="*/ 28 w 112"/>
                <a:gd name="T13" fmla="*/ 95 h 112"/>
                <a:gd name="T14" fmla="*/ 34 w 112"/>
                <a:gd name="T15" fmla="*/ 89 h 112"/>
                <a:gd name="T16" fmla="*/ 48 w 112"/>
                <a:gd name="T17" fmla="*/ 95 h 112"/>
                <a:gd name="T18" fmla="*/ 48 w 112"/>
                <a:gd name="T19" fmla="*/ 104 h 112"/>
                <a:gd name="T20" fmla="*/ 56 w 112"/>
                <a:gd name="T21" fmla="*/ 112 h 112"/>
                <a:gd name="T22" fmla="*/ 64 w 112"/>
                <a:gd name="T23" fmla="*/ 104 h 112"/>
                <a:gd name="T24" fmla="*/ 64 w 112"/>
                <a:gd name="T25" fmla="*/ 95 h 112"/>
                <a:gd name="T26" fmla="*/ 78 w 112"/>
                <a:gd name="T27" fmla="*/ 89 h 112"/>
                <a:gd name="T28" fmla="*/ 84 w 112"/>
                <a:gd name="T29" fmla="*/ 95 h 112"/>
                <a:gd name="T30" fmla="*/ 90 w 112"/>
                <a:gd name="T31" fmla="*/ 98 h 112"/>
                <a:gd name="T32" fmla="*/ 95 w 112"/>
                <a:gd name="T33" fmla="*/ 95 h 112"/>
                <a:gd name="T34" fmla="*/ 95 w 112"/>
                <a:gd name="T35" fmla="*/ 84 h 112"/>
                <a:gd name="T36" fmla="*/ 90 w 112"/>
                <a:gd name="T37" fmla="*/ 78 h 112"/>
                <a:gd name="T38" fmla="*/ 95 w 112"/>
                <a:gd name="T39" fmla="*/ 64 h 112"/>
                <a:gd name="T40" fmla="*/ 104 w 112"/>
                <a:gd name="T41" fmla="*/ 64 h 112"/>
                <a:gd name="T42" fmla="*/ 112 w 112"/>
                <a:gd name="T43" fmla="*/ 56 h 112"/>
                <a:gd name="T44" fmla="*/ 104 w 112"/>
                <a:gd name="T45" fmla="*/ 48 h 112"/>
                <a:gd name="T46" fmla="*/ 95 w 112"/>
                <a:gd name="T47" fmla="*/ 48 h 112"/>
                <a:gd name="T48" fmla="*/ 90 w 112"/>
                <a:gd name="T49" fmla="*/ 34 h 112"/>
                <a:gd name="T50" fmla="*/ 95 w 112"/>
                <a:gd name="T51" fmla="*/ 28 h 112"/>
                <a:gd name="T52" fmla="*/ 95 w 112"/>
                <a:gd name="T53" fmla="*/ 17 h 112"/>
                <a:gd name="T54" fmla="*/ 84 w 112"/>
                <a:gd name="T55" fmla="*/ 17 h 112"/>
                <a:gd name="T56" fmla="*/ 78 w 112"/>
                <a:gd name="T57" fmla="*/ 23 h 112"/>
                <a:gd name="T58" fmla="*/ 64 w 112"/>
                <a:gd name="T59" fmla="*/ 17 h 112"/>
                <a:gd name="T60" fmla="*/ 64 w 112"/>
                <a:gd name="T61" fmla="*/ 8 h 112"/>
                <a:gd name="T62" fmla="*/ 56 w 112"/>
                <a:gd name="T63" fmla="*/ 0 h 112"/>
                <a:gd name="T64" fmla="*/ 48 w 112"/>
                <a:gd name="T65" fmla="*/ 8 h 112"/>
                <a:gd name="T66" fmla="*/ 48 w 112"/>
                <a:gd name="T67" fmla="*/ 17 h 112"/>
                <a:gd name="T68" fmla="*/ 34 w 112"/>
                <a:gd name="T69" fmla="*/ 23 h 112"/>
                <a:gd name="T70" fmla="*/ 28 w 112"/>
                <a:gd name="T71" fmla="*/ 17 h 112"/>
                <a:gd name="T72" fmla="*/ 17 w 112"/>
                <a:gd name="T73" fmla="*/ 17 h 112"/>
                <a:gd name="T74" fmla="*/ 17 w 112"/>
                <a:gd name="T75" fmla="*/ 28 h 112"/>
                <a:gd name="T76" fmla="*/ 23 w 112"/>
                <a:gd name="T77" fmla="*/ 34 h 112"/>
                <a:gd name="T78" fmla="*/ 17 w 112"/>
                <a:gd name="T79" fmla="*/ 48 h 112"/>
                <a:gd name="T80" fmla="*/ 8 w 112"/>
                <a:gd name="T81" fmla="*/ 48 h 112"/>
                <a:gd name="T82" fmla="*/ 0 w 112"/>
                <a:gd name="T83" fmla="*/ 56 h 112"/>
                <a:gd name="T84" fmla="*/ 8 w 112"/>
                <a:gd name="T85" fmla="*/ 64 h 112"/>
                <a:gd name="T86" fmla="*/ 56 w 112"/>
                <a:gd name="T87" fmla="*/ 32 h 112"/>
                <a:gd name="T88" fmla="*/ 80 w 112"/>
                <a:gd name="T89" fmla="*/ 56 h 112"/>
                <a:gd name="T90" fmla="*/ 56 w 112"/>
                <a:gd name="T91" fmla="*/ 80 h 112"/>
                <a:gd name="T92" fmla="*/ 32 w 112"/>
                <a:gd name="T93" fmla="*/ 56 h 112"/>
                <a:gd name="T94" fmla="*/ 56 w 112"/>
                <a:gd name="T95" fmla="*/ 3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2" h="112">
                  <a:moveTo>
                    <a:pt x="8" y="64"/>
                  </a:moveTo>
                  <a:cubicBezTo>
                    <a:pt x="17" y="64"/>
                    <a:pt x="17" y="64"/>
                    <a:pt x="17" y="64"/>
                  </a:cubicBezTo>
                  <a:cubicBezTo>
                    <a:pt x="18" y="69"/>
                    <a:pt x="20" y="74"/>
                    <a:pt x="23" y="78"/>
                  </a:cubicBezTo>
                  <a:cubicBezTo>
                    <a:pt x="17" y="84"/>
                    <a:pt x="17" y="84"/>
                    <a:pt x="17" y="84"/>
                  </a:cubicBezTo>
                  <a:cubicBezTo>
                    <a:pt x="14" y="87"/>
                    <a:pt x="14" y="92"/>
                    <a:pt x="17" y="95"/>
                  </a:cubicBezTo>
                  <a:cubicBezTo>
                    <a:pt x="19" y="97"/>
                    <a:pt x="21" y="98"/>
                    <a:pt x="23" y="98"/>
                  </a:cubicBezTo>
                  <a:cubicBezTo>
                    <a:pt x="25" y="98"/>
                    <a:pt x="27" y="97"/>
                    <a:pt x="28" y="95"/>
                  </a:cubicBezTo>
                  <a:cubicBezTo>
                    <a:pt x="34" y="89"/>
                    <a:pt x="34" y="89"/>
                    <a:pt x="34" y="89"/>
                  </a:cubicBezTo>
                  <a:cubicBezTo>
                    <a:pt x="38" y="92"/>
                    <a:pt x="43" y="94"/>
                    <a:pt x="48" y="95"/>
                  </a:cubicBezTo>
                  <a:cubicBezTo>
                    <a:pt x="48" y="104"/>
                    <a:pt x="48" y="104"/>
                    <a:pt x="48" y="104"/>
                  </a:cubicBezTo>
                  <a:cubicBezTo>
                    <a:pt x="48" y="108"/>
                    <a:pt x="52" y="112"/>
                    <a:pt x="56" y="112"/>
                  </a:cubicBezTo>
                  <a:cubicBezTo>
                    <a:pt x="61" y="112"/>
                    <a:pt x="64" y="108"/>
                    <a:pt x="64" y="104"/>
                  </a:cubicBezTo>
                  <a:cubicBezTo>
                    <a:pt x="64" y="95"/>
                    <a:pt x="64" y="95"/>
                    <a:pt x="64" y="95"/>
                  </a:cubicBezTo>
                  <a:cubicBezTo>
                    <a:pt x="69" y="94"/>
                    <a:pt x="74" y="92"/>
                    <a:pt x="78" y="89"/>
                  </a:cubicBezTo>
                  <a:cubicBezTo>
                    <a:pt x="84" y="95"/>
                    <a:pt x="84" y="95"/>
                    <a:pt x="84" y="95"/>
                  </a:cubicBezTo>
                  <a:cubicBezTo>
                    <a:pt x="86" y="97"/>
                    <a:pt x="88" y="98"/>
                    <a:pt x="90" y="98"/>
                  </a:cubicBezTo>
                  <a:cubicBezTo>
                    <a:pt x="92" y="98"/>
                    <a:pt x="94" y="97"/>
                    <a:pt x="95" y="95"/>
                  </a:cubicBezTo>
                  <a:cubicBezTo>
                    <a:pt x="99" y="92"/>
                    <a:pt x="99" y="87"/>
                    <a:pt x="95" y="84"/>
                  </a:cubicBezTo>
                  <a:cubicBezTo>
                    <a:pt x="90" y="78"/>
                    <a:pt x="90" y="78"/>
                    <a:pt x="90" y="78"/>
                  </a:cubicBezTo>
                  <a:cubicBezTo>
                    <a:pt x="92" y="74"/>
                    <a:pt x="94" y="69"/>
                    <a:pt x="95" y="64"/>
                  </a:cubicBezTo>
                  <a:cubicBezTo>
                    <a:pt x="104" y="64"/>
                    <a:pt x="104" y="64"/>
                    <a:pt x="104" y="64"/>
                  </a:cubicBezTo>
                  <a:cubicBezTo>
                    <a:pt x="109" y="64"/>
                    <a:pt x="112" y="60"/>
                    <a:pt x="112" y="56"/>
                  </a:cubicBezTo>
                  <a:cubicBezTo>
                    <a:pt x="112" y="52"/>
                    <a:pt x="109" y="48"/>
                    <a:pt x="104" y="48"/>
                  </a:cubicBezTo>
                  <a:cubicBezTo>
                    <a:pt x="95" y="48"/>
                    <a:pt x="95" y="48"/>
                    <a:pt x="95" y="48"/>
                  </a:cubicBezTo>
                  <a:cubicBezTo>
                    <a:pt x="94" y="43"/>
                    <a:pt x="92" y="38"/>
                    <a:pt x="90" y="34"/>
                  </a:cubicBezTo>
                  <a:cubicBezTo>
                    <a:pt x="95" y="28"/>
                    <a:pt x="95" y="28"/>
                    <a:pt x="95" y="28"/>
                  </a:cubicBezTo>
                  <a:cubicBezTo>
                    <a:pt x="99" y="25"/>
                    <a:pt x="99" y="20"/>
                    <a:pt x="95" y="17"/>
                  </a:cubicBezTo>
                  <a:cubicBezTo>
                    <a:pt x="92" y="14"/>
                    <a:pt x="87" y="14"/>
                    <a:pt x="84" y="17"/>
                  </a:cubicBezTo>
                  <a:cubicBezTo>
                    <a:pt x="78" y="23"/>
                    <a:pt x="78" y="23"/>
                    <a:pt x="78" y="23"/>
                  </a:cubicBezTo>
                  <a:cubicBezTo>
                    <a:pt x="74" y="20"/>
                    <a:pt x="69" y="18"/>
                    <a:pt x="64" y="17"/>
                  </a:cubicBezTo>
                  <a:cubicBezTo>
                    <a:pt x="64" y="8"/>
                    <a:pt x="64" y="8"/>
                    <a:pt x="64" y="8"/>
                  </a:cubicBezTo>
                  <a:cubicBezTo>
                    <a:pt x="64" y="4"/>
                    <a:pt x="61" y="0"/>
                    <a:pt x="56" y="0"/>
                  </a:cubicBezTo>
                  <a:cubicBezTo>
                    <a:pt x="52" y="0"/>
                    <a:pt x="48" y="4"/>
                    <a:pt x="48" y="8"/>
                  </a:cubicBezTo>
                  <a:cubicBezTo>
                    <a:pt x="48" y="17"/>
                    <a:pt x="48" y="17"/>
                    <a:pt x="48" y="17"/>
                  </a:cubicBezTo>
                  <a:cubicBezTo>
                    <a:pt x="43" y="18"/>
                    <a:pt x="38" y="20"/>
                    <a:pt x="34" y="23"/>
                  </a:cubicBezTo>
                  <a:cubicBezTo>
                    <a:pt x="28" y="17"/>
                    <a:pt x="28" y="17"/>
                    <a:pt x="28" y="17"/>
                  </a:cubicBezTo>
                  <a:cubicBezTo>
                    <a:pt x="25" y="14"/>
                    <a:pt x="20" y="14"/>
                    <a:pt x="17" y="17"/>
                  </a:cubicBezTo>
                  <a:cubicBezTo>
                    <a:pt x="14" y="20"/>
                    <a:pt x="14" y="25"/>
                    <a:pt x="17" y="28"/>
                  </a:cubicBezTo>
                  <a:cubicBezTo>
                    <a:pt x="23" y="34"/>
                    <a:pt x="23" y="34"/>
                    <a:pt x="23" y="34"/>
                  </a:cubicBezTo>
                  <a:cubicBezTo>
                    <a:pt x="20" y="38"/>
                    <a:pt x="18" y="43"/>
                    <a:pt x="17" y="48"/>
                  </a:cubicBezTo>
                  <a:cubicBezTo>
                    <a:pt x="8" y="48"/>
                    <a:pt x="8" y="48"/>
                    <a:pt x="8" y="48"/>
                  </a:cubicBezTo>
                  <a:cubicBezTo>
                    <a:pt x="4" y="48"/>
                    <a:pt x="0" y="52"/>
                    <a:pt x="0" y="56"/>
                  </a:cubicBezTo>
                  <a:cubicBezTo>
                    <a:pt x="0" y="60"/>
                    <a:pt x="4" y="64"/>
                    <a:pt x="8" y="64"/>
                  </a:cubicBezTo>
                  <a:close/>
                  <a:moveTo>
                    <a:pt x="56" y="32"/>
                  </a:moveTo>
                  <a:cubicBezTo>
                    <a:pt x="69" y="32"/>
                    <a:pt x="80" y="43"/>
                    <a:pt x="80" y="56"/>
                  </a:cubicBezTo>
                  <a:cubicBezTo>
                    <a:pt x="80" y="69"/>
                    <a:pt x="69" y="80"/>
                    <a:pt x="56" y="80"/>
                  </a:cubicBezTo>
                  <a:cubicBezTo>
                    <a:pt x="43" y="80"/>
                    <a:pt x="32" y="69"/>
                    <a:pt x="32" y="56"/>
                  </a:cubicBezTo>
                  <a:cubicBezTo>
                    <a:pt x="32" y="43"/>
                    <a:pt x="43" y="32"/>
                    <a:pt x="56"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2846650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75D71-C608-973D-3F65-729389680606}"/>
              </a:ext>
            </a:extLst>
          </p:cNvPr>
          <p:cNvSpPr>
            <a:spLocks noGrp="1"/>
          </p:cNvSpPr>
          <p:nvPr>
            <p:ph type="title"/>
          </p:nvPr>
        </p:nvSpPr>
        <p:spPr/>
        <p:txBody>
          <a:bodyPr/>
          <a:lstStyle/>
          <a:p>
            <a:r>
              <a:rPr lang="en-US" dirty="0" err="1"/>
              <a:t>Tenemos</a:t>
            </a:r>
            <a:r>
              <a:rPr lang="en-US" dirty="0"/>
              <a:t> de </a:t>
            </a:r>
            <a:r>
              <a:rPr lang="en-US" dirty="0" err="1"/>
              <a:t>verdad</a:t>
            </a:r>
            <a:r>
              <a:rPr lang="en-US" dirty="0"/>
              <a:t> </a:t>
            </a:r>
            <a:r>
              <a:rPr lang="en-US" dirty="0" err="1"/>
              <a:t>una</a:t>
            </a:r>
            <a:r>
              <a:rPr lang="en-US" dirty="0"/>
              <a:t> </a:t>
            </a:r>
            <a:r>
              <a:rPr lang="en-US" dirty="0" err="1"/>
              <a:t>visión</a:t>
            </a:r>
            <a:r>
              <a:rPr lang="en-US" dirty="0"/>
              <a:t> </a:t>
            </a:r>
            <a:r>
              <a:rPr lang="en-US" dirty="0" err="1"/>
              <a:t>centrada</a:t>
            </a:r>
            <a:r>
              <a:rPr lang="en-US" dirty="0"/>
              <a:t> al </a:t>
            </a:r>
            <a:r>
              <a:rPr lang="en-US" dirty="0" err="1"/>
              <a:t>cliente</a:t>
            </a:r>
            <a:r>
              <a:rPr lang="en-US" dirty="0"/>
              <a:t>? </a:t>
            </a:r>
          </a:p>
        </p:txBody>
      </p:sp>
      <p:sp>
        <p:nvSpPr>
          <p:cNvPr id="3" name="Slide Number Placeholder 2">
            <a:extLst>
              <a:ext uri="{FF2B5EF4-FFF2-40B4-BE49-F238E27FC236}">
                <a16:creationId xmlns:a16="http://schemas.microsoft.com/office/drawing/2014/main" id="{AACB0929-A90D-57B1-0815-5DAC1D9540D9}"/>
              </a:ext>
            </a:extLst>
          </p:cNvPr>
          <p:cNvSpPr>
            <a:spLocks noGrp="1"/>
          </p:cNvSpPr>
          <p:nvPr>
            <p:ph type="sldNum" sz="quarter" idx="10"/>
          </p:nvPr>
        </p:nvSpPr>
        <p:spPr/>
        <p:txBody>
          <a:bodyPr/>
          <a:lstStyle/>
          <a:p>
            <a:pPr algn="r"/>
            <a:fld id="{DF66040D-6F20-4F4B-8995-856BEECD84BE}" type="slidenum">
              <a:rPr lang="en-US" smtClean="0"/>
              <a:pPr algn="r"/>
              <a:t>7</a:t>
            </a:fld>
            <a:endParaRPr lang="en-US" dirty="0"/>
          </a:p>
        </p:txBody>
      </p:sp>
      <p:sp>
        <p:nvSpPr>
          <p:cNvPr id="4" name="Footer Placeholder 3">
            <a:extLst>
              <a:ext uri="{FF2B5EF4-FFF2-40B4-BE49-F238E27FC236}">
                <a16:creationId xmlns:a16="http://schemas.microsoft.com/office/drawing/2014/main" id="{AF445A60-F1F6-8FDC-724F-A6BA7D81239B}"/>
              </a:ext>
            </a:extLst>
          </p:cNvPr>
          <p:cNvSpPr>
            <a:spLocks noGrp="1"/>
          </p:cNvSpPr>
          <p:nvPr>
            <p:ph type="ftr" sz="quarter" idx="11"/>
          </p:nvPr>
        </p:nvSpPr>
        <p:spPr/>
        <p:txBody>
          <a:bodyPr/>
          <a:lstStyle/>
          <a:p>
            <a:pPr algn="r">
              <a:spcAft>
                <a:spcPts val="600"/>
              </a:spcAft>
              <a:buFont typeface="Arial" panose="020B0604020202020204" pitchFamily="34" charset="0"/>
              <a:buNone/>
            </a:pPr>
            <a:endParaRPr lang="en-US" dirty="0"/>
          </a:p>
        </p:txBody>
      </p:sp>
      <p:sp>
        <p:nvSpPr>
          <p:cNvPr id="6" name="Title 1">
            <a:extLst>
              <a:ext uri="{FF2B5EF4-FFF2-40B4-BE49-F238E27FC236}">
                <a16:creationId xmlns:a16="http://schemas.microsoft.com/office/drawing/2014/main" id="{F29C3763-040B-6547-FACB-3CE693919D10}"/>
              </a:ext>
            </a:extLst>
          </p:cNvPr>
          <p:cNvSpPr txBox="1">
            <a:spLocks/>
          </p:cNvSpPr>
          <p:nvPr/>
        </p:nvSpPr>
        <p:spPr>
          <a:xfrm>
            <a:off x="1513666" y="3181350"/>
            <a:ext cx="11223623" cy="495299"/>
          </a:xfrm>
          <a:prstGeom prst="rect">
            <a:avLst/>
          </a:prstGeom>
        </p:spPr>
        <p:txBody>
          <a:bodyPr vert="horz" lIns="0" tIns="0" rIns="0" bIns="0" rtlCol="0" anchor="t">
            <a:noAutofit/>
          </a:bodyPr>
          <a:lstStyle>
            <a:lvl1pPr algn="l" defTabSz="457200" rtl="0" eaLnBrk="1" latinLnBrk="0" hangingPunct="1">
              <a:lnSpc>
                <a:spcPct val="80000"/>
              </a:lnSpc>
              <a:spcBef>
                <a:spcPct val="0"/>
              </a:spcBef>
              <a:buNone/>
              <a:defRPr sz="3000" b="1" kern="1200">
                <a:solidFill>
                  <a:schemeClr val="accent1"/>
                </a:solidFill>
                <a:latin typeface="+mj-lt"/>
                <a:ea typeface="+mj-ea"/>
                <a:cs typeface="+mj-cs"/>
              </a:defRPr>
            </a:lvl1pPr>
          </a:lstStyle>
          <a:p>
            <a:r>
              <a:rPr lang="en-US" dirty="0"/>
              <a:t>… </a:t>
            </a:r>
            <a:r>
              <a:rPr lang="en-US" dirty="0" err="1"/>
              <a:t>Preguntemos</a:t>
            </a:r>
            <a:r>
              <a:rPr lang="en-US" dirty="0"/>
              <a:t> a la IA…</a:t>
            </a:r>
          </a:p>
        </p:txBody>
      </p:sp>
      <p:pic>
        <p:nvPicPr>
          <p:cNvPr id="1026" name="Picture 2">
            <a:extLst>
              <a:ext uri="{FF2B5EF4-FFF2-40B4-BE49-F238E27FC236}">
                <a16:creationId xmlns:a16="http://schemas.microsoft.com/office/drawing/2014/main" id="{DBA3E28E-57FD-0E1A-BBD0-48E1C65D16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8876" y="1785358"/>
            <a:ext cx="4287924" cy="3287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048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BEFAF8-584F-D4B1-C740-895BD76842D4}"/>
              </a:ext>
            </a:extLst>
          </p:cNvPr>
          <p:cNvSpPr/>
          <p:nvPr/>
        </p:nvSpPr>
        <p:spPr>
          <a:xfrm>
            <a:off x="7932420" y="0"/>
            <a:ext cx="4259580" cy="6858000"/>
          </a:xfrm>
          <a:prstGeom prst="rect">
            <a:avLst/>
          </a:prstGeom>
          <a:solidFill>
            <a:srgbClr val="002C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bg1"/>
              </a:solidFill>
            </a:endParaRPr>
          </a:p>
        </p:txBody>
      </p:sp>
      <p:sp>
        <p:nvSpPr>
          <p:cNvPr id="2" name="Title 1">
            <a:extLst>
              <a:ext uri="{FF2B5EF4-FFF2-40B4-BE49-F238E27FC236}">
                <a16:creationId xmlns:a16="http://schemas.microsoft.com/office/drawing/2014/main" id="{74D1F070-48B7-B668-36BB-DC33F1C778D0}"/>
              </a:ext>
            </a:extLst>
          </p:cNvPr>
          <p:cNvSpPr>
            <a:spLocks noGrp="1"/>
          </p:cNvSpPr>
          <p:nvPr>
            <p:ph type="title"/>
          </p:nvPr>
        </p:nvSpPr>
        <p:spPr>
          <a:xfrm>
            <a:off x="427590" y="355601"/>
            <a:ext cx="6255843" cy="495299"/>
          </a:xfrm>
        </p:spPr>
        <p:txBody>
          <a:bodyPr/>
          <a:lstStyle/>
          <a:p>
            <a:r>
              <a:rPr lang="en-US" dirty="0"/>
              <a:t>En </a:t>
            </a:r>
            <a:r>
              <a:rPr lang="en-US" dirty="0" err="1"/>
              <a:t>qué</a:t>
            </a:r>
            <a:r>
              <a:rPr lang="en-US" dirty="0"/>
              <a:t> </a:t>
            </a:r>
            <a:r>
              <a:rPr lang="en-US" dirty="0" err="1"/>
              <a:t>va</a:t>
            </a:r>
            <a:r>
              <a:rPr lang="en-US" dirty="0"/>
              <a:t> a </a:t>
            </a:r>
            <a:r>
              <a:rPr lang="en-US" dirty="0" err="1"/>
              <a:t>gastar</a:t>
            </a:r>
            <a:r>
              <a:rPr lang="en-US" dirty="0"/>
              <a:t> </a:t>
            </a:r>
            <a:r>
              <a:rPr lang="en-US" dirty="0" err="1"/>
              <a:t>su</a:t>
            </a:r>
            <a:r>
              <a:rPr lang="en-US" dirty="0"/>
              <a:t> dinero la </a:t>
            </a:r>
            <a:r>
              <a:rPr lang="en-US" dirty="0" err="1"/>
              <a:t>mayoría</a:t>
            </a:r>
            <a:r>
              <a:rPr lang="en-US" dirty="0"/>
              <a:t> de la </a:t>
            </a:r>
            <a:r>
              <a:rPr lang="en-US" dirty="0" err="1"/>
              <a:t>gente</a:t>
            </a:r>
            <a:r>
              <a:rPr lang="en-US" dirty="0"/>
              <a:t> </a:t>
            </a:r>
            <a:r>
              <a:rPr lang="en-US" dirty="0" err="1"/>
              <a:t>en</a:t>
            </a:r>
            <a:r>
              <a:rPr lang="en-US" dirty="0"/>
              <a:t> </a:t>
            </a:r>
            <a:r>
              <a:rPr lang="en-US" dirty="0" err="1"/>
              <a:t>el</a:t>
            </a:r>
            <a:r>
              <a:rPr lang="en-US" dirty="0"/>
              <a:t> 2026?</a:t>
            </a:r>
          </a:p>
        </p:txBody>
      </p:sp>
      <p:sp>
        <p:nvSpPr>
          <p:cNvPr id="5" name="Text Placeholder 4">
            <a:extLst>
              <a:ext uri="{FF2B5EF4-FFF2-40B4-BE49-F238E27FC236}">
                <a16:creationId xmlns:a16="http://schemas.microsoft.com/office/drawing/2014/main" id="{49BFD57E-D1A8-5B09-24D0-2DFC63E033B6}"/>
              </a:ext>
            </a:extLst>
          </p:cNvPr>
          <p:cNvSpPr>
            <a:spLocks noGrp="1"/>
          </p:cNvSpPr>
          <p:nvPr>
            <p:ph type="body" sz="quarter" idx="12"/>
          </p:nvPr>
        </p:nvSpPr>
        <p:spPr>
          <a:xfrm>
            <a:off x="485775" y="1404913"/>
            <a:ext cx="5507701" cy="369725"/>
          </a:xfrm>
        </p:spPr>
        <p:txBody>
          <a:bodyPr/>
          <a:lstStyle/>
          <a:p>
            <a:r>
              <a:rPr lang="en-US" sz="2400" dirty="0" err="1"/>
              <a:t>Grupos</a:t>
            </a:r>
            <a:r>
              <a:rPr lang="en-US" sz="2400" dirty="0"/>
              <a:t> </a:t>
            </a:r>
            <a:r>
              <a:rPr lang="en-US" sz="2400" dirty="0" err="1"/>
              <a:t>demográficos</a:t>
            </a:r>
            <a:endParaRPr lang="en-US" sz="2400" dirty="0"/>
          </a:p>
          <a:p>
            <a:endParaRPr lang="en-US" dirty="0"/>
          </a:p>
        </p:txBody>
      </p:sp>
      <p:sp>
        <p:nvSpPr>
          <p:cNvPr id="6" name="Slide Number Placeholder 3">
            <a:extLst>
              <a:ext uri="{FF2B5EF4-FFF2-40B4-BE49-F238E27FC236}">
                <a16:creationId xmlns:a16="http://schemas.microsoft.com/office/drawing/2014/main" id="{13F222FF-AD4D-E77D-9374-7A5A029C955B}"/>
              </a:ext>
            </a:extLst>
          </p:cNvPr>
          <p:cNvSpPr txBox="1">
            <a:spLocks/>
          </p:cNvSpPr>
          <p:nvPr/>
        </p:nvSpPr>
        <p:spPr>
          <a:xfrm>
            <a:off x="11430000" y="6516000"/>
            <a:ext cx="280800" cy="123111"/>
          </a:xfrm>
          <a:prstGeom prst="rect">
            <a:avLst/>
          </a:prstGeom>
          <a:noFill/>
        </p:spPr>
        <p:txBody>
          <a:bodyPr wrap="square" lIns="0" tIns="0" rIns="0" bIns="0" rtlCol="0">
            <a:spAutoFit/>
          </a:bodyPr>
          <a:lstStyle>
            <a:defPPr>
              <a:defRPr lang="en-GB"/>
            </a:defPPr>
            <a:lvl1pPr marL="0" algn="r" defTabSz="457200" rtl="0" eaLnBrk="1" latinLnBrk="0" hangingPunct="1">
              <a:defRPr lang="en-GB" sz="800" kern="1200" smtClean="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F66040D-6F20-4F4B-8995-856BEECD84BE}" type="slidenum">
              <a:rPr lang="en-US" smtClean="0"/>
              <a:pPr/>
              <a:t>8</a:t>
            </a:fld>
            <a:endParaRPr lang="en-US"/>
          </a:p>
        </p:txBody>
      </p:sp>
      <p:sp>
        <p:nvSpPr>
          <p:cNvPr id="7" name="TextBox 6">
            <a:extLst>
              <a:ext uri="{FF2B5EF4-FFF2-40B4-BE49-F238E27FC236}">
                <a16:creationId xmlns:a16="http://schemas.microsoft.com/office/drawing/2014/main" id="{262D4124-8D8A-02EA-51D5-AF605A7E1B8F}"/>
              </a:ext>
            </a:extLst>
          </p:cNvPr>
          <p:cNvSpPr txBox="1"/>
          <p:nvPr/>
        </p:nvSpPr>
        <p:spPr>
          <a:xfrm>
            <a:off x="11430000" y="6516007"/>
            <a:ext cx="279400" cy="123111"/>
          </a:xfrm>
          <a:prstGeom prst="rect">
            <a:avLst/>
          </a:prstGeom>
          <a:noFill/>
        </p:spPr>
        <p:txBody>
          <a:bodyPr wrap="square" lIns="0" tIns="0" rIns="0" bIns="0"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fld id="{0B2884B6-D4BF-C444-8DD3-A349AF38F97C}" type="slidenum">
              <a:rPr kumimoji="0" lang="en-US" sz="800" b="0" i="0" u="none" strike="noStrike" kern="0" cap="none" spc="0" normalizeH="0" baseline="0" noProof="0" smtClean="0">
                <a:ln>
                  <a:noFill/>
                </a:ln>
                <a:solidFill>
                  <a:srgbClr val="FFFFFF"/>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8</a:t>
            </a:fld>
            <a:endParaRPr kumimoji="0" lang="en-US" sz="800" b="0" i="0" u="none" strike="noStrike" kern="0" cap="none" spc="0" normalizeH="0" baseline="0" noProof="0">
              <a:ln>
                <a:noFill/>
              </a:ln>
              <a:solidFill>
                <a:srgbClr val="FFFFFF"/>
              </a:solidFill>
              <a:effectLst/>
              <a:uLnTx/>
              <a:uFillTx/>
            </a:endParaRPr>
          </a:p>
        </p:txBody>
      </p:sp>
      <p:grpSp>
        <p:nvGrpSpPr>
          <p:cNvPr id="79" name="Group 13" descr="Statistics.">
            <a:extLst>
              <a:ext uri="{FF2B5EF4-FFF2-40B4-BE49-F238E27FC236}">
                <a16:creationId xmlns:a16="http://schemas.microsoft.com/office/drawing/2014/main" id="{EA3796BA-1537-AD6A-DEBA-AE4C3768C04F}"/>
              </a:ext>
            </a:extLst>
          </p:cNvPr>
          <p:cNvGrpSpPr>
            <a:grpSpLocks noChangeAspect="1"/>
          </p:cNvGrpSpPr>
          <p:nvPr/>
        </p:nvGrpSpPr>
        <p:grpSpPr bwMode="auto">
          <a:xfrm>
            <a:off x="8490649" y="3996734"/>
            <a:ext cx="375391" cy="374001"/>
            <a:chOff x="3408" y="1723"/>
            <a:chExt cx="542" cy="540"/>
          </a:xfrm>
          <a:solidFill>
            <a:schemeClr val="accent4"/>
          </a:solidFill>
        </p:grpSpPr>
        <p:sp>
          <p:nvSpPr>
            <p:cNvPr id="80" name="Freeform 14">
              <a:extLst>
                <a:ext uri="{FF2B5EF4-FFF2-40B4-BE49-F238E27FC236}">
                  <a16:creationId xmlns:a16="http://schemas.microsoft.com/office/drawing/2014/main" id="{7D7BA51D-9AF9-7B12-B777-3B8D9F918D55}"/>
                </a:ext>
              </a:extLst>
            </p:cNvPr>
            <p:cNvSpPr>
              <a:spLocks/>
            </p:cNvSpPr>
            <p:nvPr/>
          </p:nvSpPr>
          <p:spPr bwMode="auto">
            <a:xfrm>
              <a:off x="3430" y="2090"/>
              <a:ext cx="38" cy="173"/>
            </a:xfrm>
            <a:custGeom>
              <a:avLst/>
              <a:gdLst>
                <a:gd name="T0" fmla="*/ 8 w 16"/>
                <a:gd name="T1" fmla="*/ 0 h 72"/>
                <a:gd name="T2" fmla="*/ 0 w 16"/>
                <a:gd name="T3" fmla="*/ 8 h 72"/>
                <a:gd name="T4" fmla="*/ 0 w 16"/>
                <a:gd name="T5" fmla="*/ 64 h 72"/>
                <a:gd name="T6" fmla="*/ 8 w 16"/>
                <a:gd name="T7" fmla="*/ 72 h 72"/>
                <a:gd name="T8" fmla="*/ 16 w 16"/>
                <a:gd name="T9" fmla="*/ 64 h 72"/>
                <a:gd name="T10" fmla="*/ 16 w 16"/>
                <a:gd name="T11" fmla="*/ 8 h 72"/>
                <a:gd name="T12" fmla="*/ 8 w 16"/>
                <a:gd name="T13" fmla="*/ 0 h 72"/>
              </a:gdLst>
              <a:ahLst/>
              <a:cxnLst>
                <a:cxn ang="0">
                  <a:pos x="T0" y="T1"/>
                </a:cxn>
                <a:cxn ang="0">
                  <a:pos x="T2" y="T3"/>
                </a:cxn>
                <a:cxn ang="0">
                  <a:pos x="T4" y="T5"/>
                </a:cxn>
                <a:cxn ang="0">
                  <a:pos x="T6" y="T7"/>
                </a:cxn>
                <a:cxn ang="0">
                  <a:pos x="T8" y="T9"/>
                </a:cxn>
                <a:cxn ang="0">
                  <a:pos x="T10" y="T11"/>
                </a:cxn>
                <a:cxn ang="0">
                  <a:pos x="T12" y="T13"/>
                </a:cxn>
              </a:cxnLst>
              <a:rect l="0" t="0" r="r" b="b"/>
              <a:pathLst>
                <a:path w="16" h="72">
                  <a:moveTo>
                    <a:pt x="8" y="0"/>
                  </a:moveTo>
                  <a:cubicBezTo>
                    <a:pt x="4" y="0"/>
                    <a:pt x="0" y="4"/>
                    <a:pt x="0" y="8"/>
                  </a:cubicBezTo>
                  <a:cubicBezTo>
                    <a:pt x="0" y="64"/>
                    <a:pt x="0" y="64"/>
                    <a:pt x="0" y="64"/>
                  </a:cubicBezTo>
                  <a:cubicBezTo>
                    <a:pt x="0" y="68"/>
                    <a:pt x="4" y="72"/>
                    <a:pt x="8" y="72"/>
                  </a:cubicBezTo>
                  <a:cubicBezTo>
                    <a:pt x="13" y="72"/>
                    <a:pt x="16" y="68"/>
                    <a:pt x="16" y="64"/>
                  </a:cubicBezTo>
                  <a:cubicBezTo>
                    <a:pt x="16" y="8"/>
                    <a:pt x="16" y="8"/>
                    <a:pt x="16" y="8"/>
                  </a:cubicBezTo>
                  <a:cubicBezTo>
                    <a:pt x="16" y="4"/>
                    <a:pt x="1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15">
              <a:extLst>
                <a:ext uri="{FF2B5EF4-FFF2-40B4-BE49-F238E27FC236}">
                  <a16:creationId xmlns:a16="http://schemas.microsoft.com/office/drawing/2014/main" id="{1144E1AF-B936-AB9F-D8CD-44D19E522B71}"/>
                </a:ext>
              </a:extLst>
            </p:cNvPr>
            <p:cNvSpPr>
              <a:spLocks/>
            </p:cNvSpPr>
            <p:nvPr/>
          </p:nvSpPr>
          <p:spPr bwMode="auto">
            <a:xfrm>
              <a:off x="3583" y="1918"/>
              <a:ext cx="39" cy="345"/>
            </a:xfrm>
            <a:custGeom>
              <a:avLst/>
              <a:gdLst>
                <a:gd name="T0" fmla="*/ 8 w 16"/>
                <a:gd name="T1" fmla="*/ 0 h 144"/>
                <a:gd name="T2" fmla="*/ 0 w 16"/>
                <a:gd name="T3" fmla="*/ 8 h 144"/>
                <a:gd name="T4" fmla="*/ 0 w 16"/>
                <a:gd name="T5" fmla="*/ 136 h 144"/>
                <a:gd name="T6" fmla="*/ 8 w 16"/>
                <a:gd name="T7" fmla="*/ 144 h 144"/>
                <a:gd name="T8" fmla="*/ 16 w 16"/>
                <a:gd name="T9" fmla="*/ 136 h 144"/>
                <a:gd name="T10" fmla="*/ 16 w 16"/>
                <a:gd name="T11" fmla="*/ 8 h 144"/>
                <a:gd name="T12" fmla="*/ 8 w 16"/>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16" h="144">
                  <a:moveTo>
                    <a:pt x="8" y="0"/>
                  </a:moveTo>
                  <a:cubicBezTo>
                    <a:pt x="4" y="0"/>
                    <a:pt x="0" y="4"/>
                    <a:pt x="0" y="8"/>
                  </a:cubicBezTo>
                  <a:cubicBezTo>
                    <a:pt x="0" y="136"/>
                    <a:pt x="0" y="136"/>
                    <a:pt x="0" y="136"/>
                  </a:cubicBezTo>
                  <a:cubicBezTo>
                    <a:pt x="0" y="140"/>
                    <a:pt x="4" y="144"/>
                    <a:pt x="8" y="144"/>
                  </a:cubicBezTo>
                  <a:cubicBezTo>
                    <a:pt x="13" y="144"/>
                    <a:pt x="16" y="140"/>
                    <a:pt x="16" y="136"/>
                  </a:cubicBezTo>
                  <a:cubicBezTo>
                    <a:pt x="16" y="8"/>
                    <a:pt x="16" y="8"/>
                    <a:pt x="16" y="8"/>
                  </a:cubicBezTo>
                  <a:cubicBezTo>
                    <a:pt x="16" y="4"/>
                    <a:pt x="1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16">
              <a:extLst>
                <a:ext uri="{FF2B5EF4-FFF2-40B4-BE49-F238E27FC236}">
                  <a16:creationId xmlns:a16="http://schemas.microsoft.com/office/drawing/2014/main" id="{AFBB4DFD-9A0C-2133-AD07-46EFF83EFF61}"/>
                </a:ext>
              </a:extLst>
            </p:cNvPr>
            <p:cNvSpPr>
              <a:spLocks/>
            </p:cNvSpPr>
            <p:nvPr/>
          </p:nvSpPr>
          <p:spPr bwMode="auto">
            <a:xfrm>
              <a:off x="3737" y="2090"/>
              <a:ext cx="38" cy="173"/>
            </a:xfrm>
            <a:custGeom>
              <a:avLst/>
              <a:gdLst>
                <a:gd name="T0" fmla="*/ 8 w 16"/>
                <a:gd name="T1" fmla="*/ 0 h 72"/>
                <a:gd name="T2" fmla="*/ 0 w 16"/>
                <a:gd name="T3" fmla="*/ 8 h 72"/>
                <a:gd name="T4" fmla="*/ 0 w 16"/>
                <a:gd name="T5" fmla="*/ 64 h 72"/>
                <a:gd name="T6" fmla="*/ 8 w 16"/>
                <a:gd name="T7" fmla="*/ 72 h 72"/>
                <a:gd name="T8" fmla="*/ 16 w 16"/>
                <a:gd name="T9" fmla="*/ 64 h 72"/>
                <a:gd name="T10" fmla="*/ 16 w 16"/>
                <a:gd name="T11" fmla="*/ 8 h 72"/>
                <a:gd name="T12" fmla="*/ 8 w 16"/>
                <a:gd name="T13" fmla="*/ 0 h 72"/>
              </a:gdLst>
              <a:ahLst/>
              <a:cxnLst>
                <a:cxn ang="0">
                  <a:pos x="T0" y="T1"/>
                </a:cxn>
                <a:cxn ang="0">
                  <a:pos x="T2" y="T3"/>
                </a:cxn>
                <a:cxn ang="0">
                  <a:pos x="T4" y="T5"/>
                </a:cxn>
                <a:cxn ang="0">
                  <a:pos x="T6" y="T7"/>
                </a:cxn>
                <a:cxn ang="0">
                  <a:pos x="T8" y="T9"/>
                </a:cxn>
                <a:cxn ang="0">
                  <a:pos x="T10" y="T11"/>
                </a:cxn>
                <a:cxn ang="0">
                  <a:pos x="T12" y="T13"/>
                </a:cxn>
              </a:cxnLst>
              <a:rect l="0" t="0" r="r" b="b"/>
              <a:pathLst>
                <a:path w="16" h="72">
                  <a:moveTo>
                    <a:pt x="8" y="0"/>
                  </a:moveTo>
                  <a:cubicBezTo>
                    <a:pt x="4" y="0"/>
                    <a:pt x="0" y="4"/>
                    <a:pt x="0" y="8"/>
                  </a:cubicBezTo>
                  <a:cubicBezTo>
                    <a:pt x="0" y="64"/>
                    <a:pt x="0" y="64"/>
                    <a:pt x="0" y="64"/>
                  </a:cubicBezTo>
                  <a:cubicBezTo>
                    <a:pt x="0" y="68"/>
                    <a:pt x="4" y="72"/>
                    <a:pt x="8" y="72"/>
                  </a:cubicBezTo>
                  <a:cubicBezTo>
                    <a:pt x="13" y="72"/>
                    <a:pt x="16" y="68"/>
                    <a:pt x="16" y="64"/>
                  </a:cubicBezTo>
                  <a:cubicBezTo>
                    <a:pt x="16" y="8"/>
                    <a:pt x="16" y="8"/>
                    <a:pt x="16" y="8"/>
                  </a:cubicBezTo>
                  <a:cubicBezTo>
                    <a:pt x="16" y="4"/>
                    <a:pt x="1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17">
              <a:extLst>
                <a:ext uri="{FF2B5EF4-FFF2-40B4-BE49-F238E27FC236}">
                  <a16:creationId xmlns:a16="http://schemas.microsoft.com/office/drawing/2014/main" id="{313056B7-50D0-E205-8E20-2F55FD1FB336}"/>
                </a:ext>
              </a:extLst>
            </p:cNvPr>
            <p:cNvSpPr>
              <a:spLocks/>
            </p:cNvSpPr>
            <p:nvPr/>
          </p:nvSpPr>
          <p:spPr bwMode="auto">
            <a:xfrm>
              <a:off x="3890" y="1918"/>
              <a:ext cx="39" cy="345"/>
            </a:xfrm>
            <a:custGeom>
              <a:avLst/>
              <a:gdLst>
                <a:gd name="T0" fmla="*/ 8 w 16"/>
                <a:gd name="T1" fmla="*/ 0 h 144"/>
                <a:gd name="T2" fmla="*/ 0 w 16"/>
                <a:gd name="T3" fmla="*/ 8 h 144"/>
                <a:gd name="T4" fmla="*/ 0 w 16"/>
                <a:gd name="T5" fmla="*/ 136 h 144"/>
                <a:gd name="T6" fmla="*/ 8 w 16"/>
                <a:gd name="T7" fmla="*/ 144 h 144"/>
                <a:gd name="T8" fmla="*/ 16 w 16"/>
                <a:gd name="T9" fmla="*/ 136 h 144"/>
                <a:gd name="T10" fmla="*/ 16 w 16"/>
                <a:gd name="T11" fmla="*/ 8 h 144"/>
                <a:gd name="T12" fmla="*/ 8 w 16"/>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16" h="144">
                  <a:moveTo>
                    <a:pt x="8" y="0"/>
                  </a:moveTo>
                  <a:cubicBezTo>
                    <a:pt x="4" y="0"/>
                    <a:pt x="0" y="4"/>
                    <a:pt x="0" y="8"/>
                  </a:cubicBezTo>
                  <a:cubicBezTo>
                    <a:pt x="0" y="136"/>
                    <a:pt x="0" y="136"/>
                    <a:pt x="0" y="136"/>
                  </a:cubicBezTo>
                  <a:cubicBezTo>
                    <a:pt x="0" y="140"/>
                    <a:pt x="4" y="144"/>
                    <a:pt x="8" y="144"/>
                  </a:cubicBezTo>
                  <a:cubicBezTo>
                    <a:pt x="13" y="144"/>
                    <a:pt x="16" y="140"/>
                    <a:pt x="16" y="136"/>
                  </a:cubicBezTo>
                  <a:cubicBezTo>
                    <a:pt x="16" y="8"/>
                    <a:pt x="16" y="8"/>
                    <a:pt x="16" y="8"/>
                  </a:cubicBezTo>
                  <a:cubicBezTo>
                    <a:pt x="16" y="4"/>
                    <a:pt x="1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18">
              <a:extLst>
                <a:ext uri="{FF2B5EF4-FFF2-40B4-BE49-F238E27FC236}">
                  <a16:creationId xmlns:a16="http://schemas.microsoft.com/office/drawing/2014/main" id="{7906CC01-C4FC-F274-FCE3-CA63A1851768}"/>
                </a:ext>
              </a:extLst>
            </p:cNvPr>
            <p:cNvSpPr>
              <a:spLocks/>
            </p:cNvSpPr>
            <p:nvPr/>
          </p:nvSpPr>
          <p:spPr bwMode="auto">
            <a:xfrm>
              <a:off x="3408" y="1723"/>
              <a:ext cx="542" cy="233"/>
            </a:xfrm>
            <a:custGeom>
              <a:avLst/>
              <a:gdLst>
                <a:gd name="T0" fmla="*/ 223 w 226"/>
                <a:gd name="T1" fmla="*/ 3 h 97"/>
                <a:gd name="T2" fmla="*/ 212 w 226"/>
                <a:gd name="T3" fmla="*/ 3 h 97"/>
                <a:gd name="T4" fmla="*/ 145 w 226"/>
                <a:gd name="T5" fmla="*/ 70 h 97"/>
                <a:gd name="T6" fmla="*/ 87 w 226"/>
                <a:gd name="T7" fmla="*/ 11 h 97"/>
                <a:gd name="T8" fmla="*/ 76 w 226"/>
                <a:gd name="T9" fmla="*/ 11 h 97"/>
                <a:gd name="T10" fmla="*/ 4 w 226"/>
                <a:gd name="T11" fmla="*/ 83 h 97"/>
                <a:gd name="T12" fmla="*/ 4 w 226"/>
                <a:gd name="T13" fmla="*/ 95 h 97"/>
                <a:gd name="T14" fmla="*/ 9 w 226"/>
                <a:gd name="T15" fmla="*/ 97 h 97"/>
                <a:gd name="T16" fmla="*/ 15 w 226"/>
                <a:gd name="T17" fmla="*/ 95 h 97"/>
                <a:gd name="T18" fmla="*/ 81 w 226"/>
                <a:gd name="T19" fmla="*/ 28 h 97"/>
                <a:gd name="T20" fmla="*/ 140 w 226"/>
                <a:gd name="T21" fmla="*/ 87 h 97"/>
                <a:gd name="T22" fmla="*/ 151 w 226"/>
                <a:gd name="T23" fmla="*/ 87 h 97"/>
                <a:gd name="T24" fmla="*/ 223 w 226"/>
                <a:gd name="T25" fmla="*/ 15 h 97"/>
                <a:gd name="T26" fmla="*/ 223 w 226"/>
                <a:gd name="T27" fmla="*/ 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97">
                  <a:moveTo>
                    <a:pt x="223" y="3"/>
                  </a:moveTo>
                  <a:cubicBezTo>
                    <a:pt x="220" y="0"/>
                    <a:pt x="215" y="0"/>
                    <a:pt x="212" y="3"/>
                  </a:cubicBezTo>
                  <a:cubicBezTo>
                    <a:pt x="145" y="70"/>
                    <a:pt x="145" y="70"/>
                    <a:pt x="145" y="70"/>
                  </a:cubicBezTo>
                  <a:cubicBezTo>
                    <a:pt x="87" y="11"/>
                    <a:pt x="87" y="11"/>
                    <a:pt x="87" y="11"/>
                  </a:cubicBezTo>
                  <a:cubicBezTo>
                    <a:pt x="84" y="8"/>
                    <a:pt x="79" y="8"/>
                    <a:pt x="76" y="11"/>
                  </a:cubicBezTo>
                  <a:cubicBezTo>
                    <a:pt x="4" y="83"/>
                    <a:pt x="4" y="83"/>
                    <a:pt x="4" y="83"/>
                  </a:cubicBezTo>
                  <a:cubicBezTo>
                    <a:pt x="0" y="86"/>
                    <a:pt x="0" y="92"/>
                    <a:pt x="4" y="95"/>
                  </a:cubicBezTo>
                  <a:cubicBezTo>
                    <a:pt x="5" y="96"/>
                    <a:pt x="7" y="97"/>
                    <a:pt x="9" y="97"/>
                  </a:cubicBezTo>
                  <a:cubicBezTo>
                    <a:pt x="11" y="97"/>
                    <a:pt x="13" y="96"/>
                    <a:pt x="15" y="95"/>
                  </a:cubicBezTo>
                  <a:cubicBezTo>
                    <a:pt x="81" y="28"/>
                    <a:pt x="81" y="28"/>
                    <a:pt x="81" y="28"/>
                  </a:cubicBezTo>
                  <a:cubicBezTo>
                    <a:pt x="140" y="87"/>
                    <a:pt x="140" y="87"/>
                    <a:pt x="140" y="87"/>
                  </a:cubicBezTo>
                  <a:cubicBezTo>
                    <a:pt x="143" y="90"/>
                    <a:pt x="148" y="90"/>
                    <a:pt x="151" y="87"/>
                  </a:cubicBezTo>
                  <a:cubicBezTo>
                    <a:pt x="223" y="15"/>
                    <a:pt x="223" y="15"/>
                    <a:pt x="223" y="15"/>
                  </a:cubicBezTo>
                  <a:cubicBezTo>
                    <a:pt x="226" y="12"/>
                    <a:pt x="226" y="6"/>
                    <a:pt x="22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1" name="Group 4" descr="Target growth capital.">
            <a:extLst>
              <a:ext uri="{FF2B5EF4-FFF2-40B4-BE49-F238E27FC236}">
                <a16:creationId xmlns:a16="http://schemas.microsoft.com/office/drawing/2014/main" id="{65E95D3A-EF95-6BFF-F6D3-149A6CA3DFA0}"/>
              </a:ext>
            </a:extLst>
          </p:cNvPr>
          <p:cNvGrpSpPr>
            <a:grpSpLocks noChangeAspect="1"/>
          </p:cNvGrpSpPr>
          <p:nvPr/>
        </p:nvGrpSpPr>
        <p:grpSpPr bwMode="auto">
          <a:xfrm>
            <a:off x="8451546" y="5293085"/>
            <a:ext cx="413377" cy="413377"/>
            <a:chOff x="3408" y="1731"/>
            <a:chExt cx="614" cy="614"/>
          </a:xfrm>
          <a:solidFill>
            <a:schemeClr val="accent4"/>
          </a:solidFill>
        </p:grpSpPr>
        <p:sp>
          <p:nvSpPr>
            <p:cNvPr id="92" name="Freeform 5">
              <a:extLst>
                <a:ext uri="{FF2B5EF4-FFF2-40B4-BE49-F238E27FC236}">
                  <a16:creationId xmlns:a16="http://schemas.microsoft.com/office/drawing/2014/main" id="{2BD8083F-DD55-6F18-ED0E-CA1924A59E5B}"/>
                </a:ext>
              </a:extLst>
            </p:cNvPr>
            <p:cNvSpPr>
              <a:spLocks noEditPoints="1"/>
            </p:cNvSpPr>
            <p:nvPr/>
          </p:nvSpPr>
          <p:spPr bwMode="auto">
            <a:xfrm>
              <a:off x="3408" y="1731"/>
              <a:ext cx="614" cy="614"/>
            </a:xfrm>
            <a:custGeom>
              <a:avLst/>
              <a:gdLst>
                <a:gd name="T0" fmla="*/ 248 w 256"/>
                <a:gd name="T1" fmla="*/ 120 h 256"/>
                <a:gd name="T2" fmla="*/ 239 w 256"/>
                <a:gd name="T3" fmla="*/ 120 h 256"/>
                <a:gd name="T4" fmla="*/ 136 w 256"/>
                <a:gd name="T5" fmla="*/ 17 h 256"/>
                <a:gd name="T6" fmla="*/ 136 w 256"/>
                <a:gd name="T7" fmla="*/ 8 h 256"/>
                <a:gd name="T8" fmla="*/ 128 w 256"/>
                <a:gd name="T9" fmla="*/ 0 h 256"/>
                <a:gd name="T10" fmla="*/ 120 w 256"/>
                <a:gd name="T11" fmla="*/ 8 h 256"/>
                <a:gd name="T12" fmla="*/ 120 w 256"/>
                <a:gd name="T13" fmla="*/ 17 h 256"/>
                <a:gd name="T14" fmla="*/ 16 w 256"/>
                <a:gd name="T15" fmla="*/ 120 h 256"/>
                <a:gd name="T16" fmla="*/ 8 w 256"/>
                <a:gd name="T17" fmla="*/ 120 h 256"/>
                <a:gd name="T18" fmla="*/ 0 w 256"/>
                <a:gd name="T19" fmla="*/ 128 h 256"/>
                <a:gd name="T20" fmla="*/ 8 w 256"/>
                <a:gd name="T21" fmla="*/ 136 h 256"/>
                <a:gd name="T22" fmla="*/ 16 w 256"/>
                <a:gd name="T23" fmla="*/ 136 h 256"/>
                <a:gd name="T24" fmla="*/ 120 w 256"/>
                <a:gd name="T25" fmla="*/ 240 h 256"/>
                <a:gd name="T26" fmla="*/ 120 w 256"/>
                <a:gd name="T27" fmla="*/ 248 h 256"/>
                <a:gd name="T28" fmla="*/ 128 w 256"/>
                <a:gd name="T29" fmla="*/ 256 h 256"/>
                <a:gd name="T30" fmla="*/ 136 w 256"/>
                <a:gd name="T31" fmla="*/ 248 h 256"/>
                <a:gd name="T32" fmla="*/ 136 w 256"/>
                <a:gd name="T33" fmla="*/ 240 h 256"/>
                <a:gd name="T34" fmla="*/ 239 w 256"/>
                <a:gd name="T35" fmla="*/ 136 h 256"/>
                <a:gd name="T36" fmla="*/ 248 w 256"/>
                <a:gd name="T37" fmla="*/ 136 h 256"/>
                <a:gd name="T38" fmla="*/ 256 w 256"/>
                <a:gd name="T39" fmla="*/ 128 h 256"/>
                <a:gd name="T40" fmla="*/ 248 w 256"/>
                <a:gd name="T41" fmla="*/ 120 h 256"/>
                <a:gd name="T42" fmla="*/ 136 w 256"/>
                <a:gd name="T43" fmla="*/ 224 h 256"/>
                <a:gd name="T44" fmla="*/ 136 w 256"/>
                <a:gd name="T45" fmla="*/ 212 h 256"/>
                <a:gd name="T46" fmla="*/ 128 w 256"/>
                <a:gd name="T47" fmla="*/ 204 h 256"/>
                <a:gd name="T48" fmla="*/ 120 w 256"/>
                <a:gd name="T49" fmla="*/ 212 h 256"/>
                <a:gd name="T50" fmla="*/ 120 w 256"/>
                <a:gd name="T51" fmla="*/ 224 h 256"/>
                <a:gd name="T52" fmla="*/ 32 w 256"/>
                <a:gd name="T53" fmla="*/ 136 h 256"/>
                <a:gd name="T54" fmla="*/ 44 w 256"/>
                <a:gd name="T55" fmla="*/ 136 h 256"/>
                <a:gd name="T56" fmla="*/ 52 w 256"/>
                <a:gd name="T57" fmla="*/ 128 h 256"/>
                <a:gd name="T58" fmla="*/ 44 w 256"/>
                <a:gd name="T59" fmla="*/ 120 h 256"/>
                <a:gd name="T60" fmla="*/ 32 w 256"/>
                <a:gd name="T61" fmla="*/ 120 h 256"/>
                <a:gd name="T62" fmla="*/ 120 w 256"/>
                <a:gd name="T63" fmla="*/ 33 h 256"/>
                <a:gd name="T64" fmla="*/ 120 w 256"/>
                <a:gd name="T65" fmla="*/ 44 h 256"/>
                <a:gd name="T66" fmla="*/ 128 w 256"/>
                <a:gd name="T67" fmla="*/ 52 h 256"/>
                <a:gd name="T68" fmla="*/ 136 w 256"/>
                <a:gd name="T69" fmla="*/ 44 h 256"/>
                <a:gd name="T70" fmla="*/ 136 w 256"/>
                <a:gd name="T71" fmla="*/ 33 h 256"/>
                <a:gd name="T72" fmla="*/ 223 w 256"/>
                <a:gd name="T73" fmla="*/ 120 h 256"/>
                <a:gd name="T74" fmla="*/ 212 w 256"/>
                <a:gd name="T75" fmla="*/ 120 h 256"/>
                <a:gd name="T76" fmla="*/ 204 w 256"/>
                <a:gd name="T77" fmla="*/ 128 h 256"/>
                <a:gd name="T78" fmla="*/ 212 w 256"/>
                <a:gd name="T79" fmla="*/ 136 h 256"/>
                <a:gd name="T80" fmla="*/ 223 w 256"/>
                <a:gd name="T81" fmla="*/ 136 h 256"/>
                <a:gd name="T82" fmla="*/ 136 w 256"/>
                <a:gd name="T83" fmla="*/ 22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256">
                  <a:moveTo>
                    <a:pt x="248" y="120"/>
                  </a:moveTo>
                  <a:cubicBezTo>
                    <a:pt x="239" y="120"/>
                    <a:pt x="239" y="120"/>
                    <a:pt x="239" y="120"/>
                  </a:cubicBezTo>
                  <a:cubicBezTo>
                    <a:pt x="235" y="65"/>
                    <a:pt x="191" y="21"/>
                    <a:pt x="136" y="17"/>
                  </a:cubicBezTo>
                  <a:cubicBezTo>
                    <a:pt x="136" y="8"/>
                    <a:pt x="136" y="8"/>
                    <a:pt x="136" y="8"/>
                  </a:cubicBezTo>
                  <a:cubicBezTo>
                    <a:pt x="136" y="4"/>
                    <a:pt x="132" y="0"/>
                    <a:pt x="128" y="0"/>
                  </a:cubicBezTo>
                  <a:cubicBezTo>
                    <a:pt x="123" y="0"/>
                    <a:pt x="120" y="4"/>
                    <a:pt x="120" y="8"/>
                  </a:cubicBezTo>
                  <a:cubicBezTo>
                    <a:pt x="120" y="17"/>
                    <a:pt x="120" y="17"/>
                    <a:pt x="120" y="17"/>
                  </a:cubicBezTo>
                  <a:cubicBezTo>
                    <a:pt x="64" y="21"/>
                    <a:pt x="20" y="65"/>
                    <a:pt x="16" y="120"/>
                  </a:cubicBezTo>
                  <a:cubicBezTo>
                    <a:pt x="8" y="120"/>
                    <a:pt x="8" y="120"/>
                    <a:pt x="8" y="120"/>
                  </a:cubicBezTo>
                  <a:cubicBezTo>
                    <a:pt x="3" y="120"/>
                    <a:pt x="0" y="124"/>
                    <a:pt x="0" y="128"/>
                  </a:cubicBezTo>
                  <a:cubicBezTo>
                    <a:pt x="0" y="133"/>
                    <a:pt x="3" y="136"/>
                    <a:pt x="8" y="136"/>
                  </a:cubicBezTo>
                  <a:cubicBezTo>
                    <a:pt x="16" y="136"/>
                    <a:pt x="16" y="136"/>
                    <a:pt x="16" y="136"/>
                  </a:cubicBezTo>
                  <a:cubicBezTo>
                    <a:pt x="20" y="192"/>
                    <a:pt x="64" y="236"/>
                    <a:pt x="120" y="240"/>
                  </a:cubicBezTo>
                  <a:cubicBezTo>
                    <a:pt x="120" y="248"/>
                    <a:pt x="120" y="248"/>
                    <a:pt x="120" y="248"/>
                  </a:cubicBezTo>
                  <a:cubicBezTo>
                    <a:pt x="120" y="253"/>
                    <a:pt x="123" y="256"/>
                    <a:pt x="128" y="256"/>
                  </a:cubicBezTo>
                  <a:cubicBezTo>
                    <a:pt x="132" y="256"/>
                    <a:pt x="136" y="253"/>
                    <a:pt x="136" y="248"/>
                  </a:cubicBezTo>
                  <a:cubicBezTo>
                    <a:pt x="136" y="240"/>
                    <a:pt x="136" y="240"/>
                    <a:pt x="136" y="240"/>
                  </a:cubicBezTo>
                  <a:cubicBezTo>
                    <a:pt x="191" y="236"/>
                    <a:pt x="235" y="192"/>
                    <a:pt x="239" y="136"/>
                  </a:cubicBezTo>
                  <a:cubicBezTo>
                    <a:pt x="248" y="136"/>
                    <a:pt x="248" y="136"/>
                    <a:pt x="248" y="136"/>
                  </a:cubicBezTo>
                  <a:cubicBezTo>
                    <a:pt x="252" y="136"/>
                    <a:pt x="256" y="133"/>
                    <a:pt x="256" y="128"/>
                  </a:cubicBezTo>
                  <a:cubicBezTo>
                    <a:pt x="256" y="124"/>
                    <a:pt x="252" y="120"/>
                    <a:pt x="248" y="120"/>
                  </a:cubicBezTo>
                  <a:close/>
                  <a:moveTo>
                    <a:pt x="136" y="224"/>
                  </a:moveTo>
                  <a:cubicBezTo>
                    <a:pt x="136" y="212"/>
                    <a:pt x="136" y="212"/>
                    <a:pt x="136" y="212"/>
                  </a:cubicBezTo>
                  <a:cubicBezTo>
                    <a:pt x="136" y="208"/>
                    <a:pt x="132" y="204"/>
                    <a:pt x="128" y="204"/>
                  </a:cubicBezTo>
                  <a:cubicBezTo>
                    <a:pt x="123" y="204"/>
                    <a:pt x="120" y="208"/>
                    <a:pt x="120" y="212"/>
                  </a:cubicBezTo>
                  <a:cubicBezTo>
                    <a:pt x="120" y="224"/>
                    <a:pt x="120" y="224"/>
                    <a:pt x="120" y="224"/>
                  </a:cubicBezTo>
                  <a:cubicBezTo>
                    <a:pt x="73" y="220"/>
                    <a:pt x="36" y="183"/>
                    <a:pt x="32" y="136"/>
                  </a:cubicBezTo>
                  <a:cubicBezTo>
                    <a:pt x="44" y="136"/>
                    <a:pt x="44" y="136"/>
                    <a:pt x="44" y="136"/>
                  </a:cubicBezTo>
                  <a:cubicBezTo>
                    <a:pt x="48" y="136"/>
                    <a:pt x="52" y="133"/>
                    <a:pt x="52" y="128"/>
                  </a:cubicBezTo>
                  <a:cubicBezTo>
                    <a:pt x="52" y="124"/>
                    <a:pt x="48" y="120"/>
                    <a:pt x="44" y="120"/>
                  </a:cubicBezTo>
                  <a:cubicBezTo>
                    <a:pt x="32" y="120"/>
                    <a:pt x="32" y="120"/>
                    <a:pt x="32" y="120"/>
                  </a:cubicBezTo>
                  <a:cubicBezTo>
                    <a:pt x="36" y="74"/>
                    <a:pt x="73" y="37"/>
                    <a:pt x="120" y="33"/>
                  </a:cubicBezTo>
                  <a:cubicBezTo>
                    <a:pt x="120" y="44"/>
                    <a:pt x="120" y="44"/>
                    <a:pt x="120" y="44"/>
                  </a:cubicBezTo>
                  <a:cubicBezTo>
                    <a:pt x="120" y="49"/>
                    <a:pt x="123" y="52"/>
                    <a:pt x="128" y="52"/>
                  </a:cubicBezTo>
                  <a:cubicBezTo>
                    <a:pt x="132" y="52"/>
                    <a:pt x="136" y="49"/>
                    <a:pt x="136" y="44"/>
                  </a:cubicBezTo>
                  <a:cubicBezTo>
                    <a:pt x="136" y="33"/>
                    <a:pt x="136" y="33"/>
                    <a:pt x="136" y="33"/>
                  </a:cubicBezTo>
                  <a:cubicBezTo>
                    <a:pt x="182" y="37"/>
                    <a:pt x="220" y="74"/>
                    <a:pt x="223" y="120"/>
                  </a:cubicBezTo>
                  <a:cubicBezTo>
                    <a:pt x="212" y="120"/>
                    <a:pt x="212" y="120"/>
                    <a:pt x="212" y="120"/>
                  </a:cubicBezTo>
                  <a:cubicBezTo>
                    <a:pt x="207" y="120"/>
                    <a:pt x="204" y="124"/>
                    <a:pt x="204" y="128"/>
                  </a:cubicBezTo>
                  <a:cubicBezTo>
                    <a:pt x="204" y="133"/>
                    <a:pt x="207" y="136"/>
                    <a:pt x="212" y="136"/>
                  </a:cubicBezTo>
                  <a:cubicBezTo>
                    <a:pt x="223" y="136"/>
                    <a:pt x="223" y="136"/>
                    <a:pt x="223" y="136"/>
                  </a:cubicBezTo>
                  <a:cubicBezTo>
                    <a:pt x="220" y="183"/>
                    <a:pt x="182" y="220"/>
                    <a:pt x="136" y="2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6">
              <a:extLst>
                <a:ext uri="{FF2B5EF4-FFF2-40B4-BE49-F238E27FC236}">
                  <a16:creationId xmlns:a16="http://schemas.microsoft.com/office/drawing/2014/main" id="{784F4254-E490-2D30-7AC3-ED362A976858}"/>
                </a:ext>
              </a:extLst>
            </p:cNvPr>
            <p:cNvSpPr>
              <a:spLocks noEditPoints="1"/>
            </p:cNvSpPr>
            <p:nvPr/>
          </p:nvSpPr>
          <p:spPr bwMode="auto">
            <a:xfrm>
              <a:off x="3634" y="1901"/>
              <a:ext cx="163" cy="269"/>
            </a:xfrm>
            <a:custGeom>
              <a:avLst/>
              <a:gdLst>
                <a:gd name="T0" fmla="*/ 42 w 68"/>
                <a:gd name="T1" fmla="*/ 47 h 112"/>
                <a:gd name="T2" fmla="*/ 42 w 68"/>
                <a:gd name="T3" fmla="*/ 26 h 112"/>
                <a:gd name="T4" fmla="*/ 52 w 68"/>
                <a:gd name="T5" fmla="*/ 28 h 112"/>
                <a:gd name="T6" fmla="*/ 62 w 68"/>
                <a:gd name="T7" fmla="*/ 23 h 112"/>
                <a:gd name="T8" fmla="*/ 57 w 68"/>
                <a:gd name="T9" fmla="*/ 13 h 112"/>
                <a:gd name="T10" fmla="*/ 42 w 68"/>
                <a:gd name="T11" fmla="*/ 10 h 112"/>
                <a:gd name="T12" fmla="*/ 42 w 68"/>
                <a:gd name="T13" fmla="*/ 8 h 112"/>
                <a:gd name="T14" fmla="*/ 34 w 68"/>
                <a:gd name="T15" fmla="*/ 0 h 112"/>
                <a:gd name="T16" fmla="*/ 26 w 68"/>
                <a:gd name="T17" fmla="*/ 8 h 112"/>
                <a:gd name="T18" fmla="*/ 26 w 68"/>
                <a:gd name="T19" fmla="*/ 10 h 112"/>
                <a:gd name="T20" fmla="*/ 0 w 68"/>
                <a:gd name="T21" fmla="*/ 35 h 112"/>
                <a:gd name="T22" fmla="*/ 26 w 68"/>
                <a:gd name="T23" fmla="*/ 60 h 112"/>
                <a:gd name="T24" fmla="*/ 26 w 68"/>
                <a:gd name="T25" fmla="*/ 83 h 112"/>
                <a:gd name="T26" fmla="*/ 12 w 68"/>
                <a:gd name="T27" fmla="*/ 79 h 112"/>
                <a:gd name="T28" fmla="*/ 2 w 68"/>
                <a:gd name="T29" fmla="*/ 84 h 112"/>
                <a:gd name="T30" fmla="*/ 6 w 68"/>
                <a:gd name="T31" fmla="*/ 94 h 112"/>
                <a:gd name="T32" fmla="*/ 26 w 68"/>
                <a:gd name="T33" fmla="*/ 99 h 112"/>
                <a:gd name="T34" fmla="*/ 26 w 68"/>
                <a:gd name="T35" fmla="*/ 104 h 112"/>
                <a:gd name="T36" fmla="*/ 34 w 68"/>
                <a:gd name="T37" fmla="*/ 112 h 112"/>
                <a:gd name="T38" fmla="*/ 42 w 68"/>
                <a:gd name="T39" fmla="*/ 104 h 112"/>
                <a:gd name="T40" fmla="*/ 42 w 68"/>
                <a:gd name="T41" fmla="*/ 99 h 112"/>
                <a:gd name="T42" fmla="*/ 68 w 68"/>
                <a:gd name="T43" fmla="*/ 74 h 112"/>
                <a:gd name="T44" fmla="*/ 42 w 68"/>
                <a:gd name="T45" fmla="*/ 47 h 112"/>
                <a:gd name="T46" fmla="*/ 16 w 68"/>
                <a:gd name="T47" fmla="*/ 35 h 112"/>
                <a:gd name="T48" fmla="*/ 26 w 68"/>
                <a:gd name="T49" fmla="*/ 26 h 112"/>
                <a:gd name="T50" fmla="*/ 26 w 68"/>
                <a:gd name="T51" fmla="*/ 43 h 112"/>
                <a:gd name="T52" fmla="*/ 16 w 68"/>
                <a:gd name="T53" fmla="*/ 35 h 112"/>
                <a:gd name="T54" fmla="*/ 42 w 68"/>
                <a:gd name="T55" fmla="*/ 83 h 112"/>
                <a:gd name="T56" fmla="*/ 42 w 68"/>
                <a:gd name="T57" fmla="*/ 64 h 112"/>
                <a:gd name="T58" fmla="*/ 52 w 68"/>
                <a:gd name="T59" fmla="*/ 74 h 112"/>
                <a:gd name="T60" fmla="*/ 42 w 68"/>
                <a:gd name="T61" fmla="*/ 8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8" h="112">
                  <a:moveTo>
                    <a:pt x="42" y="47"/>
                  </a:moveTo>
                  <a:cubicBezTo>
                    <a:pt x="42" y="26"/>
                    <a:pt x="42" y="26"/>
                    <a:pt x="42" y="26"/>
                  </a:cubicBezTo>
                  <a:cubicBezTo>
                    <a:pt x="46" y="26"/>
                    <a:pt x="49" y="27"/>
                    <a:pt x="52" y="28"/>
                  </a:cubicBezTo>
                  <a:cubicBezTo>
                    <a:pt x="56" y="29"/>
                    <a:pt x="61" y="27"/>
                    <a:pt x="62" y="23"/>
                  </a:cubicBezTo>
                  <a:cubicBezTo>
                    <a:pt x="64" y="19"/>
                    <a:pt x="62" y="14"/>
                    <a:pt x="57" y="13"/>
                  </a:cubicBezTo>
                  <a:cubicBezTo>
                    <a:pt x="53" y="11"/>
                    <a:pt x="48" y="10"/>
                    <a:pt x="42" y="10"/>
                  </a:cubicBezTo>
                  <a:cubicBezTo>
                    <a:pt x="42" y="8"/>
                    <a:pt x="42" y="8"/>
                    <a:pt x="42" y="8"/>
                  </a:cubicBezTo>
                  <a:cubicBezTo>
                    <a:pt x="42" y="3"/>
                    <a:pt x="38" y="0"/>
                    <a:pt x="34" y="0"/>
                  </a:cubicBezTo>
                  <a:cubicBezTo>
                    <a:pt x="29" y="0"/>
                    <a:pt x="26" y="3"/>
                    <a:pt x="26" y="8"/>
                  </a:cubicBezTo>
                  <a:cubicBezTo>
                    <a:pt x="26" y="10"/>
                    <a:pt x="26" y="10"/>
                    <a:pt x="26" y="10"/>
                  </a:cubicBezTo>
                  <a:cubicBezTo>
                    <a:pt x="12" y="12"/>
                    <a:pt x="0" y="20"/>
                    <a:pt x="0" y="35"/>
                  </a:cubicBezTo>
                  <a:cubicBezTo>
                    <a:pt x="0" y="50"/>
                    <a:pt x="14" y="56"/>
                    <a:pt x="26" y="60"/>
                  </a:cubicBezTo>
                  <a:cubicBezTo>
                    <a:pt x="26" y="83"/>
                    <a:pt x="26" y="83"/>
                    <a:pt x="26" y="83"/>
                  </a:cubicBezTo>
                  <a:cubicBezTo>
                    <a:pt x="21" y="82"/>
                    <a:pt x="16" y="81"/>
                    <a:pt x="12" y="79"/>
                  </a:cubicBezTo>
                  <a:cubicBezTo>
                    <a:pt x="8" y="78"/>
                    <a:pt x="3" y="80"/>
                    <a:pt x="2" y="84"/>
                  </a:cubicBezTo>
                  <a:cubicBezTo>
                    <a:pt x="0" y="88"/>
                    <a:pt x="2" y="93"/>
                    <a:pt x="6" y="94"/>
                  </a:cubicBezTo>
                  <a:cubicBezTo>
                    <a:pt x="12" y="97"/>
                    <a:pt x="19" y="98"/>
                    <a:pt x="26" y="99"/>
                  </a:cubicBezTo>
                  <a:cubicBezTo>
                    <a:pt x="26" y="104"/>
                    <a:pt x="26" y="104"/>
                    <a:pt x="26" y="104"/>
                  </a:cubicBezTo>
                  <a:cubicBezTo>
                    <a:pt x="26" y="109"/>
                    <a:pt x="29" y="112"/>
                    <a:pt x="34" y="112"/>
                  </a:cubicBezTo>
                  <a:cubicBezTo>
                    <a:pt x="38" y="112"/>
                    <a:pt x="42" y="109"/>
                    <a:pt x="42" y="104"/>
                  </a:cubicBezTo>
                  <a:cubicBezTo>
                    <a:pt x="42" y="99"/>
                    <a:pt x="42" y="99"/>
                    <a:pt x="42" y="99"/>
                  </a:cubicBezTo>
                  <a:cubicBezTo>
                    <a:pt x="58" y="97"/>
                    <a:pt x="68" y="88"/>
                    <a:pt x="68" y="74"/>
                  </a:cubicBezTo>
                  <a:cubicBezTo>
                    <a:pt x="68" y="57"/>
                    <a:pt x="54" y="51"/>
                    <a:pt x="42" y="47"/>
                  </a:cubicBezTo>
                  <a:close/>
                  <a:moveTo>
                    <a:pt x="16" y="35"/>
                  </a:moveTo>
                  <a:cubicBezTo>
                    <a:pt x="16" y="30"/>
                    <a:pt x="21" y="28"/>
                    <a:pt x="26" y="26"/>
                  </a:cubicBezTo>
                  <a:cubicBezTo>
                    <a:pt x="26" y="43"/>
                    <a:pt x="26" y="43"/>
                    <a:pt x="26" y="43"/>
                  </a:cubicBezTo>
                  <a:cubicBezTo>
                    <a:pt x="19" y="40"/>
                    <a:pt x="16" y="38"/>
                    <a:pt x="16" y="35"/>
                  </a:cubicBezTo>
                  <a:close/>
                  <a:moveTo>
                    <a:pt x="42" y="83"/>
                  </a:moveTo>
                  <a:cubicBezTo>
                    <a:pt x="42" y="64"/>
                    <a:pt x="42" y="64"/>
                    <a:pt x="42" y="64"/>
                  </a:cubicBezTo>
                  <a:cubicBezTo>
                    <a:pt x="49" y="67"/>
                    <a:pt x="52" y="69"/>
                    <a:pt x="52" y="74"/>
                  </a:cubicBezTo>
                  <a:cubicBezTo>
                    <a:pt x="52" y="80"/>
                    <a:pt x="47" y="82"/>
                    <a:pt x="42"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95" name="Straight Connector 94">
            <a:extLst>
              <a:ext uri="{FF2B5EF4-FFF2-40B4-BE49-F238E27FC236}">
                <a16:creationId xmlns:a16="http://schemas.microsoft.com/office/drawing/2014/main" id="{41142CCB-6A39-B8FA-9EEC-97E0E7438678}"/>
              </a:ext>
            </a:extLst>
          </p:cNvPr>
          <p:cNvCxnSpPr/>
          <p:nvPr/>
        </p:nvCxnSpPr>
        <p:spPr>
          <a:xfrm>
            <a:off x="482600" y="3658604"/>
            <a:ext cx="6908800" cy="0"/>
          </a:xfrm>
          <a:prstGeom prst="line">
            <a:avLst/>
          </a:prstGeom>
          <a:ln w="19050">
            <a:solidFill>
              <a:srgbClr val="DADADA"/>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EEF8807E-FD24-89CF-FCBB-6D839E2996DB}"/>
              </a:ext>
            </a:extLst>
          </p:cNvPr>
          <p:cNvCxnSpPr/>
          <p:nvPr/>
        </p:nvCxnSpPr>
        <p:spPr>
          <a:xfrm>
            <a:off x="482600" y="5119561"/>
            <a:ext cx="6908800" cy="0"/>
          </a:xfrm>
          <a:prstGeom prst="line">
            <a:avLst/>
          </a:prstGeom>
          <a:ln w="19050">
            <a:solidFill>
              <a:srgbClr val="DADADA"/>
            </a:solidFill>
          </a:ln>
          <a:effectLst/>
        </p:spPr>
        <p:style>
          <a:lnRef idx="2">
            <a:schemeClr val="accent1"/>
          </a:lnRef>
          <a:fillRef idx="0">
            <a:schemeClr val="accent1"/>
          </a:fillRef>
          <a:effectRef idx="1">
            <a:schemeClr val="accent1"/>
          </a:effectRef>
          <a:fontRef idx="minor">
            <a:schemeClr val="tx1"/>
          </a:fontRef>
        </p:style>
      </p:cxnSp>
      <p:sp>
        <p:nvSpPr>
          <p:cNvPr id="14" name="Text Box 13">
            <a:extLst>
              <a:ext uri="{FF2B5EF4-FFF2-40B4-BE49-F238E27FC236}">
                <a16:creationId xmlns:a16="http://schemas.microsoft.com/office/drawing/2014/main" id="{79DAD7C8-F071-7BB9-E154-8DED19C50CD8}"/>
              </a:ext>
            </a:extLst>
          </p:cNvPr>
          <p:cNvSpPr txBox="1">
            <a:spLocks noChangeArrowheads="1"/>
          </p:cNvSpPr>
          <p:nvPr/>
        </p:nvSpPr>
        <p:spPr bwMode="gray">
          <a:xfrm>
            <a:off x="9099457" y="1075823"/>
            <a:ext cx="2606040" cy="806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algn="l" defTabSz="801688" eaLnBrk="0" hangingPunct="0">
              <a:spcBef>
                <a:spcPct val="60000"/>
              </a:spcBef>
              <a:buChar char="•"/>
              <a:defRPr sz="2000">
                <a:solidFill>
                  <a:schemeClr val="tx1"/>
                </a:solidFill>
                <a:latin typeface="Arial" charset="0"/>
                <a:ea typeface="MS PGothic" pitchFamily="34" charset="-128"/>
              </a:defRPr>
            </a:lvl1pPr>
            <a:lvl2pPr marL="742950" indent="-285750" algn="l" defTabSz="801688" eaLnBrk="0" hangingPunct="0">
              <a:spcBef>
                <a:spcPct val="20000"/>
              </a:spcBef>
              <a:buChar char="–"/>
              <a:defRPr sz="2000">
                <a:solidFill>
                  <a:schemeClr val="tx1"/>
                </a:solidFill>
                <a:latin typeface="Arial" charset="0"/>
                <a:ea typeface="MS PGothic" pitchFamily="34" charset="-128"/>
              </a:defRPr>
            </a:lvl2pPr>
            <a:lvl3pPr marL="1143000" indent="-228600" algn="l" defTabSz="801688" eaLnBrk="0" hangingPunct="0">
              <a:spcBef>
                <a:spcPct val="20000"/>
              </a:spcBef>
              <a:buFont typeface="Arial" charset="0"/>
              <a:buChar char="­"/>
              <a:defRPr sz="2000">
                <a:solidFill>
                  <a:schemeClr val="tx1"/>
                </a:solidFill>
                <a:latin typeface="Arial" charset="0"/>
                <a:ea typeface="MS PGothic" pitchFamily="34" charset="-128"/>
              </a:defRPr>
            </a:lvl3pPr>
            <a:lvl4pPr marL="1600200" indent="-228600" algn="l" defTabSz="801688" eaLnBrk="0" hangingPunct="0">
              <a:spcBef>
                <a:spcPct val="20000"/>
              </a:spcBef>
              <a:buFont typeface="Arial" charset="0"/>
              <a:buChar char="­"/>
              <a:defRPr sz="2000">
                <a:solidFill>
                  <a:schemeClr val="tx1"/>
                </a:solidFill>
                <a:latin typeface="Arial" charset="0"/>
                <a:ea typeface="MS PGothic" pitchFamily="34" charset="-128"/>
              </a:defRPr>
            </a:lvl4pPr>
            <a:lvl5pPr marL="2057400" indent="-228600" algn="l" defTabSz="801688" eaLnBrk="0" hangingPunct="0">
              <a:spcBef>
                <a:spcPct val="20000"/>
              </a:spcBef>
              <a:buFont typeface="Arial" charset="0"/>
              <a:buChar char="-"/>
              <a:defRPr sz="2000">
                <a:solidFill>
                  <a:schemeClr val="tx1"/>
                </a:solidFill>
                <a:latin typeface="Arial" charset="0"/>
                <a:ea typeface="MS PGothic" pitchFamily="34" charset="-128"/>
              </a:defRPr>
            </a:lvl5pPr>
            <a:lvl6pPr marL="2514600" indent="-228600" defTabSz="801688"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6pPr>
            <a:lvl7pPr marL="2971800" indent="-228600" defTabSz="801688"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7pPr>
            <a:lvl8pPr marL="3429000" indent="-228600" defTabSz="801688"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8pPr>
            <a:lvl9pPr marL="3886200" indent="-228600" defTabSz="801688"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9pPr>
          </a:lstStyle>
          <a:p>
            <a:pPr marL="0" marR="0" lvl="0" indent="0" algn="l" defTabSz="457200" rtl="0" eaLnBrk="1" fontAlgn="base" latinLnBrk="0" hangingPunct="1">
              <a:lnSpc>
                <a:spcPct val="86000"/>
              </a:lnSpc>
              <a:spcBef>
                <a:spcPct val="0"/>
              </a:spcBef>
              <a:spcAft>
                <a:spcPts val="300"/>
              </a:spcAft>
              <a:buClrTx/>
              <a:buSzTx/>
              <a:buFontTx/>
              <a:buNone/>
              <a:tabLst/>
              <a:defRPr/>
            </a:pPr>
            <a:r>
              <a:rPr kumimoji="0" lang="en-US" altLang="en-US" b="1" i="0" u="none" strike="noStrike" kern="1200" cap="none" spc="0" normalizeH="0" baseline="0" noProof="1">
                <a:ln>
                  <a:noFill/>
                </a:ln>
                <a:solidFill>
                  <a:srgbClr val="76D3FF"/>
                </a:solidFill>
                <a:effectLst/>
                <a:uLnTx/>
                <a:uFillTx/>
                <a:latin typeface="Arial" panose="020B0604020202020204"/>
                <a:ea typeface="+mn-ea"/>
                <a:cs typeface="Arial" charset="0"/>
              </a:rPr>
              <a:t>Vivienda</a:t>
            </a:r>
            <a:endParaRPr kumimoji="0" lang="en-US" altLang="en-US" sz="1800" b="1" i="0" u="none" strike="noStrike" kern="1200" cap="none" spc="0" normalizeH="0" baseline="0" noProof="1">
              <a:ln>
                <a:noFill/>
              </a:ln>
              <a:solidFill>
                <a:srgbClr val="76D3FF"/>
              </a:solidFill>
              <a:effectLst/>
              <a:uLnTx/>
              <a:uFillTx/>
              <a:latin typeface="Arial" panose="020B0604020202020204"/>
              <a:ea typeface="+mn-ea"/>
              <a:cs typeface="Arial" charset="0"/>
            </a:endParaRPr>
          </a:p>
          <a:p>
            <a:pPr marL="0" marR="0" lvl="0" indent="0" algn="l" defTabSz="457200" rtl="0" eaLnBrk="1" fontAlgn="base" latinLnBrk="0" hangingPunct="1">
              <a:lnSpc>
                <a:spcPct val="86000"/>
              </a:lnSpc>
              <a:spcBef>
                <a:spcPct val="0"/>
              </a:spcBef>
              <a:spcAft>
                <a:spcPct val="40000"/>
              </a:spcAft>
              <a:buClrTx/>
              <a:buSzTx/>
              <a:buFontTx/>
              <a:buNone/>
              <a:tabLst/>
              <a:defRPr/>
            </a:pPr>
            <a:r>
              <a:rPr kumimoji="0" lang="es-ES" altLang="en-US" sz="1200" b="0" i="0" u="none" strike="noStrike" kern="1200" cap="none" spc="0" normalizeH="0" baseline="0" noProof="1">
                <a:ln>
                  <a:noFill/>
                </a:ln>
                <a:solidFill>
                  <a:srgbClr val="FFFFFF"/>
                </a:solidFill>
                <a:effectLst/>
                <a:uLnTx/>
                <a:uFillTx/>
                <a:latin typeface="Arial" panose="020B0604020202020204"/>
                <a:ea typeface="+mn-ea"/>
                <a:cs typeface="Arial" charset="0"/>
              </a:rPr>
              <a:t>Podría experimentar un aumento en la demanda debido a la posible baja en las tasas de interés hipotecarias</a:t>
            </a:r>
            <a:r>
              <a:rPr kumimoji="0" lang="es-ES" altLang="en-US" sz="1400" b="0" i="0" u="none" strike="noStrike" kern="1200" cap="none" spc="0" normalizeH="0" baseline="0" noProof="1">
                <a:ln>
                  <a:noFill/>
                </a:ln>
                <a:solidFill>
                  <a:srgbClr val="FFFFFF"/>
                </a:solidFill>
                <a:effectLst/>
                <a:uLnTx/>
                <a:uFillTx/>
                <a:latin typeface="Arial" panose="020B0604020202020204"/>
                <a:ea typeface="+mn-ea"/>
                <a:cs typeface="Arial" charset="0"/>
              </a:rPr>
              <a:t>.</a:t>
            </a:r>
          </a:p>
        </p:txBody>
      </p:sp>
      <p:sp>
        <p:nvSpPr>
          <p:cNvPr id="30" name="Text Box 13">
            <a:extLst>
              <a:ext uri="{FF2B5EF4-FFF2-40B4-BE49-F238E27FC236}">
                <a16:creationId xmlns:a16="http://schemas.microsoft.com/office/drawing/2014/main" id="{0E8084AF-BA17-D80D-20D5-DB75C120C6DD}"/>
              </a:ext>
            </a:extLst>
          </p:cNvPr>
          <p:cNvSpPr txBox="1">
            <a:spLocks noChangeArrowheads="1"/>
          </p:cNvSpPr>
          <p:nvPr/>
        </p:nvSpPr>
        <p:spPr bwMode="gray">
          <a:xfrm>
            <a:off x="9099457" y="2405102"/>
            <a:ext cx="2606040" cy="77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algn="l" defTabSz="801688" eaLnBrk="0" hangingPunct="0">
              <a:spcBef>
                <a:spcPct val="60000"/>
              </a:spcBef>
              <a:buChar char="•"/>
              <a:defRPr sz="2000">
                <a:solidFill>
                  <a:schemeClr val="tx1"/>
                </a:solidFill>
                <a:latin typeface="Arial" charset="0"/>
                <a:ea typeface="MS PGothic" pitchFamily="34" charset="-128"/>
              </a:defRPr>
            </a:lvl1pPr>
            <a:lvl2pPr marL="742950" indent="-285750" algn="l" defTabSz="801688" eaLnBrk="0" hangingPunct="0">
              <a:spcBef>
                <a:spcPct val="20000"/>
              </a:spcBef>
              <a:buChar char="–"/>
              <a:defRPr sz="2000">
                <a:solidFill>
                  <a:schemeClr val="tx1"/>
                </a:solidFill>
                <a:latin typeface="Arial" charset="0"/>
                <a:ea typeface="MS PGothic" pitchFamily="34" charset="-128"/>
              </a:defRPr>
            </a:lvl2pPr>
            <a:lvl3pPr marL="1143000" indent="-228600" algn="l" defTabSz="801688" eaLnBrk="0" hangingPunct="0">
              <a:spcBef>
                <a:spcPct val="20000"/>
              </a:spcBef>
              <a:buFont typeface="Arial" charset="0"/>
              <a:buChar char="­"/>
              <a:defRPr sz="2000">
                <a:solidFill>
                  <a:schemeClr val="tx1"/>
                </a:solidFill>
                <a:latin typeface="Arial" charset="0"/>
                <a:ea typeface="MS PGothic" pitchFamily="34" charset="-128"/>
              </a:defRPr>
            </a:lvl3pPr>
            <a:lvl4pPr marL="1600200" indent="-228600" algn="l" defTabSz="801688" eaLnBrk="0" hangingPunct="0">
              <a:spcBef>
                <a:spcPct val="20000"/>
              </a:spcBef>
              <a:buFont typeface="Arial" charset="0"/>
              <a:buChar char="­"/>
              <a:defRPr sz="2000">
                <a:solidFill>
                  <a:schemeClr val="tx1"/>
                </a:solidFill>
                <a:latin typeface="Arial" charset="0"/>
                <a:ea typeface="MS PGothic" pitchFamily="34" charset="-128"/>
              </a:defRPr>
            </a:lvl4pPr>
            <a:lvl5pPr marL="2057400" indent="-228600" algn="l" defTabSz="801688" eaLnBrk="0" hangingPunct="0">
              <a:spcBef>
                <a:spcPct val="20000"/>
              </a:spcBef>
              <a:buFont typeface="Arial" charset="0"/>
              <a:buChar char="-"/>
              <a:defRPr sz="2000">
                <a:solidFill>
                  <a:schemeClr val="tx1"/>
                </a:solidFill>
                <a:latin typeface="Arial" charset="0"/>
                <a:ea typeface="MS PGothic" pitchFamily="34" charset="-128"/>
              </a:defRPr>
            </a:lvl5pPr>
            <a:lvl6pPr marL="2514600" indent="-228600" defTabSz="801688"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6pPr>
            <a:lvl7pPr marL="2971800" indent="-228600" defTabSz="801688"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7pPr>
            <a:lvl8pPr marL="3429000" indent="-228600" defTabSz="801688"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8pPr>
            <a:lvl9pPr marL="3886200" indent="-228600" defTabSz="801688"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9pPr>
          </a:lstStyle>
          <a:p>
            <a:pPr marL="0" marR="0" lvl="0" indent="0" algn="l" defTabSz="457200" rtl="0" eaLnBrk="1" fontAlgn="base" latinLnBrk="0" hangingPunct="1">
              <a:lnSpc>
                <a:spcPct val="86000"/>
              </a:lnSpc>
              <a:spcBef>
                <a:spcPct val="0"/>
              </a:spcBef>
              <a:spcAft>
                <a:spcPts val="300"/>
              </a:spcAft>
              <a:buClrTx/>
              <a:buSzTx/>
              <a:buFontTx/>
              <a:buNone/>
              <a:tabLst/>
              <a:defRPr/>
            </a:pPr>
            <a:r>
              <a:rPr kumimoji="0" lang="en-US" altLang="en-US" b="1" i="0" u="none" strike="noStrike" kern="1200" cap="none" spc="0" normalizeH="0" baseline="0" noProof="1">
                <a:ln>
                  <a:noFill/>
                </a:ln>
                <a:solidFill>
                  <a:srgbClr val="76D3FF"/>
                </a:solidFill>
                <a:effectLst/>
                <a:uLnTx/>
                <a:uFillTx/>
                <a:latin typeface="Arial" panose="020B0604020202020204"/>
                <a:ea typeface="+mn-ea"/>
                <a:cs typeface="Arial" charset="0"/>
              </a:rPr>
              <a:t>Servicios</a:t>
            </a:r>
            <a:endParaRPr kumimoji="0" lang="en-US" altLang="en-US" sz="1800" b="1" i="0" u="none" strike="noStrike" kern="1200" cap="none" spc="0" normalizeH="0" baseline="0" noProof="1">
              <a:ln>
                <a:noFill/>
              </a:ln>
              <a:solidFill>
                <a:srgbClr val="76D3FF"/>
              </a:solidFill>
              <a:effectLst/>
              <a:uLnTx/>
              <a:uFillTx/>
              <a:latin typeface="Arial" panose="020B0604020202020204"/>
              <a:ea typeface="+mn-ea"/>
              <a:cs typeface="Arial" charset="0"/>
            </a:endParaRPr>
          </a:p>
          <a:p>
            <a:pPr marL="0" marR="0" lvl="0" indent="0" algn="l" defTabSz="457200" rtl="0" eaLnBrk="1" fontAlgn="base" latinLnBrk="0" hangingPunct="1">
              <a:lnSpc>
                <a:spcPct val="86000"/>
              </a:lnSpc>
              <a:spcBef>
                <a:spcPct val="0"/>
              </a:spcBef>
              <a:spcAft>
                <a:spcPct val="40000"/>
              </a:spcAft>
              <a:buClrTx/>
              <a:buSzTx/>
              <a:buFontTx/>
              <a:buNone/>
              <a:tabLst/>
              <a:defRPr/>
            </a:pPr>
            <a:r>
              <a:rPr kumimoji="0" lang="es-ES" altLang="en-US" sz="1200" b="0" i="0" u="none" strike="noStrike" kern="1200" cap="none" spc="0" normalizeH="0" baseline="0" noProof="1">
                <a:ln>
                  <a:noFill/>
                </a:ln>
                <a:solidFill>
                  <a:srgbClr val="FFFFFF"/>
                </a:solidFill>
                <a:effectLst/>
                <a:uLnTx/>
                <a:uFillTx/>
                <a:latin typeface="Arial" panose="020B0604020202020204"/>
                <a:ea typeface="+mn-ea"/>
                <a:cs typeface="Arial" charset="0"/>
              </a:rPr>
              <a:t>Atención médica y tecnología, podrían seguir siendo una prioridad para los consumidores.</a:t>
            </a:r>
          </a:p>
        </p:txBody>
      </p:sp>
      <p:sp>
        <p:nvSpPr>
          <p:cNvPr id="32" name="Text Box 13">
            <a:extLst>
              <a:ext uri="{FF2B5EF4-FFF2-40B4-BE49-F238E27FC236}">
                <a16:creationId xmlns:a16="http://schemas.microsoft.com/office/drawing/2014/main" id="{691BF785-302F-C88C-7F89-D6E8768A4499}"/>
              </a:ext>
            </a:extLst>
          </p:cNvPr>
          <p:cNvSpPr txBox="1">
            <a:spLocks noChangeArrowheads="1"/>
          </p:cNvSpPr>
          <p:nvPr/>
        </p:nvSpPr>
        <p:spPr bwMode="gray">
          <a:xfrm>
            <a:off x="9099457" y="3635092"/>
            <a:ext cx="2606040" cy="109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algn="l" defTabSz="801688" eaLnBrk="0" hangingPunct="0">
              <a:spcBef>
                <a:spcPct val="60000"/>
              </a:spcBef>
              <a:buChar char="•"/>
              <a:defRPr sz="2000">
                <a:solidFill>
                  <a:schemeClr val="tx1"/>
                </a:solidFill>
                <a:latin typeface="Arial" charset="0"/>
                <a:ea typeface="MS PGothic" pitchFamily="34" charset="-128"/>
              </a:defRPr>
            </a:lvl1pPr>
            <a:lvl2pPr marL="742950" indent="-285750" algn="l" defTabSz="801688" eaLnBrk="0" hangingPunct="0">
              <a:spcBef>
                <a:spcPct val="20000"/>
              </a:spcBef>
              <a:buChar char="–"/>
              <a:defRPr sz="2000">
                <a:solidFill>
                  <a:schemeClr val="tx1"/>
                </a:solidFill>
                <a:latin typeface="Arial" charset="0"/>
                <a:ea typeface="MS PGothic" pitchFamily="34" charset="-128"/>
              </a:defRPr>
            </a:lvl2pPr>
            <a:lvl3pPr marL="1143000" indent="-228600" algn="l" defTabSz="801688" eaLnBrk="0" hangingPunct="0">
              <a:spcBef>
                <a:spcPct val="20000"/>
              </a:spcBef>
              <a:buFont typeface="Arial" charset="0"/>
              <a:buChar char="­"/>
              <a:defRPr sz="2000">
                <a:solidFill>
                  <a:schemeClr val="tx1"/>
                </a:solidFill>
                <a:latin typeface="Arial" charset="0"/>
                <a:ea typeface="MS PGothic" pitchFamily="34" charset="-128"/>
              </a:defRPr>
            </a:lvl3pPr>
            <a:lvl4pPr marL="1600200" indent="-228600" algn="l" defTabSz="801688" eaLnBrk="0" hangingPunct="0">
              <a:spcBef>
                <a:spcPct val="20000"/>
              </a:spcBef>
              <a:buFont typeface="Arial" charset="0"/>
              <a:buChar char="­"/>
              <a:defRPr sz="2000">
                <a:solidFill>
                  <a:schemeClr val="tx1"/>
                </a:solidFill>
                <a:latin typeface="Arial" charset="0"/>
                <a:ea typeface="MS PGothic" pitchFamily="34" charset="-128"/>
              </a:defRPr>
            </a:lvl4pPr>
            <a:lvl5pPr marL="2057400" indent="-228600" algn="l" defTabSz="801688" eaLnBrk="0" hangingPunct="0">
              <a:spcBef>
                <a:spcPct val="20000"/>
              </a:spcBef>
              <a:buFont typeface="Arial" charset="0"/>
              <a:buChar char="-"/>
              <a:defRPr sz="2000">
                <a:solidFill>
                  <a:schemeClr val="tx1"/>
                </a:solidFill>
                <a:latin typeface="Arial" charset="0"/>
                <a:ea typeface="MS PGothic" pitchFamily="34" charset="-128"/>
              </a:defRPr>
            </a:lvl5pPr>
            <a:lvl6pPr marL="2514600" indent="-228600" defTabSz="801688"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6pPr>
            <a:lvl7pPr marL="2971800" indent="-228600" defTabSz="801688"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7pPr>
            <a:lvl8pPr marL="3429000" indent="-228600" defTabSz="801688"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8pPr>
            <a:lvl9pPr marL="3886200" indent="-228600" defTabSz="801688"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9pPr>
          </a:lstStyle>
          <a:p>
            <a:pPr marL="0" marR="0" lvl="0" indent="0" algn="l" defTabSz="457200" rtl="0" eaLnBrk="1" fontAlgn="base" latinLnBrk="0" hangingPunct="1">
              <a:lnSpc>
                <a:spcPct val="86000"/>
              </a:lnSpc>
              <a:spcBef>
                <a:spcPct val="0"/>
              </a:spcBef>
              <a:spcAft>
                <a:spcPts val="300"/>
              </a:spcAft>
              <a:buClrTx/>
              <a:buSzTx/>
              <a:buFontTx/>
              <a:buNone/>
              <a:tabLst/>
              <a:defRPr/>
            </a:pPr>
            <a:r>
              <a:rPr kumimoji="0" lang="en-US" altLang="en-US" b="1" i="0" u="none" strike="noStrike" kern="1200" cap="none" spc="0" normalizeH="0" baseline="0" noProof="1">
                <a:ln>
                  <a:noFill/>
                </a:ln>
                <a:solidFill>
                  <a:srgbClr val="76D3FF"/>
                </a:solidFill>
                <a:effectLst/>
                <a:uLnTx/>
                <a:uFillTx/>
                <a:latin typeface="Arial" panose="020B0604020202020204"/>
                <a:ea typeface="+mn-ea"/>
                <a:cs typeface="Arial" charset="0"/>
              </a:rPr>
              <a:t>Alimentos y bebidas</a:t>
            </a:r>
          </a:p>
          <a:p>
            <a:pPr marL="0" marR="0" lvl="0" indent="0" algn="l" defTabSz="457200" rtl="0" eaLnBrk="1" fontAlgn="base" latinLnBrk="0" hangingPunct="1">
              <a:lnSpc>
                <a:spcPct val="86000"/>
              </a:lnSpc>
              <a:spcBef>
                <a:spcPct val="0"/>
              </a:spcBef>
              <a:spcAft>
                <a:spcPct val="40000"/>
              </a:spcAft>
              <a:buClrTx/>
              <a:buSzTx/>
              <a:buFontTx/>
              <a:buNone/>
              <a:tabLst/>
              <a:defRPr/>
            </a:pPr>
            <a:r>
              <a:rPr kumimoji="0" lang="es-ES" altLang="en-US" sz="1200" b="0" i="0" u="none" strike="noStrike" kern="1200" cap="none" spc="0" normalizeH="0" baseline="0" noProof="1">
                <a:ln>
                  <a:noFill/>
                </a:ln>
                <a:solidFill>
                  <a:srgbClr val="FFFFFF"/>
                </a:solidFill>
                <a:effectLst/>
                <a:uLnTx/>
                <a:uFillTx/>
                <a:latin typeface="Arial" panose="020B0604020202020204"/>
                <a:ea typeface="+mn-ea"/>
                <a:cs typeface="Arial" charset="0"/>
              </a:rPr>
              <a:t>Algunos consumidores podrían reducir su gasto en restaurantes y comida “delivery”. Otros seguirán priorizando la conveniencia y la experiencia gastronómica.</a:t>
            </a:r>
            <a:endParaRPr kumimoji="0" lang="en-US" altLang="en-US" sz="1200" b="0" i="0" u="none" strike="noStrike" kern="1200" cap="none" spc="0" normalizeH="0" baseline="0" noProof="1">
              <a:ln>
                <a:noFill/>
              </a:ln>
              <a:solidFill>
                <a:srgbClr val="FFFFFF"/>
              </a:solidFill>
              <a:effectLst/>
              <a:uLnTx/>
              <a:uFillTx/>
              <a:latin typeface="Arial" panose="020B0604020202020204"/>
              <a:ea typeface="+mn-ea"/>
              <a:cs typeface="Arial" charset="0"/>
            </a:endParaRPr>
          </a:p>
        </p:txBody>
      </p:sp>
      <p:sp>
        <p:nvSpPr>
          <p:cNvPr id="33" name="Text Box 13">
            <a:extLst>
              <a:ext uri="{FF2B5EF4-FFF2-40B4-BE49-F238E27FC236}">
                <a16:creationId xmlns:a16="http://schemas.microsoft.com/office/drawing/2014/main" id="{CFF56FB3-9233-FB96-142D-3BC3C5E38655}"/>
              </a:ext>
            </a:extLst>
          </p:cNvPr>
          <p:cNvSpPr txBox="1">
            <a:spLocks noChangeArrowheads="1"/>
          </p:cNvSpPr>
          <p:nvPr/>
        </p:nvSpPr>
        <p:spPr bwMode="gray">
          <a:xfrm>
            <a:off x="9099457" y="5109955"/>
            <a:ext cx="2953998" cy="77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algn="l" defTabSz="801688" eaLnBrk="0" hangingPunct="0">
              <a:spcBef>
                <a:spcPct val="60000"/>
              </a:spcBef>
              <a:buChar char="•"/>
              <a:defRPr sz="2000">
                <a:solidFill>
                  <a:schemeClr val="tx1"/>
                </a:solidFill>
                <a:latin typeface="Arial" charset="0"/>
                <a:ea typeface="MS PGothic" pitchFamily="34" charset="-128"/>
              </a:defRPr>
            </a:lvl1pPr>
            <a:lvl2pPr marL="742950" indent="-285750" algn="l" defTabSz="801688" eaLnBrk="0" hangingPunct="0">
              <a:spcBef>
                <a:spcPct val="20000"/>
              </a:spcBef>
              <a:buChar char="–"/>
              <a:defRPr sz="2000">
                <a:solidFill>
                  <a:schemeClr val="tx1"/>
                </a:solidFill>
                <a:latin typeface="Arial" charset="0"/>
                <a:ea typeface="MS PGothic" pitchFamily="34" charset="-128"/>
              </a:defRPr>
            </a:lvl2pPr>
            <a:lvl3pPr marL="1143000" indent="-228600" algn="l" defTabSz="801688" eaLnBrk="0" hangingPunct="0">
              <a:spcBef>
                <a:spcPct val="20000"/>
              </a:spcBef>
              <a:buFont typeface="Arial" charset="0"/>
              <a:buChar char="­"/>
              <a:defRPr sz="2000">
                <a:solidFill>
                  <a:schemeClr val="tx1"/>
                </a:solidFill>
                <a:latin typeface="Arial" charset="0"/>
                <a:ea typeface="MS PGothic" pitchFamily="34" charset="-128"/>
              </a:defRPr>
            </a:lvl3pPr>
            <a:lvl4pPr marL="1600200" indent="-228600" algn="l" defTabSz="801688" eaLnBrk="0" hangingPunct="0">
              <a:spcBef>
                <a:spcPct val="20000"/>
              </a:spcBef>
              <a:buFont typeface="Arial" charset="0"/>
              <a:buChar char="­"/>
              <a:defRPr sz="2000">
                <a:solidFill>
                  <a:schemeClr val="tx1"/>
                </a:solidFill>
                <a:latin typeface="Arial" charset="0"/>
                <a:ea typeface="MS PGothic" pitchFamily="34" charset="-128"/>
              </a:defRPr>
            </a:lvl4pPr>
            <a:lvl5pPr marL="2057400" indent="-228600" algn="l" defTabSz="801688" eaLnBrk="0" hangingPunct="0">
              <a:spcBef>
                <a:spcPct val="20000"/>
              </a:spcBef>
              <a:buFont typeface="Arial" charset="0"/>
              <a:buChar char="-"/>
              <a:defRPr sz="2000">
                <a:solidFill>
                  <a:schemeClr val="tx1"/>
                </a:solidFill>
                <a:latin typeface="Arial" charset="0"/>
                <a:ea typeface="MS PGothic" pitchFamily="34" charset="-128"/>
              </a:defRPr>
            </a:lvl5pPr>
            <a:lvl6pPr marL="2514600" indent="-228600" defTabSz="801688"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6pPr>
            <a:lvl7pPr marL="2971800" indent="-228600" defTabSz="801688"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7pPr>
            <a:lvl8pPr marL="3429000" indent="-228600" defTabSz="801688"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8pPr>
            <a:lvl9pPr marL="3886200" indent="-228600" defTabSz="801688"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9pPr>
          </a:lstStyle>
          <a:p>
            <a:pPr marL="0" marR="0" lvl="0" indent="0" algn="l" defTabSz="457200" rtl="0" eaLnBrk="1" fontAlgn="base" latinLnBrk="0" hangingPunct="1">
              <a:lnSpc>
                <a:spcPct val="86000"/>
              </a:lnSpc>
              <a:spcBef>
                <a:spcPct val="0"/>
              </a:spcBef>
              <a:spcAft>
                <a:spcPts val="300"/>
              </a:spcAft>
              <a:buClrTx/>
              <a:buSzTx/>
              <a:buFontTx/>
              <a:buNone/>
              <a:tabLst/>
              <a:defRPr/>
            </a:pPr>
            <a:r>
              <a:rPr kumimoji="0" lang="en-US" altLang="en-US" b="1" i="0" u="none" strike="noStrike" kern="1200" cap="none" spc="0" normalizeH="0" baseline="0" noProof="1">
                <a:ln>
                  <a:noFill/>
                </a:ln>
                <a:solidFill>
                  <a:srgbClr val="76D3FF"/>
                </a:solidFill>
                <a:effectLst/>
                <a:uLnTx/>
                <a:uFillTx/>
                <a:latin typeface="Arial" panose="020B0604020202020204"/>
                <a:ea typeface="+mn-ea"/>
                <a:cs typeface="Arial" charset="0"/>
              </a:rPr>
              <a:t>Electrónicos y Gadgets</a:t>
            </a:r>
          </a:p>
          <a:p>
            <a:pPr marL="0" marR="0" lvl="0" indent="0" algn="l" defTabSz="457200" rtl="0" eaLnBrk="1" fontAlgn="base" latinLnBrk="0" hangingPunct="1">
              <a:lnSpc>
                <a:spcPct val="86000"/>
              </a:lnSpc>
              <a:spcBef>
                <a:spcPct val="0"/>
              </a:spcBef>
              <a:spcAft>
                <a:spcPct val="40000"/>
              </a:spcAft>
              <a:buClrTx/>
              <a:buSzTx/>
              <a:buFontTx/>
              <a:buNone/>
              <a:tabLst/>
              <a:defRPr/>
            </a:pPr>
            <a:r>
              <a:rPr kumimoji="0" lang="es-ES" altLang="en-US" sz="1200" b="0" i="0" u="none" strike="noStrike" kern="1200" cap="none" spc="0" normalizeH="0" baseline="0" noProof="1">
                <a:ln>
                  <a:noFill/>
                </a:ln>
                <a:solidFill>
                  <a:srgbClr val="FFFFFF"/>
                </a:solidFill>
                <a:effectLst/>
                <a:uLnTx/>
                <a:uFillTx/>
                <a:latin typeface="Arial" panose="020B0604020202020204"/>
                <a:ea typeface="+mn-ea"/>
                <a:cs typeface="Arial" charset="0"/>
              </a:rPr>
              <a:t>La demanda podría disminuir debido a la incertidumbre económica y posibles recortes en el gasto discrecional.</a:t>
            </a:r>
            <a:endParaRPr kumimoji="0" lang="en-US" altLang="en-US" sz="1200" b="0" i="0" u="none" strike="noStrike" kern="1200" cap="none" spc="0" normalizeH="0" baseline="0" noProof="1">
              <a:ln>
                <a:noFill/>
              </a:ln>
              <a:solidFill>
                <a:srgbClr val="FFFFFF"/>
              </a:solidFill>
              <a:effectLst/>
              <a:uLnTx/>
              <a:uFillTx/>
              <a:latin typeface="Arial" panose="020B0604020202020204"/>
              <a:ea typeface="+mn-ea"/>
              <a:cs typeface="Arial" charset="0"/>
            </a:endParaRPr>
          </a:p>
        </p:txBody>
      </p:sp>
      <p:cxnSp>
        <p:nvCxnSpPr>
          <p:cNvPr id="34" name="Straight Connector 33">
            <a:extLst>
              <a:ext uri="{FF2B5EF4-FFF2-40B4-BE49-F238E27FC236}">
                <a16:creationId xmlns:a16="http://schemas.microsoft.com/office/drawing/2014/main" id="{EC64911A-2CA3-4A79-735F-9E63D45B56A4}"/>
              </a:ext>
            </a:extLst>
          </p:cNvPr>
          <p:cNvCxnSpPr>
            <a:cxnSpLocks/>
          </p:cNvCxnSpPr>
          <p:nvPr/>
        </p:nvCxnSpPr>
        <p:spPr>
          <a:xfrm>
            <a:off x="8361680" y="2100512"/>
            <a:ext cx="3361471" cy="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Straight Connector 34">
            <a:extLst>
              <a:ext uri="{FF2B5EF4-FFF2-40B4-BE49-F238E27FC236}">
                <a16:creationId xmlns:a16="http://schemas.microsoft.com/office/drawing/2014/main" id="{C90A0330-24E7-9D7B-E58B-D6582439848B}"/>
              </a:ext>
            </a:extLst>
          </p:cNvPr>
          <p:cNvCxnSpPr>
            <a:cxnSpLocks/>
          </p:cNvCxnSpPr>
          <p:nvPr/>
        </p:nvCxnSpPr>
        <p:spPr>
          <a:xfrm>
            <a:off x="8361680" y="3489327"/>
            <a:ext cx="3361471" cy="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6" name="Straight Connector 35">
            <a:extLst>
              <a:ext uri="{FF2B5EF4-FFF2-40B4-BE49-F238E27FC236}">
                <a16:creationId xmlns:a16="http://schemas.microsoft.com/office/drawing/2014/main" id="{E17F2BFE-FF6C-60F0-092C-DF64E80E842E}"/>
              </a:ext>
            </a:extLst>
          </p:cNvPr>
          <p:cNvCxnSpPr>
            <a:cxnSpLocks/>
          </p:cNvCxnSpPr>
          <p:nvPr/>
        </p:nvCxnSpPr>
        <p:spPr>
          <a:xfrm>
            <a:off x="8361680" y="4878142"/>
            <a:ext cx="3361471" cy="0"/>
          </a:xfrm>
          <a:prstGeom prst="line">
            <a:avLst/>
          </a:prstGeom>
          <a:ln/>
        </p:spPr>
        <p:style>
          <a:lnRef idx="1">
            <a:schemeClr val="accent6"/>
          </a:lnRef>
          <a:fillRef idx="0">
            <a:schemeClr val="accent6"/>
          </a:fillRef>
          <a:effectRef idx="0">
            <a:schemeClr val="accent6"/>
          </a:effectRef>
          <a:fontRef idx="minor">
            <a:schemeClr val="tx1"/>
          </a:fontRef>
        </p:style>
      </p:cxnSp>
      <p:sp>
        <p:nvSpPr>
          <p:cNvPr id="43" name="Freeform 5" descr="Stethoscope.">
            <a:extLst>
              <a:ext uri="{FF2B5EF4-FFF2-40B4-BE49-F238E27FC236}">
                <a16:creationId xmlns:a16="http://schemas.microsoft.com/office/drawing/2014/main" id="{74A92513-8C4A-78E2-CAB1-2B22C5E9211B}"/>
              </a:ext>
            </a:extLst>
          </p:cNvPr>
          <p:cNvSpPr>
            <a:spLocks noChangeAspect="1" noEditPoints="1"/>
          </p:cNvSpPr>
          <p:nvPr/>
        </p:nvSpPr>
        <p:spPr bwMode="auto">
          <a:xfrm>
            <a:off x="8477296" y="1291189"/>
            <a:ext cx="373551" cy="375385"/>
          </a:xfrm>
          <a:custGeom>
            <a:avLst/>
            <a:gdLst>
              <a:gd name="T0" fmla="*/ 255 w 255"/>
              <a:gd name="T1" fmla="*/ 152 h 256"/>
              <a:gd name="T2" fmla="*/ 215 w 255"/>
              <a:gd name="T3" fmla="*/ 112 h 256"/>
              <a:gd name="T4" fmla="*/ 175 w 255"/>
              <a:gd name="T5" fmla="*/ 152 h 256"/>
              <a:gd name="T6" fmla="*/ 207 w 255"/>
              <a:gd name="T7" fmla="*/ 191 h 256"/>
              <a:gd name="T8" fmla="*/ 207 w 255"/>
              <a:gd name="T9" fmla="*/ 240 h 256"/>
              <a:gd name="T10" fmla="*/ 87 w 255"/>
              <a:gd name="T11" fmla="*/ 240 h 256"/>
              <a:gd name="T12" fmla="*/ 87 w 255"/>
              <a:gd name="T13" fmla="*/ 177 h 256"/>
              <a:gd name="T14" fmla="*/ 121 w 255"/>
              <a:gd name="T15" fmla="*/ 177 h 256"/>
              <a:gd name="T16" fmla="*/ 145 w 255"/>
              <a:gd name="T17" fmla="*/ 157 h 256"/>
              <a:gd name="T18" fmla="*/ 166 w 255"/>
              <a:gd name="T19" fmla="*/ 27 h 256"/>
              <a:gd name="T20" fmla="*/ 162 w 255"/>
              <a:gd name="T21" fmla="*/ 14 h 256"/>
              <a:gd name="T22" fmla="*/ 150 w 255"/>
              <a:gd name="T23" fmla="*/ 8 h 256"/>
              <a:gd name="T24" fmla="*/ 127 w 255"/>
              <a:gd name="T25" fmla="*/ 8 h 256"/>
              <a:gd name="T26" fmla="*/ 119 w 255"/>
              <a:gd name="T27" fmla="*/ 0 h 256"/>
              <a:gd name="T28" fmla="*/ 111 w 255"/>
              <a:gd name="T29" fmla="*/ 8 h 256"/>
              <a:gd name="T30" fmla="*/ 111 w 255"/>
              <a:gd name="T31" fmla="*/ 32 h 256"/>
              <a:gd name="T32" fmla="*/ 119 w 255"/>
              <a:gd name="T33" fmla="*/ 40 h 256"/>
              <a:gd name="T34" fmla="*/ 127 w 255"/>
              <a:gd name="T35" fmla="*/ 32 h 256"/>
              <a:gd name="T36" fmla="*/ 127 w 255"/>
              <a:gd name="T37" fmla="*/ 24 h 256"/>
              <a:gd name="T38" fmla="*/ 150 w 255"/>
              <a:gd name="T39" fmla="*/ 24 h 256"/>
              <a:gd name="T40" fmla="*/ 129 w 255"/>
              <a:gd name="T41" fmla="*/ 154 h 256"/>
              <a:gd name="T42" fmla="*/ 121 w 255"/>
              <a:gd name="T43" fmla="*/ 161 h 256"/>
              <a:gd name="T44" fmla="*/ 83 w 255"/>
              <a:gd name="T45" fmla="*/ 161 h 256"/>
              <a:gd name="T46" fmla="*/ 79 w 255"/>
              <a:gd name="T47" fmla="*/ 160 h 256"/>
              <a:gd name="T48" fmla="*/ 76 w 255"/>
              <a:gd name="T49" fmla="*/ 161 h 256"/>
              <a:gd name="T50" fmla="*/ 45 w 255"/>
              <a:gd name="T51" fmla="*/ 161 h 256"/>
              <a:gd name="T52" fmla="*/ 37 w 255"/>
              <a:gd name="T53" fmla="*/ 154 h 256"/>
              <a:gd name="T54" fmla="*/ 17 w 255"/>
              <a:gd name="T55" fmla="*/ 24 h 256"/>
              <a:gd name="T56" fmla="*/ 39 w 255"/>
              <a:gd name="T57" fmla="*/ 24 h 256"/>
              <a:gd name="T58" fmla="*/ 39 w 255"/>
              <a:gd name="T59" fmla="*/ 32 h 256"/>
              <a:gd name="T60" fmla="*/ 47 w 255"/>
              <a:gd name="T61" fmla="*/ 40 h 256"/>
              <a:gd name="T62" fmla="*/ 55 w 255"/>
              <a:gd name="T63" fmla="*/ 32 h 256"/>
              <a:gd name="T64" fmla="*/ 55 w 255"/>
              <a:gd name="T65" fmla="*/ 8 h 256"/>
              <a:gd name="T66" fmla="*/ 47 w 255"/>
              <a:gd name="T67" fmla="*/ 0 h 256"/>
              <a:gd name="T68" fmla="*/ 39 w 255"/>
              <a:gd name="T69" fmla="*/ 8 h 256"/>
              <a:gd name="T70" fmla="*/ 17 w 255"/>
              <a:gd name="T71" fmla="*/ 8 h 256"/>
              <a:gd name="T72" fmla="*/ 5 w 255"/>
              <a:gd name="T73" fmla="*/ 14 h 256"/>
              <a:gd name="T74" fmla="*/ 1 w 255"/>
              <a:gd name="T75" fmla="*/ 27 h 256"/>
              <a:gd name="T76" fmla="*/ 21 w 255"/>
              <a:gd name="T77" fmla="*/ 157 h 256"/>
              <a:gd name="T78" fmla="*/ 45 w 255"/>
              <a:gd name="T79" fmla="*/ 177 h 256"/>
              <a:gd name="T80" fmla="*/ 71 w 255"/>
              <a:gd name="T81" fmla="*/ 177 h 256"/>
              <a:gd name="T82" fmla="*/ 71 w 255"/>
              <a:gd name="T83" fmla="*/ 248 h 256"/>
              <a:gd name="T84" fmla="*/ 79 w 255"/>
              <a:gd name="T85" fmla="*/ 256 h 256"/>
              <a:gd name="T86" fmla="*/ 215 w 255"/>
              <a:gd name="T87" fmla="*/ 256 h 256"/>
              <a:gd name="T88" fmla="*/ 223 w 255"/>
              <a:gd name="T89" fmla="*/ 248 h 256"/>
              <a:gd name="T90" fmla="*/ 223 w 255"/>
              <a:gd name="T91" fmla="*/ 191 h 256"/>
              <a:gd name="T92" fmla="*/ 255 w 255"/>
              <a:gd name="T93" fmla="*/ 152 h 256"/>
              <a:gd name="T94" fmla="*/ 215 w 255"/>
              <a:gd name="T95" fmla="*/ 176 h 256"/>
              <a:gd name="T96" fmla="*/ 191 w 255"/>
              <a:gd name="T97" fmla="*/ 152 h 256"/>
              <a:gd name="T98" fmla="*/ 215 w 255"/>
              <a:gd name="T99" fmla="*/ 128 h 256"/>
              <a:gd name="T100" fmla="*/ 239 w 255"/>
              <a:gd name="T101" fmla="*/ 152 h 256"/>
              <a:gd name="T102" fmla="*/ 215 w 255"/>
              <a:gd name="T103" fmla="*/ 17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5" h="256">
                <a:moveTo>
                  <a:pt x="255" y="152"/>
                </a:moveTo>
                <a:cubicBezTo>
                  <a:pt x="255" y="130"/>
                  <a:pt x="237" y="112"/>
                  <a:pt x="215" y="112"/>
                </a:cubicBezTo>
                <a:cubicBezTo>
                  <a:pt x="193" y="112"/>
                  <a:pt x="175" y="130"/>
                  <a:pt x="175" y="152"/>
                </a:cubicBezTo>
                <a:cubicBezTo>
                  <a:pt x="175" y="171"/>
                  <a:pt x="189" y="188"/>
                  <a:pt x="207" y="191"/>
                </a:cubicBezTo>
                <a:cubicBezTo>
                  <a:pt x="207" y="240"/>
                  <a:pt x="207" y="240"/>
                  <a:pt x="207" y="240"/>
                </a:cubicBezTo>
                <a:cubicBezTo>
                  <a:pt x="87" y="240"/>
                  <a:pt x="87" y="240"/>
                  <a:pt x="87" y="240"/>
                </a:cubicBezTo>
                <a:cubicBezTo>
                  <a:pt x="87" y="177"/>
                  <a:pt x="87" y="177"/>
                  <a:pt x="87" y="177"/>
                </a:cubicBezTo>
                <a:cubicBezTo>
                  <a:pt x="121" y="177"/>
                  <a:pt x="121" y="177"/>
                  <a:pt x="121" y="177"/>
                </a:cubicBezTo>
                <a:cubicBezTo>
                  <a:pt x="133" y="177"/>
                  <a:pt x="142" y="169"/>
                  <a:pt x="145" y="157"/>
                </a:cubicBezTo>
                <a:cubicBezTo>
                  <a:pt x="166" y="27"/>
                  <a:pt x="166" y="27"/>
                  <a:pt x="166" y="27"/>
                </a:cubicBezTo>
                <a:cubicBezTo>
                  <a:pt x="166" y="22"/>
                  <a:pt x="165" y="17"/>
                  <a:pt x="162" y="14"/>
                </a:cubicBezTo>
                <a:cubicBezTo>
                  <a:pt x="159" y="10"/>
                  <a:pt x="154" y="8"/>
                  <a:pt x="150" y="8"/>
                </a:cubicBezTo>
                <a:cubicBezTo>
                  <a:pt x="127" y="8"/>
                  <a:pt x="127" y="8"/>
                  <a:pt x="127" y="8"/>
                </a:cubicBezTo>
                <a:cubicBezTo>
                  <a:pt x="127" y="4"/>
                  <a:pt x="124" y="0"/>
                  <a:pt x="119" y="0"/>
                </a:cubicBezTo>
                <a:cubicBezTo>
                  <a:pt x="115" y="0"/>
                  <a:pt x="111" y="4"/>
                  <a:pt x="111" y="8"/>
                </a:cubicBezTo>
                <a:cubicBezTo>
                  <a:pt x="111" y="32"/>
                  <a:pt x="111" y="32"/>
                  <a:pt x="111" y="32"/>
                </a:cubicBezTo>
                <a:cubicBezTo>
                  <a:pt x="111" y="36"/>
                  <a:pt x="115" y="40"/>
                  <a:pt x="119" y="40"/>
                </a:cubicBezTo>
                <a:cubicBezTo>
                  <a:pt x="124" y="40"/>
                  <a:pt x="127" y="36"/>
                  <a:pt x="127" y="32"/>
                </a:cubicBezTo>
                <a:cubicBezTo>
                  <a:pt x="127" y="24"/>
                  <a:pt x="127" y="24"/>
                  <a:pt x="127" y="24"/>
                </a:cubicBezTo>
                <a:cubicBezTo>
                  <a:pt x="150" y="24"/>
                  <a:pt x="150" y="24"/>
                  <a:pt x="150" y="24"/>
                </a:cubicBezTo>
                <a:cubicBezTo>
                  <a:pt x="129" y="154"/>
                  <a:pt x="129" y="154"/>
                  <a:pt x="129" y="154"/>
                </a:cubicBezTo>
                <a:cubicBezTo>
                  <a:pt x="128" y="158"/>
                  <a:pt x="125" y="161"/>
                  <a:pt x="121" y="161"/>
                </a:cubicBezTo>
                <a:cubicBezTo>
                  <a:pt x="83" y="161"/>
                  <a:pt x="83" y="161"/>
                  <a:pt x="83" y="161"/>
                </a:cubicBezTo>
                <a:cubicBezTo>
                  <a:pt x="82" y="160"/>
                  <a:pt x="80" y="160"/>
                  <a:pt x="79" y="160"/>
                </a:cubicBezTo>
                <a:cubicBezTo>
                  <a:pt x="78" y="160"/>
                  <a:pt x="77" y="160"/>
                  <a:pt x="76" y="161"/>
                </a:cubicBezTo>
                <a:cubicBezTo>
                  <a:pt x="45" y="161"/>
                  <a:pt x="45" y="161"/>
                  <a:pt x="45" y="161"/>
                </a:cubicBezTo>
                <a:cubicBezTo>
                  <a:pt x="41" y="161"/>
                  <a:pt x="38" y="158"/>
                  <a:pt x="37" y="154"/>
                </a:cubicBezTo>
                <a:cubicBezTo>
                  <a:pt x="17" y="24"/>
                  <a:pt x="17" y="24"/>
                  <a:pt x="17" y="24"/>
                </a:cubicBezTo>
                <a:cubicBezTo>
                  <a:pt x="39" y="24"/>
                  <a:pt x="39" y="24"/>
                  <a:pt x="39" y="24"/>
                </a:cubicBezTo>
                <a:cubicBezTo>
                  <a:pt x="39" y="32"/>
                  <a:pt x="39" y="32"/>
                  <a:pt x="39" y="32"/>
                </a:cubicBezTo>
                <a:cubicBezTo>
                  <a:pt x="39" y="36"/>
                  <a:pt x="43" y="40"/>
                  <a:pt x="47" y="40"/>
                </a:cubicBezTo>
                <a:cubicBezTo>
                  <a:pt x="52" y="40"/>
                  <a:pt x="55" y="36"/>
                  <a:pt x="55" y="32"/>
                </a:cubicBezTo>
                <a:cubicBezTo>
                  <a:pt x="55" y="8"/>
                  <a:pt x="55" y="8"/>
                  <a:pt x="55" y="8"/>
                </a:cubicBezTo>
                <a:cubicBezTo>
                  <a:pt x="55" y="4"/>
                  <a:pt x="52" y="0"/>
                  <a:pt x="47" y="0"/>
                </a:cubicBezTo>
                <a:cubicBezTo>
                  <a:pt x="43" y="0"/>
                  <a:pt x="39" y="4"/>
                  <a:pt x="39" y="8"/>
                </a:cubicBezTo>
                <a:cubicBezTo>
                  <a:pt x="17" y="8"/>
                  <a:pt x="17" y="8"/>
                  <a:pt x="17" y="8"/>
                </a:cubicBezTo>
                <a:cubicBezTo>
                  <a:pt x="12" y="8"/>
                  <a:pt x="8" y="10"/>
                  <a:pt x="5" y="14"/>
                </a:cubicBezTo>
                <a:cubicBezTo>
                  <a:pt x="2" y="17"/>
                  <a:pt x="0" y="22"/>
                  <a:pt x="1" y="27"/>
                </a:cubicBezTo>
                <a:cubicBezTo>
                  <a:pt x="21" y="157"/>
                  <a:pt x="21" y="157"/>
                  <a:pt x="21" y="157"/>
                </a:cubicBezTo>
                <a:cubicBezTo>
                  <a:pt x="23" y="169"/>
                  <a:pt x="33" y="177"/>
                  <a:pt x="45" y="177"/>
                </a:cubicBezTo>
                <a:cubicBezTo>
                  <a:pt x="71" y="177"/>
                  <a:pt x="71" y="177"/>
                  <a:pt x="71" y="177"/>
                </a:cubicBezTo>
                <a:cubicBezTo>
                  <a:pt x="71" y="248"/>
                  <a:pt x="71" y="248"/>
                  <a:pt x="71" y="248"/>
                </a:cubicBezTo>
                <a:cubicBezTo>
                  <a:pt x="71" y="252"/>
                  <a:pt x="75" y="256"/>
                  <a:pt x="79" y="256"/>
                </a:cubicBezTo>
                <a:cubicBezTo>
                  <a:pt x="215" y="256"/>
                  <a:pt x="215" y="256"/>
                  <a:pt x="215" y="256"/>
                </a:cubicBezTo>
                <a:cubicBezTo>
                  <a:pt x="220" y="256"/>
                  <a:pt x="223" y="252"/>
                  <a:pt x="223" y="248"/>
                </a:cubicBezTo>
                <a:cubicBezTo>
                  <a:pt x="223" y="191"/>
                  <a:pt x="223" y="191"/>
                  <a:pt x="223" y="191"/>
                </a:cubicBezTo>
                <a:cubicBezTo>
                  <a:pt x="241" y="188"/>
                  <a:pt x="255" y="171"/>
                  <a:pt x="255" y="152"/>
                </a:cubicBezTo>
                <a:close/>
                <a:moveTo>
                  <a:pt x="215" y="176"/>
                </a:moveTo>
                <a:cubicBezTo>
                  <a:pt x="202" y="176"/>
                  <a:pt x="191" y="165"/>
                  <a:pt x="191" y="152"/>
                </a:cubicBezTo>
                <a:cubicBezTo>
                  <a:pt x="191" y="139"/>
                  <a:pt x="202" y="128"/>
                  <a:pt x="215" y="128"/>
                </a:cubicBezTo>
                <a:cubicBezTo>
                  <a:pt x="228" y="128"/>
                  <a:pt x="239" y="139"/>
                  <a:pt x="239" y="152"/>
                </a:cubicBezTo>
                <a:cubicBezTo>
                  <a:pt x="239" y="165"/>
                  <a:pt x="228" y="176"/>
                  <a:pt x="215" y="176"/>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44" name="Group 8" descr="Hospital.">
            <a:extLst>
              <a:ext uri="{FF2B5EF4-FFF2-40B4-BE49-F238E27FC236}">
                <a16:creationId xmlns:a16="http://schemas.microsoft.com/office/drawing/2014/main" id="{3CC5B8F9-5405-D535-4D67-616E5A140A83}"/>
              </a:ext>
            </a:extLst>
          </p:cNvPr>
          <p:cNvGrpSpPr>
            <a:grpSpLocks noChangeAspect="1"/>
          </p:cNvGrpSpPr>
          <p:nvPr/>
        </p:nvGrpSpPr>
        <p:grpSpPr bwMode="auto">
          <a:xfrm>
            <a:off x="8503565" y="2607227"/>
            <a:ext cx="375385" cy="375385"/>
            <a:chOff x="3408" y="1731"/>
            <a:chExt cx="614" cy="614"/>
          </a:xfrm>
          <a:solidFill>
            <a:schemeClr val="accent4"/>
          </a:solidFill>
        </p:grpSpPr>
        <p:sp>
          <p:nvSpPr>
            <p:cNvPr id="45" name="Freeform 9">
              <a:extLst>
                <a:ext uri="{FF2B5EF4-FFF2-40B4-BE49-F238E27FC236}">
                  <a16:creationId xmlns:a16="http://schemas.microsoft.com/office/drawing/2014/main" id="{CAF6F7DB-0074-73C8-0DBB-0387C364D00B}"/>
                </a:ext>
              </a:extLst>
            </p:cNvPr>
            <p:cNvSpPr>
              <a:spLocks noEditPoints="1"/>
            </p:cNvSpPr>
            <p:nvPr/>
          </p:nvSpPr>
          <p:spPr bwMode="auto">
            <a:xfrm>
              <a:off x="3408" y="1731"/>
              <a:ext cx="614" cy="614"/>
            </a:xfrm>
            <a:custGeom>
              <a:avLst/>
              <a:gdLst>
                <a:gd name="T0" fmla="*/ 128 w 256"/>
                <a:gd name="T1" fmla="*/ 0 h 256"/>
                <a:gd name="T2" fmla="*/ 0 w 256"/>
                <a:gd name="T3" fmla="*/ 128 h 256"/>
                <a:gd name="T4" fmla="*/ 128 w 256"/>
                <a:gd name="T5" fmla="*/ 256 h 256"/>
                <a:gd name="T6" fmla="*/ 256 w 256"/>
                <a:gd name="T7" fmla="*/ 128 h 256"/>
                <a:gd name="T8" fmla="*/ 128 w 256"/>
                <a:gd name="T9" fmla="*/ 0 h 256"/>
                <a:gd name="T10" fmla="*/ 128 w 256"/>
                <a:gd name="T11" fmla="*/ 240 h 256"/>
                <a:gd name="T12" fmla="*/ 16 w 256"/>
                <a:gd name="T13" fmla="*/ 128 h 256"/>
                <a:gd name="T14" fmla="*/ 128 w 256"/>
                <a:gd name="T15" fmla="*/ 16 h 256"/>
                <a:gd name="T16" fmla="*/ 240 w 256"/>
                <a:gd name="T17" fmla="*/ 128 h 256"/>
                <a:gd name="T18" fmla="*/ 128 w 256"/>
                <a:gd name="T19" fmla="*/ 24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 h="256">
                  <a:moveTo>
                    <a:pt x="128" y="0"/>
                  </a:moveTo>
                  <a:cubicBezTo>
                    <a:pt x="58" y="0"/>
                    <a:pt x="0" y="57"/>
                    <a:pt x="0" y="128"/>
                  </a:cubicBezTo>
                  <a:cubicBezTo>
                    <a:pt x="0" y="199"/>
                    <a:pt x="58" y="256"/>
                    <a:pt x="128" y="256"/>
                  </a:cubicBezTo>
                  <a:cubicBezTo>
                    <a:pt x="199" y="256"/>
                    <a:pt x="256" y="199"/>
                    <a:pt x="256" y="128"/>
                  </a:cubicBezTo>
                  <a:cubicBezTo>
                    <a:pt x="256" y="57"/>
                    <a:pt x="199" y="0"/>
                    <a:pt x="128" y="0"/>
                  </a:cubicBezTo>
                  <a:close/>
                  <a:moveTo>
                    <a:pt x="128" y="240"/>
                  </a:moveTo>
                  <a:cubicBezTo>
                    <a:pt x="66" y="240"/>
                    <a:pt x="16" y="190"/>
                    <a:pt x="16" y="128"/>
                  </a:cubicBezTo>
                  <a:cubicBezTo>
                    <a:pt x="16" y="66"/>
                    <a:pt x="66" y="16"/>
                    <a:pt x="128" y="16"/>
                  </a:cubicBezTo>
                  <a:cubicBezTo>
                    <a:pt x="190" y="16"/>
                    <a:pt x="240" y="66"/>
                    <a:pt x="240" y="128"/>
                  </a:cubicBezTo>
                  <a:cubicBezTo>
                    <a:pt x="240" y="190"/>
                    <a:pt x="190" y="240"/>
                    <a:pt x="128" y="2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0">
              <a:extLst>
                <a:ext uri="{FF2B5EF4-FFF2-40B4-BE49-F238E27FC236}">
                  <a16:creationId xmlns:a16="http://schemas.microsoft.com/office/drawing/2014/main" id="{7F58CA65-C9EF-7069-64D5-4F02D1BE1697}"/>
                </a:ext>
              </a:extLst>
            </p:cNvPr>
            <p:cNvSpPr>
              <a:spLocks noEditPoints="1"/>
            </p:cNvSpPr>
            <p:nvPr/>
          </p:nvSpPr>
          <p:spPr bwMode="auto">
            <a:xfrm>
              <a:off x="3542" y="1865"/>
              <a:ext cx="346" cy="345"/>
            </a:xfrm>
            <a:custGeom>
              <a:avLst/>
              <a:gdLst>
                <a:gd name="T0" fmla="*/ 136 w 144"/>
                <a:gd name="T1" fmla="*/ 40 h 144"/>
                <a:gd name="T2" fmla="*/ 104 w 144"/>
                <a:gd name="T3" fmla="*/ 40 h 144"/>
                <a:gd name="T4" fmla="*/ 104 w 144"/>
                <a:gd name="T5" fmla="*/ 8 h 144"/>
                <a:gd name="T6" fmla="*/ 96 w 144"/>
                <a:gd name="T7" fmla="*/ 0 h 144"/>
                <a:gd name="T8" fmla="*/ 48 w 144"/>
                <a:gd name="T9" fmla="*/ 0 h 144"/>
                <a:gd name="T10" fmla="*/ 40 w 144"/>
                <a:gd name="T11" fmla="*/ 8 h 144"/>
                <a:gd name="T12" fmla="*/ 40 w 144"/>
                <a:gd name="T13" fmla="*/ 40 h 144"/>
                <a:gd name="T14" fmla="*/ 8 w 144"/>
                <a:gd name="T15" fmla="*/ 40 h 144"/>
                <a:gd name="T16" fmla="*/ 0 w 144"/>
                <a:gd name="T17" fmla="*/ 48 h 144"/>
                <a:gd name="T18" fmla="*/ 0 w 144"/>
                <a:gd name="T19" fmla="*/ 96 h 144"/>
                <a:gd name="T20" fmla="*/ 8 w 144"/>
                <a:gd name="T21" fmla="*/ 104 h 144"/>
                <a:gd name="T22" fmla="*/ 40 w 144"/>
                <a:gd name="T23" fmla="*/ 104 h 144"/>
                <a:gd name="T24" fmla="*/ 40 w 144"/>
                <a:gd name="T25" fmla="*/ 136 h 144"/>
                <a:gd name="T26" fmla="*/ 48 w 144"/>
                <a:gd name="T27" fmla="*/ 144 h 144"/>
                <a:gd name="T28" fmla="*/ 96 w 144"/>
                <a:gd name="T29" fmla="*/ 144 h 144"/>
                <a:gd name="T30" fmla="*/ 104 w 144"/>
                <a:gd name="T31" fmla="*/ 136 h 144"/>
                <a:gd name="T32" fmla="*/ 104 w 144"/>
                <a:gd name="T33" fmla="*/ 104 h 144"/>
                <a:gd name="T34" fmla="*/ 136 w 144"/>
                <a:gd name="T35" fmla="*/ 104 h 144"/>
                <a:gd name="T36" fmla="*/ 144 w 144"/>
                <a:gd name="T37" fmla="*/ 96 h 144"/>
                <a:gd name="T38" fmla="*/ 144 w 144"/>
                <a:gd name="T39" fmla="*/ 48 h 144"/>
                <a:gd name="T40" fmla="*/ 136 w 144"/>
                <a:gd name="T41" fmla="*/ 40 h 144"/>
                <a:gd name="T42" fmla="*/ 128 w 144"/>
                <a:gd name="T43" fmla="*/ 88 h 144"/>
                <a:gd name="T44" fmla="*/ 96 w 144"/>
                <a:gd name="T45" fmla="*/ 88 h 144"/>
                <a:gd name="T46" fmla="*/ 88 w 144"/>
                <a:gd name="T47" fmla="*/ 96 h 144"/>
                <a:gd name="T48" fmla="*/ 88 w 144"/>
                <a:gd name="T49" fmla="*/ 128 h 144"/>
                <a:gd name="T50" fmla="*/ 56 w 144"/>
                <a:gd name="T51" fmla="*/ 128 h 144"/>
                <a:gd name="T52" fmla="*/ 56 w 144"/>
                <a:gd name="T53" fmla="*/ 96 h 144"/>
                <a:gd name="T54" fmla="*/ 48 w 144"/>
                <a:gd name="T55" fmla="*/ 88 h 144"/>
                <a:gd name="T56" fmla="*/ 16 w 144"/>
                <a:gd name="T57" fmla="*/ 88 h 144"/>
                <a:gd name="T58" fmla="*/ 16 w 144"/>
                <a:gd name="T59" fmla="*/ 56 h 144"/>
                <a:gd name="T60" fmla="*/ 48 w 144"/>
                <a:gd name="T61" fmla="*/ 56 h 144"/>
                <a:gd name="T62" fmla="*/ 56 w 144"/>
                <a:gd name="T63" fmla="*/ 48 h 144"/>
                <a:gd name="T64" fmla="*/ 56 w 144"/>
                <a:gd name="T65" fmla="*/ 16 h 144"/>
                <a:gd name="T66" fmla="*/ 88 w 144"/>
                <a:gd name="T67" fmla="*/ 16 h 144"/>
                <a:gd name="T68" fmla="*/ 88 w 144"/>
                <a:gd name="T69" fmla="*/ 48 h 144"/>
                <a:gd name="T70" fmla="*/ 96 w 144"/>
                <a:gd name="T71" fmla="*/ 56 h 144"/>
                <a:gd name="T72" fmla="*/ 128 w 144"/>
                <a:gd name="T73" fmla="*/ 56 h 144"/>
                <a:gd name="T74" fmla="*/ 128 w 144"/>
                <a:gd name="T75" fmla="*/ 8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4" h="144">
                  <a:moveTo>
                    <a:pt x="136" y="40"/>
                  </a:moveTo>
                  <a:cubicBezTo>
                    <a:pt x="104" y="40"/>
                    <a:pt x="104" y="40"/>
                    <a:pt x="104" y="40"/>
                  </a:cubicBezTo>
                  <a:cubicBezTo>
                    <a:pt x="104" y="8"/>
                    <a:pt x="104" y="8"/>
                    <a:pt x="104" y="8"/>
                  </a:cubicBezTo>
                  <a:cubicBezTo>
                    <a:pt x="104" y="4"/>
                    <a:pt x="101" y="0"/>
                    <a:pt x="96" y="0"/>
                  </a:cubicBezTo>
                  <a:cubicBezTo>
                    <a:pt x="48" y="0"/>
                    <a:pt x="48" y="0"/>
                    <a:pt x="48" y="0"/>
                  </a:cubicBezTo>
                  <a:cubicBezTo>
                    <a:pt x="44" y="0"/>
                    <a:pt x="40" y="4"/>
                    <a:pt x="40" y="8"/>
                  </a:cubicBezTo>
                  <a:cubicBezTo>
                    <a:pt x="40" y="40"/>
                    <a:pt x="40" y="40"/>
                    <a:pt x="40" y="40"/>
                  </a:cubicBezTo>
                  <a:cubicBezTo>
                    <a:pt x="8" y="40"/>
                    <a:pt x="8" y="40"/>
                    <a:pt x="8" y="40"/>
                  </a:cubicBezTo>
                  <a:cubicBezTo>
                    <a:pt x="4" y="40"/>
                    <a:pt x="0" y="44"/>
                    <a:pt x="0" y="48"/>
                  </a:cubicBezTo>
                  <a:cubicBezTo>
                    <a:pt x="0" y="96"/>
                    <a:pt x="0" y="96"/>
                    <a:pt x="0" y="96"/>
                  </a:cubicBezTo>
                  <a:cubicBezTo>
                    <a:pt x="0" y="100"/>
                    <a:pt x="4" y="104"/>
                    <a:pt x="8" y="104"/>
                  </a:cubicBezTo>
                  <a:cubicBezTo>
                    <a:pt x="40" y="104"/>
                    <a:pt x="40" y="104"/>
                    <a:pt x="40" y="104"/>
                  </a:cubicBezTo>
                  <a:cubicBezTo>
                    <a:pt x="40" y="136"/>
                    <a:pt x="40" y="136"/>
                    <a:pt x="40" y="136"/>
                  </a:cubicBezTo>
                  <a:cubicBezTo>
                    <a:pt x="40" y="140"/>
                    <a:pt x="44" y="144"/>
                    <a:pt x="48" y="144"/>
                  </a:cubicBezTo>
                  <a:cubicBezTo>
                    <a:pt x="96" y="144"/>
                    <a:pt x="96" y="144"/>
                    <a:pt x="96" y="144"/>
                  </a:cubicBezTo>
                  <a:cubicBezTo>
                    <a:pt x="101" y="144"/>
                    <a:pt x="104" y="140"/>
                    <a:pt x="104" y="136"/>
                  </a:cubicBezTo>
                  <a:cubicBezTo>
                    <a:pt x="104" y="104"/>
                    <a:pt x="104" y="104"/>
                    <a:pt x="104" y="104"/>
                  </a:cubicBezTo>
                  <a:cubicBezTo>
                    <a:pt x="136" y="104"/>
                    <a:pt x="136" y="104"/>
                    <a:pt x="136" y="104"/>
                  </a:cubicBezTo>
                  <a:cubicBezTo>
                    <a:pt x="141" y="104"/>
                    <a:pt x="144" y="100"/>
                    <a:pt x="144" y="96"/>
                  </a:cubicBezTo>
                  <a:cubicBezTo>
                    <a:pt x="144" y="48"/>
                    <a:pt x="144" y="48"/>
                    <a:pt x="144" y="48"/>
                  </a:cubicBezTo>
                  <a:cubicBezTo>
                    <a:pt x="144" y="44"/>
                    <a:pt x="141" y="40"/>
                    <a:pt x="136" y="40"/>
                  </a:cubicBezTo>
                  <a:close/>
                  <a:moveTo>
                    <a:pt x="128" y="88"/>
                  </a:moveTo>
                  <a:cubicBezTo>
                    <a:pt x="96" y="88"/>
                    <a:pt x="96" y="88"/>
                    <a:pt x="96" y="88"/>
                  </a:cubicBezTo>
                  <a:cubicBezTo>
                    <a:pt x="92" y="88"/>
                    <a:pt x="88" y="92"/>
                    <a:pt x="88" y="96"/>
                  </a:cubicBezTo>
                  <a:cubicBezTo>
                    <a:pt x="88" y="128"/>
                    <a:pt x="88" y="128"/>
                    <a:pt x="88" y="128"/>
                  </a:cubicBezTo>
                  <a:cubicBezTo>
                    <a:pt x="56" y="128"/>
                    <a:pt x="56" y="128"/>
                    <a:pt x="56" y="128"/>
                  </a:cubicBezTo>
                  <a:cubicBezTo>
                    <a:pt x="56" y="96"/>
                    <a:pt x="56" y="96"/>
                    <a:pt x="56" y="96"/>
                  </a:cubicBezTo>
                  <a:cubicBezTo>
                    <a:pt x="56" y="92"/>
                    <a:pt x="53" y="88"/>
                    <a:pt x="48" y="88"/>
                  </a:cubicBezTo>
                  <a:cubicBezTo>
                    <a:pt x="16" y="88"/>
                    <a:pt x="16" y="88"/>
                    <a:pt x="16" y="88"/>
                  </a:cubicBezTo>
                  <a:cubicBezTo>
                    <a:pt x="16" y="56"/>
                    <a:pt x="16" y="56"/>
                    <a:pt x="16" y="56"/>
                  </a:cubicBezTo>
                  <a:cubicBezTo>
                    <a:pt x="48" y="56"/>
                    <a:pt x="48" y="56"/>
                    <a:pt x="48" y="56"/>
                  </a:cubicBezTo>
                  <a:cubicBezTo>
                    <a:pt x="53" y="56"/>
                    <a:pt x="56" y="52"/>
                    <a:pt x="56" y="48"/>
                  </a:cubicBezTo>
                  <a:cubicBezTo>
                    <a:pt x="56" y="16"/>
                    <a:pt x="56" y="16"/>
                    <a:pt x="56" y="16"/>
                  </a:cubicBezTo>
                  <a:cubicBezTo>
                    <a:pt x="88" y="16"/>
                    <a:pt x="88" y="16"/>
                    <a:pt x="88" y="16"/>
                  </a:cubicBezTo>
                  <a:cubicBezTo>
                    <a:pt x="88" y="48"/>
                    <a:pt x="88" y="48"/>
                    <a:pt x="88" y="48"/>
                  </a:cubicBezTo>
                  <a:cubicBezTo>
                    <a:pt x="88" y="52"/>
                    <a:pt x="92" y="56"/>
                    <a:pt x="96" y="56"/>
                  </a:cubicBezTo>
                  <a:cubicBezTo>
                    <a:pt x="128" y="56"/>
                    <a:pt x="128" y="56"/>
                    <a:pt x="128" y="56"/>
                  </a:cubicBezTo>
                  <a:lnTo>
                    <a:pt x="128" y="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0" name="Rectangle 49">
            <a:extLst>
              <a:ext uri="{FF2B5EF4-FFF2-40B4-BE49-F238E27FC236}">
                <a16:creationId xmlns:a16="http://schemas.microsoft.com/office/drawing/2014/main" id="{65E82BAC-044F-1EFA-F12B-11C89C50466E}"/>
              </a:ext>
            </a:extLst>
          </p:cNvPr>
          <p:cNvSpPr/>
          <p:nvPr/>
        </p:nvSpPr>
        <p:spPr>
          <a:xfrm>
            <a:off x="503448" y="2154797"/>
            <a:ext cx="880110" cy="880110"/>
          </a:xfrm>
          <a:prstGeom prst="rect">
            <a:avLst/>
          </a:prstGeom>
          <a:solidFill>
            <a:srgbClr val="002C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54" name="TextBox 53">
            <a:extLst>
              <a:ext uri="{FF2B5EF4-FFF2-40B4-BE49-F238E27FC236}">
                <a16:creationId xmlns:a16="http://schemas.microsoft.com/office/drawing/2014/main" id="{FDBAE7E7-346D-3D82-0324-A84A0F5A131B}"/>
              </a:ext>
            </a:extLst>
          </p:cNvPr>
          <p:cNvSpPr txBox="1"/>
          <p:nvPr/>
        </p:nvSpPr>
        <p:spPr>
          <a:xfrm>
            <a:off x="1465482" y="2065446"/>
            <a:ext cx="5913110" cy="152349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2C77"/>
                </a:solidFill>
                <a:effectLst/>
                <a:uLnTx/>
                <a:uFillTx/>
                <a:latin typeface="Arial" panose="020B0604020202020204"/>
                <a:ea typeface="+mn-ea"/>
                <a:cs typeface="+mn-cs"/>
              </a:rPr>
              <a:t>Generación Z y Millennials</a:t>
            </a: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s-ES" sz="1600" b="0" i="0" u="none" strike="noStrike" kern="1200" cap="none" spc="0" normalizeH="0" baseline="0" noProof="0" dirty="0">
                <a:ln>
                  <a:noFill/>
                </a:ln>
                <a:solidFill>
                  <a:srgbClr val="202020"/>
                </a:solidFill>
                <a:effectLst/>
                <a:uLnTx/>
                <a:uFillTx/>
                <a:latin typeface="Arial" panose="020B0604020202020204"/>
                <a:ea typeface="+mn-ea"/>
                <a:cs typeface="+mn-cs"/>
              </a:rPr>
              <a:t>Seguirán siendo una fuerza impulsora detrás del crecimiento del gasto, ya que entran en sus años pico de ingresos y están dispuestos a gastar en experiencias y productos que se alineen con sus valores y preferencias.</a:t>
            </a:r>
          </a:p>
        </p:txBody>
      </p:sp>
      <p:sp>
        <p:nvSpPr>
          <p:cNvPr id="55" name="Rectangle 54">
            <a:extLst>
              <a:ext uri="{FF2B5EF4-FFF2-40B4-BE49-F238E27FC236}">
                <a16:creationId xmlns:a16="http://schemas.microsoft.com/office/drawing/2014/main" id="{57EA3107-7D07-DC5A-D487-F9D9ED72F9C6}"/>
              </a:ext>
            </a:extLst>
          </p:cNvPr>
          <p:cNvSpPr/>
          <p:nvPr/>
        </p:nvSpPr>
        <p:spPr>
          <a:xfrm>
            <a:off x="503448" y="3965675"/>
            <a:ext cx="880110" cy="88011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59" name="TextBox 58">
            <a:extLst>
              <a:ext uri="{FF2B5EF4-FFF2-40B4-BE49-F238E27FC236}">
                <a16:creationId xmlns:a16="http://schemas.microsoft.com/office/drawing/2014/main" id="{9C1157CB-8D79-3EE5-AC4B-781E123EB364}"/>
              </a:ext>
            </a:extLst>
          </p:cNvPr>
          <p:cNvSpPr txBox="1"/>
          <p:nvPr/>
        </p:nvSpPr>
        <p:spPr>
          <a:xfrm>
            <a:off x="1465482" y="3897084"/>
            <a:ext cx="5925918" cy="103105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s-ES" sz="2400" b="1" i="0" u="none" strike="noStrike" kern="1200" cap="none" spc="0" normalizeH="0" baseline="0" noProof="0" dirty="0">
                <a:ln>
                  <a:noFill/>
                </a:ln>
                <a:solidFill>
                  <a:srgbClr val="009DE0"/>
                </a:solidFill>
                <a:effectLst/>
                <a:uLnTx/>
                <a:uFillTx/>
                <a:latin typeface="Arial" panose="020B0604020202020204"/>
                <a:ea typeface="+mn-ea"/>
                <a:cs typeface="+mn-cs"/>
              </a:rPr>
              <a:t>Consumidores de ingresos altos</a:t>
            </a: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s-ES" sz="1600" b="0" i="0" u="none" strike="noStrike" kern="1200" cap="none" spc="0" normalizeH="0" baseline="0" noProof="0" dirty="0">
                <a:ln>
                  <a:noFill/>
                </a:ln>
                <a:solidFill>
                  <a:srgbClr val="202020"/>
                </a:solidFill>
                <a:effectLst/>
                <a:uLnTx/>
                <a:uFillTx/>
                <a:latin typeface="Arial" panose="020B0604020202020204"/>
                <a:ea typeface="+mn-ea"/>
                <a:cs typeface="+mn-cs"/>
              </a:rPr>
              <a:t>Seguirán siendo resistentes y dispuestos a gastar en productos y servicios de alta calidad</a:t>
            </a:r>
            <a:r>
              <a:rPr kumimoji="0" lang="es-ES" sz="1200" b="0" i="0" u="none" strike="noStrike" kern="1200" cap="none" spc="0" normalizeH="0" baseline="0" noProof="0" dirty="0">
                <a:ln>
                  <a:noFill/>
                </a:ln>
                <a:solidFill>
                  <a:srgbClr val="202020"/>
                </a:solidFill>
                <a:effectLst/>
                <a:uLnTx/>
                <a:uFillTx/>
                <a:latin typeface="Arial" panose="020B0604020202020204"/>
                <a:ea typeface="+mn-ea"/>
                <a:cs typeface="+mn-cs"/>
              </a:rPr>
              <a:t>.</a:t>
            </a:r>
          </a:p>
        </p:txBody>
      </p:sp>
      <p:grpSp>
        <p:nvGrpSpPr>
          <p:cNvPr id="64" name="Group 4" descr="Statistics.">
            <a:extLst>
              <a:ext uri="{FF2B5EF4-FFF2-40B4-BE49-F238E27FC236}">
                <a16:creationId xmlns:a16="http://schemas.microsoft.com/office/drawing/2014/main" id="{0E20634F-0DA2-E266-AA07-105190FCEA46}"/>
              </a:ext>
            </a:extLst>
          </p:cNvPr>
          <p:cNvGrpSpPr>
            <a:grpSpLocks noChangeAspect="1"/>
          </p:cNvGrpSpPr>
          <p:nvPr>
            <p:custDataLst>
              <p:custData r:id="rId1"/>
            </p:custDataLst>
          </p:nvPr>
        </p:nvGrpSpPr>
        <p:grpSpPr bwMode="auto">
          <a:xfrm>
            <a:off x="715647" y="2367837"/>
            <a:ext cx="455712" cy="454031"/>
            <a:chOff x="3408" y="1723"/>
            <a:chExt cx="542" cy="540"/>
          </a:xfrm>
          <a:solidFill>
            <a:schemeClr val="bg1"/>
          </a:solidFill>
        </p:grpSpPr>
        <p:sp>
          <p:nvSpPr>
            <p:cNvPr id="66" name="Freeform 5">
              <a:extLst>
                <a:ext uri="{FF2B5EF4-FFF2-40B4-BE49-F238E27FC236}">
                  <a16:creationId xmlns:a16="http://schemas.microsoft.com/office/drawing/2014/main" id="{15E638B6-D038-0FA7-FC36-3F063107E2CC}"/>
                </a:ext>
              </a:extLst>
            </p:cNvPr>
            <p:cNvSpPr>
              <a:spLocks/>
            </p:cNvSpPr>
            <p:nvPr/>
          </p:nvSpPr>
          <p:spPr bwMode="auto">
            <a:xfrm>
              <a:off x="3430" y="2090"/>
              <a:ext cx="38" cy="173"/>
            </a:xfrm>
            <a:custGeom>
              <a:avLst/>
              <a:gdLst>
                <a:gd name="T0" fmla="*/ 8 w 16"/>
                <a:gd name="T1" fmla="*/ 0 h 72"/>
                <a:gd name="T2" fmla="*/ 0 w 16"/>
                <a:gd name="T3" fmla="*/ 8 h 72"/>
                <a:gd name="T4" fmla="*/ 0 w 16"/>
                <a:gd name="T5" fmla="*/ 64 h 72"/>
                <a:gd name="T6" fmla="*/ 8 w 16"/>
                <a:gd name="T7" fmla="*/ 72 h 72"/>
                <a:gd name="T8" fmla="*/ 16 w 16"/>
                <a:gd name="T9" fmla="*/ 64 h 72"/>
                <a:gd name="T10" fmla="*/ 16 w 16"/>
                <a:gd name="T11" fmla="*/ 8 h 72"/>
                <a:gd name="T12" fmla="*/ 8 w 16"/>
                <a:gd name="T13" fmla="*/ 0 h 72"/>
              </a:gdLst>
              <a:ahLst/>
              <a:cxnLst>
                <a:cxn ang="0">
                  <a:pos x="T0" y="T1"/>
                </a:cxn>
                <a:cxn ang="0">
                  <a:pos x="T2" y="T3"/>
                </a:cxn>
                <a:cxn ang="0">
                  <a:pos x="T4" y="T5"/>
                </a:cxn>
                <a:cxn ang="0">
                  <a:pos x="T6" y="T7"/>
                </a:cxn>
                <a:cxn ang="0">
                  <a:pos x="T8" y="T9"/>
                </a:cxn>
                <a:cxn ang="0">
                  <a:pos x="T10" y="T11"/>
                </a:cxn>
                <a:cxn ang="0">
                  <a:pos x="T12" y="T13"/>
                </a:cxn>
              </a:cxnLst>
              <a:rect l="0" t="0" r="r" b="b"/>
              <a:pathLst>
                <a:path w="16" h="72">
                  <a:moveTo>
                    <a:pt x="8" y="0"/>
                  </a:moveTo>
                  <a:cubicBezTo>
                    <a:pt x="4" y="0"/>
                    <a:pt x="0" y="4"/>
                    <a:pt x="0" y="8"/>
                  </a:cubicBezTo>
                  <a:cubicBezTo>
                    <a:pt x="0" y="64"/>
                    <a:pt x="0" y="64"/>
                    <a:pt x="0" y="64"/>
                  </a:cubicBezTo>
                  <a:cubicBezTo>
                    <a:pt x="0" y="68"/>
                    <a:pt x="4" y="72"/>
                    <a:pt x="8" y="72"/>
                  </a:cubicBezTo>
                  <a:cubicBezTo>
                    <a:pt x="13" y="72"/>
                    <a:pt x="16" y="68"/>
                    <a:pt x="16" y="64"/>
                  </a:cubicBezTo>
                  <a:cubicBezTo>
                    <a:pt x="16" y="8"/>
                    <a:pt x="16" y="8"/>
                    <a:pt x="16" y="8"/>
                  </a:cubicBezTo>
                  <a:cubicBezTo>
                    <a:pt x="16" y="4"/>
                    <a:pt x="1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
              <a:extLst>
                <a:ext uri="{FF2B5EF4-FFF2-40B4-BE49-F238E27FC236}">
                  <a16:creationId xmlns:a16="http://schemas.microsoft.com/office/drawing/2014/main" id="{76C7A02B-68FC-1794-C0D0-6EB8B1AF0426}"/>
                </a:ext>
              </a:extLst>
            </p:cNvPr>
            <p:cNvSpPr>
              <a:spLocks/>
            </p:cNvSpPr>
            <p:nvPr/>
          </p:nvSpPr>
          <p:spPr bwMode="auto">
            <a:xfrm>
              <a:off x="3583" y="1918"/>
              <a:ext cx="39" cy="345"/>
            </a:xfrm>
            <a:custGeom>
              <a:avLst/>
              <a:gdLst>
                <a:gd name="T0" fmla="*/ 8 w 16"/>
                <a:gd name="T1" fmla="*/ 0 h 144"/>
                <a:gd name="T2" fmla="*/ 0 w 16"/>
                <a:gd name="T3" fmla="*/ 8 h 144"/>
                <a:gd name="T4" fmla="*/ 0 w 16"/>
                <a:gd name="T5" fmla="*/ 136 h 144"/>
                <a:gd name="T6" fmla="*/ 8 w 16"/>
                <a:gd name="T7" fmla="*/ 144 h 144"/>
                <a:gd name="T8" fmla="*/ 16 w 16"/>
                <a:gd name="T9" fmla="*/ 136 h 144"/>
                <a:gd name="T10" fmla="*/ 16 w 16"/>
                <a:gd name="T11" fmla="*/ 8 h 144"/>
                <a:gd name="T12" fmla="*/ 8 w 16"/>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16" h="144">
                  <a:moveTo>
                    <a:pt x="8" y="0"/>
                  </a:moveTo>
                  <a:cubicBezTo>
                    <a:pt x="4" y="0"/>
                    <a:pt x="0" y="4"/>
                    <a:pt x="0" y="8"/>
                  </a:cubicBezTo>
                  <a:cubicBezTo>
                    <a:pt x="0" y="136"/>
                    <a:pt x="0" y="136"/>
                    <a:pt x="0" y="136"/>
                  </a:cubicBezTo>
                  <a:cubicBezTo>
                    <a:pt x="0" y="140"/>
                    <a:pt x="4" y="144"/>
                    <a:pt x="8" y="144"/>
                  </a:cubicBezTo>
                  <a:cubicBezTo>
                    <a:pt x="13" y="144"/>
                    <a:pt x="16" y="140"/>
                    <a:pt x="16" y="136"/>
                  </a:cubicBezTo>
                  <a:cubicBezTo>
                    <a:pt x="16" y="8"/>
                    <a:pt x="16" y="8"/>
                    <a:pt x="16" y="8"/>
                  </a:cubicBezTo>
                  <a:cubicBezTo>
                    <a:pt x="16" y="4"/>
                    <a:pt x="1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7">
              <a:extLst>
                <a:ext uri="{FF2B5EF4-FFF2-40B4-BE49-F238E27FC236}">
                  <a16:creationId xmlns:a16="http://schemas.microsoft.com/office/drawing/2014/main" id="{F580FF28-C207-90D9-CC45-370019E855CF}"/>
                </a:ext>
              </a:extLst>
            </p:cNvPr>
            <p:cNvSpPr>
              <a:spLocks/>
            </p:cNvSpPr>
            <p:nvPr/>
          </p:nvSpPr>
          <p:spPr bwMode="auto">
            <a:xfrm>
              <a:off x="3737" y="2090"/>
              <a:ext cx="38" cy="173"/>
            </a:xfrm>
            <a:custGeom>
              <a:avLst/>
              <a:gdLst>
                <a:gd name="T0" fmla="*/ 8 w 16"/>
                <a:gd name="T1" fmla="*/ 0 h 72"/>
                <a:gd name="T2" fmla="*/ 0 w 16"/>
                <a:gd name="T3" fmla="*/ 8 h 72"/>
                <a:gd name="T4" fmla="*/ 0 w 16"/>
                <a:gd name="T5" fmla="*/ 64 h 72"/>
                <a:gd name="T6" fmla="*/ 8 w 16"/>
                <a:gd name="T7" fmla="*/ 72 h 72"/>
                <a:gd name="T8" fmla="*/ 16 w 16"/>
                <a:gd name="T9" fmla="*/ 64 h 72"/>
                <a:gd name="T10" fmla="*/ 16 w 16"/>
                <a:gd name="T11" fmla="*/ 8 h 72"/>
                <a:gd name="T12" fmla="*/ 8 w 16"/>
                <a:gd name="T13" fmla="*/ 0 h 72"/>
              </a:gdLst>
              <a:ahLst/>
              <a:cxnLst>
                <a:cxn ang="0">
                  <a:pos x="T0" y="T1"/>
                </a:cxn>
                <a:cxn ang="0">
                  <a:pos x="T2" y="T3"/>
                </a:cxn>
                <a:cxn ang="0">
                  <a:pos x="T4" y="T5"/>
                </a:cxn>
                <a:cxn ang="0">
                  <a:pos x="T6" y="T7"/>
                </a:cxn>
                <a:cxn ang="0">
                  <a:pos x="T8" y="T9"/>
                </a:cxn>
                <a:cxn ang="0">
                  <a:pos x="T10" y="T11"/>
                </a:cxn>
                <a:cxn ang="0">
                  <a:pos x="T12" y="T13"/>
                </a:cxn>
              </a:cxnLst>
              <a:rect l="0" t="0" r="r" b="b"/>
              <a:pathLst>
                <a:path w="16" h="72">
                  <a:moveTo>
                    <a:pt x="8" y="0"/>
                  </a:moveTo>
                  <a:cubicBezTo>
                    <a:pt x="4" y="0"/>
                    <a:pt x="0" y="4"/>
                    <a:pt x="0" y="8"/>
                  </a:cubicBezTo>
                  <a:cubicBezTo>
                    <a:pt x="0" y="64"/>
                    <a:pt x="0" y="64"/>
                    <a:pt x="0" y="64"/>
                  </a:cubicBezTo>
                  <a:cubicBezTo>
                    <a:pt x="0" y="68"/>
                    <a:pt x="4" y="72"/>
                    <a:pt x="8" y="72"/>
                  </a:cubicBezTo>
                  <a:cubicBezTo>
                    <a:pt x="13" y="72"/>
                    <a:pt x="16" y="68"/>
                    <a:pt x="16" y="64"/>
                  </a:cubicBezTo>
                  <a:cubicBezTo>
                    <a:pt x="16" y="8"/>
                    <a:pt x="16" y="8"/>
                    <a:pt x="16" y="8"/>
                  </a:cubicBezTo>
                  <a:cubicBezTo>
                    <a:pt x="16" y="4"/>
                    <a:pt x="1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8">
              <a:extLst>
                <a:ext uri="{FF2B5EF4-FFF2-40B4-BE49-F238E27FC236}">
                  <a16:creationId xmlns:a16="http://schemas.microsoft.com/office/drawing/2014/main" id="{A3139F59-8C53-D84A-47F7-AB0920DBBCB6}"/>
                </a:ext>
              </a:extLst>
            </p:cNvPr>
            <p:cNvSpPr>
              <a:spLocks/>
            </p:cNvSpPr>
            <p:nvPr/>
          </p:nvSpPr>
          <p:spPr bwMode="auto">
            <a:xfrm>
              <a:off x="3890" y="1918"/>
              <a:ext cx="39" cy="345"/>
            </a:xfrm>
            <a:custGeom>
              <a:avLst/>
              <a:gdLst>
                <a:gd name="T0" fmla="*/ 8 w 16"/>
                <a:gd name="T1" fmla="*/ 0 h 144"/>
                <a:gd name="T2" fmla="*/ 0 w 16"/>
                <a:gd name="T3" fmla="*/ 8 h 144"/>
                <a:gd name="T4" fmla="*/ 0 w 16"/>
                <a:gd name="T5" fmla="*/ 136 h 144"/>
                <a:gd name="T6" fmla="*/ 8 w 16"/>
                <a:gd name="T7" fmla="*/ 144 h 144"/>
                <a:gd name="T8" fmla="*/ 16 w 16"/>
                <a:gd name="T9" fmla="*/ 136 h 144"/>
                <a:gd name="T10" fmla="*/ 16 w 16"/>
                <a:gd name="T11" fmla="*/ 8 h 144"/>
                <a:gd name="T12" fmla="*/ 8 w 16"/>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16" h="144">
                  <a:moveTo>
                    <a:pt x="8" y="0"/>
                  </a:moveTo>
                  <a:cubicBezTo>
                    <a:pt x="4" y="0"/>
                    <a:pt x="0" y="4"/>
                    <a:pt x="0" y="8"/>
                  </a:cubicBezTo>
                  <a:cubicBezTo>
                    <a:pt x="0" y="136"/>
                    <a:pt x="0" y="136"/>
                    <a:pt x="0" y="136"/>
                  </a:cubicBezTo>
                  <a:cubicBezTo>
                    <a:pt x="0" y="140"/>
                    <a:pt x="4" y="144"/>
                    <a:pt x="8" y="144"/>
                  </a:cubicBezTo>
                  <a:cubicBezTo>
                    <a:pt x="13" y="144"/>
                    <a:pt x="16" y="140"/>
                    <a:pt x="16" y="136"/>
                  </a:cubicBezTo>
                  <a:cubicBezTo>
                    <a:pt x="16" y="8"/>
                    <a:pt x="16" y="8"/>
                    <a:pt x="16" y="8"/>
                  </a:cubicBezTo>
                  <a:cubicBezTo>
                    <a:pt x="16" y="4"/>
                    <a:pt x="1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9">
              <a:extLst>
                <a:ext uri="{FF2B5EF4-FFF2-40B4-BE49-F238E27FC236}">
                  <a16:creationId xmlns:a16="http://schemas.microsoft.com/office/drawing/2014/main" id="{E41DFA29-CCEC-D21C-7BAD-F4B92B898BE2}"/>
                </a:ext>
              </a:extLst>
            </p:cNvPr>
            <p:cNvSpPr>
              <a:spLocks/>
            </p:cNvSpPr>
            <p:nvPr/>
          </p:nvSpPr>
          <p:spPr bwMode="auto">
            <a:xfrm>
              <a:off x="3408" y="1723"/>
              <a:ext cx="542" cy="233"/>
            </a:xfrm>
            <a:custGeom>
              <a:avLst/>
              <a:gdLst>
                <a:gd name="T0" fmla="*/ 223 w 226"/>
                <a:gd name="T1" fmla="*/ 3 h 97"/>
                <a:gd name="T2" fmla="*/ 212 w 226"/>
                <a:gd name="T3" fmla="*/ 3 h 97"/>
                <a:gd name="T4" fmla="*/ 145 w 226"/>
                <a:gd name="T5" fmla="*/ 70 h 97"/>
                <a:gd name="T6" fmla="*/ 87 w 226"/>
                <a:gd name="T7" fmla="*/ 11 h 97"/>
                <a:gd name="T8" fmla="*/ 76 w 226"/>
                <a:gd name="T9" fmla="*/ 11 h 97"/>
                <a:gd name="T10" fmla="*/ 4 w 226"/>
                <a:gd name="T11" fmla="*/ 83 h 97"/>
                <a:gd name="T12" fmla="*/ 4 w 226"/>
                <a:gd name="T13" fmla="*/ 95 h 97"/>
                <a:gd name="T14" fmla="*/ 9 w 226"/>
                <a:gd name="T15" fmla="*/ 97 h 97"/>
                <a:gd name="T16" fmla="*/ 15 w 226"/>
                <a:gd name="T17" fmla="*/ 95 h 97"/>
                <a:gd name="T18" fmla="*/ 81 w 226"/>
                <a:gd name="T19" fmla="*/ 28 h 97"/>
                <a:gd name="T20" fmla="*/ 140 w 226"/>
                <a:gd name="T21" fmla="*/ 87 h 97"/>
                <a:gd name="T22" fmla="*/ 151 w 226"/>
                <a:gd name="T23" fmla="*/ 87 h 97"/>
                <a:gd name="T24" fmla="*/ 223 w 226"/>
                <a:gd name="T25" fmla="*/ 15 h 97"/>
                <a:gd name="T26" fmla="*/ 223 w 226"/>
                <a:gd name="T27" fmla="*/ 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97">
                  <a:moveTo>
                    <a:pt x="223" y="3"/>
                  </a:moveTo>
                  <a:cubicBezTo>
                    <a:pt x="220" y="0"/>
                    <a:pt x="215" y="0"/>
                    <a:pt x="212" y="3"/>
                  </a:cubicBezTo>
                  <a:cubicBezTo>
                    <a:pt x="145" y="70"/>
                    <a:pt x="145" y="70"/>
                    <a:pt x="145" y="70"/>
                  </a:cubicBezTo>
                  <a:cubicBezTo>
                    <a:pt x="87" y="11"/>
                    <a:pt x="87" y="11"/>
                    <a:pt x="87" y="11"/>
                  </a:cubicBezTo>
                  <a:cubicBezTo>
                    <a:pt x="84" y="8"/>
                    <a:pt x="79" y="8"/>
                    <a:pt x="76" y="11"/>
                  </a:cubicBezTo>
                  <a:cubicBezTo>
                    <a:pt x="4" y="83"/>
                    <a:pt x="4" y="83"/>
                    <a:pt x="4" y="83"/>
                  </a:cubicBezTo>
                  <a:cubicBezTo>
                    <a:pt x="0" y="86"/>
                    <a:pt x="0" y="92"/>
                    <a:pt x="4" y="95"/>
                  </a:cubicBezTo>
                  <a:cubicBezTo>
                    <a:pt x="5" y="96"/>
                    <a:pt x="7" y="97"/>
                    <a:pt x="9" y="97"/>
                  </a:cubicBezTo>
                  <a:cubicBezTo>
                    <a:pt x="11" y="97"/>
                    <a:pt x="13" y="96"/>
                    <a:pt x="15" y="95"/>
                  </a:cubicBezTo>
                  <a:cubicBezTo>
                    <a:pt x="81" y="28"/>
                    <a:pt x="81" y="28"/>
                    <a:pt x="81" y="28"/>
                  </a:cubicBezTo>
                  <a:cubicBezTo>
                    <a:pt x="140" y="87"/>
                    <a:pt x="140" y="87"/>
                    <a:pt x="140" y="87"/>
                  </a:cubicBezTo>
                  <a:cubicBezTo>
                    <a:pt x="143" y="90"/>
                    <a:pt x="148" y="90"/>
                    <a:pt x="151" y="87"/>
                  </a:cubicBezTo>
                  <a:cubicBezTo>
                    <a:pt x="223" y="15"/>
                    <a:pt x="223" y="15"/>
                    <a:pt x="223" y="15"/>
                  </a:cubicBezTo>
                  <a:cubicBezTo>
                    <a:pt x="226" y="12"/>
                    <a:pt x="226" y="6"/>
                    <a:pt x="22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0" name="Group 4" descr="Expand.">
            <a:extLst>
              <a:ext uri="{FF2B5EF4-FFF2-40B4-BE49-F238E27FC236}">
                <a16:creationId xmlns:a16="http://schemas.microsoft.com/office/drawing/2014/main" id="{7FF2FC81-693B-8B6A-B860-86F74ACD46D9}"/>
              </a:ext>
            </a:extLst>
          </p:cNvPr>
          <p:cNvGrpSpPr>
            <a:grpSpLocks noChangeAspect="1"/>
          </p:cNvGrpSpPr>
          <p:nvPr>
            <p:custDataLst>
              <p:custData r:id="rId2"/>
            </p:custDataLst>
          </p:nvPr>
        </p:nvGrpSpPr>
        <p:grpSpPr bwMode="auto">
          <a:xfrm>
            <a:off x="715647" y="4868922"/>
            <a:ext cx="455712" cy="455712"/>
            <a:chOff x="451" y="3068"/>
            <a:chExt cx="613" cy="613"/>
          </a:xfrm>
          <a:solidFill>
            <a:schemeClr val="bg1"/>
          </a:solidFill>
        </p:grpSpPr>
        <p:sp>
          <p:nvSpPr>
            <p:cNvPr id="102" name="Freeform 13">
              <a:extLst>
                <a:ext uri="{FF2B5EF4-FFF2-40B4-BE49-F238E27FC236}">
                  <a16:creationId xmlns:a16="http://schemas.microsoft.com/office/drawing/2014/main" id="{D784E8FF-19EE-FB5E-280A-EF5E70EC7CAC}"/>
                </a:ext>
              </a:extLst>
            </p:cNvPr>
            <p:cNvSpPr>
              <a:spLocks/>
            </p:cNvSpPr>
            <p:nvPr/>
          </p:nvSpPr>
          <p:spPr bwMode="auto">
            <a:xfrm>
              <a:off x="870" y="3068"/>
              <a:ext cx="194" cy="192"/>
            </a:xfrm>
            <a:custGeom>
              <a:avLst/>
              <a:gdLst>
                <a:gd name="T0" fmla="*/ 81 w 81"/>
                <a:gd name="T1" fmla="*/ 5 h 80"/>
                <a:gd name="T2" fmla="*/ 76 w 81"/>
                <a:gd name="T3" fmla="*/ 1 h 80"/>
                <a:gd name="T4" fmla="*/ 73 w 81"/>
                <a:gd name="T5" fmla="*/ 0 h 80"/>
                <a:gd name="T6" fmla="*/ 9 w 81"/>
                <a:gd name="T7" fmla="*/ 0 h 80"/>
                <a:gd name="T8" fmla="*/ 1 w 81"/>
                <a:gd name="T9" fmla="*/ 8 h 80"/>
                <a:gd name="T10" fmla="*/ 9 w 81"/>
                <a:gd name="T11" fmla="*/ 16 h 80"/>
                <a:gd name="T12" fmla="*/ 54 w 81"/>
                <a:gd name="T13" fmla="*/ 16 h 80"/>
                <a:gd name="T14" fmla="*/ 4 w 81"/>
                <a:gd name="T15" fmla="*/ 66 h 80"/>
                <a:gd name="T16" fmla="*/ 4 w 81"/>
                <a:gd name="T17" fmla="*/ 78 h 80"/>
                <a:gd name="T18" fmla="*/ 9 w 81"/>
                <a:gd name="T19" fmla="*/ 80 h 80"/>
                <a:gd name="T20" fmla="*/ 15 w 81"/>
                <a:gd name="T21" fmla="*/ 78 h 80"/>
                <a:gd name="T22" fmla="*/ 65 w 81"/>
                <a:gd name="T23" fmla="*/ 27 h 80"/>
                <a:gd name="T24" fmla="*/ 65 w 81"/>
                <a:gd name="T25" fmla="*/ 72 h 80"/>
                <a:gd name="T26" fmla="*/ 73 w 81"/>
                <a:gd name="T27" fmla="*/ 80 h 80"/>
                <a:gd name="T28" fmla="*/ 81 w 81"/>
                <a:gd name="T29" fmla="*/ 72 h 80"/>
                <a:gd name="T30" fmla="*/ 81 w 81"/>
                <a:gd name="T31" fmla="*/ 8 h 80"/>
                <a:gd name="T32" fmla="*/ 81 w 81"/>
                <a:gd name="T33" fmla="*/ 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80">
                  <a:moveTo>
                    <a:pt x="81" y="5"/>
                  </a:moveTo>
                  <a:cubicBezTo>
                    <a:pt x="80" y="3"/>
                    <a:pt x="78" y="1"/>
                    <a:pt x="76" y="1"/>
                  </a:cubicBezTo>
                  <a:cubicBezTo>
                    <a:pt x="75" y="0"/>
                    <a:pt x="74" y="0"/>
                    <a:pt x="73" y="0"/>
                  </a:cubicBezTo>
                  <a:cubicBezTo>
                    <a:pt x="9" y="0"/>
                    <a:pt x="9" y="0"/>
                    <a:pt x="9" y="0"/>
                  </a:cubicBezTo>
                  <a:cubicBezTo>
                    <a:pt x="5" y="0"/>
                    <a:pt x="1" y="4"/>
                    <a:pt x="1" y="8"/>
                  </a:cubicBezTo>
                  <a:cubicBezTo>
                    <a:pt x="1" y="12"/>
                    <a:pt x="5" y="16"/>
                    <a:pt x="9" y="16"/>
                  </a:cubicBezTo>
                  <a:cubicBezTo>
                    <a:pt x="54" y="16"/>
                    <a:pt x="54" y="16"/>
                    <a:pt x="54" y="16"/>
                  </a:cubicBezTo>
                  <a:cubicBezTo>
                    <a:pt x="4" y="66"/>
                    <a:pt x="4" y="66"/>
                    <a:pt x="4" y="66"/>
                  </a:cubicBezTo>
                  <a:cubicBezTo>
                    <a:pt x="0" y="70"/>
                    <a:pt x="0" y="75"/>
                    <a:pt x="4" y="78"/>
                  </a:cubicBezTo>
                  <a:cubicBezTo>
                    <a:pt x="5" y="79"/>
                    <a:pt x="7" y="80"/>
                    <a:pt x="9" y="80"/>
                  </a:cubicBezTo>
                  <a:cubicBezTo>
                    <a:pt x="11" y="80"/>
                    <a:pt x="13" y="79"/>
                    <a:pt x="15" y="78"/>
                  </a:cubicBezTo>
                  <a:cubicBezTo>
                    <a:pt x="65" y="27"/>
                    <a:pt x="65" y="27"/>
                    <a:pt x="65" y="27"/>
                  </a:cubicBezTo>
                  <a:cubicBezTo>
                    <a:pt x="65" y="72"/>
                    <a:pt x="65" y="72"/>
                    <a:pt x="65" y="72"/>
                  </a:cubicBezTo>
                  <a:cubicBezTo>
                    <a:pt x="65" y="76"/>
                    <a:pt x="69" y="80"/>
                    <a:pt x="73" y="80"/>
                  </a:cubicBezTo>
                  <a:cubicBezTo>
                    <a:pt x="78" y="80"/>
                    <a:pt x="81" y="76"/>
                    <a:pt x="81" y="72"/>
                  </a:cubicBezTo>
                  <a:cubicBezTo>
                    <a:pt x="81" y="8"/>
                    <a:pt x="81" y="8"/>
                    <a:pt x="81" y="8"/>
                  </a:cubicBezTo>
                  <a:cubicBezTo>
                    <a:pt x="81" y="7"/>
                    <a:pt x="81" y="6"/>
                    <a:pt x="8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14">
              <a:extLst>
                <a:ext uri="{FF2B5EF4-FFF2-40B4-BE49-F238E27FC236}">
                  <a16:creationId xmlns:a16="http://schemas.microsoft.com/office/drawing/2014/main" id="{66AB1CEB-A348-C5D6-ED4D-2A36591AA948}"/>
                </a:ext>
              </a:extLst>
            </p:cNvPr>
            <p:cNvSpPr>
              <a:spLocks/>
            </p:cNvSpPr>
            <p:nvPr/>
          </p:nvSpPr>
          <p:spPr bwMode="auto">
            <a:xfrm>
              <a:off x="451" y="3068"/>
              <a:ext cx="194" cy="192"/>
            </a:xfrm>
            <a:custGeom>
              <a:avLst/>
              <a:gdLst>
                <a:gd name="T0" fmla="*/ 8 w 81"/>
                <a:gd name="T1" fmla="*/ 80 h 80"/>
                <a:gd name="T2" fmla="*/ 16 w 81"/>
                <a:gd name="T3" fmla="*/ 72 h 80"/>
                <a:gd name="T4" fmla="*/ 16 w 81"/>
                <a:gd name="T5" fmla="*/ 27 h 80"/>
                <a:gd name="T6" fmla="*/ 67 w 81"/>
                <a:gd name="T7" fmla="*/ 78 h 80"/>
                <a:gd name="T8" fmla="*/ 72 w 81"/>
                <a:gd name="T9" fmla="*/ 80 h 80"/>
                <a:gd name="T10" fmla="*/ 78 w 81"/>
                <a:gd name="T11" fmla="*/ 78 h 80"/>
                <a:gd name="T12" fmla="*/ 78 w 81"/>
                <a:gd name="T13" fmla="*/ 66 h 80"/>
                <a:gd name="T14" fmla="*/ 28 w 81"/>
                <a:gd name="T15" fmla="*/ 16 h 80"/>
                <a:gd name="T16" fmla="*/ 72 w 81"/>
                <a:gd name="T17" fmla="*/ 16 h 80"/>
                <a:gd name="T18" fmla="*/ 80 w 81"/>
                <a:gd name="T19" fmla="*/ 8 h 80"/>
                <a:gd name="T20" fmla="*/ 72 w 81"/>
                <a:gd name="T21" fmla="*/ 0 h 80"/>
                <a:gd name="T22" fmla="*/ 8 w 81"/>
                <a:gd name="T23" fmla="*/ 0 h 80"/>
                <a:gd name="T24" fmla="*/ 5 w 81"/>
                <a:gd name="T25" fmla="*/ 1 h 80"/>
                <a:gd name="T26" fmla="*/ 1 w 81"/>
                <a:gd name="T27" fmla="*/ 5 h 80"/>
                <a:gd name="T28" fmla="*/ 0 w 81"/>
                <a:gd name="T29" fmla="*/ 8 h 80"/>
                <a:gd name="T30" fmla="*/ 0 w 81"/>
                <a:gd name="T31" fmla="*/ 72 h 80"/>
                <a:gd name="T32" fmla="*/ 8 w 81"/>
                <a:gd name="T33"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80">
                  <a:moveTo>
                    <a:pt x="8" y="80"/>
                  </a:moveTo>
                  <a:cubicBezTo>
                    <a:pt x="13" y="80"/>
                    <a:pt x="16" y="76"/>
                    <a:pt x="16" y="72"/>
                  </a:cubicBezTo>
                  <a:cubicBezTo>
                    <a:pt x="16" y="27"/>
                    <a:pt x="16" y="27"/>
                    <a:pt x="16" y="27"/>
                  </a:cubicBezTo>
                  <a:cubicBezTo>
                    <a:pt x="67" y="78"/>
                    <a:pt x="67" y="78"/>
                    <a:pt x="67" y="78"/>
                  </a:cubicBezTo>
                  <a:cubicBezTo>
                    <a:pt x="68" y="79"/>
                    <a:pt x="70" y="80"/>
                    <a:pt x="72" y="80"/>
                  </a:cubicBezTo>
                  <a:cubicBezTo>
                    <a:pt x="74" y="80"/>
                    <a:pt x="76" y="79"/>
                    <a:pt x="78" y="78"/>
                  </a:cubicBezTo>
                  <a:cubicBezTo>
                    <a:pt x="81" y="75"/>
                    <a:pt x="81" y="70"/>
                    <a:pt x="78" y="66"/>
                  </a:cubicBezTo>
                  <a:cubicBezTo>
                    <a:pt x="28" y="16"/>
                    <a:pt x="28" y="16"/>
                    <a:pt x="28" y="16"/>
                  </a:cubicBezTo>
                  <a:cubicBezTo>
                    <a:pt x="72" y="16"/>
                    <a:pt x="72" y="16"/>
                    <a:pt x="72" y="16"/>
                  </a:cubicBezTo>
                  <a:cubicBezTo>
                    <a:pt x="77" y="16"/>
                    <a:pt x="80" y="12"/>
                    <a:pt x="80" y="8"/>
                  </a:cubicBezTo>
                  <a:cubicBezTo>
                    <a:pt x="80" y="4"/>
                    <a:pt x="77" y="0"/>
                    <a:pt x="72" y="0"/>
                  </a:cubicBezTo>
                  <a:cubicBezTo>
                    <a:pt x="8" y="0"/>
                    <a:pt x="8" y="0"/>
                    <a:pt x="8" y="0"/>
                  </a:cubicBezTo>
                  <a:cubicBezTo>
                    <a:pt x="7" y="0"/>
                    <a:pt x="6" y="0"/>
                    <a:pt x="5" y="1"/>
                  </a:cubicBezTo>
                  <a:cubicBezTo>
                    <a:pt x="3" y="1"/>
                    <a:pt x="2" y="3"/>
                    <a:pt x="1" y="5"/>
                  </a:cubicBezTo>
                  <a:cubicBezTo>
                    <a:pt x="0" y="6"/>
                    <a:pt x="0" y="7"/>
                    <a:pt x="0" y="8"/>
                  </a:cubicBezTo>
                  <a:cubicBezTo>
                    <a:pt x="0" y="72"/>
                    <a:pt x="0" y="72"/>
                    <a:pt x="0" y="72"/>
                  </a:cubicBezTo>
                  <a:cubicBezTo>
                    <a:pt x="0" y="76"/>
                    <a:pt x="4" y="80"/>
                    <a:pt x="8"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15">
              <a:extLst>
                <a:ext uri="{FF2B5EF4-FFF2-40B4-BE49-F238E27FC236}">
                  <a16:creationId xmlns:a16="http://schemas.microsoft.com/office/drawing/2014/main" id="{735A0F87-02F9-DBB9-B567-E256A3A637BA}"/>
                </a:ext>
              </a:extLst>
            </p:cNvPr>
            <p:cNvSpPr>
              <a:spLocks/>
            </p:cNvSpPr>
            <p:nvPr/>
          </p:nvSpPr>
          <p:spPr bwMode="auto">
            <a:xfrm>
              <a:off x="451" y="3487"/>
              <a:ext cx="194" cy="194"/>
            </a:xfrm>
            <a:custGeom>
              <a:avLst/>
              <a:gdLst>
                <a:gd name="T0" fmla="*/ 78 w 81"/>
                <a:gd name="T1" fmla="*/ 3 h 81"/>
                <a:gd name="T2" fmla="*/ 67 w 81"/>
                <a:gd name="T3" fmla="*/ 3 h 81"/>
                <a:gd name="T4" fmla="*/ 16 w 81"/>
                <a:gd name="T5" fmla="*/ 54 h 81"/>
                <a:gd name="T6" fmla="*/ 16 w 81"/>
                <a:gd name="T7" fmla="*/ 9 h 81"/>
                <a:gd name="T8" fmla="*/ 8 w 81"/>
                <a:gd name="T9" fmla="*/ 1 h 81"/>
                <a:gd name="T10" fmla="*/ 0 w 81"/>
                <a:gd name="T11" fmla="*/ 9 h 81"/>
                <a:gd name="T12" fmla="*/ 0 w 81"/>
                <a:gd name="T13" fmla="*/ 73 h 81"/>
                <a:gd name="T14" fmla="*/ 1 w 81"/>
                <a:gd name="T15" fmla="*/ 76 h 81"/>
                <a:gd name="T16" fmla="*/ 5 w 81"/>
                <a:gd name="T17" fmla="*/ 80 h 81"/>
                <a:gd name="T18" fmla="*/ 8 w 81"/>
                <a:gd name="T19" fmla="*/ 81 h 81"/>
                <a:gd name="T20" fmla="*/ 72 w 81"/>
                <a:gd name="T21" fmla="*/ 81 h 81"/>
                <a:gd name="T22" fmla="*/ 80 w 81"/>
                <a:gd name="T23" fmla="*/ 73 h 81"/>
                <a:gd name="T24" fmla="*/ 72 w 81"/>
                <a:gd name="T25" fmla="*/ 65 h 81"/>
                <a:gd name="T26" fmla="*/ 28 w 81"/>
                <a:gd name="T27" fmla="*/ 65 h 81"/>
                <a:gd name="T28" fmla="*/ 78 w 81"/>
                <a:gd name="T29" fmla="*/ 15 h 81"/>
                <a:gd name="T30" fmla="*/ 78 w 81"/>
                <a:gd name="T31" fmla="*/ 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 h="81">
                  <a:moveTo>
                    <a:pt x="78" y="3"/>
                  </a:moveTo>
                  <a:cubicBezTo>
                    <a:pt x="75" y="0"/>
                    <a:pt x="70" y="0"/>
                    <a:pt x="67" y="3"/>
                  </a:cubicBezTo>
                  <a:cubicBezTo>
                    <a:pt x="16" y="54"/>
                    <a:pt x="16" y="54"/>
                    <a:pt x="16" y="54"/>
                  </a:cubicBezTo>
                  <a:cubicBezTo>
                    <a:pt x="16" y="9"/>
                    <a:pt x="16" y="9"/>
                    <a:pt x="16" y="9"/>
                  </a:cubicBezTo>
                  <a:cubicBezTo>
                    <a:pt x="16" y="5"/>
                    <a:pt x="13" y="1"/>
                    <a:pt x="8" y="1"/>
                  </a:cubicBezTo>
                  <a:cubicBezTo>
                    <a:pt x="4" y="1"/>
                    <a:pt x="0" y="5"/>
                    <a:pt x="0" y="9"/>
                  </a:cubicBezTo>
                  <a:cubicBezTo>
                    <a:pt x="0" y="73"/>
                    <a:pt x="0" y="73"/>
                    <a:pt x="0" y="73"/>
                  </a:cubicBezTo>
                  <a:cubicBezTo>
                    <a:pt x="0" y="74"/>
                    <a:pt x="0" y="75"/>
                    <a:pt x="1" y="76"/>
                  </a:cubicBezTo>
                  <a:cubicBezTo>
                    <a:pt x="2" y="78"/>
                    <a:pt x="3" y="80"/>
                    <a:pt x="5" y="80"/>
                  </a:cubicBezTo>
                  <a:cubicBezTo>
                    <a:pt x="6" y="81"/>
                    <a:pt x="7" y="81"/>
                    <a:pt x="8" y="81"/>
                  </a:cubicBezTo>
                  <a:cubicBezTo>
                    <a:pt x="72" y="81"/>
                    <a:pt x="72" y="81"/>
                    <a:pt x="72" y="81"/>
                  </a:cubicBezTo>
                  <a:cubicBezTo>
                    <a:pt x="77" y="81"/>
                    <a:pt x="80" y="77"/>
                    <a:pt x="80" y="73"/>
                  </a:cubicBezTo>
                  <a:cubicBezTo>
                    <a:pt x="80" y="69"/>
                    <a:pt x="77" y="65"/>
                    <a:pt x="72" y="65"/>
                  </a:cubicBezTo>
                  <a:cubicBezTo>
                    <a:pt x="28" y="65"/>
                    <a:pt x="28" y="65"/>
                    <a:pt x="28" y="65"/>
                  </a:cubicBezTo>
                  <a:cubicBezTo>
                    <a:pt x="78" y="15"/>
                    <a:pt x="78" y="15"/>
                    <a:pt x="78" y="15"/>
                  </a:cubicBezTo>
                  <a:cubicBezTo>
                    <a:pt x="81" y="12"/>
                    <a:pt x="81" y="7"/>
                    <a:pt x="7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16">
              <a:extLst>
                <a:ext uri="{FF2B5EF4-FFF2-40B4-BE49-F238E27FC236}">
                  <a16:creationId xmlns:a16="http://schemas.microsoft.com/office/drawing/2014/main" id="{58031025-7929-B8CF-9A83-199D88829ECB}"/>
                </a:ext>
              </a:extLst>
            </p:cNvPr>
            <p:cNvSpPr>
              <a:spLocks/>
            </p:cNvSpPr>
            <p:nvPr/>
          </p:nvSpPr>
          <p:spPr bwMode="auto">
            <a:xfrm>
              <a:off x="870" y="3487"/>
              <a:ext cx="194" cy="194"/>
            </a:xfrm>
            <a:custGeom>
              <a:avLst/>
              <a:gdLst>
                <a:gd name="T0" fmla="*/ 73 w 81"/>
                <a:gd name="T1" fmla="*/ 1 h 81"/>
                <a:gd name="T2" fmla="*/ 65 w 81"/>
                <a:gd name="T3" fmla="*/ 9 h 81"/>
                <a:gd name="T4" fmla="*/ 65 w 81"/>
                <a:gd name="T5" fmla="*/ 54 h 81"/>
                <a:gd name="T6" fmla="*/ 15 w 81"/>
                <a:gd name="T7" fmla="*/ 3 h 81"/>
                <a:gd name="T8" fmla="*/ 4 w 81"/>
                <a:gd name="T9" fmla="*/ 3 h 81"/>
                <a:gd name="T10" fmla="*/ 4 w 81"/>
                <a:gd name="T11" fmla="*/ 15 h 81"/>
                <a:gd name="T12" fmla="*/ 54 w 81"/>
                <a:gd name="T13" fmla="*/ 65 h 81"/>
                <a:gd name="T14" fmla="*/ 9 w 81"/>
                <a:gd name="T15" fmla="*/ 65 h 81"/>
                <a:gd name="T16" fmla="*/ 1 w 81"/>
                <a:gd name="T17" fmla="*/ 73 h 81"/>
                <a:gd name="T18" fmla="*/ 9 w 81"/>
                <a:gd name="T19" fmla="*/ 81 h 81"/>
                <a:gd name="T20" fmla="*/ 73 w 81"/>
                <a:gd name="T21" fmla="*/ 81 h 81"/>
                <a:gd name="T22" fmla="*/ 76 w 81"/>
                <a:gd name="T23" fmla="*/ 80 h 81"/>
                <a:gd name="T24" fmla="*/ 81 w 81"/>
                <a:gd name="T25" fmla="*/ 76 h 81"/>
                <a:gd name="T26" fmla="*/ 81 w 81"/>
                <a:gd name="T27" fmla="*/ 73 h 81"/>
                <a:gd name="T28" fmla="*/ 81 w 81"/>
                <a:gd name="T29" fmla="*/ 9 h 81"/>
                <a:gd name="T30" fmla="*/ 73 w 81"/>
                <a:gd name="T31"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 h="81">
                  <a:moveTo>
                    <a:pt x="73" y="1"/>
                  </a:moveTo>
                  <a:cubicBezTo>
                    <a:pt x="69" y="1"/>
                    <a:pt x="65" y="5"/>
                    <a:pt x="65" y="9"/>
                  </a:cubicBezTo>
                  <a:cubicBezTo>
                    <a:pt x="65" y="54"/>
                    <a:pt x="65" y="54"/>
                    <a:pt x="65" y="54"/>
                  </a:cubicBezTo>
                  <a:cubicBezTo>
                    <a:pt x="15" y="3"/>
                    <a:pt x="15" y="3"/>
                    <a:pt x="15" y="3"/>
                  </a:cubicBezTo>
                  <a:cubicBezTo>
                    <a:pt x="12" y="0"/>
                    <a:pt x="7" y="0"/>
                    <a:pt x="4" y="3"/>
                  </a:cubicBezTo>
                  <a:cubicBezTo>
                    <a:pt x="0" y="7"/>
                    <a:pt x="0" y="12"/>
                    <a:pt x="4" y="15"/>
                  </a:cubicBezTo>
                  <a:cubicBezTo>
                    <a:pt x="54" y="65"/>
                    <a:pt x="54" y="65"/>
                    <a:pt x="54" y="65"/>
                  </a:cubicBezTo>
                  <a:cubicBezTo>
                    <a:pt x="9" y="65"/>
                    <a:pt x="9" y="65"/>
                    <a:pt x="9" y="65"/>
                  </a:cubicBezTo>
                  <a:cubicBezTo>
                    <a:pt x="5" y="65"/>
                    <a:pt x="1" y="69"/>
                    <a:pt x="1" y="73"/>
                  </a:cubicBezTo>
                  <a:cubicBezTo>
                    <a:pt x="1" y="77"/>
                    <a:pt x="5" y="81"/>
                    <a:pt x="9" y="81"/>
                  </a:cubicBezTo>
                  <a:cubicBezTo>
                    <a:pt x="73" y="81"/>
                    <a:pt x="73" y="81"/>
                    <a:pt x="73" y="81"/>
                  </a:cubicBezTo>
                  <a:cubicBezTo>
                    <a:pt x="74" y="81"/>
                    <a:pt x="75" y="81"/>
                    <a:pt x="76" y="80"/>
                  </a:cubicBezTo>
                  <a:cubicBezTo>
                    <a:pt x="78" y="80"/>
                    <a:pt x="80" y="78"/>
                    <a:pt x="81" y="76"/>
                  </a:cubicBezTo>
                  <a:cubicBezTo>
                    <a:pt x="81" y="75"/>
                    <a:pt x="81" y="74"/>
                    <a:pt x="81" y="73"/>
                  </a:cubicBezTo>
                  <a:cubicBezTo>
                    <a:pt x="81" y="9"/>
                    <a:pt x="81" y="9"/>
                    <a:pt x="81" y="9"/>
                  </a:cubicBezTo>
                  <a:cubicBezTo>
                    <a:pt x="81" y="5"/>
                    <a:pt x="78" y="1"/>
                    <a:pt x="7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17">
              <a:extLst>
                <a:ext uri="{FF2B5EF4-FFF2-40B4-BE49-F238E27FC236}">
                  <a16:creationId xmlns:a16="http://schemas.microsoft.com/office/drawing/2014/main" id="{DB0C64D1-A3B5-C3CC-84A6-F6DA9C76E681}"/>
                </a:ext>
              </a:extLst>
            </p:cNvPr>
            <p:cNvSpPr>
              <a:spLocks noEditPoints="1"/>
            </p:cNvSpPr>
            <p:nvPr/>
          </p:nvSpPr>
          <p:spPr bwMode="auto">
            <a:xfrm>
              <a:off x="643" y="3260"/>
              <a:ext cx="230" cy="230"/>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48 w 96"/>
                <a:gd name="T11" fmla="*/ 80 h 96"/>
                <a:gd name="T12" fmla="*/ 16 w 96"/>
                <a:gd name="T13" fmla="*/ 48 h 96"/>
                <a:gd name="T14" fmla="*/ 48 w 96"/>
                <a:gd name="T15" fmla="*/ 16 h 96"/>
                <a:gd name="T16" fmla="*/ 80 w 96"/>
                <a:gd name="T17" fmla="*/ 48 h 96"/>
                <a:gd name="T18" fmla="*/ 48 w 96"/>
                <a:gd name="T19" fmla="*/ 8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0"/>
                  </a:moveTo>
                  <a:cubicBezTo>
                    <a:pt x="22" y="0"/>
                    <a:pt x="0" y="22"/>
                    <a:pt x="0" y="48"/>
                  </a:cubicBezTo>
                  <a:cubicBezTo>
                    <a:pt x="0" y="75"/>
                    <a:pt x="22" y="96"/>
                    <a:pt x="48" y="96"/>
                  </a:cubicBezTo>
                  <a:cubicBezTo>
                    <a:pt x="75" y="96"/>
                    <a:pt x="96" y="75"/>
                    <a:pt x="96" y="48"/>
                  </a:cubicBezTo>
                  <a:cubicBezTo>
                    <a:pt x="96" y="22"/>
                    <a:pt x="75" y="0"/>
                    <a:pt x="48" y="0"/>
                  </a:cubicBezTo>
                  <a:close/>
                  <a:moveTo>
                    <a:pt x="48" y="80"/>
                  </a:moveTo>
                  <a:cubicBezTo>
                    <a:pt x="31" y="80"/>
                    <a:pt x="16" y="66"/>
                    <a:pt x="16" y="48"/>
                  </a:cubicBezTo>
                  <a:cubicBezTo>
                    <a:pt x="16" y="30"/>
                    <a:pt x="31" y="16"/>
                    <a:pt x="48" y="16"/>
                  </a:cubicBezTo>
                  <a:cubicBezTo>
                    <a:pt x="66" y="16"/>
                    <a:pt x="80" y="30"/>
                    <a:pt x="80" y="48"/>
                  </a:cubicBezTo>
                  <a:cubicBezTo>
                    <a:pt x="80" y="66"/>
                    <a:pt x="66" y="80"/>
                    <a:pt x="48"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9" name="Group 4" descr="Value added services.">
            <a:extLst>
              <a:ext uri="{FF2B5EF4-FFF2-40B4-BE49-F238E27FC236}">
                <a16:creationId xmlns:a16="http://schemas.microsoft.com/office/drawing/2014/main" id="{B3ECF498-19A6-3C18-BC74-5F9168D6E03A}"/>
              </a:ext>
            </a:extLst>
          </p:cNvPr>
          <p:cNvGrpSpPr>
            <a:grpSpLocks noChangeAspect="1"/>
          </p:cNvGrpSpPr>
          <p:nvPr>
            <p:custDataLst>
              <p:custData r:id="rId3"/>
            </p:custDataLst>
          </p:nvPr>
        </p:nvGrpSpPr>
        <p:grpSpPr bwMode="auto">
          <a:xfrm>
            <a:off x="715647" y="4244948"/>
            <a:ext cx="455712" cy="327845"/>
            <a:chOff x="451" y="2368"/>
            <a:chExt cx="613" cy="441"/>
          </a:xfrm>
          <a:solidFill>
            <a:schemeClr val="bg1"/>
          </a:solidFill>
        </p:grpSpPr>
        <p:sp>
          <p:nvSpPr>
            <p:cNvPr id="111" name="Freeform 21">
              <a:extLst>
                <a:ext uri="{FF2B5EF4-FFF2-40B4-BE49-F238E27FC236}">
                  <a16:creationId xmlns:a16="http://schemas.microsoft.com/office/drawing/2014/main" id="{D23758B1-2384-D092-2FC6-637F51E4B11B}"/>
                </a:ext>
              </a:extLst>
            </p:cNvPr>
            <p:cNvSpPr>
              <a:spLocks/>
            </p:cNvSpPr>
            <p:nvPr/>
          </p:nvSpPr>
          <p:spPr bwMode="auto">
            <a:xfrm>
              <a:off x="451" y="2368"/>
              <a:ext cx="288" cy="441"/>
            </a:xfrm>
            <a:custGeom>
              <a:avLst/>
              <a:gdLst>
                <a:gd name="T0" fmla="*/ 74 w 120"/>
                <a:gd name="T1" fmla="*/ 63 h 184"/>
                <a:gd name="T2" fmla="*/ 48 w 120"/>
                <a:gd name="T3" fmla="*/ 57 h 184"/>
                <a:gd name="T4" fmla="*/ 48 w 120"/>
                <a:gd name="T5" fmla="*/ 24 h 184"/>
                <a:gd name="T6" fmla="*/ 24 w 120"/>
                <a:gd name="T7" fmla="*/ 0 h 184"/>
                <a:gd name="T8" fmla="*/ 0 w 120"/>
                <a:gd name="T9" fmla="*/ 24 h 184"/>
                <a:gd name="T10" fmla="*/ 0 w 120"/>
                <a:gd name="T11" fmla="*/ 95 h 184"/>
                <a:gd name="T12" fmla="*/ 8 w 120"/>
                <a:gd name="T13" fmla="*/ 116 h 184"/>
                <a:gd name="T14" fmla="*/ 48 w 120"/>
                <a:gd name="T15" fmla="*/ 163 h 184"/>
                <a:gd name="T16" fmla="*/ 48 w 120"/>
                <a:gd name="T17" fmla="*/ 176 h 184"/>
                <a:gd name="T18" fmla="*/ 56 w 120"/>
                <a:gd name="T19" fmla="*/ 184 h 184"/>
                <a:gd name="T20" fmla="*/ 64 w 120"/>
                <a:gd name="T21" fmla="*/ 176 h 184"/>
                <a:gd name="T22" fmla="*/ 64 w 120"/>
                <a:gd name="T23" fmla="*/ 160 h 184"/>
                <a:gd name="T24" fmla="*/ 62 w 120"/>
                <a:gd name="T25" fmla="*/ 155 h 184"/>
                <a:gd name="T26" fmla="*/ 19 w 120"/>
                <a:gd name="T27" fmla="*/ 105 h 184"/>
                <a:gd name="T28" fmla="*/ 16 w 120"/>
                <a:gd name="T29" fmla="*/ 95 h 184"/>
                <a:gd name="T30" fmla="*/ 16 w 120"/>
                <a:gd name="T31" fmla="*/ 24 h 184"/>
                <a:gd name="T32" fmla="*/ 24 w 120"/>
                <a:gd name="T33" fmla="*/ 16 h 184"/>
                <a:gd name="T34" fmla="*/ 32 w 120"/>
                <a:gd name="T35" fmla="*/ 24 h 184"/>
                <a:gd name="T36" fmla="*/ 32 w 120"/>
                <a:gd name="T37" fmla="*/ 68 h 184"/>
                <a:gd name="T38" fmla="*/ 33 w 120"/>
                <a:gd name="T39" fmla="*/ 71 h 184"/>
                <a:gd name="T40" fmla="*/ 39 w 120"/>
                <a:gd name="T41" fmla="*/ 98 h 184"/>
                <a:gd name="T42" fmla="*/ 67 w 120"/>
                <a:gd name="T43" fmla="*/ 126 h 184"/>
                <a:gd name="T44" fmla="*/ 78 w 120"/>
                <a:gd name="T45" fmla="*/ 126 h 184"/>
                <a:gd name="T46" fmla="*/ 78 w 120"/>
                <a:gd name="T47" fmla="*/ 115 h 184"/>
                <a:gd name="T48" fmla="*/ 50 w 120"/>
                <a:gd name="T49" fmla="*/ 87 h 184"/>
                <a:gd name="T50" fmla="*/ 50 w 120"/>
                <a:gd name="T51" fmla="*/ 74 h 184"/>
                <a:gd name="T52" fmla="*/ 63 w 120"/>
                <a:gd name="T53" fmla="*/ 74 h 184"/>
                <a:gd name="T54" fmla="*/ 100 w 120"/>
                <a:gd name="T55" fmla="*/ 111 h 184"/>
                <a:gd name="T56" fmla="*/ 104 w 120"/>
                <a:gd name="T57" fmla="*/ 122 h 184"/>
                <a:gd name="T58" fmla="*/ 104 w 120"/>
                <a:gd name="T59" fmla="*/ 176 h 184"/>
                <a:gd name="T60" fmla="*/ 112 w 120"/>
                <a:gd name="T61" fmla="*/ 184 h 184"/>
                <a:gd name="T62" fmla="*/ 120 w 120"/>
                <a:gd name="T63" fmla="*/ 176 h 184"/>
                <a:gd name="T64" fmla="*/ 120 w 120"/>
                <a:gd name="T65" fmla="*/ 122 h 184"/>
                <a:gd name="T66" fmla="*/ 111 w 120"/>
                <a:gd name="T67" fmla="*/ 100 h 184"/>
                <a:gd name="T68" fmla="*/ 74 w 120"/>
                <a:gd name="T69" fmla="*/ 6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0" h="184">
                  <a:moveTo>
                    <a:pt x="74" y="63"/>
                  </a:moveTo>
                  <a:cubicBezTo>
                    <a:pt x="67" y="56"/>
                    <a:pt x="57" y="54"/>
                    <a:pt x="48" y="57"/>
                  </a:cubicBezTo>
                  <a:cubicBezTo>
                    <a:pt x="48" y="24"/>
                    <a:pt x="48" y="24"/>
                    <a:pt x="48" y="24"/>
                  </a:cubicBezTo>
                  <a:cubicBezTo>
                    <a:pt x="48" y="11"/>
                    <a:pt x="37" y="0"/>
                    <a:pt x="24" y="0"/>
                  </a:cubicBezTo>
                  <a:cubicBezTo>
                    <a:pt x="11" y="0"/>
                    <a:pt x="0" y="11"/>
                    <a:pt x="0" y="24"/>
                  </a:cubicBezTo>
                  <a:cubicBezTo>
                    <a:pt x="0" y="95"/>
                    <a:pt x="0" y="95"/>
                    <a:pt x="0" y="95"/>
                  </a:cubicBezTo>
                  <a:cubicBezTo>
                    <a:pt x="0" y="104"/>
                    <a:pt x="3" y="111"/>
                    <a:pt x="8" y="116"/>
                  </a:cubicBezTo>
                  <a:cubicBezTo>
                    <a:pt x="48" y="163"/>
                    <a:pt x="48" y="163"/>
                    <a:pt x="48" y="163"/>
                  </a:cubicBezTo>
                  <a:cubicBezTo>
                    <a:pt x="48" y="176"/>
                    <a:pt x="48" y="176"/>
                    <a:pt x="48" y="176"/>
                  </a:cubicBezTo>
                  <a:cubicBezTo>
                    <a:pt x="48" y="181"/>
                    <a:pt x="52" y="184"/>
                    <a:pt x="56" y="184"/>
                  </a:cubicBezTo>
                  <a:cubicBezTo>
                    <a:pt x="61" y="184"/>
                    <a:pt x="64" y="181"/>
                    <a:pt x="64" y="176"/>
                  </a:cubicBezTo>
                  <a:cubicBezTo>
                    <a:pt x="64" y="160"/>
                    <a:pt x="64" y="160"/>
                    <a:pt x="64" y="160"/>
                  </a:cubicBezTo>
                  <a:cubicBezTo>
                    <a:pt x="64" y="159"/>
                    <a:pt x="64" y="157"/>
                    <a:pt x="62" y="155"/>
                  </a:cubicBezTo>
                  <a:cubicBezTo>
                    <a:pt x="19" y="105"/>
                    <a:pt x="19" y="105"/>
                    <a:pt x="19" y="105"/>
                  </a:cubicBezTo>
                  <a:cubicBezTo>
                    <a:pt x="17" y="103"/>
                    <a:pt x="16" y="100"/>
                    <a:pt x="16" y="95"/>
                  </a:cubicBezTo>
                  <a:cubicBezTo>
                    <a:pt x="16" y="24"/>
                    <a:pt x="16" y="24"/>
                    <a:pt x="16" y="24"/>
                  </a:cubicBezTo>
                  <a:cubicBezTo>
                    <a:pt x="16" y="20"/>
                    <a:pt x="20" y="16"/>
                    <a:pt x="24" y="16"/>
                  </a:cubicBezTo>
                  <a:cubicBezTo>
                    <a:pt x="29" y="16"/>
                    <a:pt x="32" y="20"/>
                    <a:pt x="32" y="24"/>
                  </a:cubicBezTo>
                  <a:cubicBezTo>
                    <a:pt x="32" y="68"/>
                    <a:pt x="32" y="68"/>
                    <a:pt x="32" y="68"/>
                  </a:cubicBezTo>
                  <a:cubicBezTo>
                    <a:pt x="32" y="69"/>
                    <a:pt x="33" y="70"/>
                    <a:pt x="33" y="71"/>
                  </a:cubicBezTo>
                  <a:cubicBezTo>
                    <a:pt x="30" y="80"/>
                    <a:pt x="31" y="91"/>
                    <a:pt x="39" y="98"/>
                  </a:cubicBezTo>
                  <a:cubicBezTo>
                    <a:pt x="67" y="126"/>
                    <a:pt x="67" y="126"/>
                    <a:pt x="67" y="126"/>
                  </a:cubicBezTo>
                  <a:cubicBezTo>
                    <a:pt x="70" y="129"/>
                    <a:pt x="75" y="129"/>
                    <a:pt x="78" y="126"/>
                  </a:cubicBezTo>
                  <a:cubicBezTo>
                    <a:pt x="81" y="123"/>
                    <a:pt x="81" y="118"/>
                    <a:pt x="78" y="115"/>
                  </a:cubicBezTo>
                  <a:cubicBezTo>
                    <a:pt x="50" y="87"/>
                    <a:pt x="50" y="87"/>
                    <a:pt x="50" y="87"/>
                  </a:cubicBezTo>
                  <a:cubicBezTo>
                    <a:pt x="47" y="84"/>
                    <a:pt x="47" y="77"/>
                    <a:pt x="50" y="74"/>
                  </a:cubicBezTo>
                  <a:cubicBezTo>
                    <a:pt x="53" y="71"/>
                    <a:pt x="59" y="71"/>
                    <a:pt x="63" y="74"/>
                  </a:cubicBezTo>
                  <a:cubicBezTo>
                    <a:pt x="100" y="111"/>
                    <a:pt x="100" y="111"/>
                    <a:pt x="100" y="111"/>
                  </a:cubicBezTo>
                  <a:cubicBezTo>
                    <a:pt x="103" y="114"/>
                    <a:pt x="104" y="118"/>
                    <a:pt x="104" y="122"/>
                  </a:cubicBezTo>
                  <a:cubicBezTo>
                    <a:pt x="104" y="176"/>
                    <a:pt x="104" y="176"/>
                    <a:pt x="104" y="176"/>
                  </a:cubicBezTo>
                  <a:cubicBezTo>
                    <a:pt x="104" y="181"/>
                    <a:pt x="108" y="184"/>
                    <a:pt x="112" y="184"/>
                  </a:cubicBezTo>
                  <a:cubicBezTo>
                    <a:pt x="117" y="184"/>
                    <a:pt x="120" y="181"/>
                    <a:pt x="120" y="176"/>
                  </a:cubicBezTo>
                  <a:cubicBezTo>
                    <a:pt x="120" y="122"/>
                    <a:pt x="120" y="122"/>
                    <a:pt x="120" y="122"/>
                  </a:cubicBezTo>
                  <a:cubicBezTo>
                    <a:pt x="120" y="113"/>
                    <a:pt x="117" y="104"/>
                    <a:pt x="111" y="100"/>
                  </a:cubicBezTo>
                  <a:lnTo>
                    <a:pt x="74"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22">
              <a:extLst>
                <a:ext uri="{FF2B5EF4-FFF2-40B4-BE49-F238E27FC236}">
                  <a16:creationId xmlns:a16="http://schemas.microsoft.com/office/drawing/2014/main" id="{44CA48B4-BD47-C2FA-5B49-6FE9D945F8E7}"/>
                </a:ext>
              </a:extLst>
            </p:cNvPr>
            <p:cNvSpPr>
              <a:spLocks/>
            </p:cNvSpPr>
            <p:nvPr/>
          </p:nvSpPr>
          <p:spPr bwMode="auto">
            <a:xfrm>
              <a:off x="777" y="2368"/>
              <a:ext cx="287" cy="441"/>
            </a:xfrm>
            <a:custGeom>
              <a:avLst/>
              <a:gdLst>
                <a:gd name="T0" fmla="*/ 96 w 120"/>
                <a:gd name="T1" fmla="*/ 0 h 184"/>
                <a:gd name="T2" fmla="*/ 72 w 120"/>
                <a:gd name="T3" fmla="*/ 24 h 184"/>
                <a:gd name="T4" fmla="*/ 72 w 120"/>
                <a:gd name="T5" fmla="*/ 57 h 184"/>
                <a:gd name="T6" fmla="*/ 47 w 120"/>
                <a:gd name="T7" fmla="*/ 63 h 184"/>
                <a:gd name="T8" fmla="*/ 10 w 120"/>
                <a:gd name="T9" fmla="*/ 99 h 184"/>
                <a:gd name="T10" fmla="*/ 0 w 120"/>
                <a:gd name="T11" fmla="*/ 122 h 184"/>
                <a:gd name="T12" fmla="*/ 0 w 120"/>
                <a:gd name="T13" fmla="*/ 176 h 184"/>
                <a:gd name="T14" fmla="*/ 8 w 120"/>
                <a:gd name="T15" fmla="*/ 184 h 184"/>
                <a:gd name="T16" fmla="*/ 16 w 120"/>
                <a:gd name="T17" fmla="*/ 176 h 184"/>
                <a:gd name="T18" fmla="*/ 16 w 120"/>
                <a:gd name="T19" fmla="*/ 122 h 184"/>
                <a:gd name="T20" fmla="*/ 21 w 120"/>
                <a:gd name="T21" fmla="*/ 111 h 184"/>
                <a:gd name="T22" fmla="*/ 58 w 120"/>
                <a:gd name="T23" fmla="*/ 74 h 184"/>
                <a:gd name="T24" fmla="*/ 71 w 120"/>
                <a:gd name="T25" fmla="*/ 74 h 184"/>
                <a:gd name="T26" fmla="*/ 73 w 120"/>
                <a:gd name="T27" fmla="*/ 80 h 184"/>
                <a:gd name="T28" fmla="*/ 71 w 120"/>
                <a:gd name="T29" fmla="*/ 87 h 184"/>
                <a:gd name="T30" fmla="*/ 43 w 120"/>
                <a:gd name="T31" fmla="*/ 115 h 184"/>
                <a:gd name="T32" fmla="*/ 43 w 120"/>
                <a:gd name="T33" fmla="*/ 126 h 184"/>
                <a:gd name="T34" fmla="*/ 54 w 120"/>
                <a:gd name="T35" fmla="*/ 126 h 184"/>
                <a:gd name="T36" fmla="*/ 82 w 120"/>
                <a:gd name="T37" fmla="*/ 98 h 184"/>
                <a:gd name="T38" fmla="*/ 87 w 120"/>
                <a:gd name="T39" fmla="*/ 71 h 184"/>
                <a:gd name="T40" fmla="*/ 88 w 120"/>
                <a:gd name="T41" fmla="*/ 68 h 184"/>
                <a:gd name="T42" fmla="*/ 88 w 120"/>
                <a:gd name="T43" fmla="*/ 24 h 184"/>
                <a:gd name="T44" fmla="*/ 96 w 120"/>
                <a:gd name="T45" fmla="*/ 16 h 184"/>
                <a:gd name="T46" fmla="*/ 104 w 120"/>
                <a:gd name="T47" fmla="*/ 24 h 184"/>
                <a:gd name="T48" fmla="*/ 104 w 120"/>
                <a:gd name="T49" fmla="*/ 95 h 184"/>
                <a:gd name="T50" fmla="*/ 101 w 120"/>
                <a:gd name="T51" fmla="*/ 106 h 184"/>
                <a:gd name="T52" fmla="*/ 58 w 120"/>
                <a:gd name="T53" fmla="*/ 155 h 184"/>
                <a:gd name="T54" fmla="*/ 56 w 120"/>
                <a:gd name="T55" fmla="*/ 160 h 184"/>
                <a:gd name="T56" fmla="*/ 56 w 120"/>
                <a:gd name="T57" fmla="*/ 176 h 184"/>
                <a:gd name="T58" fmla="*/ 64 w 120"/>
                <a:gd name="T59" fmla="*/ 184 h 184"/>
                <a:gd name="T60" fmla="*/ 72 w 120"/>
                <a:gd name="T61" fmla="*/ 176 h 184"/>
                <a:gd name="T62" fmla="*/ 72 w 120"/>
                <a:gd name="T63" fmla="*/ 163 h 184"/>
                <a:gd name="T64" fmla="*/ 112 w 120"/>
                <a:gd name="T65" fmla="*/ 116 h 184"/>
                <a:gd name="T66" fmla="*/ 120 w 120"/>
                <a:gd name="T67" fmla="*/ 95 h 184"/>
                <a:gd name="T68" fmla="*/ 120 w 120"/>
                <a:gd name="T69" fmla="*/ 24 h 184"/>
                <a:gd name="T70" fmla="*/ 96 w 120"/>
                <a:gd name="T71"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0" h="184">
                  <a:moveTo>
                    <a:pt x="96" y="0"/>
                  </a:moveTo>
                  <a:cubicBezTo>
                    <a:pt x="83" y="0"/>
                    <a:pt x="72" y="11"/>
                    <a:pt x="72" y="24"/>
                  </a:cubicBezTo>
                  <a:cubicBezTo>
                    <a:pt x="72" y="57"/>
                    <a:pt x="72" y="57"/>
                    <a:pt x="72" y="57"/>
                  </a:cubicBezTo>
                  <a:cubicBezTo>
                    <a:pt x="64" y="54"/>
                    <a:pt x="53" y="56"/>
                    <a:pt x="47" y="63"/>
                  </a:cubicBezTo>
                  <a:cubicBezTo>
                    <a:pt x="10" y="99"/>
                    <a:pt x="10" y="99"/>
                    <a:pt x="10" y="99"/>
                  </a:cubicBezTo>
                  <a:cubicBezTo>
                    <a:pt x="4" y="104"/>
                    <a:pt x="0" y="113"/>
                    <a:pt x="0" y="122"/>
                  </a:cubicBezTo>
                  <a:cubicBezTo>
                    <a:pt x="0" y="176"/>
                    <a:pt x="0" y="176"/>
                    <a:pt x="0" y="176"/>
                  </a:cubicBezTo>
                  <a:cubicBezTo>
                    <a:pt x="0" y="181"/>
                    <a:pt x="4" y="184"/>
                    <a:pt x="8" y="184"/>
                  </a:cubicBezTo>
                  <a:cubicBezTo>
                    <a:pt x="13" y="184"/>
                    <a:pt x="16" y="181"/>
                    <a:pt x="16" y="176"/>
                  </a:cubicBezTo>
                  <a:cubicBezTo>
                    <a:pt x="16" y="122"/>
                    <a:pt x="16" y="122"/>
                    <a:pt x="16" y="122"/>
                  </a:cubicBezTo>
                  <a:cubicBezTo>
                    <a:pt x="16" y="118"/>
                    <a:pt x="18" y="114"/>
                    <a:pt x="21" y="111"/>
                  </a:cubicBezTo>
                  <a:cubicBezTo>
                    <a:pt x="58" y="74"/>
                    <a:pt x="58" y="74"/>
                    <a:pt x="58" y="74"/>
                  </a:cubicBezTo>
                  <a:cubicBezTo>
                    <a:pt x="61" y="71"/>
                    <a:pt x="67" y="71"/>
                    <a:pt x="71" y="74"/>
                  </a:cubicBezTo>
                  <a:cubicBezTo>
                    <a:pt x="72" y="76"/>
                    <a:pt x="73" y="78"/>
                    <a:pt x="73" y="80"/>
                  </a:cubicBezTo>
                  <a:cubicBezTo>
                    <a:pt x="73" y="83"/>
                    <a:pt x="72" y="85"/>
                    <a:pt x="71" y="87"/>
                  </a:cubicBezTo>
                  <a:cubicBezTo>
                    <a:pt x="43" y="115"/>
                    <a:pt x="43" y="115"/>
                    <a:pt x="43" y="115"/>
                  </a:cubicBezTo>
                  <a:cubicBezTo>
                    <a:pt x="39" y="118"/>
                    <a:pt x="39" y="123"/>
                    <a:pt x="43" y="126"/>
                  </a:cubicBezTo>
                  <a:cubicBezTo>
                    <a:pt x="46" y="129"/>
                    <a:pt x="51" y="129"/>
                    <a:pt x="54" y="126"/>
                  </a:cubicBezTo>
                  <a:cubicBezTo>
                    <a:pt x="82" y="98"/>
                    <a:pt x="82" y="98"/>
                    <a:pt x="82" y="98"/>
                  </a:cubicBezTo>
                  <a:cubicBezTo>
                    <a:pt x="89" y="91"/>
                    <a:pt x="91" y="80"/>
                    <a:pt x="87" y="71"/>
                  </a:cubicBezTo>
                  <a:cubicBezTo>
                    <a:pt x="88" y="70"/>
                    <a:pt x="88" y="69"/>
                    <a:pt x="88" y="68"/>
                  </a:cubicBezTo>
                  <a:cubicBezTo>
                    <a:pt x="88" y="24"/>
                    <a:pt x="88" y="24"/>
                    <a:pt x="88" y="24"/>
                  </a:cubicBezTo>
                  <a:cubicBezTo>
                    <a:pt x="88" y="20"/>
                    <a:pt x="92" y="16"/>
                    <a:pt x="96" y="16"/>
                  </a:cubicBezTo>
                  <a:cubicBezTo>
                    <a:pt x="101" y="16"/>
                    <a:pt x="104" y="20"/>
                    <a:pt x="104" y="24"/>
                  </a:cubicBezTo>
                  <a:cubicBezTo>
                    <a:pt x="104" y="95"/>
                    <a:pt x="104" y="95"/>
                    <a:pt x="104" y="95"/>
                  </a:cubicBezTo>
                  <a:cubicBezTo>
                    <a:pt x="104" y="100"/>
                    <a:pt x="103" y="103"/>
                    <a:pt x="101" y="106"/>
                  </a:cubicBezTo>
                  <a:cubicBezTo>
                    <a:pt x="58" y="155"/>
                    <a:pt x="58" y="155"/>
                    <a:pt x="58" y="155"/>
                  </a:cubicBezTo>
                  <a:cubicBezTo>
                    <a:pt x="57" y="157"/>
                    <a:pt x="56" y="159"/>
                    <a:pt x="56" y="160"/>
                  </a:cubicBezTo>
                  <a:cubicBezTo>
                    <a:pt x="56" y="176"/>
                    <a:pt x="56" y="176"/>
                    <a:pt x="56" y="176"/>
                  </a:cubicBezTo>
                  <a:cubicBezTo>
                    <a:pt x="56" y="181"/>
                    <a:pt x="60" y="184"/>
                    <a:pt x="64" y="184"/>
                  </a:cubicBezTo>
                  <a:cubicBezTo>
                    <a:pt x="69" y="184"/>
                    <a:pt x="72" y="181"/>
                    <a:pt x="72" y="176"/>
                  </a:cubicBezTo>
                  <a:cubicBezTo>
                    <a:pt x="72" y="163"/>
                    <a:pt x="72" y="163"/>
                    <a:pt x="72" y="163"/>
                  </a:cubicBezTo>
                  <a:cubicBezTo>
                    <a:pt x="112" y="116"/>
                    <a:pt x="112" y="116"/>
                    <a:pt x="112" y="116"/>
                  </a:cubicBezTo>
                  <a:cubicBezTo>
                    <a:pt x="118" y="111"/>
                    <a:pt x="120" y="104"/>
                    <a:pt x="120" y="95"/>
                  </a:cubicBezTo>
                  <a:cubicBezTo>
                    <a:pt x="120" y="24"/>
                    <a:pt x="120" y="24"/>
                    <a:pt x="120" y="24"/>
                  </a:cubicBezTo>
                  <a:cubicBezTo>
                    <a:pt x="120" y="11"/>
                    <a:pt x="109" y="0"/>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 Placeholder 4">
            <a:extLst>
              <a:ext uri="{FF2B5EF4-FFF2-40B4-BE49-F238E27FC236}">
                <a16:creationId xmlns:a16="http://schemas.microsoft.com/office/drawing/2014/main" id="{487AE8C2-9776-786C-EAD1-714784612FD6}"/>
              </a:ext>
            </a:extLst>
          </p:cNvPr>
          <p:cNvSpPr txBox="1">
            <a:spLocks/>
          </p:cNvSpPr>
          <p:nvPr/>
        </p:nvSpPr>
        <p:spPr>
          <a:xfrm>
            <a:off x="8513792" y="446545"/>
            <a:ext cx="3248716" cy="375386"/>
          </a:xfrm>
          <a:prstGeom prst="rect">
            <a:avLst/>
          </a:prstGeom>
        </p:spPr>
        <p:txBody>
          <a:bodyPr vert="horz" lIns="0" tIns="0" rIns="0" bIns="0" rtlCol="0" anchor="t">
            <a:noAutofit/>
          </a:bodyPr>
          <a:lstStyle>
            <a:lvl1pPr marL="0" indent="0" algn="l" defTabSz="457200" rtl="0" eaLnBrk="1" latinLnBrk="0" hangingPunct="1">
              <a:spcBef>
                <a:spcPts val="0"/>
              </a:spcBef>
              <a:spcAft>
                <a:spcPts val="600"/>
              </a:spcAft>
              <a:buFont typeface="Arial" panose="020B0604020202020204" pitchFamily="34" charset="0"/>
              <a:buNone/>
              <a:defRPr sz="1800" b="1" kern="1200">
                <a:solidFill>
                  <a:schemeClr val="accent1"/>
                </a:solidFill>
                <a:latin typeface="+mn-lt"/>
                <a:ea typeface="+mn-ea"/>
                <a:cs typeface="+mn-cs"/>
              </a:defRPr>
            </a:lvl1pPr>
            <a:lvl2pPr marL="457200" indent="-223838" algn="l" defTabSz="457200" rtl="0" eaLnBrk="1" latinLnBrk="0" hangingPunct="1">
              <a:spcBef>
                <a:spcPts val="0"/>
              </a:spcBef>
              <a:spcAft>
                <a:spcPts val="600"/>
              </a:spcAft>
              <a:buFont typeface="Arial" panose="020B0604020202020204" pitchFamily="34" charset="0"/>
              <a:buChar char="–"/>
              <a:tabLst/>
              <a:defRPr sz="1500" kern="1200">
                <a:solidFill>
                  <a:schemeClr val="tx1"/>
                </a:solidFill>
                <a:latin typeface="+mn-lt"/>
                <a:ea typeface="+mn-ea"/>
                <a:cs typeface="+mn-cs"/>
              </a:defRPr>
            </a:lvl2pPr>
            <a:lvl3pPr marL="6858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3pPr>
            <a:lvl4pPr marL="9144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4pPr>
            <a:lvl5pPr marL="11430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5pPr>
            <a:lvl6pPr marL="13716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6pPr>
            <a:lvl7pPr marL="16002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7pPr>
            <a:lvl8pPr marL="18288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8pPr>
            <a:lvl9pPr marL="20574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9pPr>
          </a:lstStyle>
          <a:p>
            <a:r>
              <a:rPr lang="en-US" sz="2400" dirty="0" err="1">
                <a:solidFill>
                  <a:schemeClr val="bg1"/>
                </a:solidFill>
              </a:rPr>
              <a:t>Tendencias</a:t>
            </a:r>
            <a:r>
              <a:rPr lang="en-US" sz="2400" dirty="0">
                <a:solidFill>
                  <a:schemeClr val="bg1"/>
                </a:solidFill>
              </a:rPr>
              <a:t> de </a:t>
            </a:r>
            <a:r>
              <a:rPr lang="en-US" sz="2400" dirty="0" err="1">
                <a:solidFill>
                  <a:schemeClr val="bg1"/>
                </a:solidFill>
              </a:rPr>
              <a:t>Gastos</a:t>
            </a:r>
            <a:endParaRPr lang="en-US" sz="2400" dirty="0">
              <a:solidFill>
                <a:schemeClr val="bg1"/>
              </a:solidFill>
            </a:endParaRPr>
          </a:p>
        </p:txBody>
      </p:sp>
      <p:sp>
        <p:nvSpPr>
          <p:cNvPr id="107" name="Freeform 13">
            <a:extLst>
              <a:ext uri="{FF2B5EF4-FFF2-40B4-BE49-F238E27FC236}">
                <a16:creationId xmlns:a16="http://schemas.microsoft.com/office/drawing/2014/main" id="{4C197127-ECCE-5542-4C4F-7A3456ECA6E1}"/>
              </a:ext>
            </a:extLst>
          </p:cNvPr>
          <p:cNvSpPr>
            <a:spLocks/>
          </p:cNvSpPr>
          <p:nvPr/>
        </p:nvSpPr>
        <p:spPr bwMode="auto">
          <a:xfrm>
            <a:off x="812697" y="4103944"/>
            <a:ext cx="311694" cy="207571"/>
          </a:xfrm>
          <a:custGeom>
            <a:avLst/>
            <a:gdLst>
              <a:gd name="T0" fmla="*/ 184 w 192"/>
              <a:gd name="T1" fmla="*/ 80 h 128"/>
              <a:gd name="T2" fmla="*/ 192 w 192"/>
              <a:gd name="T3" fmla="*/ 72 h 128"/>
              <a:gd name="T4" fmla="*/ 192 w 192"/>
              <a:gd name="T5" fmla="*/ 40 h 128"/>
              <a:gd name="T6" fmla="*/ 184 w 192"/>
              <a:gd name="T7" fmla="*/ 32 h 128"/>
              <a:gd name="T8" fmla="*/ 160 w 192"/>
              <a:gd name="T9" fmla="*/ 8 h 128"/>
              <a:gd name="T10" fmla="*/ 152 w 192"/>
              <a:gd name="T11" fmla="*/ 0 h 128"/>
              <a:gd name="T12" fmla="*/ 40 w 192"/>
              <a:gd name="T13" fmla="*/ 0 h 128"/>
              <a:gd name="T14" fmla="*/ 32 w 192"/>
              <a:gd name="T15" fmla="*/ 8 h 128"/>
              <a:gd name="T16" fmla="*/ 8 w 192"/>
              <a:gd name="T17" fmla="*/ 32 h 128"/>
              <a:gd name="T18" fmla="*/ 0 w 192"/>
              <a:gd name="T19" fmla="*/ 40 h 128"/>
              <a:gd name="T20" fmla="*/ 0 w 192"/>
              <a:gd name="T21" fmla="*/ 88 h 128"/>
              <a:gd name="T22" fmla="*/ 8 w 192"/>
              <a:gd name="T23" fmla="*/ 96 h 128"/>
              <a:gd name="T24" fmla="*/ 32 w 192"/>
              <a:gd name="T25" fmla="*/ 120 h 128"/>
              <a:gd name="T26" fmla="*/ 40 w 192"/>
              <a:gd name="T27" fmla="*/ 128 h 128"/>
              <a:gd name="T28" fmla="*/ 88 w 192"/>
              <a:gd name="T29" fmla="*/ 128 h 128"/>
              <a:gd name="T30" fmla="*/ 96 w 192"/>
              <a:gd name="T31" fmla="*/ 120 h 128"/>
              <a:gd name="T32" fmla="*/ 88 w 192"/>
              <a:gd name="T33" fmla="*/ 112 h 128"/>
              <a:gd name="T34" fmla="*/ 48 w 192"/>
              <a:gd name="T35" fmla="*/ 112 h 128"/>
              <a:gd name="T36" fmla="*/ 16 w 192"/>
              <a:gd name="T37" fmla="*/ 81 h 128"/>
              <a:gd name="T38" fmla="*/ 16 w 192"/>
              <a:gd name="T39" fmla="*/ 47 h 128"/>
              <a:gd name="T40" fmla="*/ 48 w 192"/>
              <a:gd name="T41" fmla="*/ 16 h 128"/>
              <a:gd name="T42" fmla="*/ 145 w 192"/>
              <a:gd name="T43" fmla="*/ 16 h 128"/>
              <a:gd name="T44" fmla="*/ 176 w 192"/>
              <a:gd name="T45" fmla="*/ 47 h 128"/>
              <a:gd name="T46" fmla="*/ 176 w 192"/>
              <a:gd name="T47" fmla="*/ 72 h 128"/>
              <a:gd name="T48" fmla="*/ 184 w 192"/>
              <a:gd name="T49" fmla="*/ 8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128">
                <a:moveTo>
                  <a:pt x="184" y="80"/>
                </a:moveTo>
                <a:cubicBezTo>
                  <a:pt x="189" y="80"/>
                  <a:pt x="192" y="76"/>
                  <a:pt x="192" y="72"/>
                </a:cubicBezTo>
                <a:cubicBezTo>
                  <a:pt x="192" y="40"/>
                  <a:pt x="192" y="40"/>
                  <a:pt x="192" y="40"/>
                </a:cubicBezTo>
                <a:cubicBezTo>
                  <a:pt x="192" y="36"/>
                  <a:pt x="189" y="32"/>
                  <a:pt x="184" y="32"/>
                </a:cubicBezTo>
                <a:cubicBezTo>
                  <a:pt x="170" y="32"/>
                  <a:pt x="160" y="22"/>
                  <a:pt x="160" y="8"/>
                </a:cubicBezTo>
                <a:cubicBezTo>
                  <a:pt x="160" y="4"/>
                  <a:pt x="157" y="0"/>
                  <a:pt x="152" y="0"/>
                </a:cubicBezTo>
                <a:cubicBezTo>
                  <a:pt x="40" y="0"/>
                  <a:pt x="40" y="0"/>
                  <a:pt x="40" y="0"/>
                </a:cubicBezTo>
                <a:cubicBezTo>
                  <a:pt x="36" y="0"/>
                  <a:pt x="32" y="4"/>
                  <a:pt x="32" y="8"/>
                </a:cubicBezTo>
                <a:cubicBezTo>
                  <a:pt x="32" y="22"/>
                  <a:pt x="22" y="32"/>
                  <a:pt x="8" y="32"/>
                </a:cubicBezTo>
                <a:cubicBezTo>
                  <a:pt x="4" y="32"/>
                  <a:pt x="0" y="36"/>
                  <a:pt x="0" y="40"/>
                </a:cubicBezTo>
                <a:cubicBezTo>
                  <a:pt x="0" y="88"/>
                  <a:pt x="0" y="88"/>
                  <a:pt x="0" y="88"/>
                </a:cubicBezTo>
                <a:cubicBezTo>
                  <a:pt x="0" y="92"/>
                  <a:pt x="4" y="96"/>
                  <a:pt x="8" y="96"/>
                </a:cubicBezTo>
                <a:cubicBezTo>
                  <a:pt x="22" y="96"/>
                  <a:pt x="32" y="106"/>
                  <a:pt x="32" y="120"/>
                </a:cubicBezTo>
                <a:cubicBezTo>
                  <a:pt x="32" y="124"/>
                  <a:pt x="36" y="128"/>
                  <a:pt x="40" y="128"/>
                </a:cubicBezTo>
                <a:cubicBezTo>
                  <a:pt x="88" y="128"/>
                  <a:pt x="88" y="128"/>
                  <a:pt x="88" y="128"/>
                </a:cubicBezTo>
                <a:cubicBezTo>
                  <a:pt x="93" y="128"/>
                  <a:pt x="96" y="124"/>
                  <a:pt x="96" y="120"/>
                </a:cubicBezTo>
                <a:cubicBezTo>
                  <a:pt x="96" y="116"/>
                  <a:pt x="93" y="112"/>
                  <a:pt x="88" y="112"/>
                </a:cubicBezTo>
                <a:cubicBezTo>
                  <a:pt x="48" y="112"/>
                  <a:pt x="48" y="112"/>
                  <a:pt x="48" y="112"/>
                </a:cubicBezTo>
                <a:cubicBezTo>
                  <a:pt x="44" y="96"/>
                  <a:pt x="32" y="84"/>
                  <a:pt x="16" y="81"/>
                </a:cubicBezTo>
                <a:cubicBezTo>
                  <a:pt x="16" y="47"/>
                  <a:pt x="16" y="47"/>
                  <a:pt x="16" y="47"/>
                </a:cubicBezTo>
                <a:cubicBezTo>
                  <a:pt x="32" y="44"/>
                  <a:pt x="44" y="32"/>
                  <a:pt x="48" y="16"/>
                </a:cubicBezTo>
                <a:cubicBezTo>
                  <a:pt x="145" y="16"/>
                  <a:pt x="145" y="16"/>
                  <a:pt x="145" y="16"/>
                </a:cubicBezTo>
                <a:cubicBezTo>
                  <a:pt x="148" y="32"/>
                  <a:pt x="160" y="44"/>
                  <a:pt x="176" y="47"/>
                </a:cubicBezTo>
                <a:cubicBezTo>
                  <a:pt x="176" y="72"/>
                  <a:pt x="176" y="72"/>
                  <a:pt x="176" y="72"/>
                </a:cubicBezTo>
                <a:cubicBezTo>
                  <a:pt x="176" y="76"/>
                  <a:pt x="180" y="80"/>
                  <a:pt x="184" y="8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6284922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C584A-46CE-90FC-9BE8-47E2F351A391}"/>
              </a:ext>
            </a:extLst>
          </p:cNvPr>
          <p:cNvSpPr>
            <a:spLocks noGrp="1"/>
          </p:cNvSpPr>
          <p:nvPr>
            <p:ph type="title"/>
          </p:nvPr>
        </p:nvSpPr>
        <p:spPr/>
        <p:txBody>
          <a:bodyPr/>
          <a:lstStyle/>
          <a:p>
            <a:r>
              <a:rPr lang="en-US" dirty="0" err="1"/>
              <a:t>Cómo</a:t>
            </a:r>
            <a:r>
              <a:rPr lang="en-US" dirty="0"/>
              <a:t> </a:t>
            </a:r>
            <a:r>
              <a:rPr lang="en-US" dirty="0" err="1"/>
              <a:t>lograr</a:t>
            </a:r>
            <a:r>
              <a:rPr lang="en-US" dirty="0"/>
              <a:t> que los </a:t>
            </a:r>
            <a:r>
              <a:rPr lang="en-US" dirty="0" err="1"/>
              <a:t>seguros</a:t>
            </a:r>
            <a:r>
              <a:rPr lang="en-US" dirty="0"/>
              <a:t> se </a:t>
            </a:r>
            <a:r>
              <a:rPr lang="en-US" dirty="0" err="1"/>
              <a:t>conviertan</a:t>
            </a:r>
            <a:r>
              <a:rPr lang="en-US" dirty="0"/>
              <a:t> </a:t>
            </a:r>
            <a:r>
              <a:rPr lang="en-US" dirty="0" err="1"/>
              <a:t>en</a:t>
            </a:r>
            <a:r>
              <a:rPr lang="en-US" dirty="0"/>
              <a:t> </a:t>
            </a:r>
            <a:r>
              <a:rPr lang="en-US" dirty="0" err="1"/>
              <a:t>una</a:t>
            </a:r>
            <a:r>
              <a:rPr lang="en-US" dirty="0"/>
              <a:t> </a:t>
            </a:r>
            <a:r>
              <a:rPr lang="en-US" dirty="0" err="1"/>
              <a:t>experiencia</a:t>
            </a:r>
            <a:r>
              <a:rPr lang="en-US" dirty="0"/>
              <a:t> de </a:t>
            </a:r>
            <a:r>
              <a:rPr lang="en-US" dirty="0" err="1"/>
              <a:t>alta</a:t>
            </a:r>
            <a:r>
              <a:rPr lang="en-US" dirty="0"/>
              <a:t> </a:t>
            </a:r>
            <a:r>
              <a:rPr lang="en-US" dirty="0" err="1"/>
              <a:t>calidad</a:t>
            </a:r>
            <a:r>
              <a:rPr lang="en-US" dirty="0"/>
              <a:t>?</a:t>
            </a:r>
            <a:br>
              <a:rPr lang="en-US" dirty="0"/>
            </a:br>
            <a:endParaRPr lang="en-US" dirty="0"/>
          </a:p>
        </p:txBody>
      </p:sp>
      <p:sp>
        <p:nvSpPr>
          <p:cNvPr id="3" name="Content Placeholder 2">
            <a:extLst>
              <a:ext uri="{FF2B5EF4-FFF2-40B4-BE49-F238E27FC236}">
                <a16:creationId xmlns:a16="http://schemas.microsoft.com/office/drawing/2014/main" id="{6E10C8C8-F684-980A-F54C-B0EB173A9008}"/>
              </a:ext>
            </a:extLst>
          </p:cNvPr>
          <p:cNvSpPr>
            <a:spLocks noGrp="1"/>
          </p:cNvSpPr>
          <p:nvPr>
            <p:ph idx="1"/>
          </p:nvPr>
        </p:nvSpPr>
        <p:spPr>
          <a:xfrm>
            <a:off x="1351280" y="1363299"/>
            <a:ext cx="10219120" cy="4514302"/>
          </a:xfrm>
        </p:spPr>
        <p:txBody>
          <a:bodyPr/>
          <a:lstStyle/>
          <a:p>
            <a:pPr marL="0" indent="0">
              <a:buNone/>
            </a:pPr>
            <a:endParaRPr lang="en-US" dirty="0"/>
          </a:p>
          <a:p>
            <a:pPr marL="0" indent="0">
              <a:buNone/>
            </a:pPr>
            <a:r>
              <a:rPr lang="en-US" dirty="0" err="1"/>
              <a:t>Simplificar</a:t>
            </a:r>
            <a:r>
              <a:rPr lang="en-US" dirty="0"/>
              <a:t> </a:t>
            </a:r>
            <a:r>
              <a:rPr lang="en-US" dirty="0" err="1"/>
              <a:t>los</a:t>
            </a:r>
            <a:r>
              <a:rPr lang="en-US" dirty="0"/>
              <a:t> </a:t>
            </a:r>
            <a:r>
              <a:rPr lang="en-US" dirty="0" err="1"/>
              <a:t>procesos</a:t>
            </a:r>
            <a:r>
              <a:rPr lang="en-US" dirty="0"/>
              <a:t>: </a:t>
            </a:r>
            <a:r>
              <a:rPr lang="en-US" dirty="0" err="1"/>
              <a:t>Reducir</a:t>
            </a:r>
            <a:r>
              <a:rPr lang="en-US" dirty="0"/>
              <a:t> la </a:t>
            </a:r>
            <a:r>
              <a:rPr lang="en-US" dirty="0" err="1"/>
              <a:t>complejidad</a:t>
            </a:r>
            <a:r>
              <a:rPr lang="en-US" dirty="0"/>
              <a:t> </a:t>
            </a:r>
            <a:r>
              <a:rPr lang="en-US" dirty="0" err="1"/>
              <a:t>en</a:t>
            </a:r>
            <a:r>
              <a:rPr lang="en-US" dirty="0"/>
              <a:t> la </a:t>
            </a:r>
            <a:r>
              <a:rPr lang="en-US" dirty="0" err="1"/>
              <a:t>contratación</a:t>
            </a:r>
            <a:r>
              <a:rPr lang="en-US" dirty="0"/>
              <a:t> y </a:t>
            </a:r>
            <a:r>
              <a:rPr lang="en-US" dirty="0" err="1"/>
              <a:t>gestión</a:t>
            </a:r>
            <a:r>
              <a:rPr lang="en-US" dirty="0"/>
              <a:t> de </a:t>
            </a:r>
            <a:r>
              <a:rPr lang="en-US" dirty="0" err="1"/>
              <a:t>pólizas</a:t>
            </a:r>
            <a:r>
              <a:rPr lang="en-US" dirty="0"/>
              <a:t>, </a:t>
            </a:r>
            <a:r>
              <a:rPr lang="en-US" dirty="0" err="1"/>
              <a:t>haciendo</a:t>
            </a:r>
            <a:r>
              <a:rPr lang="en-US" dirty="0"/>
              <a:t> que </a:t>
            </a:r>
            <a:r>
              <a:rPr lang="en-US" dirty="0" err="1"/>
              <a:t>sean</a:t>
            </a:r>
            <a:r>
              <a:rPr lang="en-US" dirty="0"/>
              <a:t> </a:t>
            </a:r>
            <a:r>
              <a:rPr lang="en-US" dirty="0" err="1"/>
              <a:t>más</a:t>
            </a:r>
            <a:r>
              <a:rPr lang="en-US" dirty="0"/>
              <a:t> </a:t>
            </a:r>
            <a:r>
              <a:rPr lang="en-US" dirty="0" err="1"/>
              <a:t>fáciles</a:t>
            </a:r>
            <a:r>
              <a:rPr lang="en-US" dirty="0"/>
              <a:t> de </a:t>
            </a:r>
            <a:r>
              <a:rPr lang="en-US" dirty="0" err="1"/>
              <a:t>entender</a:t>
            </a:r>
            <a:r>
              <a:rPr lang="en-US" dirty="0"/>
              <a:t> y </a:t>
            </a:r>
            <a:r>
              <a:rPr lang="en-US" dirty="0" err="1"/>
              <a:t>navegar</a:t>
            </a:r>
            <a:r>
              <a:rPr lang="en-US" dirty="0"/>
              <a:t> para </a:t>
            </a:r>
            <a:r>
              <a:rPr lang="en-US" dirty="0" err="1"/>
              <a:t>los</a:t>
            </a:r>
            <a:r>
              <a:rPr lang="en-US" dirty="0"/>
              <a:t> </a:t>
            </a:r>
            <a:r>
              <a:rPr lang="en-US" dirty="0" err="1"/>
              <a:t>clientes</a:t>
            </a:r>
            <a:r>
              <a:rPr lang="en-US" dirty="0"/>
              <a:t>.</a:t>
            </a:r>
          </a:p>
          <a:p>
            <a:pPr marL="0" indent="0">
              <a:buNone/>
            </a:pPr>
            <a:endParaRPr lang="en-US" dirty="0"/>
          </a:p>
          <a:p>
            <a:pPr marL="0" indent="0">
              <a:buNone/>
            </a:pPr>
            <a:r>
              <a:rPr lang="en-US" dirty="0" err="1"/>
              <a:t>Personalización</a:t>
            </a:r>
            <a:r>
              <a:rPr lang="en-US" dirty="0"/>
              <a:t>: </a:t>
            </a:r>
            <a:r>
              <a:rPr lang="en-US" dirty="0" err="1"/>
              <a:t>Ofrecer</a:t>
            </a:r>
            <a:r>
              <a:rPr lang="en-US" dirty="0"/>
              <a:t> </a:t>
            </a:r>
            <a:r>
              <a:rPr lang="en-US" dirty="0" err="1"/>
              <a:t>soluciones</a:t>
            </a:r>
            <a:r>
              <a:rPr lang="en-US" dirty="0"/>
              <a:t> </a:t>
            </a:r>
            <a:r>
              <a:rPr lang="en-US" dirty="0" err="1"/>
              <a:t>personalizadas</a:t>
            </a:r>
            <a:r>
              <a:rPr lang="en-US" dirty="0"/>
              <a:t> que se </a:t>
            </a:r>
            <a:r>
              <a:rPr lang="en-US" dirty="0" err="1"/>
              <a:t>adapten</a:t>
            </a:r>
            <a:r>
              <a:rPr lang="en-US" dirty="0"/>
              <a:t> a las </a:t>
            </a:r>
            <a:r>
              <a:rPr lang="en-US" dirty="0" err="1"/>
              <a:t>necesidades</a:t>
            </a:r>
            <a:r>
              <a:rPr lang="en-US" dirty="0"/>
              <a:t> </a:t>
            </a:r>
            <a:r>
              <a:rPr lang="en-US" dirty="0" err="1"/>
              <a:t>individuales</a:t>
            </a:r>
            <a:r>
              <a:rPr lang="en-US" dirty="0"/>
              <a:t> de </a:t>
            </a:r>
            <a:r>
              <a:rPr lang="en-US" dirty="0" err="1"/>
              <a:t>los</a:t>
            </a:r>
            <a:r>
              <a:rPr lang="en-US" dirty="0"/>
              <a:t> </a:t>
            </a:r>
            <a:r>
              <a:rPr lang="en-US" dirty="0" err="1"/>
              <a:t>clientes</a:t>
            </a:r>
            <a:r>
              <a:rPr lang="en-US" dirty="0"/>
              <a:t>, </a:t>
            </a:r>
            <a:r>
              <a:rPr lang="en-US" dirty="0" err="1"/>
              <a:t>aumentando</a:t>
            </a:r>
            <a:r>
              <a:rPr lang="en-US" dirty="0"/>
              <a:t> la </a:t>
            </a:r>
            <a:r>
              <a:rPr lang="en-US" dirty="0" err="1"/>
              <a:t>relevancia</a:t>
            </a:r>
            <a:r>
              <a:rPr lang="en-US" dirty="0"/>
              <a:t> y </a:t>
            </a:r>
            <a:r>
              <a:rPr lang="en-US" dirty="0" err="1"/>
              <a:t>el</a:t>
            </a:r>
            <a:r>
              <a:rPr lang="en-US" dirty="0"/>
              <a:t> valor </a:t>
            </a:r>
            <a:r>
              <a:rPr lang="en-US" dirty="0" err="1"/>
              <a:t>percibido</a:t>
            </a:r>
            <a:r>
              <a:rPr lang="en-US" dirty="0"/>
              <a:t>.</a:t>
            </a:r>
          </a:p>
          <a:p>
            <a:pPr marL="0" indent="0">
              <a:buNone/>
            </a:pPr>
            <a:endParaRPr lang="en-US" dirty="0"/>
          </a:p>
          <a:p>
            <a:pPr marL="0" indent="0">
              <a:buNone/>
            </a:pPr>
            <a:r>
              <a:rPr lang="en-US" dirty="0" err="1"/>
              <a:t>Comunicación</a:t>
            </a:r>
            <a:r>
              <a:rPr lang="en-US" dirty="0"/>
              <a:t> </a:t>
            </a:r>
            <a:r>
              <a:rPr lang="en-US" dirty="0" err="1"/>
              <a:t>clara</a:t>
            </a:r>
            <a:r>
              <a:rPr lang="en-US" dirty="0"/>
              <a:t> y </a:t>
            </a:r>
            <a:r>
              <a:rPr lang="en-US" dirty="0" err="1"/>
              <a:t>transparente</a:t>
            </a:r>
            <a:r>
              <a:rPr lang="en-US" dirty="0"/>
              <a:t>: </a:t>
            </a:r>
            <a:r>
              <a:rPr lang="en-US" dirty="0" err="1"/>
              <a:t>Proporcionar</a:t>
            </a:r>
            <a:r>
              <a:rPr lang="en-US" dirty="0"/>
              <a:t> </a:t>
            </a:r>
            <a:r>
              <a:rPr lang="en-US" dirty="0" err="1"/>
              <a:t>información</a:t>
            </a:r>
            <a:r>
              <a:rPr lang="en-US" dirty="0"/>
              <a:t> </a:t>
            </a:r>
            <a:r>
              <a:rPr lang="en-US" dirty="0" err="1"/>
              <a:t>clara</a:t>
            </a:r>
            <a:r>
              <a:rPr lang="en-US" dirty="0"/>
              <a:t>, </a:t>
            </a:r>
            <a:r>
              <a:rPr lang="en-US" dirty="0" err="1"/>
              <a:t>concisa</a:t>
            </a:r>
            <a:r>
              <a:rPr lang="en-US" dirty="0"/>
              <a:t> y </a:t>
            </a:r>
            <a:r>
              <a:rPr lang="en-US" dirty="0" err="1"/>
              <a:t>oportuna</a:t>
            </a:r>
            <a:r>
              <a:rPr lang="en-US" dirty="0"/>
              <a:t> </a:t>
            </a:r>
            <a:r>
              <a:rPr lang="en-US" dirty="0" err="1"/>
              <a:t>sobre</a:t>
            </a:r>
            <a:r>
              <a:rPr lang="en-US" dirty="0"/>
              <a:t> las </a:t>
            </a:r>
            <a:r>
              <a:rPr lang="en-US" dirty="0" err="1"/>
              <a:t>pólizas</a:t>
            </a:r>
            <a:r>
              <a:rPr lang="en-US" dirty="0"/>
              <a:t>, </a:t>
            </a:r>
            <a:r>
              <a:rPr lang="en-US" dirty="0" err="1"/>
              <a:t>los</a:t>
            </a:r>
            <a:r>
              <a:rPr lang="en-US" dirty="0"/>
              <a:t> </a:t>
            </a:r>
            <a:r>
              <a:rPr lang="en-US" dirty="0" err="1"/>
              <a:t>beneficios</a:t>
            </a:r>
            <a:r>
              <a:rPr lang="en-US" dirty="0"/>
              <a:t> y </a:t>
            </a:r>
            <a:r>
              <a:rPr lang="en-US" dirty="0" err="1"/>
              <a:t>los</a:t>
            </a:r>
            <a:r>
              <a:rPr lang="en-US" dirty="0"/>
              <a:t> </a:t>
            </a:r>
            <a:r>
              <a:rPr lang="en-US" dirty="0" err="1"/>
              <a:t>procesos</a:t>
            </a:r>
            <a:r>
              <a:rPr lang="en-US" dirty="0"/>
              <a:t>, </a:t>
            </a:r>
            <a:r>
              <a:rPr lang="en-US" dirty="0" err="1"/>
              <a:t>evitando</a:t>
            </a:r>
            <a:r>
              <a:rPr lang="en-US" dirty="0"/>
              <a:t> </a:t>
            </a:r>
            <a:r>
              <a:rPr lang="en-US" dirty="0" err="1"/>
              <a:t>lenguaje</a:t>
            </a:r>
            <a:r>
              <a:rPr lang="en-US" dirty="0"/>
              <a:t> </a:t>
            </a:r>
            <a:r>
              <a:rPr lang="en-US" dirty="0" err="1"/>
              <a:t>técnico</a:t>
            </a:r>
            <a:r>
              <a:rPr lang="en-US" dirty="0"/>
              <a:t> y </a:t>
            </a:r>
            <a:r>
              <a:rPr lang="en-US" dirty="0" err="1"/>
              <a:t>asegurando</a:t>
            </a:r>
            <a:r>
              <a:rPr lang="en-US" dirty="0"/>
              <a:t> que </a:t>
            </a:r>
            <a:r>
              <a:rPr lang="en-US" dirty="0" err="1"/>
              <a:t>los</a:t>
            </a:r>
            <a:r>
              <a:rPr lang="en-US" dirty="0"/>
              <a:t> </a:t>
            </a:r>
            <a:r>
              <a:rPr lang="en-US" dirty="0" err="1"/>
              <a:t>clientes</a:t>
            </a:r>
            <a:r>
              <a:rPr lang="en-US" dirty="0"/>
              <a:t> </a:t>
            </a:r>
            <a:r>
              <a:rPr lang="en-US" dirty="0" err="1"/>
              <a:t>comprendan</a:t>
            </a:r>
            <a:r>
              <a:rPr lang="en-US" dirty="0"/>
              <a:t> </a:t>
            </a:r>
            <a:r>
              <a:rPr lang="en-US" dirty="0" err="1"/>
              <a:t>completamente</a:t>
            </a:r>
            <a:r>
              <a:rPr lang="en-US" dirty="0"/>
              <a:t> sus </a:t>
            </a:r>
            <a:r>
              <a:rPr lang="en-US" dirty="0" err="1"/>
              <a:t>opciones</a:t>
            </a:r>
            <a:r>
              <a:rPr lang="en-US" dirty="0"/>
              <a:t>.</a:t>
            </a:r>
          </a:p>
          <a:p>
            <a:pPr marL="0" indent="0">
              <a:buNone/>
            </a:pPr>
            <a:endParaRPr lang="en-US" dirty="0"/>
          </a:p>
          <a:p>
            <a:pPr marL="0" indent="0">
              <a:buNone/>
            </a:pPr>
            <a:r>
              <a:rPr lang="en-US" dirty="0" err="1"/>
              <a:t>Atención</a:t>
            </a:r>
            <a:r>
              <a:rPr lang="en-US" dirty="0"/>
              <a:t> de </a:t>
            </a:r>
            <a:r>
              <a:rPr lang="en-US" dirty="0" err="1"/>
              <a:t>alta</a:t>
            </a:r>
            <a:r>
              <a:rPr lang="en-US" dirty="0"/>
              <a:t> </a:t>
            </a:r>
            <a:r>
              <a:rPr lang="en-US" dirty="0" err="1"/>
              <a:t>calidad</a:t>
            </a:r>
            <a:r>
              <a:rPr lang="en-US" dirty="0"/>
              <a:t> al </a:t>
            </a:r>
            <a:r>
              <a:rPr lang="en-US" dirty="0" err="1"/>
              <a:t>cliente</a:t>
            </a:r>
            <a:r>
              <a:rPr lang="en-US" dirty="0"/>
              <a:t>: </a:t>
            </a:r>
            <a:r>
              <a:rPr lang="en-US" dirty="0" err="1"/>
              <a:t>Brindar</a:t>
            </a:r>
            <a:r>
              <a:rPr lang="en-US" dirty="0"/>
              <a:t> un </a:t>
            </a:r>
            <a:r>
              <a:rPr lang="en-US" dirty="0" err="1"/>
              <a:t>servicio</a:t>
            </a:r>
            <a:r>
              <a:rPr lang="en-US" dirty="0"/>
              <a:t> </a:t>
            </a:r>
            <a:r>
              <a:rPr lang="en-US" dirty="0" err="1"/>
              <a:t>excepcional</a:t>
            </a:r>
            <a:r>
              <a:rPr lang="en-US" dirty="0"/>
              <a:t> al </a:t>
            </a:r>
            <a:r>
              <a:rPr lang="en-US" dirty="0" err="1"/>
              <a:t>cliente</a:t>
            </a:r>
            <a:r>
              <a:rPr lang="en-US" dirty="0"/>
              <a:t>, con personal </a:t>
            </a:r>
            <a:r>
              <a:rPr lang="en-US" dirty="0" err="1"/>
              <a:t>capacitado</a:t>
            </a:r>
            <a:r>
              <a:rPr lang="en-US" dirty="0"/>
              <a:t> y </a:t>
            </a:r>
            <a:r>
              <a:rPr lang="en-US" dirty="0" err="1"/>
              <a:t>amable</a:t>
            </a:r>
            <a:r>
              <a:rPr lang="en-US" dirty="0"/>
              <a:t> que </a:t>
            </a:r>
            <a:r>
              <a:rPr lang="en-US" dirty="0" err="1"/>
              <a:t>esté</a:t>
            </a:r>
            <a:r>
              <a:rPr lang="en-US" dirty="0"/>
              <a:t> disponible para responder </a:t>
            </a:r>
            <a:r>
              <a:rPr lang="en-US" dirty="0" err="1"/>
              <a:t>preguntas</a:t>
            </a:r>
            <a:r>
              <a:rPr lang="en-US" dirty="0"/>
              <a:t> y resolver </a:t>
            </a:r>
            <a:r>
              <a:rPr lang="en-US" dirty="0" err="1"/>
              <a:t>problemas</a:t>
            </a:r>
            <a:r>
              <a:rPr lang="en-US" dirty="0"/>
              <a:t> de </a:t>
            </a:r>
            <a:r>
              <a:rPr lang="en-US" dirty="0" err="1"/>
              <a:t>manera</a:t>
            </a:r>
            <a:r>
              <a:rPr lang="en-US" dirty="0"/>
              <a:t> </a:t>
            </a:r>
            <a:r>
              <a:rPr lang="en-US" dirty="0" err="1"/>
              <a:t>eficiente</a:t>
            </a:r>
            <a:r>
              <a:rPr lang="en-US" dirty="0"/>
              <a:t>.</a:t>
            </a:r>
          </a:p>
        </p:txBody>
      </p:sp>
      <p:sp>
        <p:nvSpPr>
          <p:cNvPr id="4" name="Slide Number Placeholder 3">
            <a:extLst>
              <a:ext uri="{FF2B5EF4-FFF2-40B4-BE49-F238E27FC236}">
                <a16:creationId xmlns:a16="http://schemas.microsoft.com/office/drawing/2014/main" id="{2D79AD96-82F5-0405-8ED2-19F883EC8144}"/>
              </a:ext>
            </a:extLst>
          </p:cNvPr>
          <p:cNvSpPr>
            <a:spLocks noGrp="1"/>
          </p:cNvSpPr>
          <p:nvPr>
            <p:ph type="sldNum" sz="quarter" idx="10"/>
          </p:nvPr>
        </p:nvSpPr>
        <p:spPr/>
        <p:txBody>
          <a:bodyPr/>
          <a:lstStyle/>
          <a:p>
            <a:pPr algn="r"/>
            <a:fld id="{DF66040D-6F20-4F4B-8995-856BEECD84BE}" type="slidenum">
              <a:rPr lang="en-US" smtClean="0"/>
              <a:pPr algn="r"/>
              <a:t>9</a:t>
            </a:fld>
            <a:endParaRPr lang="en-US" dirty="0"/>
          </a:p>
        </p:txBody>
      </p:sp>
      <p:sp>
        <p:nvSpPr>
          <p:cNvPr id="6" name="Rectangle 5">
            <a:extLst>
              <a:ext uri="{FF2B5EF4-FFF2-40B4-BE49-F238E27FC236}">
                <a16:creationId xmlns:a16="http://schemas.microsoft.com/office/drawing/2014/main" id="{4C852328-7164-DFFD-0E08-5B9FE3711E4A}"/>
              </a:ext>
            </a:extLst>
          </p:cNvPr>
          <p:cNvSpPr/>
          <p:nvPr/>
        </p:nvSpPr>
        <p:spPr>
          <a:xfrm>
            <a:off x="503448" y="1744355"/>
            <a:ext cx="568894" cy="495300"/>
          </a:xfrm>
          <a:prstGeom prst="rect">
            <a:avLst/>
          </a:prstGeom>
          <a:solidFill>
            <a:srgbClr val="002C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7" name="Rectangle 6">
            <a:extLst>
              <a:ext uri="{FF2B5EF4-FFF2-40B4-BE49-F238E27FC236}">
                <a16:creationId xmlns:a16="http://schemas.microsoft.com/office/drawing/2014/main" id="{BDDC5180-C1F1-881D-555E-5E857A8B6AAC}"/>
              </a:ext>
            </a:extLst>
          </p:cNvPr>
          <p:cNvSpPr/>
          <p:nvPr/>
        </p:nvSpPr>
        <p:spPr>
          <a:xfrm>
            <a:off x="503448" y="2732268"/>
            <a:ext cx="568894" cy="4953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FD090826-A96C-713E-C3A1-D0C5D891B9C0}"/>
              </a:ext>
            </a:extLst>
          </p:cNvPr>
          <p:cNvSpPr/>
          <p:nvPr/>
        </p:nvSpPr>
        <p:spPr>
          <a:xfrm>
            <a:off x="503448" y="3779715"/>
            <a:ext cx="568894" cy="4953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a:extLst>
              <a:ext uri="{FF2B5EF4-FFF2-40B4-BE49-F238E27FC236}">
                <a16:creationId xmlns:a16="http://schemas.microsoft.com/office/drawing/2014/main" id="{40340AC6-D6D2-7B66-EF66-6D9DD464CD1F}"/>
              </a:ext>
            </a:extLst>
          </p:cNvPr>
          <p:cNvSpPr/>
          <p:nvPr/>
        </p:nvSpPr>
        <p:spPr>
          <a:xfrm>
            <a:off x="513608" y="5032248"/>
            <a:ext cx="568894" cy="495300"/>
          </a:xfrm>
          <a:prstGeom prst="rect">
            <a:avLst/>
          </a:prstGeom>
          <a:solidFill>
            <a:srgbClr val="ADDF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cxnSp>
        <p:nvCxnSpPr>
          <p:cNvPr id="13" name="Straight Connector 12">
            <a:extLst>
              <a:ext uri="{FF2B5EF4-FFF2-40B4-BE49-F238E27FC236}">
                <a16:creationId xmlns:a16="http://schemas.microsoft.com/office/drawing/2014/main" id="{82F01CF0-C60B-D58A-95B8-56B933825701}"/>
              </a:ext>
            </a:extLst>
          </p:cNvPr>
          <p:cNvCxnSpPr>
            <a:cxnSpLocks/>
          </p:cNvCxnSpPr>
          <p:nvPr/>
        </p:nvCxnSpPr>
        <p:spPr>
          <a:xfrm flipH="1">
            <a:off x="427253" y="3495040"/>
            <a:ext cx="11225024" cy="0"/>
          </a:xfrm>
          <a:prstGeom prst="line">
            <a:avLst/>
          </a:prstGeom>
          <a:ln w="22225">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0A268691-A3D1-F910-4B2D-326F6D5C8396}"/>
              </a:ext>
            </a:extLst>
          </p:cNvPr>
          <p:cNvCxnSpPr>
            <a:cxnSpLocks/>
          </p:cNvCxnSpPr>
          <p:nvPr/>
        </p:nvCxnSpPr>
        <p:spPr>
          <a:xfrm flipH="1">
            <a:off x="403338" y="4751349"/>
            <a:ext cx="11225024" cy="0"/>
          </a:xfrm>
          <a:prstGeom prst="line">
            <a:avLst/>
          </a:prstGeom>
          <a:ln w="22225">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A47952C4-CD7D-5AE1-BD1B-71A359234E24}"/>
              </a:ext>
            </a:extLst>
          </p:cNvPr>
          <p:cNvCxnSpPr>
            <a:cxnSpLocks/>
          </p:cNvCxnSpPr>
          <p:nvPr/>
        </p:nvCxnSpPr>
        <p:spPr>
          <a:xfrm flipH="1">
            <a:off x="412890" y="2485219"/>
            <a:ext cx="11225024" cy="0"/>
          </a:xfrm>
          <a:prstGeom prst="line">
            <a:avLst/>
          </a:prstGeom>
          <a:ln w="22225">
            <a:solidFill>
              <a:schemeClr val="accent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13623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MMCOA_TEMPLATE" val="MMC2021.Classic16x9"/>
  <p:tag name="MMCOA_TEMPLATEVERSION" val="9.5"/>
  <p:tag name="MMCOA_UI_LANGUAGE" val="en-US"/>
  <p:tag name="MMCOA_BASECO" val="GUY"/>
  <p:tag name="MMCOA_REGCO" val="19"/>
  <p:tag name="MMCOA_BRAND" val="MMC2021"/>
  <p:tag name="MMCOA_FEATURESET" val="GUY_2021_v1"/>
  <p:tag name="MMCOA_LANGUAGE" val="en-US"/>
  <p:tag name="MMCOA_LANGUAGEDATEFORMAT" val="MMMM dd, yyyy"/>
  <p:tag name="MMCOA_LANGUAGELOCALEID" val="1033"/>
</p:tagLst>
</file>

<file path=ppt/theme/theme1.xml><?xml version="1.0" encoding="utf-8"?>
<a:theme xmlns:a="http://schemas.openxmlformats.org/drawingml/2006/main" name="Marsh McLennan">
  <a:themeElements>
    <a:clrScheme name="MMC">
      <a:dk1>
        <a:srgbClr val="202020"/>
      </a:dk1>
      <a:lt1>
        <a:srgbClr val="FFFFFF"/>
      </a:lt1>
      <a:dk2>
        <a:srgbClr val="565656"/>
      </a:dk2>
      <a:lt2>
        <a:srgbClr val="F0F0F0"/>
      </a:lt2>
      <a:accent1>
        <a:srgbClr val="002C77"/>
      </a:accent1>
      <a:accent2>
        <a:srgbClr val="009DE0"/>
      </a:accent2>
      <a:accent3>
        <a:srgbClr val="00AC41"/>
      </a:accent3>
      <a:accent4>
        <a:srgbClr val="76D3FF"/>
      </a:accent4>
      <a:accent5>
        <a:srgbClr val="949494"/>
      </a:accent5>
      <a:accent6>
        <a:srgbClr val="8096B2"/>
      </a:accent6>
      <a:hlink>
        <a:srgbClr val="2C6EF2"/>
      </a:hlink>
      <a:folHlink>
        <a:srgbClr val="8246A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2C77"/>
        </a:solidFill>
        <a:ln>
          <a:noFill/>
        </a:ln>
        <a:effectLst/>
      </a:spPr>
      <a:bodyPr rtlCol="0" anchor="ctr"/>
      <a:lstStyle>
        <a:defPPr algn="ctr">
          <a:defRPr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dirty="0" err="1"/>
        </a:defPPr>
      </a:lstStyle>
    </a:txDef>
  </a:objectDefaults>
  <a:extraClrSchemeLst/>
  <a:custClrLst>
    <a:custClr name="Dark blue">
      <a:srgbClr val="002C77"/>
    </a:custClr>
    <a:custClr name="Blue">
      <a:srgbClr val="009DE0"/>
    </a:custClr>
    <a:custClr name="Light blue">
      <a:srgbClr val="76D3FF"/>
    </a:custClr>
    <a:custClr name="Dark teal">
      <a:srgbClr val="004C6C"/>
    </a:custClr>
    <a:custClr name="Teal">
      <a:srgbClr val="0077A0"/>
    </a:custClr>
    <a:custClr name="Light teal">
      <a:srgbClr val="9CD9E4"/>
    </a:custClr>
    <a:custClr name="Dark turquoise">
      <a:srgbClr val="005E5D"/>
    </a:custClr>
    <a:custClr name="Turquoise">
      <a:srgbClr val="00968F"/>
    </a:custClr>
    <a:custClr name="Light turquoise">
      <a:srgbClr val="98DBCE"/>
    </a:custClr>
    <a:custClr name="White">
      <a:srgbClr val="FFFFFF"/>
    </a:custClr>
    <a:custClr name="Dark green">
      <a:srgbClr val="275D38"/>
    </a:custClr>
    <a:custClr name="Green">
      <a:srgbClr val="00AC41"/>
    </a:custClr>
    <a:custClr name="Light green">
      <a:srgbClr val="ADDFB3"/>
    </a:custClr>
    <a:custClr name="Dark purple">
      <a:srgbClr val="463282"/>
    </a:custClr>
    <a:custClr name="Purple">
      <a:srgbClr val="8246AF"/>
    </a:custClr>
    <a:custClr name="Light purple">
      <a:srgbClr val="CCB3E0"/>
    </a:custClr>
    <a:custClr name="Dark pink">
      <a:srgbClr val="B2025B"/>
    </a:custClr>
    <a:custClr name="Pink">
      <a:srgbClr val="EE3D8B"/>
    </a:custClr>
    <a:custClr name="Light pink">
      <a:srgbClr val="F8ACBE"/>
    </a:custClr>
    <a:custClr name="White">
      <a:srgbClr val="FFFFFF"/>
    </a:custClr>
    <a:custClr name="Dark crimson">
      <a:srgbClr val="9A1C1F"/>
    </a:custClr>
    <a:custClr name="Crimson">
      <a:srgbClr val="EF4E45"/>
    </a:custClr>
    <a:custClr name="Light crimson">
      <a:srgbClr val="FFAEA6"/>
    </a:custClr>
    <a:custClr name="Dark orange">
      <a:srgbClr val="A32E00"/>
    </a:custClr>
    <a:custClr name="Orange">
      <a:srgbClr val="FF8C00"/>
    </a:custClr>
    <a:custClr name="Light orange">
      <a:srgbClr val="FFCA94"/>
    </a:custClr>
    <a:custClr name="Dark yellow">
      <a:srgbClr val="965D00"/>
    </a:custClr>
    <a:custClr name="Yellow">
      <a:srgbClr val="FFBE00"/>
    </a:custClr>
    <a:custClr name="Light yellow">
      <a:srgbClr val="FFE580"/>
    </a:custClr>
    <a:custClr name="White">
      <a:srgbClr val="FFFFFF"/>
    </a:custClr>
    <a:custClr name="Dark blue gray">
      <a:srgbClr val="4E6287"/>
    </a:custClr>
    <a:custClr name="Blue gray">
      <a:srgbClr val="8096B2"/>
    </a:custClr>
    <a:custClr name="Light blue gray">
      <a:srgbClr val="BED3E4"/>
    </a:custClr>
    <a:custClr name="Dark gray">
      <a:srgbClr val="565656"/>
    </a:custClr>
    <a:custClr name="Gray">
      <a:srgbClr val="949494"/>
    </a:custClr>
    <a:custClr name="Light gray">
      <a:srgbClr val="DADADA"/>
    </a:custClr>
    <a:custClr name="Background gray">
      <a:srgbClr val="F0F0F0"/>
    </a:custClr>
    <a:custClr name="Link blue">
      <a:srgbClr val="2C6EF2"/>
    </a:custClr>
    <a:custClr name="Warning red">
      <a:srgbClr val="C53532"/>
    </a:custClr>
    <a:custClr name="Success green">
      <a:srgbClr val="14853D"/>
    </a:custClr>
  </a:custClrLst>
  <a:extLst>
    <a:ext uri="{05A4C25C-085E-4340-85A3-A5531E510DB2}">
      <thm15:themeFamily xmlns:thm15="http://schemas.microsoft.com/office/thememl/2012/main" name="MMC2021.Classic16x9.potx" id="{D5855B8F-EC1C-485D-BF87-B296BCFB543C}" vid="{B474B1E0-4F63-49B9-920A-8BAB2903DA2B}"/>
    </a:ext>
  </a:extLst>
</a:theme>
</file>

<file path=ppt/theme/theme2.xml><?xml version="1.0" encoding="utf-8"?>
<a:theme xmlns:a="http://schemas.openxmlformats.org/drawingml/2006/main" name="1_Marsh McLennan">
  <a:themeElements>
    <a:clrScheme name="MMC">
      <a:dk1>
        <a:srgbClr val="202020"/>
      </a:dk1>
      <a:lt1>
        <a:srgbClr val="FFFFFF"/>
      </a:lt1>
      <a:dk2>
        <a:srgbClr val="565656"/>
      </a:dk2>
      <a:lt2>
        <a:srgbClr val="F0F0F0"/>
      </a:lt2>
      <a:accent1>
        <a:srgbClr val="002C77"/>
      </a:accent1>
      <a:accent2>
        <a:srgbClr val="009DE0"/>
      </a:accent2>
      <a:accent3>
        <a:srgbClr val="00AC41"/>
      </a:accent3>
      <a:accent4>
        <a:srgbClr val="76D3FF"/>
      </a:accent4>
      <a:accent5>
        <a:srgbClr val="949494"/>
      </a:accent5>
      <a:accent6>
        <a:srgbClr val="8096B2"/>
      </a:accent6>
      <a:hlink>
        <a:srgbClr val="2C6EF2"/>
      </a:hlink>
      <a:folHlink>
        <a:srgbClr val="8246A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2C77"/>
        </a:solidFill>
        <a:ln>
          <a:noFill/>
        </a:ln>
        <a:effectLst/>
      </a:spPr>
      <a:bodyPr rtlCol="0" anchor="ctr"/>
      <a:lstStyle>
        <a:defPPr algn="ctr">
          <a:defRPr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dirty="0" err="1"/>
        </a:defPPr>
      </a:lstStyle>
    </a:txDef>
  </a:objectDefaults>
  <a:extraClrSchemeLst/>
  <a:custClrLst>
    <a:custClr name="Dark blue">
      <a:srgbClr val="002C77"/>
    </a:custClr>
    <a:custClr name="Blue">
      <a:srgbClr val="009DE0"/>
    </a:custClr>
    <a:custClr name="Light blue">
      <a:srgbClr val="76D3FF"/>
    </a:custClr>
    <a:custClr name="Dark teal">
      <a:srgbClr val="004C6C"/>
    </a:custClr>
    <a:custClr name="Teal">
      <a:srgbClr val="0077A0"/>
    </a:custClr>
    <a:custClr name="Light teal">
      <a:srgbClr val="9CD9E4"/>
    </a:custClr>
    <a:custClr name="Dark turquoise">
      <a:srgbClr val="005E5D"/>
    </a:custClr>
    <a:custClr name="Turquoise">
      <a:srgbClr val="00968F"/>
    </a:custClr>
    <a:custClr name="Light turquoise">
      <a:srgbClr val="98DBCE"/>
    </a:custClr>
    <a:custClr name="White">
      <a:srgbClr val="FFFFFF"/>
    </a:custClr>
    <a:custClr name="Dark green">
      <a:srgbClr val="275D38"/>
    </a:custClr>
    <a:custClr name="Green">
      <a:srgbClr val="00AC41"/>
    </a:custClr>
    <a:custClr name="Light green">
      <a:srgbClr val="ADDFB3"/>
    </a:custClr>
    <a:custClr name="Dark purple">
      <a:srgbClr val="463282"/>
    </a:custClr>
    <a:custClr name="Purple">
      <a:srgbClr val="8246AF"/>
    </a:custClr>
    <a:custClr name="Light purple">
      <a:srgbClr val="CCB3E0"/>
    </a:custClr>
    <a:custClr name="Dark pink">
      <a:srgbClr val="B2025B"/>
    </a:custClr>
    <a:custClr name="Pink">
      <a:srgbClr val="EE3D8B"/>
    </a:custClr>
    <a:custClr name="Light pink">
      <a:srgbClr val="F8ACBE"/>
    </a:custClr>
    <a:custClr name="White">
      <a:srgbClr val="FFFFFF"/>
    </a:custClr>
    <a:custClr name="Dark crimson">
      <a:srgbClr val="9A1C1F"/>
    </a:custClr>
    <a:custClr name="Crimson">
      <a:srgbClr val="EF4E45"/>
    </a:custClr>
    <a:custClr name="Light crimson">
      <a:srgbClr val="FFAEA6"/>
    </a:custClr>
    <a:custClr name="Dark orange">
      <a:srgbClr val="A32E00"/>
    </a:custClr>
    <a:custClr name="Orange">
      <a:srgbClr val="FF8C00"/>
    </a:custClr>
    <a:custClr name="Light orange">
      <a:srgbClr val="FFCA94"/>
    </a:custClr>
    <a:custClr name="Dark yellow">
      <a:srgbClr val="965D00"/>
    </a:custClr>
    <a:custClr name="Yellow">
      <a:srgbClr val="FFBE00"/>
    </a:custClr>
    <a:custClr name="Light yellow">
      <a:srgbClr val="FFE580"/>
    </a:custClr>
    <a:custClr name="White">
      <a:srgbClr val="FFFFFF"/>
    </a:custClr>
    <a:custClr name="Dark blue gray">
      <a:srgbClr val="4E6287"/>
    </a:custClr>
    <a:custClr name="Blue gray">
      <a:srgbClr val="8096B2"/>
    </a:custClr>
    <a:custClr name="Light blue gray">
      <a:srgbClr val="BED3E4"/>
    </a:custClr>
    <a:custClr name="Dark gray">
      <a:srgbClr val="565656"/>
    </a:custClr>
    <a:custClr name="Gray">
      <a:srgbClr val="949494"/>
    </a:custClr>
    <a:custClr name="Light gray">
      <a:srgbClr val="DADADA"/>
    </a:custClr>
    <a:custClr name="Background gray">
      <a:srgbClr val="F0F0F0"/>
    </a:custClr>
    <a:custClr name="Link blue">
      <a:srgbClr val="2C6EF2"/>
    </a:custClr>
    <a:custClr name="Warning red">
      <a:srgbClr val="C53532"/>
    </a:custClr>
    <a:custClr name="Success green">
      <a:srgbClr val="14853D"/>
    </a:custClr>
  </a:custClrLst>
  <a:extLst>
    <a:ext uri="{05A4C25C-085E-4340-85A3-A5531E510DB2}">
      <thm15:themeFamily xmlns:thm15="http://schemas.microsoft.com/office/thememl/2012/main" name="MMC2021.Classic16x9.potx" id="{1E02728C-430E-40A4-A88D-63B5E0DB2EC5}" vid="{FBCF0A22-C69C-40BB-B44A-F70827371A1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2">
    <wetp:webextensionref xmlns:r="http://schemas.openxmlformats.org/officeDocument/2006/relationships" r:id="rId1"/>
  </wetp:taskpane>
  <wetp:taskpane dockstate="right" visibility="0" width="350" row="1">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A05D370E-1FB7-4B41-B3A2-12A9A8178957}">
  <we:reference id="530e4aa5-1381-4248-ad81-740f232184fb" version="1.0.0.1" store="EXCatalog" storeType="EXCatalog"/>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2DA04FBA-74EE-4DE4-BD09-BC2602D3379E}">
  <we:reference id="d67ec2f1-6921-4e9f-a2c7-5f5028d60415" version="1.0.0.1" store="EXCatalog" storeType="EXCatalog"/>
  <we:alternateReferences/>
  <we:properties>
    <we:property name="Office.AutoShowTaskpaneWithDocument" value="false"/>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00.xml.rels><?xml version="1.0" encoding="UTF-8" standalone="yes"?>
<Relationships xmlns="http://schemas.openxmlformats.org/package/2006/relationships"><Relationship Id="rId1" Type="http://schemas.openxmlformats.org/officeDocument/2006/relationships/customXmlProps" Target="itemProps100.xml"/></Relationships>
</file>

<file path=customXml/_rels/item101.xml.rels><?xml version="1.0" encoding="UTF-8" standalone="yes"?>
<Relationships xmlns="http://schemas.openxmlformats.org/package/2006/relationships"><Relationship Id="rId1" Type="http://schemas.openxmlformats.org/officeDocument/2006/relationships/customXmlProps" Target="itemProps101.xml"/></Relationships>
</file>

<file path=customXml/_rels/item102.xml.rels><?xml version="1.0" encoding="UTF-8" standalone="yes"?>
<Relationships xmlns="http://schemas.openxmlformats.org/package/2006/relationships"><Relationship Id="rId1" Type="http://schemas.openxmlformats.org/officeDocument/2006/relationships/customXmlProps" Target="itemProps102.xml"/></Relationships>
</file>

<file path=customXml/_rels/item103.xml.rels><?xml version="1.0" encoding="UTF-8" standalone="yes"?>
<Relationships xmlns="http://schemas.openxmlformats.org/package/2006/relationships"><Relationship Id="rId1" Type="http://schemas.openxmlformats.org/officeDocument/2006/relationships/customXmlProps" Target="itemProps103.xml"/></Relationships>
</file>

<file path=customXml/_rels/item104.xml.rels><?xml version="1.0" encoding="UTF-8" standalone="yes"?>
<Relationships xmlns="http://schemas.openxmlformats.org/package/2006/relationships"><Relationship Id="rId1" Type="http://schemas.openxmlformats.org/officeDocument/2006/relationships/customXmlProps" Target="itemProps104.xml"/></Relationships>
</file>

<file path=customXml/_rels/item105.xml.rels><?xml version="1.0" encoding="UTF-8" standalone="yes"?>
<Relationships xmlns="http://schemas.openxmlformats.org/package/2006/relationships"><Relationship Id="rId1" Type="http://schemas.openxmlformats.org/officeDocument/2006/relationships/customXmlProps" Target="itemProps105.xml"/></Relationships>
</file>

<file path=customXml/_rels/item106.xml.rels><?xml version="1.0" encoding="UTF-8" standalone="yes"?>
<Relationships xmlns="http://schemas.openxmlformats.org/package/2006/relationships"><Relationship Id="rId1" Type="http://schemas.openxmlformats.org/officeDocument/2006/relationships/customXmlProps" Target="itemProps106.xml"/></Relationships>
</file>

<file path=customXml/_rels/item107.xml.rels><?xml version="1.0" encoding="UTF-8" standalone="yes"?>
<Relationships xmlns="http://schemas.openxmlformats.org/package/2006/relationships"><Relationship Id="rId1" Type="http://schemas.openxmlformats.org/officeDocument/2006/relationships/customXmlProps" Target="itemProps107.xml"/></Relationships>
</file>

<file path=customXml/_rels/item108.xml.rels><?xml version="1.0" encoding="UTF-8" standalone="yes"?>
<Relationships xmlns="http://schemas.openxmlformats.org/package/2006/relationships"><Relationship Id="rId1" Type="http://schemas.openxmlformats.org/officeDocument/2006/relationships/customXmlProps" Target="itemProps108.xml"/></Relationships>
</file>

<file path=customXml/_rels/item109.xml.rels><?xml version="1.0" encoding="UTF-8" standalone="yes"?>
<Relationships xmlns="http://schemas.openxmlformats.org/package/2006/relationships"><Relationship Id="rId1" Type="http://schemas.openxmlformats.org/officeDocument/2006/relationships/customXmlProps" Target="itemProps109.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10.xml.rels><?xml version="1.0" encoding="UTF-8" standalone="yes"?>
<Relationships xmlns="http://schemas.openxmlformats.org/package/2006/relationships"><Relationship Id="rId1" Type="http://schemas.openxmlformats.org/officeDocument/2006/relationships/customXmlProps" Target="itemProps110.xml"/></Relationships>
</file>

<file path=customXml/_rels/item111.xml.rels><?xml version="1.0" encoding="UTF-8" standalone="yes"?>
<Relationships xmlns="http://schemas.openxmlformats.org/package/2006/relationships"><Relationship Id="rId1" Type="http://schemas.openxmlformats.org/officeDocument/2006/relationships/customXmlProps" Target="itemProps111.xml"/></Relationships>
</file>

<file path=customXml/_rels/item112.xml.rels><?xml version="1.0" encoding="UTF-8" standalone="yes"?>
<Relationships xmlns="http://schemas.openxmlformats.org/package/2006/relationships"><Relationship Id="rId1" Type="http://schemas.openxmlformats.org/officeDocument/2006/relationships/customXmlProps" Target="itemProps112.xml"/></Relationships>
</file>

<file path=customXml/_rels/item113.xml.rels><?xml version="1.0" encoding="UTF-8" standalone="yes"?>
<Relationships xmlns="http://schemas.openxmlformats.org/package/2006/relationships"><Relationship Id="rId1" Type="http://schemas.openxmlformats.org/officeDocument/2006/relationships/customXmlProps" Target="itemProps113.xml"/></Relationships>
</file>

<file path=customXml/_rels/item114.xml.rels><?xml version="1.0" encoding="UTF-8" standalone="yes"?>
<Relationships xmlns="http://schemas.openxmlformats.org/package/2006/relationships"><Relationship Id="rId1" Type="http://schemas.openxmlformats.org/officeDocument/2006/relationships/customXmlProps" Target="itemProps114.xml"/></Relationships>
</file>

<file path=customXml/_rels/item115.xml.rels><?xml version="1.0" encoding="UTF-8" standalone="yes"?>
<Relationships xmlns="http://schemas.openxmlformats.org/package/2006/relationships"><Relationship Id="rId1" Type="http://schemas.openxmlformats.org/officeDocument/2006/relationships/customXmlProps" Target="itemProps115.xml"/></Relationships>
</file>

<file path=customXml/_rels/item116.xml.rels><?xml version="1.0" encoding="UTF-8" standalone="yes"?>
<Relationships xmlns="http://schemas.openxmlformats.org/package/2006/relationships"><Relationship Id="rId1" Type="http://schemas.openxmlformats.org/officeDocument/2006/relationships/customXmlProps" Target="itemProps116.xml"/></Relationships>
</file>

<file path=customXml/_rels/item117.xml.rels><?xml version="1.0" encoding="UTF-8" standalone="yes"?>
<Relationships xmlns="http://schemas.openxmlformats.org/package/2006/relationships"><Relationship Id="rId1" Type="http://schemas.openxmlformats.org/officeDocument/2006/relationships/customXmlProps" Target="itemProps117.xml"/></Relationships>
</file>

<file path=customXml/_rels/item118.xml.rels><?xml version="1.0" encoding="UTF-8" standalone="yes"?>
<Relationships xmlns="http://schemas.openxmlformats.org/package/2006/relationships"><Relationship Id="rId1" Type="http://schemas.openxmlformats.org/officeDocument/2006/relationships/customXmlProps" Target="itemProps118.xml"/></Relationships>
</file>

<file path=customXml/_rels/item119.xml.rels><?xml version="1.0" encoding="UTF-8" standalone="yes"?>
<Relationships xmlns="http://schemas.openxmlformats.org/package/2006/relationships"><Relationship Id="rId1" Type="http://schemas.openxmlformats.org/officeDocument/2006/relationships/customXmlProps" Target="itemProps119.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20.xml.rels><?xml version="1.0" encoding="UTF-8" standalone="yes"?>
<Relationships xmlns="http://schemas.openxmlformats.org/package/2006/relationships"><Relationship Id="rId1" Type="http://schemas.openxmlformats.org/officeDocument/2006/relationships/customXmlProps" Target="itemProps120.xml"/></Relationships>
</file>

<file path=customXml/_rels/item121.xml.rels><?xml version="1.0" encoding="UTF-8" standalone="yes"?>
<Relationships xmlns="http://schemas.openxmlformats.org/package/2006/relationships"><Relationship Id="rId1" Type="http://schemas.openxmlformats.org/officeDocument/2006/relationships/customXmlProps" Target="itemProps121.xml"/></Relationships>
</file>

<file path=customXml/_rels/item122.xml.rels><?xml version="1.0" encoding="UTF-8" standalone="yes"?>
<Relationships xmlns="http://schemas.openxmlformats.org/package/2006/relationships"><Relationship Id="rId1" Type="http://schemas.openxmlformats.org/officeDocument/2006/relationships/customXmlProps" Target="itemProps122.xml"/></Relationships>
</file>

<file path=customXml/_rels/item123.xml.rels><?xml version="1.0" encoding="UTF-8" standalone="yes"?>
<Relationships xmlns="http://schemas.openxmlformats.org/package/2006/relationships"><Relationship Id="rId1" Type="http://schemas.openxmlformats.org/officeDocument/2006/relationships/customXmlProps" Target="itemProps123.xml"/></Relationships>
</file>

<file path=customXml/_rels/item124.xml.rels><?xml version="1.0" encoding="UTF-8" standalone="yes"?>
<Relationships xmlns="http://schemas.openxmlformats.org/package/2006/relationships"><Relationship Id="rId1" Type="http://schemas.openxmlformats.org/officeDocument/2006/relationships/customXmlProps" Target="itemProps124.xml"/></Relationships>
</file>

<file path=customXml/_rels/item125.xml.rels><?xml version="1.0" encoding="UTF-8" standalone="yes"?>
<Relationships xmlns="http://schemas.openxmlformats.org/package/2006/relationships"><Relationship Id="rId1" Type="http://schemas.openxmlformats.org/officeDocument/2006/relationships/customXmlProps" Target="itemProps125.xml"/></Relationships>
</file>

<file path=customXml/_rels/item126.xml.rels><?xml version="1.0" encoding="UTF-8" standalone="yes"?>
<Relationships xmlns="http://schemas.openxmlformats.org/package/2006/relationships"><Relationship Id="rId1" Type="http://schemas.openxmlformats.org/officeDocument/2006/relationships/customXmlProps" Target="itemProps126.xml"/></Relationships>
</file>

<file path=customXml/_rels/item127.xml.rels><?xml version="1.0" encoding="UTF-8" standalone="yes"?>
<Relationships xmlns="http://schemas.openxmlformats.org/package/2006/relationships"><Relationship Id="rId1" Type="http://schemas.openxmlformats.org/officeDocument/2006/relationships/customXmlProps" Target="itemProps127.xml"/></Relationships>
</file>

<file path=customXml/_rels/item128.xml.rels><?xml version="1.0" encoding="UTF-8" standalone="yes"?>
<Relationships xmlns="http://schemas.openxmlformats.org/package/2006/relationships"><Relationship Id="rId1" Type="http://schemas.openxmlformats.org/officeDocument/2006/relationships/customXmlProps" Target="itemProps128.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99.xml"/></Relationships>
</file>

<file path=customXml/item1.xml>��< ? x m l   v e r s i o n = " 1 . 0 "   e n c o d i n g = " u t f - 1 6 " ? > < M M C O A _ O b j e c t T a g s   x m l n s : x s i = " h t t p : / / w w w . w 3 . o r g / 2 0 0 1 / X M L S c h e m a - i n s t a n c e "   x m l n s : x s d = " h t t p : / / w w w . w 3 . o r g / 2 0 0 1 / X M L S c h e m a " >  
     < P r e s e n t a t i o n O b j e c t T a g   T a g N a m e = " M M C 0 9 _ S H O W H I D E C R I T E R I A " > C L I E N T _ L O G O < / P r e s e n t a t i o n O b j e c t T a g >  
 < / M M C O A _ O b j e c t T a g s > 
</file>

<file path=customXml/item10.xml>��< ? x m l   v e r s i o n = " 1 . 0 "   e n c o d i n g = " u t f - 1 6 " ? > < M M C O A _ O b j e c t T a g s   x m l n s : x s i = " h t t p : / / w w w . w 3 . o r g / 2 0 0 1 / X M L S c h e m a - i n s t a n c e "   x m l n s : x s d = " h t t p : / / w w w . w 3 . o r g / 2 0 0 1 / X M L S c h e m a " >  
     < P r e s e n t a t i o n O b j e c t T a g   T a g N a m e = " M M C 0 9 _ B R A N D F O N T S T Y L E " > M a s t e r T e x t < / P r e s e n t a t i o n O b j e c t T a g >  
 < / M M C O A _ O b j e c t T a g s > 
</file>

<file path=customXml/item100.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101.xml>��< ? x m l   v e r s i o n = " 1 . 0 "   e n c o d i n g = " u t f - 1 6 " ? > < M M C O A _ O b j e c t T a g s   x m l n s : x s i = " h t t p : / / w w w . w 3 . o r g / 2 0 0 1 / X M L S c h e m a - i n s t a n c e "   x m l n s : x s d = " h t t p : / / w w w . w 3 . o r g / 2 0 0 1 / X M L S c h e m a " >  
     < P r e s e n t a t i o n O b j e c t T a g   T a g N a m e = " M M C 0 9 _ B R A N D F O N T S T Y L E " > C o v e r T e x t < / P r e s e n t a t i o n O b j e c t T a g >  
     < P r e s e n t a t i o n O b j e c t T a g   T a g N a m e = " M M C 0 9 _ P L A C E H O L D E R T E X T " > [ B r a n d _ M M C 2 0 2 1 . A g e n d a T o p i c P l a c e h o l d e r ] < / P r e s e n t a t i o n O b j e c t T a g >  
 < / M M C O A _ O b j e c t T a g s > 
</file>

<file path=customXml/item102.xml>��< ? x m l   v e r s i o n = " 1 . 0 "   e n c o d i n g = " u t f - 1 6 " ? > < M M C O A _ O b j e c t T a g s   x m l n s : x s i = " h t t p : / / w w w . w 3 . o r g / 2 0 0 1 / X M L S c h e m a - i n s t a n c e "   x m l n s : x s d = " h t t p : / / w w w . w 3 . o r g / 2 0 0 1 / X M L S c h e m a " >  
     < P r e s e n t a t i o n O b j e c t T a g   T a g N a m e = " M M C 0 9 _ B R A N D F O N T S T Y L E " > C o v e r T e x t < / P r e s e n t a t i o n O b j e c t T a g >  
     < P r e s e n t a t i o n O b j e c t T a g   T a g N a m e = " M M C 0 9 _ P L A C E H O L D E R T E X T " > [ M M C 2 0 2 1 P P T e m p l a t e . P l a c e h o l d e r A g e n d a ] < / P r e s e n t a t i o n O b j e c t T a g >  
 < / M M C O A _ O b j e c t T a g s > 
</file>

<file path=customXml/item103.xml>��< ? x m l   v e r s i o n = " 1 . 0 "   e n c o d i n g = " u t f - 1 6 " ? > < M M C O A _ O b j e c t T a g s   x m l n s : x s d = " h t t p : / / w w w . w 3 . o r g / 2 0 0 1 / X M L S c h e m a "   x m l n s : x s i = " h t t p : / / w w w . w 3 . o r g / 2 0 0 1 / X M L S c h e m a - i n s t a n c e " >  
     < P r e s e n t a t i o n O b j e c t T a g   T a g N a m e = " M M C 0 9 _ S L I D E T Y P E " > A g e n d a < / P r e s e n t a t i o n O b j e c t T a g >  
     < P r e s e n t a t i o n O b j e c t T a g   T a g N a m e = " M M C 0 9 _ D I S P L Y M A S T E R S H A P E S " > N < / P r e s e n t a t i o n O b j e c t T a g >  
     < P r e s e n t a t i o n O b j e c t T a g   T a g N a m e = " M M C 0 9 _ F O L L O W M A S T E R B A C K G R O U N D " > N < / P r e s e n t a t i o n O b j e c t T a g >  
     < P r e s e n t a t i o n O b j e c t T a g   T a g N a m e = " M M C 0 9 _ B A C K G R O U N D S T Y L E " > A g e n d a < / P r e s e n t a t i o n O b j e c t T a g >  
     < P r e s e n t a t i o n O b j e c t T a g   T a g N a m e = " M M C 0 9 _ L A Y O U T " > A g e n d a < / P r e s e n t a t i o n O b j e c t T a g >  
     < P r e s e n t a t i o n O b j e c t T a g   T a g N a m e = " M M C O A _ B A C K G R O U N D _ D I G E S T " > g r a d ; s i m p l e - d a r k - t u r q u o i s e < / P r e s e n t a t i o n O b j e c t T a g >  
     < P r e s e n t a t i o n O b j e c t T a g   T a g N a m e = " M M C O A _ B A C K G R O U N D _ L O G O _ O P T I O N " > W H I T E < / P r e s e n t a t i o n O b j e c t T a g >  
 < / M M C O A _ O b j e c t T a g s > 
</file>

<file path=customXml/item104.xml>��< ? x m l   v e r s i o n = " 1 . 0 "   e n c o d i n g = " u t f - 1 6 " ? > < M M C O A _ O b j e c t T a g s   x m l n s : x s i = " h t t p : / / w w w . w 3 . o r g / 2 0 0 1 / X M L S c h e m a - i n s t a n c e "   x m l n s : x s d = " h t t p : / / w w w . w 3 . o r g / 2 0 0 1 / X M L S c h e m a " >  
     < P r e s e n t a t i o n O b j e c t T a g   T a g N a m e = " M M C 0 9 _ B R A N D F O N T S T Y L E " > D i v i d e r T e x t < / P r e s e n t a t i o n O b j e c t T a g >  
     < P r e s e n t a t i o n O b j e c t T a g   T a g N a m e = " M M C 0 9 _ P L A C E H O L D E R T E X T " > [ M M C 2 0 2 1 P P T e m p l a t e . P l a c e h o l d e r S l i d e T i t l e ] < / P r e s e n t a t i o n O b j e c t T a g >  
 < / M M C O A _ O b j e c t T a g s > 
</file>

<file path=customXml/item105.xml>��< ? x m l   v e r s i o n = " 1 . 0 "   e n c o d i n g = " u t f - 1 6 " ? > < M M C O A _ O b j e c t T a g s   x m l n s : x s i = " h t t p : / / w w w . w 3 . o r g / 2 0 0 1 / X M L S c h e m a - i n s t a n c e "   x m l n s : x s d = " h t t p : / / w w w . w 3 . o r g / 2 0 0 1 / X M L S c h e m a " >  
     < P r e s e n t a t i o n O b j e c t T a g   T a g N a m e = " M M C 0 9 _ P O P U L A T E T E X T " > { S e c t i o n N u m b e r } < / P r e s e n t a t i o n O b j e c t T a g >  
     < P r e s e n t a t i o n O b j e c t T a g   T a g N a m e = " M M C 0 9 _ S E C T I O N N U M B E R S H A P E " > Y < / P r e s e n t a t i o n O b j e c t T a g >  
     < P r e s e n t a t i o n O b j e c t T a g   T a g N a m e = " M M C 0 9 _ B R A N D F O N T S T Y L E " > D i v i d e r N u m b e r < / P r e s e n t a t i o n O b j e c t T a g >  
 < / M M C O A _ O b j e c t T a g s > 
</file>

<file path=customXml/item106.xml>��< ? x m l   v e r s i o n = " 1 . 0 "   e n c o d i n g = " u t f - 1 6 " ? > < M M C O A _ O b j e c t T a g s   x m l n s : x s d = " h t t p : / / w w w . w 3 . o r g / 2 0 0 1 / X M L S c h e m a "   x m l n s : x s i = " h t t p : / / w w w . w 3 . o r g / 2 0 0 1 / X M L S c h e m a - i n s t a n c e " >  
     < P r e s e n t a t i o n O b j e c t T a g   T a g N a m e = " M M C 0 9 _ S L I D E T Y P E " > D i v i d e r < / P r e s e n t a t i o n O b j e c t T a g >  
     < P r e s e n t a t i o n O b j e c t T a g   T a g N a m e = " M M C 0 9 _ I S D I V I D E R " > Y < / P r e s e n t a t i o n O b j e c t T a g >  
     < P r e s e n t a t i o n O b j e c t T a g   T a g N a m e = " M M C 0 9 _ D I S P L Y M A S T E R S H A P E S " > N < / P r e s e n t a t i o n O b j e c t T a g >  
     < P r e s e n t a t i o n O b j e c t T a g   T a g N a m e = " M M C 0 9 _ F O L L O W M A S T E R B A C K G R O U N D " > N < / P r e s e n t a t i o n O b j e c t T a g >  
     < P r e s e n t a t i o n O b j e c t T a g   T a g N a m e = " M M C 0 9 _ B A C K G R O U N D S T Y L E " > D i v i d e r < / P r e s e n t a t i o n O b j e c t T a g >  
     < P r e s e n t a t i o n O b j e c t T a g   T a g N a m e = " M M C 0 9 _ D I V I D E R N U M B E R S H A P E N A M E " > T e x t   P l a c e H o l d e r   2 < / P r e s e n t a t i o n O b j e c t T a g >  
     < P r e s e n t a t i o n O b j e c t T a g   T a g N a m e = " M M C 0 9 _ L A Y O U T " > D i v i d e r < / P r e s e n t a t i o n O b j e c t T a g >  
     < P r e s e n t a t i o n O b j e c t T a g   T a g N a m e = " M M C O A _ B A C K G R O U N D _ D I G E S T " > g r a d ; s i m p l e - d a r k - t u r q u o i s e < / P r e s e n t a t i o n O b j e c t T a g >  
     < P r e s e n t a t i o n O b j e c t T a g   T a g N a m e = " M M C O A _ B A C K G R O U N D _ L O G O _ O P T I O N " > W H I T E < / P r e s e n t a t i o n O b j e c t T a g >  
 < / M M C O A _ O b j e c t T a g s > 
</file>

<file path=customXml/item107.xml>��< ? x m l   v e r s i o n = " 1 . 0 "   e n c o d i n g = " u t f - 1 6 " ? > < M M C O A _ O b j e c t T a g s   x m l n s : x s i = " h t t p : / / w w w . w 3 . o r g / 2 0 0 1 / X M L S c h e m a - i n s t a n c e "   x m l n s : x s d = " h t t p : / / w w w . w 3 . o r g / 2 0 0 1 / X M L S c h e m a " >  
     < P r e s e n t a t i o n O b j e c t T a g   T a g N a m e = " M M C 0 9 _ B R A N D F O N T S T Y L E " > D i v i d e r T e x t < / P r e s e n t a t i o n O b j e c t T a g >  
     < P r e s e n t a t i o n O b j e c t T a g   T a g N a m e = " M M C 0 9 _ P L A C E H O L D E R T E X T " > [ M M C 2 0 2 1 P P T e m p l a t e . P l a c e h o l d e r S l i d e T i t l e ] < / P r e s e n t a t i o n O b j e c t T a g >  
 < / M M C O A _ O b j e c t T a g s > 
</file>

<file path=customXml/item108.xml>��< ? x m l   v e r s i o n = " 1 . 0 "   e n c o d i n g = " u t f - 1 6 " ? > < M M C O A _ O b j e c t T a g s   x m l n s : x s i = " h t t p : / / w w w . w 3 . o r g / 2 0 0 1 / X M L S c h e m a - i n s t a n c e "   x m l n s : x s d = " h t t p : / / w w w . w 3 . o r g / 2 0 0 1 / X M L S c h e m a " >  
     < P r e s e n t a t i o n O b j e c t T a g   T a g N a m e = " M M C 0 9 _ P O P U L A T E T E X T " > { S e c t i o n N u m b e r } < / P r e s e n t a t i o n O b j e c t T a g >  
     < P r e s e n t a t i o n O b j e c t T a g   T a g N a m e = " M M C 0 9 _ S E C T I O N N U M B E R S H A P E " > Y < / P r e s e n t a t i o n O b j e c t T a g >  
     < P r e s e n t a t i o n O b j e c t T a g   T a g N a m e = " M M C 0 9 _ B R A N D F O N T S T Y L E " > D i v i d e r N u m b e r < / P r e s e n t a t i o n O b j e c t T a g >  
 < / M M C O A _ O b j e c t T a g s > 
</file>

<file path=customXml/item109.xml>��< ? x m l   v e r s i o n = " 1 . 0 "   e n c o d i n g = " u t f - 1 6 " ? > < M M C O A _ O b j e c t T a g s   x m l n s : x s d = " h t t p : / / w w w . w 3 . o r g / 2 0 0 1 / X M L S c h e m a "   x m l n s : x s i = " h t t p : / / w w w . w 3 . o r g / 2 0 0 1 / X M L S c h e m a - i n s t a n c e " >  
     < P r e s e n t a t i o n O b j e c t T a g   T a g N a m e = " M M C 0 9 _ S L I D E T Y P E " > D i v i d e r < / P r e s e n t a t i o n O b j e c t T a g >  
     < P r e s e n t a t i o n O b j e c t T a g   T a g N a m e = " M M C 0 9 _ I S D I V I D E R " > Y < / P r e s e n t a t i o n O b j e c t T a g >  
     < P r e s e n t a t i o n O b j e c t T a g   T a g N a m e = " M M C 0 9 _ D I S P L Y M A S T E R S H A P E S " > N < / P r e s e n t a t i o n O b j e c t T a g >  
     < P r e s e n t a t i o n O b j e c t T a g   T a g N a m e = " M M C 0 9 _ F O L L O W M A S T E R B A C K G R O U N D " > N < / P r e s e n t a t i o n O b j e c t T a g >  
     < P r e s e n t a t i o n O b j e c t T a g   T a g N a m e = " M M C 0 9 _ B A C K G R O U N D S T Y L E " > D i v i d e r < / P r e s e n t a t i o n O b j e c t T a g >  
     < P r e s e n t a t i o n O b j e c t T a g   T a g N a m e = " M M C 0 9 _ D I V I D E R N U M B E R S H A P E N A M E " > T e x t   P l a c e H o l d e r   2 < / P r e s e n t a t i o n O b j e c t T a g >  
     < P r e s e n t a t i o n O b j e c t T a g   T a g N a m e = " M M C 0 9 _ L A Y O U T " > D i v i d e r < / P r e s e n t a t i o n O b j e c t T a g >  
     < P r e s e n t a t i o n O b j e c t T a g   T a g N a m e = " M M C O A _ B A C K G R O U N D _ D I G E S T " > g r a d ; s i m p l e - d a r k - t u r q u o i s e < / P r e s e n t a t i o n O b j e c t T a g >  
     < P r e s e n t a t i o n O b j e c t T a g   T a g N a m e = " M M C O A _ B A C K G R O U N D _ L O G O _ O P T I O N " > W H I T E < / P r e s e n t a t i o n O b j e c t T a g >  
 < / M M C O A _ O b j e c t T a g s > 
</file>

<file path=customXml/item11.xml>��< ? x m l   v e r s i o n = " 1 . 0 "   e n c o d i n g = " u t f - 1 6 " ? > < M M C O A _ O b j e c t T a g s   x m l n s : x s i = " h t t p : / / w w w . w 3 . o r g / 2 0 0 1 / X M L S c h e m a - i n s t a n c e "   x m l n s : x s d = " h t t p : / / w w w . w 3 . o r g / 2 0 0 1 / X M L S c h e m a " >  
     < P r e s e n t a t i o n O b j e c t T a g   T a g N a m e = " M M C 0 9 _ B A C K G R O U N D S T Y L E " > M a s t e r < / P r e s e n t a t i o n O b j e c t T a g >  
     < P r e s e n t a t i o n O b j e c t T a g   T a g N a m e = " M M C 0 9 _ A D D L O G O S " > C o n t e n t L o g o , C o n t e n t L o g o , 3 8 . 2 7 , 5 1 3 . 0 7 < / P r e s e n t a t i o n O b j e c t T a g >  
 < / M M C O A _ O b j e c t T a g s > 
</file>

<file path=customXml/item110.xml>��< ? x m l   v e r s i o n = " 1 . 0 "   e n c o d i n g = " u t f - 1 6 " ? > < M M C O A _ O b j e c t T a g s   x m l n s : x s i = " h t t p : / / w w w . w 3 . o r g / 2 0 0 1 / X M L S c h e m a - i n s t a n c e "   x m l n s : x s d = " h t t p : / / w w w . w 3 . o r g / 2 0 0 1 / X M L S c h e m a " >  
     < P r e s e n t a t i o n O b j e c t T a g   T a g N a m e = " M M C 0 9 _ B R A N D F O N T S T Y L E " > C o v e r T e x t < / P r e s e n t a t i o n O b j e c t T a g >  
     < P r e s e n t a t i o n O b j e c t T a g   T a g N a m e = " M M C 0 9 _ P O P U L A T E T E X T " > { B r a n d E x t r a W o r d i n g 1 } < / P r e s e n t a t i o n O b j e c t T a g >  
 < / M M C O A _ O b j e c t T a g s > 
</file>

<file path=customXml/item111.xml>��< ? x m l   v e r s i o n = " 1 . 0 "   e n c o d i n g = " u t f - 1 6 " ? > < M M C O A _ O b j e c t T a g s   x m l n s : x s i = " h t t p : / / w w w . w 3 . o r g / 2 0 0 1 / X M L S c h e m a - i n s t a n c e "   x m l n s : x s d = " h t t p : / / w w w . w 3 . o r g / 2 0 0 1 / X M L S c h e m a " >  
     < P r e s e n t a t i o n O b j e c t T a g   T a g N a m e = " M M C 0 9 _ B R A N D F O N T S T Y L E " > C o v e r T e x t < / P r e s e n t a t i o n O b j e c t T a g >  
     < P r e s e n t a t i o n O b j e c t T a g   T a g N a m e = " M M C 0 9 _ P L A C E H O L D E R T E X T " > [ M M 2 0 2 1 P P T e m p l a t e . P l a c e h o l d e r L e g a l B a c k ] < / P r e s e n t a t i o n O b j e c t T a g >  
 < / M M C O A _ O b j e c t T a g s > 
</file>

<file path=customXml/item112.xml>��< ? x m l   v e r s i o n = " 1 . 0 "   e n c o d i n g = " u t f - 1 6 " ? > < M M C O A _ O b j e c t T a g s   x m l n s : x s i = " h t t p : / / w w w . w 3 . o r g / 2 0 0 1 / X M L S c h e m a - i n s t a n c e "   x m l n s : x s d = " h t t p : / / w w w . w 3 . o r g / 2 0 0 1 / X M L S c h e m a " >  
     < P r e s e n t a t i o n O b j e c t T a g   T a g N a m e = " M M C 0 9 _ P O P U L A T E T E X T " > { C o p y r i g h t } < / P r e s e n t a t i o n O b j e c t T a g >  
     < P r e s e n t a t i o n O b j e c t T a g   T a g N a m e = " M M C 0 9 _ B R A N D F O N T S T Y L E " > C o v e r T e x t < / P r e s e n t a t i o n O b j e c t T a g >  
     < P r e s e n t a t i o n O b j e c t T a g   T a g N a m e = " M M C 0 9 _ S H O W H I D E C R I T E R I A " > C O P Y R I G H T < / P r e s e n t a t i o n O b j e c t T a g >  
 < / M M C O A _ O b j e c t T a g s > 
</file>

<file path=customXml/item113.xml>��< ? x m l   v e r s i o n = " 1 . 0 "   e n c o d i n g = " u t f - 1 6 " ? > < M M C O A _ O b j e c t T a g s   x m l n s : x s i = " h t t p : / / w w w . w 3 . o r g / 2 0 0 1 / X M L S c h e m a - i n s t a n c e "   x m l n s : x s d = " h t t p : / / w w w . w 3 . o r g / 2 0 0 1 / X M L S c h e m a " >  
     < P r e s e n t a t i o n O b j e c t T a g   T a g N a m e = " M M C 0 9 _ P O P U L A T E T E X T " > { F i l e R e f } < / P r e s e n t a t i o n O b j e c t T a g >  
     < P r e s e n t a t i o n O b j e c t T a g   T a g N a m e = " M M C 0 9 _ B R A N D F O N T S T Y L E " > C o v e r T e x t < / P r e s e n t a t i o n O b j e c t T a g >  
     < P r e s e n t a t i o n O b j e c t T a g   T a g N a m e = " M M C 0 9 _ S H O W H I D E C R I T E R I A " > F I L E R E F < / P r e s e n t a t i o n O b j e c t T a g >  
 < / M M C O A _ O b j e c t T a g s > 
</file>

<file path=customXml/item114.xml>��< ? x m l   v e r s i o n = " 1 . 0 "   e n c o d i n g = " u t f - 1 6 " ? > < M M C O A _ O b j e c t T a g s   x m l n s : x s i = " h t t p : / / w w w . w 3 . o r g / 2 0 0 1 / X M L S c h e m a - i n s t a n c e "   x m l n s : x s d = " h t t p : / / w w w . w 3 . o r g / 2 0 0 1 / X M L S c h e m a " >  
     < P r e s e n t a t i o n O b j e c t T a g   T a g N a m e = " M M C 0 9 _ B R A N D F O N T S T Y L E " > C o v e r T e x t < / P r e s e n t a t i o n O b j e c t T a g >  
     < P r e s e n t a t i o n O b j e c t T a g   T a g N a m e = " M M C 0 9 _ P O P U L A T E T E X T " > { B r a n d E x t r a W o r d i n g 2 } < / P r e s e n t a t i o n O b j e c t T a g >  
 < / M M C O A _ O b j e c t T a g s > 
</file>

<file path=customXml/item115.xml>��< ? x m l   v e r s i o n = " 1 . 0 "   e n c o d i n g = " u t f - 1 6 " ? > < M M C O A _ O b j e c t T a g s   x m l n s : x s d = " h t t p : / / w w w . w 3 . o r g / 2 0 0 1 / X M L S c h e m a "   x m l n s : x s i = " h t t p : / / w w w . w 3 . o r g / 2 0 0 1 / X M L S c h e m a - i n s t a n c e " >  
     < P r e s e n t a t i o n O b j e c t T a g   T a g N a m e = " M M C 0 9 _ L A Y O U T " > B a c k C o v e r < / P r e s e n t a t i o n O b j e c t T a g >  
     < P r e s e n t a t i o n O b j e c t T a g   T a g N a m e = " M M C 0 9 _ B A C K G R O U N D S T Y L E " > B a c k C o v e r < / P r e s e n t a t i o n O b j e c t T a g >  
     < P r e s e n t a t i o n O b j e c t T a g   T a g N a m e = " M M C 0 9 _ A D D L O G O S " > M a i n B a c k L o g o , F r o n t L o g o , 3 8 . 2 7 , 2 7 . 2 1 < / P r e s e n t a t i o n O b j e c t T a g >  
     < P r e s e n t a t i o n O b j e c t T a g   T a g N a m e = " M M C O A _ B A C K G R O U N D _ D I G E S T " > g r a d ; s i m p l e - d a r k - t u r q u o i s e < / P r e s e n t a t i o n O b j e c t T a g >  
     < P r e s e n t a t i o n O b j e c t T a g   T a g N a m e = " M M C O A _ B A C K G R O U N D _ L O G O _ O P T I O N " > W H I T E < / P r e s e n t a t i o n O b j e c t T a g >  
 < / M M C O A _ O b j e c t T a g s > 
</file>

<file path=customXml/item116.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117.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118.xml><?xml version="1.0" encoding="utf-8"?>
<MMCOA_ObjectTags xmlns:xsd="http://www.w3.org/2001/XMLSchema" xmlns:xsi="http://www.w3.org/2001/XMLSchema-instance">
  <PresentationObjectTag TagName="MMC095_IMGPLACEHOLDERTYPE">ContentImageIcon</PresentationObjectTag>
  <PresentationObjectTag TagName="MMC095_IMGPLACEHOLDERNAME">Icon</PresentationObjectTag>
  <PresentationObjectTag TagName="MMC095_IMGPLACEHOLDERFIT">FITSQUAREBOUNDS;CENTERH;CENTERV</PresentationObjectTag>
</MMCOA_ObjectTags>
</file>

<file path=customXml/item119.xml><?xml version="1.0" encoding="utf-8"?>
<MMCOA_ObjectTags xmlns:xsd="http://www.w3.org/2001/XMLSchema" xmlns:xsi="http://www.w3.org/2001/XMLSchema-instance">
  <PresentationObjectTag TagName="MMC095_IMGPLACEHOLDERTYPE">ContentImageIcon</PresentationObjectTag>
  <PresentationObjectTag TagName="MMC095_IMGPLACEHOLDERNAME">Icon</PresentationObjectTag>
  <PresentationObjectTag TagName="MMC095_IMGPLACEHOLDERFIT">FITSQUAREBOUNDS;CENTERH;CENTERV</PresentationObjectTag>
</MMCOA_ObjectTags>
</file>

<file path=customXml/item12.xml>��< ? x m l   v e r s i o n = " 1 . 0 "   e n c o d i n g = " u t f - 1 6 " ? > < M M C O A _ O b j e c t T a g s   x m l n s : x s i = " h t t p : / / w w w . w 3 . o r g / 2 0 0 1 / X M L S c h e m a - i n s t a n c e "   x m l n s : x s d = " h t t p : / / w w w . w 3 . o r g / 2 0 0 1 / X M L S c h e m a " >  
     < P r e s e n t a t i o n O b j e c t T a g   T a g N a m e = " M M C 0 9 _ B R A N D F O N T S T Y L E " > C o v e r H e a d i n g 1 < / P r e s e n t a t i o n O b j e c t T a g >  
     < P r e s e n t a t i o n O b j e c t T a g   T a g N a m e = " M M C 0 9 _ F O N T S I Z E _ L " > 1 2 0 < / P r e s e n t a t i o n O b j e c t T a g >  
     < P r e s e n t a t i o n O b j e c t T a g   T a g N a m e = " M M C 0 9 _ F O N T S I Z E _ M " > 6 0 < / P r e s e n t a t i o n O b j e c t T a g >  
     < P r e s e n t a t i o n O b j e c t T a g   T a g N a m e = " M M C 0 9 _ F O N T S I Z E _ S " > 4 8 < / P r e s e n t a t i o n O b j e c t T a g >  
     < P r e s e n t a t i o n O b j e c t T a g   T a g N a m e = " M M C 0 9 _ S H A P E X Y W H _ L " > 3 2 . 6 ; 1 5 0 . 4 8 ; 7 3 7 ; 1 3 5 < / P r e s e n t a t i o n O b j e c t T a g >  
     < P r e s e n t a t i o n O b j e c t T a g   T a g N a m e = " M M C 0 9 _ S H A P E X Y W H _ M " > 3 5 . 4 3 ; 1 5 0 . 2 3 ; 7 3 7 ; 1 2 6 . 1 4 < / P r e s e n t a t i o n O b j e c t T a g >  
     < P r e s e n t a t i o n O b j e c t T a g   T a g N a m e = " M M C 0 9 _ S H A P E X Y W H _ S " > 3 5 . 4 3 ; 1 5 0 . 2 3 ; 7 3 7 ; 1 2 6 . 1 4 < / P r e s e n t a t i o n O b j e c t T a g >  
     < P r e s e n t a t i o n O b j e c t T a g   T a g N a m e = " M M C 0 9 _ P L A C E H O L D E R T E X T " > [ M M C 2 0 2 1 P P T e m p l a t e . P l a c e h o l d e r H 1 ] < / P r e s e n t a t i o n O b j e c t T a g >  
 < / M M C O A _ O b j e c t T a g s > 
</file>

<file path=customXml/item120.xml>��< ? x m l   v e r s i o n = " 1 . 0 "   e n c o d i n g = " u t f - 1 6 " ? > < M M C O A _ O b j e c t T a g s   x m l n s : x s i = " h t t p : / / w w w . w 3 . o r g / 2 0 0 1 / X M L S c h e m a - i n s t a n c e "   x m l n s : x s d = " h t t p : / / w w w . w 3 . o r g / 2 0 0 1 / X M L S c h e m a " >  
     < P r e s e n t a t i o n O b j e c t T a g   T a g N a m e = " M M C O A _ S A M P L E S L I D E _ I D " > b 6 0 1 1 1 4 8 - 3 0 4 6 - 4 b 1 0 - 9 f a c - 4 2 1 0 e 9 8 d 6 7 f 0 < / P r e s e n t a t i o n O b j e c t T a g >  
 < / M M C O A _ O b j e c t T a g s > 
</file>

<file path=customXml/item121.xml>��< ? x m l   v e r s i o n = " 1 . 0 "   e n c o d i n g = " u t f - 1 6 " ? > < M M C O A _ O b j e c t T a g s   x m l n s : x s d = " h t t p : / / w w w . w 3 . o r g / 2 0 0 1 / X M L S c h e m a "   x m l n s : x s i = " h t t p : / / w w w . w 3 . o r g / 2 0 0 1 / X M L S c h e m a - i n s t a n c e " >  
     < P r e s e n t a t i o n O b j e c t T a g   T a g N a m e = " M M C 0 9 5 _ I M G P L A C E H O L D E R T Y P E " > C o n t e n t I m a g e I c o n < / P r e s e n t a t i o n O b j e c t T a g >  
     < P r e s e n t a t i o n O b j e c t T a g   T a g N a m e = " M M C 0 9 5 _ I M G P L A C E H O L D E R N A M E " > I c o n < / P r e s e n t a t i o n O b j e c t T a g >  
     < P r e s e n t a t i o n O b j e c t T a g   T a g N a m e = " M M C 0 9 5 _ I M G P L A C E H O L D E R F I T " > F I T S Q U A R E B O U N D S ; C E N T E R H ; C E N T E R V < / P r e s e n t a t i o n O b j e c t T a g >  
 < / M M C O A _ O b j e c t T a g s > 
</file>

<file path=customXml/item122.xml>��< ? x m l   v e r s i o n = " 1 . 0 "   e n c o d i n g = " u t f - 1 6 " ? > < M M C O A _ O b j e c t T a g s   x m l n s : x s d = " h t t p : / / w w w . w 3 . o r g / 2 0 0 1 / X M L S c h e m a "   x m l n s : x s i = " h t t p : / / w w w . w 3 . o r g / 2 0 0 1 / X M L S c h e m a - i n s t a n c e " >  
     < P r e s e n t a t i o n O b j e c t T a g   T a g N a m e = " M M C 0 9 5 _ I M G P L A C E H O L D E R T Y P E " > C o n t e n t I m a g e I c o n < / P r e s e n t a t i o n O b j e c t T a g >  
     < P r e s e n t a t i o n O b j e c t T a g   T a g N a m e = " M M C 0 9 5 _ I M G P L A C E H O L D E R N A M E " > I c o n < / P r e s e n t a t i o n O b j e c t T a g >  
     < P r e s e n t a t i o n O b j e c t T a g   T a g N a m e = " M M C 0 9 5 _ I M G P L A C E H O L D E R F I T " > F I T S Q U A R E B O U N D S ; C E N T E R H ; C E N T E R V < / P r e s e n t a t i o n O b j e c t T a g >  
 < / M M C O A _ O b j e c t T a g s > 
</file>

<file path=customXml/item123.xml>��< ? x m l   v e r s i o n = " 1 . 0 "   e n c o d i n g = " u t f - 1 6 " ? > < M M C O A _ O b j e c t T a g s   x m l n s : x s d = " h t t p : / / w w w . w 3 . o r g / 2 0 0 1 / X M L S c h e m a "   x m l n s : x s i = " h t t p : / / w w w . w 3 . o r g / 2 0 0 1 / X M L S c h e m a - i n s t a n c e " >  
     < P r e s e n t a t i o n O b j e c t T a g   T a g N a m e = " M M C 0 9 5 _ I M G P L A C E H O L D E R T Y P E " > C o n t e n t I m a g e I c o n < / P r e s e n t a t i o n O b j e c t T a g >  
     < P r e s e n t a t i o n O b j e c t T a g   T a g N a m e = " M M C 0 9 5 _ I M G P L A C E H O L D E R N A M E " > I c o n < / P r e s e n t a t i o n O b j e c t T a g >  
     < P r e s e n t a t i o n O b j e c t T a g   T a g N a m e = " M M C 0 9 5 _ I M G P L A C E H O L D E R F I T " > F I T S Q U A R E B O U N D S ; C E N T E R H ; C E N T E R V < / P r e s e n t a t i o n O b j e c t T a g >  
 < / M M C O A _ O b j e c t T a g s > 
</file>

<file path=customXml/item124.xml>��< ? x m l   v e r s i o n = " 1 . 0 "   e n c o d i n g = " u t f - 1 6 " ? > < M M C O A _ O b j e c t T a g s   x m l n s : x s d = " h t t p : / / w w w . w 3 . o r g / 2 0 0 1 / X M L S c h e m a "   x m l n s : x s i = " h t t p : / / w w w . w 3 . o r g / 2 0 0 1 / X M L S c h e m a - i n s t a n c e " >  
     < P r e s e n t a t i o n O b j e c t T a g   T a g N a m e = " M M C 0 9 5 _ I M G P L A C E H O L D E R T Y P E " > C o n t e n t I m a g e I c o n < / P r e s e n t a t i o n O b j e c t T a g >  
     < P r e s e n t a t i o n O b j e c t T a g   T a g N a m e = " M M C 0 9 5 _ I M G P L A C E H O L D E R N A M E " > I c o n < / P r e s e n t a t i o n O b j e c t T a g >  
     < P r e s e n t a t i o n O b j e c t T a g   T a g N a m e = " M M C 0 9 5 _ I M G P L A C E H O L D E R F I T " > F I T S Q U A R E B O U N D S ; C E N T E R H ; C E N T E R V < / P r e s e n t a t i o n O b j e c t T a g >  
 < / M M C O A _ O b j e c t T a g s > 
</file>

<file path=customXml/item125.xml>��< ? x m l   v e r s i o n = " 1 . 0 "   e n c o d i n g = " u t f - 1 6 " ? > < M M C O A _ O b j e c t T a g s   x m l n s : x s d = " h t t p : / / w w w . w 3 . o r g / 2 0 0 1 / X M L S c h e m a "   x m l n s : x s i = " h t t p : / / w w w . w 3 . o r g / 2 0 0 1 / X M L S c h e m a - i n s t a n c e " >  
     < P r e s e n t a t i o n O b j e c t T a g   T a g N a m e = " M M C 0 9 5 _ I M G P L A C E H O L D E R T Y P E " > C o n t e n t I m a g e I c o n < / P r e s e n t a t i o n O b j e c t T a g >  
     < P r e s e n t a t i o n O b j e c t T a g   T a g N a m e = " M M C 0 9 5 _ I M G P L A C E H O L D E R N A M E " > I c o n < / P r e s e n t a t i o n O b j e c t T a g >  
     < P r e s e n t a t i o n O b j e c t T a g   T a g N a m e = " M M C 0 9 5 _ I M G P L A C E H O L D E R F I T " > F I T S Q U A R E B O U N D S ; C E N T E R H ; C E N T E R V < / P r e s e n t a t i o n O b j e c t T a g >  
 < / M M C O A _ O b j e c t T a g s > 
</file>

<file path=customXml/item126.xml>��< ? x m l   v e r s i o n = " 1 . 0 "   e n c o d i n g = " u t f - 1 6 " ? > < M M C O A _ O b j e c t T a g s   x m l n s : x s i = " h t t p : / / w w w . w 3 . o r g / 2 0 0 1 / X M L S c h e m a - i n s t a n c e "   x m l n s : x s d = " h t t p : / / w w w . w 3 . o r g / 2 0 0 1 / X M L S c h e m a " >  
     < P r e s e n t a t i o n O b j e c t T a g   T a g N a m e = " M M C O A _ S A M P L E S L I D E _ I D " > 3 d e 0 7 f a b - e 3 1 7 - 4 a 0 a - a b 1 a - 6 2 1 d 5 e 6 1 3 3 7 6 < / P r e s e n t a t i o n O b j e c t T a g >  
 < / M M C O A _ O b j e c t T a g s > 
</file>

<file path=customXml/item127.xml>��< ? x m l   v e r s i o n = " 1 . 0 "   e n c o d i n g = " u t f - 1 6 " ? > < M M C O A _ O b j e c t T a g s   x m l n s : x s i = " h t t p : / / w w w . w 3 . o r g / 2 0 0 1 / X M L S c h e m a - i n s t a n c e "   x m l n s : x s d = " h t t p : / / w w w . w 3 . o r g / 2 0 0 1 / X M L S c h e m a " >  
     < P r e s e n t a t i o n O b j e c t T a g   T a g N a m e = " M M C 0 9 _ P O P U L A T E T E X T " > { L e g a l B a c k } < / P r e s e n t a t i o n O b j e c t T a g >  
 < / M M C O A _ O b j e c t T a g s > 
</file>

<file path=customXml/item128.xml>��< ? x m l   v e r s i o n = " 1 . 0 "   e n c o d i n g = " u t f - 1 6 " ? > < M M C O A _ O b j e c t T a g s   x m l n s : x s i = " h t t p : / / w w w . w 3 . o r g / 2 0 0 1 / X M L S c h e m a - i n s t a n c e "   x m l n s : x s d = " h t t p : / / w w w . w 3 . o r g / 2 0 0 1 / X M L S c h e m a " >  
     < P r e s e n t a t i o n O b j e c t T a g   T a g N a m e = " M M C O A _ F I L E R E F S T A T E " > H I D E < / P r e s e n t a t i o n O b j e c t T a g >  
 < / M M C O A _ O b j e c t T a g s > 
</file>

<file path=customXml/item13.xml>��< ? x m l   v e r s i o n = " 1 . 0 "   e n c o d i n g = " u t f - 1 6 " ? > < M M C O A _ O b j e c t T a g s   x m l n s : x s i = " h t t p : / / w w w . w 3 . o r g / 2 0 0 1 / X M L S c h e m a - i n s t a n c e "   x m l n s : x s d = " h t t p : / / w w w . w 3 . o r g / 2 0 0 1 / X M L S c h e m a " >  
     < P r e s e n t a t i o n O b j e c t T a g   T a g N a m e = " M M C 0 9 _ B R A N D F O N T S T Y L E " > C o v e r H e a d i n g 2 < / P r e s e n t a t i o n O b j e c t T a g >  
     < P r e s e n t a t i o n O b j e c t T a g   T a g N a m e = " M M C 0 9 _ F O N T S I Z E _ L " > 2 4 < / P r e s e n t a t i o n O b j e c t T a g >  
     < P r e s e n t a t i o n O b j e c t T a g   T a g N a m e = " M M C 0 9 _ F O N T S I Z E _ M " > 2 4 < / P r e s e n t a t i o n O b j e c t T a g >  
     < P r e s e n t a t i o n O b j e c t T a g   T a g N a m e = " M M C 0 9 _ F O N T S I Z E _ S " > 2 4 < / P r e s e n t a t i o n O b j e c t T a g >  
     < P r e s e n t a t i o n O b j e c t T a g   T a g N a m e = " M M C 0 9 _ S H A P E X Y W H _ L " > 3 6 . 8 5 ; 2 8 2 . 2 4 ; 7 3 2 . 7 5 ; 2 9 . 7 6 < / P r e s e n t a t i o n O b j e c t T a g >  
     < P r e s e n t a t i o n O b j e c t T a g   T a g N a m e = " M M C 0 9 _ S H A P E X Y W H _ M " > 3 6 . 8 5 ; 2 9 1 . 9 7 ; 7 3 4 . 1 7 ; 6 2 . 3 6 < / P r e s e n t a t i o n O b j e c t T a g >  
     < P r e s e n t a t i o n O b j e c t T a g   T a g N a m e = " M M C 0 9 _ S H A P E X Y W H _ S " > 3 6 . 8 5 ; 2 6 7 . 8 7 ; 7 3 5 . 5 9 ; 6 2 . 3 6 < / P r e s e n t a t i o n O b j e c t T a g >  
     < P r e s e n t a t i o n O b j e c t T a g   T a g N a m e = " M M C 0 9 _ P L A C E H O L D E R T E X T " > [ M M C 2 0 2 1 P P T e m p l a t e . P l a c e h o l d e r H 2 ] < / P r e s e n t a t i o n O b j e c t T a g >  
 < / M M C O A _ O b j e c t T a g s > 
</file>

<file path=customXml/item14.xml>��< ? x m l   v e r s i o n = " 1 . 0 "   e n c o d i n g = " u t f - 1 6 " ? > < M M C O A _ O b j e c t T a g s   x m l n s : x s i = " h t t p : / / w w w . w 3 . o r g / 2 0 0 1 / X M L S c h e m a - i n s t a n c e "   x m l n s : x s d = " h t t p : / / w w w . w 3 . o r g / 2 0 0 1 / X M L S c h e m a " >  
     < P r e s e n t a t i o n O b j e c t T a g   T a g N a m e = " M M C 0 9 _ B R A N D F O N T S T Y L E " > C o v e r T e x t < / P r e s e n t a t i o n O b j e c t T a g >  
 < / M M C O A _ O b j e c t T a g s > 
</file>

<file path=customXml/item15.xml>��< ? x m l   v e r s i o n = " 1 . 0 "   e n c o d i n g = " u t f - 1 6 " ? > < M M C O A _ O b j e c t T a g s   x m l n s : x s i = " h t t p : / / w w w . w 3 . o r g / 2 0 0 1 / X M L S c h e m a - i n s t a n c e "   x m l n s : x s d = " h t t p : / / w w w . w 3 . o r g / 2 0 0 1 / X M L S c h e m a " >  
     < P r e s e n t a t i o n O b j e c t T a g   T a g N a m e = " M M C 0 9 _ P O P U L A T E T E X T " > { F r o n t C o v e r E x t r a W o r d i n g } < / P r e s e n t a t i o n O b j e c t T a g >  
     < P r e s e n t a t i o n O b j e c t T a g   T a g N a m e = " M M C 0 9 _ B R A N D F O N T S T Y L E " > C o v e r T e x t < / P r e s e n t a t i o n O b j e c t T a g >  
 < / M M C O A _ O b j e c t T a g s > 
</file>

<file path=customXml/item16.xml>��< ? x m l   v e r s i o n = " 1 . 0 "   e n c o d i n g = " u t f - 1 6 " ? > < M M C O A _ O b j e c t T a g s   x m l n s : x s i = " h t t p : / / w w w . w 3 . o r g / 2 0 0 1 / X M L S c h e m a - i n s t a n c e "   x m l n s : x s d = " h t t p : / / w w w . w 3 . o r g / 2 0 0 1 / X M L S c h e m a " >  
     < P r e s e n t a t i o n O b j e c t T a g   T a g N a m e = " M M C 0 9 _ B R A N D F O N T S T Y L E " > C o v e r T e x t < / P r e s e n t a t i o n O b j e c t T a g >  
     < P r e s e n t a t i o n O b j e c t T a g   T a g N a m e = " M M C 0 9 _ P O P U L A T E T E X T " > { L e g a l F r o n t } < / P r e s e n t a t i o n O b j e c t T a g >  
 < / M M C O A _ O b j e c t T a g s > 
</file>

<file path=customXml/item17.xml>��< ? x m l   v e r s i o n = " 1 . 0 "   e n c o d i n g = " u t f - 1 6 " ? > < M M C O A _ O b j e c t T a g s   x m l n s : x s i = " h t t p : / / w w w . w 3 . o r g / 2 0 0 1 / X M L S c h e m a - i n s t a n c e "   x m l n s : x s d = " h t t p : / / w w w . w 3 . o r g / 2 0 0 1 / X M L S c h e m a " >  
     < P r e s e n t a t i o n O b j e c t T a g   T a g N a m e = " M M C 0 9 _ B R A N D F O N T S T Y L E " > C o v e r T a g l i n e < / P r e s e n t a t i o n O b j e c t T a g >  
     < P r e s e n t a t i o n O b j e c t T a g   T a g N a m e = " M M C 0 9 _ P O P U L A T E T E X T " > { T a g l i n e E x t r a W o r d i n g } < / P r e s e n t a t i o n O b j e c t T a g >  
 < / M M C O A _ O b j e c t T a g s > 
</file>

<file path=customXml/item18.xml>��< ? x m l   v e r s i o n = " 1 . 0 "   e n c o d i n g = " u t f - 1 6 " ? > < M M C O A _ O b j e c t T a g s   x m l n s : x s d = " h t t p : / / w w w . w 3 . o r g / 2 0 0 1 / X M L S c h e m a "   x m l n s : x s i = " h t t p : / / w w w . w 3 . o r g / 2 0 0 1 / X M L S c h e m a - i n s t a n c e " >  
     < P r e s e n t a t i o n O b j e c t T a g   T a g N a m e = " M M C 0 9 _ L A Y O U T " > F r o n t C o v e r < / P r e s e n t a t i o n O b j e c t T a g >  
     < P r e s e n t a t i o n O b j e c t T a g   T a g N a m e = " M M C 0 9 _ B A C K G R O U N D S T Y L E " > F r o n t C o v e r < / P r e s e n t a t i o n O b j e c t T a g >  
     < P r e s e n t a t i o n O b j e c t T a g   T a g N a m e = " M M C 0 9 _ A D D L O G O S " > C o v e r M a i n L o g o , F r o n t L o g o , 3 8 . 2 7 , 2 7 . 2 1 < / P r e s e n t a t i o n O b j e c t T a g >  
     < P r e s e n t a t i o n O b j e c t T a g   T a g N a m e = " M M C O A _ B A C K G R O U N D _ L O G O _ O P T I O N " > W H I T E < / P r e s e n t a t i o n O b j e c t T a g >  
     < P r e s e n t a t i o n O b j e c t T a g   T a g N a m e = " M M C O A _ B A C K G R O U N D _ D I G E S T " > f u l l i m a g e ; L I G H T < / P r e s e n t a t i o n O b j e c t T a g >  
     < P r e s e n t a t i o n O b j e c t T a g   T a g N a m e = " M M C O A _ F U L L I M A G E _ I D " > 5 a 3 9 0 c 1 9 - f 3 3 5 - 4 a 3 8 - b 2 3 b - 5 2 c 5 9 c 5 e a 1 e 7 < / P r e s e n t a t i o n O b j e c t T a g >  
     < P r e s e n t a t i o n O b j e c t T a g   T a g N a m e = " M M C O A _ S I L H O U E T T E _ I D " / >  
 < / M M C O A _ O b j e c t T a g s > 
</file>

<file path=customXml/item19.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2.xml>��< ? x m l   v e r s i o n = " 1 . 0 "   e n c o d i n g = " u t f - 1 6 " ? > < M M C O A _ O b j e c t T a g s   x m l n s : x s i = " h t t p : / / w w w . w 3 . o r g / 2 0 0 1 / X M L S c h e m a - i n s t a n c e "   x m l n s : x s d = " h t t p : / / w w w . w 3 . o r g / 2 0 0 1 / X M L S c h e m a " >  
     < P r e s e n t a t i o n O b j e c t T a g   T a g N a m e = " M M C 0 9 _ P O P U L A T E T E X T " > { P r e s e n t e r C o v e r T e x t B l o c k } < / P r e s e n t a t i o n O b j e c t T a g >  
 < / M M C O A _ O b j e c t T a g s > 
</file>

<file path=customXml/item20.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21.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22.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23.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24.xml>��< ? x m l   v e r s i o n = " 1 . 0 "   e n c o d i n g = " u t f - 1 6 " ? > < M M C O A _ O b j e c t T a g s   x m l n s : x s i = " h t t p : / / w w w . w 3 . o r g / 2 0 0 1 / X M L S c h e m a - i n s t a n c e "   x m l n s : x s d = " h t t p : / / w w w . w 3 . o r g / 2 0 0 1 / X M L S c h e m a " >  
     < P r e s e n t a t i o n O b j e c t T a g   T a g N a m e = " M M C 0 9 _ L A Y O U T " > B l a n k < / P r e s e n t a t i o n O b j e c t T a g >  
 < / M M C O A _ O b j e c t T a g s > 
</file>

<file path=customXml/item25.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26.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27.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28.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29.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3.xml>��< ? x m l   v e r s i o n = " 1 . 0 "   e n c o d i n g = " u t f - 1 6 " ? > < M M C O A _ O b j e c t T a g s   x m l n s : x s i = " h t t p : / / w w w . w 3 . o r g / 2 0 0 1 / X M L S c h e m a - i n s t a n c e "   x m l n s : x s d = " h t t p : / / w w w . w 3 . o r g / 2 0 0 1 / X M L S c h e m a " >  
     < P r e s e n t a t i o n O b j e c t T a g   T a g N a m e = " M M C 0 9 _ P O P U L A T E T E X T " > { S u b T i t l e } < / P r e s e n t a t i o n O b j e c t T a g >  
 < / M M C O A _ O b j e c t T a g s > 
</file>

<file path=customXml/item30.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31.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32.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33.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34.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35.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36.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37.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38.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39.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4.xml>��< ? x m l   v e r s i o n = " 1 . 0 "   e n c o d i n g = " u t f - 1 6 " ? > < M M C O A _ O b j e c t T a g s   x m l n s : x s i = " h t t p : / / w w w . w 3 . o r g / 2 0 0 1 / X M L S c h e m a - i n s t a n c e "   x m l n s : x s d = " h t t p : / / w w w . w 3 . o r g / 2 0 0 1 / X M L S c h e m a " >  
     < P r e s e n t a t i o n O b j e c t T a g   T a g N a m e = " M M C 0 9 _ P O P U L A T E T E X T " > { C l i e n t N a m e } < / P r e s e n t a t i o n O b j e c t T a g >  
     < P r e s e n t a t i o n O b j e c t T a g   T a g N a m e = " M M C 0 9 _ B R A N D F O N T S T Y L E " > C o v e r T e x t < / P r e s e n t a t i o n O b j e c t T a g >  
     < P r e s e n t a t i o n O b j e c t T a g   T a g N a m e = " M M C 0 9 _ S H O W H I D E C R I T E R I A " > C L I E N T _ N A M E < / P r e s e n t a t i o n O b j e c t T a g >  
 < / M M C O A _ O b j e c t T a g s > 
</file>

<file path=customXml/item40.xml>��< ? x m l   v e r s i o n = " 1 . 0 "   e n c o d i n g = " u t f - 1 6 " ? > < M M C O A _ O b j e c t T a g s   x m l n s : x s i = " h t t p : / / w w w . w 3 . o r g / 2 0 0 1 / X M L S c h e m a - i n s t a n c e "   x m l n s : x s d = " h t t p : / / w w w . w 3 . o r g / 2 0 0 1 / X M L S c h e m a " >  
     < P r e s e n t a t i o n O b j e c t T a g   T a g N a m e = " M M C 0 9 _ B R A N D F O N T S T Y L E " > C o v e r T e x t < / P r e s e n t a t i o n O b j e c t T a g >  
     < P r e s e n t a t i o n O b j e c t T a g   T a g N a m e = " M M C 0 9 _ P L A C E H O L D E R T E X T " > [ B r a n d _ M M C 2 0 2 1 . A g e n d a T o p i c P l a c e h o l d e r ] < / P r e s e n t a t i o n O b j e c t T a g >  
 < / M M C O A _ O b j e c t T a g s > 
</file>

<file path=customXml/item41.xml>��< ? x m l   v e r s i o n = " 1 . 0 "   e n c o d i n g = " u t f - 1 6 " ? > < M M C O A _ O b j e c t T a g s   x m l n s : x s i = " h t t p : / / w w w . w 3 . o r g / 2 0 0 1 / X M L S c h e m a - i n s t a n c e "   x m l n s : x s d = " h t t p : / / w w w . w 3 . o r g / 2 0 0 1 / X M L S c h e m a " >  
     < P r e s e n t a t i o n O b j e c t T a g   T a g N a m e = " M M C 0 9 _ B R A N D F O N T S T Y L E " > C o v e r T e x t < / P r e s e n t a t i o n O b j e c t T a g >  
     < P r e s e n t a t i o n O b j e c t T a g   T a g N a m e = " M M C 0 9 _ P L A C E H O L D E R T E X T " > [ M M C 2 0 2 1 P P T e m p l a t e . P l a c e h o l d e r A g e n d a ] < / P r e s e n t a t i o n O b j e c t T a g >  
 < / M M C O A _ O b j e c t T a g s > 
</file>

<file path=customXml/item42.xml>��< ? x m l   v e r s i o n = " 1 . 0 "   e n c o d i n g = " u t f - 1 6 " ? > < M M C O A _ O b j e c t T a g s   x m l n s : x s d = " h t t p : / / w w w . w 3 . o r g / 2 0 0 1 / X M L S c h e m a "   x m l n s : x s i = " h t t p : / / w w w . w 3 . o r g / 2 0 0 1 / X M L S c h e m a - i n s t a n c e " >  
     < P r e s e n t a t i o n O b j e c t T a g   T a g N a m e = " M M C 0 9 _ S L I D E T Y P E " > A g e n d a < / P r e s e n t a t i o n O b j e c t T a g >  
     < P r e s e n t a t i o n O b j e c t T a g   T a g N a m e = " M M C 0 9 _ D I S P L Y M A S T E R S H A P E S " > N < / P r e s e n t a t i o n O b j e c t T a g >  
     < P r e s e n t a t i o n O b j e c t T a g   T a g N a m e = " M M C 0 9 _ F O L L O W M A S T E R B A C K G R O U N D " > N < / P r e s e n t a t i o n O b j e c t T a g >  
     < P r e s e n t a t i o n O b j e c t T a g   T a g N a m e = " M M C 0 9 _ B A C K G R O U N D S T Y L E " > A g e n d a < / P r e s e n t a t i o n O b j e c t T a g >  
     < P r e s e n t a t i o n O b j e c t T a g   T a g N a m e = " M M C 0 9 _ L A Y O U T " > A g e n d a < / P r e s e n t a t i o n O b j e c t T a g >  
     < P r e s e n t a t i o n O b j e c t T a g   T a g N a m e = " M M C O A _ B A C K G R O U N D _ L O G O _ O P T I O N " > W H I T E < / P r e s e n t a t i o n O b j e c t T a g >  
     < P r e s e n t a t i o n O b j e c t T a g   T a g N a m e = " M M C O A _ B A C K G R O U N D _ D I G E S T " > g r a d ; s i m p l e - d a r k - t u r q u o i s e < / P r e s e n t a t i o n O b j e c t T a g >  
 < / M M C O A _ O b j e c t T a g s > 
</file>

<file path=customXml/item43.xml>��< ? x m l   v e r s i o n = " 1 . 0 "   e n c o d i n g = " u t f - 1 6 " ? > < M M C O A _ O b j e c t T a g s   x m l n s : x s i = " h t t p : / / w w w . w 3 . o r g / 2 0 0 1 / X M L S c h e m a - i n s t a n c e "   x m l n s : x s d = " h t t p : / / w w w . w 3 . o r g / 2 0 0 1 / X M L S c h e m a " >  
     < P r e s e n t a t i o n O b j e c t T a g   T a g N a m e = " M M C 0 9 _ B R A N D F O N T S T Y L E " > D i v i d e r T e x t < / P r e s e n t a t i o n O b j e c t T a g >  
     < P r e s e n t a t i o n O b j e c t T a g   T a g N a m e = " M M C 0 9 _ P L A C E H O L D E R T E X T " > [ M M C 2 0 2 1 P P T e m p l a t e . P l a c e h o l d e r S l i d e T i t l e ] < / P r e s e n t a t i o n O b j e c t T a g >  
 < / M M C O A _ O b j e c t T a g s > 
</file>

<file path=customXml/item44.xml>��< ? x m l   v e r s i o n = " 1 . 0 "   e n c o d i n g = " u t f - 1 6 " ? > < M M C O A _ O b j e c t T a g s   x m l n s : x s i = " h t t p : / / w w w . w 3 . o r g / 2 0 0 1 / X M L S c h e m a - i n s t a n c e "   x m l n s : x s d = " h t t p : / / w w w . w 3 . o r g / 2 0 0 1 / X M L S c h e m a " >  
     < P r e s e n t a t i o n O b j e c t T a g   T a g N a m e = " M M C 0 9 _ P O P U L A T E T E X T " > { S e c t i o n N u m b e r } < / P r e s e n t a t i o n O b j e c t T a g >  
     < P r e s e n t a t i o n O b j e c t T a g   T a g N a m e = " M M C 0 9 _ S E C T I O N N U M B E R S H A P E " > Y < / P r e s e n t a t i o n O b j e c t T a g >  
     < P r e s e n t a t i o n O b j e c t T a g   T a g N a m e = " M M C 0 9 _ B R A N D F O N T S T Y L E " > D i v i d e r N u m b e r < / P r e s e n t a t i o n O b j e c t T a g >  
 < / M M C O A _ O b j e c t T a g s > 
</file>

<file path=customXml/item45.xml>��< ? x m l   v e r s i o n = " 1 . 0 "   e n c o d i n g = " u t f - 1 6 " ? > < M M C O A _ O b j e c t T a g s   x m l n s : x s d = " h t t p : / / w w w . w 3 . o r g / 2 0 0 1 / X M L S c h e m a "   x m l n s : x s i = " h t t p : / / w w w . w 3 . o r g / 2 0 0 1 / X M L S c h e m a - i n s t a n c e " >  
     < P r e s e n t a t i o n O b j e c t T a g   T a g N a m e = " M M C 0 9 _ S L I D E T Y P E " > D i v i d e r < / P r e s e n t a t i o n O b j e c t T a g >  
     < P r e s e n t a t i o n O b j e c t T a g   T a g N a m e = " M M C 0 9 _ I S D I V I D E R " > Y < / P r e s e n t a t i o n O b j e c t T a g >  
     < P r e s e n t a t i o n O b j e c t T a g   T a g N a m e = " M M C 0 9 _ D I S P L Y M A S T E R S H A P E S " > N < / P r e s e n t a t i o n O b j e c t T a g >  
     < P r e s e n t a t i o n O b j e c t T a g   T a g N a m e = " M M C 0 9 _ F O L L O W M A S T E R B A C K G R O U N D " > N < / P r e s e n t a t i o n O b j e c t T a g >  
     < P r e s e n t a t i o n O b j e c t T a g   T a g N a m e = " M M C 0 9 _ B A C K G R O U N D S T Y L E " > D i v i d e r < / P r e s e n t a t i o n O b j e c t T a g >  
     < P r e s e n t a t i o n O b j e c t T a g   T a g N a m e = " M M C 0 9 _ D I V I D E R N U M B E R S H A P E N A M E " > T e x t   P l a c e H o l d e r   2 < / P r e s e n t a t i o n O b j e c t T a g >  
     < P r e s e n t a t i o n O b j e c t T a g   T a g N a m e = " M M C 0 9 _ L A Y O U T " > D i v i d e r < / P r e s e n t a t i o n O b j e c t T a g >  
     < P r e s e n t a t i o n O b j e c t T a g   T a g N a m e = " M M C O A _ B A C K G R O U N D _ L O G O _ O P T I O N " > W H I T E < / P r e s e n t a t i o n O b j e c t T a g >  
     < P r e s e n t a t i o n O b j e c t T a g   T a g N a m e = " M M C O A _ B A C K G R O U N D _ D I G E S T " > g r a d ; s i m p l e - d a r k - t u r q u o i s e < / P r e s e n t a t i o n O b j e c t T a g >  
 < / M M C O A _ O b j e c t T a g s > 
</file>

<file path=customXml/item46.xml>��< ? x m l   v e r s i o n = " 1 . 0 "   e n c o d i n g = " u t f - 1 6 " ? > < M M C O A _ O b j e c t T a g s   x m l n s : x s i = " h t t p : / / w w w . w 3 . o r g / 2 0 0 1 / X M L S c h e m a - i n s t a n c e "   x m l n s : x s d = " h t t p : / / w w w . w 3 . o r g / 2 0 0 1 / X M L S c h e m a " >  
     < P r e s e n t a t i o n O b j e c t T a g   T a g N a m e = " M M C 0 9 _ B R A N D F O N T S T Y L E " > C o v e r T e x t < / P r e s e n t a t i o n O b j e c t T a g >  
     < P r e s e n t a t i o n O b j e c t T a g   T a g N a m e = " M M C 0 9 _ P O P U L A T E T E X T " > { B r a n d E x t r a W o r d i n g 1 } < / P r e s e n t a t i o n O b j e c t T a g >  
 < / M M C O A _ O b j e c t T a g s > 
</file>

<file path=customXml/item47.xml>��< ? x m l   v e r s i o n = " 1 . 0 "   e n c o d i n g = " u t f - 1 6 " ? > < M M C O A _ O b j e c t T a g s   x m l n s : x s i = " h t t p : / / w w w . w 3 . o r g / 2 0 0 1 / X M L S c h e m a - i n s t a n c e "   x m l n s : x s d = " h t t p : / / w w w . w 3 . o r g / 2 0 0 1 / X M L S c h e m a " >  
     < P r e s e n t a t i o n O b j e c t T a g   T a g N a m e = " M M C 0 9 _ B R A N D F O N T S T Y L E " > C o v e r T e x t < / P r e s e n t a t i o n O b j e c t T a g >  
     < P r e s e n t a t i o n O b j e c t T a g   T a g N a m e = " M M C 0 9 _ P L A C E H O L D E R T E X T " > [ M M 2 0 2 1 P P T e m p l a t e . P l a c e h o l d e r L e g a l B a c k ] < / P r e s e n t a t i o n O b j e c t T a g >  
 < / M M C O A _ O b j e c t T a g s > 
</file>

<file path=customXml/item48.xml>��< ? x m l   v e r s i o n = " 1 . 0 "   e n c o d i n g = " u t f - 1 6 " ? > < M M C O A _ O b j e c t T a g s   x m l n s : x s i = " h t t p : / / w w w . w 3 . o r g / 2 0 0 1 / X M L S c h e m a - i n s t a n c e "   x m l n s : x s d = " h t t p : / / w w w . w 3 . o r g / 2 0 0 1 / X M L S c h e m a " >  
     < P r e s e n t a t i o n O b j e c t T a g   T a g N a m e = " M M C 0 9 _ P O P U L A T E T E X T " > { C o p y r i g h t } < / P r e s e n t a t i o n O b j e c t T a g >  
     < P r e s e n t a t i o n O b j e c t T a g   T a g N a m e = " M M C 0 9 _ B R A N D F O N T S T Y L E " > C o v e r T e x t < / P r e s e n t a t i o n O b j e c t T a g >  
     < P r e s e n t a t i o n O b j e c t T a g   T a g N a m e = " M M C 0 9 _ S H O W H I D E C R I T E R I A " > C O P Y R I G H T < / P r e s e n t a t i o n O b j e c t T a g >  
 < / M M C O A _ O b j e c t T a g s > 
</file>

<file path=customXml/item49.xml>��< ? x m l   v e r s i o n = " 1 . 0 "   e n c o d i n g = " u t f - 1 6 " ? > < M M C O A _ O b j e c t T a g s   x m l n s : x s i = " h t t p : / / w w w . w 3 . o r g / 2 0 0 1 / X M L S c h e m a - i n s t a n c e "   x m l n s : x s d = " h t t p : / / w w w . w 3 . o r g / 2 0 0 1 / X M L S c h e m a " >  
     < P r e s e n t a t i o n O b j e c t T a g   T a g N a m e = " M M C 0 9 _ P O P U L A T E T E X T " > { F i l e R e f } < / P r e s e n t a t i o n O b j e c t T a g >  
     < P r e s e n t a t i o n O b j e c t T a g   T a g N a m e = " M M C 0 9 _ B R A N D F O N T S T Y L E " > C o v e r T e x t < / P r e s e n t a t i o n O b j e c t T a g >  
     < P r e s e n t a t i o n O b j e c t T a g   T a g N a m e = " M M C 0 9 _ S H O W H I D E C R I T E R I A " > F I L E R E F < / P r e s e n t a t i o n O b j e c t T a g >  
 < / M M C O A _ O b j e c t T a g s > 
</file>

<file path=customXml/item5.xml>��< ? x m l   v e r s i o n = " 1 . 0 "   e n c o d i n g = " u t f - 1 6 " ? > < M M C O A _ O b j e c t T a g s   x m l n s : x s i = " h t t p : / / w w w . w 3 . o r g / 2 0 0 1 / X M L S c h e m a - i n s t a n c e "   x m l n s : x s d = " h t t p : / / w w w . w 3 . o r g / 2 0 0 1 / X M L S c h e m a " >  
     < P r e s e n t a t i o n O b j e c t T a g   T a g N a m e = " M M C 0 9 _ P L A C E H O L D E R T E X T " > P l a c e h o l d e r   f o r   t h i r d   p a r t y   o r   c l i e n t   l o g o < / P r e s e n t a t i o n O b j e c t T a g >  
     < P r e s e n t a t i o n O b j e c t T a g   T a g N a m e = " M M C 0 9 _ B R A N D F O N T S T Y L E " > C o v e r T e x t < / P r e s e n t a t i o n O b j e c t T a g >  
     < P r e s e n t a t i o n O b j e c t T a g   T a g N a m e = " M M C 0 9 _ P L A C E H O L D E R T E X T " > [ M M C 2 0 2 1 P P T e m p l a t e . P l a c e h o l d e r C l i e n t ] < / P r e s e n t a t i o n O b j e c t T a g >  
 < / M M C O A _ O b j e c t T a g s > 
</file>

<file path=customXml/item50.xml>��< ? x m l   v e r s i o n = " 1 . 0 "   e n c o d i n g = " u t f - 1 6 " ? > < M M C O A _ O b j e c t T a g s   x m l n s : x s i = " h t t p : / / w w w . w 3 . o r g / 2 0 0 1 / X M L S c h e m a - i n s t a n c e "   x m l n s : x s d = " h t t p : / / w w w . w 3 . o r g / 2 0 0 1 / X M L S c h e m a " >  
     < P r e s e n t a t i o n O b j e c t T a g   T a g N a m e = " M M C 0 9 _ B R A N D F O N T S T Y L E " > C o v e r T e x t < / P r e s e n t a t i o n O b j e c t T a g >  
     < P r e s e n t a t i o n O b j e c t T a g   T a g N a m e = " M M C 0 9 _ P O P U L A T E T E X T " > { B r a n d E x t r a W o r d i n g 2 } < / P r e s e n t a t i o n O b j e c t T a g >  
 < / M M C O A _ O b j e c t T a g s > 
</file>

<file path=customXml/item51.xml>��< ? x m l   v e r s i o n = " 1 . 0 "   e n c o d i n g = " u t f - 1 6 " ? > < M M C O A _ O b j e c t T a g s   x m l n s : x s d = " h t t p : / / w w w . w 3 . o r g / 2 0 0 1 / X M L S c h e m a "   x m l n s : x s i = " h t t p : / / w w w . w 3 . o r g / 2 0 0 1 / X M L S c h e m a - i n s t a n c e " >  
     < P r e s e n t a t i o n O b j e c t T a g   T a g N a m e = " M M C 0 9 _ L A Y O U T " > B a c k C o v e r < / P r e s e n t a t i o n O b j e c t T a g >  
     < P r e s e n t a t i o n O b j e c t T a g   T a g N a m e = " M M C 0 9 _ B A C K G R O U N D S T Y L E " > B a c k C o v e r < / P r e s e n t a t i o n O b j e c t T a g >  
     < P r e s e n t a t i o n O b j e c t T a g   T a g N a m e = " M M C 0 9 _ A D D L O G O S " > M a i n B a c k L o g o , B a c k L o g o , 3 8 . 2 7 , 2 7 . 2 1 ; E n d o r s e m e n t L o g o , E x t e r n a l E n d o r s e m e n t , 9 2 2 . 1 1 , 4 6 1 . 7 6 , D E F A U L T , R B < / P r e s e n t a t i o n O b j e c t T a g >  
     < P r e s e n t a t i o n O b j e c t T a g   T a g N a m e = " M M C O A _ B A C K G R O U N D _ L O G O _ O P T I O N " > W H I T E < / P r e s e n t a t i o n O b j e c t T a g >  
     < P r e s e n t a t i o n O b j e c t T a g   T a g N a m e = " M M C O A _ B A C K G R O U N D _ D I G E S T " > g r a d ; s i m p l e - d a r k - t u r q u o i s e < / P r e s e n t a t i o n O b j e c t T a g >  
 < / M M C O A _ O b j e c t T a g s > 
</file>

<file path=customXml/item52.xml>��< ? x m l   v e r s i o n = " 1 . 0 "   e n c o d i n g = " u t f - 1 6 " ? > < M M C O A _ O b j e c t T a g s   x m l n s : x s i = " h t t p : / / w w w . w 3 . o r g / 2 0 0 1 / X M L S c h e m a - i n s t a n c e "   x m l n s : x s d = " h t t p : / / w w w . w 3 . o r g / 2 0 0 1 / X M L S c h e m a " >  
     < P r e s e n t a t i o n O b j e c t T a g   T a g N a m e = " M M C 0 9 _ B R A N D F O N T S T Y L E " > M a s t e r T i t l e < / P r e s e n t a t i o n O b j e c t T a g >  
     < P r e s e n t a t i o n O b j e c t T a g   T a g N a m e = " M M C 0 9 _ P L A C E H O L D E R T E X T " > [ M M C 2 0 2 1 P P T e m p l a t e . P l a c e h o l d e r S l i d e T i t l e ] < / P r e s e n t a t i o n O b j e c t T a g >  
 < / M M C O A _ O b j e c t T a g s > 
</file>

<file path=customXml/item53.xml>��< ? x m l   v e r s i o n = " 1 . 0 "   e n c o d i n g = " u t f - 1 6 " ? > < M M C O A _ O b j e c t T a g s   x m l n s : x s i = " h t t p : / / w w w . w 3 . o r g / 2 0 0 1 / X M L S c h e m a - i n s t a n c e "   x m l n s : x s d = " h t t p : / / w w w . w 3 . o r g / 2 0 0 1 / X M L S c h e m a " >  
     < P r e s e n t a t i o n O b j e c t T a g   T a g N a m e = " M M C 0 9 _ B R A N D F O N T S T Y L E " > M a s t e r T e x t < / P r e s e n t a t i o n O b j e c t T a g >  
     < P r e s e n t a t i o n O b j e c t T a g   T a g N a m e = " M M C 0 9 _ P L A C E H O L D E R T E X T " > [ M M C 2 0 2 1 P P T e m p l a t e . P l a c e h o l d e r S l i d e B o d y ] < / P r e s e n t a t i o n O b j e c t T a g >  
 < / M M C O A _ O b j e c t T a g s > 
</file>

<file path=customXml/item54.xml>��< ? x m l   v e r s i o n = " 1 . 0 "   e n c o d i n g = " u t f - 1 6 " ? > < M M C O A _ O b j e c t T a g s   x m l n s : x s i = " h t t p : / / w w w . w 3 . o r g / 2 0 0 1 / X M L S c h e m a - i n s t a n c e "   x m l n s : x s d = " h t t p : / / w w w . w 3 . o r g / 2 0 0 1 / X M L S c h e m a " >  
     < P r e s e n t a t i o n O b j e c t T a g   T a g N a m e = " M M C 0 9 _ B R A N D F O N T S T Y L E " > M a s t e r T e x t < / P r e s e n t a t i o n O b j e c t T a g >  
 < / M M C O A _ O b j e c t T a g s > 
</file>

<file path=customXml/item55.xml>��< ? x m l   v e r s i o n = " 1 . 0 "   e n c o d i n g = " u t f - 1 6 " ? > < M M C O A _ O b j e c t T a g s   x m l n s : x s i = " h t t p : / / w w w . w 3 . o r g / 2 0 0 1 / X M L S c h e m a - i n s t a n c e "   x m l n s : x s d = " h t t p : / / w w w . w 3 . o r g / 2 0 0 1 / X M L S c h e m a " >  
     < P r e s e n t a t i o n O b j e c t T a g   T a g N a m e = " M M C 0 9 _ B R A N D F O N T S T Y L E " > M a s t e r T e x t < / P r e s e n t a t i o n O b j e c t T a g >  
 < / M M C O A _ O b j e c t T a g s > 
</file>

<file path=customXml/item56.xml>��< ? x m l   v e r s i o n = " 1 . 0 "   e n c o d i n g = " u t f - 1 6 " ? > < M M C O A _ O b j e c t T a g s   x m l n s : x s i = " h t t p : / / w w w . w 3 . o r g / 2 0 0 1 / X M L S c h e m a - i n s t a n c e "   x m l n s : x s d = " h t t p : / / w w w . w 3 . o r g / 2 0 0 1 / X M L S c h e m a " >  
     < P r e s e n t a t i o n O b j e c t T a g   T a g N a m e = " M M C 0 9 _ B A C K G R O U N D S T Y L E " > M a s t e r < / P r e s e n t a t i o n O b j e c t T a g >  
     < P r e s e n t a t i o n O b j e c t T a g   T a g N a m e = " M M C 0 9 _ A D D L O G O S " > C o n t e n t L o g o , C o n t e n t L o g o , 3 8 . 2 7 , 5 1 3 . 0 7 < / P r e s e n t a t i o n O b j e c t T a g >  
 < / M M C O A _ O b j e c t T a g s > 
</file>

<file path=customXml/item57.xml>��< ? x m l   v e r s i o n = " 1 . 0 "   e n c o d i n g = " u t f - 1 6 " ? > < M M C O A _ O b j e c t T a g s   x m l n s : x s i = " h t t p : / / w w w . w 3 . o r g / 2 0 0 1 / X M L S c h e m a - i n s t a n c e "   x m l n s : x s d = " h t t p : / / w w w . w 3 . o r g / 2 0 0 1 / X M L S c h e m a " >  
     < P r e s e n t a t i o n O b j e c t T a g   T a g N a m e = " M M C 0 9 _ B R A N D F O N T S T Y L E " > C o v e r H e a d i n g 1 < / P r e s e n t a t i o n O b j e c t T a g >  
     < P r e s e n t a t i o n O b j e c t T a g   T a g N a m e = " M M C 0 9 _ F O N T S I Z E _ L " > 1 2 0 < / P r e s e n t a t i o n O b j e c t T a g >  
     < P r e s e n t a t i o n O b j e c t T a g   T a g N a m e = " M M C 0 9 _ F O N T S I Z E _ M " > 6 0 < / P r e s e n t a t i o n O b j e c t T a g >  
     < P r e s e n t a t i o n O b j e c t T a g   T a g N a m e = " M M C 0 9 _ F O N T S I Z E _ S " > 4 8 < / P r e s e n t a t i o n O b j e c t T a g >  
     < P r e s e n t a t i o n O b j e c t T a g   T a g N a m e = " M M C 0 9 _ S H A P E X Y W H _ L " > 3 2 . 6 ; 1 5 0 . 4 8 ; 7 3 7 ; 1 3 5 < / P r e s e n t a t i o n O b j e c t T a g >  
     < P r e s e n t a t i o n O b j e c t T a g   T a g N a m e = " M M C 0 9 _ S H A P E X Y W H _ M " > 3 5 . 4 3 ; 1 5 0 . 2 3 ; 7 3 7 ; 1 2 6 . 1 4 < / P r e s e n t a t i o n O b j e c t T a g >  
     < P r e s e n t a t i o n O b j e c t T a g   T a g N a m e = " M M C 0 9 _ S H A P E X Y W H _ S " > 3 5 . 4 3 ; 1 5 0 . 2 3 ; 7 3 7 ; 1 2 6 . 1 4 < / P r e s e n t a t i o n O b j e c t T a g >  
     < P r e s e n t a t i o n O b j e c t T a g   T a g N a m e = " M M C 0 9 _ P L A C E H O L D E R T E X T " > [ M M C 2 0 2 1 P P T e m p l a t e . P l a c e h o l d e r H 1 ] < / P r e s e n t a t i o n O b j e c t T a g >  
 < / M M C O A _ O b j e c t T a g s > 
</file>

<file path=customXml/item58.xml>��< ? x m l   v e r s i o n = " 1 . 0 "   e n c o d i n g = " u t f - 1 6 " ? > < M M C O A _ O b j e c t T a g s   x m l n s : x s i = " h t t p : / / w w w . w 3 . o r g / 2 0 0 1 / X M L S c h e m a - i n s t a n c e "   x m l n s : x s d = " h t t p : / / w w w . w 3 . o r g / 2 0 0 1 / X M L S c h e m a " >  
     < P r e s e n t a t i o n O b j e c t T a g   T a g N a m e = " M M C 0 9 _ B R A N D F O N T S T Y L E " > C o v e r H e a d i n g 2 < / P r e s e n t a t i o n O b j e c t T a g >  
     < P r e s e n t a t i o n O b j e c t T a g   T a g N a m e = " M M C 0 9 _ F O N T S I Z E _ L " > 2 4 < / P r e s e n t a t i o n O b j e c t T a g >  
     < P r e s e n t a t i o n O b j e c t T a g   T a g N a m e = " M M C 0 9 _ F O N T S I Z E _ M " > 2 4 < / P r e s e n t a t i o n O b j e c t T a g >  
     < P r e s e n t a t i o n O b j e c t T a g   T a g N a m e = " M M C 0 9 _ F O N T S I Z E _ S " > 2 4 < / P r e s e n t a t i o n O b j e c t T a g >  
     < P r e s e n t a t i o n O b j e c t T a g   T a g N a m e = " M M C 0 9 _ S H A P E X Y W H _ L " > 3 6 . 8 5 ; 2 8 2 . 2 4 ; 7 3 2 . 7 5 ; 2 9 . 7 6 < / P r e s e n t a t i o n O b j e c t T a g >  
     < P r e s e n t a t i o n O b j e c t T a g   T a g N a m e = " M M C 0 9 _ S H A P E X Y W H _ M " > 3 6 . 8 5 ; 2 9 1 . 9 7 ; 7 3 4 . 1 7 ; 6 2 . 3 6 < / P r e s e n t a t i o n O b j e c t T a g >  
     < P r e s e n t a t i o n O b j e c t T a g   T a g N a m e = " M M C 0 9 _ S H A P E X Y W H _ S " > 3 6 . 8 5 ; 2 6 7 . 8 7 ; 7 3 5 . 5 9 ; 6 2 . 3 6 < / P r e s e n t a t i o n O b j e c t T a g >  
     < P r e s e n t a t i o n O b j e c t T a g   T a g N a m e = " M M C 0 9 _ P L A C E H O L D E R T E X T " > [ M M C 2 0 2 1 P P T e m p l a t e . P l a c e h o l d e r H 2 ] < / P r e s e n t a t i o n O b j e c t T a g >  
 < / M M C O A _ O b j e c t T a g s > 
</file>

<file path=customXml/item59.xml>��< ? x m l   v e r s i o n = " 1 . 0 "   e n c o d i n g = " u t f - 1 6 " ? > < M M C O A _ O b j e c t T a g s   x m l n s : x s i = " h t t p : / / w w w . w 3 . o r g / 2 0 0 1 / X M L S c h e m a - i n s t a n c e "   x m l n s : x s d = " h t t p : / / w w w . w 3 . o r g / 2 0 0 1 / X M L S c h e m a " >  
     < P r e s e n t a t i o n O b j e c t T a g   T a g N a m e = " M M C 0 9 _ B R A N D F O N T S T Y L E " > C o v e r T e x t < / P r e s e n t a t i o n O b j e c t T a g >  
 < / M M C O A _ O b j e c t T a g s > 
</file>

<file path=customXml/item6.xml>��< ? x m l   v e r s i o n = " 1 . 0 "   e n c o d i n g = " u t f - 1 6 " ? > < M M C O A _ O b j e c t T a g s   x m l n s : x s i = " h t t p : / / w w w . w 3 . o r g / 2 0 0 1 / X M L S c h e m a - i n s t a n c e "   x m l n s : x s d = " h t t p : / / w w w . w 3 . o r g / 2 0 0 1 / X M L S c h e m a " >  
     < P r e s e n t a t i o n O b j e c t T a g   T a g N a m e = " M M C 0 9 _ P O P U L A T E T E X T " > { T i t l e } < / P r e s e n t a t i o n O b j e c t T a g >  
 < / M M C O A _ O b j e c t T a g s > 
</file>

<file path=customXml/item60.xml>��< ? x m l   v e r s i o n = " 1 . 0 "   e n c o d i n g = " u t f - 1 6 " ? > < M M C O A _ O b j e c t T a g s   x m l n s : x s i = " h t t p : / / w w w . w 3 . o r g / 2 0 0 1 / X M L S c h e m a - i n s t a n c e "   x m l n s : x s d = " h t t p : / / w w w . w 3 . o r g / 2 0 0 1 / X M L S c h e m a " >  
     < P r e s e n t a t i o n O b j e c t T a g   T a g N a m e = " M M C 0 9 _ P O P U L A T E T E X T " > { F r o n t C o v e r E x t r a W o r d i n g } < / P r e s e n t a t i o n O b j e c t T a g >  
     < P r e s e n t a t i o n O b j e c t T a g   T a g N a m e = " M M C 0 9 _ B R A N D F O N T S T Y L E " > C o v e r T e x t < / P r e s e n t a t i o n O b j e c t T a g >  
 < / M M C O A _ O b j e c t T a g s > 
</file>

<file path=customXml/item61.xml>��< ? x m l   v e r s i o n = " 1 . 0 "   e n c o d i n g = " u t f - 1 6 " ? > < M M C O A _ O b j e c t T a g s   x m l n s : x s i = " h t t p : / / w w w . w 3 . o r g / 2 0 0 1 / X M L S c h e m a - i n s t a n c e "   x m l n s : x s d = " h t t p : / / w w w . w 3 . o r g / 2 0 0 1 / X M L S c h e m a " >  
     < P r e s e n t a t i o n O b j e c t T a g   T a g N a m e = " M M C 0 9 _ B R A N D F O N T S T Y L E " > C o v e r T e x t < / P r e s e n t a t i o n O b j e c t T a g >  
     < P r e s e n t a t i o n O b j e c t T a g   T a g N a m e = " M M C 0 9 _ P O P U L A T E T E X T " > { L e g a l F r o n t } < / P r e s e n t a t i o n O b j e c t T a g >  
 < / M M C O A _ O b j e c t T a g s > 
</file>

<file path=customXml/item62.xml>��< ? x m l   v e r s i o n = " 1 . 0 "   e n c o d i n g = " u t f - 1 6 " ? > < M M C O A _ O b j e c t T a g s   x m l n s : x s i = " h t t p : / / w w w . w 3 . o r g / 2 0 0 1 / X M L S c h e m a - i n s t a n c e "   x m l n s : x s d = " h t t p : / / w w w . w 3 . o r g / 2 0 0 1 / X M L S c h e m a " >  
     < P r e s e n t a t i o n O b j e c t T a g   T a g N a m e = " M M C 0 9 _ B R A N D F O N T S T Y L E " > C o v e r T a g l i n e < / P r e s e n t a t i o n O b j e c t T a g >  
     < P r e s e n t a t i o n O b j e c t T a g   T a g N a m e = " M M C 0 9 _ P O P U L A T E T E X T " > { T a g l i n e E x t r a W o r d i n g } < / P r e s e n t a t i o n O b j e c t T a g >  
 < / M M C O A _ O b j e c t T a g s > 
</file>

<file path=customXml/item63.xml>��< ? x m l   v e r s i o n = " 1 . 0 "   e n c o d i n g = " u t f - 1 6 " ? > < M M C O A _ O b j e c t T a g s   x m l n s : x s d = " h t t p : / / w w w . w 3 . o r g / 2 0 0 1 / X M L S c h e m a "   x m l n s : x s i = " h t t p : / / w w w . w 3 . o r g / 2 0 0 1 / X M L S c h e m a - i n s t a n c e " >  
     < P r e s e n t a t i o n O b j e c t T a g   T a g N a m e = " M M C 0 9 _ L A Y O U T " > F r o n t C o v e r < / P r e s e n t a t i o n O b j e c t T a g >  
     < P r e s e n t a t i o n O b j e c t T a g   T a g N a m e = " M M C 0 9 _ B A C K G R O U N D S T Y L E " > F r o n t C o v e r < / P r e s e n t a t i o n O b j e c t T a g >  
     < P r e s e n t a t i o n O b j e c t T a g   T a g N a m e = " M M C 0 9 _ A D D L O G O S " > C o v e r M a i n L o g o , F r o n t L o g o , 3 8 . 2 7 , 2 7 . 2 1 < / P r e s e n t a t i o n O b j e c t T a g >  
     < P r e s e n t a t i o n O b j e c t T a g   T a g N a m e = " M M C O A _ B A C K G R O U N D _ L O G O _ O P T I O N " > W H I T E < / P r e s e n t a t i o n O b j e c t T a g >  
     < P r e s e n t a t i o n O b j e c t T a g   T a g N a m e = " M M C O A _ B A C K G R O U N D _ D I G E S T " > g r a d ; s i m p l e - d a r k - t u r q u o i s e < / P r e s e n t a t i o n O b j e c t T a g >  
     < P r e s e n t a t i o n O b j e c t T a g   T a g N a m e = " M M C O A _ F U L L I M A G E _ I D " / >  
     < P r e s e n t a t i o n O b j e c t T a g   T a g N a m e = " M M C O A _ S I L H O U E T T E _ I D " / >  
 < / M M C O A _ O b j e c t T a g s > 
</file>

<file path=customXml/item64.xml>��< ? x m l   v e r s i o n = " 1 . 0 "   e n c o d i n g = " u t f - 1 6 " ? > < M M C O A _ O b j e c t T a g s   x m l n s : x s i = " h t t p : / / w w w . w 3 . o r g / 2 0 0 1 / X M L S c h e m a - i n s t a n c e "   x m l n s : x s d = " h t t p : / / w w w . w 3 . o r g / 2 0 0 1 / X M L S c h e m a " >  
     < P r e s e n t a t i o n O b j e c t T a g   T a g N a m e = " M M C 0 9 _ B R A N D F O N T S T Y L E " > C o v e r H e a d i n g 1 < / P r e s e n t a t i o n O b j e c t T a g >  
     < P r e s e n t a t i o n O b j e c t T a g   T a g N a m e = " M M C 0 9 _ F O N T S I Z E _ L " > 1 2 0 < / P r e s e n t a t i o n O b j e c t T a g >  
     < P r e s e n t a t i o n O b j e c t T a g   T a g N a m e = " M M C 0 9 _ F O N T S I Z E _ M " > 6 0 < / P r e s e n t a t i o n O b j e c t T a g >  
     < P r e s e n t a t i o n O b j e c t T a g   T a g N a m e = " M M C 0 9 _ F O N T S I Z E _ S " > 4 8 < / P r e s e n t a t i o n O b j e c t T a g >  
     < P r e s e n t a t i o n O b j e c t T a g   T a g N a m e = " M M C 0 9 _ S H A P E X Y W H _ L " > 3 2 . 6 ; 1 5 0 . 4 8 ; 7 3 7 ; 1 3 5 < / P r e s e n t a t i o n O b j e c t T a g >  
     < P r e s e n t a t i o n O b j e c t T a g   T a g N a m e = " M M C 0 9 _ S H A P E X Y W H _ M " > 3 5 . 4 3 ; 1 5 0 . 2 3 ; 7 3 7 ; 1 2 6 . 1 4 < / P r e s e n t a t i o n O b j e c t T a g >  
     < P r e s e n t a t i o n O b j e c t T a g   T a g N a m e = " M M C 0 9 _ S H A P E X Y W H _ S " > 3 5 . 4 3 ; 1 5 0 . 2 3 ; 7 3 7 ; 1 2 6 . 1 4 < / P r e s e n t a t i o n O b j e c t T a g >  
     < P r e s e n t a t i o n O b j e c t T a g   T a g N a m e = " M M C 0 9 _ P L A C E H O L D E R T E X T " > [ M M C 2 0 2 1 P P T e m p l a t e . P l a c e h o l d e r H 1 ] < / P r e s e n t a t i o n O b j e c t T a g >  
 < / M M C O A _ O b j e c t T a g s > 
</file>

<file path=customXml/item65.xml>��< ? x m l   v e r s i o n = " 1 . 0 "   e n c o d i n g = " u t f - 1 6 " ? > < M M C O A _ O b j e c t T a g s   x m l n s : x s i = " h t t p : / / w w w . w 3 . o r g / 2 0 0 1 / X M L S c h e m a - i n s t a n c e "   x m l n s : x s d = " h t t p : / / w w w . w 3 . o r g / 2 0 0 1 / X M L S c h e m a " >  
     < P r e s e n t a t i o n O b j e c t T a g   T a g N a m e = " M M C 0 9 _ B R A N D F O N T S T Y L E " > C o v e r H e a d i n g 2 < / P r e s e n t a t i o n O b j e c t T a g >  
     < P r e s e n t a t i o n O b j e c t T a g   T a g N a m e = " M M C 0 9 _ F O N T S I Z E _ L " > 2 4 < / P r e s e n t a t i o n O b j e c t T a g >  
     < P r e s e n t a t i o n O b j e c t T a g   T a g N a m e = " M M C 0 9 _ F O N T S I Z E _ M " > 2 4 < / P r e s e n t a t i o n O b j e c t T a g >  
     < P r e s e n t a t i o n O b j e c t T a g   T a g N a m e = " M M C 0 9 _ F O N T S I Z E _ S " > 2 4 < / P r e s e n t a t i o n O b j e c t T a g >  
     < P r e s e n t a t i o n O b j e c t T a g   T a g N a m e = " M M C 0 9 _ S H A P E X Y W H _ L " > 3 6 . 8 5 ; 2 8 2 . 2 4 ; 7 3 2 . 7 5 ; 2 9 . 7 6 < / P r e s e n t a t i o n O b j e c t T a g >  
     < P r e s e n t a t i o n O b j e c t T a g   T a g N a m e = " M M C 0 9 _ S H A P E X Y W H _ M " > 3 6 . 8 5 ; 2 9 1 . 9 7 ; 7 3 4 . 1 7 ; 6 2 . 3 6 < / P r e s e n t a t i o n O b j e c t T a g >  
     < P r e s e n t a t i o n O b j e c t T a g   T a g N a m e = " M M C 0 9 _ S H A P E X Y W H _ S " > 3 6 . 8 5 ; 2 6 7 . 8 7 ; 7 3 5 . 5 9 ; 6 2 . 3 6 < / P r e s e n t a t i o n O b j e c t T a g >  
     < P r e s e n t a t i o n O b j e c t T a g   T a g N a m e = " M M C 0 9 _ P L A C E H O L D E R T E X T " > [ M M C 2 0 2 1 P P T e m p l a t e . P l a c e h o l d e r H 2 ] < / P r e s e n t a t i o n O b j e c t T a g >  
 < / M M C O A _ O b j e c t T a g s > 
</file>

<file path=customXml/item66.xml>��< ? x m l   v e r s i o n = " 1 . 0 "   e n c o d i n g = " u t f - 1 6 " ? > < M M C O A _ O b j e c t T a g s   x m l n s : x s i = " h t t p : / / w w w . w 3 . o r g / 2 0 0 1 / X M L S c h e m a - i n s t a n c e "   x m l n s : x s d = " h t t p : / / w w w . w 3 . o r g / 2 0 0 1 / X M L S c h e m a " >  
     < P r e s e n t a t i o n O b j e c t T a g   T a g N a m e = " M M C 0 9 _ B R A N D F O N T S T Y L E " > C o v e r T e x t < / P r e s e n t a t i o n O b j e c t T a g >  
 < / M M C O A _ O b j e c t T a g s > 
</file>

<file path=customXml/item67.xml>��< ? x m l   v e r s i o n = " 1 . 0 "   e n c o d i n g = " u t f - 1 6 " ? > < M M C O A _ O b j e c t T a g s   x m l n s : x s i = " h t t p : / / w w w . w 3 . o r g / 2 0 0 1 / X M L S c h e m a - i n s t a n c e "   x m l n s : x s d = " h t t p : / / w w w . w 3 . o r g / 2 0 0 1 / X M L S c h e m a " >  
     < P r e s e n t a t i o n O b j e c t T a g   T a g N a m e = " M M C 0 9 _ P O P U L A T E T E X T " > { F r o n t C o v e r E x t r a W o r d i n g } < / P r e s e n t a t i o n O b j e c t T a g >  
     < P r e s e n t a t i o n O b j e c t T a g   T a g N a m e = " M M C 0 9 _ B R A N D F O N T S T Y L E " > C o v e r T e x t < / P r e s e n t a t i o n O b j e c t T a g >  
 < / M M C O A _ O b j e c t T a g s > 
</file>

<file path=customXml/item68.xml>��< ? x m l   v e r s i o n = " 1 . 0 "   e n c o d i n g = " u t f - 1 6 " ? > < M M C O A _ O b j e c t T a g s   x m l n s : x s i = " h t t p : / / w w w . w 3 . o r g / 2 0 0 1 / X M L S c h e m a - i n s t a n c e "   x m l n s : x s d = " h t t p : / / w w w . w 3 . o r g / 2 0 0 1 / X M L S c h e m a " >  
     < P r e s e n t a t i o n O b j e c t T a g   T a g N a m e = " M M C 0 9 _ B R A N D F O N T S T Y L E " > C o v e r T e x t < / P r e s e n t a t i o n O b j e c t T a g >  
     < P r e s e n t a t i o n O b j e c t T a g   T a g N a m e = " M M C 0 9 _ P O P U L A T E T E X T " > { L e g a l F r o n t } < / P r e s e n t a t i o n O b j e c t T a g >  
 < / M M C O A _ O b j e c t T a g s > 
</file>

<file path=customXml/item69.xml>��< ? x m l   v e r s i o n = " 1 . 0 "   e n c o d i n g = " u t f - 1 6 " ? > < M M C O A _ O b j e c t T a g s   x m l n s : x s i = " h t t p : / / w w w . w 3 . o r g / 2 0 0 1 / X M L S c h e m a - i n s t a n c e "   x m l n s : x s d = " h t t p : / / w w w . w 3 . o r g / 2 0 0 1 / X M L S c h e m a " >  
     < P r e s e n t a t i o n O b j e c t T a g   T a g N a m e = " M M C 0 9 _ B R A N D F O N T S T Y L E " > C o v e r T a g l i n e < / P r e s e n t a t i o n O b j e c t T a g >  
     < P r e s e n t a t i o n O b j e c t T a g   T a g N a m e = " M M C 0 9 _ P O P U L A T E T E X T " > { T a g l i n e E x t r a W o r d i n g } < / P r e s e n t a t i o n O b j e c t T a g >  
 < / M M C O A _ O b j e c t T a g s > 
</file>

<file path=customXml/item7.xml>��< ? x m l   v e r s i o n = " 1 . 0 "   e n c o d i n g = " u t f - 1 6 " ? > < M M C O A _ O b j e c t T a g s   x m l n s : x s i = " h t t p : / / w w w . w 3 . o r g / 2 0 0 1 / X M L S c h e m a - i n s t a n c e "   x m l n s : x s d = " h t t p : / / w w w . w 3 . o r g / 2 0 0 1 / X M L S c h e m a " >  
     < P r e s e n t a t i o n O b j e c t T a g   T a g N a m e = " M M C 0 9 _ B R A N D F O N T S T Y L E " > M a s t e r T i t l e < / P r e s e n t a t i o n O b j e c t T a g >  
     < P r e s e n t a t i o n O b j e c t T a g   T a g N a m e = " M M C 0 9 _ P L A C E H O L D E R T E X T " > [ M M C 2 0 2 1 P P T e m p l a t e . P l a c e h o l d e r S l i d e T i t l e ] < / P r e s e n t a t i o n O b j e c t T a g >  
 < / M M C O A _ O b j e c t T a g s > 
</file>

<file path=customXml/item70.xml>��< ? x m l   v e r s i o n = " 1 . 0 "   e n c o d i n g = " u t f - 1 6 " ? > < M M C O A _ O b j e c t T a g s   x m l n s : x s d = " h t t p : / / w w w . w 3 . o r g / 2 0 0 1 / X M L S c h e m a "   x m l n s : x s i = " h t t p : / / w w w . w 3 . o r g / 2 0 0 1 / X M L S c h e m a - i n s t a n c e " >  
     < P r e s e n t a t i o n O b j e c t T a g   T a g N a m e = " M M C 0 9 _ L A Y O U T " > F r o n t C o v e r < / P r e s e n t a t i o n O b j e c t T a g >  
     < P r e s e n t a t i o n O b j e c t T a g   T a g N a m e = " M M C 0 9 _ B A C K G R O U N D S T Y L E " > F r o n t C o v e r < / P r e s e n t a t i o n O b j e c t T a g >  
     < P r e s e n t a t i o n O b j e c t T a g   T a g N a m e = " M M C 0 9 _ A D D L O G O S " > C o v e r M a i n L o g o , F r o n t L o g o , 3 8 . 2 7 , 2 7 . 2 1 < / P r e s e n t a t i o n O b j e c t T a g >  
     < P r e s e n t a t i o n O b j e c t T a g   T a g N a m e = " M M C O A _ B A C K G R O U N D _ L O G O _ O P T I O N " > W H I T E < / P r e s e n t a t i o n O b j e c t T a g >  
     < P r e s e n t a t i o n O b j e c t T a g   T a g N a m e = " M M C O A _ B A C K G R O U N D _ D I G E S T " > g r a d ; s i m p l e - d a r k - t u r q u o i s e < / P r e s e n t a t i o n O b j e c t T a g >  
     < P r e s e n t a t i o n O b j e c t T a g   T a g N a m e = " M M C O A _ F U L L I M A G E _ I D " / >  
     < P r e s e n t a t i o n O b j e c t T a g   T a g N a m e = " M M C O A _ S I L H O U E T T E _ I D " / >  
 < / M M C O A _ O b j e c t T a g s > 
</file>

<file path=customXml/item71.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72.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73.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74.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75.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76.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77.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78.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79.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8.xml>��< ? x m l   v e r s i o n = " 1 . 0 "   e n c o d i n g = " u t f - 1 6 " ? > < M M C O A _ O b j e c t T a g s   x m l n s : x s i = " h t t p : / / w w w . w 3 . o r g / 2 0 0 1 / X M L S c h e m a - i n s t a n c e "   x m l n s : x s d = " h t t p : / / w w w . w 3 . o r g / 2 0 0 1 / X M L S c h e m a " >  
     < P r e s e n t a t i o n O b j e c t T a g   T a g N a m e = " M M C 0 9 _ B R A N D F O N T S T Y L E " > M a s t e r T e x t < / P r e s e n t a t i o n O b j e c t T a g >  
     < P r e s e n t a t i o n O b j e c t T a g   T a g N a m e = " M M C 0 9 _ P L A C E H O L D E R T E X T " > [ M M C 2 0 2 1 P P T e m p l a t e . P l a c e h o l d e r S l i d e B o d y ] < / P r e s e n t a t i o n O b j e c t T a g >  
 < / M M C O A _ O b j e c t T a g s > 
</file>

<file path=customXml/item80.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81.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82.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83.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84.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85.xml>��< ? x m l   v e r s i o n = " 1 . 0 "   e n c o d i n g = " u t f - 1 6 " ? > < M M C O A _ O b j e c t T a g s   x m l n s : x s i = " h t t p : / / w w w . w 3 . o r g / 2 0 0 1 / X M L S c h e m a - i n s t a n c e "   x m l n s : x s d = " h t t p : / / w w w . w 3 . o r g / 2 0 0 1 / X M L S c h e m a " >  
     < P r e s e n t a t i o n O b j e c t T a g   T a g N a m e = " M M C 0 9 _ L A Y O U T " > B l a n k < / P r e s e n t a t i o n O b j e c t T a g >  
 < / M M C O A _ O b j e c t T a g s > 
</file>

<file path=customXml/item86.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87.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88.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89.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9.xml>��< ? x m l   v e r s i o n = " 1 . 0 "   e n c o d i n g = " u t f - 1 6 " ? > < M M C O A _ O b j e c t T a g s   x m l n s : x s i = " h t t p : / / w w w . w 3 . o r g / 2 0 0 1 / X M L S c h e m a - i n s t a n c e "   x m l n s : x s d = " h t t p : / / w w w . w 3 . o r g / 2 0 0 1 / X M L S c h e m a " >  
     < P r e s e n t a t i o n O b j e c t T a g   T a g N a m e = " M M C 0 9 _ B R A N D F O N T S T Y L E " > M a s t e r T e x t < / P r e s e n t a t i o n O b j e c t T a g >  
 < / M M C O A _ O b j e c t T a g s > 
</file>

<file path=customXml/item90.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91.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92.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93.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94.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95.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96.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97.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98.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99.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Props1.xml><?xml version="1.0" encoding="utf-8"?>
<ds:datastoreItem xmlns:ds="http://schemas.openxmlformats.org/officeDocument/2006/customXml" ds:itemID="{58D42C7F-C51A-4196-A564-FB7B576BC2EA}">
  <ds:schemaRefs>
    <ds:schemaRef ds:uri="http://www.w3.org/2001/XMLSchema"/>
  </ds:schemaRefs>
</ds:datastoreItem>
</file>

<file path=customXml/itemProps10.xml><?xml version="1.0" encoding="utf-8"?>
<ds:datastoreItem xmlns:ds="http://schemas.openxmlformats.org/officeDocument/2006/customXml" ds:itemID="{EA56DF1C-E699-4B8D-81DA-12283D7DDD50}">
  <ds:schemaRefs>
    <ds:schemaRef ds:uri="http://www.w3.org/2001/XMLSchema"/>
  </ds:schemaRefs>
</ds:datastoreItem>
</file>

<file path=customXml/itemProps100.xml><?xml version="1.0" encoding="utf-8"?>
<ds:datastoreItem xmlns:ds="http://schemas.openxmlformats.org/officeDocument/2006/customXml" ds:itemID="{A6917B96-4070-4F61-AD5D-297085E00A30}">
  <ds:schemaRefs>
    <ds:schemaRef ds:uri="http://www.w3.org/2001/XMLSchema"/>
  </ds:schemaRefs>
</ds:datastoreItem>
</file>

<file path=customXml/itemProps101.xml><?xml version="1.0" encoding="utf-8"?>
<ds:datastoreItem xmlns:ds="http://schemas.openxmlformats.org/officeDocument/2006/customXml" ds:itemID="{83271F3A-4F14-4664-807A-982F13296759}">
  <ds:schemaRefs>
    <ds:schemaRef ds:uri="http://www.w3.org/2001/XMLSchema"/>
  </ds:schemaRefs>
</ds:datastoreItem>
</file>

<file path=customXml/itemProps102.xml><?xml version="1.0" encoding="utf-8"?>
<ds:datastoreItem xmlns:ds="http://schemas.openxmlformats.org/officeDocument/2006/customXml" ds:itemID="{732D5480-98F9-4A15-A760-0E465D984AA3}">
  <ds:schemaRefs>
    <ds:schemaRef ds:uri="http://www.w3.org/2001/XMLSchema"/>
  </ds:schemaRefs>
</ds:datastoreItem>
</file>

<file path=customXml/itemProps103.xml><?xml version="1.0" encoding="utf-8"?>
<ds:datastoreItem xmlns:ds="http://schemas.openxmlformats.org/officeDocument/2006/customXml" ds:itemID="{BE5FEEBD-9E36-4512-B730-AE9DAB4A6685}">
  <ds:schemaRefs>
    <ds:schemaRef ds:uri="http://www.w3.org/2001/XMLSchema"/>
  </ds:schemaRefs>
</ds:datastoreItem>
</file>

<file path=customXml/itemProps104.xml><?xml version="1.0" encoding="utf-8"?>
<ds:datastoreItem xmlns:ds="http://schemas.openxmlformats.org/officeDocument/2006/customXml" ds:itemID="{A356EDCA-A6BF-4C2C-9BF1-4483C6159044}">
  <ds:schemaRefs>
    <ds:schemaRef ds:uri="http://www.w3.org/2001/XMLSchema"/>
  </ds:schemaRefs>
</ds:datastoreItem>
</file>

<file path=customXml/itemProps105.xml><?xml version="1.0" encoding="utf-8"?>
<ds:datastoreItem xmlns:ds="http://schemas.openxmlformats.org/officeDocument/2006/customXml" ds:itemID="{9251E77C-7926-4520-9F8D-1A2E23C119A7}">
  <ds:schemaRefs>
    <ds:schemaRef ds:uri="http://www.w3.org/2001/XMLSchema"/>
  </ds:schemaRefs>
</ds:datastoreItem>
</file>

<file path=customXml/itemProps106.xml><?xml version="1.0" encoding="utf-8"?>
<ds:datastoreItem xmlns:ds="http://schemas.openxmlformats.org/officeDocument/2006/customXml" ds:itemID="{13F3AC40-C228-4278-B8C4-C9860CED8F3E}">
  <ds:schemaRefs>
    <ds:schemaRef ds:uri="http://www.w3.org/2001/XMLSchema"/>
  </ds:schemaRefs>
</ds:datastoreItem>
</file>

<file path=customXml/itemProps107.xml><?xml version="1.0" encoding="utf-8"?>
<ds:datastoreItem xmlns:ds="http://schemas.openxmlformats.org/officeDocument/2006/customXml" ds:itemID="{CE6DDA77-4528-4F15-8C94-54268C1D279C}">
  <ds:schemaRefs>
    <ds:schemaRef ds:uri="http://www.w3.org/2001/XMLSchema"/>
  </ds:schemaRefs>
</ds:datastoreItem>
</file>

<file path=customXml/itemProps108.xml><?xml version="1.0" encoding="utf-8"?>
<ds:datastoreItem xmlns:ds="http://schemas.openxmlformats.org/officeDocument/2006/customXml" ds:itemID="{06269919-F20A-4B4B-93E0-040A23DE4062}">
  <ds:schemaRefs>
    <ds:schemaRef ds:uri="http://www.w3.org/2001/XMLSchema"/>
  </ds:schemaRefs>
</ds:datastoreItem>
</file>

<file path=customXml/itemProps109.xml><?xml version="1.0" encoding="utf-8"?>
<ds:datastoreItem xmlns:ds="http://schemas.openxmlformats.org/officeDocument/2006/customXml" ds:itemID="{93E43959-C46E-46C5-85C3-54234110DB9B}">
  <ds:schemaRefs>
    <ds:schemaRef ds:uri="http://www.w3.org/2001/XMLSchema"/>
  </ds:schemaRefs>
</ds:datastoreItem>
</file>

<file path=customXml/itemProps11.xml><?xml version="1.0" encoding="utf-8"?>
<ds:datastoreItem xmlns:ds="http://schemas.openxmlformats.org/officeDocument/2006/customXml" ds:itemID="{35BDC32E-13DF-4D9C-B8D4-DA872B448F48}">
  <ds:schemaRefs>
    <ds:schemaRef ds:uri="http://www.w3.org/2001/XMLSchema"/>
  </ds:schemaRefs>
</ds:datastoreItem>
</file>

<file path=customXml/itemProps110.xml><?xml version="1.0" encoding="utf-8"?>
<ds:datastoreItem xmlns:ds="http://schemas.openxmlformats.org/officeDocument/2006/customXml" ds:itemID="{BA6E2D90-652B-4794-A341-C5CC30A7BE16}">
  <ds:schemaRefs>
    <ds:schemaRef ds:uri="http://www.w3.org/2001/XMLSchema"/>
  </ds:schemaRefs>
</ds:datastoreItem>
</file>

<file path=customXml/itemProps111.xml><?xml version="1.0" encoding="utf-8"?>
<ds:datastoreItem xmlns:ds="http://schemas.openxmlformats.org/officeDocument/2006/customXml" ds:itemID="{09502363-054F-4D00-8650-1AB9272CDA9B}">
  <ds:schemaRefs>
    <ds:schemaRef ds:uri="http://www.w3.org/2001/XMLSchema"/>
  </ds:schemaRefs>
</ds:datastoreItem>
</file>

<file path=customXml/itemProps112.xml><?xml version="1.0" encoding="utf-8"?>
<ds:datastoreItem xmlns:ds="http://schemas.openxmlformats.org/officeDocument/2006/customXml" ds:itemID="{C2FDBDDD-D8CE-4612-93A2-5E916CE914BB}">
  <ds:schemaRefs>
    <ds:schemaRef ds:uri="http://www.w3.org/2001/XMLSchema"/>
  </ds:schemaRefs>
</ds:datastoreItem>
</file>

<file path=customXml/itemProps113.xml><?xml version="1.0" encoding="utf-8"?>
<ds:datastoreItem xmlns:ds="http://schemas.openxmlformats.org/officeDocument/2006/customXml" ds:itemID="{9B8A2812-9051-4022-B56D-397E4F0D43FA}">
  <ds:schemaRefs>
    <ds:schemaRef ds:uri="http://www.w3.org/2001/XMLSchema"/>
  </ds:schemaRefs>
</ds:datastoreItem>
</file>

<file path=customXml/itemProps114.xml><?xml version="1.0" encoding="utf-8"?>
<ds:datastoreItem xmlns:ds="http://schemas.openxmlformats.org/officeDocument/2006/customXml" ds:itemID="{AEDA49FF-71FF-4722-A8D3-207755F384EF}">
  <ds:schemaRefs>
    <ds:schemaRef ds:uri="http://www.w3.org/2001/XMLSchema"/>
  </ds:schemaRefs>
</ds:datastoreItem>
</file>

<file path=customXml/itemProps115.xml><?xml version="1.0" encoding="utf-8"?>
<ds:datastoreItem xmlns:ds="http://schemas.openxmlformats.org/officeDocument/2006/customXml" ds:itemID="{F53F36A7-EF73-408D-9B81-D1D97985447B}">
  <ds:schemaRefs>
    <ds:schemaRef ds:uri="http://www.w3.org/2001/XMLSchema"/>
  </ds:schemaRefs>
</ds:datastoreItem>
</file>

<file path=customXml/itemProps116.xml><?xml version="1.0" encoding="utf-8"?>
<ds:datastoreItem xmlns:ds="http://schemas.openxmlformats.org/officeDocument/2006/customXml" ds:itemID="{037D9624-0D03-4503-80AB-74D5CA6FED38}">
  <ds:schemaRefs>
    <ds:schemaRef ds:uri="http://www.w3.org/2001/XMLSchema"/>
  </ds:schemaRefs>
</ds:datastoreItem>
</file>

<file path=customXml/itemProps117.xml><?xml version="1.0" encoding="utf-8"?>
<ds:datastoreItem xmlns:ds="http://schemas.openxmlformats.org/officeDocument/2006/customXml" ds:itemID="{19CF3DB4-56D2-456E-9E89-113B5F5A2E9B}">
  <ds:schemaRefs>
    <ds:schemaRef ds:uri="http://www.w3.org/2001/XMLSchema"/>
  </ds:schemaRefs>
</ds:datastoreItem>
</file>

<file path=customXml/itemProps118.xml><?xml version="1.0" encoding="utf-8"?>
<ds:datastoreItem xmlns:ds="http://schemas.openxmlformats.org/officeDocument/2006/customXml" ds:itemID="{126A6B64-37BB-4802-83B9-117AFFD7E70A}">
  <ds:schemaRefs>
    <ds:schemaRef ds:uri="http://www.w3.org/2000/xmlns/"/>
    <ds:schemaRef ds:uri="http://www.w3.org/2001/XMLSchema"/>
  </ds:schemaRefs>
</ds:datastoreItem>
</file>

<file path=customXml/itemProps119.xml><?xml version="1.0" encoding="utf-8"?>
<ds:datastoreItem xmlns:ds="http://schemas.openxmlformats.org/officeDocument/2006/customXml" ds:itemID="{84B82D39-FED2-43DD-B591-C637838A2316}">
  <ds:schemaRefs>
    <ds:schemaRef ds:uri="http://www.w3.org/2000/xmlns/"/>
    <ds:schemaRef ds:uri="http://www.w3.org/2001/XMLSchema"/>
  </ds:schemaRefs>
</ds:datastoreItem>
</file>

<file path=customXml/itemProps12.xml><?xml version="1.0" encoding="utf-8"?>
<ds:datastoreItem xmlns:ds="http://schemas.openxmlformats.org/officeDocument/2006/customXml" ds:itemID="{535DD0E2-5F87-46D2-ADCB-BF3B14328B93}">
  <ds:schemaRefs>
    <ds:schemaRef ds:uri="http://www.w3.org/2001/XMLSchema"/>
  </ds:schemaRefs>
</ds:datastoreItem>
</file>

<file path=customXml/itemProps120.xml><?xml version="1.0" encoding="utf-8"?>
<ds:datastoreItem xmlns:ds="http://schemas.openxmlformats.org/officeDocument/2006/customXml" ds:itemID="{DF58F8C6-5705-4A91-B1C7-CE6D81CF48DD}">
  <ds:schemaRefs>
    <ds:schemaRef ds:uri="http://www.w3.org/2001/XMLSchema"/>
  </ds:schemaRefs>
</ds:datastoreItem>
</file>

<file path=customXml/itemProps121.xml><?xml version="1.0" encoding="utf-8"?>
<ds:datastoreItem xmlns:ds="http://schemas.openxmlformats.org/officeDocument/2006/customXml" ds:itemID="{A704F63C-EAFF-433A-ADF2-CB7DDBFF1265}">
  <ds:schemaRefs>
    <ds:schemaRef ds:uri="http://www.w3.org/2001/XMLSchema"/>
  </ds:schemaRefs>
</ds:datastoreItem>
</file>

<file path=customXml/itemProps122.xml><?xml version="1.0" encoding="utf-8"?>
<ds:datastoreItem xmlns:ds="http://schemas.openxmlformats.org/officeDocument/2006/customXml" ds:itemID="{BC16D623-EF49-47B0-818B-F87F46DB8256}">
  <ds:schemaRefs>
    <ds:schemaRef ds:uri="http://www.w3.org/2001/XMLSchema"/>
  </ds:schemaRefs>
</ds:datastoreItem>
</file>

<file path=customXml/itemProps123.xml><?xml version="1.0" encoding="utf-8"?>
<ds:datastoreItem xmlns:ds="http://schemas.openxmlformats.org/officeDocument/2006/customXml" ds:itemID="{CCE63128-8BA4-4339-9EE5-A66BA3F8D68A}">
  <ds:schemaRefs>
    <ds:schemaRef ds:uri="http://www.w3.org/2001/XMLSchema"/>
  </ds:schemaRefs>
</ds:datastoreItem>
</file>

<file path=customXml/itemProps124.xml><?xml version="1.0" encoding="utf-8"?>
<ds:datastoreItem xmlns:ds="http://schemas.openxmlformats.org/officeDocument/2006/customXml" ds:itemID="{9AE2F69C-F36C-49C1-B1C9-D5857A8E66D8}">
  <ds:schemaRefs>
    <ds:schemaRef ds:uri="http://www.w3.org/2001/XMLSchema"/>
  </ds:schemaRefs>
</ds:datastoreItem>
</file>

<file path=customXml/itemProps125.xml><?xml version="1.0" encoding="utf-8"?>
<ds:datastoreItem xmlns:ds="http://schemas.openxmlformats.org/officeDocument/2006/customXml" ds:itemID="{96224C34-00E5-4D89-8257-44AD7F360AA4}">
  <ds:schemaRefs>
    <ds:schemaRef ds:uri="http://www.w3.org/2001/XMLSchema"/>
  </ds:schemaRefs>
</ds:datastoreItem>
</file>

<file path=customXml/itemProps126.xml><?xml version="1.0" encoding="utf-8"?>
<ds:datastoreItem xmlns:ds="http://schemas.openxmlformats.org/officeDocument/2006/customXml" ds:itemID="{C3BA5365-02CD-493A-BB66-D981C90FA8E3}">
  <ds:schemaRefs>
    <ds:schemaRef ds:uri="http://www.w3.org/2001/XMLSchema"/>
  </ds:schemaRefs>
</ds:datastoreItem>
</file>

<file path=customXml/itemProps127.xml><?xml version="1.0" encoding="utf-8"?>
<ds:datastoreItem xmlns:ds="http://schemas.openxmlformats.org/officeDocument/2006/customXml" ds:itemID="{6E08A1E3-253A-4517-97D3-0BD56DB45B37}">
  <ds:schemaRefs>
    <ds:schemaRef ds:uri="http://www.w3.org/2001/XMLSchema"/>
  </ds:schemaRefs>
</ds:datastoreItem>
</file>

<file path=customXml/itemProps128.xml><?xml version="1.0" encoding="utf-8"?>
<ds:datastoreItem xmlns:ds="http://schemas.openxmlformats.org/officeDocument/2006/customXml" ds:itemID="{7C42B602-7515-473E-8F1E-5503EC3B9FB1}">
  <ds:schemaRefs>
    <ds:schemaRef ds:uri="http://www.w3.org/2001/XMLSchema"/>
  </ds:schemaRefs>
</ds:datastoreItem>
</file>

<file path=customXml/itemProps13.xml><?xml version="1.0" encoding="utf-8"?>
<ds:datastoreItem xmlns:ds="http://schemas.openxmlformats.org/officeDocument/2006/customXml" ds:itemID="{E4CF58FF-8B25-476F-8B2F-439CAFE774DB}">
  <ds:schemaRefs>
    <ds:schemaRef ds:uri="http://www.w3.org/2001/XMLSchema"/>
  </ds:schemaRefs>
</ds:datastoreItem>
</file>

<file path=customXml/itemProps14.xml><?xml version="1.0" encoding="utf-8"?>
<ds:datastoreItem xmlns:ds="http://schemas.openxmlformats.org/officeDocument/2006/customXml" ds:itemID="{F59C340D-4F57-43A3-B5CD-4712B5DB8E9D}">
  <ds:schemaRefs>
    <ds:schemaRef ds:uri="http://www.w3.org/2001/XMLSchema"/>
  </ds:schemaRefs>
</ds:datastoreItem>
</file>

<file path=customXml/itemProps15.xml><?xml version="1.0" encoding="utf-8"?>
<ds:datastoreItem xmlns:ds="http://schemas.openxmlformats.org/officeDocument/2006/customXml" ds:itemID="{FFCFF866-B782-462C-B23B-92E4218871E8}">
  <ds:schemaRefs>
    <ds:schemaRef ds:uri="http://www.w3.org/2001/XMLSchema"/>
  </ds:schemaRefs>
</ds:datastoreItem>
</file>

<file path=customXml/itemProps16.xml><?xml version="1.0" encoding="utf-8"?>
<ds:datastoreItem xmlns:ds="http://schemas.openxmlformats.org/officeDocument/2006/customXml" ds:itemID="{C41181A3-BF44-4324-AECB-875CE9EE15F3}">
  <ds:schemaRefs>
    <ds:schemaRef ds:uri="http://www.w3.org/2001/XMLSchema"/>
  </ds:schemaRefs>
</ds:datastoreItem>
</file>

<file path=customXml/itemProps17.xml><?xml version="1.0" encoding="utf-8"?>
<ds:datastoreItem xmlns:ds="http://schemas.openxmlformats.org/officeDocument/2006/customXml" ds:itemID="{4E18DFB7-AF42-4887-A653-6AE4E129405F}">
  <ds:schemaRefs>
    <ds:schemaRef ds:uri="http://www.w3.org/2001/XMLSchema"/>
  </ds:schemaRefs>
</ds:datastoreItem>
</file>

<file path=customXml/itemProps18.xml><?xml version="1.0" encoding="utf-8"?>
<ds:datastoreItem xmlns:ds="http://schemas.openxmlformats.org/officeDocument/2006/customXml" ds:itemID="{83080287-B662-4F57-BF9F-70880C9D3FB7}">
  <ds:schemaRefs>
    <ds:schemaRef ds:uri="http://www.w3.org/2001/XMLSchema"/>
  </ds:schemaRefs>
</ds:datastoreItem>
</file>

<file path=customXml/itemProps19.xml><?xml version="1.0" encoding="utf-8"?>
<ds:datastoreItem xmlns:ds="http://schemas.openxmlformats.org/officeDocument/2006/customXml" ds:itemID="{D9348C07-1E6B-4014-98CC-8BB85256C2E9}">
  <ds:schemaRefs>
    <ds:schemaRef ds:uri="http://www.w3.org/2001/XMLSchema"/>
  </ds:schemaRefs>
</ds:datastoreItem>
</file>

<file path=customXml/itemProps2.xml><?xml version="1.0" encoding="utf-8"?>
<ds:datastoreItem xmlns:ds="http://schemas.openxmlformats.org/officeDocument/2006/customXml" ds:itemID="{36521F22-0186-4262-8998-4B3239F3A520}">
  <ds:schemaRefs>
    <ds:schemaRef ds:uri="http://www.w3.org/2001/XMLSchema"/>
  </ds:schemaRefs>
</ds:datastoreItem>
</file>

<file path=customXml/itemProps20.xml><?xml version="1.0" encoding="utf-8"?>
<ds:datastoreItem xmlns:ds="http://schemas.openxmlformats.org/officeDocument/2006/customXml" ds:itemID="{15E14063-6D15-404C-AFB6-43ADF0C0DD41}">
  <ds:schemaRefs>
    <ds:schemaRef ds:uri="http://www.w3.org/2001/XMLSchema"/>
  </ds:schemaRefs>
</ds:datastoreItem>
</file>

<file path=customXml/itemProps21.xml><?xml version="1.0" encoding="utf-8"?>
<ds:datastoreItem xmlns:ds="http://schemas.openxmlformats.org/officeDocument/2006/customXml" ds:itemID="{268400DD-65DB-470B-A06A-A85C4BBFF02F}">
  <ds:schemaRefs>
    <ds:schemaRef ds:uri="http://www.w3.org/2001/XMLSchema"/>
  </ds:schemaRefs>
</ds:datastoreItem>
</file>

<file path=customXml/itemProps22.xml><?xml version="1.0" encoding="utf-8"?>
<ds:datastoreItem xmlns:ds="http://schemas.openxmlformats.org/officeDocument/2006/customXml" ds:itemID="{B3404B29-B12B-4AD6-9600-2326122AA242}">
  <ds:schemaRefs>
    <ds:schemaRef ds:uri="http://www.w3.org/2001/XMLSchema"/>
  </ds:schemaRefs>
</ds:datastoreItem>
</file>

<file path=customXml/itemProps23.xml><?xml version="1.0" encoding="utf-8"?>
<ds:datastoreItem xmlns:ds="http://schemas.openxmlformats.org/officeDocument/2006/customXml" ds:itemID="{DBB30C88-CD65-462F-B924-FDEB7A0F09BD}">
  <ds:schemaRefs>
    <ds:schemaRef ds:uri="http://www.w3.org/2001/XMLSchema"/>
  </ds:schemaRefs>
</ds:datastoreItem>
</file>

<file path=customXml/itemProps24.xml><?xml version="1.0" encoding="utf-8"?>
<ds:datastoreItem xmlns:ds="http://schemas.openxmlformats.org/officeDocument/2006/customXml" ds:itemID="{C4463173-EC99-467C-9A70-BD2BF1240458}">
  <ds:schemaRefs>
    <ds:schemaRef ds:uri="http://www.w3.org/2001/XMLSchema"/>
  </ds:schemaRefs>
</ds:datastoreItem>
</file>

<file path=customXml/itemProps25.xml><?xml version="1.0" encoding="utf-8"?>
<ds:datastoreItem xmlns:ds="http://schemas.openxmlformats.org/officeDocument/2006/customXml" ds:itemID="{02EDAAD7-30B6-4ACD-BA32-F10318B4E3BB}">
  <ds:schemaRefs>
    <ds:schemaRef ds:uri="http://www.w3.org/2001/XMLSchema"/>
  </ds:schemaRefs>
</ds:datastoreItem>
</file>

<file path=customXml/itemProps26.xml><?xml version="1.0" encoding="utf-8"?>
<ds:datastoreItem xmlns:ds="http://schemas.openxmlformats.org/officeDocument/2006/customXml" ds:itemID="{59FF60E1-E3A5-48EE-9FC1-39A09AF817D4}">
  <ds:schemaRefs>
    <ds:schemaRef ds:uri="http://www.w3.org/2001/XMLSchema"/>
  </ds:schemaRefs>
</ds:datastoreItem>
</file>

<file path=customXml/itemProps27.xml><?xml version="1.0" encoding="utf-8"?>
<ds:datastoreItem xmlns:ds="http://schemas.openxmlformats.org/officeDocument/2006/customXml" ds:itemID="{E39B11E5-077D-4BBF-AF63-E8B8A6D036DB}">
  <ds:schemaRefs>
    <ds:schemaRef ds:uri="http://www.w3.org/2001/XMLSchema"/>
  </ds:schemaRefs>
</ds:datastoreItem>
</file>

<file path=customXml/itemProps28.xml><?xml version="1.0" encoding="utf-8"?>
<ds:datastoreItem xmlns:ds="http://schemas.openxmlformats.org/officeDocument/2006/customXml" ds:itemID="{E917FBD8-6C97-4CD7-97F4-1E1500CE9A9C}">
  <ds:schemaRefs>
    <ds:schemaRef ds:uri="http://www.w3.org/2001/XMLSchema"/>
  </ds:schemaRefs>
</ds:datastoreItem>
</file>

<file path=customXml/itemProps29.xml><?xml version="1.0" encoding="utf-8"?>
<ds:datastoreItem xmlns:ds="http://schemas.openxmlformats.org/officeDocument/2006/customXml" ds:itemID="{9D125730-63B3-4611-99E5-A47E22D5544D}">
  <ds:schemaRefs>
    <ds:schemaRef ds:uri="http://www.w3.org/2001/XMLSchema"/>
  </ds:schemaRefs>
</ds:datastoreItem>
</file>

<file path=customXml/itemProps3.xml><?xml version="1.0" encoding="utf-8"?>
<ds:datastoreItem xmlns:ds="http://schemas.openxmlformats.org/officeDocument/2006/customXml" ds:itemID="{86E9DB7A-C649-4675-B50A-1BE58C3421E5}">
  <ds:schemaRefs>
    <ds:schemaRef ds:uri="http://www.w3.org/2001/XMLSchema"/>
  </ds:schemaRefs>
</ds:datastoreItem>
</file>

<file path=customXml/itemProps30.xml><?xml version="1.0" encoding="utf-8"?>
<ds:datastoreItem xmlns:ds="http://schemas.openxmlformats.org/officeDocument/2006/customXml" ds:itemID="{E571E618-B32B-4FB0-BD5B-D83EAD2F7B68}">
  <ds:schemaRefs>
    <ds:schemaRef ds:uri="http://www.w3.org/2001/XMLSchema"/>
  </ds:schemaRefs>
</ds:datastoreItem>
</file>

<file path=customXml/itemProps31.xml><?xml version="1.0" encoding="utf-8"?>
<ds:datastoreItem xmlns:ds="http://schemas.openxmlformats.org/officeDocument/2006/customXml" ds:itemID="{C39CAF09-DA15-4725-BDD7-277AA9A52B6D}">
  <ds:schemaRefs>
    <ds:schemaRef ds:uri="http://www.w3.org/2001/XMLSchema"/>
  </ds:schemaRefs>
</ds:datastoreItem>
</file>

<file path=customXml/itemProps32.xml><?xml version="1.0" encoding="utf-8"?>
<ds:datastoreItem xmlns:ds="http://schemas.openxmlformats.org/officeDocument/2006/customXml" ds:itemID="{029D9584-4B2C-4846-9954-9B6C8317D3C7}">
  <ds:schemaRefs>
    <ds:schemaRef ds:uri="http://www.w3.org/2001/XMLSchema"/>
  </ds:schemaRefs>
</ds:datastoreItem>
</file>

<file path=customXml/itemProps33.xml><?xml version="1.0" encoding="utf-8"?>
<ds:datastoreItem xmlns:ds="http://schemas.openxmlformats.org/officeDocument/2006/customXml" ds:itemID="{281140D0-CFF4-4662-9C45-8943C23FC066}">
  <ds:schemaRefs>
    <ds:schemaRef ds:uri="http://www.w3.org/2001/XMLSchema"/>
  </ds:schemaRefs>
</ds:datastoreItem>
</file>

<file path=customXml/itemProps34.xml><?xml version="1.0" encoding="utf-8"?>
<ds:datastoreItem xmlns:ds="http://schemas.openxmlformats.org/officeDocument/2006/customXml" ds:itemID="{152C4616-E904-4841-9523-90E33BB5990C}">
  <ds:schemaRefs>
    <ds:schemaRef ds:uri="http://www.w3.org/2001/XMLSchema"/>
  </ds:schemaRefs>
</ds:datastoreItem>
</file>

<file path=customXml/itemProps35.xml><?xml version="1.0" encoding="utf-8"?>
<ds:datastoreItem xmlns:ds="http://schemas.openxmlformats.org/officeDocument/2006/customXml" ds:itemID="{9AB6D5B8-A713-49FD-B8B6-C61EDC3C2D4F}">
  <ds:schemaRefs>
    <ds:schemaRef ds:uri="http://www.w3.org/2001/XMLSchema"/>
  </ds:schemaRefs>
</ds:datastoreItem>
</file>

<file path=customXml/itemProps36.xml><?xml version="1.0" encoding="utf-8"?>
<ds:datastoreItem xmlns:ds="http://schemas.openxmlformats.org/officeDocument/2006/customXml" ds:itemID="{CECC2B06-B96D-401F-910E-06ACE8ED91D9}">
  <ds:schemaRefs>
    <ds:schemaRef ds:uri="http://www.w3.org/2001/XMLSchema"/>
  </ds:schemaRefs>
</ds:datastoreItem>
</file>

<file path=customXml/itemProps37.xml><?xml version="1.0" encoding="utf-8"?>
<ds:datastoreItem xmlns:ds="http://schemas.openxmlformats.org/officeDocument/2006/customXml" ds:itemID="{141B2937-7875-4AC8-9EAF-310928ACDCAC}">
  <ds:schemaRefs>
    <ds:schemaRef ds:uri="http://www.w3.org/2001/XMLSchema"/>
  </ds:schemaRefs>
</ds:datastoreItem>
</file>

<file path=customXml/itemProps38.xml><?xml version="1.0" encoding="utf-8"?>
<ds:datastoreItem xmlns:ds="http://schemas.openxmlformats.org/officeDocument/2006/customXml" ds:itemID="{5FDF1299-A818-4942-A99A-6ACC56029410}">
  <ds:schemaRefs>
    <ds:schemaRef ds:uri="http://www.w3.org/2001/XMLSchema"/>
  </ds:schemaRefs>
</ds:datastoreItem>
</file>

<file path=customXml/itemProps39.xml><?xml version="1.0" encoding="utf-8"?>
<ds:datastoreItem xmlns:ds="http://schemas.openxmlformats.org/officeDocument/2006/customXml" ds:itemID="{5FC8AD33-3A86-4DCF-AE6B-3071D443C944}">
  <ds:schemaRefs>
    <ds:schemaRef ds:uri="http://www.w3.org/2001/XMLSchema"/>
  </ds:schemaRefs>
</ds:datastoreItem>
</file>

<file path=customXml/itemProps4.xml><?xml version="1.0" encoding="utf-8"?>
<ds:datastoreItem xmlns:ds="http://schemas.openxmlformats.org/officeDocument/2006/customXml" ds:itemID="{F14CBA09-FEAF-404B-987F-1AB49AD0F098}">
  <ds:schemaRefs>
    <ds:schemaRef ds:uri="http://www.w3.org/2001/XMLSchema"/>
  </ds:schemaRefs>
</ds:datastoreItem>
</file>

<file path=customXml/itemProps40.xml><?xml version="1.0" encoding="utf-8"?>
<ds:datastoreItem xmlns:ds="http://schemas.openxmlformats.org/officeDocument/2006/customXml" ds:itemID="{B5EE003F-AACE-4CCD-AE5E-C319AB398FB9}">
  <ds:schemaRefs>
    <ds:schemaRef ds:uri="http://www.w3.org/2001/XMLSchema"/>
  </ds:schemaRefs>
</ds:datastoreItem>
</file>

<file path=customXml/itemProps41.xml><?xml version="1.0" encoding="utf-8"?>
<ds:datastoreItem xmlns:ds="http://schemas.openxmlformats.org/officeDocument/2006/customXml" ds:itemID="{B06F0990-77F0-4EB7-81D9-057B8021F2E2}">
  <ds:schemaRefs>
    <ds:schemaRef ds:uri="http://www.w3.org/2001/XMLSchema"/>
  </ds:schemaRefs>
</ds:datastoreItem>
</file>

<file path=customXml/itemProps42.xml><?xml version="1.0" encoding="utf-8"?>
<ds:datastoreItem xmlns:ds="http://schemas.openxmlformats.org/officeDocument/2006/customXml" ds:itemID="{DB4A9762-44F9-4935-BE9D-CDE7C0EFB4F7}">
  <ds:schemaRefs>
    <ds:schemaRef ds:uri="http://www.w3.org/2001/XMLSchema"/>
  </ds:schemaRefs>
</ds:datastoreItem>
</file>

<file path=customXml/itemProps43.xml><?xml version="1.0" encoding="utf-8"?>
<ds:datastoreItem xmlns:ds="http://schemas.openxmlformats.org/officeDocument/2006/customXml" ds:itemID="{F1B18864-DD5F-475F-B43E-533AC977E410}">
  <ds:schemaRefs>
    <ds:schemaRef ds:uri="http://www.w3.org/2001/XMLSchema"/>
  </ds:schemaRefs>
</ds:datastoreItem>
</file>

<file path=customXml/itemProps44.xml><?xml version="1.0" encoding="utf-8"?>
<ds:datastoreItem xmlns:ds="http://schemas.openxmlformats.org/officeDocument/2006/customXml" ds:itemID="{A3CD4C50-97C5-4A13-A5A2-9AD0815BCA0D}">
  <ds:schemaRefs>
    <ds:schemaRef ds:uri="http://www.w3.org/2001/XMLSchema"/>
  </ds:schemaRefs>
</ds:datastoreItem>
</file>

<file path=customXml/itemProps45.xml><?xml version="1.0" encoding="utf-8"?>
<ds:datastoreItem xmlns:ds="http://schemas.openxmlformats.org/officeDocument/2006/customXml" ds:itemID="{853B9700-BC09-4498-8653-61262C8455D6}">
  <ds:schemaRefs>
    <ds:schemaRef ds:uri="http://www.w3.org/2001/XMLSchema"/>
  </ds:schemaRefs>
</ds:datastoreItem>
</file>

<file path=customXml/itemProps46.xml><?xml version="1.0" encoding="utf-8"?>
<ds:datastoreItem xmlns:ds="http://schemas.openxmlformats.org/officeDocument/2006/customXml" ds:itemID="{F4497770-156D-4938-BA98-5B2E06CE31CC}">
  <ds:schemaRefs>
    <ds:schemaRef ds:uri="http://www.w3.org/2001/XMLSchema"/>
  </ds:schemaRefs>
</ds:datastoreItem>
</file>

<file path=customXml/itemProps47.xml><?xml version="1.0" encoding="utf-8"?>
<ds:datastoreItem xmlns:ds="http://schemas.openxmlformats.org/officeDocument/2006/customXml" ds:itemID="{5071CEB3-5C80-4DBF-AE51-491CFD3DFA23}">
  <ds:schemaRefs>
    <ds:schemaRef ds:uri="http://www.w3.org/2001/XMLSchema"/>
  </ds:schemaRefs>
</ds:datastoreItem>
</file>

<file path=customXml/itemProps48.xml><?xml version="1.0" encoding="utf-8"?>
<ds:datastoreItem xmlns:ds="http://schemas.openxmlformats.org/officeDocument/2006/customXml" ds:itemID="{68704D0C-8AB9-42AB-B004-03E61D2FC4A7}">
  <ds:schemaRefs>
    <ds:schemaRef ds:uri="http://www.w3.org/2001/XMLSchema"/>
  </ds:schemaRefs>
</ds:datastoreItem>
</file>

<file path=customXml/itemProps49.xml><?xml version="1.0" encoding="utf-8"?>
<ds:datastoreItem xmlns:ds="http://schemas.openxmlformats.org/officeDocument/2006/customXml" ds:itemID="{4A8EF070-B7A1-4D20-AA54-61F173CA2706}">
  <ds:schemaRefs>
    <ds:schemaRef ds:uri="http://www.w3.org/2001/XMLSchema"/>
  </ds:schemaRefs>
</ds:datastoreItem>
</file>

<file path=customXml/itemProps5.xml><?xml version="1.0" encoding="utf-8"?>
<ds:datastoreItem xmlns:ds="http://schemas.openxmlformats.org/officeDocument/2006/customXml" ds:itemID="{7F82062E-9818-4653-A31B-81D65328C525}">
  <ds:schemaRefs>
    <ds:schemaRef ds:uri="http://www.w3.org/2001/XMLSchema"/>
  </ds:schemaRefs>
</ds:datastoreItem>
</file>

<file path=customXml/itemProps50.xml><?xml version="1.0" encoding="utf-8"?>
<ds:datastoreItem xmlns:ds="http://schemas.openxmlformats.org/officeDocument/2006/customXml" ds:itemID="{43FD868C-286B-42F8-9784-A8204B274F36}">
  <ds:schemaRefs>
    <ds:schemaRef ds:uri="http://www.w3.org/2001/XMLSchema"/>
  </ds:schemaRefs>
</ds:datastoreItem>
</file>

<file path=customXml/itemProps51.xml><?xml version="1.0" encoding="utf-8"?>
<ds:datastoreItem xmlns:ds="http://schemas.openxmlformats.org/officeDocument/2006/customXml" ds:itemID="{9F0DB786-54EE-460A-AD87-74295CCB6311}">
  <ds:schemaRefs>
    <ds:schemaRef ds:uri="http://www.w3.org/2001/XMLSchema"/>
  </ds:schemaRefs>
</ds:datastoreItem>
</file>

<file path=customXml/itemProps52.xml><?xml version="1.0" encoding="utf-8"?>
<ds:datastoreItem xmlns:ds="http://schemas.openxmlformats.org/officeDocument/2006/customXml" ds:itemID="{8E944C92-B03A-49E8-ACE3-506D32D9AAE9}">
  <ds:schemaRefs>
    <ds:schemaRef ds:uri="http://www.w3.org/2001/XMLSchema"/>
  </ds:schemaRefs>
</ds:datastoreItem>
</file>

<file path=customXml/itemProps53.xml><?xml version="1.0" encoding="utf-8"?>
<ds:datastoreItem xmlns:ds="http://schemas.openxmlformats.org/officeDocument/2006/customXml" ds:itemID="{1DA255F9-F43A-45DD-B25E-0F70E3C6E5D3}">
  <ds:schemaRefs>
    <ds:schemaRef ds:uri="http://www.w3.org/2001/XMLSchema"/>
  </ds:schemaRefs>
</ds:datastoreItem>
</file>

<file path=customXml/itemProps54.xml><?xml version="1.0" encoding="utf-8"?>
<ds:datastoreItem xmlns:ds="http://schemas.openxmlformats.org/officeDocument/2006/customXml" ds:itemID="{FCBA5B3B-B917-472A-A8EA-0A1C72A6D090}">
  <ds:schemaRefs>
    <ds:schemaRef ds:uri="http://www.w3.org/2001/XMLSchema"/>
  </ds:schemaRefs>
</ds:datastoreItem>
</file>

<file path=customXml/itemProps55.xml><?xml version="1.0" encoding="utf-8"?>
<ds:datastoreItem xmlns:ds="http://schemas.openxmlformats.org/officeDocument/2006/customXml" ds:itemID="{1C660A94-CF02-4672-9559-F1BB63D394BA}">
  <ds:schemaRefs>
    <ds:schemaRef ds:uri="http://www.w3.org/2001/XMLSchema"/>
  </ds:schemaRefs>
</ds:datastoreItem>
</file>

<file path=customXml/itemProps56.xml><?xml version="1.0" encoding="utf-8"?>
<ds:datastoreItem xmlns:ds="http://schemas.openxmlformats.org/officeDocument/2006/customXml" ds:itemID="{A9A5EF7B-A254-401C-A2CB-6DBE4ECA95E1}">
  <ds:schemaRefs>
    <ds:schemaRef ds:uri="http://www.w3.org/2001/XMLSchema"/>
  </ds:schemaRefs>
</ds:datastoreItem>
</file>

<file path=customXml/itemProps57.xml><?xml version="1.0" encoding="utf-8"?>
<ds:datastoreItem xmlns:ds="http://schemas.openxmlformats.org/officeDocument/2006/customXml" ds:itemID="{479E03ED-A3A2-4398-B03D-B524801A6D06}">
  <ds:schemaRefs>
    <ds:schemaRef ds:uri="http://www.w3.org/2001/XMLSchema"/>
  </ds:schemaRefs>
</ds:datastoreItem>
</file>

<file path=customXml/itemProps58.xml><?xml version="1.0" encoding="utf-8"?>
<ds:datastoreItem xmlns:ds="http://schemas.openxmlformats.org/officeDocument/2006/customXml" ds:itemID="{1954D248-BA59-417C-9D07-04C5848C0793}">
  <ds:schemaRefs>
    <ds:schemaRef ds:uri="http://www.w3.org/2001/XMLSchema"/>
  </ds:schemaRefs>
</ds:datastoreItem>
</file>

<file path=customXml/itemProps59.xml><?xml version="1.0" encoding="utf-8"?>
<ds:datastoreItem xmlns:ds="http://schemas.openxmlformats.org/officeDocument/2006/customXml" ds:itemID="{33A19387-1D76-450D-8C36-D5BBC8DBF292}">
  <ds:schemaRefs>
    <ds:schemaRef ds:uri="http://www.w3.org/2001/XMLSchema"/>
  </ds:schemaRefs>
</ds:datastoreItem>
</file>

<file path=customXml/itemProps6.xml><?xml version="1.0" encoding="utf-8"?>
<ds:datastoreItem xmlns:ds="http://schemas.openxmlformats.org/officeDocument/2006/customXml" ds:itemID="{1AA08E88-52D3-4EBA-AA02-8CA9BBF557F6}">
  <ds:schemaRefs>
    <ds:schemaRef ds:uri="http://www.w3.org/2001/XMLSchema"/>
  </ds:schemaRefs>
</ds:datastoreItem>
</file>

<file path=customXml/itemProps60.xml><?xml version="1.0" encoding="utf-8"?>
<ds:datastoreItem xmlns:ds="http://schemas.openxmlformats.org/officeDocument/2006/customXml" ds:itemID="{C74DC9E5-9BD3-4F60-98C9-5E753E23D022}">
  <ds:schemaRefs>
    <ds:schemaRef ds:uri="http://www.w3.org/2001/XMLSchema"/>
  </ds:schemaRefs>
</ds:datastoreItem>
</file>

<file path=customXml/itemProps61.xml><?xml version="1.0" encoding="utf-8"?>
<ds:datastoreItem xmlns:ds="http://schemas.openxmlformats.org/officeDocument/2006/customXml" ds:itemID="{05D15734-ED44-4AF6-ACF0-0E2454A7793E}">
  <ds:schemaRefs>
    <ds:schemaRef ds:uri="http://www.w3.org/2001/XMLSchema"/>
  </ds:schemaRefs>
</ds:datastoreItem>
</file>

<file path=customXml/itemProps62.xml><?xml version="1.0" encoding="utf-8"?>
<ds:datastoreItem xmlns:ds="http://schemas.openxmlformats.org/officeDocument/2006/customXml" ds:itemID="{26B54403-0F94-4087-AC7B-08207B6DC219}">
  <ds:schemaRefs>
    <ds:schemaRef ds:uri="http://www.w3.org/2001/XMLSchema"/>
  </ds:schemaRefs>
</ds:datastoreItem>
</file>

<file path=customXml/itemProps63.xml><?xml version="1.0" encoding="utf-8"?>
<ds:datastoreItem xmlns:ds="http://schemas.openxmlformats.org/officeDocument/2006/customXml" ds:itemID="{3CD8E76A-ECA1-48AC-ACD0-DBD9AE80FE26}">
  <ds:schemaRefs>
    <ds:schemaRef ds:uri="http://www.w3.org/2001/XMLSchema"/>
  </ds:schemaRefs>
</ds:datastoreItem>
</file>

<file path=customXml/itemProps64.xml><?xml version="1.0" encoding="utf-8"?>
<ds:datastoreItem xmlns:ds="http://schemas.openxmlformats.org/officeDocument/2006/customXml" ds:itemID="{2BCE36F6-BE7E-4D3F-860D-3C553E3FA63B}">
  <ds:schemaRefs>
    <ds:schemaRef ds:uri="http://www.w3.org/2001/XMLSchema"/>
  </ds:schemaRefs>
</ds:datastoreItem>
</file>

<file path=customXml/itemProps65.xml><?xml version="1.0" encoding="utf-8"?>
<ds:datastoreItem xmlns:ds="http://schemas.openxmlformats.org/officeDocument/2006/customXml" ds:itemID="{48928317-BD0F-41F8-BB8D-D4CEBC00B090}">
  <ds:schemaRefs>
    <ds:schemaRef ds:uri="http://www.w3.org/2001/XMLSchema"/>
  </ds:schemaRefs>
</ds:datastoreItem>
</file>

<file path=customXml/itemProps66.xml><?xml version="1.0" encoding="utf-8"?>
<ds:datastoreItem xmlns:ds="http://schemas.openxmlformats.org/officeDocument/2006/customXml" ds:itemID="{BC3B8C69-5A8F-4C9C-AD23-5F6219A3076B}">
  <ds:schemaRefs>
    <ds:schemaRef ds:uri="http://www.w3.org/2001/XMLSchema"/>
  </ds:schemaRefs>
</ds:datastoreItem>
</file>

<file path=customXml/itemProps67.xml><?xml version="1.0" encoding="utf-8"?>
<ds:datastoreItem xmlns:ds="http://schemas.openxmlformats.org/officeDocument/2006/customXml" ds:itemID="{87669367-F7F3-47CB-BDDD-C50E1FC14E8C}">
  <ds:schemaRefs>
    <ds:schemaRef ds:uri="http://www.w3.org/2001/XMLSchema"/>
  </ds:schemaRefs>
</ds:datastoreItem>
</file>

<file path=customXml/itemProps68.xml><?xml version="1.0" encoding="utf-8"?>
<ds:datastoreItem xmlns:ds="http://schemas.openxmlformats.org/officeDocument/2006/customXml" ds:itemID="{0F1CB52F-8932-4AB1-AA88-3F28129EC620}">
  <ds:schemaRefs>
    <ds:schemaRef ds:uri="http://www.w3.org/2001/XMLSchema"/>
  </ds:schemaRefs>
</ds:datastoreItem>
</file>

<file path=customXml/itemProps69.xml><?xml version="1.0" encoding="utf-8"?>
<ds:datastoreItem xmlns:ds="http://schemas.openxmlformats.org/officeDocument/2006/customXml" ds:itemID="{02FE66D6-8F96-448F-BC63-F220D3016654}">
  <ds:schemaRefs>
    <ds:schemaRef ds:uri="http://www.w3.org/2001/XMLSchema"/>
  </ds:schemaRefs>
</ds:datastoreItem>
</file>

<file path=customXml/itemProps7.xml><?xml version="1.0" encoding="utf-8"?>
<ds:datastoreItem xmlns:ds="http://schemas.openxmlformats.org/officeDocument/2006/customXml" ds:itemID="{BD5FAD33-8996-4B98-8C02-4A1550C6E017}">
  <ds:schemaRefs>
    <ds:schemaRef ds:uri="http://www.w3.org/2001/XMLSchema"/>
  </ds:schemaRefs>
</ds:datastoreItem>
</file>

<file path=customXml/itemProps70.xml><?xml version="1.0" encoding="utf-8"?>
<ds:datastoreItem xmlns:ds="http://schemas.openxmlformats.org/officeDocument/2006/customXml" ds:itemID="{0DA9D710-2555-4205-9897-915A688C795A}">
  <ds:schemaRefs>
    <ds:schemaRef ds:uri="http://www.w3.org/2001/XMLSchema"/>
  </ds:schemaRefs>
</ds:datastoreItem>
</file>

<file path=customXml/itemProps71.xml><?xml version="1.0" encoding="utf-8"?>
<ds:datastoreItem xmlns:ds="http://schemas.openxmlformats.org/officeDocument/2006/customXml" ds:itemID="{891AAFC9-34A6-47DD-AE4F-F7B3ECCA7B76}">
  <ds:schemaRefs>
    <ds:schemaRef ds:uri="http://www.w3.org/2001/XMLSchema"/>
  </ds:schemaRefs>
</ds:datastoreItem>
</file>

<file path=customXml/itemProps72.xml><?xml version="1.0" encoding="utf-8"?>
<ds:datastoreItem xmlns:ds="http://schemas.openxmlformats.org/officeDocument/2006/customXml" ds:itemID="{A02139D1-7A0A-4F6B-BC30-AE2BA6BD2D15}">
  <ds:schemaRefs>
    <ds:schemaRef ds:uri="http://www.w3.org/2001/XMLSchema"/>
  </ds:schemaRefs>
</ds:datastoreItem>
</file>

<file path=customXml/itemProps73.xml><?xml version="1.0" encoding="utf-8"?>
<ds:datastoreItem xmlns:ds="http://schemas.openxmlformats.org/officeDocument/2006/customXml" ds:itemID="{02D15E20-057A-49C1-A46B-44D71D4D7C56}">
  <ds:schemaRefs>
    <ds:schemaRef ds:uri="http://www.w3.org/2001/XMLSchema"/>
  </ds:schemaRefs>
</ds:datastoreItem>
</file>

<file path=customXml/itemProps74.xml><?xml version="1.0" encoding="utf-8"?>
<ds:datastoreItem xmlns:ds="http://schemas.openxmlformats.org/officeDocument/2006/customXml" ds:itemID="{42176BEF-DFF2-4E22-ACC9-0728B8087457}">
  <ds:schemaRefs>
    <ds:schemaRef ds:uri="http://www.w3.org/2001/XMLSchema"/>
  </ds:schemaRefs>
</ds:datastoreItem>
</file>

<file path=customXml/itemProps75.xml><?xml version="1.0" encoding="utf-8"?>
<ds:datastoreItem xmlns:ds="http://schemas.openxmlformats.org/officeDocument/2006/customXml" ds:itemID="{4A0B40A1-3906-4AE6-9BA8-D723FAC1D157}">
  <ds:schemaRefs>
    <ds:schemaRef ds:uri="http://www.w3.org/2001/XMLSchema"/>
  </ds:schemaRefs>
</ds:datastoreItem>
</file>

<file path=customXml/itemProps76.xml><?xml version="1.0" encoding="utf-8"?>
<ds:datastoreItem xmlns:ds="http://schemas.openxmlformats.org/officeDocument/2006/customXml" ds:itemID="{56BC32B7-6BCA-4452-AA91-7BEEE4D70D52}">
  <ds:schemaRefs>
    <ds:schemaRef ds:uri="http://www.w3.org/2001/XMLSchema"/>
  </ds:schemaRefs>
</ds:datastoreItem>
</file>

<file path=customXml/itemProps77.xml><?xml version="1.0" encoding="utf-8"?>
<ds:datastoreItem xmlns:ds="http://schemas.openxmlformats.org/officeDocument/2006/customXml" ds:itemID="{A8B108E3-E7FD-4AAF-8F2D-A2F6BFC822E4}">
  <ds:schemaRefs>
    <ds:schemaRef ds:uri="http://www.w3.org/2001/XMLSchema"/>
  </ds:schemaRefs>
</ds:datastoreItem>
</file>

<file path=customXml/itemProps78.xml><?xml version="1.0" encoding="utf-8"?>
<ds:datastoreItem xmlns:ds="http://schemas.openxmlformats.org/officeDocument/2006/customXml" ds:itemID="{E43AF324-D3E6-4C15-A733-46C147CD449D}">
  <ds:schemaRefs>
    <ds:schemaRef ds:uri="http://www.w3.org/2001/XMLSchema"/>
  </ds:schemaRefs>
</ds:datastoreItem>
</file>

<file path=customXml/itemProps79.xml><?xml version="1.0" encoding="utf-8"?>
<ds:datastoreItem xmlns:ds="http://schemas.openxmlformats.org/officeDocument/2006/customXml" ds:itemID="{F43EC190-6E15-4C2F-ACC8-5F8FED4599DC}">
  <ds:schemaRefs>
    <ds:schemaRef ds:uri="http://www.w3.org/2001/XMLSchema"/>
  </ds:schemaRefs>
</ds:datastoreItem>
</file>

<file path=customXml/itemProps8.xml><?xml version="1.0" encoding="utf-8"?>
<ds:datastoreItem xmlns:ds="http://schemas.openxmlformats.org/officeDocument/2006/customXml" ds:itemID="{9B333AB5-3357-4D07-93E0-A8BB3B59721F}">
  <ds:schemaRefs>
    <ds:schemaRef ds:uri="http://www.w3.org/2001/XMLSchema"/>
  </ds:schemaRefs>
</ds:datastoreItem>
</file>

<file path=customXml/itemProps80.xml><?xml version="1.0" encoding="utf-8"?>
<ds:datastoreItem xmlns:ds="http://schemas.openxmlformats.org/officeDocument/2006/customXml" ds:itemID="{C72D5ACA-E1A9-4492-9C6F-08ABE16AB422}">
  <ds:schemaRefs>
    <ds:schemaRef ds:uri="http://www.w3.org/2001/XMLSchema"/>
  </ds:schemaRefs>
</ds:datastoreItem>
</file>

<file path=customXml/itemProps81.xml><?xml version="1.0" encoding="utf-8"?>
<ds:datastoreItem xmlns:ds="http://schemas.openxmlformats.org/officeDocument/2006/customXml" ds:itemID="{AE76729C-B197-489D-8A03-F42F4B692FAE}">
  <ds:schemaRefs>
    <ds:schemaRef ds:uri="http://www.w3.org/2001/XMLSchema"/>
  </ds:schemaRefs>
</ds:datastoreItem>
</file>

<file path=customXml/itemProps82.xml><?xml version="1.0" encoding="utf-8"?>
<ds:datastoreItem xmlns:ds="http://schemas.openxmlformats.org/officeDocument/2006/customXml" ds:itemID="{EC31DC58-D3C0-498C-A3EE-792A77A1CCB1}">
  <ds:schemaRefs>
    <ds:schemaRef ds:uri="http://www.w3.org/2001/XMLSchema"/>
  </ds:schemaRefs>
</ds:datastoreItem>
</file>

<file path=customXml/itemProps83.xml><?xml version="1.0" encoding="utf-8"?>
<ds:datastoreItem xmlns:ds="http://schemas.openxmlformats.org/officeDocument/2006/customXml" ds:itemID="{FAFC4437-80F8-4754-A0D5-0D68F6141E13}">
  <ds:schemaRefs>
    <ds:schemaRef ds:uri="http://www.w3.org/2001/XMLSchema"/>
  </ds:schemaRefs>
</ds:datastoreItem>
</file>

<file path=customXml/itemProps84.xml><?xml version="1.0" encoding="utf-8"?>
<ds:datastoreItem xmlns:ds="http://schemas.openxmlformats.org/officeDocument/2006/customXml" ds:itemID="{99F9EC5F-F032-4224-89BC-1ECBB43B9046}">
  <ds:schemaRefs>
    <ds:schemaRef ds:uri="http://www.w3.org/2001/XMLSchema"/>
  </ds:schemaRefs>
</ds:datastoreItem>
</file>

<file path=customXml/itemProps85.xml><?xml version="1.0" encoding="utf-8"?>
<ds:datastoreItem xmlns:ds="http://schemas.openxmlformats.org/officeDocument/2006/customXml" ds:itemID="{CDF13059-889A-4C4F-A579-00F550D601B1}">
  <ds:schemaRefs>
    <ds:schemaRef ds:uri="http://www.w3.org/2001/XMLSchema"/>
  </ds:schemaRefs>
</ds:datastoreItem>
</file>

<file path=customXml/itemProps86.xml><?xml version="1.0" encoding="utf-8"?>
<ds:datastoreItem xmlns:ds="http://schemas.openxmlformats.org/officeDocument/2006/customXml" ds:itemID="{0C5AA0AB-2091-477E-A695-8D085683F063}">
  <ds:schemaRefs>
    <ds:schemaRef ds:uri="http://www.w3.org/2001/XMLSchema"/>
  </ds:schemaRefs>
</ds:datastoreItem>
</file>

<file path=customXml/itemProps87.xml><?xml version="1.0" encoding="utf-8"?>
<ds:datastoreItem xmlns:ds="http://schemas.openxmlformats.org/officeDocument/2006/customXml" ds:itemID="{61365796-B08E-4B9D-99D5-8ACB3A366B2D}">
  <ds:schemaRefs>
    <ds:schemaRef ds:uri="http://www.w3.org/2001/XMLSchema"/>
  </ds:schemaRefs>
</ds:datastoreItem>
</file>

<file path=customXml/itemProps88.xml><?xml version="1.0" encoding="utf-8"?>
<ds:datastoreItem xmlns:ds="http://schemas.openxmlformats.org/officeDocument/2006/customXml" ds:itemID="{8C1F9E2B-B0FF-4B7C-97A5-36B5BCA59800}">
  <ds:schemaRefs>
    <ds:schemaRef ds:uri="http://www.w3.org/2001/XMLSchema"/>
  </ds:schemaRefs>
</ds:datastoreItem>
</file>

<file path=customXml/itemProps89.xml><?xml version="1.0" encoding="utf-8"?>
<ds:datastoreItem xmlns:ds="http://schemas.openxmlformats.org/officeDocument/2006/customXml" ds:itemID="{951ECE08-59BD-41E2-AB23-BEE7C232E0B3}">
  <ds:schemaRefs>
    <ds:schemaRef ds:uri="http://www.w3.org/2001/XMLSchema"/>
  </ds:schemaRefs>
</ds:datastoreItem>
</file>

<file path=customXml/itemProps9.xml><?xml version="1.0" encoding="utf-8"?>
<ds:datastoreItem xmlns:ds="http://schemas.openxmlformats.org/officeDocument/2006/customXml" ds:itemID="{492FC0CD-A4A9-401E-847E-C8E616AD5CF1}">
  <ds:schemaRefs>
    <ds:schemaRef ds:uri="http://www.w3.org/2001/XMLSchema"/>
  </ds:schemaRefs>
</ds:datastoreItem>
</file>

<file path=customXml/itemProps90.xml><?xml version="1.0" encoding="utf-8"?>
<ds:datastoreItem xmlns:ds="http://schemas.openxmlformats.org/officeDocument/2006/customXml" ds:itemID="{760B60E4-221C-452E-9569-7348D0BF0D6E}">
  <ds:schemaRefs>
    <ds:schemaRef ds:uri="http://www.w3.org/2001/XMLSchema"/>
  </ds:schemaRefs>
</ds:datastoreItem>
</file>

<file path=customXml/itemProps91.xml><?xml version="1.0" encoding="utf-8"?>
<ds:datastoreItem xmlns:ds="http://schemas.openxmlformats.org/officeDocument/2006/customXml" ds:itemID="{4B508458-016F-4A7B-93DD-510757CCDC43}">
  <ds:schemaRefs>
    <ds:schemaRef ds:uri="http://www.w3.org/2001/XMLSchema"/>
  </ds:schemaRefs>
</ds:datastoreItem>
</file>

<file path=customXml/itemProps92.xml><?xml version="1.0" encoding="utf-8"?>
<ds:datastoreItem xmlns:ds="http://schemas.openxmlformats.org/officeDocument/2006/customXml" ds:itemID="{ED10AB56-1D0C-408A-A223-73F066847462}">
  <ds:schemaRefs>
    <ds:schemaRef ds:uri="http://www.w3.org/2001/XMLSchema"/>
  </ds:schemaRefs>
</ds:datastoreItem>
</file>

<file path=customXml/itemProps93.xml><?xml version="1.0" encoding="utf-8"?>
<ds:datastoreItem xmlns:ds="http://schemas.openxmlformats.org/officeDocument/2006/customXml" ds:itemID="{C2A73836-552E-4326-B8DB-7D93D8E596CA}">
  <ds:schemaRefs>
    <ds:schemaRef ds:uri="http://www.w3.org/2001/XMLSchema"/>
  </ds:schemaRefs>
</ds:datastoreItem>
</file>

<file path=customXml/itemProps94.xml><?xml version="1.0" encoding="utf-8"?>
<ds:datastoreItem xmlns:ds="http://schemas.openxmlformats.org/officeDocument/2006/customXml" ds:itemID="{9617CF03-6655-4387-B3E3-1AEAE0B0046B}">
  <ds:schemaRefs>
    <ds:schemaRef ds:uri="http://www.w3.org/2001/XMLSchema"/>
  </ds:schemaRefs>
</ds:datastoreItem>
</file>

<file path=customXml/itemProps95.xml><?xml version="1.0" encoding="utf-8"?>
<ds:datastoreItem xmlns:ds="http://schemas.openxmlformats.org/officeDocument/2006/customXml" ds:itemID="{24E258C0-C096-48AB-B633-6B8C92B44E91}">
  <ds:schemaRefs>
    <ds:schemaRef ds:uri="http://www.w3.org/2001/XMLSchema"/>
  </ds:schemaRefs>
</ds:datastoreItem>
</file>

<file path=customXml/itemProps96.xml><?xml version="1.0" encoding="utf-8"?>
<ds:datastoreItem xmlns:ds="http://schemas.openxmlformats.org/officeDocument/2006/customXml" ds:itemID="{DA10679C-0CED-455B-B5A3-70187D14F40A}">
  <ds:schemaRefs>
    <ds:schemaRef ds:uri="http://www.w3.org/2001/XMLSchema"/>
  </ds:schemaRefs>
</ds:datastoreItem>
</file>

<file path=customXml/itemProps97.xml><?xml version="1.0" encoding="utf-8"?>
<ds:datastoreItem xmlns:ds="http://schemas.openxmlformats.org/officeDocument/2006/customXml" ds:itemID="{9F321561-B764-4C42-B4BF-775727D67BD5}">
  <ds:schemaRefs>
    <ds:schemaRef ds:uri="http://www.w3.org/2001/XMLSchema"/>
  </ds:schemaRefs>
</ds:datastoreItem>
</file>

<file path=customXml/itemProps98.xml><?xml version="1.0" encoding="utf-8"?>
<ds:datastoreItem xmlns:ds="http://schemas.openxmlformats.org/officeDocument/2006/customXml" ds:itemID="{9F22A458-7273-4BA3-B829-6D78AB559340}">
  <ds:schemaRefs>
    <ds:schemaRef ds:uri="http://www.w3.org/2001/XMLSchema"/>
  </ds:schemaRefs>
</ds:datastoreItem>
</file>

<file path=customXml/itemProps99.xml><?xml version="1.0" encoding="utf-8"?>
<ds:datastoreItem xmlns:ds="http://schemas.openxmlformats.org/officeDocument/2006/customXml" ds:itemID="{FEBB6962-762B-476D-B1B1-0E98C42F0D80}">
  <ds:schemaRef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MMC2021.Classic16x9</Template>
  <TotalTime>5198</TotalTime>
  <Words>2254</Words>
  <Application>Microsoft Office PowerPoint</Application>
  <PresentationFormat>Panorámica</PresentationFormat>
  <Paragraphs>130</Paragraphs>
  <Slides>16</Slides>
  <Notes>6</Notes>
  <HiddenSlides>0</HiddenSlides>
  <MMClips>0</MMClips>
  <ScaleCrop>false</ScaleCrop>
  <HeadingPairs>
    <vt:vector size="6" baseType="variant">
      <vt:variant>
        <vt:lpstr>Fuentes usadas</vt:lpstr>
      </vt:variant>
      <vt:variant>
        <vt:i4>3</vt:i4>
      </vt:variant>
      <vt:variant>
        <vt:lpstr>Tema</vt:lpstr>
      </vt:variant>
      <vt:variant>
        <vt:i4>2</vt:i4>
      </vt:variant>
      <vt:variant>
        <vt:lpstr>Títulos de diapositiva</vt:lpstr>
      </vt:variant>
      <vt:variant>
        <vt:i4>16</vt:i4>
      </vt:variant>
    </vt:vector>
  </HeadingPairs>
  <TitlesOfParts>
    <vt:vector size="21" baseType="lpstr">
      <vt:lpstr>Arial</vt:lpstr>
      <vt:lpstr>Arial Narrow</vt:lpstr>
      <vt:lpstr>Calibri</vt:lpstr>
      <vt:lpstr>Marsh McLennan</vt:lpstr>
      <vt:lpstr>1_Marsh McLennan</vt:lpstr>
      <vt:lpstr>Impulsando El Futuro del Mercado Asegurador en América Latina</vt:lpstr>
      <vt:lpstr>Presentación de PowerPoint</vt:lpstr>
      <vt:lpstr>Tendencias del Mercado Asegurador en América Latina</vt:lpstr>
      <vt:lpstr>Desafios para el crecimiento del sector asegurador </vt:lpstr>
      <vt:lpstr>Oportunidades para el crecimiento del sector asegurador</vt:lpstr>
      <vt:lpstr>El papel de la tecnología en la transformación del sector asegurador </vt:lpstr>
      <vt:lpstr>Tenemos de verdad una visión centrada al cliente? </vt:lpstr>
      <vt:lpstr>En qué va a gastar su dinero la mayoría de la gente en el 2026?</vt:lpstr>
      <vt:lpstr>Cómo lograr que los seguros se conviertan en una experiencia de alta calidad? </vt:lpstr>
      <vt:lpstr>Cómo lograr que los seguros se conviertan en una experiencia de alta calidad? </vt:lpstr>
      <vt:lpstr>Reflexiones adicionales</vt:lpstr>
      <vt:lpstr>Retos para toma de decisión de proyectos masivos</vt:lpstr>
      <vt:lpstr>Q&amp;A</vt:lpstr>
      <vt:lpstr>Presentación de PowerPoint</vt:lpstr>
      <vt:lpstr>Presentación de PowerPoint</vt:lpstr>
      <vt:lpstr>Presentación de PowerPoint</vt:lpstr>
    </vt:vector>
  </TitlesOfParts>
  <Company>Guy Carpenter &amp; Company,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Harry Bishop</dc:creator>
  <cp:lastModifiedBy>Byron Hi</cp:lastModifiedBy>
  <cp:revision>9</cp:revision>
  <dcterms:created xsi:type="dcterms:W3CDTF">2025-07-23T14:30:51Z</dcterms:created>
  <dcterms:modified xsi:type="dcterms:W3CDTF">2025-09-25T16:23:08Z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t:lpwstr>MMC2021.Classic16x9</vt:lpwstr>
  </property>
  <property fmtid="{D5CDD505-2E9C-101B-9397-08002B2CF9AE}" pid="3" name="TemplateVersion">
    <vt:lpwstr>9.5</vt:lpwstr>
  </property>
  <property fmtid="{D5CDD505-2E9C-101B-9397-08002B2CF9AE}" pid="4" name="MMCOA_Template">
    <vt:lpwstr>MMC2021.Classic16x9</vt:lpwstr>
  </property>
  <property fmtid="{D5CDD505-2E9C-101B-9397-08002B2CF9AE}" pid="5" name="MSIP_Label_38f1469a-2c2a-4aee-b92b-090d4c5468ff_Enabled">
    <vt:lpwstr>true</vt:lpwstr>
  </property>
  <property fmtid="{D5CDD505-2E9C-101B-9397-08002B2CF9AE}" pid="6" name="MSIP_Label_38f1469a-2c2a-4aee-b92b-090d4c5468ff_SetDate">
    <vt:lpwstr>2021-07-02T13:15:21Z</vt:lpwstr>
  </property>
  <property fmtid="{D5CDD505-2E9C-101B-9397-08002B2CF9AE}" pid="7" name="MSIP_Label_38f1469a-2c2a-4aee-b92b-090d4c5468ff_Method">
    <vt:lpwstr>Standard</vt:lpwstr>
  </property>
  <property fmtid="{D5CDD505-2E9C-101B-9397-08002B2CF9AE}" pid="8" name="MSIP_Label_38f1469a-2c2a-4aee-b92b-090d4c5468ff_Name">
    <vt:lpwstr>Confidential - Unmarked</vt:lpwstr>
  </property>
  <property fmtid="{D5CDD505-2E9C-101B-9397-08002B2CF9AE}" pid="9" name="MSIP_Label_38f1469a-2c2a-4aee-b92b-090d4c5468ff_SiteId">
    <vt:lpwstr>2a6e6092-73e4-4752-b1a5-477a17f5056d</vt:lpwstr>
  </property>
  <property fmtid="{D5CDD505-2E9C-101B-9397-08002B2CF9AE}" pid="10" name="MSIP_Label_38f1469a-2c2a-4aee-b92b-090d4c5468ff_ActionId">
    <vt:lpwstr>fee3d5ec-cbbc-4475-ab57-9cca88af6bf1</vt:lpwstr>
  </property>
  <property fmtid="{D5CDD505-2E9C-101B-9397-08002B2CF9AE}" pid="11" name="MSIP_Label_38f1469a-2c2a-4aee-b92b-090d4c5468ff_ContentBits">
    <vt:lpwstr>0</vt:lpwstr>
  </property>
  <property fmtid="{D5CDD505-2E9C-101B-9397-08002B2CF9AE}" pid="12" name="MMCOA_UI_Language">
    <vt:lpwstr>en-US</vt:lpwstr>
  </property>
  <property fmtid="{D5CDD505-2E9C-101B-9397-08002B2CF9AE}" pid="13" name="MMCOA_BaseCo">
    <vt:lpwstr>GUY</vt:lpwstr>
  </property>
  <property fmtid="{D5CDD505-2E9C-101B-9397-08002B2CF9AE}" pid="14" name="MMCOA_RegCo">
    <vt:lpwstr>19</vt:lpwstr>
  </property>
  <property fmtid="{D5CDD505-2E9C-101B-9397-08002B2CF9AE}" pid="15" name="MMCOA_Brand">
    <vt:lpwstr>MMC2021</vt:lpwstr>
  </property>
  <property fmtid="{D5CDD505-2E9C-101B-9397-08002B2CF9AE}" pid="16" name="MMCOA_FeatureSet">
    <vt:lpwstr>GUY_2021_v1</vt:lpwstr>
  </property>
  <property fmtid="{D5CDD505-2E9C-101B-9397-08002B2CF9AE}" pid="17" name="MMCOA_Language">
    <vt:lpwstr>en-US</vt:lpwstr>
  </property>
  <property fmtid="{D5CDD505-2E9C-101B-9397-08002B2CF9AE}" pid="18" name="MMCOA_LanguageDateFormat">
    <vt:lpwstr>MMMM dd, yyyy</vt:lpwstr>
  </property>
  <property fmtid="{D5CDD505-2E9C-101B-9397-08002B2CF9AE}" pid="19" name="MMCOA_LanguageLocaleId">
    <vt:lpwstr>1033</vt:lpwstr>
  </property>
  <property fmtid="{D5CDD505-2E9C-101B-9397-08002B2CF9AE}" pid="20" name="MMCOA_CoverDigest">
    <vt:lpwstr>MMC2021;fullimage;GUY_FullImageStyles_v1;;WHITE;LIGHT</vt:lpwstr>
  </property>
  <property fmtid="{D5CDD505-2E9C-101B-9397-08002B2CF9AE}" pid="21" name="MMCOA_FontSize">
    <vt:lpwstr>Medium</vt:lpwstr>
  </property>
  <property fmtid="{D5CDD505-2E9C-101B-9397-08002B2CF9AE}" pid="22" name="MMCOA_CoverImageID">
    <vt:lpwstr>5a390c19-f335-4a38-b23b-52c59c5ea1e7</vt:lpwstr>
  </property>
</Properties>
</file>