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4.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 id="2147483728" r:id="rId5"/>
    <p:sldMasterId id="2147483777" r:id="rId6"/>
    <p:sldMasterId id="2147483826" r:id="rId7"/>
    <p:sldMasterId id="2147483875" r:id="rId8"/>
  </p:sldMasterIdLst>
  <p:notesMasterIdLst>
    <p:notesMasterId r:id="rId29"/>
  </p:notesMasterIdLst>
  <p:sldIdLst>
    <p:sldId id="256" r:id="rId9"/>
    <p:sldId id="261" r:id="rId10"/>
    <p:sldId id="260" r:id="rId11"/>
    <p:sldId id="876" r:id="rId12"/>
    <p:sldId id="263" r:id="rId13"/>
    <p:sldId id="262" r:id="rId14"/>
    <p:sldId id="270" r:id="rId15"/>
    <p:sldId id="274" r:id="rId16"/>
    <p:sldId id="272" r:id="rId17"/>
    <p:sldId id="275" r:id="rId18"/>
    <p:sldId id="276" r:id="rId19"/>
    <p:sldId id="264" r:id="rId20"/>
    <p:sldId id="267" r:id="rId21"/>
    <p:sldId id="269" r:id="rId22"/>
    <p:sldId id="277" r:id="rId23"/>
    <p:sldId id="874" r:id="rId24"/>
    <p:sldId id="875" r:id="rId25"/>
    <p:sldId id="271" r:id="rId26"/>
    <p:sldId id="873" r:id="rId27"/>
    <p:sldId id="872" r:id="rId28"/>
  </p:sldIdLst>
  <p:sldSz cx="12192000" cy="6858000"/>
  <p:notesSz cx="6858000" cy="9144000"/>
  <p:embeddedFontLst>
    <p:embeddedFont>
      <p:font typeface="Archivo" pitchFamily="2" charset="0"/>
      <p:regular r:id="rId30"/>
      <p:bold r:id="rId31"/>
    </p:embeddedFont>
  </p:embeddedFontLst>
  <p:custDataLst>
    <p:tags r:id="rId32"/>
  </p:custDataLst>
  <p:defaultTextStyle>
    <a:defPPr>
      <a:defRPr lang="de-DE"/>
    </a:defPPr>
    <a:lvl1pPr marL="0" indent="0" algn="l" defTabSz="914400" rtl="0" eaLnBrk="1" latinLnBrk="0" hangingPunct="1">
      <a:lnSpc>
        <a:spcPct val="100000"/>
      </a:lnSpc>
      <a:spcBef>
        <a:spcPts val="0"/>
      </a:spcBef>
      <a:spcAft>
        <a:spcPts val="600"/>
      </a:spcAft>
      <a:buFont typeface="Arial" panose="020B0604020202020204" pitchFamily="34" charset="0"/>
      <a:buNone/>
      <a:defRPr sz="1400" b="1" kern="1200">
        <a:solidFill>
          <a:schemeClr val="tx2"/>
        </a:solidFill>
        <a:latin typeface="+mn-lt"/>
        <a:ea typeface="+mn-ea"/>
        <a:cs typeface="+mn-cs"/>
      </a:defRPr>
    </a:lvl1pPr>
    <a:lvl2pPr marL="270000" indent="-270000" algn="l" defTabSz="914400" rtl="0" eaLnBrk="1" latinLnBrk="0" hangingPunct="1">
      <a:lnSpc>
        <a:spcPct val="100000"/>
      </a:lnSpc>
      <a:spcBef>
        <a:spcPts val="0"/>
      </a:spcBef>
      <a:spcAft>
        <a:spcPts val="600"/>
      </a:spcAft>
      <a:buFont typeface="Symbol" panose="05050102010706020507" pitchFamily="18" charset="2"/>
      <a:buChar char="-"/>
      <a:defRPr sz="1400" kern="1200">
        <a:solidFill>
          <a:schemeClr val="tx2"/>
        </a:solidFill>
        <a:latin typeface="+mn-lt"/>
        <a:ea typeface="+mn-ea"/>
        <a:cs typeface="+mn-cs"/>
      </a:defRPr>
    </a:lvl2pPr>
    <a:lvl3pPr marL="540000" indent="-27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810000" indent="-270000" algn="l" defTabSz="914400" rtl="0" eaLnBrk="1" latinLnBrk="0" hangingPunct="1">
      <a:lnSpc>
        <a:spcPct val="100000"/>
      </a:lnSpc>
      <a:spcBef>
        <a:spcPts val="0"/>
      </a:spcBef>
      <a:spcAft>
        <a:spcPts val="600"/>
      </a:spcAft>
      <a:buFont typeface="Symbol" panose="05050102010706020507" pitchFamily="18" charset="2"/>
      <a:buChar char="-"/>
      <a:defRPr sz="1400" b="0" kern="1200">
        <a:solidFill>
          <a:schemeClr val="tx2"/>
        </a:solidFill>
        <a:latin typeface="+mn-lt"/>
        <a:ea typeface="+mn-ea"/>
        <a:cs typeface="+mn-cs"/>
      </a:defRPr>
    </a:lvl4pPr>
    <a:lvl5pPr marL="0" indent="0" algn="ctr" defTabSz="914400" rtl="0" eaLnBrk="1" latinLnBrk="0" hangingPunct="1">
      <a:lnSpc>
        <a:spcPct val="100000"/>
      </a:lnSpc>
      <a:spcBef>
        <a:spcPts val="0"/>
      </a:spcBef>
      <a:spcAft>
        <a:spcPts val="600"/>
      </a:spcAft>
      <a:buFont typeface="Symbol" panose="05050102010706020507" pitchFamily="18" charset="2"/>
      <a:buNone/>
      <a:defRPr sz="1400" b="1" kern="1200">
        <a:solidFill>
          <a:schemeClr val="tx2"/>
        </a:solidFill>
        <a:latin typeface="+mn-lt"/>
        <a:ea typeface="+mn-ea"/>
        <a:cs typeface="+mn-cs"/>
      </a:defRPr>
    </a:lvl5pPr>
    <a:lvl6pPr marL="0" indent="0" algn="ctr" defTabSz="914400" rtl="0" eaLnBrk="1" latinLnBrk="0" hangingPunct="1">
      <a:lnSpc>
        <a:spcPct val="100000"/>
      </a:lnSpc>
      <a:spcBef>
        <a:spcPts val="0"/>
      </a:spcBef>
      <a:spcAft>
        <a:spcPts val="600"/>
      </a:spcAft>
      <a:buFont typeface="Symbol" panose="05050102010706020507" pitchFamily="18" charset="2"/>
      <a:buNone/>
      <a:defRPr sz="2000" b="1" kern="1200">
        <a:solidFill>
          <a:schemeClr val="tx2"/>
        </a:solidFill>
        <a:latin typeface="+mn-lt"/>
        <a:ea typeface="+mn-ea"/>
        <a:cs typeface="+mn-cs"/>
      </a:defRPr>
    </a:lvl6pPr>
    <a:lvl7pPr marL="0" indent="0" algn="ctr" defTabSz="914400" rtl="0" eaLnBrk="1" latinLnBrk="0" hangingPunct="1">
      <a:lnSpc>
        <a:spcPct val="100000"/>
      </a:lnSpc>
      <a:spcBef>
        <a:spcPts val="0"/>
      </a:spcBef>
      <a:spcAft>
        <a:spcPts val="600"/>
      </a:spcAft>
      <a:buFont typeface="Arial" panose="020B0604020202020204" pitchFamily="34" charset="0"/>
      <a:buNone/>
      <a:defRPr sz="3000" b="0" kern="1200">
        <a:solidFill>
          <a:schemeClr val="tx2"/>
        </a:solidFill>
        <a:latin typeface="+mn-lt"/>
        <a:ea typeface="+mn-ea"/>
        <a:cs typeface="+mn-cs"/>
      </a:defRPr>
    </a:lvl7pPr>
    <a:lvl8pPr marL="0" indent="0" algn="ctr" defTabSz="914400" rtl="0" eaLnBrk="1" latinLnBrk="0" hangingPunct="1">
      <a:lnSpc>
        <a:spcPct val="100000"/>
      </a:lnSpc>
      <a:spcBef>
        <a:spcPts val="0"/>
      </a:spcBef>
      <a:spcAft>
        <a:spcPts val="600"/>
      </a:spcAft>
      <a:buFont typeface="Symbol" panose="05050102010706020507" pitchFamily="18" charset="2"/>
      <a:buNone/>
      <a:defRPr sz="4800" kern="1200">
        <a:solidFill>
          <a:schemeClr val="tx2"/>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900" kern="1200">
        <a:solidFill>
          <a:schemeClr val="tx2"/>
        </a:solidFill>
        <a:latin typeface="+mn-lt"/>
        <a:ea typeface="+mn-ea"/>
        <a:cs typeface="+mn-cs"/>
      </a:defRPr>
    </a:lvl9pPr>
  </p:defaultTextStyle>
  <p:extLst>
    <p:ext uri="{EFAFB233-063F-42B5-8137-9DF3F51BA10A}">
      <p15:sldGuideLst xmlns:p15="http://schemas.microsoft.com/office/powerpoint/2012/main">
        <p15:guide id="2" orient="horz" pos="869" userDrawn="1">
          <p15:clr>
            <a:srgbClr val="A4A3A4"/>
          </p15:clr>
        </p15:guide>
        <p15:guide id="3" pos="7499" userDrawn="1">
          <p15:clr>
            <a:srgbClr val="A4A3A4"/>
          </p15:clr>
        </p15:guide>
        <p15:guide id="4" orient="horz" pos="3959" userDrawn="1">
          <p15:clr>
            <a:srgbClr val="A4A3A4"/>
          </p15:clr>
        </p15:guide>
        <p15:guide id="5" pos="1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1F1"/>
    <a:srgbClr val="919191"/>
    <a:srgbClr val="9E9E9E"/>
    <a:srgbClr val="9FA400"/>
    <a:srgbClr val="9E8FFF"/>
    <a:srgbClr val="917EFF"/>
    <a:srgbClr val="3B3B3B"/>
    <a:srgbClr val="25421C"/>
    <a:srgbClr val="3C3E00"/>
    <a:srgbClr val="7218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47E88D4B-9570-4F2C-9873-11DF9558A75F}">
  <a:tblStyle styleId="{47E88D4B-9570-4F2C-9873-11DF9558A75F}" styleName="HNR Table Style">
    <a:tblBg>
      <a:effect>
        <a:effectLst/>
      </a:effect>
    </a:tblBg>
    <a:wholeTbl>
      <a:tcTxStyle b="off" i="off">
        <a:fontRef idx="minor"/>
        <a:schemeClr val="tx2"/>
      </a:tcTxStyle>
      <a:tcStyle>
        <a:tcBdr>
          <a:left>
            <a:ln>
              <a:noFill/>
            </a:ln>
          </a:left>
          <a:right>
            <a:ln>
              <a:noFill/>
            </a:ln>
          </a:right>
          <a:top>
            <a:ln>
              <a:noFill/>
            </a:ln>
          </a:top>
          <a:bottom>
            <a:ln w="12700" cap="flat" cmpd="sng" algn="ctr">
              <a:solidFill>
                <a:schemeClr val="dk2"/>
              </a:solidFill>
              <a:prstDash val="solid"/>
            </a:ln>
          </a:bottom>
          <a:insideH>
            <a:ln w="12700" cap="flat" cmpd="sng" algn="ctr">
              <a:solidFill>
                <a:schemeClr val="dk2"/>
              </a:solidFill>
              <a:prstDash val="solid"/>
            </a:ln>
          </a:insideH>
          <a:insideV>
            <a:ln>
              <a:noFill/>
            </a:ln>
          </a:insideV>
          <a:tl2br>
            <a:ln>
              <a:noFill/>
            </a:ln>
          </a:tl2br>
          <a:tr2bl>
            <a:ln>
              <a:noFill/>
            </a:ln>
          </a:tr2bl>
        </a:tcBdr>
        <a:fill>
          <a:no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TxStyle b="on" i="off">
        <a:fontRef idx="minor"/>
        <a:schemeClr val="tx2"/>
      </a:tcTxStyle>
      <a:tcStyle>
        <a:tcBdr>
          <a:top>
            <a:ln w="28575" cap="flat" cmpd="sng" algn="ctr">
              <a:solidFill>
                <a:schemeClr val="dk2"/>
              </a:solidFill>
              <a:prstDash val="solid"/>
            </a:ln>
          </a:top>
          <a:bottom>
            <a:ln w="28575" cap="flat" cmpd="sng" algn="ctr">
              <a:solidFill>
                <a:schemeClr val="dk2"/>
              </a:solidFill>
              <a:prstDash val="solid"/>
            </a:ln>
          </a:bottom>
        </a:tcBdr>
      </a:tcStyle>
    </a:lastRow>
    <a:seCell>
      <a:tcStyle>
        <a:tcBdr/>
      </a:tcStyle>
    </a:seCell>
    <a:swCell>
      <a:tcStyle>
        <a:tcBdr/>
      </a:tcStyle>
    </a:swCell>
    <a:firstRow>
      <a:tcStyle>
        <a:tcBdr>
          <a:bottom>
            <a:ln w="28575" cap="flat" cmpd="sng" algn="ctr">
              <a:solidFill>
                <a:schemeClr val="dk2"/>
              </a:solidFill>
              <a:prstDash val="solid"/>
            </a:ln>
          </a:bottom>
        </a:tcBdr>
      </a:tcStyle>
    </a:firstRow>
    <a:neCell>
      <a:tcStyle>
        <a:tcBdr/>
      </a:tcStyle>
    </a:neCell>
    <a:nwCell>
      <a:tcStyle>
        <a:tcBdr/>
      </a:tcStyle>
    </a:nwCell>
    <a:extLst/>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62191" autoAdjust="0"/>
  </p:normalViewPr>
  <p:slideViewPr>
    <p:cSldViewPr snapToGrid="0" showGuides="1">
      <p:cViewPr>
        <p:scale>
          <a:sx n="70" d="100"/>
          <a:sy n="70" d="100"/>
        </p:scale>
        <p:origin x="960" y="-824"/>
      </p:cViewPr>
      <p:guideLst>
        <p:guide orient="horz" pos="869"/>
        <p:guide pos="7499"/>
        <p:guide orient="horz" pos="3959"/>
        <p:guide pos="179"/>
      </p:guideLst>
    </p:cSldViewPr>
  </p:slideViewPr>
  <p:notesTextViewPr>
    <p:cViewPr>
      <p:scale>
        <a:sx n="3" d="2"/>
        <a:sy n="3" d="2"/>
      </p:scale>
      <p:origin x="0" y="0"/>
    </p:cViewPr>
  </p:notesText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gs" Target="tags/tag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font" Target="fonts/font1.fntdata"/><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ma-Gabriela Vera-Calzada" userId="fd55dc7c-09b9-40f9-832b-b342261aae60" providerId="ADAL" clId="{B8A82C72-9CB3-4CF1-9475-5B3A7D188266}"/>
    <pc:docChg chg="mod modSld">
      <pc:chgData name="Alma-Gabriela Vera-Calzada" userId="fd55dc7c-09b9-40f9-832b-b342261aae60" providerId="ADAL" clId="{B8A82C72-9CB3-4CF1-9475-5B3A7D188266}" dt="2024-09-05T18:41:17.131" v="14"/>
      <pc:docMkLst>
        <pc:docMk/>
      </pc:docMkLst>
      <pc:sldChg chg="modNotesTx">
        <pc:chgData name="Alma-Gabriela Vera-Calzada" userId="fd55dc7c-09b9-40f9-832b-b342261aae60" providerId="ADAL" clId="{B8A82C72-9CB3-4CF1-9475-5B3A7D188266}" dt="2024-09-05T18:38:38.304" v="1" actId="20577"/>
        <pc:sldMkLst>
          <pc:docMk/>
          <pc:sldMk cId="194101774" sldId="260"/>
        </pc:sldMkLst>
      </pc:sldChg>
      <pc:sldChg chg="modNotesTx">
        <pc:chgData name="Alma-Gabriela Vera-Calzada" userId="fd55dc7c-09b9-40f9-832b-b342261aae60" providerId="ADAL" clId="{B8A82C72-9CB3-4CF1-9475-5B3A7D188266}" dt="2024-09-05T18:38:49.955" v="3" actId="20577"/>
        <pc:sldMkLst>
          <pc:docMk/>
          <pc:sldMk cId="2851206503" sldId="262"/>
        </pc:sldMkLst>
      </pc:sldChg>
      <pc:sldChg chg="modNotesTx">
        <pc:chgData name="Alma-Gabriela Vera-Calzada" userId="fd55dc7c-09b9-40f9-832b-b342261aae60" providerId="ADAL" clId="{B8A82C72-9CB3-4CF1-9475-5B3A7D188266}" dt="2024-09-05T18:39:15.858" v="8" actId="20577"/>
        <pc:sldMkLst>
          <pc:docMk/>
          <pc:sldMk cId="2000144617" sldId="264"/>
        </pc:sldMkLst>
      </pc:sldChg>
      <pc:sldChg chg="modNotesTx">
        <pc:chgData name="Alma-Gabriela Vera-Calzada" userId="fd55dc7c-09b9-40f9-832b-b342261aae60" providerId="ADAL" clId="{B8A82C72-9CB3-4CF1-9475-5B3A7D188266}" dt="2024-09-05T18:39:21.419" v="9" actId="20577"/>
        <pc:sldMkLst>
          <pc:docMk/>
          <pc:sldMk cId="1459111147" sldId="267"/>
        </pc:sldMkLst>
      </pc:sldChg>
      <pc:sldChg chg="modNotesTx">
        <pc:chgData name="Alma-Gabriela Vera-Calzada" userId="fd55dc7c-09b9-40f9-832b-b342261aae60" providerId="ADAL" clId="{B8A82C72-9CB3-4CF1-9475-5B3A7D188266}" dt="2024-09-05T18:39:25.307" v="10" actId="20577"/>
        <pc:sldMkLst>
          <pc:docMk/>
          <pc:sldMk cId="227029177" sldId="269"/>
        </pc:sldMkLst>
      </pc:sldChg>
      <pc:sldChg chg="modNotesTx">
        <pc:chgData name="Alma-Gabriela Vera-Calzada" userId="fd55dc7c-09b9-40f9-832b-b342261aae60" providerId="ADAL" clId="{B8A82C72-9CB3-4CF1-9475-5B3A7D188266}" dt="2024-09-05T18:38:55.753" v="4" actId="20577"/>
        <pc:sldMkLst>
          <pc:docMk/>
          <pc:sldMk cId="1074226289" sldId="270"/>
        </pc:sldMkLst>
      </pc:sldChg>
      <pc:sldChg chg="modNotesTx">
        <pc:chgData name="Alma-Gabriela Vera-Calzada" userId="fd55dc7c-09b9-40f9-832b-b342261aae60" providerId="ADAL" clId="{B8A82C72-9CB3-4CF1-9475-5B3A7D188266}" dt="2024-09-05T18:39:40.701" v="13" actId="20577"/>
        <pc:sldMkLst>
          <pc:docMk/>
          <pc:sldMk cId="1759460664" sldId="271"/>
        </pc:sldMkLst>
      </pc:sldChg>
      <pc:sldChg chg="modNotesTx">
        <pc:chgData name="Alma-Gabriela Vera-Calzada" userId="fd55dc7c-09b9-40f9-832b-b342261aae60" providerId="ADAL" clId="{B8A82C72-9CB3-4CF1-9475-5B3A7D188266}" dt="2024-09-05T18:39:00.988" v="5" actId="20577"/>
        <pc:sldMkLst>
          <pc:docMk/>
          <pc:sldMk cId="1907067648" sldId="272"/>
        </pc:sldMkLst>
      </pc:sldChg>
      <pc:sldChg chg="modNotesTx">
        <pc:chgData name="Alma-Gabriela Vera-Calzada" userId="fd55dc7c-09b9-40f9-832b-b342261aae60" providerId="ADAL" clId="{B8A82C72-9CB3-4CF1-9475-5B3A7D188266}" dt="2024-09-05T18:39:05.334" v="6" actId="20577"/>
        <pc:sldMkLst>
          <pc:docMk/>
          <pc:sldMk cId="3971031256" sldId="275"/>
        </pc:sldMkLst>
      </pc:sldChg>
      <pc:sldChg chg="modNotesTx">
        <pc:chgData name="Alma-Gabriela Vera-Calzada" userId="fd55dc7c-09b9-40f9-832b-b342261aae60" providerId="ADAL" clId="{B8A82C72-9CB3-4CF1-9475-5B3A7D188266}" dt="2024-09-05T18:39:09.406" v="7" actId="20577"/>
        <pc:sldMkLst>
          <pc:docMk/>
          <pc:sldMk cId="3342435857" sldId="276"/>
        </pc:sldMkLst>
      </pc:sldChg>
      <pc:sldChg chg="modNotesTx">
        <pc:chgData name="Alma-Gabriela Vera-Calzada" userId="fd55dc7c-09b9-40f9-832b-b342261aae60" providerId="ADAL" clId="{B8A82C72-9CB3-4CF1-9475-5B3A7D188266}" dt="2024-09-05T18:39:30.365" v="11" actId="20577"/>
        <pc:sldMkLst>
          <pc:docMk/>
          <pc:sldMk cId="915681064" sldId="277"/>
        </pc:sldMkLst>
      </pc:sldChg>
      <pc:sldChg chg="modNotesTx">
        <pc:chgData name="Alma-Gabriela Vera-Calzada" userId="fd55dc7c-09b9-40f9-832b-b342261aae60" providerId="ADAL" clId="{B8A82C72-9CB3-4CF1-9475-5B3A7D188266}" dt="2024-09-05T18:38:32.180" v="0" actId="20577"/>
        <pc:sldMkLst>
          <pc:docMk/>
          <pc:sldMk cId="1229139098" sldId="874"/>
        </pc:sldMkLst>
      </pc:sldChg>
      <pc:sldChg chg="modNotesTx">
        <pc:chgData name="Alma-Gabriela Vera-Calzada" userId="fd55dc7c-09b9-40f9-832b-b342261aae60" providerId="ADAL" clId="{B8A82C72-9CB3-4CF1-9475-5B3A7D188266}" dt="2024-09-05T18:39:35.665" v="12" actId="20577"/>
        <pc:sldMkLst>
          <pc:docMk/>
          <pc:sldMk cId="993039678" sldId="875"/>
        </pc:sldMkLst>
      </pc:sldChg>
      <pc:sldChg chg="modNotesTx">
        <pc:chgData name="Alma-Gabriela Vera-Calzada" userId="fd55dc7c-09b9-40f9-832b-b342261aae60" providerId="ADAL" clId="{B8A82C72-9CB3-4CF1-9475-5B3A7D188266}" dt="2024-09-05T18:38:42.496" v="2" actId="20577"/>
        <pc:sldMkLst>
          <pc:docMk/>
          <pc:sldMk cId="3431720190" sldId="876"/>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foto.wuestenigel.com/two-red-ribbons-in-the-hands-of-a-woman-on-a-white-background/" TargetMode="External"/><Relationship Id="rId1" Type="http://schemas.openxmlformats.org/officeDocument/2006/relationships/image" Target="../media/image36.jpeg"/><Relationship Id="rId6" Type="http://schemas.openxmlformats.org/officeDocument/2006/relationships/hyperlink" Target="https://www.piqsels.com/en/public-domain-photo-jsiaf" TargetMode="External"/><Relationship Id="rId5" Type="http://schemas.openxmlformats.org/officeDocument/2006/relationships/image" Target="../media/image38.jpg"/><Relationship Id="rId4" Type="http://schemas.openxmlformats.org/officeDocument/2006/relationships/hyperlink" Target="https://www.aliem.com/teaming-tips-case-8-wayward-collaborator/"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foto.wuestenigel.com/two-red-ribbons-in-the-hands-of-a-woman-on-a-white-background/" TargetMode="External"/><Relationship Id="rId1" Type="http://schemas.openxmlformats.org/officeDocument/2006/relationships/image" Target="../media/image36.jpeg"/><Relationship Id="rId6" Type="http://schemas.openxmlformats.org/officeDocument/2006/relationships/hyperlink" Target="https://www.piqsels.com/en/public-domain-photo-jsiaf" TargetMode="External"/><Relationship Id="rId5" Type="http://schemas.openxmlformats.org/officeDocument/2006/relationships/image" Target="../media/image38.jpg"/><Relationship Id="rId4" Type="http://schemas.openxmlformats.org/officeDocument/2006/relationships/hyperlink" Target="https://www.aliem.com/teaming-tips-case-8-wayward-collaborator/"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710C69-1493-4FBF-BDA0-8E0F85FFF6D5}" type="doc">
      <dgm:prSet loTypeId="urn:microsoft.com/office/officeart/2008/layout/VerticalCurvedList" loCatId="list" qsTypeId="urn:microsoft.com/office/officeart/2005/8/quickstyle/simple4" qsCatId="simple" csTypeId="urn:microsoft.com/office/officeart/2005/8/colors/accent1_2" csCatId="accent1" phldr="1"/>
      <dgm:spPr/>
      <dgm:t>
        <a:bodyPr/>
        <a:lstStyle/>
        <a:p>
          <a:endParaRPr lang="en-GB"/>
        </a:p>
      </dgm:t>
    </dgm:pt>
    <dgm:pt modelId="{276B6288-C452-4C5A-9BF7-84FCB34B5C03}">
      <dgm:prSet phldrT="[Text]"/>
      <dgm:spPr/>
      <dgm:t>
        <a:bodyPr/>
        <a:lstStyle/>
        <a:p>
          <a:r>
            <a:rPr lang="es-MX" noProof="0" dirty="0"/>
            <a:t>Prevención</a:t>
          </a:r>
        </a:p>
      </dgm:t>
    </dgm:pt>
    <dgm:pt modelId="{847F8F46-360C-489A-B402-5C037E67E93E}" type="parTrans" cxnId="{A557B187-4CF7-40AD-B4C8-F8743F7BC5CC}">
      <dgm:prSet/>
      <dgm:spPr/>
      <dgm:t>
        <a:bodyPr/>
        <a:lstStyle/>
        <a:p>
          <a:endParaRPr lang="es-MX" noProof="0" dirty="0"/>
        </a:p>
      </dgm:t>
    </dgm:pt>
    <dgm:pt modelId="{6B0E9969-78E9-4C70-A676-752D780A4866}" type="sibTrans" cxnId="{A557B187-4CF7-40AD-B4C8-F8743F7BC5CC}">
      <dgm:prSet/>
      <dgm:spPr/>
      <dgm:t>
        <a:bodyPr/>
        <a:lstStyle/>
        <a:p>
          <a:endParaRPr lang="en-US"/>
        </a:p>
      </dgm:t>
    </dgm:pt>
    <dgm:pt modelId="{68E88A7D-CAF7-4DB0-A773-5486FEE8410D}">
      <dgm:prSet phldrT="[Text]"/>
      <dgm:spPr/>
      <dgm:t>
        <a:bodyPr/>
        <a:lstStyle/>
        <a:p>
          <a:r>
            <a:rPr lang="es-MX" noProof="0" dirty="0"/>
            <a:t>Colaboración</a:t>
          </a:r>
        </a:p>
      </dgm:t>
    </dgm:pt>
    <dgm:pt modelId="{2A13A35B-44D2-4FA3-9805-F68DB749E8AE}" type="parTrans" cxnId="{7B3D041B-9368-4C29-9C01-0FE118701226}">
      <dgm:prSet/>
      <dgm:spPr/>
      <dgm:t>
        <a:bodyPr/>
        <a:lstStyle/>
        <a:p>
          <a:endParaRPr lang="es-MX" noProof="0" dirty="0"/>
        </a:p>
      </dgm:t>
    </dgm:pt>
    <dgm:pt modelId="{8A9A6EF6-CEA4-4AD6-9745-7324276C85F6}" type="sibTrans" cxnId="{7B3D041B-9368-4C29-9C01-0FE118701226}">
      <dgm:prSet/>
      <dgm:spPr/>
      <dgm:t>
        <a:bodyPr/>
        <a:lstStyle/>
        <a:p>
          <a:endParaRPr lang="es-MX" noProof="0" dirty="0"/>
        </a:p>
      </dgm:t>
    </dgm:pt>
    <dgm:pt modelId="{F9B06DB2-6DDD-4380-93F0-F3E281AE8BA9}">
      <dgm:prSet phldrT="[Text]"/>
      <dgm:spPr/>
      <dgm:t>
        <a:bodyPr/>
        <a:lstStyle/>
        <a:p>
          <a:r>
            <a:rPr lang="es-MX" noProof="0" dirty="0"/>
            <a:t>Acceso</a:t>
          </a:r>
        </a:p>
      </dgm:t>
    </dgm:pt>
    <dgm:pt modelId="{AC5420F5-A8F5-4403-8C2F-4880837C2A74}" type="parTrans" cxnId="{8E776E8B-ED97-45EE-8FD2-A3D5426D9821}">
      <dgm:prSet/>
      <dgm:spPr/>
      <dgm:t>
        <a:bodyPr/>
        <a:lstStyle/>
        <a:p>
          <a:endParaRPr lang="es-MX" noProof="0" dirty="0"/>
        </a:p>
      </dgm:t>
    </dgm:pt>
    <dgm:pt modelId="{B0D9A6A1-9EFC-4A1B-92EA-ABF7B1977E3D}" type="sibTrans" cxnId="{8E776E8B-ED97-45EE-8FD2-A3D5426D9821}">
      <dgm:prSet/>
      <dgm:spPr/>
      <dgm:t>
        <a:bodyPr/>
        <a:lstStyle/>
        <a:p>
          <a:endParaRPr lang="es-MX" noProof="0" dirty="0"/>
        </a:p>
      </dgm:t>
    </dgm:pt>
    <dgm:pt modelId="{5C26D1E1-39BF-4148-BEBA-7D8C6E2AFA08}" type="pres">
      <dgm:prSet presAssocID="{CF710C69-1493-4FBF-BDA0-8E0F85FFF6D5}" presName="Name0" presStyleCnt="0">
        <dgm:presLayoutVars>
          <dgm:chMax val="7"/>
          <dgm:chPref val="7"/>
          <dgm:dir/>
        </dgm:presLayoutVars>
      </dgm:prSet>
      <dgm:spPr/>
    </dgm:pt>
    <dgm:pt modelId="{5A91105D-B8FD-47BB-8CC7-4BE6C50F72CD}" type="pres">
      <dgm:prSet presAssocID="{CF710C69-1493-4FBF-BDA0-8E0F85FFF6D5}" presName="Name1" presStyleCnt="0"/>
      <dgm:spPr/>
    </dgm:pt>
    <dgm:pt modelId="{E2E263FD-9EEC-4EB4-BBE5-19E82054EB33}" type="pres">
      <dgm:prSet presAssocID="{CF710C69-1493-4FBF-BDA0-8E0F85FFF6D5}" presName="cycle" presStyleCnt="0"/>
      <dgm:spPr/>
    </dgm:pt>
    <dgm:pt modelId="{C405DDF6-6ACD-44AC-A3D1-9464CD71AD8A}" type="pres">
      <dgm:prSet presAssocID="{CF710C69-1493-4FBF-BDA0-8E0F85FFF6D5}" presName="srcNode" presStyleLbl="node1" presStyleIdx="0" presStyleCnt="3"/>
      <dgm:spPr/>
    </dgm:pt>
    <dgm:pt modelId="{7A40E129-2485-44A0-AFD1-EC0195EE0130}" type="pres">
      <dgm:prSet presAssocID="{CF710C69-1493-4FBF-BDA0-8E0F85FFF6D5}" presName="conn" presStyleLbl="parChTrans1D2" presStyleIdx="0" presStyleCnt="1"/>
      <dgm:spPr/>
    </dgm:pt>
    <dgm:pt modelId="{B81BDC50-7716-49C5-87BE-E290011A7C1B}" type="pres">
      <dgm:prSet presAssocID="{CF710C69-1493-4FBF-BDA0-8E0F85FFF6D5}" presName="extraNode" presStyleLbl="node1" presStyleIdx="0" presStyleCnt="3"/>
      <dgm:spPr/>
    </dgm:pt>
    <dgm:pt modelId="{81F1E562-81CC-4ACF-B038-1D524379F8EA}" type="pres">
      <dgm:prSet presAssocID="{CF710C69-1493-4FBF-BDA0-8E0F85FFF6D5}" presName="dstNode" presStyleLbl="node1" presStyleIdx="0" presStyleCnt="3"/>
      <dgm:spPr/>
    </dgm:pt>
    <dgm:pt modelId="{D37D9BE5-8817-46B5-A950-8D73BA1EA598}" type="pres">
      <dgm:prSet presAssocID="{276B6288-C452-4C5A-9BF7-84FCB34B5C03}" presName="text_1" presStyleLbl="node1" presStyleIdx="0" presStyleCnt="3">
        <dgm:presLayoutVars>
          <dgm:bulletEnabled val="1"/>
        </dgm:presLayoutVars>
      </dgm:prSet>
      <dgm:spPr/>
    </dgm:pt>
    <dgm:pt modelId="{778EA42E-42D5-4BE0-A9A7-89FA6B1C5D4D}" type="pres">
      <dgm:prSet presAssocID="{276B6288-C452-4C5A-9BF7-84FCB34B5C03}" presName="accent_1" presStyleCnt="0"/>
      <dgm:spPr/>
    </dgm:pt>
    <dgm:pt modelId="{4981ECC0-565E-45E0-BD8D-440AECAD0FF1}" type="pres">
      <dgm:prSet presAssocID="{276B6288-C452-4C5A-9BF7-84FCB34B5C03}" presName="accentRepeatNode" presStyleLbl="solidFgAcc1" presStyleIdx="0" presStyleCnt="3"/>
      <dgm:spPr>
        <a:blipFill rotWithShape="0">
          <a:blip xmlns:r="http://schemas.openxmlformats.org/officeDocument/2006/relationships" r:embed="rId1">
            <a:extLst>
              <a:ext uri="{837473B0-CC2E-450A-ABE3-18F120FF3D39}">
                <a1611:picAttrSrcUrl xmlns:a1611="http://schemas.microsoft.com/office/drawing/2016/11/main" r:id="rId2"/>
              </a:ext>
            </a:extLst>
          </a:blip>
          <a:stretch>
            <a:fillRect/>
          </a:stretch>
        </a:blipFill>
      </dgm:spPr>
    </dgm:pt>
    <dgm:pt modelId="{20F9B91A-F6DE-4581-910C-242636C89B6E}" type="pres">
      <dgm:prSet presAssocID="{68E88A7D-CAF7-4DB0-A773-5486FEE8410D}" presName="text_2" presStyleLbl="node1" presStyleIdx="1" presStyleCnt="3">
        <dgm:presLayoutVars>
          <dgm:bulletEnabled val="1"/>
        </dgm:presLayoutVars>
      </dgm:prSet>
      <dgm:spPr/>
    </dgm:pt>
    <dgm:pt modelId="{CFC925C2-3B8F-41EF-A09B-7558658032EC}" type="pres">
      <dgm:prSet presAssocID="{68E88A7D-CAF7-4DB0-A773-5486FEE8410D}" presName="accent_2" presStyleCnt="0"/>
      <dgm:spPr/>
    </dgm:pt>
    <dgm:pt modelId="{FA57D3AB-0DF0-4171-876A-72BF76FEF3BC}" type="pres">
      <dgm:prSet presAssocID="{68E88A7D-CAF7-4DB0-A773-5486FEE8410D}" presName="accentRepeatNode" presStyleLbl="solidFgAcc1" presStyleIdx="1" presStyleCnt="3"/>
      <dgm:spPr>
        <a:blipFill rotWithShape="0">
          <a:blip xmlns:r="http://schemas.openxmlformats.org/officeDocument/2006/relationships" r:embed="rId3">
            <a:extLst>
              <a:ext uri="{837473B0-CC2E-450A-ABE3-18F120FF3D39}">
                <a1611:picAttrSrcUrl xmlns:a1611="http://schemas.microsoft.com/office/drawing/2016/11/main" r:id="rId4"/>
              </a:ext>
            </a:extLst>
          </a:blip>
          <a:stretch>
            <a:fillRect/>
          </a:stretch>
        </a:blipFill>
      </dgm:spPr>
    </dgm:pt>
    <dgm:pt modelId="{FFFAA77E-7C43-4CD5-831A-0F6BE15E4243}" type="pres">
      <dgm:prSet presAssocID="{F9B06DB2-6DDD-4380-93F0-F3E281AE8BA9}" presName="text_3" presStyleLbl="node1" presStyleIdx="2" presStyleCnt="3">
        <dgm:presLayoutVars>
          <dgm:bulletEnabled val="1"/>
        </dgm:presLayoutVars>
      </dgm:prSet>
      <dgm:spPr/>
    </dgm:pt>
    <dgm:pt modelId="{1DE15440-BFDD-4DE1-9CA9-3F6AD9578E36}" type="pres">
      <dgm:prSet presAssocID="{F9B06DB2-6DDD-4380-93F0-F3E281AE8BA9}" presName="accent_3" presStyleCnt="0"/>
      <dgm:spPr/>
    </dgm:pt>
    <dgm:pt modelId="{D2FE8FDA-8583-47B8-991E-5FD2BA707A23}" type="pres">
      <dgm:prSet presAssocID="{F9B06DB2-6DDD-4380-93F0-F3E281AE8BA9}" presName="accentRepeatNode" presStyleLbl="solidFgAcc1" presStyleIdx="2" presStyleCnt="3"/>
      <dgm:spPr>
        <a:blipFill rotWithShape="0">
          <a:blip xmlns:r="http://schemas.openxmlformats.org/officeDocument/2006/relationships" r:embed="rId5">
            <a:extLst>
              <a:ext uri="{837473B0-CC2E-450A-ABE3-18F120FF3D39}">
                <a1611:picAttrSrcUrl xmlns:a1611="http://schemas.microsoft.com/office/drawing/2016/11/main" r:id="rId6"/>
              </a:ext>
            </a:extLst>
          </a:blip>
          <a:stretch>
            <a:fillRect/>
          </a:stretch>
        </a:blipFill>
      </dgm:spPr>
    </dgm:pt>
  </dgm:ptLst>
  <dgm:cxnLst>
    <dgm:cxn modelId="{7B3D041B-9368-4C29-9C01-0FE118701226}" srcId="{CF710C69-1493-4FBF-BDA0-8E0F85FFF6D5}" destId="{68E88A7D-CAF7-4DB0-A773-5486FEE8410D}" srcOrd="1" destOrd="0" parTransId="{2A13A35B-44D2-4FA3-9805-F68DB749E8AE}" sibTransId="{8A9A6EF6-CEA4-4AD6-9745-7324276C85F6}"/>
    <dgm:cxn modelId="{0D735E2B-6C6D-43D0-B4CB-E98858E21018}" type="presOf" srcId="{6B0E9969-78E9-4C70-A676-752D780A4866}" destId="{7A40E129-2485-44A0-AFD1-EC0195EE0130}" srcOrd="0" destOrd="0" presId="urn:microsoft.com/office/officeart/2008/layout/VerticalCurvedList"/>
    <dgm:cxn modelId="{785A612D-36A0-4021-BE04-D70A4BB6FD9E}" type="presOf" srcId="{F9B06DB2-6DDD-4380-93F0-F3E281AE8BA9}" destId="{FFFAA77E-7C43-4CD5-831A-0F6BE15E4243}" srcOrd="0" destOrd="0" presId="urn:microsoft.com/office/officeart/2008/layout/VerticalCurvedList"/>
    <dgm:cxn modelId="{3A42415B-5CC9-478A-877F-7FE176E8CE42}" type="presOf" srcId="{68E88A7D-CAF7-4DB0-A773-5486FEE8410D}" destId="{20F9B91A-F6DE-4581-910C-242636C89B6E}" srcOrd="0" destOrd="0" presId="urn:microsoft.com/office/officeart/2008/layout/VerticalCurvedList"/>
    <dgm:cxn modelId="{7754774D-2923-43A4-A819-D8FB57A28764}" type="presOf" srcId="{276B6288-C452-4C5A-9BF7-84FCB34B5C03}" destId="{D37D9BE5-8817-46B5-A950-8D73BA1EA598}" srcOrd="0" destOrd="0" presId="urn:microsoft.com/office/officeart/2008/layout/VerticalCurvedList"/>
    <dgm:cxn modelId="{A557B187-4CF7-40AD-B4C8-F8743F7BC5CC}" srcId="{CF710C69-1493-4FBF-BDA0-8E0F85FFF6D5}" destId="{276B6288-C452-4C5A-9BF7-84FCB34B5C03}" srcOrd="0" destOrd="0" parTransId="{847F8F46-360C-489A-B402-5C037E67E93E}" sibTransId="{6B0E9969-78E9-4C70-A676-752D780A4866}"/>
    <dgm:cxn modelId="{8E776E8B-ED97-45EE-8FD2-A3D5426D9821}" srcId="{CF710C69-1493-4FBF-BDA0-8E0F85FFF6D5}" destId="{F9B06DB2-6DDD-4380-93F0-F3E281AE8BA9}" srcOrd="2" destOrd="0" parTransId="{AC5420F5-A8F5-4403-8C2F-4880837C2A74}" sibTransId="{B0D9A6A1-9EFC-4A1B-92EA-ABF7B1977E3D}"/>
    <dgm:cxn modelId="{6D9E4698-EBE5-40D4-A376-78BB0C32701C}" type="presOf" srcId="{CF710C69-1493-4FBF-BDA0-8E0F85FFF6D5}" destId="{5C26D1E1-39BF-4148-BEBA-7D8C6E2AFA08}" srcOrd="0" destOrd="0" presId="urn:microsoft.com/office/officeart/2008/layout/VerticalCurvedList"/>
    <dgm:cxn modelId="{AE9F1C3B-9EF8-47EF-9795-2244DB0E5AF7}" type="presParOf" srcId="{5C26D1E1-39BF-4148-BEBA-7D8C6E2AFA08}" destId="{5A91105D-B8FD-47BB-8CC7-4BE6C50F72CD}" srcOrd="0" destOrd="0" presId="urn:microsoft.com/office/officeart/2008/layout/VerticalCurvedList"/>
    <dgm:cxn modelId="{A913D79B-8807-4EA2-9DC8-DA81D6123FE0}" type="presParOf" srcId="{5A91105D-B8FD-47BB-8CC7-4BE6C50F72CD}" destId="{E2E263FD-9EEC-4EB4-BBE5-19E82054EB33}" srcOrd="0" destOrd="0" presId="urn:microsoft.com/office/officeart/2008/layout/VerticalCurvedList"/>
    <dgm:cxn modelId="{FBFEE8AA-DDC7-4FA5-8FB4-D3215832DA79}" type="presParOf" srcId="{E2E263FD-9EEC-4EB4-BBE5-19E82054EB33}" destId="{C405DDF6-6ACD-44AC-A3D1-9464CD71AD8A}" srcOrd="0" destOrd="0" presId="urn:microsoft.com/office/officeart/2008/layout/VerticalCurvedList"/>
    <dgm:cxn modelId="{C2593457-1EB1-4020-8CDE-15F57CF80D59}" type="presParOf" srcId="{E2E263FD-9EEC-4EB4-BBE5-19E82054EB33}" destId="{7A40E129-2485-44A0-AFD1-EC0195EE0130}" srcOrd="1" destOrd="0" presId="urn:microsoft.com/office/officeart/2008/layout/VerticalCurvedList"/>
    <dgm:cxn modelId="{C6F698EB-8329-410B-9BF1-1B802E48EC64}" type="presParOf" srcId="{E2E263FD-9EEC-4EB4-BBE5-19E82054EB33}" destId="{B81BDC50-7716-49C5-87BE-E290011A7C1B}" srcOrd="2" destOrd="0" presId="urn:microsoft.com/office/officeart/2008/layout/VerticalCurvedList"/>
    <dgm:cxn modelId="{0E518345-E0A9-4F8F-814F-5DD74649A02A}" type="presParOf" srcId="{E2E263FD-9EEC-4EB4-BBE5-19E82054EB33}" destId="{81F1E562-81CC-4ACF-B038-1D524379F8EA}" srcOrd="3" destOrd="0" presId="urn:microsoft.com/office/officeart/2008/layout/VerticalCurvedList"/>
    <dgm:cxn modelId="{F8CBBEBA-CB31-42CC-9C73-5D1CD31EB588}" type="presParOf" srcId="{5A91105D-B8FD-47BB-8CC7-4BE6C50F72CD}" destId="{D37D9BE5-8817-46B5-A950-8D73BA1EA598}" srcOrd="1" destOrd="0" presId="urn:microsoft.com/office/officeart/2008/layout/VerticalCurvedList"/>
    <dgm:cxn modelId="{BA8E7E8C-262A-4C8D-ADE5-5B28FBE411B6}" type="presParOf" srcId="{5A91105D-B8FD-47BB-8CC7-4BE6C50F72CD}" destId="{778EA42E-42D5-4BE0-A9A7-89FA6B1C5D4D}" srcOrd="2" destOrd="0" presId="urn:microsoft.com/office/officeart/2008/layout/VerticalCurvedList"/>
    <dgm:cxn modelId="{7A3C6325-7C06-45B6-80AE-540C7C575F32}" type="presParOf" srcId="{778EA42E-42D5-4BE0-A9A7-89FA6B1C5D4D}" destId="{4981ECC0-565E-45E0-BD8D-440AECAD0FF1}" srcOrd="0" destOrd="0" presId="urn:microsoft.com/office/officeart/2008/layout/VerticalCurvedList"/>
    <dgm:cxn modelId="{74B94669-B717-4B42-8ECE-9CDC953F5BA1}" type="presParOf" srcId="{5A91105D-B8FD-47BB-8CC7-4BE6C50F72CD}" destId="{20F9B91A-F6DE-4581-910C-242636C89B6E}" srcOrd="3" destOrd="0" presId="urn:microsoft.com/office/officeart/2008/layout/VerticalCurvedList"/>
    <dgm:cxn modelId="{17849876-0A7D-4B01-BD55-0852C98457DF}" type="presParOf" srcId="{5A91105D-B8FD-47BB-8CC7-4BE6C50F72CD}" destId="{CFC925C2-3B8F-41EF-A09B-7558658032EC}" srcOrd="4" destOrd="0" presId="urn:microsoft.com/office/officeart/2008/layout/VerticalCurvedList"/>
    <dgm:cxn modelId="{6D99884A-B1B8-45F4-A4EA-C886E5D9A1E9}" type="presParOf" srcId="{CFC925C2-3B8F-41EF-A09B-7558658032EC}" destId="{FA57D3AB-0DF0-4171-876A-72BF76FEF3BC}" srcOrd="0" destOrd="0" presId="urn:microsoft.com/office/officeart/2008/layout/VerticalCurvedList"/>
    <dgm:cxn modelId="{AB8EBC6A-B8CD-4237-9FB6-3570715C864E}" type="presParOf" srcId="{5A91105D-B8FD-47BB-8CC7-4BE6C50F72CD}" destId="{FFFAA77E-7C43-4CD5-831A-0F6BE15E4243}" srcOrd="5" destOrd="0" presId="urn:microsoft.com/office/officeart/2008/layout/VerticalCurvedList"/>
    <dgm:cxn modelId="{E18EB848-3A7D-44A5-9445-A33D4CB7BEA1}" type="presParOf" srcId="{5A91105D-B8FD-47BB-8CC7-4BE6C50F72CD}" destId="{1DE15440-BFDD-4DE1-9CA9-3F6AD9578E36}" srcOrd="6" destOrd="0" presId="urn:microsoft.com/office/officeart/2008/layout/VerticalCurvedList"/>
    <dgm:cxn modelId="{88867491-8475-4A29-88EB-072D6317C7F6}" type="presParOf" srcId="{1DE15440-BFDD-4DE1-9CA9-3F6AD9578E36}" destId="{D2FE8FDA-8583-47B8-991E-5FD2BA707A2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17B77E-4A54-4B93-AA35-7F5142CCA625}" type="doc">
      <dgm:prSet loTypeId="urn:microsoft.com/office/officeart/2005/8/layout/hProcess9" loCatId="process" qsTypeId="urn:microsoft.com/office/officeart/2005/8/quickstyle/simple4" qsCatId="simple" csTypeId="urn:microsoft.com/office/officeart/2005/8/colors/accent1_2" csCatId="accent1" phldr="1"/>
      <dgm:spPr/>
    </dgm:pt>
    <dgm:pt modelId="{4E635CAB-2583-45D6-AAFF-38DEF8630794}">
      <dgm:prSet phldrT="[Text]"/>
      <dgm:spPr/>
      <dgm:t>
        <a:bodyPr/>
        <a:lstStyle/>
        <a:p>
          <a:r>
            <a:rPr lang="en-GB" dirty="0"/>
            <a:t>Fitness</a:t>
          </a:r>
        </a:p>
      </dgm:t>
    </dgm:pt>
    <dgm:pt modelId="{92609488-1468-441D-B23E-B25A7825C1D9}" type="parTrans" cxnId="{4C4B01F6-5364-4948-8CA3-EB2B6F0242CB}">
      <dgm:prSet/>
      <dgm:spPr/>
      <dgm:t>
        <a:bodyPr/>
        <a:lstStyle/>
        <a:p>
          <a:endParaRPr lang="en-GB"/>
        </a:p>
      </dgm:t>
    </dgm:pt>
    <dgm:pt modelId="{AC3C710E-989E-44F0-AEBF-212BDAEFF235}" type="sibTrans" cxnId="{4C4B01F6-5364-4948-8CA3-EB2B6F0242CB}">
      <dgm:prSet/>
      <dgm:spPr/>
      <dgm:t>
        <a:bodyPr/>
        <a:lstStyle/>
        <a:p>
          <a:endParaRPr lang="en-GB"/>
        </a:p>
      </dgm:t>
    </dgm:pt>
    <dgm:pt modelId="{C978AC42-6A6B-428C-AF85-9ACB1BC8A7D7}">
      <dgm:prSet phldrT="[Text]"/>
      <dgm:spPr/>
      <dgm:t>
        <a:bodyPr/>
        <a:lstStyle/>
        <a:p>
          <a:r>
            <a:rPr lang="es-MX" noProof="0" dirty="0"/>
            <a:t>Salud</a:t>
          </a:r>
        </a:p>
      </dgm:t>
    </dgm:pt>
    <dgm:pt modelId="{9069F99D-CF72-4505-87CF-D66BDA770934}" type="parTrans" cxnId="{920EF656-26C6-4247-9A60-0626C06AE849}">
      <dgm:prSet/>
      <dgm:spPr/>
      <dgm:t>
        <a:bodyPr/>
        <a:lstStyle/>
        <a:p>
          <a:endParaRPr lang="en-GB"/>
        </a:p>
      </dgm:t>
    </dgm:pt>
    <dgm:pt modelId="{1D616086-6550-4D96-84E3-B4818E358FED}" type="sibTrans" cxnId="{920EF656-26C6-4247-9A60-0626C06AE849}">
      <dgm:prSet/>
      <dgm:spPr/>
      <dgm:t>
        <a:bodyPr/>
        <a:lstStyle/>
        <a:p>
          <a:endParaRPr lang="en-GB"/>
        </a:p>
      </dgm:t>
    </dgm:pt>
    <dgm:pt modelId="{A548CC3E-4C10-4BC5-B11B-8EC1E926C837}" type="pres">
      <dgm:prSet presAssocID="{5217B77E-4A54-4B93-AA35-7F5142CCA625}" presName="CompostProcess" presStyleCnt="0">
        <dgm:presLayoutVars>
          <dgm:dir/>
          <dgm:resizeHandles val="exact"/>
        </dgm:presLayoutVars>
      </dgm:prSet>
      <dgm:spPr/>
    </dgm:pt>
    <dgm:pt modelId="{D0833971-2749-40EB-BB8F-23831438D2A3}" type="pres">
      <dgm:prSet presAssocID="{5217B77E-4A54-4B93-AA35-7F5142CCA625}" presName="arrow" presStyleLbl="bgShp" presStyleIdx="0" presStyleCnt="1" custLinFactNeighborX="184" custLinFactNeighborY="1092"/>
      <dgm:spPr/>
    </dgm:pt>
    <dgm:pt modelId="{692E97DE-13BC-4C76-BD20-D3199235588E}" type="pres">
      <dgm:prSet presAssocID="{5217B77E-4A54-4B93-AA35-7F5142CCA625}" presName="linearProcess" presStyleCnt="0"/>
      <dgm:spPr/>
    </dgm:pt>
    <dgm:pt modelId="{627DA8BC-6F1B-454A-9BEB-5AFD76B974C6}" type="pres">
      <dgm:prSet presAssocID="{4E635CAB-2583-45D6-AAFF-38DEF8630794}" presName="textNode" presStyleLbl="node1" presStyleIdx="0" presStyleCnt="2">
        <dgm:presLayoutVars>
          <dgm:bulletEnabled val="1"/>
        </dgm:presLayoutVars>
      </dgm:prSet>
      <dgm:spPr/>
    </dgm:pt>
    <dgm:pt modelId="{60B62854-D835-4B53-B3BE-719D34A539D0}" type="pres">
      <dgm:prSet presAssocID="{AC3C710E-989E-44F0-AEBF-212BDAEFF235}" presName="sibTrans" presStyleCnt="0"/>
      <dgm:spPr/>
    </dgm:pt>
    <dgm:pt modelId="{0A7491A9-911E-4E89-839D-14A65E8B3D14}" type="pres">
      <dgm:prSet presAssocID="{C978AC42-6A6B-428C-AF85-9ACB1BC8A7D7}" presName="textNode" presStyleLbl="node1" presStyleIdx="1" presStyleCnt="2">
        <dgm:presLayoutVars>
          <dgm:bulletEnabled val="1"/>
        </dgm:presLayoutVars>
      </dgm:prSet>
      <dgm:spPr/>
    </dgm:pt>
  </dgm:ptLst>
  <dgm:cxnLst>
    <dgm:cxn modelId="{EF08FD6C-7E99-4E9F-8DAE-1EF7BC060E4A}" type="presOf" srcId="{4E635CAB-2583-45D6-AAFF-38DEF8630794}" destId="{627DA8BC-6F1B-454A-9BEB-5AFD76B974C6}" srcOrd="0" destOrd="0" presId="urn:microsoft.com/office/officeart/2005/8/layout/hProcess9"/>
    <dgm:cxn modelId="{920EF656-26C6-4247-9A60-0626C06AE849}" srcId="{5217B77E-4A54-4B93-AA35-7F5142CCA625}" destId="{C978AC42-6A6B-428C-AF85-9ACB1BC8A7D7}" srcOrd="1" destOrd="0" parTransId="{9069F99D-CF72-4505-87CF-D66BDA770934}" sibTransId="{1D616086-6550-4D96-84E3-B4818E358FED}"/>
    <dgm:cxn modelId="{73C91985-8701-473E-BC02-AE055B98C26F}" type="presOf" srcId="{C978AC42-6A6B-428C-AF85-9ACB1BC8A7D7}" destId="{0A7491A9-911E-4E89-839D-14A65E8B3D14}" srcOrd="0" destOrd="0" presId="urn:microsoft.com/office/officeart/2005/8/layout/hProcess9"/>
    <dgm:cxn modelId="{1EB7A2EB-F9D5-4139-9028-371058BF9ACC}" type="presOf" srcId="{5217B77E-4A54-4B93-AA35-7F5142CCA625}" destId="{A548CC3E-4C10-4BC5-B11B-8EC1E926C837}" srcOrd="0" destOrd="0" presId="urn:microsoft.com/office/officeart/2005/8/layout/hProcess9"/>
    <dgm:cxn modelId="{4C4B01F6-5364-4948-8CA3-EB2B6F0242CB}" srcId="{5217B77E-4A54-4B93-AA35-7F5142CCA625}" destId="{4E635CAB-2583-45D6-AAFF-38DEF8630794}" srcOrd="0" destOrd="0" parTransId="{92609488-1468-441D-B23E-B25A7825C1D9}" sibTransId="{AC3C710E-989E-44F0-AEBF-212BDAEFF235}"/>
    <dgm:cxn modelId="{AAE53B00-7CF2-4F20-9D36-B8D8618268BC}" type="presParOf" srcId="{A548CC3E-4C10-4BC5-B11B-8EC1E926C837}" destId="{D0833971-2749-40EB-BB8F-23831438D2A3}" srcOrd="0" destOrd="0" presId="urn:microsoft.com/office/officeart/2005/8/layout/hProcess9"/>
    <dgm:cxn modelId="{DA11D849-6EB4-4CAB-AC89-2D9908047583}" type="presParOf" srcId="{A548CC3E-4C10-4BC5-B11B-8EC1E926C837}" destId="{692E97DE-13BC-4C76-BD20-D3199235588E}" srcOrd="1" destOrd="0" presId="urn:microsoft.com/office/officeart/2005/8/layout/hProcess9"/>
    <dgm:cxn modelId="{ABFD284B-54E9-441B-BB68-9EA9A657B7E4}" type="presParOf" srcId="{692E97DE-13BC-4C76-BD20-D3199235588E}" destId="{627DA8BC-6F1B-454A-9BEB-5AFD76B974C6}" srcOrd="0" destOrd="0" presId="urn:microsoft.com/office/officeart/2005/8/layout/hProcess9"/>
    <dgm:cxn modelId="{C4C13875-B29A-4028-AF0F-42D0226DDBE0}" type="presParOf" srcId="{692E97DE-13BC-4C76-BD20-D3199235588E}" destId="{60B62854-D835-4B53-B3BE-719D34A539D0}" srcOrd="1" destOrd="0" presId="urn:microsoft.com/office/officeart/2005/8/layout/hProcess9"/>
    <dgm:cxn modelId="{49738E17-CB89-4B4C-AE07-857F1349C9C5}" type="presParOf" srcId="{692E97DE-13BC-4C76-BD20-D3199235588E}" destId="{0A7491A9-911E-4E89-839D-14A65E8B3D14}" srcOrd="2" destOrd="0" presId="urn:microsoft.com/office/officeart/2005/8/layout/hProcess9"/>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BD5075-827F-4E12-9E64-856C4D77F4FE}" type="doc">
      <dgm:prSet loTypeId="urn:microsoft.com/office/officeart/2005/8/layout/lProcess1" loCatId="process" qsTypeId="urn:microsoft.com/office/officeart/2005/8/quickstyle/simple4" qsCatId="simple" csTypeId="urn:microsoft.com/office/officeart/2005/8/colors/accent5_4" csCatId="accent5" phldr="1"/>
      <dgm:spPr/>
      <dgm:t>
        <a:bodyPr/>
        <a:lstStyle/>
        <a:p>
          <a:endParaRPr lang="en-GB"/>
        </a:p>
      </dgm:t>
    </dgm:pt>
    <dgm:pt modelId="{A0ECCE2E-15C9-4E08-84CC-DC4BA6EB9599}">
      <dgm:prSet phldrT="[Text]"/>
      <dgm:spPr/>
      <dgm:t>
        <a:bodyPr/>
        <a:lstStyle/>
        <a:p>
          <a:r>
            <a:rPr lang="es-MX" noProof="0" dirty="0"/>
            <a:t>30 empleados</a:t>
          </a:r>
        </a:p>
        <a:p>
          <a:r>
            <a:rPr lang="es-MX" noProof="0" dirty="0"/>
            <a:t>12 semanas</a:t>
          </a:r>
        </a:p>
      </dgm:t>
    </dgm:pt>
    <dgm:pt modelId="{01AD4296-981B-4308-BFA8-1D9928990B88}" type="parTrans" cxnId="{D433A377-680E-40FC-9618-53FF2FA2E31A}">
      <dgm:prSet/>
      <dgm:spPr/>
      <dgm:t>
        <a:bodyPr/>
        <a:lstStyle/>
        <a:p>
          <a:endParaRPr lang="es-MX" noProof="0" dirty="0"/>
        </a:p>
      </dgm:t>
    </dgm:pt>
    <dgm:pt modelId="{6718D592-D7E9-45D3-A33B-979B19EDC3FB}" type="sibTrans" cxnId="{D433A377-680E-40FC-9618-53FF2FA2E31A}">
      <dgm:prSet/>
      <dgm:spPr/>
      <dgm:t>
        <a:bodyPr/>
        <a:lstStyle/>
        <a:p>
          <a:endParaRPr lang="es-MX" noProof="0" dirty="0"/>
        </a:p>
      </dgm:t>
    </dgm:pt>
    <dgm:pt modelId="{305D4DEF-72EE-4910-8BDA-B49D8676A940}">
      <dgm:prSet phldrT="[Text]"/>
      <dgm:spPr/>
      <dgm:t>
        <a:bodyPr/>
        <a:lstStyle/>
        <a:p>
          <a:r>
            <a:rPr lang="es-MX" noProof="0" dirty="0"/>
            <a:t>237 chequeos digitales</a:t>
          </a:r>
        </a:p>
      </dgm:t>
    </dgm:pt>
    <dgm:pt modelId="{1FF78571-4066-4A8F-92F5-D0AEBDAC0747}" type="parTrans" cxnId="{B91B19B4-FE08-4F23-B135-3E1D609DC1CA}">
      <dgm:prSet/>
      <dgm:spPr/>
      <dgm:t>
        <a:bodyPr/>
        <a:lstStyle/>
        <a:p>
          <a:endParaRPr lang="es-MX" noProof="0" dirty="0"/>
        </a:p>
      </dgm:t>
    </dgm:pt>
    <dgm:pt modelId="{9D648445-02B0-4930-8016-CA01D67D8A58}" type="sibTrans" cxnId="{B91B19B4-FE08-4F23-B135-3E1D609DC1CA}">
      <dgm:prSet/>
      <dgm:spPr/>
      <dgm:t>
        <a:bodyPr/>
        <a:lstStyle/>
        <a:p>
          <a:endParaRPr lang="es-MX" noProof="0" dirty="0"/>
        </a:p>
      </dgm:t>
    </dgm:pt>
    <dgm:pt modelId="{A548E728-0828-4228-9AF0-D2DA331473E0}">
      <dgm:prSet phldrT="[Text]"/>
      <dgm:spPr/>
      <dgm:t>
        <a:bodyPr/>
        <a:lstStyle/>
        <a:p>
          <a:r>
            <a:rPr lang="es-MX" noProof="0" dirty="0"/>
            <a:t>41% nueva información</a:t>
          </a:r>
        </a:p>
        <a:p>
          <a:r>
            <a:rPr lang="es-MX" noProof="0" dirty="0"/>
            <a:t>32% cambio de hábitos</a:t>
          </a:r>
        </a:p>
      </dgm:t>
    </dgm:pt>
    <dgm:pt modelId="{B0F7EA2E-52B4-425C-AE80-C2D67E07B718}" type="parTrans" cxnId="{E858C546-9CE4-457E-9BD2-7DAFBDAA7451}">
      <dgm:prSet/>
      <dgm:spPr/>
      <dgm:t>
        <a:bodyPr/>
        <a:lstStyle/>
        <a:p>
          <a:endParaRPr lang="es-MX" noProof="0" dirty="0"/>
        </a:p>
      </dgm:t>
    </dgm:pt>
    <dgm:pt modelId="{A1DCE61C-EEF5-4366-B788-C923D58BB5B6}" type="sibTrans" cxnId="{E858C546-9CE4-457E-9BD2-7DAFBDAA7451}">
      <dgm:prSet/>
      <dgm:spPr/>
      <dgm:t>
        <a:bodyPr/>
        <a:lstStyle/>
        <a:p>
          <a:endParaRPr lang="es-MX" noProof="0" dirty="0"/>
        </a:p>
      </dgm:t>
    </dgm:pt>
    <dgm:pt modelId="{105B4AC5-324A-40C4-80B4-374B4094449B}" type="pres">
      <dgm:prSet presAssocID="{B6BD5075-827F-4E12-9E64-856C4D77F4FE}" presName="Name0" presStyleCnt="0">
        <dgm:presLayoutVars>
          <dgm:dir/>
          <dgm:animLvl val="lvl"/>
          <dgm:resizeHandles val="exact"/>
        </dgm:presLayoutVars>
      </dgm:prSet>
      <dgm:spPr/>
    </dgm:pt>
    <dgm:pt modelId="{D89570AD-5A88-4D6A-B7DA-B18A1F721A79}" type="pres">
      <dgm:prSet presAssocID="{A0ECCE2E-15C9-4E08-84CC-DC4BA6EB9599}" presName="vertFlow" presStyleCnt="0"/>
      <dgm:spPr/>
    </dgm:pt>
    <dgm:pt modelId="{158ED50C-8319-4EEC-A565-3D851E593B47}" type="pres">
      <dgm:prSet presAssocID="{A0ECCE2E-15C9-4E08-84CC-DC4BA6EB9599}" presName="header" presStyleLbl="node1" presStyleIdx="0" presStyleCnt="1"/>
      <dgm:spPr/>
    </dgm:pt>
    <dgm:pt modelId="{3DD2D088-6DAA-4D1A-8FE5-457A7491F013}" type="pres">
      <dgm:prSet presAssocID="{1FF78571-4066-4A8F-92F5-D0AEBDAC0747}" presName="parTrans" presStyleLbl="sibTrans2D1" presStyleIdx="0" presStyleCnt="2"/>
      <dgm:spPr/>
    </dgm:pt>
    <dgm:pt modelId="{6338ADBA-81FB-413C-9DEA-B3F79795445E}" type="pres">
      <dgm:prSet presAssocID="{305D4DEF-72EE-4910-8BDA-B49D8676A940}" presName="child" presStyleLbl="alignAccFollowNode1" presStyleIdx="0" presStyleCnt="2">
        <dgm:presLayoutVars>
          <dgm:chMax val="0"/>
          <dgm:bulletEnabled val="1"/>
        </dgm:presLayoutVars>
      </dgm:prSet>
      <dgm:spPr/>
    </dgm:pt>
    <dgm:pt modelId="{8A027332-0319-4592-8A3C-0103744CACBE}" type="pres">
      <dgm:prSet presAssocID="{9D648445-02B0-4930-8016-CA01D67D8A58}" presName="sibTrans" presStyleLbl="sibTrans2D1" presStyleIdx="1" presStyleCnt="2"/>
      <dgm:spPr/>
    </dgm:pt>
    <dgm:pt modelId="{E44B61A8-DF29-4E46-93DB-BC919AC2DDD2}" type="pres">
      <dgm:prSet presAssocID="{A548E728-0828-4228-9AF0-D2DA331473E0}" presName="child" presStyleLbl="alignAccFollowNode1" presStyleIdx="1" presStyleCnt="2">
        <dgm:presLayoutVars>
          <dgm:chMax val="0"/>
          <dgm:bulletEnabled val="1"/>
        </dgm:presLayoutVars>
      </dgm:prSet>
      <dgm:spPr/>
    </dgm:pt>
  </dgm:ptLst>
  <dgm:cxnLst>
    <dgm:cxn modelId="{57B2243D-64EC-4009-A203-79DE52D3D812}" type="presOf" srcId="{A0ECCE2E-15C9-4E08-84CC-DC4BA6EB9599}" destId="{158ED50C-8319-4EEC-A565-3D851E593B47}" srcOrd="0" destOrd="0" presId="urn:microsoft.com/office/officeart/2005/8/layout/lProcess1"/>
    <dgm:cxn modelId="{99197B5D-627A-4569-B9C9-447191E9E2D3}" type="presOf" srcId="{1FF78571-4066-4A8F-92F5-D0AEBDAC0747}" destId="{3DD2D088-6DAA-4D1A-8FE5-457A7491F013}" srcOrd="0" destOrd="0" presId="urn:microsoft.com/office/officeart/2005/8/layout/lProcess1"/>
    <dgm:cxn modelId="{1A596C5E-0825-45CF-BCB6-7B68A927F141}" type="presOf" srcId="{9D648445-02B0-4930-8016-CA01D67D8A58}" destId="{8A027332-0319-4592-8A3C-0103744CACBE}" srcOrd="0" destOrd="0" presId="urn:microsoft.com/office/officeart/2005/8/layout/lProcess1"/>
    <dgm:cxn modelId="{E858C546-9CE4-457E-9BD2-7DAFBDAA7451}" srcId="{A0ECCE2E-15C9-4E08-84CC-DC4BA6EB9599}" destId="{A548E728-0828-4228-9AF0-D2DA331473E0}" srcOrd="1" destOrd="0" parTransId="{B0F7EA2E-52B4-425C-AE80-C2D67E07B718}" sibTransId="{A1DCE61C-EEF5-4366-B788-C923D58BB5B6}"/>
    <dgm:cxn modelId="{D433A377-680E-40FC-9618-53FF2FA2E31A}" srcId="{B6BD5075-827F-4E12-9E64-856C4D77F4FE}" destId="{A0ECCE2E-15C9-4E08-84CC-DC4BA6EB9599}" srcOrd="0" destOrd="0" parTransId="{01AD4296-981B-4308-BFA8-1D9928990B88}" sibTransId="{6718D592-D7E9-45D3-A33B-979B19EDC3FB}"/>
    <dgm:cxn modelId="{B91B19B4-FE08-4F23-B135-3E1D609DC1CA}" srcId="{A0ECCE2E-15C9-4E08-84CC-DC4BA6EB9599}" destId="{305D4DEF-72EE-4910-8BDA-B49D8676A940}" srcOrd="0" destOrd="0" parTransId="{1FF78571-4066-4A8F-92F5-D0AEBDAC0747}" sibTransId="{9D648445-02B0-4930-8016-CA01D67D8A58}"/>
    <dgm:cxn modelId="{684412C0-EE0C-486B-88E3-5EFECBAE1145}" type="presOf" srcId="{B6BD5075-827F-4E12-9E64-856C4D77F4FE}" destId="{105B4AC5-324A-40C4-80B4-374B4094449B}" srcOrd="0" destOrd="0" presId="urn:microsoft.com/office/officeart/2005/8/layout/lProcess1"/>
    <dgm:cxn modelId="{724E89C1-82B4-419E-A3D8-7E1A6AFFC53D}" type="presOf" srcId="{A548E728-0828-4228-9AF0-D2DA331473E0}" destId="{E44B61A8-DF29-4E46-93DB-BC919AC2DDD2}" srcOrd="0" destOrd="0" presId="urn:microsoft.com/office/officeart/2005/8/layout/lProcess1"/>
    <dgm:cxn modelId="{250C9DFA-19A4-41B3-8DED-B50B009B9223}" type="presOf" srcId="{305D4DEF-72EE-4910-8BDA-B49D8676A940}" destId="{6338ADBA-81FB-413C-9DEA-B3F79795445E}" srcOrd="0" destOrd="0" presId="urn:microsoft.com/office/officeart/2005/8/layout/lProcess1"/>
    <dgm:cxn modelId="{914A9760-052C-455A-BEAC-5797AA81824F}" type="presParOf" srcId="{105B4AC5-324A-40C4-80B4-374B4094449B}" destId="{D89570AD-5A88-4D6A-B7DA-B18A1F721A79}" srcOrd="0" destOrd="0" presId="urn:microsoft.com/office/officeart/2005/8/layout/lProcess1"/>
    <dgm:cxn modelId="{E45FB843-7B71-49E5-AE92-AA412E8695D2}" type="presParOf" srcId="{D89570AD-5A88-4D6A-B7DA-B18A1F721A79}" destId="{158ED50C-8319-4EEC-A565-3D851E593B47}" srcOrd="0" destOrd="0" presId="urn:microsoft.com/office/officeart/2005/8/layout/lProcess1"/>
    <dgm:cxn modelId="{70342250-21D1-4B86-868E-12C247F2DC67}" type="presParOf" srcId="{D89570AD-5A88-4D6A-B7DA-B18A1F721A79}" destId="{3DD2D088-6DAA-4D1A-8FE5-457A7491F013}" srcOrd="1" destOrd="0" presId="urn:microsoft.com/office/officeart/2005/8/layout/lProcess1"/>
    <dgm:cxn modelId="{81476C43-26FE-4213-84B7-A8324962754F}" type="presParOf" srcId="{D89570AD-5A88-4D6A-B7DA-B18A1F721A79}" destId="{6338ADBA-81FB-413C-9DEA-B3F79795445E}" srcOrd="2" destOrd="0" presId="urn:microsoft.com/office/officeart/2005/8/layout/lProcess1"/>
    <dgm:cxn modelId="{78AE5711-B089-40E5-8A38-E5880B408DE6}" type="presParOf" srcId="{D89570AD-5A88-4D6A-B7DA-B18A1F721A79}" destId="{8A027332-0319-4592-8A3C-0103744CACBE}" srcOrd="3" destOrd="0" presId="urn:microsoft.com/office/officeart/2005/8/layout/lProcess1"/>
    <dgm:cxn modelId="{3F49172B-B03C-4F9E-ACE0-E017BDBA834E}" type="presParOf" srcId="{D89570AD-5A88-4D6A-B7DA-B18A1F721A79}" destId="{E44B61A8-DF29-4E46-93DB-BC919AC2DDD2}" srcOrd="4" destOrd="0" presId="urn:microsoft.com/office/officeart/2005/8/layout/l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40E129-2485-44A0-AFD1-EC0195EE0130}">
      <dsp:nvSpPr>
        <dsp:cNvPr id="0" name=""/>
        <dsp:cNvSpPr/>
      </dsp:nvSpPr>
      <dsp:spPr>
        <a:xfrm>
          <a:off x="-7750742" y="-1184976"/>
          <a:ext cx="9227952" cy="9227952"/>
        </a:xfrm>
        <a:prstGeom prst="blockArc">
          <a:avLst>
            <a:gd name="adj1" fmla="val 18900000"/>
            <a:gd name="adj2" fmla="val 2700000"/>
            <a:gd name="adj3" fmla="val 234"/>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37D9BE5-8817-46B5-A950-8D73BA1EA598}">
      <dsp:nvSpPr>
        <dsp:cNvPr id="0" name=""/>
        <dsp:cNvSpPr/>
      </dsp:nvSpPr>
      <dsp:spPr>
        <a:xfrm>
          <a:off x="951890" y="685800"/>
          <a:ext cx="8457831" cy="13716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88708" tIns="165100" rIns="165100" bIns="165100" numCol="1" spcCol="1270" anchor="ctr" anchorCtr="0">
          <a:noAutofit/>
        </a:bodyPr>
        <a:lstStyle/>
        <a:p>
          <a:pPr marL="0" lvl="0" indent="0" algn="l" defTabSz="2889250">
            <a:lnSpc>
              <a:spcPct val="90000"/>
            </a:lnSpc>
            <a:spcBef>
              <a:spcPct val="0"/>
            </a:spcBef>
            <a:spcAft>
              <a:spcPct val="35000"/>
            </a:spcAft>
            <a:buNone/>
          </a:pPr>
          <a:r>
            <a:rPr lang="es-MX" sz="6500" kern="1200" noProof="0" dirty="0"/>
            <a:t>Prevención</a:t>
          </a:r>
        </a:p>
      </dsp:txBody>
      <dsp:txXfrm>
        <a:off x="951890" y="685800"/>
        <a:ext cx="8457831" cy="1371600"/>
      </dsp:txXfrm>
    </dsp:sp>
    <dsp:sp modelId="{4981ECC0-565E-45E0-BD8D-440AECAD0FF1}">
      <dsp:nvSpPr>
        <dsp:cNvPr id="0" name=""/>
        <dsp:cNvSpPr/>
      </dsp:nvSpPr>
      <dsp:spPr>
        <a:xfrm>
          <a:off x="94640" y="514350"/>
          <a:ext cx="1714500" cy="1714500"/>
        </a:xfrm>
        <a:prstGeom prst="ellipse">
          <a:avLst/>
        </a:prstGeom>
        <a:blipFill rotWithShape="0">
          <a:blip xmlns:r="http://schemas.openxmlformats.org/officeDocument/2006/relationships" r:embed="rId1">
            <a:extLst>
              <a:ext uri="{837473B0-CC2E-450A-ABE3-18F120FF3D39}">
                <a1611:picAttrSrcUrl xmlns:a1611="http://schemas.microsoft.com/office/drawing/2016/11/main" r:id="rId2"/>
              </a:ext>
            </a:extLst>
          </a:blip>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0F9B91A-F6DE-4581-910C-242636C89B6E}">
      <dsp:nvSpPr>
        <dsp:cNvPr id="0" name=""/>
        <dsp:cNvSpPr/>
      </dsp:nvSpPr>
      <dsp:spPr>
        <a:xfrm>
          <a:off x="1450467" y="2743200"/>
          <a:ext cx="7959254" cy="13716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88708" tIns="165100" rIns="165100" bIns="165100" numCol="1" spcCol="1270" anchor="ctr" anchorCtr="0">
          <a:noAutofit/>
        </a:bodyPr>
        <a:lstStyle/>
        <a:p>
          <a:pPr marL="0" lvl="0" indent="0" algn="l" defTabSz="2889250">
            <a:lnSpc>
              <a:spcPct val="90000"/>
            </a:lnSpc>
            <a:spcBef>
              <a:spcPct val="0"/>
            </a:spcBef>
            <a:spcAft>
              <a:spcPct val="35000"/>
            </a:spcAft>
            <a:buNone/>
          </a:pPr>
          <a:r>
            <a:rPr lang="es-MX" sz="6500" kern="1200" noProof="0" dirty="0"/>
            <a:t>Colaboración</a:t>
          </a:r>
        </a:p>
      </dsp:txBody>
      <dsp:txXfrm>
        <a:off x="1450467" y="2743200"/>
        <a:ext cx="7959254" cy="1371600"/>
      </dsp:txXfrm>
    </dsp:sp>
    <dsp:sp modelId="{FA57D3AB-0DF0-4171-876A-72BF76FEF3BC}">
      <dsp:nvSpPr>
        <dsp:cNvPr id="0" name=""/>
        <dsp:cNvSpPr/>
      </dsp:nvSpPr>
      <dsp:spPr>
        <a:xfrm>
          <a:off x="593217" y="2571750"/>
          <a:ext cx="1714500" cy="1714500"/>
        </a:xfrm>
        <a:prstGeom prst="ellipse">
          <a:avLst/>
        </a:prstGeom>
        <a:blipFill rotWithShape="0">
          <a:blip xmlns:r="http://schemas.openxmlformats.org/officeDocument/2006/relationships" r:embed="rId3">
            <a:extLst>
              <a:ext uri="{837473B0-CC2E-450A-ABE3-18F120FF3D39}">
                <a1611:picAttrSrcUrl xmlns:a1611="http://schemas.microsoft.com/office/drawing/2016/11/main" r:id="rId4"/>
              </a:ext>
            </a:extLst>
          </a:blip>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FAA77E-7C43-4CD5-831A-0F6BE15E4243}">
      <dsp:nvSpPr>
        <dsp:cNvPr id="0" name=""/>
        <dsp:cNvSpPr/>
      </dsp:nvSpPr>
      <dsp:spPr>
        <a:xfrm>
          <a:off x="951890" y="4800600"/>
          <a:ext cx="8457831" cy="13716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88708" tIns="165100" rIns="165100" bIns="165100" numCol="1" spcCol="1270" anchor="ctr" anchorCtr="0">
          <a:noAutofit/>
        </a:bodyPr>
        <a:lstStyle/>
        <a:p>
          <a:pPr marL="0" lvl="0" indent="0" algn="l" defTabSz="2889250">
            <a:lnSpc>
              <a:spcPct val="90000"/>
            </a:lnSpc>
            <a:spcBef>
              <a:spcPct val="0"/>
            </a:spcBef>
            <a:spcAft>
              <a:spcPct val="35000"/>
            </a:spcAft>
            <a:buNone/>
          </a:pPr>
          <a:r>
            <a:rPr lang="es-MX" sz="6500" kern="1200" noProof="0" dirty="0"/>
            <a:t>Acceso</a:t>
          </a:r>
        </a:p>
      </dsp:txBody>
      <dsp:txXfrm>
        <a:off x="951890" y="4800600"/>
        <a:ext cx="8457831" cy="1371600"/>
      </dsp:txXfrm>
    </dsp:sp>
    <dsp:sp modelId="{D2FE8FDA-8583-47B8-991E-5FD2BA707A23}">
      <dsp:nvSpPr>
        <dsp:cNvPr id="0" name=""/>
        <dsp:cNvSpPr/>
      </dsp:nvSpPr>
      <dsp:spPr>
        <a:xfrm>
          <a:off x="94640" y="4629150"/>
          <a:ext cx="1714500" cy="1714500"/>
        </a:xfrm>
        <a:prstGeom prst="ellipse">
          <a:avLst/>
        </a:prstGeom>
        <a:blipFill rotWithShape="0">
          <a:blip xmlns:r="http://schemas.openxmlformats.org/officeDocument/2006/relationships" r:embed="rId5">
            <a:extLst>
              <a:ext uri="{837473B0-CC2E-450A-ABE3-18F120FF3D39}">
                <a1611:picAttrSrcUrl xmlns:a1611="http://schemas.microsoft.com/office/drawing/2016/11/main" r:id="rId6"/>
              </a:ext>
            </a:extLst>
          </a:blip>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33971-2749-40EB-BB8F-23831438D2A3}">
      <dsp:nvSpPr>
        <dsp:cNvPr id="0" name=""/>
        <dsp:cNvSpPr/>
      </dsp:nvSpPr>
      <dsp:spPr>
        <a:xfrm>
          <a:off x="439182" y="0"/>
          <a:ext cx="4875729" cy="253769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7DA8BC-6F1B-454A-9BEB-5AFD76B974C6}">
      <dsp:nvSpPr>
        <dsp:cNvPr id="0" name=""/>
        <dsp:cNvSpPr/>
      </dsp:nvSpPr>
      <dsp:spPr>
        <a:xfrm>
          <a:off x="402202" y="761309"/>
          <a:ext cx="2348237" cy="101507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GB" sz="4500" kern="1200" dirty="0"/>
            <a:t>Fitness</a:t>
          </a:r>
        </a:p>
      </dsp:txBody>
      <dsp:txXfrm>
        <a:off x="451754" y="810861"/>
        <a:ext cx="2249133" cy="915975"/>
      </dsp:txXfrm>
    </dsp:sp>
    <dsp:sp modelId="{0A7491A9-911E-4E89-839D-14A65E8B3D14}">
      <dsp:nvSpPr>
        <dsp:cNvPr id="0" name=""/>
        <dsp:cNvSpPr/>
      </dsp:nvSpPr>
      <dsp:spPr>
        <a:xfrm>
          <a:off x="2985711" y="761309"/>
          <a:ext cx="2348237" cy="101507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s-MX" sz="4500" kern="1200" noProof="0" dirty="0"/>
            <a:t>Salud</a:t>
          </a:r>
        </a:p>
      </dsp:txBody>
      <dsp:txXfrm>
        <a:off x="3035263" y="810861"/>
        <a:ext cx="2249133" cy="9159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ED50C-8319-4EEC-A565-3D851E593B47}">
      <dsp:nvSpPr>
        <dsp:cNvPr id="0" name=""/>
        <dsp:cNvSpPr/>
      </dsp:nvSpPr>
      <dsp:spPr>
        <a:xfrm>
          <a:off x="323" y="651729"/>
          <a:ext cx="2539853" cy="634963"/>
        </a:xfrm>
        <a:prstGeom prst="roundRect">
          <a:avLst>
            <a:gd name="adj" fmla="val 10000"/>
          </a:avLst>
        </a:prstGeom>
        <a:gradFill rotWithShape="0">
          <a:gsLst>
            <a:gs pos="0">
              <a:schemeClr val="accent5">
                <a:shade val="50000"/>
                <a:hueOff val="0"/>
                <a:satOff val="0"/>
                <a:lumOff val="0"/>
                <a:alphaOff val="0"/>
                <a:satMod val="103000"/>
                <a:lumMod val="102000"/>
                <a:tint val="94000"/>
              </a:schemeClr>
            </a:gs>
            <a:gs pos="50000">
              <a:schemeClr val="accent5">
                <a:shade val="50000"/>
                <a:hueOff val="0"/>
                <a:satOff val="0"/>
                <a:lumOff val="0"/>
                <a:alphaOff val="0"/>
                <a:satMod val="110000"/>
                <a:lumMod val="100000"/>
                <a:shade val="100000"/>
              </a:schemeClr>
            </a:gs>
            <a:gs pos="100000">
              <a:schemeClr val="accent5">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kern="1200" noProof="0" dirty="0"/>
            <a:t>30 empleados</a:t>
          </a:r>
        </a:p>
        <a:p>
          <a:pPr marL="0" lvl="0" indent="0" algn="ctr" defTabSz="800100">
            <a:lnSpc>
              <a:spcPct val="90000"/>
            </a:lnSpc>
            <a:spcBef>
              <a:spcPct val="0"/>
            </a:spcBef>
            <a:spcAft>
              <a:spcPct val="35000"/>
            </a:spcAft>
            <a:buNone/>
          </a:pPr>
          <a:r>
            <a:rPr lang="es-MX" sz="1800" kern="1200" noProof="0" dirty="0"/>
            <a:t>12 semanas</a:t>
          </a:r>
        </a:p>
      </dsp:txBody>
      <dsp:txXfrm>
        <a:off x="18920" y="670326"/>
        <a:ext cx="2502659" cy="597769"/>
      </dsp:txXfrm>
    </dsp:sp>
    <dsp:sp modelId="{3DD2D088-6DAA-4D1A-8FE5-457A7491F013}">
      <dsp:nvSpPr>
        <dsp:cNvPr id="0" name=""/>
        <dsp:cNvSpPr/>
      </dsp:nvSpPr>
      <dsp:spPr>
        <a:xfrm rot="5400000">
          <a:off x="1214691" y="1342251"/>
          <a:ext cx="111118" cy="111118"/>
        </a:xfrm>
        <a:prstGeom prst="rightArrow">
          <a:avLst>
            <a:gd name="adj1" fmla="val 66700"/>
            <a:gd name="adj2" fmla="val 50000"/>
          </a:avLst>
        </a:prstGeom>
        <a:gradFill rotWithShape="0">
          <a:gsLst>
            <a:gs pos="0">
              <a:schemeClr val="accent5">
                <a:shade val="90000"/>
                <a:hueOff val="0"/>
                <a:satOff val="0"/>
                <a:lumOff val="0"/>
                <a:alphaOff val="0"/>
                <a:satMod val="103000"/>
                <a:lumMod val="102000"/>
                <a:tint val="94000"/>
              </a:schemeClr>
            </a:gs>
            <a:gs pos="50000">
              <a:schemeClr val="accent5">
                <a:shade val="90000"/>
                <a:hueOff val="0"/>
                <a:satOff val="0"/>
                <a:lumOff val="0"/>
                <a:alphaOff val="0"/>
                <a:satMod val="110000"/>
                <a:lumMod val="100000"/>
                <a:shade val="100000"/>
              </a:schemeClr>
            </a:gs>
            <a:gs pos="100000">
              <a:schemeClr val="accent5">
                <a:shade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338ADBA-81FB-413C-9DEA-B3F79795445E}">
      <dsp:nvSpPr>
        <dsp:cNvPr id="0" name=""/>
        <dsp:cNvSpPr/>
      </dsp:nvSpPr>
      <dsp:spPr>
        <a:xfrm>
          <a:off x="323" y="1508929"/>
          <a:ext cx="2539853" cy="634963"/>
        </a:xfrm>
        <a:prstGeom prst="roundRect">
          <a:avLst>
            <a:gd name="adj" fmla="val 10000"/>
          </a:avLst>
        </a:prstGeom>
        <a:solidFill>
          <a:schemeClr val="accent5">
            <a:alpha val="90000"/>
            <a:tint val="55000"/>
            <a:hueOff val="0"/>
            <a:satOff val="0"/>
            <a:lumOff val="0"/>
            <a:alphaOff val="0"/>
          </a:schemeClr>
        </a:solidFill>
        <a:ln w="6350" cap="flat" cmpd="sng" algn="ctr">
          <a:solidFill>
            <a:schemeClr val="accent5">
              <a:alpha val="90000"/>
              <a:tint val="55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kern="1200" noProof="0" dirty="0"/>
            <a:t>237 chequeos digitales</a:t>
          </a:r>
        </a:p>
      </dsp:txBody>
      <dsp:txXfrm>
        <a:off x="18920" y="1527526"/>
        <a:ext cx="2502659" cy="597769"/>
      </dsp:txXfrm>
    </dsp:sp>
    <dsp:sp modelId="{8A027332-0319-4592-8A3C-0103744CACBE}">
      <dsp:nvSpPr>
        <dsp:cNvPr id="0" name=""/>
        <dsp:cNvSpPr/>
      </dsp:nvSpPr>
      <dsp:spPr>
        <a:xfrm rot="5400000">
          <a:off x="1214691" y="2199452"/>
          <a:ext cx="111118" cy="111118"/>
        </a:xfrm>
        <a:prstGeom prst="rightArrow">
          <a:avLst>
            <a:gd name="adj1" fmla="val 66700"/>
            <a:gd name="adj2" fmla="val 50000"/>
          </a:avLst>
        </a:prstGeom>
        <a:gradFill rotWithShape="0">
          <a:gsLst>
            <a:gs pos="0">
              <a:schemeClr val="accent5">
                <a:shade val="90000"/>
                <a:hueOff val="393175"/>
                <a:satOff val="-6645"/>
                <a:lumOff val="32538"/>
                <a:alphaOff val="0"/>
                <a:satMod val="103000"/>
                <a:lumMod val="102000"/>
                <a:tint val="94000"/>
              </a:schemeClr>
            </a:gs>
            <a:gs pos="50000">
              <a:schemeClr val="accent5">
                <a:shade val="90000"/>
                <a:hueOff val="393175"/>
                <a:satOff val="-6645"/>
                <a:lumOff val="32538"/>
                <a:alphaOff val="0"/>
                <a:satMod val="110000"/>
                <a:lumMod val="100000"/>
                <a:shade val="100000"/>
              </a:schemeClr>
            </a:gs>
            <a:gs pos="100000">
              <a:schemeClr val="accent5">
                <a:shade val="90000"/>
                <a:hueOff val="393175"/>
                <a:satOff val="-6645"/>
                <a:lumOff val="3253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44B61A8-DF29-4E46-93DB-BC919AC2DDD2}">
      <dsp:nvSpPr>
        <dsp:cNvPr id="0" name=""/>
        <dsp:cNvSpPr/>
      </dsp:nvSpPr>
      <dsp:spPr>
        <a:xfrm>
          <a:off x="323" y="2366130"/>
          <a:ext cx="2539853" cy="634963"/>
        </a:xfrm>
        <a:prstGeom prst="roundRect">
          <a:avLst>
            <a:gd name="adj" fmla="val 10000"/>
          </a:avLst>
        </a:prstGeom>
        <a:solidFill>
          <a:schemeClr val="accent5">
            <a:alpha val="90000"/>
            <a:tint val="55000"/>
            <a:hueOff val="0"/>
            <a:satOff val="0"/>
            <a:lumOff val="0"/>
            <a:alphaOff val="0"/>
          </a:schemeClr>
        </a:solidFill>
        <a:ln w="6350" cap="flat" cmpd="sng" algn="ctr">
          <a:solidFill>
            <a:schemeClr val="accent5">
              <a:alpha val="90000"/>
              <a:tint val="55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kern="1200" noProof="0" dirty="0"/>
            <a:t>41% nueva información</a:t>
          </a:r>
        </a:p>
        <a:p>
          <a:pPr marL="0" lvl="0" indent="0" algn="ctr" defTabSz="800100">
            <a:lnSpc>
              <a:spcPct val="90000"/>
            </a:lnSpc>
            <a:spcBef>
              <a:spcPct val="0"/>
            </a:spcBef>
            <a:spcAft>
              <a:spcPct val="35000"/>
            </a:spcAft>
            <a:buNone/>
          </a:pPr>
          <a:r>
            <a:rPr lang="es-MX" sz="1800" kern="1200" noProof="0" dirty="0"/>
            <a:t>32% cambio de hábitos</a:t>
          </a:r>
        </a:p>
      </dsp:txBody>
      <dsp:txXfrm>
        <a:off x="18920" y="2384727"/>
        <a:ext cx="2502659" cy="59776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F0EC70-21AB-423C-AE32-8B2933218E66}" type="datetimeFigureOut">
              <a:rPr lang="de-DE" smtClean="0"/>
              <a:t>05.09.2024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547354-5CE1-459A-8327-96A6A5B2147C}" type="slidenum">
              <a:rPr lang="de-DE" smtClean="0"/>
              <a:t>‹#›</a:t>
            </a:fld>
            <a:endParaRPr lang="de-DE"/>
          </a:p>
        </p:txBody>
      </p:sp>
    </p:spTree>
    <p:extLst>
      <p:ext uri="{BB962C8B-B14F-4D97-AF65-F5344CB8AC3E}">
        <p14:creationId xmlns:p14="http://schemas.microsoft.com/office/powerpoint/2010/main" val="1384661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547354-5CE1-459A-8327-96A6A5B2147C}" type="slidenum">
              <a:rPr lang="en-GB" smtClean="0"/>
              <a:t>1</a:t>
            </a:fld>
            <a:endParaRPr lang="en-GB" dirty="0"/>
          </a:p>
        </p:txBody>
      </p:sp>
    </p:spTree>
    <p:extLst>
      <p:ext uri="{BB962C8B-B14F-4D97-AF65-F5344CB8AC3E}">
        <p14:creationId xmlns:p14="http://schemas.microsoft.com/office/powerpoint/2010/main" val="2761215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547354-5CE1-459A-8327-96A6A5B2147C}" type="slidenum">
              <a:rPr lang="de-DE" smtClean="0"/>
              <a:t>13</a:t>
            </a:fld>
            <a:endParaRPr lang="de-DE"/>
          </a:p>
        </p:txBody>
      </p:sp>
    </p:spTree>
    <p:extLst>
      <p:ext uri="{BB962C8B-B14F-4D97-AF65-F5344CB8AC3E}">
        <p14:creationId xmlns:p14="http://schemas.microsoft.com/office/powerpoint/2010/main" val="1194430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a:p>
            <a:endParaRPr lang="en-GB" dirty="0"/>
          </a:p>
        </p:txBody>
      </p:sp>
      <p:sp>
        <p:nvSpPr>
          <p:cNvPr id="4" name="Slide Number Placeholder 3"/>
          <p:cNvSpPr>
            <a:spLocks noGrp="1"/>
          </p:cNvSpPr>
          <p:nvPr>
            <p:ph type="sldNum" sz="quarter" idx="5"/>
          </p:nvPr>
        </p:nvSpPr>
        <p:spPr/>
        <p:txBody>
          <a:bodyPr/>
          <a:lstStyle/>
          <a:p>
            <a:fld id="{B7547354-5CE1-459A-8327-96A6A5B2147C}" type="slidenum">
              <a:rPr lang="de-DE" smtClean="0"/>
              <a:t>14</a:t>
            </a:fld>
            <a:endParaRPr lang="de-DE"/>
          </a:p>
        </p:txBody>
      </p:sp>
    </p:spTree>
    <p:extLst>
      <p:ext uri="{BB962C8B-B14F-4D97-AF65-F5344CB8AC3E}">
        <p14:creationId xmlns:p14="http://schemas.microsoft.com/office/powerpoint/2010/main" val="1233851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547354-5CE1-459A-8327-96A6A5B2147C}" type="slidenum">
              <a:rPr lang="de-DE" smtClean="0"/>
              <a:t>15</a:t>
            </a:fld>
            <a:endParaRPr lang="de-DE"/>
          </a:p>
        </p:txBody>
      </p:sp>
    </p:spTree>
    <p:extLst>
      <p:ext uri="{BB962C8B-B14F-4D97-AF65-F5344CB8AC3E}">
        <p14:creationId xmlns:p14="http://schemas.microsoft.com/office/powerpoint/2010/main" val="750485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547354-5CE1-459A-8327-96A6A5B2147C}" type="slidenum">
              <a:rPr lang="de-DE" smtClean="0"/>
              <a:t>16</a:t>
            </a:fld>
            <a:endParaRPr lang="de-DE"/>
          </a:p>
        </p:txBody>
      </p:sp>
    </p:spTree>
    <p:extLst>
      <p:ext uri="{BB962C8B-B14F-4D97-AF65-F5344CB8AC3E}">
        <p14:creationId xmlns:p14="http://schemas.microsoft.com/office/powerpoint/2010/main" val="1031460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547354-5CE1-459A-8327-96A6A5B2147C}" type="slidenum">
              <a:rPr lang="de-DE" smtClean="0"/>
              <a:t>17</a:t>
            </a:fld>
            <a:endParaRPr lang="de-DE"/>
          </a:p>
        </p:txBody>
      </p:sp>
    </p:spTree>
    <p:extLst>
      <p:ext uri="{BB962C8B-B14F-4D97-AF65-F5344CB8AC3E}">
        <p14:creationId xmlns:p14="http://schemas.microsoft.com/office/powerpoint/2010/main" val="887324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547354-5CE1-459A-8327-96A6A5B2147C}" type="slidenum">
              <a:rPr lang="de-DE" smtClean="0"/>
              <a:t>18</a:t>
            </a:fld>
            <a:endParaRPr lang="de-DE"/>
          </a:p>
        </p:txBody>
      </p:sp>
    </p:spTree>
    <p:extLst>
      <p:ext uri="{BB962C8B-B14F-4D97-AF65-F5344CB8AC3E}">
        <p14:creationId xmlns:p14="http://schemas.microsoft.com/office/powerpoint/2010/main" val="911292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lgn="l"/>
            <a:fld id="{F4EEDB6A-38C4-4996-A5FD-5E909304D8B3}" type="slidenum">
              <a:rPr lang="de-DE" sz="800" smtClean="0"/>
              <a:pPr algn="l"/>
              <a:t>20</a:t>
            </a:fld>
            <a:endParaRPr lang="de-DE" sz="800" dirty="0"/>
          </a:p>
        </p:txBody>
      </p:sp>
    </p:spTree>
    <p:extLst>
      <p:ext uri="{BB962C8B-B14F-4D97-AF65-F5344CB8AC3E}">
        <p14:creationId xmlns:p14="http://schemas.microsoft.com/office/powerpoint/2010/main" val="2065828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547354-5CE1-459A-8327-96A6A5B2147C}" type="slidenum">
              <a:rPr lang="de-DE" smtClean="0"/>
              <a:t>3</a:t>
            </a:fld>
            <a:endParaRPr lang="de-DE"/>
          </a:p>
        </p:txBody>
      </p:sp>
    </p:spTree>
    <p:extLst>
      <p:ext uri="{BB962C8B-B14F-4D97-AF65-F5344CB8AC3E}">
        <p14:creationId xmlns:p14="http://schemas.microsoft.com/office/powerpoint/2010/main" val="992044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547354-5CE1-459A-8327-96A6A5B2147C}" type="slidenum">
              <a:rPr lang="de-DE" smtClean="0"/>
              <a:t>4</a:t>
            </a:fld>
            <a:endParaRPr lang="de-DE"/>
          </a:p>
        </p:txBody>
      </p:sp>
    </p:spTree>
    <p:extLst>
      <p:ext uri="{BB962C8B-B14F-4D97-AF65-F5344CB8AC3E}">
        <p14:creationId xmlns:p14="http://schemas.microsoft.com/office/powerpoint/2010/main" val="3009199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70000" algn="just"/>
            <a:endParaRPr lang="en-GB" dirty="0"/>
          </a:p>
        </p:txBody>
      </p:sp>
      <p:sp>
        <p:nvSpPr>
          <p:cNvPr id="4" name="Slide Number Placeholder 3"/>
          <p:cNvSpPr>
            <a:spLocks noGrp="1"/>
          </p:cNvSpPr>
          <p:nvPr>
            <p:ph type="sldNum" sz="quarter" idx="5"/>
          </p:nvPr>
        </p:nvSpPr>
        <p:spPr/>
        <p:txBody>
          <a:bodyPr/>
          <a:lstStyle/>
          <a:p>
            <a:fld id="{B7547354-5CE1-459A-8327-96A6A5B2147C}" type="slidenum">
              <a:rPr lang="de-DE" smtClean="0"/>
              <a:t>6</a:t>
            </a:fld>
            <a:endParaRPr lang="de-DE"/>
          </a:p>
        </p:txBody>
      </p:sp>
    </p:spTree>
    <p:extLst>
      <p:ext uri="{BB962C8B-B14F-4D97-AF65-F5344CB8AC3E}">
        <p14:creationId xmlns:p14="http://schemas.microsoft.com/office/powerpoint/2010/main" val="2688996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547354-5CE1-459A-8327-96A6A5B2147C}" type="slidenum">
              <a:rPr lang="de-DE" smtClean="0"/>
              <a:t>7</a:t>
            </a:fld>
            <a:endParaRPr lang="de-DE"/>
          </a:p>
        </p:txBody>
      </p:sp>
    </p:spTree>
    <p:extLst>
      <p:ext uri="{BB962C8B-B14F-4D97-AF65-F5344CB8AC3E}">
        <p14:creationId xmlns:p14="http://schemas.microsoft.com/office/powerpoint/2010/main" val="1927171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547354-5CE1-459A-8327-96A6A5B2147C}" type="slidenum">
              <a:rPr lang="de-DE" smtClean="0"/>
              <a:t>9</a:t>
            </a:fld>
            <a:endParaRPr lang="de-DE"/>
          </a:p>
        </p:txBody>
      </p:sp>
    </p:spTree>
    <p:extLst>
      <p:ext uri="{BB962C8B-B14F-4D97-AF65-F5344CB8AC3E}">
        <p14:creationId xmlns:p14="http://schemas.microsoft.com/office/powerpoint/2010/main" val="873194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GB" dirty="0"/>
          </a:p>
        </p:txBody>
      </p:sp>
      <p:sp>
        <p:nvSpPr>
          <p:cNvPr id="4" name="Slide Number Placeholder 3"/>
          <p:cNvSpPr>
            <a:spLocks noGrp="1"/>
          </p:cNvSpPr>
          <p:nvPr>
            <p:ph type="sldNum" sz="quarter" idx="5"/>
          </p:nvPr>
        </p:nvSpPr>
        <p:spPr/>
        <p:txBody>
          <a:bodyPr/>
          <a:lstStyle/>
          <a:p>
            <a:fld id="{B7547354-5CE1-459A-8327-96A6A5B2147C}" type="slidenum">
              <a:rPr lang="de-DE" smtClean="0"/>
              <a:t>10</a:t>
            </a:fld>
            <a:endParaRPr lang="de-DE"/>
          </a:p>
        </p:txBody>
      </p:sp>
    </p:spTree>
    <p:extLst>
      <p:ext uri="{BB962C8B-B14F-4D97-AF65-F5344CB8AC3E}">
        <p14:creationId xmlns:p14="http://schemas.microsoft.com/office/powerpoint/2010/main" val="3856693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fld id="{B7547354-5CE1-459A-8327-96A6A5B2147C}" type="slidenum">
              <a:rPr lang="de-DE" smtClean="0"/>
              <a:t>11</a:t>
            </a:fld>
            <a:endParaRPr lang="de-DE"/>
          </a:p>
        </p:txBody>
      </p:sp>
    </p:spTree>
    <p:extLst>
      <p:ext uri="{BB962C8B-B14F-4D97-AF65-F5344CB8AC3E}">
        <p14:creationId xmlns:p14="http://schemas.microsoft.com/office/powerpoint/2010/main" val="954314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B7547354-5CE1-459A-8327-96A6A5B2147C}" type="slidenum">
              <a:rPr lang="de-DE" smtClean="0"/>
              <a:t>12</a:t>
            </a:fld>
            <a:endParaRPr lang="de-DE"/>
          </a:p>
        </p:txBody>
      </p:sp>
    </p:spTree>
    <p:extLst>
      <p:ext uri="{BB962C8B-B14F-4D97-AF65-F5344CB8AC3E}">
        <p14:creationId xmlns:p14="http://schemas.microsoft.com/office/powerpoint/2010/main" val="3110542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l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A060BA6-1AFE-6EC1-D964-3568D124C7A2}"/>
              </a:ext>
            </a:extLst>
          </p:cNvPr>
          <p:cNvSpPr>
            <a:spLocks noGrp="1"/>
          </p:cNvSpPr>
          <p:nvPr>
            <p:ph type="pic" sz="quarter" idx="10"/>
          </p:nvPr>
        </p:nvSpPr>
        <p:spPr>
          <a:xfrm>
            <a:off x="6096000" y="0"/>
            <a:ext cx="6096000" cy="6858000"/>
          </a:xfrm>
        </p:spPr>
        <p:txBody>
          <a:bodyPr/>
          <a:lstStyle/>
          <a:p>
            <a:r>
              <a:rPr lang="en-US" noProof="0"/>
              <a:t>Click icon to add picture</a:t>
            </a:r>
            <a:endParaRPr lang="en-US" noProof="0" dirty="0"/>
          </a:p>
        </p:txBody>
      </p:sp>
      <p:sp>
        <p:nvSpPr>
          <p:cNvPr id="2" name="Titel 1">
            <a:extLst>
              <a:ext uri="{FF2B5EF4-FFF2-40B4-BE49-F238E27FC236}">
                <a16:creationId xmlns:a16="http://schemas.microsoft.com/office/drawing/2014/main" id="{819012CB-9309-1EF8-7AD0-F24DD6A5F539}"/>
              </a:ext>
            </a:extLst>
          </p:cNvPr>
          <p:cNvSpPr>
            <a:spLocks noGrp="1"/>
          </p:cNvSpPr>
          <p:nvPr>
            <p:ph type="ctrTitle"/>
          </p:nvPr>
        </p:nvSpPr>
        <p:spPr>
          <a:xfrm>
            <a:off x="287338" y="2375159"/>
            <a:ext cx="5310187" cy="720000"/>
          </a:xfrm>
          <a:noFill/>
        </p:spPr>
        <p:txBody>
          <a:bodyPr anchor="t" anchorCtr="0"/>
          <a:lstStyle>
            <a:lvl1pPr algn="l">
              <a:lnSpc>
                <a:spcPct val="98000"/>
              </a:lnSpc>
              <a:defRPr sz="2400">
                <a:solidFill>
                  <a:schemeClr val="tx2"/>
                </a:solidFill>
              </a:defRPr>
            </a:lvl1pPr>
          </a:lstStyle>
          <a:p>
            <a:r>
              <a:rPr lang="en-US" noProof="0"/>
              <a:t>Click to edit Master title style</a:t>
            </a:r>
            <a:endParaRPr lang="en-US" noProof="0" dirty="0"/>
          </a:p>
        </p:txBody>
      </p:sp>
      <p:sp>
        <p:nvSpPr>
          <p:cNvPr id="3" name="Untertitel 2">
            <a:extLst>
              <a:ext uri="{FF2B5EF4-FFF2-40B4-BE49-F238E27FC236}">
                <a16:creationId xmlns:a16="http://schemas.microsoft.com/office/drawing/2014/main" id="{E6B90887-ED35-5A20-7C9B-459ACC25845A}"/>
              </a:ext>
            </a:extLst>
          </p:cNvPr>
          <p:cNvSpPr>
            <a:spLocks noGrp="1"/>
          </p:cNvSpPr>
          <p:nvPr>
            <p:ph type="subTitle" idx="1"/>
          </p:nvPr>
        </p:nvSpPr>
        <p:spPr>
          <a:xfrm>
            <a:off x="287525" y="3024913"/>
            <a:ext cx="5310000" cy="1800000"/>
          </a:xfrm>
        </p:spPr>
        <p:txBody>
          <a:bodyPr tIns="259200"/>
          <a:lstStyle>
            <a:lvl1pPr marL="0" indent="0" algn="l">
              <a:lnSpc>
                <a:spcPct val="100000"/>
              </a:lnSpc>
              <a:spcAft>
                <a:spcPts val="1600"/>
              </a:spcAft>
              <a:buNone/>
              <a:defRPr sz="1400">
                <a:solidFill>
                  <a:schemeClr val="tx2"/>
                </a:solidFill>
              </a:defRPr>
            </a:lvl1pPr>
            <a:lvl2pPr marL="0" indent="0" algn="l">
              <a:lnSpc>
                <a:spcPct val="100000"/>
              </a:lnSpc>
              <a:spcAft>
                <a:spcPts val="0"/>
              </a:spcAft>
              <a:buNone/>
              <a:defRPr sz="1400"/>
            </a:lvl2pPr>
            <a:lvl3pPr marL="0" indent="0" algn="l">
              <a:lnSpc>
                <a:spcPct val="100000"/>
              </a:lnSpc>
              <a:spcAft>
                <a:spcPts val="0"/>
              </a:spcAft>
              <a:buNone/>
              <a:defRPr sz="1400"/>
            </a:lvl3pPr>
            <a:lvl4pPr marL="0" indent="0" algn="l">
              <a:lnSpc>
                <a:spcPct val="100000"/>
              </a:lnSpc>
              <a:spcAft>
                <a:spcPts val="0"/>
              </a:spcAft>
              <a:buNone/>
              <a:defRPr sz="1400" b="0"/>
            </a:lvl4pPr>
            <a:lvl5pPr marL="0" indent="0" algn="l">
              <a:lnSpc>
                <a:spcPct val="100000"/>
              </a:lnSpc>
              <a:spcAft>
                <a:spcPts val="0"/>
              </a:spcAft>
              <a:buNone/>
              <a:defRPr sz="1400"/>
            </a:lvl5pPr>
            <a:lvl6pPr marL="0" indent="0" algn="l">
              <a:lnSpc>
                <a:spcPct val="100000"/>
              </a:lnSpc>
              <a:spcAft>
                <a:spcPts val="0"/>
              </a:spcAft>
              <a:buNone/>
              <a:defRPr sz="1400"/>
            </a:lvl6pPr>
            <a:lvl7pPr marL="0" indent="0" algn="l">
              <a:lnSpc>
                <a:spcPct val="100000"/>
              </a:lnSpc>
              <a:buNone/>
              <a:defRPr sz="1400"/>
            </a:lvl7pPr>
            <a:lvl8pPr marL="0" indent="0" algn="l">
              <a:lnSpc>
                <a:spcPct val="100000"/>
              </a:lnSpc>
              <a:buNone/>
              <a:defRPr sz="1400"/>
            </a:lvl8pPr>
            <a:lvl9pPr marL="0" indent="0" algn="l">
              <a:lnSpc>
                <a:spcPct val="100000"/>
              </a:lnSpc>
              <a:buNone/>
              <a:defRPr sz="1400"/>
            </a:lvl9pPr>
          </a:lstStyle>
          <a:p>
            <a:pPr lvl="0"/>
            <a:r>
              <a:rPr lang="en-US" noProof="0"/>
              <a:t>Click to edit Master subtitle style</a:t>
            </a:r>
            <a:endParaRPr lang="en-US" noProof="0" dirty="0"/>
          </a:p>
        </p:txBody>
      </p:sp>
      <p:pic>
        <p:nvPicPr>
          <p:cNvPr id="9" name="Grafik 8">
            <a:extLst>
              <a:ext uri="{FF2B5EF4-FFF2-40B4-BE49-F238E27FC236}">
                <a16:creationId xmlns:a16="http://schemas.microsoft.com/office/drawing/2014/main" id="{1D9C6DEC-DBDD-FC01-FA7E-98919C01D9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338" y="283377"/>
            <a:ext cx="2311200" cy="303380"/>
          </a:xfrm>
          <a:prstGeom prst="rect">
            <a:avLst/>
          </a:prstGeom>
        </p:spPr>
      </p:pic>
      <p:cxnSp>
        <p:nvCxnSpPr>
          <p:cNvPr id="12" name="Straight Connector 11">
            <a:extLst>
              <a:ext uri="{FF2B5EF4-FFF2-40B4-BE49-F238E27FC236}">
                <a16:creationId xmlns:a16="http://schemas.microsoft.com/office/drawing/2014/main" id="{F531BBB2-EB11-D2F5-8AC3-BBF9BB3D2A20}"/>
              </a:ext>
            </a:extLst>
          </p:cNvPr>
          <p:cNvCxnSpPr/>
          <p:nvPr userDrawn="1"/>
        </p:nvCxnSpPr>
        <p:spPr>
          <a:xfrm>
            <a:off x="287336" y="2093439"/>
            <a:ext cx="5310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A68FFC5-B3C2-494C-58EE-8E70F9FDCA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0315" y="6440208"/>
            <a:ext cx="1515600" cy="166761"/>
          </a:xfrm>
          <a:prstGeom prst="rect">
            <a:avLst/>
          </a:prstGeom>
        </p:spPr>
      </p:pic>
      <p:sp>
        <p:nvSpPr>
          <p:cNvPr id="4" name="Abgerundete rechteckige Legende 10">
            <a:extLst>
              <a:ext uri="{FF2B5EF4-FFF2-40B4-BE49-F238E27FC236}">
                <a16:creationId xmlns:a16="http://schemas.microsoft.com/office/drawing/2014/main" id="{41C74EA6-8036-D227-4CF2-09CAD4BFB4EC}"/>
              </a:ext>
            </a:extLst>
          </p:cNvPr>
          <p:cNvSpPr/>
          <p:nvPr userDrawn="1"/>
        </p:nvSpPr>
        <p:spPr>
          <a:xfrm>
            <a:off x="-2808000" y="21074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noProof="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Presentation title with multiple lines, please keep as short as possible</a:t>
            </a:r>
          </a:p>
        </p:txBody>
      </p:sp>
      <p:sp>
        <p:nvSpPr>
          <p:cNvPr id="5" name="Abgerundete rechteckige Legende 10">
            <a:extLst>
              <a:ext uri="{FF2B5EF4-FFF2-40B4-BE49-F238E27FC236}">
                <a16:creationId xmlns:a16="http://schemas.microsoft.com/office/drawing/2014/main" id="{ECD2E06B-17EC-5D4B-1476-9873BF4E0337}"/>
              </a:ext>
            </a:extLst>
          </p:cNvPr>
          <p:cNvSpPr/>
          <p:nvPr userDrawn="1"/>
        </p:nvSpPr>
        <p:spPr>
          <a:xfrm>
            <a:off x="-2808000" y="3095159"/>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only one line long, move this text frame up and align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three lines long, move this text frame down and align it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second list level is used for name, position, event and date.</a:t>
            </a:r>
          </a:p>
        </p:txBody>
      </p:sp>
    </p:spTree>
    <p:extLst>
      <p:ext uri="{BB962C8B-B14F-4D97-AF65-F5344CB8AC3E}">
        <p14:creationId xmlns:p14="http://schemas.microsoft.com/office/powerpoint/2010/main" val="3473682431"/>
      </p:ext>
    </p:extLst>
  </p:cSld>
  <p:clrMapOvr>
    <a:masterClrMapping/>
  </p:clrMapOvr>
  <p:extLst>
    <p:ext uri="{DCECCB84-F9BA-43D5-87BE-67443E8EF086}">
      <p15:sldGuideLst xmlns:p15="http://schemas.microsoft.com/office/powerpoint/2012/main">
        <p15:guide id="1" orient="horz" pos="1496" userDrawn="1">
          <p15:clr>
            <a:srgbClr val="FBAE40"/>
          </p15:clr>
        </p15:guide>
        <p15:guide id="2" pos="3840" userDrawn="1">
          <p15:clr>
            <a:srgbClr val="FBAE40"/>
          </p15:clr>
        </p15:guide>
        <p15:guide id="5" pos="352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ighlight light, Line light">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r>
              <a:rPr lang="en-US"/>
              <a:t>Click icon to add picture</a:t>
            </a:r>
            <a:endParaRPr lang="en-US" dirty="0"/>
          </a:p>
        </p:txBody>
      </p:sp>
      <p:sp>
        <p:nvSpPr>
          <p:cNvPr id="16" name="Rectangle 15">
            <a:extLst>
              <a:ext uri="{FF2B5EF4-FFF2-40B4-BE49-F238E27FC236}">
                <a16:creationId xmlns:a16="http://schemas.microsoft.com/office/drawing/2014/main" id="{C89B7536-813E-8070-C2E4-DF1A0FBF5358}"/>
              </a:ext>
            </a:extLst>
          </p:cNvPr>
          <p:cNvSpPr/>
          <p:nvPr userDrawn="1"/>
        </p:nvSpPr>
        <p:spPr>
          <a:xfrm>
            <a:off x="288000" y="1036800"/>
            <a:ext cx="76176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2" name="Online Image Placeholder 9">
            <a:extLst>
              <a:ext uri="{FF2B5EF4-FFF2-40B4-BE49-F238E27FC236}">
                <a16:creationId xmlns:a16="http://schemas.microsoft.com/office/drawing/2014/main" id="{AE64E78E-FF5F-6F08-E64D-99FC4BBD1066}"/>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sp>
        <p:nvSpPr>
          <p:cNvPr id="4" name="Abgerundete rechteckige Legende 10">
            <a:extLst>
              <a:ext uri="{FF2B5EF4-FFF2-40B4-BE49-F238E27FC236}">
                <a16:creationId xmlns:a16="http://schemas.microsoft.com/office/drawing/2014/main" id="{73BB6D4A-38C5-FF3A-907F-A2ABCFAD17EF}"/>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689239764"/>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498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with picture">
    <p:bg>
      <p:bgPr>
        <a:solidFill>
          <a:srgbClr val="003C70"/>
        </a:solidFill>
        <a:effectLst/>
      </p:bgPr>
    </p:bg>
    <p:spTree>
      <p:nvGrpSpPr>
        <p:cNvPr id="1" name=""/>
        <p:cNvGrpSpPr/>
        <p:nvPr/>
      </p:nvGrpSpPr>
      <p:grpSpPr>
        <a:xfrm>
          <a:off x="0" y="0"/>
          <a:ext cx="0" cy="0"/>
          <a:chOff x="0" y="0"/>
          <a:chExt cx="0" cy="0"/>
        </a:xfrm>
      </p:grpSpPr>
      <p:pic>
        <p:nvPicPr>
          <p:cNvPr id="4" name="Grafik 10">
            <a:extLst>
              <a:ext uri="{FF2B5EF4-FFF2-40B4-BE49-F238E27FC236}">
                <a16:creationId xmlns:a16="http://schemas.microsoft.com/office/drawing/2014/main" id="{0DDA66E8-9E80-6F8E-3097-58A7888CC3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5" name="Picture Placeholder 14">
            <a:extLst>
              <a:ext uri="{FF2B5EF4-FFF2-40B4-BE49-F238E27FC236}">
                <a16:creationId xmlns:a16="http://schemas.microsoft.com/office/drawing/2014/main" id="{15264148-2665-8D2E-D76E-A0FC2595BD44}"/>
              </a:ext>
            </a:extLst>
          </p:cNvPr>
          <p:cNvSpPr>
            <a:spLocks noGrp="1"/>
          </p:cNvSpPr>
          <p:nvPr>
            <p:ph type="pic" sz="quarter" idx="13"/>
          </p:nvPr>
        </p:nvSpPr>
        <p:spPr>
          <a:xfrm>
            <a:off x="2688298" y="0"/>
            <a:ext cx="9503702" cy="6858000"/>
          </a:xfrm>
          <a:custGeom>
            <a:avLst/>
            <a:gdLst>
              <a:gd name="connsiteX0" fmla="*/ 0 w 9503702"/>
              <a:gd name="connsiteY0" fmla="*/ 0 h 6858000"/>
              <a:gd name="connsiteX1" fmla="*/ 9503702 w 9503702"/>
              <a:gd name="connsiteY1" fmla="*/ 0 h 6858000"/>
              <a:gd name="connsiteX2" fmla="*/ 9503702 w 9503702"/>
              <a:gd name="connsiteY2" fmla="*/ 6858000 h 6858000"/>
              <a:gd name="connsiteX3" fmla="*/ 0 w 9503702"/>
              <a:gd name="connsiteY3" fmla="*/ 6858000 h 6858000"/>
              <a:gd name="connsiteX4" fmla="*/ 287998 w 9503702"/>
              <a:gd name="connsiteY4" fmla="*/ 6570002 h 6858000"/>
              <a:gd name="connsiteX5" fmla="*/ 287998 w 9503702"/>
              <a:gd name="connsiteY5" fmla="*/ 287998 h 6858000"/>
              <a:gd name="connsiteX6" fmla="*/ 0 w 950370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02" h="6858000">
                <a:moveTo>
                  <a:pt x="0" y="0"/>
                </a:moveTo>
                <a:lnTo>
                  <a:pt x="9503702" y="0"/>
                </a:lnTo>
                <a:lnTo>
                  <a:pt x="9503702" y="6858000"/>
                </a:lnTo>
                <a:lnTo>
                  <a:pt x="0" y="6858000"/>
                </a:lnTo>
                <a:cubicBezTo>
                  <a:pt x="159055" y="6858000"/>
                  <a:pt x="287998" y="6729057"/>
                  <a:pt x="287998" y="6570002"/>
                </a:cubicBezTo>
                <a:lnTo>
                  <a:pt x="287998" y="287998"/>
                </a:lnTo>
                <a:cubicBezTo>
                  <a:pt x="287998" y="128943"/>
                  <a:pt x="159055"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287098" y="2418168"/>
            <a:ext cx="2401200" cy="972000"/>
          </a:xfrm>
        </p:spPr>
        <p:txBody>
          <a:bodyPr anchor="t" anchorCtr="0"/>
          <a:lstStyle>
            <a:lvl1pPr>
              <a:defRPr sz="2000">
                <a:solidFill>
                  <a:schemeClr val="tx2"/>
                </a:solidFill>
              </a:defRPr>
            </a:lvl1pPr>
          </a:lstStyle>
          <a:p>
            <a:r>
              <a:rPr lang="en-US" dirty="0"/>
              <a:t>Click to edit Master title style</a:t>
            </a:r>
          </a:p>
        </p:txBody>
      </p:sp>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accent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7" name="Footer Placeholder 6">
            <a:extLst>
              <a:ext uri="{FF2B5EF4-FFF2-40B4-BE49-F238E27FC236}">
                <a16:creationId xmlns:a16="http://schemas.microsoft.com/office/drawing/2014/main" id="{63CF035E-3E24-71F2-ECCF-0FC3A9F69A7F}"/>
              </a:ext>
            </a:extLst>
          </p:cNvPr>
          <p:cNvSpPr>
            <a:spLocks noGrp="1"/>
          </p:cNvSpPr>
          <p:nvPr>
            <p:ph type="ftr" sz="quarter" idx="18"/>
          </p:nvPr>
        </p:nvSpPr>
        <p:spPr>
          <a:xfrm>
            <a:off x="3265200" y="6450420"/>
            <a:ext cx="6656400" cy="144000"/>
          </a:xfrm>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8" name="Slide Number Placeholder 7">
            <a:extLst>
              <a:ext uri="{FF2B5EF4-FFF2-40B4-BE49-F238E27FC236}">
                <a16:creationId xmlns:a16="http://schemas.microsoft.com/office/drawing/2014/main" id="{DCEFAE0E-A49B-4091-85D7-B91D0281AED1}"/>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10" name="Online Image Placeholder 9">
            <a:extLst>
              <a:ext uri="{FF2B5EF4-FFF2-40B4-BE49-F238E27FC236}">
                <a16:creationId xmlns:a16="http://schemas.microsoft.com/office/drawing/2014/main" id="{E0787F05-BFE0-BCD8-3023-E6D2DDA482BC}"/>
              </a:ext>
            </a:extLst>
          </p:cNvPr>
          <p:cNvSpPr>
            <a:spLocks noGrp="1" noRot="1" noChangeAspect="1" noMove="1" noResize="1" noEditPoints="1" noAdjustHandles="1" noChangeArrowheads="1" noChangeShapeType="1"/>
          </p:cNvSpPr>
          <p:nvPr>
            <p:ph type="clipArt" sz="quarter" idx="20" hasCustomPrompt="1"/>
          </p:nvPr>
        </p:nvSpPr>
        <p:spPr>
          <a:xfrm>
            <a:off x="288000" y="2228400"/>
            <a:ext cx="3679200" cy="25400"/>
          </a:xfrm>
          <a:solidFill>
            <a:schemeClr val="accent1"/>
          </a:solidFill>
        </p:spPr>
        <p:txBody>
          <a:bodyPr/>
          <a:lstStyle>
            <a:lvl1pPr>
              <a:defRPr sz="100" b="0">
                <a:solidFill>
                  <a:srgbClr val="3C3E00"/>
                </a:solidFill>
              </a:defRPr>
            </a:lvl1pPr>
          </a:lstStyle>
          <a:p>
            <a:r>
              <a:rPr lang="en-US" dirty="0"/>
              <a:t>.</a:t>
            </a:r>
          </a:p>
        </p:txBody>
      </p:sp>
      <p:sp>
        <p:nvSpPr>
          <p:cNvPr id="11" name="Online Image Placeholder 9">
            <a:extLst>
              <a:ext uri="{FF2B5EF4-FFF2-40B4-BE49-F238E27FC236}">
                <a16:creationId xmlns:a16="http://schemas.microsoft.com/office/drawing/2014/main" id="{A7429042-57AB-06D1-342B-2011144DE143}"/>
              </a:ext>
            </a:extLst>
          </p:cNvPr>
          <p:cNvSpPr>
            <a:spLocks noGrp="1" noRot="1" noMove="1" noResize="1" noEditPoints="1" noAdjustHandles="1" noChangeArrowheads="1" noChangeShapeType="1"/>
          </p:cNvSpPr>
          <p:nvPr>
            <p:ph type="clipArt" sz="quarter" idx="21" hasCustomPrompt="1"/>
          </p:nvPr>
        </p:nvSpPr>
        <p:spPr>
          <a:xfrm>
            <a:off x="10751366" y="2228400"/>
            <a:ext cx="1440634" cy="25200"/>
          </a:xfrm>
          <a:solidFill>
            <a:schemeClr val="accent1"/>
          </a:solidFill>
        </p:spPr>
        <p:txBody>
          <a:bodyPr/>
          <a:lstStyle>
            <a:lvl1pPr>
              <a:defRPr sz="100" b="0">
                <a:solidFill>
                  <a:srgbClr val="3C3E00"/>
                </a:solidFill>
              </a:defRPr>
            </a:lvl1pPr>
          </a:lstStyle>
          <a:p>
            <a:r>
              <a:rPr lang="en-US" dirty="0"/>
              <a:t>.</a:t>
            </a:r>
          </a:p>
        </p:txBody>
      </p:sp>
      <p:sp>
        <p:nvSpPr>
          <p:cNvPr id="5" name="Abgerundete rechteckige Legende 10">
            <a:extLst>
              <a:ext uri="{FF2B5EF4-FFF2-40B4-BE49-F238E27FC236}">
                <a16:creationId xmlns:a16="http://schemas.microsoft.com/office/drawing/2014/main" id="{461039C2-3991-4B3D-9032-6AC261ED599F}"/>
              </a:ext>
            </a:extLst>
          </p:cNvPr>
          <p:cNvSpPr/>
          <p:nvPr userDrawn="1"/>
        </p:nvSpPr>
        <p:spPr>
          <a:xfrm>
            <a:off x="-2808000" y="2418168"/>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Short title for slide with picture</a:t>
            </a:r>
          </a:p>
        </p:txBody>
      </p:sp>
      <p:sp>
        <p:nvSpPr>
          <p:cNvPr id="6" name="Abgerundete rechteckige Legende 10">
            <a:extLst>
              <a:ext uri="{FF2B5EF4-FFF2-40B4-BE49-F238E27FC236}">
                <a16:creationId xmlns:a16="http://schemas.microsoft.com/office/drawing/2014/main" id="{8CF92884-A372-805E-4DCD-6F28DF8E53C8}"/>
              </a:ext>
            </a:extLst>
          </p:cNvPr>
          <p:cNvSpPr/>
          <p:nvPr userDrawn="1"/>
        </p:nvSpPr>
        <p:spPr>
          <a:xfrm>
            <a:off x="12312000" y="5663489"/>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1484877119"/>
      </p:ext>
    </p:extLst>
  </p:cSld>
  <p:clrMapOvr>
    <a:masterClrMapping/>
  </p:clrMapOvr>
  <p:extLst>
    <p:ext uri="{DCECCB84-F9BA-43D5-87BE-67443E8EF086}">
      <p15:sldGuideLst xmlns:p15="http://schemas.microsoft.com/office/powerpoint/2012/main">
        <p15:guide id="1" orient="horz" pos="1522" userDrawn="1">
          <p15:clr>
            <a:srgbClr val="FBAE40"/>
          </p15:clr>
        </p15:guide>
        <p15:guide id="2" pos="1693" userDrawn="1">
          <p15:clr>
            <a:srgbClr val="FBAE40"/>
          </p15:clr>
        </p15:guide>
        <p15:guide id="3" orient="horz" pos="1305" userDrawn="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Header dark with picture">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15264148-2665-8D2E-D76E-A0FC2595BD44}"/>
              </a:ext>
            </a:extLst>
          </p:cNvPr>
          <p:cNvSpPr>
            <a:spLocks noGrp="1"/>
          </p:cNvSpPr>
          <p:nvPr>
            <p:ph type="pic" sz="quarter" idx="13"/>
          </p:nvPr>
        </p:nvSpPr>
        <p:spPr>
          <a:xfrm>
            <a:off x="2688298" y="0"/>
            <a:ext cx="9503702" cy="6858000"/>
          </a:xfrm>
          <a:custGeom>
            <a:avLst/>
            <a:gdLst>
              <a:gd name="connsiteX0" fmla="*/ 0 w 9503702"/>
              <a:gd name="connsiteY0" fmla="*/ 0 h 6858000"/>
              <a:gd name="connsiteX1" fmla="*/ 9503702 w 9503702"/>
              <a:gd name="connsiteY1" fmla="*/ 0 h 6858000"/>
              <a:gd name="connsiteX2" fmla="*/ 9503702 w 9503702"/>
              <a:gd name="connsiteY2" fmla="*/ 6858000 h 6858000"/>
              <a:gd name="connsiteX3" fmla="*/ 0 w 9503702"/>
              <a:gd name="connsiteY3" fmla="*/ 6858000 h 6858000"/>
              <a:gd name="connsiteX4" fmla="*/ 287998 w 9503702"/>
              <a:gd name="connsiteY4" fmla="*/ 6570002 h 6858000"/>
              <a:gd name="connsiteX5" fmla="*/ 287998 w 9503702"/>
              <a:gd name="connsiteY5" fmla="*/ 287998 h 6858000"/>
              <a:gd name="connsiteX6" fmla="*/ 0 w 950370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02" h="6858000">
                <a:moveTo>
                  <a:pt x="0" y="0"/>
                </a:moveTo>
                <a:lnTo>
                  <a:pt x="9503702" y="0"/>
                </a:lnTo>
                <a:lnTo>
                  <a:pt x="9503702" y="6858000"/>
                </a:lnTo>
                <a:lnTo>
                  <a:pt x="0" y="6858000"/>
                </a:lnTo>
                <a:cubicBezTo>
                  <a:pt x="159055" y="6858000"/>
                  <a:pt x="287998" y="6729057"/>
                  <a:pt x="287998" y="6570002"/>
                </a:cubicBezTo>
                <a:lnTo>
                  <a:pt x="287998" y="287998"/>
                </a:lnTo>
                <a:cubicBezTo>
                  <a:pt x="287998" y="128943"/>
                  <a:pt x="159055" y="0"/>
                  <a:pt x="0" y="0"/>
                </a:cubicBezTo>
                <a:close/>
              </a:path>
            </a:pathLst>
          </a:custGeom>
        </p:spPr>
        <p:txBody>
          <a:bodyPr wrap="square" lIns="288000">
            <a:noAutofit/>
          </a:bodyPr>
          <a:lstStyle/>
          <a:p>
            <a:endParaRPr lang="en-US" dirty="0"/>
          </a:p>
        </p:txBody>
      </p:sp>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287098" y="2418168"/>
            <a:ext cx="2401200" cy="972000"/>
          </a:xfrm>
        </p:spPr>
        <p:txBody>
          <a:bodyPr anchor="t" anchorCtr="0"/>
          <a:lstStyle>
            <a:lvl1pPr>
              <a:defRPr sz="2000">
                <a:solidFill>
                  <a:schemeClr val="bg1"/>
                </a:solidFill>
              </a:defRPr>
            </a:lvl1pPr>
          </a:lstStyle>
          <a:p>
            <a:r>
              <a:rPr lang="en-US" dirty="0"/>
              <a:t>Click to edit Master title style</a:t>
            </a:r>
          </a:p>
        </p:txBody>
      </p:sp>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bg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7" name="Footer Placeholder 6">
            <a:extLst>
              <a:ext uri="{FF2B5EF4-FFF2-40B4-BE49-F238E27FC236}">
                <a16:creationId xmlns:a16="http://schemas.microsoft.com/office/drawing/2014/main" id="{B3B064D5-18ED-8929-D911-00D06ABEE77D}"/>
              </a:ext>
            </a:extLst>
          </p:cNvPr>
          <p:cNvSpPr>
            <a:spLocks noGrp="1"/>
          </p:cNvSpPr>
          <p:nvPr>
            <p:ph type="ftr" sz="quarter" idx="18"/>
          </p:nvPr>
        </p:nvSpPr>
        <p:spPr>
          <a:xfrm>
            <a:off x="3265200" y="6450420"/>
            <a:ext cx="6656400" cy="144000"/>
          </a:xfrm>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8" name="Slide Number Placeholder 7">
            <a:extLst>
              <a:ext uri="{FF2B5EF4-FFF2-40B4-BE49-F238E27FC236}">
                <a16:creationId xmlns:a16="http://schemas.microsoft.com/office/drawing/2014/main" id="{DE275322-EFFD-0088-ECD5-FCBA78490454}"/>
              </a:ext>
            </a:extLst>
          </p:cNvPr>
          <p:cNvSpPr>
            <a:spLocks noGrp="1"/>
          </p:cNvSpPr>
          <p:nvPr>
            <p:ph type="sldNum" sz="quarter" idx="19"/>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10" name="Online Image Placeholder 9">
            <a:extLst>
              <a:ext uri="{FF2B5EF4-FFF2-40B4-BE49-F238E27FC236}">
                <a16:creationId xmlns:a16="http://schemas.microsoft.com/office/drawing/2014/main" id="{B9B72513-928F-1512-0B21-FDD4422728AA}"/>
              </a:ext>
            </a:extLst>
          </p:cNvPr>
          <p:cNvSpPr>
            <a:spLocks noGrp="1" noRot="1" noChangeAspect="1" noMove="1" noResize="1" noEditPoints="1" noAdjustHandles="1" noChangeArrowheads="1" noChangeShapeType="1"/>
          </p:cNvSpPr>
          <p:nvPr>
            <p:ph type="clipArt" sz="quarter" idx="20" hasCustomPrompt="1"/>
          </p:nvPr>
        </p:nvSpPr>
        <p:spPr>
          <a:xfrm>
            <a:off x="288000" y="2228400"/>
            <a:ext cx="3679200" cy="25400"/>
          </a:xfrm>
          <a:solidFill>
            <a:srgbClr val="003C70"/>
          </a:solidFill>
        </p:spPr>
        <p:txBody>
          <a:bodyPr/>
          <a:lstStyle>
            <a:lvl1pPr>
              <a:defRPr sz="100" b="0">
                <a:solidFill>
                  <a:srgbClr val="3C3E00"/>
                </a:solidFill>
              </a:defRPr>
            </a:lvl1pPr>
          </a:lstStyle>
          <a:p>
            <a:r>
              <a:rPr lang="en-US" dirty="0"/>
              <a:t>.</a:t>
            </a:r>
          </a:p>
        </p:txBody>
      </p:sp>
      <p:sp>
        <p:nvSpPr>
          <p:cNvPr id="11" name="Online Image Placeholder 9">
            <a:extLst>
              <a:ext uri="{FF2B5EF4-FFF2-40B4-BE49-F238E27FC236}">
                <a16:creationId xmlns:a16="http://schemas.microsoft.com/office/drawing/2014/main" id="{CE893564-5FFC-47CD-6D92-4F47BAD9A057}"/>
              </a:ext>
            </a:extLst>
          </p:cNvPr>
          <p:cNvSpPr>
            <a:spLocks noGrp="1" noRot="1" noMove="1" noResize="1" noEditPoints="1" noAdjustHandles="1" noChangeArrowheads="1" noChangeShapeType="1"/>
          </p:cNvSpPr>
          <p:nvPr>
            <p:ph type="clipArt" sz="quarter" idx="21" hasCustomPrompt="1"/>
          </p:nvPr>
        </p:nvSpPr>
        <p:spPr>
          <a:xfrm>
            <a:off x="10751366" y="2228400"/>
            <a:ext cx="1440634" cy="25200"/>
          </a:xfrm>
          <a:solidFill>
            <a:srgbClr val="003C70"/>
          </a:solidFill>
        </p:spPr>
        <p:txBody>
          <a:bodyPr/>
          <a:lstStyle>
            <a:lvl1pPr>
              <a:defRPr sz="100" b="0">
                <a:solidFill>
                  <a:srgbClr val="3C3E00"/>
                </a:solidFill>
              </a:defRPr>
            </a:lvl1pPr>
          </a:lstStyle>
          <a:p>
            <a:r>
              <a:rPr lang="en-US" dirty="0"/>
              <a:t>.</a:t>
            </a:r>
          </a:p>
        </p:txBody>
      </p:sp>
      <p:sp>
        <p:nvSpPr>
          <p:cNvPr id="3" name="Abgerundete rechteckige Legende 10">
            <a:extLst>
              <a:ext uri="{FF2B5EF4-FFF2-40B4-BE49-F238E27FC236}">
                <a16:creationId xmlns:a16="http://schemas.microsoft.com/office/drawing/2014/main" id="{227D057A-0ECA-3593-9CB8-0151FD60CCE7}"/>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6" name="Abgerundete rechteckige Legende 10">
            <a:extLst>
              <a:ext uri="{FF2B5EF4-FFF2-40B4-BE49-F238E27FC236}">
                <a16:creationId xmlns:a16="http://schemas.microsoft.com/office/drawing/2014/main" id="{BFB48F6E-93E1-73F0-FF6C-C2007152DF5D}"/>
              </a:ext>
            </a:extLst>
          </p:cNvPr>
          <p:cNvSpPr/>
          <p:nvPr userDrawn="1"/>
        </p:nvSpPr>
        <p:spPr>
          <a:xfrm>
            <a:off x="-2808000" y="2418168"/>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Short title for slide with picture</a:t>
            </a:r>
          </a:p>
        </p:txBody>
      </p:sp>
    </p:spTree>
    <p:extLst>
      <p:ext uri="{BB962C8B-B14F-4D97-AF65-F5344CB8AC3E}">
        <p14:creationId xmlns:p14="http://schemas.microsoft.com/office/powerpoint/2010/main" val="2990273088"/>
      </p:ext>
    </p:extLst>
  </p:cSld>
  <p:clrMapOvr>
    <a:masterClrMapping/>
  </p:clrMapOvr>
  <p:extLst>
    <p:ext uri="{DCECCB84-F9BA-43D5-87BE-67443E8EF086}">
      <p15:sldGuideLst xmlns:p15="http://schemas.microsoft.com/office/powerpoint/2012/main">
        <p15:guide id="1" orient="horz" pos="1522" userDrawn="1">
          <p15:clr>
            <a:srgbClr val="FBAE40"/>
          </p15:clr>
        </p15:guide>
        <p15:guide id="2" pos="1693" userDrawn="1">
          <p15:clr>
            <a:srgbClr val="FBAE40"/>
          </p15:clr>
        </p15:guide>
        <p15:guide id="3" orient="horz" pos="1305" userDrawn="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p:bg>
      <p:bgPr>
        <a:solidFill>
          <a:srgbClr val="003C70"/>
        </a:solidFill>
        <a:effectLst/>
      </p:bgPr>
    </p:bg>
    <p:spTree>
      <p:nvGrpSpPr>
        <p:cNvPr id="1" name=""/>
        <p:cNvGrpSpPr/>
        <p:nvPr/>
      </p:nvGrpSpPr>
      <p:grpSpPr>
        <a:xfrm>
          <a:off x="0" y="0"/>
          <a:ext cx="0" cy="0"/>
          <a:chOff x="0" y="0"/>
          <a:chExt cx="0" cy="0"/>
        </a:xfrm>
      </p:grpSpPr>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3265200" y="1227600"/>
            <a:ext cx="5634000" cy="846000"/>
          </a:xfrm>
        </p:spPr>
        <p:txBody>
          <a:bodyPr anchor="b" anchorCtr="0"/>
          <a:lstStyle>
            <a:lvl1pPr>
              <a:defRPr sz="2000">
                <a:solidFill>
                  <a:schemeClr val="bg1"/>
                </a:solidFill>
              </a:defRPr>
            </a:lvl1pPr>
          </a:lstStyle>
          <a:p>
            <a:r>
              <a:rPr lang="en-US" dirty="0"/>
              <a:t>Click to edit Master title style</a:t>
            </a:r>
          </a:p>
        </p:txBody>
      </p:sp>
      <p:sp>
        <p:nvSpPr>
          <p:cNvPr id="3" name="Textplatzhalter 2">
            <a:extLst>
              <a:ext uri="{FF2B5EF4-FFF2-40B4-BE49-F238E27FC236}">
                <a16:creationId xmlns:a16="http://schemas.microsoft.com/office/drawing/2014/main" id="{1CEC3744-8767-F352-6BF4-168B2740671D}"/>
              </a:ext>
            </a:extLst>
          </p:cNvPr>
          <p:cNvSpPr>
            <a:spLocks noGrp="1"/>
          </p:cNvSpPr>
          <p:nvPr>
            <p:ph type="body" idx="1"/>
          </p:nvPr>
        </p:nvSpPr>
        <p:spPr>
          <a:xfrm>
            <a:off x="3263393" y="2419200"/>
            <a:ext cx="5634000" cy="972000"/>
          </a:xfrm>
        </p:spPr>
        <p:txBody>
          <a:bodyPr tIns="72000"/>
          <a:lstStyle>
            <a:lvl1pPr marL="0" indent="0">
              <a:spcAft>
                <a:spcPts val="0"/>
              </a:spcAft>
              <a:buNone/>
              <a:defRPr sz="1400" b="1">
                <a:solidFill>
                  <a:schemeClr val="bg1"/>
                </a:solidFill>
              </a:defRPr>
            </a:lvl1pPr>
            <a:lvl2pPr marL="0" indent="0">
              <a:lnSpc>
                <a:spcPct val="100000"/>
              </a:lnSpc>
              <a:spcAft>
                <a:spcPts val="0"/>
              </a:spcAft>
              <a:buNone/>
              <a:defRPr sz="1400" b="1">
                <a:solidFill>
                  <a:schemeClr val="bg1"/>
                </a:solidFill>
              </a:defRPr>
            </a:lvl2pPr>
            <a:lvl3pPr marL="0" indent="0">
              <a:lnSpc>
                <a:spcPct val="100000"/>
              </a:lnSpc>
              <a:spcAft>
                <a:spcPts val="0"/>
              </a:spcAft>
              <a:buNone/>
              <a:defRPr sz="1400" b="1">
                <a:solidFill>
                  <a:schemeClr val="bg1"/>
                </a:solidFill>
              </a:defRPr>
            </a:lvl3pPr>
            <a:lvl4pPr marL="0" indent="0">
              <a:lnSpc>
                <a:spcPct val="100000"/>
              </a:lnSpc>
              <a:spcAft>
                <a:spcPts val="0"/>
              </a:spcAft>
              <a:buNone/>
              <a:defRPr sz="1400" b="1">
                <a:solidFill>
                  <a:schemeClr val="bg1"/>
                </a:solidFill>
              </a:defRPr>
            </a:lvl4pPr>
            <a:lvl5pPr marL="0" indent="0">
              <a:lnSpc>
                <a:spcPct val="100000"/>
              </a:lnSpc>
              <a:spcAft>
                <a:spcPts val="0"/>
              </a:spcAft>
              <a:buNone/>
              <a:defRPr sz="1400" b="1">
                <a:solidFill>
                  <a:schemeClr val="bg1"/>
                </a:solidFill>
              </a:defRPr>
            </a:lvl5pPr>
            <a:lvl6pPr marL="0" indent="0">
              <a:lnSpc>
                <a:spcPct val="100000"/>
              </a:lnSpc>
              <a:spcAft>
                <a:spcPts val="0"/>
              </a:spcAft>
              <a:buNone/>
              <a:defRPr sz="1400" b="1">
                <a:solidFill>
                  <a:schemeClr val="bg1"/>
                </a:solidFill>
              </a:defRPr>
            </a:lvl6pPr>
            <a:lvl7pPr marL="0" indent="0">
              <a:lnSpc>
                <a:spcPct val="100000"/>
              </a:lnSpc>
              <a:spcAft>
                <a:spcPts val="0"/>
              </a:spcAft>
              <a:buNone/>
              <a:defRPr sz="1400" b="1">
                <a:solidFill>
                  <a:schemeClr val="bg1"/>
                </a:solidFill>
              </a:defRPr>
            </a:lvl7pPr>
            <a:lvl8pPr marL="0" indent="0">
              <a:lnSpc>
                <a:spcPct val="100000"/>
              </a:lnSpc>
              <a:spcAft>
                <a:spcPts val="0"/>
              </a:spcAft>
              <a:buNone/>
              <a:defRPr sz="1400" b="1">
                <a:solidFill>
                  <a:schemeClr val="bg1"/>
                </a:solidFill>
              </a:defRPr>
            </a:lvl8pPr>
            <a:lvl9pPr marL="0" indent="0">
              <a:lnSpc>
                <a:spcPct val="100000"/>
              </a:lnSpc>
              <a:buNone/>
              <a:defRPr sz="1400" b="1">
                <a:solidFill>
                  <a:schemeClr val="bg1"/>
                </a:solidFill>
              </a:defRPr>
            </a:lvl9pPr>
          </a:lstStyle>
          <a:p>
            <a:pPr lvl="0"/>
            <a:r>
              <a:rPr lang="en-US" dirty="0"/>
              <a:t>Click to edit Master text styles</a:t>
            </a:r>
          </a:p>
        </p:txBody>
      </p:sp>
      <p:pic>
        <p:nvPicPr>
          <p:cNvPr id="17" name="Grafik 10">
            <a:extLst>
              <a:ext uri="{FF2B5EF4-FFF2-40B4-BE49-F238E27FC236}">
                <a16:creationId xmlns:a16="http://schemas.microsoft.com/office/drawing/2014/main" id="{BA20CB27-0813-0E71-A6A9-F50F88640E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accent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5" name="Footer Placeholder 4">
            <a:extLst>
              <a:ext uri="{FF2B5EF4-FFF2-40B4-BE49-F238E27FC236}">
                <a16:creationId xmlns:a16="http://schemas.microsoft.com/office/drawing/2014/main" id="{1D5E4A31-4072-9922-D0F5-241C14B1A27C}"/>
              </a:ext>
            </a:extLst>
          </p:cNvPr>
          <p:cNvSpPr>
            <a:spLocks noGrp="1"/>
          </p:cNvSpPr>
          <p:nvPr>
            <p:ph type="ftr" sz="quarter" idx="17"/>
          </p:nvPr>
        </p:nvSpPr>
        <p:spPr>
          <a:xfrm>
            <a:off x="3265200" y="6450420"/>
            <a:ext cx="6656400" cy="144000"/>
          </a:xfrm>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6" name="Slide Number Placeholder 5">
            <a:extLst>
              <a:ext uri="{FF2B5EF4-FFF2-40B4-BE49-F238E27FC236}">
                <a16:creationId xmlns:a16="http://schemas.microsoft.com/office/drawing/2014/main" id="{4451D7E3-B707-E68D-52EF-D4243EB0ECED}"/>
              </a:ext>
            </a:extLst>
          </p:cNvPr>
          <p:cNvSpPr>
            <a:spLocks noGrp="1"/>
          </p:cNvSpPr>
          <p:nvPr>
            <p:ph type="sldNum" sz="quarter" idx="18"/>
          </p:nvPr>
        </p:nvSpPr>
        <p:spPr/>
        <p:txBody>
          <a:bodyPr/>
          <a:lstStyle/>
          <a:p>
            <a:fld id="{9A0F3412-00EB-454F-952B-1EB5D3D69307}" type="slidenum">
              <a:rPr lang="en-US" noProof="0" smtClean="0"/>
              <a:pPr/>
              <a:t>‹#›</a:t>
            </a:fld>
            <a:endParaRPr lang="en-US" noProof="0" dirty="0"/>
          </a:p>
        </p:txBody>
      </p:sp>
      <p:sp>
        <p:nvSpPr>
          <p:cNvPr id="8" name="Online Image Placeholder 9">
            <a:extLst>
              <a:ext uri="{FF2B5EF4-FFF2-40B4-BE49-F238E27FC236}">
                <a16:creationId xmlns:a16="http://schemas.microsoft.com/office/drawing/2014/main" id="{A2F85F0E-6716-6BB7-327E-848037ACEF74}"/>
              </a:ext>
            </a:extLst>
          </p:cNvPr>
          <p:cNvSpPr>
            <a:spLocks noGrp="1" noChangeAspect="1"/>
          </p:cNvSpPr>
          <p:nvPr>
            <p:ph type="clipArt" sz="quarter" idx="20" hasCustomPrompt="1"/>
          </p:nvPr>
        </p:nvSpPr>
        <p:spPr>
          <a:xfrm>
            <a:off x="288000" y="2228400"/>
            <a:ext cx="3679200" cy="25400"/>
          </a:xfrm>
          <a:solidFill>
            <a:schemeClr val="accent1"/>
          </a:solidFill>
        </p:spPr>
        <p:txBody>
          <a:bodyPr/>
          <a:lstStyle>
            <a:lvl1pPr>
              <a:defRPr sz="100" b="0">
                <a:solidFill>
                  <a:srgbClr val="3C3E00"/>
                </a:solidFill>
              </a:defRPr>
            </a:lvl1pPr>
          </a:lstStyle>
          <a:p>
            <a:r>
              <a:rPr lang="en-US" dirty="0"/>
              <a:t>.</a:t>
            </a:r>
          </a:p>
        </p:txBody>
      </p:sp>
      <p:sp>
        <p:nvSpPr>
          <p:cNvPr id="9" name="Online Image Placeholder 9">
            <a:extLst>
              <a:ext uri="{FF2B5EF4-FFF2-40B4-BE49-F238E27FC236}">
                <a16:creationId xmlns:a16="http://schemas.microsoft.com/office/drawing/2014/main" id="{2C4BC777-9D4E-C7CA-3A3A-715BA4AE1BB3}"/>
              </a:ext>
            </a:extLst>
          </p:cNvPr>
          <p:cNvSpPr>
            <a:spLocks noGrp="1"/>
          </p:cNvSpPr>
          <p:nvPr>
            <p:ph type="clipArt" sz="quarter" idx="21" hasCustomPrompt="1"/>
          </p:nvPr>
        </p:nvSpPr>
        <p:spPr>
          <a:xfrm>
            <a:off x="10751366" y="2228400"/>
            <a:ext cx="1440634" cy="25200"/>
          </a:xfrm>
          <a:solidFill>
            <a:schemeClr val="accent1"/>
          </a:solidFill>
        </p:spPr>
        <p:txBody>
          <a:bodyPr/>
          <a:lstStyle>
            <a:lvl1pPr>
              <a:defRPr sz="100" b="0">
                <a:solidFill>
                  <a:srgbClr val="3C3E00"/>
                </a:solidFill>
              </a:defRPr>
            </a:lvl1pPr>
          </a:lstStyle>
          <a:p>
            <a:r>
              <a:rPr lang="en-US" dirty="0"/>
              <a:t>.</a:t>
            </a:r>
          </a:p>
        </p:txBody>
      </p:sp>
      <p:sp>
        <p:nvSpPr>
          <p:cNvPr id="4" name="Abgerundete rechteckige Legende 10">
            <a:extLst>
              <a:ext uri="{FF2B5EF4-FFF2-40B4-BE49-F238E27FC236}">
                <a16:creationId xmlns:a16="http://schemas.microsoft.com/office/drawing/2014/main" id="{E49C7F29-DBD8-8CFC-724A-754CC23C80B2}"/>
              </a:ext>
            </a:extLst>
          </p:cNvPr>
          <p:cNvSpPr/>
          <p:nvPr userDrawn="1"/>
        </p:nvSpPr>
        <p:spPr>
          <a:xfrm>
            <a:off x="12312000" y="2416175"/>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a:t>
            </a:r>
            <a:r>
              <a:rPr lang="en-US" sz="900" b="0" noProof="0" dirty="0" err="1">
                <a:solidFill>
                  <a:schemeClr val="tx1"/>
                </a:solidFill>
              </a:rPr>
              <a:t>subheadline</a:t>
            </a:r>
            <a:r>
              <a:rPr lang="en-US" sz="900" b="0" noProof="0" dirty="0">
                <a:solidFill>
                  <a:schemeClr val="tx1"/>
                </a:solidFill>
              </a:rPr>
              <a:t> can be placed here</a:t>
            </a:r>
          </a:p>
        </p:txBody>
      </p:sp>
      <p:sp>
        <p:nvSpPr>
          <p:cNvPr id="7" name="Abgerundete rechteckige Legende 10">
            <a:extLst>
              <a:ext uri="{FF2B5EF4-FFF2-40B4-BE49-F238E27FC236}">
                <a16:creationId xmlns:a16="http://schemas.microsoft.com/office/drawing/2014/main" id="{3A3F11DA-DA62-714C-B812-DE0E15ACA754}"/>
              </a:ext>
            </a:extLst>
          </p:cNvPr>
          <p:cNvSpPr/>
          <p:nvPr userDrawn="1"/>
        </p:nvSpPr>
        <p:spPr>
          <a:xfrm>
            <a:off x="12312000" y="1081671"/>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longer, multi-line headline can appear here</a:t>
            </a:r>
          </a:p>
        </p:txBody>
      </p:sp>
    </p:spTree>
    <p:extLst>
      <p:ext uri="{BB962C8B-B14F-4D97-AF65-F5344CB8AC3E}">
        <p14:creationId xmlns:p14="http://schemas.microsoft.com/office/powerpoint/2010/main" val="3398964892"/>
      </p:ext>
    </p:extLst>
  </p:cSld>
  <p:clrMapOvr>
    <a:masterClrMapping/>
  </p:clrMapOvr>
  <p:extLst>
    <p:ext uri="{DCECCB84-F9BA-43D5-87BE-67443E8EF086}">
      <p15:sldGuideLst xmlns:p15="http://schemas.microsoft.com/office/powerpoint/2012/main">
        <p15:guide id="1" orient="horz" pos="1522">
          <p15:clr>
            <a:srgbClr val="FBAE40"/>
          </p15:clr>
        </p15:guide>
        <p15:guide id="2" pos="1693">
          <p15:clr>
            <a:srgbClr val="FBAE40"/>
          </p15:clr>
        </p15:guide>
        <p15:guide id="3" orient="horz" pos="1305">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Header dark">
    <p:bg>
      <p:bgPr>
        <a:solidFill>
          <a:schemeClr val="bg1"/>
        </a:solidFill>
        <a:effectLst/>
      </p:bgPr>
    </p:bg>
    <p:spTree>
      <p:nvGrpSpPr>
        <p:cNvPr id="1" name=""/>
        <p:cNvGrpSpPr/>
        <p:nvPr/>
      </p:nvGrpSpPr>
      <p:grpSpPr>
        <a:xfrm>
          <a:off x="0" y="0"/>
          <a:ext cx="0" cy="0"/>
          <a:chOff x="0" y="0"/>
          <a:chExt cx="0" cy="0"/>
        </a:xfrm>
      </p:grpSpPr>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3265200" y="1227600"/>
            <a:ext cx="5634000" cy="846000"/>
          </a:xfrm>
        </p:spPr>
        <p:txBody>
          <a:bodyPr anchor="b" anchorCtr="0"/>
          <a:lstStyle>
            <a:lvl1pPr>
              <a:defRPr sz="2000">
                <a:solidFill>
                  <a:schemeClr val="tx2"/>
                </a:solidFill>
              </a:defRPr>
            </a:lvl1pPr>
          </a:lstStyle>
          <a:p>
            <a:r>
              <a:rPr lang="en-US" dirty="0"/>
              <a:t>Click to edit Master title style</a:t>
            </a:r>
          </a:p>
        </p:txBody>
      </p:sp>
      <p:sp>
        <p:nvSpPr>
          <p:cNvPr id="3" name="Textplatzhalter 2">
            <a:extLst>
              <a:ext uri="{FF2B5EF4-FFF2-40B4-BE49-F238E27FC236}">
                <a16:creationId xmlns:a16="http://schemas.microsoft.com/office/drawing/2014/main" id="{1CEC3744-8767-F352-6BF4-168B2740671D}"/>
              </a:ext>
            </a:extLst>
          </p:cNvPr>
          <p:cNvSpPr>
            <a:spLocks noGrp="1"/>
          </p:cNvSpPr>
          <p:nvPr>
            <p:ph type="body" idx="1"/>
          </p:nvPr>
        </p:nvSpPr>
        <p:spPr>
          <a:xfrm>
            <a:off x="3263393" y="2419200"/>
            <a:ext cx="5634000" cy="972000"/>
          </a:xfrm>
        </p:spPr>
        <p:txBody>
          <a:bodyPr tIns="72000"/>
          <a:lstStyle>
            <a:lvl1pPr marL="0" indent="0">
              <a:spcAft>
                <a:spcPts val="0"/>
              </a:spcAft>
              <a:buNone/>
              <a:defRPr sz="1400">
                <a:solidFill>
                  <a:schemeClr val="tx2"/>
                </a:solidFill>
              </a:defRPr>
            </a:lvl1pPr>
            <a:lvl2pPr marL="0" indent="0">
              <a:lnSpc>
                <a:spcPct val="100000"/>
              </a:lnSpc>
              <a:spcAft>
                <a:spcPts val="0"/>
              </a:spcAft>
              <a:buNone/>
              <a:defRPr sz="1400" b="1">
                <a:solidFill>
                  <a:schemeClr val="tx2"/>
                </a:solidFill>
              </a:defRPr>
            </a:lvl2pPr>
            <a:lvl3pPr marL="0" indent="0">
              <a:lnSpc>
                <a:spcPct val="100000"/>
              </a:lnSpc>
              <a:spcAft>
                <a:spcPts val="0"/>
              </a:spcAft>
              <a:buNone/>
              <a:defRPr sz="1400" b="1">
                <a:solidFill>
                  <a:schemeClr val="tx2"/>
                </a:solidFill>
              </a:defRPr>
            </a:lvl3pPr>
            <a:lvl4pPr marL="0" indent="0">
              <a:lnSpc>
                <a:spcPct val="100000"/>
              </a:lnSpc>
              <a:spcAft>
                <a:spcPts val="0"/>
              </a:spcAft>
              <a:buNone/>
              <a:defRPr sz="1400" b="1">
                <a:solidFill>
                  <a:schemeClr val="tx2"/>
                </a:solidFill>
              </a:defRPr>
            </a:lvl4pPr>
            <a:lvl5pPr marL="0" indent="0">
              <a:lnSpc>
                <a:spcPct val="100000"/>
              </a:lnSpc>
              <a:spcAft>
                <a:spcPts val="0"/>
              </a:spcAft>
              <a:buNone/>
              <a:defRPr sz="1400" b="1">
                <a:solidFill>
                  <a:schemeClr val="tx2"/>
                </a:solidFill>
              </a:defRPr>
            </a:lvl5pPr>
            <a:lvl6pPr marL="0" indent="0">
              <a:lnSpc>
                <a:spcPct val="100000"/>
              </a:lnSpc>
              <a:spcAft>
                <a:spcPts val="0"/>
              </a:spcAft>
              <a:buNone/>
              <a:defRPr sz="1400" b="1">
                <a:solidFill>
                  <a:schemeClr val="tx2"/>
                </a:solidFill>
              </a:defRPr>
            </a:lvl6pPr>
            <a:lvl7pPr marL="0" indent="0">
              <a:lnSpc>
                <a:spcPct val="100000"/>
              </a:lnSpc>
              <a:spcAft>
                <a:spcPts val="0"/>
              </a:spcAft>
              <a:buNone/>
              <a:defRPr sz="1400" b="1">
                <a:solidFill>
                  <a:schemeClr val="tx2"/>
                </a:solidFill>
              </a:defRPr>
            </a:lvl7pPr>
            <a:lvl8pPr marL="0" indent="0">
              <a:lnSpc>
                <a:spcPct val="100000"/>
              </a:lnSpc>
              <a:spcAft>
                <a:spcPts val="0"/>
              </a:spcAft>
              <a:buNone/>
              <a:defRPr sz="1400" b="1">
                <a:solidFill>
                  <a:schemeClr val="tx2"/>
                </a:solidFill>
              </a:defRPr>
            </a:lvl8pPr>
            <a:lvl9pPr marL="0" indent="0">
              <a:lnSpc>
                <a:spcPct val="100000"/>
              </a:lnSpc>
              <a:buNone/>
              <a:defRPr sz="1400" b="1">
                <a:solidFill>
                  <a:schemeClr val="tx2"/>
                </a:solidFill>
              </a:defRPr>
            </a:lvl9pPr>
          </a:lstStyle>
          <a:p>
            <a:pPr lvl="0"/>
            <a:r>
              <a:rPr lang="en-US" dirty="0"/>
              <a:t>Click to edit Master text styles</a:t>
            </a:r>
          </a:p>
        </p:txBody>
      </p:sp>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bg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5" name="Online Image Placeholder 9">
            <a:extLst>
              <a:ext uri="{FF2B5EF4-FFF2-40B4-BE49-F238E27FC236}">
                <a16:creationId xmlns:a16="http://schemas.microsoft.com/office/drawing/2014/main" id="{478C4D49-CEE0-F698-6BA8-FA0FCE38B3F9}"/>
              </a:ext>
            </a:extLst>
          </p:cNvPr>
          <p:cNvSpPr>
            <a:spLocks noGrp="1" noChangeAspect="1"/>
          </p:cNvSpPr>
          <p:nvPr>
            <p:ph type="clipArt" sz="quarter" idx="21" hasCustomPrompt="1"/>
          </p:nvPr>
        </p:nvSpPr>
        <p:spPr>
          <a:xfrm>
            <a:off x="288000" y="2228400"/>
            <a:ext cx="3679200" cy="25400"/>
          </a:xfrm>
          <a:solidFill>
            <a:srgbClr val="003C70"/>
          </a:solidFill>
        </p:spPr>
        <p:txBody>
          <a:bodyPr/>
          <a:lstStyle>
            <a:lvl1pPr>
              <a:defRPr sz="100" b="0">
                <a:solidFill>
                  <a:srgbClr val="3C3E00"/>
                </a:solidFill>
              </a:defRPr>
            </a:lvl1pPr>
          </a:lstStyle>
          <a:p>
            <a:r>
              <a:rPr lang="en-US" dirty="0"/>
              <a:t>.</a:t>
            </a:r>
          </a:p>
        </p:txBody>
      </p:sp>
      <p:sp>
        <p:nvSpPr>
          <p:cNvPr id="7" name="Online Image Placeholder 9">
            <a:extLst>
              <a:ext uri="{FF2B5EF4-FFF2-40B4-BE49-F238E27FC236}">
                <a16:creationId xmlns:a16="http://schemas.microsoft.com/office/drawing/2014/main" id="{A376B192-2A46-822B-5534-30CCE0DDCD9F}"/>
              </a:ext>
            </a:extLst>
          </p:cNvPr>
          <p:cNvSpPr>
            <a:spLocks noGrp="1"/>
          </p:cNvSpPr>
          <p:nvPr>
            <p:ph type="clipArt" sz="quarter" idx="22" hasCustomPrompt="1"/>
          </p:nvPr>
        </p:nvSpPr>
        <p:spPr>
          <a:xfrm>
            <a:off x="10751366" y="2228400"/>
            <a:ext cx="1440634" cy="25200"/>
          </a:xfrm>
          <a:solidFill>
            <a:srgbClr val="003C70"/>
          </a:solidFill>
        </p:spPr>
        <p:txBody>
          <a:bodyPr/>
          <a:lstStyle>
            <a:lvl1pPr>
              <a:defRPr sz="100" b="0">
                <a:solidFill>
                  <a:srgbClr val="3C3E00"/>
                </a:solidFill>
              </a:defRPr>
            </a:lvl1pPr>
          </a:lstStyle>
          <a:p>
            <a:r>
              <a:rPr lang="en-US" dirty="0"/>
              <a:t>.</a:t>
            </a:r>
          </a:p>
        </p:txBody>
      </p:sp>
      <p:sp>
        <p:nvSpPr>
          <p:cNvPr id="9" name="Footer Placeholder 8">
            <a:extLst>
              <a:ext uri="{FF2B5EF4-FFF2-40B4-BE49-F238E27FC236}">
                <a16:creationId xmlns:a16="http://schemas.microsoft.com/office/drawing/2014/main" id="{FC732ECB-9388-8CA1-EB01-6E87A925AB1B}"/>
              </a:ext>
            </a:extLst>
          </p:cNvPr>
          <p:cNvSpPr>
            <a:spLocks noGrp="1"/>
          </p:cNvSpPr>
          <p:nvPr>
            <p:ph type="ftr" sz="quarter" idx="23"/>
          </p:nvPr>
        </p:nvSpPr>
        <p:spPr>
          <a:xfrm>
            <a:off x="3265200" y="6450420"/>
            <a:ext cx="6656400"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6FEBCB2A-7E50-4B55-C1F3-33448BAC5B28}"/>
              </a:ext>
            </a:extLst>
          </p:cNvPr>
          <p:cNvSpPr>
            <a:spLocks noGrp="1"/>
          </p:cNvSpPr>
          <p:nvPr>
            <p:ph type="sldNum" sz="quarter" idx="24"/>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4" name="Abgerundete rechteckige Legende 10">
            <a:extLst>
              <a:ext uri="{FF2B5EF4-FFF2-40B4-BE49-F238E27FC236}">
                <a16:creationId xmlns:a16="http://schemas.microsoft.com/office/drawing/2014/main" id="{2ED7CB10-C23C-F33A-6ACD-E8354FB5D56B}"/>
              </a:ext>
            </a:extLst>
          </p:cNvPr>
          <p:cNvSpPr/>
          <p:nvPr userDrawn="1"/>
        </p:nvSpPr>
        <p:spPr>
          <a:xfrm>
            <a:off x="12312000" y="2416175"/>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a:t>
            </a:r>
            <a:r>
              <a:rPr lang="en-US" sz="900" b="0" noProof="0" dirty="0" err="1">
                <a:solidFill>
                  <a:schemeClr val="tx1"/>
                </a:solidFill>
              </a:rPr>
              <a:t>subheadline</a:t>
            </a:r>
            <a:r>
              <a:rPr lang="en-US" sz="900" b="0" noProof="0" dirty="0">
                <a:solidFill>
                  <a:schemeClr val="tx1"/>
                </a:solidFill>
              </a:rPr>
              <a:t> can be placed here</a:t>
            </a:r>
          </a:p>
        </p:txBody>
      </p:sp>
      <p:sp>
        <p:nvSpPr>
          <p:cNvPr id="6" name="Abgerundete rechteckige Legende 10">
            <a:extLst>
              <a:ext uri="{FF2B5EF4-FFF2-40B4-BE49-F238E27FC236}">
                <a16:creationId xmlns:a16="http://schemas.microsoft.com/office/drawing/2014/main" id="{5EFA7A90-5A62-FDFA-3A09-2E645FBE75C5}"/>
              </a:ext>
            </a:extLst>
          </p:cNvPr>
          <p:cNvSpPr/>
          <p:nvPr userDrawn="1"/>
        </p:nvSpPr>
        <p:spPr>
          <a:xfrm>
            <a:off x="12312000" y="1081671"/>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longer, multi-line headline can appear here</a:t>
            </a:r>
          </a:p>
        </p:txBody>
      </p:sp>
    </p:spTree>
    <p:extLst>
      <p:ext uri="{BB962C8B-B14F-4D97-AF65-F5344CB8AC3E}">
        <p14:creationId xmlns:p14="http://schemas.microsoft.com/office/powerpoint/2010/main" val="202651819"/>
      </p:ext>
    </p:extLst>
  </p:cSld>
  <p:clrMapOvr>
    <a:masterClrMapping/>
  </p:clrMapOvr>
  <p:extLst>
    <p:ext uri="{DCECCB84-F9BA-43D5-87BE-67443E8EF086}">
      <p15:sldGuideLst xmlns:p15="http://schemas.microsoft.com/office/powerpoint/2012/main">
        <p15:guide id="1" orient="horz" pos="1522">
          <p15:clr>
            <a:srgbClr val="FBAE40"/>
          </p15:clr>
        </p15:guide>
        <p15:guide id="2" pos="1693">
          <p15:clr>
            <a:srgbClr val="FBAE40"/>
          </p15:clr>
        </p15:guide>
        <p15:guide id="3" orient="horz" pos="1305">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ext, Picture large">
    <p:bg>
      <p:bgPr>
        <a:solidFill>
          <a:srgbClr val="003C70"/>
        </a:solidFill>
        <a:effectLst/>
      </p:bgPr>
    </p:bg>
    <p:spTree>
      <p:nvGrpSpPr>
        <p:cNvPr id="1" name=""/>
        <p:cNvGrpSpPr/>
        <p:nvPr/>
      </p:nvGrpSpPr>
      <p:grpSpPr>
        <a:xfrm>
          <a:off x="0" y="0"/>
          <a:ext cx="0" cy="0"/>
          <a:chOff x="0" y="0"/>
          <a:chExt cx="0" cy="0"/>
        </a:xfrm>
      </p:grpSpPr>
      <p:pic>
        <p:nvPicPr>
          <p:cNvPr id="4" name="Grafik 10">
            <a:extLst>
              <a:ext uri="{FF2B5EF4-FFF2-40B4-BE49-F238E27FC236}">
                <a16:creationId xmlns:a16="http://schemas.microsoft.com/office/drawing/2014/main" id="{DCEA1B8A-ACF1-3919-0C08-7E71980EBE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5" name="Picture Placeholder 14">
            <a:extLst>
              <a:ext uri="{FF2B5EF4-FFF2-40B4-BE49-F238E27FC236}">
                <a16:creationId xmlns:a16="http://schemas.microsoft.com/office/drawing/2014/main" id="{15264148-2665-8D2E-D76E-A0FC2595BD44}"/>
              </a:ext>
            </a:extLst>
          </p:cNvPr>
          <p:cNvSpPr>
            <a:spLocks noGrp="1"/>
          </p:cNvSpPr>
          <p:nvPr>
            <p:ph type="pic" sz="quarter" idx="13"/>
          </p:nvPr>
        </p:nvSpPr>
        <p:spPr>
          <a:xfrm>
            <a:off x="2688298" y="0"/>
            <a:ext cx="9503702" cy="6858000"/>
          </a:xfrm>
          <a:custGeom>
            <a:avLst/>
            <a:gdLst>
              <a:gd name="connsiteX0" fmla="*/ 0 w 9503702"/>
              <a:gd name="connsiteY0" fmla="*/ 0 h 6858000"/>
              <a:gd name="connsiteX1" fmla="*/ 9503702 w 9503702"/>
              <a:gd name="connsiteY1" fmla="*/ 0 h 6858000"/>
              <a:gd name="connsiteX2" fmla="*/ 9503702 w 9503702"/>
              <a:gd name="connsiteY2" fmla="*/ 6858000 h 6858000"/>
              <a:gd name="connsiteX3" fmla="*/ 0 w 9503702"/>
              <a:gd name="connsiteY3" fmla="*/ 6858000 h 6858000"/>
              <a:gd name="connsiteX4" fmla="*/ 287998 w 9503702"/>
              <a:gd name="connsiteY4" fmla="*/ 6570002 h 6858000"/>
              <a:gd name="connsiteX5" fmla="*/ 287998 w 9503702"/>
              <a:gd name="connsiteY5" fmla="*/ 287998 h 6858000"/>
              <a:gd name="connsiteX6" fmla="*/ 0 w 950370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02" h="6858000">
                <a:moveTo>
                  <a:pt x="0" y="0"/>
                </a:moveTo>
                <a:lnTo>
                  <a:pt x="9503702" y="0"/>
                </a:lnTo>
                <a:lnTo>
                  <a:pt x="9503702" y="6858000"/>
                </a:lnTo>
                <a:lnTo>
                  <a:pt x="0" y="6858000"/>
                </a:lnTo>
                <a:cubicBezTo>
                  <a:pt x="159055" y="6858000"/>
                  <a:pt x="287998" y="6729057"/>
                  <a:pt x="287998" y="6570002"/>
                </a:cubicBezTo>
                <a:lnTo>
                  <a:pt x="287998" y="287998"/>
                </a:lnTo>
                <a:cubicBezTo>
                  <a:pt x="287998" y="128943"/>
                  <a:pt x="159055"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287098" y="1376363"/>
            <a:ext cx="2401200" cy="972000"/>
          </a:xfrm>
        </p:spPr>
        <p:txBody>
          <a:bodyPr anchor="t" anchorCtr="0"/>
          <a:lstStyle>
            <a:lvl1pPr>
              <a:defRPr sz="2000">
                <a:solidFill>
                  <a:schemeClr val="tx2"/>
                </a:solidFill>
              </a:defRPr>
            </a:lvl1pPr>
          </a:lstStyle>
          <a:p>
            <a:r>
              <a:rPr lang="en-US" dirty="0"/>
              <a:t>Click to edit Master title style</a:t>
            </a:r>
          </a:p>
        </p:txBody>
      </p:sp>
      <p:sp>
        <p:nvSpPr>
          <p:cNvPr id="7" name="Footer Placeholder 6">
            <a:extLst>
              <a:ext uri="{FF2B5EF4-FFF2-40B4-BE49-F238E27FC236}">
                <a16:creationId xmlns:a16="http://schemas.microsoft.com/office/drawing/2014/main" id="{63CF035E-3E24-71F2-ECCF-0FC3A9F69A7F}"/>
              </a:ext>
            </a:extLst>
          </p:cNvPr>
          <p:cNvSpPr>
            <a:spLocks noGrp="1"/>
          </p:cNvSpPr>
          <p:nvPr>
            <p:ph type="ftr" sz="quarter" idx="18"/>
          </p:nvPr>
        </p:nvSpPr>
        <p:spPr>
          <a:xfrm>
            <a:off x="3265200" y="6450420"/>
            <a:ext cx="6656400" cy="144000"/>
          </a:xfrm>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8" name="Slide Number Placeholder 7">
            <a:extLst>
              <a:ext uri="{FF2B5EF4-FFF2-40B4-BE49-F238E27FC236}">
                <a16:creationId xmlns:a16="http://schemas.microsoft.com/office/drawing/2014/main" id="{DCEFAE0E-A49B-4091-85D7-B91D0281AED1}"/>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10" name="Online Image Placeholder 9">
            <a:extLst>
              <a:ext uri="{FF2B5EF4-FFF2-40B4-BE49-F238E27FC236}">
                <a16:creationId xmlns:a16="http://schemas.microsoft.com/office/drawing/2014/main" id="{E0787F05-BFE0-BCD8-3023-E6D2DDA482BC}"/>
              </a:ext>
            </a:extLst>
          </p:cNvPr>
          <p:cNvSpPr>
            <a:spLocks noGrp="1" noChangeAspect="1"/>
          </p:cNvSpPr>
          <p:nvPr>
            <p:ph type="clipArt" sz="quarter" idx="20" hasCustomPrompt="1"/>
          </p:nvPr>
        </p:nvSpPr>
        <p:spPr>
          <a:xfrm>
            <a:off x="288000" y="1036800"/>
            <a:ext cx="3679200" cy="25400"/>
          </a:xfrm>
          <a:solidFill>
            <a:schemeClr val="accent1"/>
          </a:solidFill>
        </p:spPr>
        <p:txBody>
          <a:bodyPr/>
          <a:lstStyle>
            <a:lvl1pPr>
              <a:defRPr sz="100" b="0">
                <a:solidFill>
                  <a:srgbClr val="3C3E00"/>
                </a:solidFill>
              </a:defRPr>
            </a:lvl1pPr>
          </a:lstStyle>
          <a:p>
            <a:r>
              <a:rPr lang="en-US" dirty="0"/>
              <a:t>.</a:t>
            </a:r>
          </a:p>
        </p:txBody>
      </p:sp>
      <p:sp>
        <p:nvSpPr>
          <p:cNvPr id="11" name="Online Image Placeholder 9">
            <a:extLst>
              <a:ext uri="{FF2B5EF4-FFF2-40B4-BE49-F238E27FC236}">
                <a16:creationId xmlns:a16="http://schemas.microsoft.com/office/drawing/2014/main" id="{A7429042-57AB-06D1-342B-2011144DE143}"/>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sp>
        <p:nvSpPr>
          <p:cNvPr id="20" name="Text Placeholder 19">
            <a:extLst>
              <a:ext uri="{FF2B5EF4-FFF2-40B4-BE49-F238E27FC236}">
                <a16:creationId xmlns:a16="http://schemas.microsoft.com/office/drawing/2014/main" id="{6879761B-5C15-26D3-4E48-C9A8F18D168E}"/>
              </a:ext>
            </a:extLst>
          </p:cNvPr>
          <p:cNvSpPr>
            <a:spLocks noGrp="1"/>
          </p:cNvSpPr>
          <p:nvPr>
            <p:ph type="body" sz="quarter" idx="23"/>
          </p:nvPr>
        </p:nvSpPr>
        <p:spPr>
          <a:xfrm>
            <a:off x="287470" y="1928174"/>
            <a:ext cx="2400300" cy="3060000"/>
          </a:xfrm>
        </p:spPr>
        <p:txBody>
          <a:bodyPr tIns="378000"/>
          <a:lstStyle>
            <a:lvl1pPr>
              <a:defRPr b="0"/>
            </a:lvl1pPr>
            <a:lvl2pPr>
              <a:spcAft>
                <a:spcPts val="1600"/>
              </a:spcAft>
              <a:defRPr/>
            </a:lvl2pPr>
            <a:lvl3pPr marL="0" indent="0">
              <a:buNone/>
              <a:defRPr/>
            </a:lvl3pPr>
            <a:lvl4pPr marL="270000" indent="-270000">
              <a:spcAft>
                <a:spcPts val="1600"/>
              </a:spcAft>
              <a:buFont typeface="Symbol" panose="05050102010706020507" pitchFamily="18" charset="2"/>
              <a:buChar char="-"/>
              <a:defRPr sz="1400" b="0"/>
            </a:lvl4pPr>
            <a:lvl5pPr marL="0" indent="0" algn="l">
              <a:spcAft>
                <a:spcPts val="600"/>
              </a:spcAft>
              <a:buNone/>
              <a:defRPr sz="1400" b="0"/>
            </a:lvl5pPr>
            <a:lvl6pPr marL="270000" indent="-270000" algn="l">
              <a:spcAft>
                <a:spcPts val="1600"/>
              </a:spcAft>
              <a:buFont typeface="Symbol" panose="05050102010706020507" pitchFamily="18" charset="2"/>
              <a:buChar char="-"/>
              <a:defRPr sz="1400" b="0"/>
            </a:lvl6pPr>
            <a:lvl7pPr marL="0" indent="0" algn="l">
              <a:lnSpc>
                <a:spcPct val="100000"/>
              </a:lnSpc>
              <a:spcAft>
                <a:spcPts val="600"/>
              </a:spcAft>
              <a:buNone/>
              <a:defRPr sz="1400" b="0"/>
            </a:lvl7pPr>
            <a:lvl8pPr marL="270000" indent="-270000" algn="l">
              <a:lnSpc>
                <a:spcPct val="100000"/>
              </a:lnSpc>
              <a:spcAft>
                <a:spcPts val="1600"/>
              </a:spcAft>
              <a:buFont typeface="Symbol" panose="05050102010706020507" pitchFamily="18" charset="2"/>
              <a:buChar char="-"/>
              <a:defRPr sz="1400"/>
            </a:lvl8pPr>
            <a:lvl9pPr>
              <a:lnSpc>
                <a:spcPct val="100000"/>
              </a:lnSpc>
              <a:spcAft>
                <a:spcPts val="600"/>
              </a:spcAft>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 name="Abgerundete rechteckige Legende 10">
            <a:extLst>
              <a:ext uri="{FF2B5EF4-FFF2-40B4-BE49-F238E27FC236}">
                <a16:creationId xmlns:a16="http://schemas.microsoft.com/office/drawing/2014/main" id="{235880D5-B4C2-F3D8-9EB5-815D75937C0C}"/>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86A12F96-4FD2-D559-9B11-9CB90305E727}"/>
              </a:ext>
            </a:extLst>
          </p:cNvPr>
          <p:cNvSpPr/>
          <p:nvPr userDrawn="1"/>
        </p:nvSpPr>
        <p:spPr>
          <a:xfrm>
            <a:off x="-2808000" y="2353933"/>
            <a:ext cx="2696941" cy="10560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Short text for an introduction to the topic or </a:t>
            </a:r>
            <a:br>
              <a:rPr lang="en-US" sz="900" b="0" noProof="0" dirty="0">
                <a:solidFill>
                  <a:schemeClr val="tx1"/>
                </a:solidFill>
              </a:rPr>
            </a:br>
            <a:r>
              <a:rPr lang="en-US" sz="900" b="0" noProof="0" dirty="0">
                <a:solidFill>
                  <a:schemeClr val="tx1"/>
                </a:solidFill>
              </a:rPr>
              <a:t>3 most important facts for an introduction to the topic. Use list level 2 for a list.</a:t>
            </a:r>
          </a:p>
        </p:txBody>
      </p:sp>
    </p:spTree>
    <p:extLst>
      <p:ext uri="{BB962C8B-B14F-4D97-AF65-F5344CB8AC3E}">
        <p14:creationId xmlns:p14="http://schemas.microsoft.com/office/powerpoint/2010/main" val="2890844279"/>
      </p:ext>
    </p:extLst>
  </p:cSld>
  <p:clrMapOvr>
    <a:masterClrMapping/>
  </p:clrMapOvr>
  <p:extLst>
    <p:ext uri="{DCECCB84-F9BA-43D5-87BE-67443E8EF086}">
      <p15:sldGuideLst xmlns:p15="http://schemas.microsoft.com/office/powerpoint/2012/main">
        <p15:guide id="2" pos="1693" userDrawn="1">
          <p15:clr>
            <a:srgbClr val="FBAE40"/>
          </p15:clr>
        </p15:guide>
        <p15:guide id="3" orient="horz" pos="867"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Highlight light">
    <p:bg>
      <p:bgPr>
        <a:solidFill>
          <a:srgbClr val="003C70"/>
        </a:solidFill>
        <a:effectLst/>
      </p:bgPr>
    </p:bg>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p>
            <a:r>
              <a:rPr lang="en-US" dirty="0"/>
              <a:t>Click to edit Master title style</a:t>
            </a:r>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6" name="Rectangle 15">
            <a:extLst>
              <a:ext uri="{FF2B5EF4-FFF2-40B4-BE49-F238E27FC236}">
                <a16:creationId xmlns:a16="http://schemas.microsoft.com/office/drawing/2014/main" id="{C89B7536-813E-8070-C2E4-DF1A0FBF5358}"/>
              </a:ext>
            </a:extLst>
          </p:cNvPr>
          <p:cNvSpPr/>
          <p:nvPr userDrawn="1"/>
        </p:nvSpPr>
        <p:spPr>
          <a:xfrm>
            <a:off x="288000" y="1036800"/>
            <a:ext cx="7617600" cy="25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2" name="Online Image Placeholder 9">
            <a:extLst>
              <a:ext uri="{FF2B5EF4-FFF2-40B4-BE49-F238E27FC236}">
                <a16:creationId xmlns:a16="http://schemas.microsoft.com/office/drawing/2014/main" id="{AE64E78E-FF5F-6F08-E64D-99FC4BBD1066}"/>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pic>
        <p:nvPicPr>
          <p:cNvPr id="5" name="Grafik 10">
            <a:extLst>
              <a:ext uri="{FF2B5EF4-FFF2-40B4-BE49-F238E27FC236}">
                <a16:creationId xmlns:a16="http://schemas.microsoft.com/office/drawing/2014/main" id="{BED2D7BF-9930-126A-5935-B520619010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4" name="Abgerundete rechteckige Legende 10">
            <a:extLst>
              <a:ext uri="{FF2B5EF4-FFF2-40B4-BE49-F238E27FC236}">
                <a16:creationId xmlns:a16="http://schemas.microsoft.com/office/drawing/2014/main" id="{569217B6-1E3E-67C3-76AF-901E29B8ED0B}"/>
              </a:ext>
            </a:extLst>
          </p:cNvPr>
          <p:cNvSpPr/>
          <p:nvPr userDrawn="1"/>
        </p:nvSpPr>
        <p:spPr>
          <a:xfrm>
            <a:off x="12312000" y="5594238"/>
            <a:ext cx="2696941" cy="13330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a:t>
            </a:r>
          </a:p>
        </p:txBody>
      </p:sp>
    </p:spTree>
    <p:extLst>
      <p:ext uri="{BB962C8B-B14F-4D97-AF65-F5344CB8AC3E}">
        <p14:creationId xmlns:p14="http://schemas.microsoft.com/office/powerpoint/2010/main" val="3179904174"/>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4980" userDrawn="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Highlight light, Line dark">
    <p:bg>
      <p:bgPr>
        <a:solidFill>
          <a:schemeClr val="accent1"/>
        </a:solidFill>
        <a:effectLst/>
      </p:bgPr>
    </p:bg>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p>
            <a:r>
              <a:rPr lang="en-US" dirty="0"/>
              <a:t>Click to edit Master title style</a:t>
            </a:r>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16" name="Rectangle 15">
            <a:extLst>
              <a:ext uri="{FF2B5EF4-FFF2-40B4-BE49-F238E27FC236}">
                <a16:creationId xmlns:a16="http://schemas.microsoft.com/office/drawing/2014/main" id="{C89B7536-813E-8070-C2E4-DF1A0FBF5358}"/>
              </a:ext>
            </a:extLst>
          </p:cNvPr>
          <p:cNvSpPr/>
          <p:nvPr userDrawn="1"/>
        </p:nvSpPr>
        <p:spPr>
          <a:xfrm>
            <a:off x="288000" y="1036800"/>
            <a:ext cx="7617600" cy="25200"/>
          </a:xfrm>
          <a:prstGeom prst="rect">
            <a:avLst/>
          </a:prstGeom>
          <a:solidFill>
            <a:srgbClr val="003C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2" name="Online Image Placeholder 9">
            <a:extLst>
              <a:ext uri="{FF2B5EF4-FFF2-40B4-BE49-F238E27FC236}">
                <a16:creationId xmlns:a16="http://schemas.microsoft.com/office/drawing/2014/main" id="{AE64E78E-FF5F-6F08-E64D-99FC4BBD1066}"/>
              </a:ext>
            </a:extLst>
          </p:cNvPr>
          <p:cNvSpPr>
            <a:spLocks noGrp="1"/>
          </p:cNvSpPr>
          <p:nvPr>
            <p:ph type="clipArt" sz="quarter" idx="21" hasCustomPrompt="1"/>
          </p:nvPr>
        </p:nvSpPr>
        <p:spPr>
          <a:xfrm>
            <a:off x="10751366" y="1036800"/>
            <a:ext cx="1440634" cy="25200"/>
          </a:xfrm>
          <a:solidFill>
            <a:srgbClr val="003C70"/>
          </a:solidFill>
        </p:spPr>
        <p:txBody>
          <a:bodyPr/>
          <a:lstStyle>
            <a:lvl1pPr>
              <a:defRPr sz="100" b="0">
                <a:solidFill>
                  <a:srgbClr val="3C3E00"/>
                </a:solidFill>
              </a:defRPr>
            </a:lvl1pPr>
          </a:lstStyle>
          <a:p>
            <a:r>
              <a:rPr lang="en-US" dirty="0"/>
              <a:t>.</a:t>
            </a:r>
          </a:p>
        </p:txBody>
      </p:sp>
      <p:pic>
        <p:nvPicPr>
          <p:cNvPr id="3" name="Grafik 10">
            <a:extLst>
              <a:ext uri="{FF2B5EF4-FFF2-40B4-BE49-F238E27FC236}">
                <a16:creationId xmlns:a16="http://schemas.microsoft.com/office/drawing/2014/main" id="{FC9AD835-EDF7-941C-5AC5-D89F9EE7FA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4168075507"/>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4980" userDrawn="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Highlight light, Line light">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p>
            <a:r>
              <a:rPr lang="en-US" dirty="0"/>
              <a:t>Click to edit Master title style</a:t>
            </a:r>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6" name="Rectangle 15">
            <a:extLst>
              <a:ext uri="{FF2B5EF4-FFF2-40B4-BE49-F238E27FC236}">
                <a16:creationId xmlns:a16="http://schemas.microsoft.com/office/drawing/2014/main" id="{C89B7536-813E-8070-C2E4-DF1A0FBF5358}"/>
              </a:ext>
            </a:extLst>
          </p:cNvPr>
          <p:cNvSpPr/>
          <p:nvPr userDrawn="1"/>
        </p:nvSpPr>
        <p:spPr>
          <a:xfrm>
            <a:off x="288000" y="1036800"/>
            <a:ext cx="76176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2" name="Online Image Placeholder 9">
            <a:extLst>
              <a:ext uri="{FF2B5EF4-FFF2-40B4-BE49-F238E27FC236}">
                <a16:creationId xmlns:a16="http://schemas.microsoft.com/office/drawing/2014/main" id="{AE64E78E-FF5F-6F08-E64D-99FC4BBD1066}"/>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sp>
        <p:nvSpPr>
          <p:cNvPr id="4" name="Abgerundete rechteckige Legende 10">
            <a:extLst>
              <a:ext uri="{FF2B5EF4-FFF2-40B4-BE49-F238E27FC236}">
                <a16:creationId xmlns:a16="http://schemas.microsoft.com/office/drawing/2014/main" id="{73BB6D4A-38C5-FF3A-907F-A2ABCFAD17EF}"/>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4007680656"/>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4980"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Highlight dark, Line dark">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lvl1pPr>
              <a:defRPr>
                <a:solidFill>
                  <a:schemeClr val="bg1"/>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7"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3" name="Rectangle 12">
            <a:extLst>
              <a:ext uri="{FF2B5EF4-FFF2-40B4-BE49-F238E27FC236}">
                <a16:creationId xmlns:a16="http://schemas.microsoft.com/office/drawing/2014/main" id="{C87C8480-EFC8-037D-4492-0D1A3CE0AEF3}"/>
              </a:ext>
            </a:extLst>
          </p:cNvPr>
          <p:cNvSpPr/>
          <p:nvPr userDrawn="1"/>
        </p:nvSpPr>
        <p:spPr>
          <a:xfrm>
            <a:off x="288000" y="1036800"/>
            <a:ext cx="7617600" cy="25200"/>
          </a:xfrm>
          <a:prstGeom prst="rect">
            <a:avLst/>
          </a:prstGeom>
          <a:solidFill>
            <a:srgbClr val="003C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ooter Placeholder 6">
            <a:extLst>
              <a:ext uri="{FF2B5EF4-FFF2-40B4-BE49-F238E27FC236}">
                <a16:creationId xmlns:a16="http://schemas.microsoft.com/office/drawing/2014/main" id="{DA0B6A31-3801-382C-595A-81D616D6F04B}"/>
              </a:ext>
            </a:extLst>
          </p:cNvPr>
          <p:cNvSpPr>
            <a:spLocks noGrp="1"/>
          </p:cNvSpPr>
          <p:nvPr>
            <p:ph type="ftr" sz="quarter" idx="15"/>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10" name="Slide Number Placeholder 9">
            <a:extLst>
              <a:ext uri="{FF2B5EF4-FFF2-40B4-BE49-F238E27FC236}">
                <a16:creationId xmlns:a16="http://schemas.microsoft.com/office/drawing/2014/main" id="{E64D8672-5055-FE0F-0F41-09B11E1D86F0}"/>
              </a:ext>
            </a:extLst>
          </p:cNvPr>
          <p:cNvSpPr>
            <a:spLocks noGrp="1"/>
          </p:cNvSpPr>
          <p:nvPr>
            <p:ph type="sldNum" sz="quarter" idx="16"/>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11" name="Online Image Placeholder 9">
            <a:extLst>
              <a:ext uri="{FF2B5EF4-FFF2-40B4-BE49-F238E27FC236}">
                <a16:creationId xmlns:a16="http://schemas.microsoft.com/office/drawing/2014/main" id="{57CE4A4F-10F9-B148-2F78-CB04D918C50B}"/>
              </a:ext>
            </a:extLst>
          </p:cNvPr>
          <p:cNvSpPr>
            <a:spLocks noGrp="1"/>
          </p:cNvSpPr>
          <p:nvPr>
            <p:ph type="clipArt" sz="quarter" idx="21" hasCustomPrompt="1"/>
          </p:nvPr>
        </p:nvSpPr>
        <p:spPr>
          <a:xfrm>
            <a:off x="10751366" y="1036800"/>
            <a:ext cx="1440634" cy="25200"/>
          </a:xfrm>
          <a:solidFill>
            <a:srgbClr val="003C70"/>
          </a:solidFill>
        </p:spPr>
        <p:txBody>
          <a:bodyPr/>
          <a:lstStyle>
            <a:lvl1pPr>
              <a:defRPr sz="100" b="0">
                <a:solidFill>
                  <a:srgbClr val="3C3E00"/>
                </a:solidFill>
              </a:defRPr>
            </a:lvl1pPr>
          </a:lstStyle>
          <a:p>
            <a:r>
              <a:rPr lang="en-US" dirty="0"/>
              <a:t>.</a:t>
            </a:r>
          </a:p>
        </p:txBody>
      </p:sp>
      <p:sp>
        <p:nvSpPr>
          <p:cNvPr id="4" name="Abgerundete rechteckige Legende 10">
            <a:extLst>
              <a:ext uri="{FF2B5EF4-FFF2-40B4-BE49-F238E27FC236}">
                <a16:creationId xmlns:a16="http://schemas.microsoft.com/office/drawing/2014/main" id="{191D0990-55FB-EAE2-32AE-8D738402C923}"/>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1489566473"/>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4980" userDrawn="1">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ext, Picture">
    <p:bg>
      <p:bgPr>
        <a:solidFill>
          <a:srgbClr val="003C70"/>
        </a:solidFill>
        <a:effectLst/>
      </p:bgPr>
    </p:bg>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7FA45EF1-65E8-7C9F-0BDF-ED75C2AABE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50904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88000" y="1379538"/>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Online Image Placeholder 9">
            <a:extLst>
              <a:ext uri="{FF2B5EF4-FFF2-40B4-BE49-F238E27FC236}">
                <a16:creationId xmlns:a16="http://schemas.microsoft.com/office/drawing/2014/main" id="{3E5E6F4D-EF63-9880-3600-81A3735826A7}"/>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sp>
        <p:nvSpPr>
          <p:cNvPr id="6" name="Abgerundete rechteckige Legende 10">
            <a:extLst>
              <a:ext uri="{FF2B5EF4-FFF2-40B4-BE49-F238E27FC236}">
                <a16:creationId xmlns:a16="http://schemas.microsoft.com/office/drawing/2014/main" id="{CD740958-1A36-43B9-1DD4-0BAD4348FBD5}"/>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2144118275"/>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ighlight dark, Line dark">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lvl1pPr>
              <a:defRPr>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7"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r>
              <a:rPr lang="en-US"/>
              <a:t>Click icon to add picture</a:t>
            </a:r>
            <a:endParaRPr lang="en-US" dirty="0"/>
          </a:p>
        </p:txBody>
      </p:sp>
      <p:sp>
        <p:nvSpPr>
          <p:cNvPr id="13" name="Rectangle 12">
            <a:extLst>
              <a:ext uri="{FF2B5EF4-FFF2-40B4-BE49-F238E27FC236}">
                <a16:creationId xmlns:a16="http://schemas.microsoft.com/office/drawing/2014/main" id="{C87C8480-EFC8-037D-4492-0D1A3CE0AEF3}"/>
              </a:ext>
            </a:extLst>
          </p:cNvPr>
          <p:cNvSpPr/>
          <p:nvPr userDrawn="1"/>
        </p:nvSpPr>
        <p:spPr>
          <a:xfrm>
            <a:off x="288000" y="1036800"/>
            <a:ext cx="7617600" cy="25200"/>
          </a:xfrm>
          <a:prstGeom prst="rect">
            <a:avLst/>
          </a:prstGeom>
          <a:solidFill>
            <a:srgbClr val="3C3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ooter Placeholder 6">
            <a:extLst>
              <a:ext uri="{FF2B5EF4-FFF2-40B4-BE49-F238E27FC236}">
                <a16:creationId xmlns:a16="http://schemas.microsoft.com/office/drawing/2014/main" id="{DA0B6A31-3801-382C-595A-81D616D6F04B}"/>
              </a:ext>
            </a:extLst>
          </p:cNvPr>
          <p:cNvSpPr>
            <a:spLocks noGrp="1"/>
          </p:cNvSpPr>
          <p:nvPr>
            <p:ph type="ftr" sz="quarter" idx="15"/>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10" name="Slide Number Placeholder 9">
            <a:extLst>
              <a:ext uri="{FF2B5EF4-FFF2-40B4-BE49-F238E27FC236}">
                <a16:creationId xmlns:a16="http://schemas.microsoft.com/office/drawing/2014/main" id="{E64D8672-5055-FE0F-0F41-09B11E1D86F0}"/>
              </a:ext>
            </a:extLst>
          </p:cNvPr>
          <p:cNvSpPr>
            <a:spLocks noGrp="1"/>
          </p:cNvSpPr>
          <p:nvPr>
            <p:ph type="sldNum" sz="quarter" idx="16"/>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11" name="Online Image Placeholder 9">
            <a:extLst>
              <a:ext uri="{FF2B5EF4-FFF2-40B4-BE49-F238E27FC236}">
                <a16:creationId xmlns:a16="http://schemas.microsoft.com/office/drawing/2014/main" id="{57CE4A4F-10F9-B148-2F78-CB04D918C50B}"/>
              </a:ext>
            </a:extLst>
          </p:cNvPr>
          <p:cNvSpPr>
            <a:spLocks noGrp="1"/>
          </p:cNvSpPr>
          <p:nvPr>
            <p:ph type="clipArt" sz="quarter" idx="21" hasCustomPrompt="1"/>
          </p:nvPr>
        </p:nvSpPr>
        <p:spPr>
          <a:xfrm>
            <a:off x="10751366" y="1036800"/>
            <a:ext cx="1440634" cy="25200"/>
          </a:xfrm>
          <a:solidFill>
            <a:srgbClr val="3C3E00"/>
          </a:solidFill>
        </p:spPr>
        <p:txBody>
          <a:bodyPr/>
          <a:lstStyle>
            <a:lvl1pPr>
              <a:defRPr sz="100" b="0">
                <a:solidFill>
                  <a:srgbClr val="3C3E00"/>
                </a:solidFill>
              </a:defRPr>
            </a:lvl1pPr>
          </a:lstStyle>
          <a:p>
            <a:r>
              <a:rPr lang="en-US" dirty="0"/>
              <a:t>.</a:t>
            </a:r>
          </a:p>
        </p:txBody>
      </p:sp>
      <p:sp>
        <p:nvSpPr>
          <p:cNvPr id="4" name="Abgerundete rechteckige Legende 10">
            <a:extLst>
              <a:ext uri="{FF2B5EF4-FFF2-40B4-BE49-F238E27FC236}">
                <a16:creationId xmlns:a16="http://schemas.microsoft.com/office/drawing/2014/main" id="{191D0990-55FB-EAE2-32AE-8D738402C923}"/>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2126163778"/>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4980"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Contents with Background Grey 95">
    <p:bg>
      <p:bgPr>
        <a:solidFill>
          <a:srgbClr val="F1F1F1"/>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dirty="0"/>
              <a:t>Click to edit Master title style</a:t>
            </a:r>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1138411262"/>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386" userDrawn="1">
          <p15:clr>
            <a:srgbClr val="FBAE40"/>
          </p15:clr>
        </p15:guide>
        <p15:guide id="3" pos="4112" userDrawn="1">
          <p15:clr>
            <a:srgbClr val="FBAE40"/>
          </p15:clr>
        </p15:guide>
        <p15:guide id="4" pos="3840" userDrawn="1">
          <p15:clr>
            <a:srgbClr val="FBAE40"/>
          </p15:clr>
        </p15:guide>
        <p15:guide id="5" pos="7319"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wo Contents with Background Blue 25">
    <p:bg>
      <p:bgPr>
        <a:solidFill>
          <a:srgbClr val="003C70"/>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dirty="0"/>
              <a:t>Click to edit Master title style</a:t>
            </a:r>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a:t>
            </a:fld>
            <a:endParaRPr lang="en-US" noProof="0" dirty="0"/>
          </a:p>
        </p:txBody>
      </p:sp>
      <p:pic>
        <p:nvPicPr>
          <p:cNvPr id="5" name="Grafik 10">
            <a:extLst>
              <a:ext uri="{FF2B5EF4-FFF2-40B4-BE49-F238E27FC236}">
                <a16:creationId xmlns:a16="http://schemas.microsoft.com/office/drawing/2014/main" id="{75BCEC29-2BC5-3234-39D0-FC2D17F5E4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4031104918"/>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386" userDrawn="1">
          <p15:clr>
            <a:srgbClr val="FBAE40"/>
          </p15:clr>
        </p15:guide>
        <p15:guide id="3" pos="4112" userDrawn="1">
          <p15:clr>
            <a:srgbClr val="FBAE40"/>
          </p15:clr>
        </p15:guide>
        <p15:guide id="4" pos="3840" userDrawn="1">
          <p15:clr>
            <a:srgbClr val="FBAE40"/>
          </p15:clr>
        </p15:guide>
        <p15:guide id="5" pos="7319" userDrawn="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wo Contents with Background light">
    <p:bg>
      <p:bgPr>
        <a:solidFill>
          <a:schemeClr val="accent1"/>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dirty="0"/>
              <a:t>Click to edit Master title style</a:t>
            </a:r>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a:t>
            </a:fld>
            <a:endParaRPr lang="en-US" noProof="0" dirty="0"/>
          </a:p>
        </p:txBody>
      </p:sp>
      <p:pic>
        <p:nvPicPr>
          <p:cNvPr id="5" name="Grafik 10">
            <a:extLst>
              <a:ext uri="{FF2B5EF4-FFF2-40B4-BE49-F238E27FC236}">
                <a16:creationId xmlns:a16="http://schemas.microsoft.com/office/drawing/2014/main" id="{DCBA62C2-C7B7-87CF-008A-31AD89387C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3496965214"/>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386" userDrawn="1">
          <p15:clr>
            <a:srgbClr val="FBAE40"/>
          </p15:clr>
        </p15:guide>
        <p15:guide id="3" pos="4112" userDrawn="1">
          <p15:clr>
            <a:srgbClr val="FBAE40"/>
          </p15:clr>
        </p15:guide>
        <p15:guide id="4" pos="3840" userDrawn="1">
          <p15:clr>
            <a:srgbClr val="FBAE40"/>
          </p15:clr>
        </p15:guide>
        <p15:guide id="5" pos="7319" userDrawn="1">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p:txBody>
          <a:bodyPr/>
          <a:lstStyle/>
          <a:p>
            <a:r>
              <a:rPr lang="en-US" noProof="0" dirty="0"/>
              <a:t>Click to edit Master title style</a:t>
            </a:r>
          </a:p>
        </p:txBody>
      </p:sp>
      <p:sp>
        <p:nvSpPr>
          <p:cNvPr id="10" name="Content Placeholder 9">
            <a:extLst>
              <a:ext uri="{FF2B5EF4-FFF2-40B4-BE49-F238E27FC236}">
                <a16:creationId xmlns:a16="http://schemas.microsoft.com/office/drawing/2014/main" id="{BA56E249-7AEA-83D1-24C6-550B472E2D47}"/>
              </a:ext>
            </a:extLst>
          </p:cNvPr>
          <p:cNvSpPr>
            <a:spLocks noGrp="1"/>
          </p:cNvSpPr>
          <p:nvPr>
            <p:ph sz="quarter" idx="14"/>
          </p:nvPr>
        </p:nvSpPr>
        <p:spPr>
          <a:xfrm>
            <a:off x="287338" y="1378800"/>
            <a:ext cx="11615737" cy="49032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Rectangle 12">
            <a:extLst>
              <a:ext uri="{FF2B5EF4-FFF2-40B4-BE49-F238E27FC236}">
                <a16:creationId xmlns:a16="http://schemas.microsoft.com/office/drawing/2014/main" id="{E3E0F317-4110-93B3-B9DE-2463263AF9C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Footer Placeholder 2">
            <a:extLst>
              <a:ext uri="{FF2B5EF4-FFF2-40B4-BE49-F238E27FC236}">
                <a16:creationId xmlns:a16="http://schemas.microsoft.com/office/drawing/2014/main" id="{0C73C78F-543D-0FE5-AC6D-97A58D2BB4A6}"/>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7" name="Slide Number Placeholder 6">
            <a:extLst>
              <a:ext uri="{FF2B5EF4-FFF2-40B4-BE49-F238E27FC236}">
                <a16:creationId xmlns:a16="http://schemas.microsoft.com/office/drawing/2014/main" id="{52EA1648-417E-59AD-2CA3-D844E7D05325}"/>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3450177339"/>
      </p:ext>
    </p:extLst>
  </p:cSld>
  <p:clrMapOvr>
    <a:masterClrMapping/>
  </p:clrMapOvr>
  <p:extLst>
    <p:ext uri="{DCECCB84-F9BA-43D5-87BE-67443E8EF086}">
      <p15:sldGuideLst xmlns:p15="http://schemas.microsoft.com/office/powerpoint/2012/main">
        <p15:guide id="1" orient="horz" pos="869" userDrawn="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236672" y="1378800"/>
            <a:ext cx="56700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6700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1885B91D-4685-5F58-F0CF-68DFC8CADE20}"/>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CB309E67-4CCB-C781-B73D-ABA1E30E8E54}"/>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4155973429"/>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7" name="Rectangle 16">
            <a:extLst>
              <a:ext uri="{FF2B5EF4-FFF2-40B4-BE49-F238E27FC236}">
                <a16:creationId xmlns:a16="http://schemas.microsoft.com/office/drawing/2014/main" id="{1F0F0774-A736-B58B-3457-888B317F237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9">
            <a:extLst>
              <a:ext uri="{FF2B5EF4-FFF2-40B4-BE49-F238E27FC236}">
                <a16:creationId xmlns:a16="http://schemas.microsoft.com/office/drawing/2014/main" id="{00E0E6CC-1586-9C98-0538-5FE2A981A44A}"/>
              </a:ext>
            </a:extLst>
          </p:cNvPr>
          <p:cNvSpPr>
            <a:spLocks noGrp="1"/>
          </p:cNvSpPr>
          <p:nvPr>
            <p:ph sz="quarter" idx="14"/>
          </p:nvPr>
        </p:nvSpPr>
        <p:spPr>
          <a:xfrm>
            <a:off x="287337" y="1378800"/>
            <a:ext cx="3684588"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9">
            <a:extLst>
              <a:ext uri="{FF2B5EF4-FFF2-40B4-BE49-F238E27FC236}">
                <a16:creationId xmlns:a16="http://schemas.microsoft.com/office/drawing/2014/main" id="{93B3071F-F438-DCFD-E005-F4E2F754048B}"/>
              </a:ext>
            </a:extLst>
          </p:cNvPr>
          <p:cNvSpPr>
            <a:spLocks noGrp="1"/>
          </p:cNvSpPr>
          <p:nvPr>
            <p:ph sz="quarter" idx="16"/>
          </p:nvPr>
        </p:nvSpPr>
        <p:spPr>
          <a:xfrm>
            <a:off x="8216674" y="1378800"/>
            <a:ext cx="3686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Inhaltsplatzhalter 3">
            <a:extLst>
              <a:ext uri="{FF2B5EF4-FFF2-40B4-BE49-F238E27FC236}">
                <a16:creationId xmlns:a16="http://schemas.microsoft.com/office/drawing/2014/main" id="{9410BB89-0101-18E6-2EF2-6C91E8F158F7}"/>
              </a:ext>
            </a:extLst>
          </p:cNvPr>
          <p:cNvSpPr>
            <a:spLocks noGrp="1"/>
          </p:cNvSpPr>
          <p:nvPr>
            <p:ph sz="half" idx="17"/>
          </p:nvPr>
        </p:nvSpPr>
        <p:spPr>
          <a:xfrm>
            <a:off x="4260850" y="1378800"/>
            <a:ext cx="3686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Footer Placeholder 8">
            <a:extLst>
              <a:ext uri="{FF2B5EF4-FFF2-40B4-BE49-F238E27FC236}">
                <a16:creationId xmlns:a16="http://schemas.microsoft.com/office/drawing/2014/main" id="{6F467332-8CFF-A83D-77AC-88AA3D45B718}"/>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C350C5DF-5065-DC79-B6C0-C48D4B2C6CB0}"/>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3064877628"/>
      </p:ext>
    </p:extLst>
  </p:cSld>
  <p:clrMapOvr>
    <a:masterClrMapping/>
  </p:clrMapOvr>
  <p:extLst>
    <p:ext uri="{DCECCB84-F9BA-43D5-87BE-67443E8EF086}">
      <p15:sldGuideLst xmlns:p15="http://schemas.microsoft.com/office/powerpoint/2012/main">
        <p15:guide id="1" orient="horz" pos="869" userDrawn="1">
          <p15:clr>
            <a:srgbClr val="FBAE40"/>
          </p15:clr>
        </p15:guide>
        <p15:guide id="8" pos="2502" userDrawn="1">
          <p15:clr>
            <a:srgbClr val="FBAE40"/>
          </p15:clr>
        </p15:guide>
        <p15:guide id="9" pos="2684" userDrawn="1">
          <p15:clr>
            <a:srgbClr val="FBAE40"/>
          </p15:clr>
        </p15:guide>
        <p15:guide id="10" pos="4995" userDrawn="1">
          <p15:clr>
            <a:srgbClr val="FBAE40"/>
          </p15:clr>
        </p15:guide>
        <p15:guide id="11" pos="5178" userDrawn="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our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9217800"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9">
            <a:extLst>
              <a:ext uri="{FF2B5EF4-FFF2-40B4-BE49-F238E27FC236}">
                <a16:creationId xmlns:a16="http://schemas.microsoft.com/office/drawing/2014/main" id="{60CD936A-5C06-33D9-1B52-E475F551E9A3}"/>
              </a:ext>
            </a:extLst>
          </p:cNvPr>
          <p:cNvSpPr>
            <a:spLocks noGrp="1"/>
          </p:cNvSpPr>
          <p:nvPr>
            <p:ph sz="quarter" idx="16"/>
          </p:nvPr>
        </p:nvSpPr>
        <p:spPr>
          <a:xfrm>
            <a:off x="6235200"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Inhaltsplatzhalter 3">
            <a:extLst>
              <a:ext uri="{FF2B5EF4-FFF2-40B4-BE49-F238E27FC236}">
                <a16:creationId xmlns:a16="http://schemas.microsoft.com/office/drawing/2014/main" id="{A3DA6D5A-A339-4B79-2219-AE17A2290611}"/>
              </a:ext>
            </a:extLst>
          </p:cNvPr>
          <p:cNvSpPr>
            <a:spLocks noGrp="1"/>
          </p:cNvSpPr>
          <p:nvPr>
            <p:ph sz="half" idx="17"/>
          </p:nvPr>
        </p:nvSpPr>
        <p:spPr>
          <a:xfrm>
            <a:off x="3269938"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192653074"/>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guide id="4" pos="1875" userDrawn="1">
          <p15:clr>
            <a:srgbClr val="FBAE40"/>
          </p15:clr>
        </p15:guide>
        <p15:guide id="5" pos="2058" userDrawn="1">
          <p15:clr>
            <a:srgbClr val="FBAE40"/>
          </p15:clr>
        </p15:guide>
        <p15:guide id="6" pos="5622" userDrawn="1">
          <p15:clr>
            <a:srgbClr val="FBAE40"/>
          </p15:clr>
        </p15:guide>
        <p15:guide id="7" pos="5804"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Picture (3:1)">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CA56C73-8105-7A0C-158A-DF385A8EB7B8}"/>
              </a:ext>
            </a:extLst>
          </p:cNvPr>
          <p:cNvSpPr>
            <a:spLocks noGrp="1"/>
          </p:cNvSpPr>
          <p:nvPr>
            <p:ph type="pic" sz="quarter" idx="21"/>
          </p:nvPr>
        </p:nvSpPr>
        <p:spPr>
          <a:xfrm>
            <a:off x="9216000" y="1378800"/>
            <a:ext cx="2685600" cy="4903200"/>
          </a:xfrm>
          <a:custGeom>
            <a:avLst/>
            <a:gdLst>
              <a:gd name="connsiteX0" fmla="*/ 283189 w 2685600"/>
              <a:gd name="connsiteY0" fmla="*/ 0 h 4903200"/>
              <a:gd name="connsiteX1" fmla="*/ 2403886 w 2685600"/>
              <a:gd name="connsiteY1" fmla="*/ 0 h 4903200"/>
              <a:gd name="connsiteX2" fmla="*/ 2681321 w 2685600"/>
              <a:gd name="connsiteY2" fmla="*/ 226255 h 4903200"/>
              <a:gd name="connsiteX3" fmla="*/ 2685600 w 2685600"/>
              <a:gd name="connsiteY3" fmla="*/ 268721 h 4903200"/>
              <a:gd name="connsiteX4" fmla="*/ 2685600 w 2685600"/>
              <a:gd name="connsiteY4" fmla="*/ 4634480 h 4903200"/>
              <a:gd name="connsiteX5" fmla="*/ 2681321 w 2685600"/>
              <a:gd name="connsiteY5" fmla="*/ 4676946 h 4903200"/>
              <a:gd name="connsiteX6" fmla="*/ 2514115 w 2685600"/>
              <a:gd name="connsiteY6" fmla="*/ 4880933 h 4903200"/>
              <a:gd name="connsiteX7" fmla="*/ 2403891 w 2685600"/>
              <a:gd name="connsiteY7" fmla="*/ 4903200 h 4903200"/>
              <a:gd name="connsiteX8" fmla="*/ 283184 w 2685600"/>
              <a:gd name="connsiteY8" fmla="*/ 4903200 h 4903200"/>
              <a:gd name="connsiteX9" fmla="*/ 172960 w 2685600"/>
              <a:gd name="connsiteY9" fmla="*/ 4880933 h 4903200"/>
              <a:gd name="connsiteX10" fmla="*/ 0 w 2685600"/>
              <a:gd name="connsiteY10" fmla="*/ 4619840 h 4903200"/>
              <a:gd name="connsiteX11" fmla="*/ 0 w 2685600"/>
              <a:gd name="connsiteY11" fmla="*/ 283361 h 4903200"/>
              <a:gd name="connsiteX12" fmla="*/ 283189 w 2685600"/>
              <a:gd name="connsiteY12" fmla="*/ 0 h 49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600" h="4903200">
                <a:moveTo>
                  <a:pt x="283189" y="0"/>
                </a:moveTo>
                <a:lnTo>
                  <a:pt x="2403886" y="0"/>
                </a:lnTo>
                <a:cubicBezTo>
                  <a:pt x="2540734" y="0"/>
                  <a:pt x="2654915" y="97134"/>
                  <a:pt x="2681321" y="226255"/>
                </a:cubicBezTo>
                <a:lnTo>
                  <a:pt x="2685600" y="268721"/>
                </a:lnTo>
                <a:lnTo>
                  <a:pt x="2685600" y="4634480"/>
                </a:lnTo>
                <a:lnTo>
                  <a:pt x="2681321" y="4676946"/>
                </a:lnTo>
                <a:cubicBezTo>
                  <a:pt x="2662459" y="4769176"/>
                  <a:pt x="2598815" y="4845085"/>
                  <a:pt x="2514115" y="4880933"/>
                </a:cubicBezTo>
                <a:lnTo>
                  <a:pt x="2403891" y="4903200"/>
                </a:lnTo>
                <a:lnTo>
                  <a:pt x="283184" y="4903200"/>
                </a:lnTo>
                <a:lnTo>
                  <a:pt x="172960" y="4880933"/>
                </a:lnTo>
                <a:cubicBezTo>
                  <a:pt x="71320" y="4837916"/>
                  <a:pt x="0" y="4737210"/>
                  <a:pt x="0" y="4619840"/>
                </a:cubicBezTo>
                <a:lnTo>
                  <a:pt x="0" y="283361"/>
                </a:lnTo>
                <a:cubicBezTo>
                  <a:pt x="0" y="126869"/>
                  <a:pt x="126791" y="0"/>
                  <a:pt x="283189" y="0"/>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287999" y="1378800"/>
            <a:ext cx="8636925"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Abgerundete rechteckige Legende 10">
            <a:extLst>
              <a:ext uri="{FF2B5EF4-FFF2-40B4-BE49-F238E27FC236}">
                <a16:creationId xmlns:a16="http://schemas.microsoft.com/office/drawing/2014/main" id="{3ED52294-B01F-13EA-3A82-142AFC78342F}"/>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2276943177"/>
      </p:ext>
    </p:extLst>
  </p:cSld>
  <p:clrMapOvr>
    <a:masterClrMapping/>
  </p:clrMapOvr>
  <p:extLst>
    <p:ext uri="{DCECCB84-F9BA-43D5-87BE-67443E8EF086}">
      <p15:sldGuideLst xmlns:p15="http://schemas.microsoft.com/office/powerpoint/2012/main">
        <p15:guide id="1" orient="horz" pos="869" userDrawn="1">
          <p15:clr>
            <a:srgbClr val="FBAE40"/>
          </p15:clr>
        </p15:guide>
        <p15:guide id="6" pos="5622" userDrawn="1">
          <p15:clr>
            <a:srgbClr val="FBAE40"/>
          </p15:clr>
        </p15:guide>
        <p15:guide id="7" pos="5804" userDrawn="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icture, Text (1: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CA56C73-8105-7A0C-158A-DF385A8EB7B8}"/>
              </a:ext>
            </a:extLst>
          </p:cNvPr>
          <p:cNvSpPr>
            <a:spLocks noGrp="1"/>
          </p:cNvSpPr>
          <p:nvPr>
            <p:ph type="pic" sz="quarter" idx="21"/>
          </p:nvPr>
        </p:nvSpPr>
        <p:spPr>
          <a:xfrm>
            <a:off x="288000" y="1378800"/>
            <a:ext cx="2685600" cy="4903200"/>
          </a:xfrm>
          <a:custGeom>
            <a:avLst/>
            <a:gdLst>
              <a:gd name="connsiteX0" fmla="*/ 283189 w 2685600"/>
              <a:gd name="connsiteY0" fmla="*/ 0 h 4903200"/>
              <a:gd name="connsiteX1" fmla="*/ 2403886 w 2685600"/>
              <a:gd name="connsiteY1" fmla="*/ 0 h 4903200"/>
              <a:gd name="connsiteX2" fmla="*/ 2681321 w 2685600"/>
              <a:gd name="connsiteY2" fmla="*/ 226255 h 4903200"/>
              <a:gd name="connsiteX3" fmla="*/ 2685600 w 2685600"/>
              <a:gd name="connsiteY3" fmla="*/ 268721 h 4903200"/>
              <a:gd name="connsiteX4" fmla="*/ 2685600 w 2685600"/>
              <a:gd name="connsiteY4" fmla="*/ 4634480 h 4903200"/>
              <a:gd name="connsiteX5" fmla="*/ 2681321 w 2685600"/>
              <a:gd name="connsiteY5" fmla="*/ 4676946 h 4903200"/>
              <a:gd name="connsiteX6" fmla="*/ 2514115 w 2685600"/>
              <a:gd name="connsiteY6" fmla="*/ 4880933 h 4903200"/>
              <a:gd name="connsiteX7" fmla="*/ 2403891 w 2685600"/>
              <a:gd name="connsiteY7" fmla="*/ 4903200 h 4903200"/>
              <a:gd name="connsiteX8" fmla="*/ 283184 w 2685600"/>
              <a:gd name="connsiteY8" fmla="*/ 4903200 h 4903200"/>
              <a:gd name="connsiteX9" fmla="*/ 172960 w 2685600"/>
              <a:gd name="connsiteY9" fmla="*/ 4880933 h 4903200"/>
              <a:gd name="connsiteX10" fmla="*/ 0 w 2685600"/>
              <a:gd name="connsiteY10" fmla="*/ 4619840 h 4903200"/>
              <a:gd name="connsiteX11" fmla="*/ 0 w 2685600"/>
              <a:gd name="connsiteY11" fmla="*/ 283361 h 4903200"/>
              <a:gd name="connsiteX12" fmla="*/ 283189 w 2685600"/>
              <a:gd name="connsiteY12" fmla="*/ 0 h 49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600" h="4903200">
                <a:moveTo>
                  <a:pt x="283189" y="0"/>
                </a:moveTo>
                <a:lnTo>
                  <a:pt x="2403886" y="0"/>
                </a:lnTo>
                <a:cubicBezTo>
                  <a:pt x="2540734" y="0"/>
                  <a:pt x="2654915" y="97134"/>
                  <a:pt x="2681321" y="226255"/>
                </a:cubicBezTo>
                <a:lnTo>
                  <a:pt x="2685600" y="268721"/>
                </a:lnTo>
                <a:lnTo>
                  <a:pt x="2685600" y="4634480"/>
                </a:lnTo>
                <a:lnTo>
                  <a:pt x="2681321" y="4676946"/>
                </a:lnTo>
                <a:cubicBezTo>
                  <a:pt x="2662459" y="4769176"/>
                  <a:pt x="2598815" y="4845085"/>
                  <a:pt x="2514115" y="4880933"/>
                </a:cubicBezTo>
                <a:lnTo>
                  <a:pt x="2403891" y="4903200"/>
                </a:lnTo>
                <a:lnTo>
                  <a:pt x="283184" y="4903200"/>
                </a:lnTo>
                <a:lnTo>
                  <a:pt x="172960" y="4880933"/>
                </a:lnTo>
                <a:cubicBezTo>
                  <a:pt x="71320" y="4837916"/>
                  <a:pt x="0" y="4737210"/>
                  <a:pt x="0" y="4619840"/>
                </a:cubicBezTo>
                <a:lnTo>
                  <a:pt x="0" y="283361"/>
                </a:lnTo>
                <a:cubicBezTo>
                  <a:pt x="0" y="126869"/>
                  <a:pt x="126791" y="0"/>
                  <a:pt x="283189" y="0"/>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3266149" y="1378800"/>
            <a:ext cx="8636925"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Abgerundete rechteckige Legende 10">
            <a:extLst>
              <a:ext uri="{FF2B5EF4-FFF2-40B4-BE49-F238E27FC236}">
                <a16:creationId xmlns:a16="http://schemas.microsoft.com/office/drawing/2014/main" id="{A367B669-35C2-3CA2-5416-ADB4B5AD549C}"/>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42992248"/>
      </p:ext>
    </p:extLst>
  </p:cSld>
  <p:clrMapOvr>
    <a:masterClrMapping/>
  </p:clrMapOvr>
  <p:extLst>
    <p:ext uri="{DCECCB84-F9BA-43D5-87BE-67443E8EF086}">
      <p15:sldGuideLst xmlns:p15="http://schemas.microsoft.com/office/powerpoint/2012/main">
        <p15:guide id="1" orient="horz" pos="869" userDrawn="1">
          <p15:clr>
            <a:srgbClr val="FBAE40"/>
          </p15:clr>
        </p15:guide>
        <p15:guide id="4" pos="1875" userDrawn="1">
          <p15:clr>
            <a:srgbClr val="FBAE40"/>
          </p15:clr>
        </p15:guide>
        <p15:guide id="5" pos="2058" userDrawn="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Picture (2: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6E45D8-91E9-6F65-A257-0C6C537876BD}"/>
              </a:ext>
            </a:extLst>
          </p:cNvPr>
          <p:cNvSpPr>
            <a:spLocks noGrp="1"/>
          </p:cNvSpPr>
          <p:nvPr>
            <p:ph type="pic" sz="quarter" idx="21"/>
          </p:nvPr>
        </p:nvSpPr>
        <p:spPr>
          <a:xfrm>
            <a:off x="6231732" y="1379538"/>
            <a:ext cx="5670418" cy="4903787"/>
          </a:xfrm>
          <a:custGeom>
            <a:avLst/>
            <a:gdLst>
              <a:gd name="connsiteX0" fmla="*/ 274367 w 5670418"/>
              <a:gd name="connsiteY0" fmla="*/ 0 h 4903787"/>
              <a:gd name="connsiteX1" fmla="*/ 5396975 w 5670418"/>
              <a:gd name="connsiteY1" fmla="*/ 0 h 4903787"/>
              <a:gd name="connsiteX2" fmla="*/ 5665768 w 5670418"/>
              <a:gd name="connsiteY2" fmla="*/ 219073 h 4903787"/>
              <a:gd name="connsiteX3" fmla="*/ 5670418 w 5670418"/>
              <a:gd name="connsiteY3" fmla="*/ 265202 h 4903787"/>
              <a:gd name="connsiteX4" fmla="*/ 5670418 w 5670418"/>
              <a:gd name="connsiteY4" fmla="*/ 4638586 h 4903787"/>
              <a:gd name="connsiteX5" fmla="*/ 5665768 w 5670418"/>
              <a:gd name="connsiteY5" fmla="*/ 4684715 h 4903787"/>
              <a:gd name="connsiteX6" fmla="*/ 5396975 w 5670418"/>
              <a:gd name="connsiteY6" fmla="*/ 4903787 h 4903787"/>
              <a:gd name="connsiteX7" fmla="*/ 274367 w 5670418"/>
              <a:gd name="connsiteY7" fmla="*/ 4903787 h 4903787"/>
              <a:gd name="connsiteX8" fmla="*/ 0 w 5670418"/>
              <a:gd name="connsiteY8" fmla="*/ 4629420 h 4903787"/>
              <a:gd name="connsiteX9" fmla="*/ 0 w 5670418"/>
              <a:gd name="connsiteY9" fmla="*/ 274367 h 4903787"/>
              <a:gd name="connsiteX10" fmla="*/ 274367 w 5670418"/>
              <a:gd name="connsiteY10" fmla="*/ 0 h 490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70418" h="4903787">
                <a:moveTo>
                  <a:pt x="274367" y="0"/>
                </a:moveTo>
                <a:lnTo>
                  <a:pt x="5396975" y="0"/>
                </a:lnTo>
                <a:cubicBezTo>
                  <a:pt x="5529563" y="0"/>
                  <a:pt x="5640184" y="94048"/>
                  <a:pt x="5665768" y="219073"/>
                </a:cubicBezTo>
                <a:lnTo>
                  <a:pt x="5670418" y="265202"/>
                </a:lnTo>
                <a:lnTo>
                  <a:pt x="5670418" y="4638586"/>
                </a:lnTo>
                <a:lnTo>
                  <a:pt x="5665768" y="4684715"/>
                </a:lnTo>
                <a:cubicBezTo>
                  <a:pt x="5640184" y="4809739"/>
                  <a:pt x="5529563" y="4903787"/>
                  <a:pt x="5396975" y="4903787"/>
                </a:cubicBezTo>
                <a:lnTo>
                  <a:pt x="274367" y="4903787"/>
                </a:lnTo>
                <a:cubicBezTo>
                  <a:pt x="122838" y="4903787"/>
                  <a:pt x="0" y="4780949"/>
                  <a:pt x="0" y="4629420"/>
                </a:cubicBezTo>
                <a:lnTo>
                  <a:pt x="0" y="274367"/>
                </a:lnTo>
                <a:cubicBezTo>
                  <a:pt x="0" y="122838"/>
                  <a:pt x="122838" y="0"/>
                  <a:pt x="274367" y="0"/>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288000" y="1378800"/>
            <a:ext cx="5671475"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Abgerundete rechteckige Legende 10">
            <a:extLst>
              <a:ext uri="{FF2B5EF4-FFF2-40B4-BE49-F238E27FC236}">
                <a16:creationId xmlns:a16="http://schemas.microsoft.com/office/drawing/2014/main" id="{1805CF94-FE17-9230-DCCC-89FF05560935}"/>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4214407548"/>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xt, Picture">
    <p:bg>
      <p:bgPr>
        <a:solidFill>
          <a:srgbClr val="3C3E00"/>
        </a:solidFill>
        <a:effectLst/>
      </p:bgPr>
    </p:bg>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7FA45EF1-65E8-7C9F-0BDF-ED75C2AABE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r>
              <a:rPr lang="en-US"/>
              <a:t>Click icon to add picture</a:t>
            </a:r>
            <a:endParaRPr lang="en-US" dirty="0"/>
          </a:p>
        </p:txBody>
      </p:sp>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50904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88000" y="1379538"/>
            <a:ext cx="5090400" cy="49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Online Image Placeholder 9">
            <a:extLst>
              <a:ext uri="{FF2B5EF4-FFF2-40B4-BE49-F238E27FC236}">
                <a16:creationId xmlns:a16="http://schemas.microsoft.com/office/drawing/2014/main" id="{3E5E6F4D-EF63-9880-3600-81A3735826A7}"/>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sp>
        <p:nvSpPr>
          <p:cNvPr id="6" name="Abgerundete rechteckige Legende 10">
            <a:extLst>
              <a:ext uri="{FF2B5EF4-FFF2-40B4-BE49-F238E27FC236}">
                <a16:creationId xmlns:a16="http://schemas.microsoft.com/office/drawing/2014/main" id="{CD740958-1A36-43B9-1DD4-0BAD4348FBD5}"/>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1037310365"/>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icture, Text (2: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6E45D8-91E9-6F65-A257-0C6C537876BD}"/>
              </a:ext>
            </a:extLst>
          </p:cNvPr>
          <p:cNvSpPr>
            <a:spLocks noGrp="1"/>
          </p:cNvSpPr>
          <p:nvPr>
            <p:ph type="pic" sz="quarter" idx="21"/>
          </p:nvPr>
        </p:nvSpPr>
        <p:spPr>
          <a:xfrm>
            <a:off x="288000" y="1379538"/>
            <a:ext cx="5670418" cy="4903787"/>
          </a:xfrm>
          <a:custGeom>
            <a:avLst/>
            <a:gdLst>
              <a:gd name="connsiteX0" fmla="*/ 274367 w 5670418"/>
              <a:gd name="connsiteY0" fmla="*/ 0 h 4903787"/>
              <a:gd name="connsiteX1" fmla="*/ 5396975 w 5670418"/>
              <a:gd name="connsiteY1" fmla="*/ 0 h 4903787"/>
              <a:gd name="connsiteX2" fmla="*/ 5665768 w 5670418"/>
              <a:gd name="connsiteY2" fmla="*/ 219073 h 4903787"/>
              <a:gd name="connsiteX3" fmla="*/ 5670418 w 5670418"/>
              <a:gd name="connsiteY3" fmla="*/ 265202 h 4903787"/>
              <a:gd name="connsiteX4" fmla="*/ 5670418 w 5670418"/>
              <a:gd name="connsiteY4" fmla="*/ 4638586 h 4903787"/>
              <a:gd name="connsiteX5" fmla="*/ 5665768 w 5670418"/>
              <a:gd name="connsiteY5" fmla="*/ 4684715 h 4903787"/>
              <a:gd name="connsiteX6" fmla="*/ 5396975 w 5670418"/>
              <a:gd name="connsiteY6" fmla="*/ 4903787 h 4903787"/>
              <a:gd name="connsiteX7" fmla="*/ 274367 w 5670418"/>
              <a:gd name="connsiteY7" fmla="*/ 4903787 h 4903787"/>
              <a:gd name="connsiteX8" fmla="*/ 0 w 5670418"/>
              <a:gd name="connsiteY8" fmla="*/ 4629420 h 4903787"/>
              <a:gd name="connsiteX9" fmla="*/ 0 w 5670418"/>
              <a:gd name="connsiteY9" fmla="*/ 274367 h 4903787"/>
              <a:gd name="connsiteX10" fmla="*/ 274367 w 5670418"/>
              <a:gd name="connsiteY10" fmla="*/ 0 h 490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70418" h="4903787">
                <a:moveTo>
                  <a:pt x="274367" y="0"/>
                </a:moveTo>
                <a:lnTo>
                  <a:pt x="5396975" y="0"/>
                </a:lnTo>
                <a:cubicBezTo>
                  <a:pt x="5529563" y="0"/>
                  <a:pt x="5640184" y="94048"/>
                  <a:pt x="5665768" y="219073"/>
                </a:cubicBezTo>
                <a:lnTo>
                  <a:pt x="5670418" y="265202"/>
                </a:lnTo>
                <a:lnTo>
                  <a:pt x="5670418" y="4638586"/>
                </a:lnTo>
                <a:lnTo>
                  <a:pt x="5665768" y="4684715"/>
                </a:lnTo>
                <a:cubicBezTo>
                  <a:pt x="5640184" y="4809739"/>
                  <a:pt x="5529563" y="4903787"/>
                  <a:pt x="5396975" y="4903787"/>
                </a:cubicBezTo>
                <a:lnTo>
                  <a:pt x="274367" y="4903787"/>
                </a:lnTo>
                <a:cubicBezTo>
                  <a:pt x="122838" y="4903787"/>
                  <a:pt x="0" y="4780949"/>
                  <a:pt x="0" y="4629420"/>
                </a:cubicBezTo>
                <a:lnTo>
                  <a:pt x="0" y="274367"/>
                </a:lnTo>
                <a:cubicBezTo>
                  <a:pt x="0" y="122838"/>
                  <a:pt x="122838" y="0"/>
                  <a:pt x="274367" y="0"/>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6231600" y="1378800"/>
            <a:ext cx="5671475"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Abgerundete rechteckige Legende 10">
            <a:extLst>
              <a:ext uri="{FF2B5EF4-FFF2-40B4-BE49-F238E27FC236}">
                <a16:creationId xmlns:a16="http://schemas.microsoft.com/office/drawing/2014/main" id="{CDB40201-C61D-0920-C074-E6A86E218167}"/>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2080095292"/>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 Picture (1:3)">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288000"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3D9C72D0-9C75-B7FA-B88A-327B8440D377}"/>
              </a:ext>
            </a:extLst>
          </p:cNvPr>
          <p:cNvSpPr>
            <a:spLocks noGrp="1"/>
          </p:cNvSpPr>
          <p:nvPr>
            <p:ph type="pic" sz="quarter" idx="23"/>
          </p:nvPr>
        </p:nvSpPr>
        <p:spPr>
          <a:xfrm>
            <a:off x="3265200" y="1379538"/>
            <a:ext cx="8637587" cy="4903049"/>
          </a:xfrm>
          <a:custGeom>
            <a:avLst/>
            <a:gdLst>
              <a:gd name="connsiteX0" fmla="*/ 267045 w 8637587"/>
              <a:gd name="connsiteY0" fmla="*/ 0 h 4903049"/>
              <a:gd name="connsiteX1" fmla="*/ 8370541 w 8637587"/>
              <a:gd name="connsiteY1" fmla="*/ 0 h 4903049"/>
              <a:gd name="connsiteX2" fmla="*/ 8418515 w 8637587"/>
              <a:gd name="connsiteY2" fmla="*/ 4836 h 4903049"/>
              <a:gd name="connsiteX3" fmla="*/ 8637587 w 8637587"/>
              <a:gd name="connsiteY3" fmla="*/ 273629 h 4903049"/>
              <a:gd name="connsiteX4" fmla="*/ 8637587 w 8637587"/>
              <a:gd name="connsiteY4" fmla="*/ 4628682 h 4903049"/>
              <a:gd name="connsiteX5" fmla="*/ 8363220 w 8637587"/>
              <a:gd name="connsiteY5" fmla="*/ 4903049 h 4903049"/>
              <a:gd name="connsiteX6" fmla="*/ 5396974 w 8637587"/>
              <a:gd name="connsiteY6" fmla="*/ 4903049 h 4903049"/>
              <a:gd name="connsiteX7" fmla="*/ 3240612 w 8637587"/>
              <a:gd name="connsiteY7" fmla="*/ 4903049 h 4903049"/>
              <a:gd name="connsiteX8" fmla="*/ 274366 w 8637587"/>
              <a:gd name="connsiteY8" fmla="*/ 4903049 h 4903049"/>
              <a:gd name="connsiteX9" fmla="*/ 21560 w 8637587"/>
              <a:gd name="connsiteY9" fmla="*/ 4735478 h 4903049"/>
              <a:gd name="connsiteX10" fmla="*/ 0 w 8637587"/>
              <a:gd name="connsiteY10" fmla="*/ 4628687 h 4903049"/>
              <a:gd name="connsiteX11" fmla="*/ 0 w 8637587"/>
              <a:gd name="connsiteY11" fmla="*/ 273625 h 4903049"/>
              <a:gd name="connsiteX12" fmla="*/ 21560 w 8637587"/>
              <a:gd name="connsiteY12" fmla="*/ 166833 h 4903049"/>
              <a:gd name="connsiteX13" fmla="*/ 219071 w 8637587"/>
              <a:gd name="connsiteY13" fmla="*/ 4836 h 490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7587" h="4903049">
                <a:moveTo>
                  <a:pt x="267045" y="0"/>
                </a:moveTo>
                <a:lnTo>
                  <a:pt x="8370541" y="0"/>
                </a:lnTo>
                <a:lnTo>
                  <a:pt x="8418515" y="4836"/>
                </a:lnTo>
                <a:cubicBezTo>
                  <a:pt x="8543539" y="30420"/>
                  <a:pt x="8637587" y="141041"/>
                  <a:pt x="8637587" y="273629"/>
                </a:cubicBezTo>
                <a:lnTo>
                  <a:pt x="8637587" y="4628682"/>
                </a:lnTo>
                <a:cubicBezTo>
                  <a:pt x="8637587" y="4780211"/>
                  <a:pt x="8514749" y="4903049"/>
                  <a:pt x="8363220" y="4903049"/>
                </a:cubicBezTo>
                <a:lnTo>
                  <a:pt x="5396974" y="4903049"/>
                </a:lnTo>
                <a:lnTo>
                  <a:pt x="3240612" y="4903049"/>
                </a:lnTo>
                <a:lnTo>
                  <a:pt x="274366" y="4903049"/>
                </a:lnTo>
                <a:cubicBezTo>
                  <a:pt x="160719" y="4903049"/>
                  <a:pt x="63211" y="4833953"/>
                  <a:pt x="21560" y="4735478"/>
                </a:cubicBezTo>
                <a:lnTo>
                  <a:pt x="0" y="4628687"/>
                </a:lnTo>
                <a:lnTo>
                  <a:pt x="0" y="273625"/>
                </a:lnTo>
                <a:lnTo>
                  <a:pt x="21560" y="166833"/>
                </a:lnTo>
                <a:cubicBezTo>
                  <a:pt x="56270" y="84771"/>
                  <a:pt x="129768" y="23110"/>
                  <a:pt x="219071" y="4836"/>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7" name="Abgerundete rechteckige Legende 10">
            <a:extLst>
              <a:ext uri="{FF2B5EF4-FFF2-40B4-BE49-F238E27FC236}">
                <a16:creationId xmlns:a16="http://schemas.microsoft.com/office/drawing/2014/main" id="{BD40C23B-4547-5650-806A-66D2ACFDC3B7}"/>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2058031760"/>
      </p:ext>
    </p:extLst>
  </p:cSld>
  <p:clrMapOvr>
    <a:masterClrMapping/>
  </p:clrMapOvr>
  <p:extLst>
    <p:ext uri="{DCECCB84-F9BA-43D5-87BE-67443E8EF086}">
      <p15:sldGuideLst xmlns:p15="http://schemas.microsoft.com/office/powerpoint/2012/main">
        <p15:guide id="1" orient="horz" pos="869" userDrawn="1">
          <p15:clr>
            <a:srgbClr val="FBAE40"/>
          </p15:clr>
        </p15:guide>
        <p15:guide id="4" pos="1875" userDrawn="1">
          <p15:clr>
            <a:srgbClr val="FBAE40"/>
          </p15:clr>
        </p15:guide>
        <p15:guide id="5" pos="2058" userDrawn="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icture, Text (3: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9219600"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FEE23C52-6DAD-95DC-ED98-591B9334BBEE}"/>
              </a:ext>
            </a:extLst>
          </p:cNvPr>
          <p:cNvSpPr>
            <a:spLocks noGrp="1"/>
          </p:cNvSpPr>
          <p:nvPr>
            <p:ph type="pic" sz="quarter" idx="21"/>
          </p:nvPr>
        </p:nvSpPr>
        <p:spPr>
          <a:xfrm>
            <a:off x="287338" y="1379538"/>
            <a:ext cx="8637587" cy="4903049"/>
          </a:xfrm>
          <a:custGeom>
            <a:avLst/>
            <a:gdLst>
              <a:gd name="connsiteX0" fmla="*/ 267045 w 8637587"/>
              <a:gd name="connsiteY0" fmla="*/ 0 h 4903049"/>
              <a:gd name="connsiteX1" fmla="*/ 8370541 w 8637587"/>
              <a:gd name="connsiteY1" fmla="*/ 0 h 4903049"/>
              <a:gd name="connsiteX2" fmla="*/ 8418515 w 8637587"/>
              <a:gd name="connsiteY2" fmla="*/ 4836 h 4903049"/>
              <a:gd name="connsiteX3" fmla="*/ 8637587 w 8637587"/>
              <a:gd name="connsiteY3" fmla="*/ 273629 h 4903049"/>
              <a:gd name="connsiteX4" fmla="*/ 8637587 w 8637587"/>
              <a:gd name="connsiteY4" fmla="*/ 4628682 h 4903049"/>
              <a:gd name="connsiteX5" fmla="*/ 8363220 w 8637587"/>
              <a:gd name="connsiteY5" fmla="*/ 4903049 h 4903049"/>
              <a:gd name="connsiteX6" fmla="*/ 5396974 w 8637587"/>
              <a:gd name="connsiteY6" fmla="*/ 4903049 h 4903049"/>
              <a:gd name="connsiteX7" fmla="*/ 3240612 w 8637587"/>
              <a:gd name="connsiteY7" fmla="*/ 4903049 h 4903049"/>
              <a:gd name="connsiteX8" fmla="*/ 274366 w 8637587"/>
              <a:gd name="connsiteY8" fmla="*/ 4903049 h 4903049"/>
              <a:gd name="connsiteX9" fmla="*/ 21560 w 8637587"/>
              <a:gd name="connsiteY9" fmla="*/ 4735478 h 4903049"/>
              <a:gd name="connsiteX10" fmla="*/ 0 w 8637587"/>
              <a:gd name="connsiteY10" fmla="*/ 4628687 h 4903049"/>
              <a:gd name="connsiteX11" fmla="*/ 0 w 8637587"/>
              <a:gd name="connsiteY11" fmla="*/ 273625 h 4903049"/>
              <a:gd name="connsiteX12" fmla="*/ 21560 w 8637587"/>
              <a:gd name="connsiteY12" fmla="*/ 166833 h 4903049"/>
              <a:gd name="connsiteX13" fmla="*/ 219071 w 8637587"/>
              <a:gd name="connsiteY13" fmla="*/ 4836 h 490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7587" h="4903049">
                <a:moveTo>
                  <a:pt x="267045" y="0"/>
                </a:moveTo>
                <a:lnTo>
                  <a:pt x="8370541" y="0"/>
                </a:lnTo>
                <a:lnTo>
                  <a:pt x="8418515" y="4836"/>
                </a:lnTo>
                <a:cubicBezTo>
                  <a:pt x="8543539" y="30420"/>
                  <a:pt x="8637587" y="141041"/>
                  <a:pt x="8637587" y="273629"/>
                </a:cubicBezTo>
                <a:lnTo>
                  <a:pt x="8637587" y="4628682"/>
                </a:lnTo>
                <a:cubicBezTo>
                  <a:pt x="8637587" y="4780211"/>
                  <a:pt x="8514749" y="4903049"/>
                  <a:pt x="8363220" y="4903049"/>
                </a:cubicBezTo>
                <a:lnTo>
                  <a:pt x="5396974" y="4903049"/>
                </a:lnTo>
                <a:lnTo>
                  <a:pt x="3240612" y="4903049"/>
                </a:lnTo>
                <a:lnTo>
                  <a:pt x="274366" y="4903049"/>
                </a:lnTo>
                <a:cubicBezTo>
                  <a:pt x="160719" y="4903049"/>
                  <a:pt x="63211" y="4833953"/>
                  <a:pt x="21560" y="4735478"/>
                </a:cubicBezTo>
                <a:lnTo>
                  <a:pt x="0" y="4628687"/>
                </a:lnTo>
                <a:lnTo>
                  <a:pt x="0" y="273625"/>
                </a:lnTo>
                <a:lnTo>
                  <a:pt x="21560" y="166833"/>
                </a:lnTo>
                <a:cubicBezTo>
                  <a:pt x="56270" y="84771"/>
                  <a:pt x="129768" y="23110"/>
                  <a:pt x="219071" y="4836"/>
                </a:cubicBezTo>
                <a:close/>
              </a:path>
            </a:pathLst>
          </a:custGeom>
        </p:spPr>
        <p:txBody>
          <a:bodyPr wrap="square">
            <a:noAutofit/>
          </a:bodyPr>
          <a:lstStyle/>
          <a:p>
            <a:endParaRPr lang="en-US" dirty="0"/>
          </a:p>
        </p:txBody>
      </p:sp>
      <p:sp>
        <p:nvSpPr>
          <p:cNvPr id="5" name="Abgerundete rechteckige Legende 10">
            <a:extLst>
              <a:ext uri="{FF2B5EF4-FFF2-40B4-BE49-F238E27FC236}">
                <a16:creationId xmlns:a16="http://schemas.microsoft.com/office/drawing/2014/main" id="{6D057797-A263-E907-9FA6-6DE2C8F31C3B}"/>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2408400883"/>
      </p:ext>
    </p:extLst>
  </p:cSld>
  <p:clrMapOvr>
    <a:masterClrMapping/>
  </p:clrMapOvr>
  <p:extLst>
    <p:ext uri="{DCECCB84-F9BA-43D5-87BE-67443E8EF086}">
      <p15:sldGuideLst xmlns:p15="http://schemas.microsoft.com/office/powerpoint/2012/main">
        <p15:guide id="1" orient="horz" pos="869" userDrawn="1">
          <p15:clr>
            <a:srgbClr val="FBAE40"/>
          </p15:clr>
        </p15:guide>
        <p15:guide id="6" pos="5622" userDrawn="1">
          <p15:clr>
            <a:srgbClr val="FBAE40"/>
          </p15:clr>
        </p15:guide>
        <p15:guide id="7" pos="5804" userDrawn="1">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icture (full widt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4F0F322-EA25-ACAE-609C-DC51DE703108}"/>
              </a:ext>
            </a:extLst>
          </p:cNvPr>
          <p:cNvSpPr>
            <a:spLocks noGrp="1"/>
          </p:cNvSpPr>
          <p:nvPr>
            <p:ph type="pic" sz="quarter" idx="22"/>
          </p:nvPr>
        </p:nvSpPr>
        <p:spPr>
          <a:xfrm>
            <a:off x="287337" y="1378800"/>
            <a:ext cx="11615736" cy="4903787"/>
          </a:xfrm>
          <a:custGeom>
            <a:avLst/>
            <a:gdLst>
              <a:gd name="connsiteX0" fmla="*/ 3245194 w 11615736"/>
              <a:gd name="connsiteY0" fmla="*/ 0 h 4903787"/>
              <a:gd name="connsiteX1" fmla="*/ 11348690 w 11615736"/>
              <a:gd name="connsiteY1" fmla="*/ 0 h 4903787"/>
              <a:gd name="connsiteX2" fmla="*/ 11396664 w 11615736"/>
              <a:gd name="connsiteY2" fmla="*/ 4836 h 4903787"/>
              <a:gd name="connsiteX3" fmla="*/ 11615736 w 11615736"/>
              <a:gd name="connsiteY3" fmla="*/ 273629 h 4903787"/>
              <a:gd name="connsiteX4" fmla="*/ 11615736 w 11615736"/>
              <a:gd name="connsiteY4" fmla="*/ 4628682 h 4903787"/>
              <a:gd name="connsiteX5" fmla="*/ 11341369 w 11615736"/>
              <a:gd name="connsiteY5" fmla="*/ 4903049 h 4903787"/>
              <a:gd name="connsiteX6" fmla="*/ 8375123 w 11615736"/>
              <a:gd name="connsiteY6" fmla="*/ 4903049 h 4903787"/>
              <a:gd name="connsiteX7" fmla="*/ 8370541 w 11615736"/>
              <a:gd name="connsiteY7" fmla="*/ 4903049 h 4903787"/>
              <a:gd name="connsiteX8" fmla="*/ 8363220 w 11615736"/>
              <a:gd name="connsiteY8" fmla="*/ 4903787 h 4903787"/>
              <a:gd name="connsiteX9" fmla="*/ 5396974 w 11615736"/>
              <a:gd name="connsiteY9" fmla="*/ 4903787 h 4903787"/>
              <a:gd name="connsiteX10" fmla="*/ 3240612 w 11615736"/>
              <a:gd name="connsiteY10" fmla="*/ 4903787 h 4903787"/>
              <a:gd name="connsiteX11" fmla="*/ 274366 w 11615736"/>
              <a:gd name="connsiteY11" fmla="*/ 4903787 h 4903787"/>
              <a:gd name="connsiteX12" fmla="*/ 21560 w 11615736"/>
              <a:gd name="connsiteY12" fmla="*/ 4736216 h 4903787"/>
              <a:gd name="connsiteX13" fmla="*/ 0 w 11615736"/>
              <a:gd name="connsiteY13" fmla="*/ 4629425 h 4903787"/>
              <a:gd name="connsiteX14" fmla="*/ 0 w 11615736"/>
              <a:gd name="connsiteY14" fmla="*/ 274363 h 4903787"/>
              <a:gd name="connsiteX15" fmla="*/ 21560 w 11615736"/>
              <a:gd name="connsiteY15" fmla="*/ 167571 h 4903787"/>
              <a:gd name="connsiteX16" fmla="*/ 219071 w 11615736"/>
              <a:gd name="connsiteY16" fmla="*/ 5574 h 4903787"/>
              <a:gd name="connsiteX17" fmla="*/ 267045 w 11615736"/>
              <a:gd name="connsiteY17" fmla="*/ 738 h 4903787"/>
              <a:gd name="connsiteX18" fmla="*/ 3237874 w 11615736"/>
              <a:gd name="connsiteY18" fmla="*/ 738 h 490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15736" h="4903787">
                <a:moveTo>
                  <a:pt x="3245194" y="0"/>
                </a:moveTo>
                <a:lnTo>
                  <a:pt x="11348690" y="0"/>
                </a:lnTo>
                <a:lnTo>
                  <a:pt x="11396664" y="4836"/>
                </a:lnTo>
                <a:cubicBezTo>
                  <a:pt x="11521688" y="30420"/>
                  <a:pt x="11615736" y="141041"/>
                  <a:pt x="11615736" y="273629"/>
                </a:cubicBezTo>
                <a:lnTo>
                  <a:pt x="11615736" y="4628682"/>
                </a:lnTo>
                <a:cubicBezTo>
                  <a:pt x="11615736" y="4780211"/>
                  <a:pt x="11492898" y="4903049"/>
                  <a:pt x="11341369" y="4903049"/>
                </a:cubicBezTo>
                <a:lnTo>
                  <a:pt x="8375123" y="4903049"/>
                </a:lnTo>
                <a:lnTo>
                  <a:pt x="8370541" y="4903049"/>
                </a:lnTo>
                <a:lnTo>
                  <a:pt x="8363220" y="4903787"/>
                </a:lnTo>
                <a:lnTo>
                  <a:pt x="5396974" y="4903787"/>
                </a:lnTo>
                <a:lnTo>
                  <a:pt x="3240612" y="4903787"/>
                </a:lnTo>
                <a:lnTo>
                  <a:pt x="274366" y="4903787"/>
                </a:lnTo>
                <a:cubicBezTo>
                  <a:pt x="160719" y="4903787"/>
                  <a:pt x="63211" y="4834691"/>
                  <a:pt x="21560" y="4736216"/>
                </a:cubicBezTo>
                <a:lnTo>
                  <a:pt x="0" y="4629425"/>
                </a:lnTo>
                <a:lnTo>
                  <a:pt x="0" y="274363"/>
                </a:lnTo>
                <a:lnTo>
                  <a:pt x="21560" y="167571"/>
                </a:lnTo>
                <a:cubicBezTo>
                  <a:pt x="56270" y="85509"/>
                  <a:pt x="129768" y="23848"/>
                  <a:pt x="219071" y="5574"/>
                </a:cubicBezTo>
                <a:lnTo>
                  <a:pt x="267045" y="738"/>
                </a:lnTo>
                <a:lnTo>
                  <a:pt x="3237874" y="738"/>
                </a:lnTo>
                <a:close/>
              </a:path>
            </a:pathLst>
          </a:custGeom>
        </p:spPr>
        <p:txBody>
          <a:bodyPr wrap="square">
            <a:noAutofit/>
          </a:bodyPr>
          <a:lstStyle/>
          <a:p>
            <a:endParaRPr lang="en-US" dirty="0"/>
          </a:p>
        </p:txBody>
      </p:sp>
      <p:sp>
        <p:nvSpPr>
          <p:cNvPr id="4" name="Abgerundete rechteckige Legende 10">
            <a:extLst>
              <a:ext uri="{FF2B5EF4-FFF2-40B4-BE49-F238E27FC236}">
                <a16:creationId xmlns:a16="http://schemas.microsoft.com/office/drawing/2014/main" id="{28614153-6F76-F841-A3AA-B129FA966F36}"/>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1929553002"/>
      </p:ext>
    </p:extLst>
  </p:cSld>
  <p:clrMapOvr>
    <a:masterClrMapping/>
  </p:clrMapOvr>
  <p:extLst>
    <p:ext uri="{DCECCB84-F9BA-43D5-87BE-67443E8EF086}">
      <p15:sldGuideLst xmlns:p15="http://schemas.microsoft.com/office/powerpoint/2012/main">
        <p15:guide id="1" orient="horz" pos="869" userDrawn="1">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Large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9AFD43-5FF5-07CF-598F-C6154BEE6A91}"/>
              </a:ext>
            </a:extLst>
          </p:cNvPr>
          <p:cNvSpPr>
            <a:spLocks noGrp="1"/>
          </p:cNvSpPr>
          <p:nvPr>
            <p:ph type="pic" sz="quarter" idx="23"/>
          </p:nvPr>
        </p:nvSpPr>
        <p:spPr>
          <a:xfrm>
            <a:off x="0" y="0"/>
            <a:ext cx="12192000" cy="6858000"/>
          </a:xfrm>
        </p:spPr>
        <p:txBody>
          <a:bodyPr/>
          <a:lstStyle/>
          <a:p>
            <a:endParaRPr lang="en-US" dirty="0"/>
          </a:p>
        </p:txBody>
      </p:sp>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2" name="Abgerundete rechteckige Legende 10">
            <a:extLst>
              <a:ext uri="{FF2B5EF4-FFF2-40B4-BE49-F238E27FC236}">
                <a16:creationId xmlns:a16="http://schemas.microsoft.com/office/drawing/2014/main" id="{06152B2D-3AB1-CE60-F401-149A55D40E0F}"/>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1217752216"/>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our Contents with Highlig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9BC6E3AB-0636-57B2-4C36-AC798D6B0659}"/>
              </a:ext>
            </a:extLst>
          </p:cNvPr>
          <p:cNvSpPr>
            <a:spLocks noGrp="1"/>
          </p:cNvSpPr>
          <p:nvPr>
            <p:ph type="body" sz="quarter" idx="18"/>
          </p:nvPr>
        </p:nvSpPr>
        <p:spPr>
          <a:xfrm>
            <a:off x="288000"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dirty="0"/>
              <a:t>Click to edit Master text styles</a:t>
            </a:r>
          </a:p>
        </p:txBody>
      </p:sp>
      <p:sp>
        <p:nvSpPr>
          <p:cNvPr id="21" name="Text Placeholder 20">
            <a:extLst>
              <a:ext uri="{FF2B5EF4-FFF2-40B4-BE49-F238E27FC236}">
                <a16:creationId xmlns:a16="http://schemas.microsoft.com/office/drawing/2014/main" id="{A5A7C009-966B-009A-E119-D98EDBB9609A}"/>
              </a:ext>
            </a:extLst>
          </p:cNvPr>
          <p:cNvSpPr>
            <a:spLocks noGrp="1"/>
          </p:cNvSpPr>
          <p:nvPr>
            <p:ph type="body" sz="quarter" idx="22"/>
          </p:nvPr>
        </p:nvSpPr>
        <p:spPr>
          <a:xfrm>
            <a:off x="288000" y="1774800"/>
            <a:ext cx="2685600" cy="4507200"/>
          </a:xfrm>
        </p:spPr>
        <p:txBody>
          <a:bodyPr tIns="5688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0">
            <a:extLst>
              <a:ext uri="{FF2B5EF4-FFF2-40B4-BE49-F238E27FC236}">
                <a16:creationId xmlns:a16="http://schemas.microsoft.com/office/drawing/2014/main" id="{7FCEF823-670B-2AD2-6E20-55B1F88A48E7}"/>
              </a:ext>
            </a:extLst>
          </p:cNvPr>
          <p:cNvSpPr>
            <a:spLocks noGrp="1"/>
          </p:cNvSpPr>
          <p:nvPr>
            <p:ph type="body" sz="quarter" idx="23"/>
          </p:nvPr>
        </p:nvSpPr>
        <p:spPr>
          <a:xfrm>
            <a:off x="3268800" y="1774800"/>
            <a:ext cx="2685600" cy="4507200"/>
          </a:xfrm>
        </p:spPr>
        <p:txBody>
          <a:bodyPr tIns="5688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0">
            <a:extLst>
              <a:ext uri="{FF2B5EF4-FFF2-40B4-BE49-F238E27FC236}">
                <a16:creationId xmlns:a16="http://schemas.microsoft.com/office/drawing/2014/main" id="{2B4FBDE2-69A3-83BC-90B8-D68A711F9E74}"/>
              </a:ext>
            </a:extLst>
          </p:cNvPr>
          <p:cNvSpPr>
            <a:spLocks noGrp="1"/>
          </p:cNvSpPr>
          <p:nvPr>
            <p:ph type="body" sz="quarter" idx="24"/>
          </p:nvPr>
        </p:nvSpPr>
        <p:spPr>
          <a:xfrm>
            <a:off x="6235200" y="1774800"/>
            <a:ext cx="2685600" cy="4507200"/>
          </a:xfrm>
        </p:spPr>
        <p:txBody>
          <a:bodyPr tIns="5688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0">
            <a:extLst>
              <a:ext uri="{FF2B5EF4-FFF2-40B4-BE49-F238E27FC236}">
                <a16:creationId xmlns:a16="http://schemas.microsoft.com/office/drawing/2014/main" id="{070E2F6E-F2A4-9A59-115B-08EEEAF78B03}"/>
              </a:ext>
            </a:extLst>
          </p:cNvPr>
          <p:cNvSpPr>
            <a:spLocks noGrp="1"/>
          </p:cNvSpPr>
          <p:nvPr>
            <p:ph type="body" sz="quarter" idx="25"/>
          </p:nvPr>
        </p:nvSpPr>
        <p:spPr>
          <a:xfrm>
            <a:off x="9219600" y="1774800"/>
            <a:ext cx="2685600" cy="4507200"/>
          </a:xfrm>
        </p:spPr>
        <p:txBody>
          <a:bodyPr tIns="5688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13">
            <a:extLst>
              <a:ext uri="{FF2B5EF4-FFF2-40B4-BE49-F238E27FC236}">
                <a16:creationId xmlns:a16="http://schemas.microsoft.com/office/drawing/2014/main" id="{93BBFB66-7482-7164-A64A-968F6356FA57}"/>
              </a:ext>
            </a:extLst>
          </p:cNvPr>
          <p:cNvSpPr>
            <a:spLocks noGrp="1"/>
          </p:cNvSpPr>
          <p:nvPr>
            <p:ph type="body" sz="quarter" idx="26"/>
          </p:nvPr>
        </p:nvSpPr>
        <p:spPr>
          <a:xfrm>
            <a:off x="3270275"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dirty="0"/>
              <a:t>Click to edit Master text styles</a:t>
            </a:r>
          </a:p>
        </p:txBody>
      </p:sp>
      <p:sp>
        <p:nvSpPr>
          <p:cNvPr id="27" name="Text Placeholder 13">
            <a:extLst>
              <a:ext uri="{FF2B5EF4-FFF2-40B4-BE49-F238E27FC236}">
                <a16:creationId xmlns:a16="http://schemas.microsoft.com/office/drawing/2014/main" id="{31F66869-8715-1AC4-BB36-53CF23C5B2E2}"/>
              </a:ext>
            </a:extLst>
          </p:cNvPr>
          <p:cNvSpPr>
            <a:spLocks noGrp="1"/>
          </p:cNvSpPr>
          <p:nvPr>
            <p:ph type="body" sz="quarter" idx="27"/>
          </p:nvPr>
        </p:nvSpPr>
        <p:spPr>
          <a:xfrm>
            <a:off x="6235200"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dirty="0"/>
              <a:t>Click to edit Master text styles</a:t>
            </a:r>
          </a:p>
        </p:txBody>
      </p:sp>
      <p:sp>
        <p:nvSpPr>
          <p:cNvPr id="28" name="Text Placeholder 13">
            <a:extLst>
              <a:ext uri="{FF2B5EF4-FFF2-40B4-BE49-F238E27FC236}">
                <a16:creationId xmlns:a16="http://schemas.microsoft.com/office/drawing/2014/main" id="{C197165B-607C-959F-F199-34120D434673}"/>
              </a:ext>
            </a:extLst>
          </p:cNvPr>
          <p:cNvSpPr>
            <a:spLocks noGrp="1"/>
          </p:cNvSpPr>
          <p:nvPr>
            <p:ph type="body" sz="quarter" idx="28"/>
          </p:nvPr>
        </p:nvSpPr>
        <p:spPr>
          <a:xfrm>
            <a:off x="9219600"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dirty="0"/>
              <a:t>Click to edit Master text styles</a:t>
            </a:r>
          </a:p>
        </p:txBody>
      </p:sp>
      <p:sp>
        <p:nvSpPr>
          <p:cNvPr id="3" name="Footer Placeholder 2">
            <a:extLst>
              <a:ext uri="{FF2B5EF4-FFF2-40B4-BE49-F238E27FC236}">
                <a16:creationId xmlns:a16="http://schemas.microsoft.com/office/drawing/2014/main" id="{C447873D-1D25-7C76-93EE-9D4EBED20FBD}"/>
              </a:ext>
            </a:extLst>
          </p:cNvPr>
          <p:cNvSpPr>
            <a:spLocks noGrp="1"/>
          </p:cNvSpPr>
          <p:nvPr>
            <p:ph type="ftr" sz="quarter" idx="29"/>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4" name="Slide Number Placeholder 3">
            <a:extLst>
              <a:ext uri="{FF2B5EF4-FFF2-40B4-BE49-F238E27FC236}">
                <a16:creationId xmlns:a16="http://schemas.microsoft.com/office/drawing/2014/main" id="{AF068F8C-2D04-5CD5-F4F5-BD43B13A406E}"/>
              </a:ext>
            </a:extLst>
          </p:cNvPr>
          <p:cNvSpPr>
            <a:spLocks noGrp="1"/>
          </p:cNvSpPr>
          <p:nvPr>
            <p:ph type="sldNum" sz="quarter" idx="30"/>
          </p:nvPr>
        </p:nvSpPr>
        <p:spPr/>
        <p:txBody>
          <a:bodyPr/>
          <a:lstStyle/>
          <a:p>
            <a:fld id="{9A0F3412-00EB-454F-952B-1EB5D3D69307}" type="slidenum">
              <a:rPr lang="en-US" noProof="0" smtClean="0"/>
              <a:pPr/>
              <a:t>‹#›</a:t>
            </a:fld>
            <a:endParaRPr lang="en-US" noProof="0" dirty="0"/>
          </a:p>
        </p:txBody>
      </p:sp>
      <p:sp>
        <p:nvSpPr>
          <p:cNvPr id="5" name="Abgerundete rechteckige Legende 10">
            <a:extLst>
              <a:ext uri="{FF2B5EF4-FFF2-40B4-BE49-F238E27FC236}">
                <a16:creationId xmlns:a16="http://schemas.microsoft.com/office/drawing/2014/main" id="{41369B32-9D60-34D0-D34D-8D4BD7279FD0}"/>
              </a:ext>
            </a:extLst>
          </p:cNvPr>
          <p:cNvSpPr/>
          <p:nvPr userDrawn="1"/>
        </p:nvSpPr>
        <p:spPr>
          <a:xfrm>
            <a:off x="-2808000" y="1379539"/>
            <a:ext cx="2696941" cy="1471511"/>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subheading gets longer than one line, the bottom line moves down accordingly.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To keep the distance to the content below even, move the upper handle of the lower placeholder to the bottom of the line.</a:t>
            </a:r>
          </a:p>
        </p:txBody>
      </p:sp>
    </p:spTree>
    <p:extLst>
      <p:ext uri="{BB962C8B-B14F-4D97-AF65-F5344CB8AC3E}">
        <p14:creationId xmlns:p14="http://schemas.microsoft.com/office/powerpoint/2010/main" val="1815627584"/>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guide id="4" pos="1875" userDrawn="1">
          <p15:clr>
            <a:srgbClr val="FBAE40"/>
          </p15:clr>
        </p15:guide>
        <p15:guide id="5" pos="2058" userDrawn="1">
          <p15:clr>
            <a:srgbClr val="FBAE40"/>
          </p15:clr>
        </p15:guide>
        <p15:guide id="6" pos="5622" userDrawn="1">
          <p15:clr>
            <a:srgbClr val="FBAE40"/>
          </p15:clr>
        </p15:guide>
        <p15:guide id="7" pos="5804" userDrawn="1">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Eight Contents with Deposit">
    <p:spTree>
      <p:nvGrpSpPr>
        <p:cNvPr id="1" name=""/>
        <p:cNvGrpSpPr/>
        <p:nvPr/>
      </p:nvGrpSpPr>
      <p:grpSpPr>
        <a:xfrm>
          <a:off x="0" y="0"/>
          <a:ext cx="0" cy="0"/>
          <a:chOff x="0" y="0"/>
          <a:chExt cx="0" cy="0"/>
        </a:xfrm>
      </p:grpSpPr>
      <p:sp>
        <p:nvSpPr>
          <p:cNvPr id="54" name="Text Placeholder 53">
            <a:extLst>
              <a:ext uri="{FF2B5EF4-FFF2-40B4-BE49-F238E27FC236}">
                <a16:creationId xmlns:a16="http://schemas.microsoft.com/office/drawing/2014/main" id="{C1E507DF-D53B-3BE4-1A00-07C74C890A50}"/>
              </a:ext>
            </a:extLst>
          </p:cNvPr>
          <p:cNvSpPr>
            <a:spLocks noGrp="1"/>
          </p:cNvSpPr>
          <p:nvPr>
            <p:ph type="body" sz="quarter" idx="45"/>
          </p:nvPr>
        </p:nvSpPr>
        <p:spPr>
          <a:xfrm>
            <a:off x="2880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chemeClr val="bg2"/>
          </a:solidFill>
        </p:spPr>
        <p:txBody>
          <a:bodyPr wrap="square" lIns="144000" tIns="144000" rIns="144000" bIns="144000" anchor="ctr" anchorCtr="0">
            <a:noAutofit/>
          </a:bodyPr>
          <a:lstStyle>
            <a:lvl1pPr algn="ctr">
              <a:defRPr/>
            </a:lvl1pPr>
            <a:lvl2pPr marL="0" indent="0" algn="ctr">
              <a:spcAft>
                <a:spcPts val="600"/>
              </a:spcAft>
              <a:buNone/>
              <a:defRPr sz="2000" b="1"/>
            </a:lvl2pPr>
            <a:lvl3pPr marL="0" indent="0" algn="ctr">
              <a:spcAft>
                <a:spcPts val="600"/>
              </a:spcAft>
              <a:buNone/>
              <a:defRPr sz="3000" b="0"/>
            </a:lvl3pPr>
            <a:lvl4pPr marL="0" indent="0" algn="ctr">
              <a:spcAft>
                <a:spcPts val="600"/>
              </a:spcAft>
              <a:buNone/>
              <a:defRPr sz="4800"/>
            </a:lvl4pPr>
            <a:lvl5pPr>
              <a:spcAft>
                <a:spcPts val="600"/>
              </a:spcAft>
              <a:defRPr sz="1400"/>
            </a:lvl5pPr>
            <a:lvl6pPr>
              <a:spcAft>
                <a:spcPts val="600"/>
              </a:spcAft>
              <a:defRPr sz="1400"/>
            </a:lvl6pPr>
            <a:lvl7pPr>
              <a:spcAft>
                <a:spcPts val="600"/>
              </a:spcAft>
              <a:defRPr sz="1400"/>
            </a:lvl7pPr>
            <a:lvl8pPr>
              <a:spcAft>
                <a:spcPts val="600"/>
              </a:spcAft>
              <a:defRPr sz="1400"/>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20" name="Picture Placeholder 19">
            <a:extLst>
              <a:ext uri="{FF2B5EF4-FFF2-40B4-BE49-F238E27FC236}">
                <a16:creationId xmlns:a16="http://schemas.microsoft.com/office/drawing/2014/main" id="{B81DD2EF-6E62-0069-4582-4CFA7F89136A}"/>
              </a:ext>
            </a:extLst>
          </p:cNvPr>
          <p:cNvSpPr>
            <a:spLocks noGrp="1"/>
          </p:cNvSpPr>
          <p:nvPr>
            <p:ph type="pic" sz="quarter" idx="32"/>
          </p:nvPr>
        </p:nvSpPr>
        <p:spPr>
          <a:xfrm>
            <a:off x="288000" y="3968525"/>
            <a:ext cx="2684675" cy="2314800"/>
          </a:xfrm>
          <a:custGeom>
            <a:avLst/>
            <a:gdLst>
              <a:gd name="connsiteX0" fmla="*/ 292337 w 2684675"/>
              <a:gd name="connsiteY0" fmla="*/ 0 h 2314800"/>
              <a:gd name="connsiteX1" fmla="*/ 2391413 w 2684675"/>
              <a:gd name="connsiteY1" fmla="*/ 0 h 2314800"/>
              <a:gd name="connsiteX2" fmla="*/ 2684675 w 2684675"/>
              <a:gd name="connsiteY2" fmla="*/ 293262 h 2314800"/>
              <a:gd name="connsiteX3" fmla="*/ 2684675 w 2684675"/>
              <a:gd name="connsiteY3" fmla="*/ 2021538 h 2314800"/>
              <a:gd name="connsiteX4" fmla="*/ 2598780 w 2684675"/>
              <a:gd name="connsiteY4" fmla="*/ 2228906 h 2314800"/>
              <a:gd name="connsiteX5" fmla="*/ 2555517 w 2684675"/>
              <a:gd name="connsiteY5" fmla="*/ 2264601 h 2314800"/>
              <a:gd name="connsiteX6" fmla="*/ 2555220 w 2684675"/>
              <a:gd name="connsiteY6" fmla="*/ 2264802 h 2314800"/>
              <a:gd name="connsiteX7" fmla="*/ 2505564 w 2684675"/>
              <a:gd name="connsiteY7" fmla="*/ 2291754 h 2314800"/>
              <a:gd name="connsiteX8" fmla="*/ 2391413 w 2684675"/>
              <a:gd name="connsiteY8" fmla="*/ 2314800 h 2314800"/>
              <a:gd name="connsiteX9" fmla="*/ 292337 w 2684675"/>
              <a:gd name="connsiteY9" fmla="*/ 2314800 h 2314800"/>
              <a:gd name="connsiteX10" fmla="*/ 178187 w 2684675"/>
              <a:gd name="connsiteY10" fmla="*/ 2291754 h 2314800"/>
              <a:gd name="connsiteX11" fmla="*/ 145544 w 2684675"/>
              <a:gd name="connsiteY11" fmla="*/ 2274036 h 2314800"/>
              <a:gd name="connsiteX12" fmla="*/ 113321 w 2684675"/>
              <a:gd name="connsiteY12" fmla="*/ 2252298 h 2314800"/>
              <a:gd name="connsiteX13" fmla="*/ 84970 w 2684675"/>
              <a:gd name="connsiteY13" fmla="*/ 2228906 h 2314800"/>
              <a:gd name="connsiteX14" fmla="*/ 5033 w 2684675"/>
              <a:gd name="connsiteY14" fmla="*/ 2080641 h 2314800"/>
              <a:gd name="connsiteX15" fmla="*/ 0 w 2684675"/>
              <a:gd name="connsiteY15" fmla="*/ 2030714 h 2314800"/>
              <a:gd name="connsiteX16" fmla="*/ 0 w 2684675"/>
              <a:gd name="connsiteY16" fmla="*/ 284086 h 2314800"/>
              <a:gd name="connsiteX17" fmla="*/ 5033 w 2684675"/>
              <a:gd name="connsiteY17" fmla="*/ 234160 h 2314800"/>
              <a:gd name="connsiteX18" fmla="*/ 292337 w 2684675"/>
              <a:gd name="connsiteY1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4675" h="2314800">
                <a:moveTo>
                  <a:pt x="292337" y="0"/>
                </a:moveTo>
                <a:lnTo>
                  <a:pt x="2391413" y="0"/>
                </a:lnTo>
                <a:cubicBezTo>
                  <a:pt x="2553377" y="0"/>
                  <a:pt x="2684675" y="131298"/>
                  <a:pt x="2684675" y="293262"/>
                </a:cubicBezTo>
                <a:lnTo>
                  <a:pt x="2684675" y="2021538"/>
                </a:lnTo>
                <a:cubicBezTo>
                  <a:pt x="2684675" y="2102520"/>
                  <a:pt x="2651850" y="2175836"/>
                  <a:pt x="2598780" y="2228906"/>
                </a:cubicBezTo>
                <a:lnTo>
                  <a:pt x="2555517" y="2264601"/>
                </a:lnTo>
                <a:lnTo>
                  <a:pt x="2555220" y="2264802"/>
                </a:lnTo>
                <a:lnTo>
                  <a:pt x="2505564" y="2291754"/>
                </a:lnTo>
                <a:cubicBezTo>
                  <a:pt x="2470478" y="2306594"/>
                  <a:pt x="2431904" y="2314800"/>
                  <a:pt x="2391413" y="2314800"/>
                </a:cubicBezTo>
                <a:lnTo>
                  <a:pt x="292337" y="2314800"/>
                </a:lnTo>
                <a:cubicBezTo>
                  <a:pt x="251846" y="2314800"/>
                  <a:pt x="213272" y="2306594"/>
                  <a:pt x="178187" y="2291754"/>
                </a:cubicBezTo>
                <a:lnTo>
                  <a:pt x="145544" y="2274036"/>
                </a:lnTo>
                <a:lnTo>
                  <a:pt x="113321" y="2252298"/>
                </a:lnTo>
                <a:lnTo>
                  <a:pt x="84970" y="2228906"/>
                </a:lnTo>
                <a:cubicBezTo>
                  <a:pt x="45167" y="2189103"/>
                  <a:pt x="16753" y="2137913"/>
                  <a:pt x="5033" y="2080641"/>
                </a:cubicBezTo>
                <a:lnTo>
                  <a:pt x="0" y="2030714"/>
                </a:lnTo>
                <a:lnTo>
                  <a:pt x="0" y="284086"/>
                </a:lnTo>
                <a:lnTo>
                  <a:pt x="5033" y="234160"/>
                </a:lnTo>
                <a:cubicBezTo>
                  <a:pt x="32379" y="100525"/>
                  <a:pt x="150619" y="0"/>
                  <a:pt x="292337" y="0"/>
                </a:cubicBezTo>
                <a:close/>
              </a:path>
            </a:pathLst>
          </a:custGeom>
          <a:solidFill>
            <a:schemeClr val="bg1"/>
          </a:solidFill>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C447873D-1D25-7C76-93EE-9D4EBED20FBD}"/>
              </a:ext>
            </a:extLst>
          </p:cNvPr>
          <p:cNvSpPr>
            <a:spLocks noGrp="1"/>
          </p:cNvSpPr>
          <p:nvPr>
            <p:ph type="ftr" sz="quarter" idx="29"/>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4" name="Slide Number Placeholder 3">
            <a:extLst>
              <a:ext uri="{FF2B5EF4-FFF2-40B4-BE49-F238E27FC236}">
                <a16:creationId xmlns:a16="http://schemas.microsoft.com/office/drawing/2014/main" id="{AF068F8C-2D04-5CD5-F4F5-BD43B13A406E}"/>
              </a:ext>
            </a:extLst>
          </p:cNvPr>
          <p:cNvSpPr>
            <a:spLocks noGrp="1"/>
          </p:cNvSpPr>
          <p:nvPr>
            <p:ph type="sldNum" sz="quarter" idx="30"/>
          </p:nvPr>
        </p:nvSpPr>
        <p:spPr/>
        <p:txBody>
          <a:bodyPr/>
          <a:lstStyle/>
          <a:p>
            <a:fld id="{9A0F3412-00EB-454F-952B-1EB5D3D69307}" type="slidenum">
              <a:rPr lang="en-US" noProof="0" smtClean="0"/>
              <a:pPr/>
              <a:t>‹#›</a:t>
            </a:fld>
            <a:endParaRPr lang="en-US" noProof="0" dirty="0"/>
          </a:p>
        </p:txBody>
      </p:sp>
      <p:sp>
        <p:nvSpPr>
          <p:cNvPr id="25" name="Picture Placeholder 24">
            <a:extLst>
              <a:ext uri="{FF2B5EF4-FFF2-40B4-BE49-F238E27FC236}">
                <a16:creationId xmlns:a16="http://schemas.microsoft.com/office/drawing/2014/main" id="{DAA20D63-B477-B8C1-E93C-EFEB50581D3B}"/>
              </a:ext>
            </a:extLst>
          </p:cNvPr>
          <p:cNvSpPr>
            <a:spLocks noGrp="1"/>
          </p:cNvSpPr>
          <p:nvPr>
            <p:ph type="pic" sz="quarter" idx="33"/>
          </p:nvPr>
        </p:nvSpPr>
        <p:spPr>
          <a:xfrm>
            <a:off x="6231600" y="1378800"/>
            <a:ext cx="2684675" cy="2314800"/>
          </a:xfrm>
          <a:custGeom>
            <a:avLst/>
            <a:gdLst>
              <a:gd name="connsiteX0" fmla="*/ 292337 w 2684675"/>
              <a:gd name="connsiteY0" fmla="*/ 0 h 2314800"/>
              <a:gd name="connsiteX1" fmla="*/ 2391413 w 2684675"/>
              <a:gd name="connsiteY1" fmla="*/ 0 h 2314800"/>
              <a:gd name="connsiteX2" fmla="*/ 2684675 w 2684675"/>
              <a:gd name="connsiteY2" fmla="*/ 293262 h 2314800"/>
              <a:gd name="connsiteX3" fmla="*/ 2684675 w 2684675"/>
              <a:gd name="connsiteY3" fmla="*/ 2021538 h 2314800"/>
              <a:gd name="connsiteX4" fmla="*/ 2598780 w 2684675"/>
              <a:gd name="connsiteY4" fmla="*/ 2228906 h 2314800"/>
              <a:gd name="connsiteX5" fmla="*/ 2555517 w 2684675"/>
              <a:gd name="connsiteY5" fmla="*/ 2264601 h 2314800"/>
              <a:gd name="connsiteX6" fmla="*/ 2555220 w 2684675"/>
              <a:gd name="connsiteY6" fmla="*/ 2264802 h 2314800"/>
              <a:gd name="connsiteX7" fmla="*/ 2505564 w 2684675"/>
              <a:gd name="connsiteY7" fmla="*/ 2291754 h 2314800"/>
              <a:gd name="connsiteX8" fmla="*/ 2391413 w 2684675"/>
              <a:gd name="connsiteY8" fmla="*/ 2314800 h 2314800"/>
              <a:gd name="connsiteX9" fmla="*/ 292337 w 2684675"/>
              <a:gd name="connsiteY9" fmla="*/ 2314800 h 2314800"/>
              <a:gd name="connsiteX10" fmla="*/ 178187 w 2684675"/>
              <a:gd name="connsiteY10" fmla="*/ 2291754 h 2314800"/>
              <a:gd name="connsiteX11" fmla="*/ 145544 w 2684675"/>
              <a:gd name="connsiteY11" fmla="*/ 2274036 h 2314800"/>
              <a:gd name="connsiteX12" fmla="*/ 113321 w 2684675"/>
              <a:gd name="connsiteY12" fmla="*/ 2252298 h 2314800"/>
              <a:gd name="connsiteX13" fmla="*/ 84970 w 2684675"/>
              <a:gd name="connsiteY13" fmla="*/ 2228906 h 2314800"/>
              <a:gd name="connsiteX14" fmla="*/ 5033 w 2684675"/>
              <a:gd name="connsiteY14" fmla="*/ 2080641 h 2314800"/>
              <a:gd name="connsiteX15" fmla="*/ 0 w 2684675"/>
              <a:gd name="connsiteY15" fmla="*/ 2030714 h 2314800"/>
              <a:gd name="connsiteX16" fmla="*/ 0 w 2684675"/>
              <a:gd name="connsiteY16" fmla="*/ 284086 h 2314800"/>
              <a:gd name="connsiteX17" fmla="*/ 5033 w 2684675"/>
              <a:gd name="connsiteY17" fmla="*/ 234160 h 2314800"/>
              <a:gd name="connsiteX18" fmla="*/ 292337 w 2684675"/>
              <a:gd name="connsiteY1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4675" h="2314800">
                <a:moveTo>
                  <a:pt x="292337" y="0"/>
                </a:moveTo>
                <a:lnTo>
                  <a:pt x="2391413" y="0"/>
                </a:lnTo>
                <a:cubicBezTo>
                  <a:pt x="2553377" y="0"/>
                  <a:pt x="2684675" y="131298"/>
                  <a:pt x="2684675" y="293262"/>
                </a:cubicBezTo>
                <a:lnTo>
                  <a:pt x="2684675" y="2021538"/>
                </a:lnTo>
                <a:cubicBezTo>
                  <a:pt x="2684675" y="2102520"/>
                  <a:pt x="2651850" y="2175836"/>
                  <a:pt x="2598780" y="2228906"/>
                </a:cubicBezTo>
                <a:lnTo>
                  <a:pt x="2555517" y="2264601"/>
                </a:lnTo>
                <a:lnTo>
                  <a:pt x="2555220" y="2264802"/>
                </a:lnTo>
                <a:lnTo>
                  <a:pt x="2505564" y="2291754"/>
                </a:lnTo>
                <a:cubicBezTo>
                  <a:pt x="2470478" y="2306594"/>
                  <a:pt x="2431904" y="2314800"/>
                  <a:pt x="2391413" y="2314800"/>
                </a:cubicBezTo>
                <a:lnTo>
                  <a:pt x="292337" y="2314800"/>
                </a:lnTo>
                <a:cubicBezTo>
                  <a:pt x="251846" y="2314800"/>
                  <a:pt x="213272" y="2306594"/>
                  <a:pt x="178187" y="2291754"/>
                </a:cubicBezTo>
                <a:lnTo>
                  <a:pt x="145544" y="2274036"/>
                </a:lnTo>
                <a:lnTo>
                  <a:pt x="113321" y="2252298"/>
                </a:lnTo>
                <a:lnTo>
                  <a:pt x="84970" y="2228906"/>
                </a:lnTo>
                <a:cubicBezTo>
                  <a:pt x="45167" y="2189103"/>
                  <a:pt x="16753" y="2137913"/>
                  <a:pt x="5033" y="2080641"/>
                </a:cubicBezTo>
                <a:lnTo>
                  <a:pt x="0" y="2030714"/>
                </a:lnTo>
                <a:lnTo>
                  <a:pt x="0" y="284086"/>
                </a:lnTo>
                <a:lnTo>
                  <a:pt x="5033" y="234160"/>
                </a:lnTo>
                <a:cubicBezTo>
                  <a:pt x="32379" y="100525"/>
                  <a:pt x="150619" y="0"/>
                  <a:pt x="292337" y="0"/>
                </a:cubicBezTo>
                <a:close/>
              </a:path>
            </a:pathLst>
          </a:custGeom>
          <a:solidFill>
            <a:schemeClr val="bg1"/>
          </a:solidFill>
        </p:spPr>
        <p:txBody>
          <a:bodyPr wrap="square">
            <a:noAutofit/>
          </a:bodyPr>
          <a:lstStyle/>
          <a:p>
            <a:endParaRPr lang="en-US" dirty="0"/>
          </a:p>
        </p:txBody>
      </p:sp>
      <p:sp>
        <p:nvSpPr>
          <p:cNvPr id="55" name="Text Placeholder 54">
            <a:extLst>
              <a:ext uri="{FF2B5EF4-FFF2-40B4-BE49-F238E27FC236}">
                <a16:creationId xmlns:a16="http://schemas.microsoft.com/office/drawing/2014/main" id="{B8735F24-7570-5F03-F59D-0B5175E0FC14}"/>
              </a:ext>
            </a:extLst>
          </p:cNvPr>
          <p:cNvSpPr>
            <a:spLocks noGrp="1"/>
          </p:cNvSpPr>
          <p:nvPr>
            <p:ph type="body" sz="quarter" idx="46"/>
          </p:nvPr>
        </p:nvSpPr>
        <p:spPr>
          <a:xfrm>
            <a:off x="32688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C1D5FF"/>
          </a:solidFill>
        </p:spPr>
        <p:txBody>
          <a:bodyPr wrap="square" lIns="144000" tIns="144000" rIns="144000" bIns="144000" anchor="ctr" anchorCtr="0">
            <a:noAutofit/>
          </a:bodyPr>
          <a:lstStyle>
            <a:lvl1pPr algn="ctr">
              <a:defRPr>
                <a:solidFill>
                  <a:srgbClr val="003C70"/>
                </a:solidFill>
              </a:defRPr>
            </a:lvl1pPr>
            <a:lvl2pPr marL="0" indent="0" algn="ctr">
              <a:spcAft>
                <a:spcPts val="600"/>
              </a:spcAft>
              <a:buNone/>
              <a:defRPr sz="2000" b="1">
                <a:solidFill>
                  <a:srgbClr val="003C70"/>
                </a:solidFill>
              </a:defRPr>
            </a:lvl2pPr>
            <a:lvl3pPr marL="0" indent="0" algn="ctr">
              <a:spcAft>
                <a:spcPts val="600"/>
              </a:spcAft>
              <a:buNone/>
              <a:defRPr sz="3000" b="0">
                <a:solidFill>
                  <a:srgbClr val="003C70"/>
                </a:solidFill>
              </a:defRPr>
            </a:lvl3pPr>
            <a:lvl4pPr marL="0" indent="0" algn="ctr">
              <a:spcAft>
                <a:spcPts val="600"/>
              </a:spcAft>
              <a:buNone/>
              <a:defRPr sz="4800">
                <a:solidFill>
                  <a:srgbClr val="003C70"/>
                </a:solidFill>
              </a:defRPr>
            </a:lvl4pPr>
            <a:lvl5pPr>
              <a:spcAft>
                <a:spcPts val="600"/>
              </a:spcAft>
              <a:defRPr sz="1400">
                <a:solidFill>
                  <a:srgbClr val="003C70"/>
                </a:solidFill>
              </a:defRPr>
            </a:lvl5pPr>
            <a:lvl6pPr>
              <a:spcAft>
                <a:spcPts val="600"/>
              </a:spcAft>
              <a:defRPr sz="1400">
                <a:solidFill>
                  <a:srgbClr val="003C70"/>
                </a:solidFill>
              </a:defRPr>
            </a:lvl6pPr>
            <a:lvl7pPr>
              <a:spcAft>
                <a:spcPts val="600"/>
              </a:spcAft>
              <a:defRPr sz="1400">
                <a:solidFill>
                  <a:srgbClr val="003C70"/>
                </a:solidFill>
              </a:defRPr>
            </a:lvl7pPr>
            <a:lvl8pPr>
              <a:spcAft>
                <a:spcPts val="600"/>
              </a:spcAft>
              <a:defRPr sz="1400">
                <a:solidFill>
                  <a:srgbClr val="003C70"/>
                </a:solidFill>
              </a:defRPr>
            </a:lvl8pPr>
            <a:lvl9pPr>
              <a:defRPr>
                <a:solidFill>
                  <a:srgbClr val="003C70"/>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6" name="Text Placeholder 55">
            <a:extLst>
              <a:ext uri="{FF2B5EF4-FFF2-40B4-BE49-F238E27FC236}">
                <a16:creationId xmlns:a16="http://schemas.microsoft.com/office/drawing/2014/main" id="{0E93F332-4FA1-F307-866F-643689147FF1}"/>
              </a:ext>
            </a:extLst>
          </p:cNvPr>
          <p:cNvSpPr>
            <a:spLocks noGrp="1"/>
          </p:cNvSpPr>
          <p:nvPr>
            <p:ph type="body" sz="quarter" idx="47"/>
          </p:nvPr>
        </p:nvSpPr>
        <p:spPr>
          <a:xfrm>
            <a:off x="92160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F1F1F1"/>
          </a:solidFill>
        </p:spPr>
        <p:txBody>
          <a:bodyPr wrap="square" lIns="144000" tIns="144000" rIns="144000" bIns="144000" anchor="ctr" anchorCtr="0">
            <a:noAutofit/>
          </a:bodyPr>
          <a:lstStyle>
            <a:lvl1pPr algn="ctr">
              <a:defRPr/>
            </a:lvl1pPr>
            <a:lvl2pPr marL="0" indent="0" algn="ctr">
              <a:spcAft>
                <a:spcPts val="600"/>
              </a:spcAft>
              <a:buNone/>
              <a:defRPr sz="2000" b="1"/>
            </a:lvl2pPr>
            <a:lvl3pPr marL="0" indent="0" algn="ctr">
              <a:spcAft>
                <a:spcPts val="600"/>
              </a:spcAft>
              <a:buNone/>
              <a:defRPr sz="3000" b="0"/>
            </a:lvl3pPr>
            <a:lvl4pPr marL="0" indent="0" algn="ctr">
              <a:spcAft>
                <a:spcPts val="600"/>
              </a:spcAft>
              <a:buNone/>
              <a:defRPr sz="4800"/>
            </a:lvl4pPr>
            <a:lvl5pPr>
              <a:spcAft>
                <a:spcPts val="600"/>
              </a:spcAft>
              <a:defRPr sz="1400"/>
            </a:lvl5pPr>
            <a:lvl6pPr>
              <a:spcAft>
                <a:spcPts val="600"/>
              </a:spcAft>
              <a:defRPr sz="1400"/>
            </a:lvl6pPr>
            <a:lvl7pPr>
              <a:spcAft>
                <a:spcPts val="600"/>
              </a:spcAft>
              <a:defRPr sz="1400"/>
            </a:lvl7pPr>
            <a:lvl8pPr>
              <a:spcAft>
                <a:spcPts val="600"/>
              </a:spcAft>
              <a:defRPr sz="1400"/>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7" name="Text Placeholder 56">
            <a:extLst>
              <a:ext uri="{FF2B5EF4-FFF2-40B4-BE49-F238E27FC236}">
                <a16:creationId xmlns:a16="http://schemas.microsoft.com/office/drawing/2014/main" id="{70C187E0-20D0-F7FF-79B9-F04FD6912A4D}"/>
              </a:ext>
            </a:extLst>
          </p:cNvPr>
          <p:cNvSpPr>
            <a:spLocks noGrp="1"/>
          </p:cNvSpPr>
          <p:nvPr>
            <p:ph type="body" sz="quarter" idx="48"/>
          </p:nvPr>
        </p:nvSpPr>
        <p:spPr>
          <a:xfrm>
            <a:off x="3268800" y="39672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003C70"/>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8" name="Text Placeholder 57">
            <a:extLst>
              <a:ext uri="{FF2B5EF4-FFF2-40B4-BE49-F238E27FC236}">
                <a16:creationId xmlns:a16="http://schemas.microsoft.com/office/drawing/2014/main" id="{1BC731CC-642E-FB66-5FD0-1285316114EF}"/>
              </a:ext>
            </a:extLst>
          </p:cNvPr>
          <p:cNvSpPr>
            <a:spLocks noGrp="1"/>
          </p:cNvSpPr>
          <p:nvPr>
            <p:ph type="body" sz="quarter" idx="49"/>
          </p:nvPr>
        </p:nvSpPr>
        <p:spPr>
          <a:xfrm>
            <a:off x="9216000" y="39672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chemeClr val="tx2"/>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9" name="Text Placeholder 58">
            <a:extLst>
              <a:ext uri="{FF2B5EF4-FFF2-40B4-BE49-F238E27FC236}">
                <a16:creationId xmlns:a16="http://schemas.microsoft.com/office/drawing/2014/main" id="{C83C8507-E210-DECE-2D86-30260E35228F}"/>
              </a:ext>
            </a:extLst>
          </p:cNvPr>
          <p:cNvSpPr>
            <a:spLocks noGrp="1"/>
          </p:cNvSpPr>
          <p:nvPr>
            <p:ph type="body" sz="quarter" idx="50"/>
          </p:nvPr>
        </p:nvSpPr>
        <p:spPr>
          <a:xfrm>
            <a:off x="6231600" y="3968525"/>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chemeClr val="accent1"/>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6" name="Abgerundete rechteckige Legende 10">
            <a:extLst>
              <a:ext uri="{FF2B5EF4-FFF2-40B4-BE49-F238E27FC236}">
                <a16:creationId xmlns:a16="http://schemas.microsoft.com/office/drawing/2014/main" id="{7A83FDD1-5D7F-AB43-7505-67B40F321B4D}"/>
              </a:ext>
            </a:extLst>
          </p:cNvPr>
          <p:cNvSpPr/>
          <p:nvPr userDrawn="1"/>
        </p:nvSpPr>
        <p:spPr>
          <a:xfrm>
            <a:off x="-2808000" y="1448049"/>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Don’t change placeholder sizes!</a:t>
            </a:r>
          </a:p>
        </p:txBody>
      </p:sp>
    </p:spTree>
    <p:extLst>
      <p:ext uri="{BB962C8B-B14F-4D97-AF65-F5344CB8AC3E}">
        <p14:creationId xmlns:p14="http://schemas.microsoft.com/office/powerpoint/2010/main" val="685169203"/>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3754" userDrawn="1">
          <p15:clr>
            <a:srgbClr val="FBAE40"/>
          </p15:clr>
        </p15:guide>
        <p15:guide id="3" pos="3926" userDrawn="1">
          <p15:clr>
            <a:srgbClr val="FBAE40"/>
          </p15:clr>
        </p15:guide>
        <p15:guide id="4" pos="1875" userDrawn="1">
          <p15:clr>
            <a:srgbClr val="FBAE40"/>
          </p15:clr>
        </p15:guide>
        <p15:guide id="5" pos="2058" userDrawn="1">
          <p15:clr>
            <a:srgbClr val="FBAE40"/>
          </p15:clr>
        </p15:guide>
        <p15:guide id="6" pos="5622" userDrawn="1">
          <p15:clr>
            <a:srgbClr val="FBAE40"/>
          </p15:clr>
        </p15:guide>
        <p15:guide id="7" pos="5804" userDrawn="1">
          <p15:clr>
            <a:srgbClr val="FBAE40"/>
          </p15:clr>
        </p15:guide>
        <p15:guide id="8" orient="horz" pos="2327" userDrawn="1">
          <p15:clr>
            <a:srgbClr val="FBAE40"/>
          </p15:clr>
        </p15:guide>
        <p15:guide id="9" orient="horz" pos="2498" userDrawn="1">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Eight different Contents with Deposit">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F687EB98-B074-7A44-75A0-1471BA240A4A}"/>
              </a:ext>
            </a:extLst>
          </p:cNvPr>
          <p:cNvSpPr>
            <a:spLocks noGrp="1"/>
          </p:cNvSpPr>
          <p:nvPr>
            <p:ph type="pic" sz="quarter" idx="46"/>
          </p:nvPr>
        </p:nvSpPr>
        <p:spPr>
          <a:xfrm>
            <a:off x="288001" y="1379538"/>
            <a:ext cx="2684937" cy="3472902"/>
          </a:xfrm>
          <a:custGeom>
            <a:avLst/>
            <a:gdLst>
              <a:gd name="connsiteX0" fmla="*/ 281102 w 2684937"/>
              <a:gd name="connsiteY0" fmla="*/ 0 h 3472902"/>
              <a:gd name="connsiteX1" fmla="*/ 2404498 w 2684937"/>
              <a:gd name="connsiteY1" fmla="*/ 0 h 3472902"/>
              <a:gd name="connsiteX2" fmla="*/ 2679889 w 2684937"/>
              <a:gd name="connsiteY2" fmla="*/ 224450 h 3472902"/>
              <a:gd name="connsiteX3" fmla="*/ 2684937 w 2684937"/>
              <a:gd name="connsiteY3" fmla="*/ 274525 h 3472902"/>
              <a:gd name="connsiteX4" fmla="*/ 2684937 w 2684937"/>
              <a:gd name="connsiteY4" fmla="*/ 3198377 h 3472902"/>
              <a:gd name="connsiteX5" fmla="*/ 2679889 w 2684937"/>
              <a:gd name="connsiteY5" fmla="*/ 3248452 h 3472902"/>
              <a:gd name="connsiteX6" fmla="*/ 2404498 w 2684937"/>
              <a:gd name="connsiteY6" fmla="*/ 3472902 h 3472902"/>
              <a:gd name="connsiteX7" fmla="*/ 281102 w 2684937"/>
              <a:gd name="connsiteY7" fmla="*/ 3472902 h 3472902"/>
              <a:gd name="connsiteX8" fmla="*/ 0 w 2684937"/>
              <a:gd name="connsiteY8" fmla="*/ 3191800 h 3472902"/>
              <a:gd name="connsiteX9" fmla="*/ 0 w 2684937"/>
              <a:gd name="connsiteY9" fmla="*/ 281102 h 3472902"/>
              <a:gd name="connsiteX10" fmla="*/ 281102 w 2684937"/>
              <a:gd name="connsiteY10" fmla="*/ 0 h 347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4937" h="3472902">
                <a:moveTo>
                  <a:pt x="281102" y="0"/>
                </a:moveTo>
                <a:lnTo>
                  <a:pt x="2404498" y="0"/>
                </a:lnTo>
                <a:cubicBezTo>
                  <a:pt x="2540340" y="0"/>
                  <a:pt x="2653677" y="96357"/>
                  <a:pt x="2679889" y="224450"/>
                </a:cubicBezTo>
                <a:lnTo>
                  <a:pt x="2684937" y="274525"/>
                </a:lnTo>
                <a:lnTo>
                  <a:pt x="2684937" y="3198377"/>
                </a:lnTo>
                <a:lnTo>
                  <a:pt x="2679889" y="3248452"/>
                </a:lnTo>
                <a:cubicBezTo>
                  <a:pt x="2653677" y="3376545"/>
                  <a:pt x="2540340" y="3472902"/>
                  <a:pt x="2404498" y="3472902"/>
                </a:cubicBezTo>
                <a:lnTo>
                  <a:pt x="281102" y="3472902"/>
                </a:lnTo>
                <a:cubicBezTo>
                  <a:pt x="125854" y="3472902"/>
                  <a:pt x="0" y="3347048"/>
                  <a:pt x="0" y="3191800"/>
                </a:cubicBezTo>
                <a:lnTo>
                  <a:pt x="0" y="281102"/>
                </a:lnTo>
                <a:cubicBezTo>
                  <a:pt x="0" y="125854"/>
                  <a:pt x="125854" y="0"/>
                  <a:pt x="281102" y="0"/>
                </a:cubicBezTo>
                <a:close/>
              </a:path>
            </a:pathLst>
          </a:custGeom>
          <a:noFill/>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C447873D-1D25-7C76-93EE-9D4EBED20FBD}"/>
              </a:ext>
            </a:extLst>
          </p:cNvPr>
          <p:cNvSpPr>
            <a:spLocks noGrp="1"/>
          </p:cNvSpPr>
          <p:nvPr>
            <p:ph type="ftr" sz="quarter" idx="29"/>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4" name="Slide Number Placeholder 3">
            <a:extLst>
              <a:ext uri="{FF2B5EF4-FFF2-40B4-BE49-F238E27FC236}">
                <a16:creationId xmlns:a16="http://schemas.microsoft.com/office/drawing/2014/main" id="{AF068F8C-2D04-5CD5-F4F5-BD43B13A406E}"/>
              </a:ext>
            </a:extLst>
          </p:cNvPr>
          <p:cNvSpPr>
            <a:spLocks noGrp="1"/>
          </p:cNvSpPr>
          <p:nvPr>
            <p:ph type="sldNum" sz="quarter" idx="30"/>
          </p:nvPr>
        </p:nvSpPr>
        <p:spPr/>
        <p:txBody>
          <a:bodyPr/>
          <a:lstStyle/>
          <a:p>
            <a:fld id="{9A0F3412-00EB-454F-952B-1EB5D3D69307}" type="slidenum">
              <a:rPr lang="en-US" noProof="0" smtClean="0"/>
              <a:pPr/>
              <a:t>‹#›</a:t>
            </a:fld>
            <a:endParaRPr lang="en-US" noProof="0" dirty="0"/>
          </a:p>
        </p:txBody>
      </p:sp>
      <p:sp>
        <p:nvSpPr>
          <p:cNvPr id="28" name="Picture Placeholder 27">
            <a:extLst>
              <a:ext uri="{FF2B5EF4-FFF2-40B4-BE49-F238E27FC236}">
                <a16:creationId xmlns:a16="http://schemas.microsoft.com/office/drawing/2014/main" id="{D9EE9B09-12C0-5733-2DA6-5E041426680E}"/>
              </a:ext>
            </a:extLst>
          </p:cNvPr>
          <p:cNvSpPr>
            <a:spLocks noGrp="1"/>
          </p:cNvSpPr>
          <p:nvPr>
            <p:ph type="pic" sz="quarter" idx="47"/>
          </p:nvPr>
        </p:nvSpPr>
        <p:spPr>
          <a:xfrm>
            <a:off x="3268800" y="1378800"/>
            <a:ext cx="2684937" cy="3472902"/>
          </a:xfrm>
          <a:custGeom>
            <a:avLst/>
            <a:gdLst>
              <a:gd name="connsiteX0" fmla="*/ 281102 w 2684937"/>
              <a:gd name="connsiteY0" fmla="*/ 0 h 3472902"/>
              <a:gd name="connsiteX1" fmla="*/ 2404498 w 2684937"/>
              <a:gd name="connsiteY1" fmla="*/ 0 h 3472902"/>
              <a:gd name="connsiteX2" fmla="*/ 2679889 w 2684937"/>
              <a:gd name="connsiteY2" fmla="*/ 224450 h 3472902"/>
              <a:gd name="connsiteX3" fmla="*/ 2684937 w 2684937"/>
              <a:gd name="connsiteY3" fmla="*/ 274525 h 3472902"/>
              <a:gd name="connsiteX4" fmla="*/ 2684937 w 2684937"/>
              <a:gd name="connsiteY4" fmla="*/ 3198377 h 3472902"/>
              <a:gd name="connsiteX5" fmla="*/ 2679889 w 2684937"/>
              <a:gd name="connsiteY5" fmla="*/ 3248452 h 3472902"/>
              <a:gd name="connsiteX6" fmla="*/ 2404498 w 2684937"/>
              <a:gd name="connsiteY6" fmla="*/ 3472902 h 3472902"/>
              <a:gd name="connsiteX7" fmla="*/ 281102 w 2684937"/>
              <a:gd name="connsiteY7" fmla="*/ 3472902 h 3472902"/>
              <a:gd name="connsiteX8" fmla="*/ 0 w 2684937"/>
              <a:gd name="connsiteY8" fmla="*/ 3191800 h 3472902"/>
              <a:gd name="connsiteX9" fmla="*/ 0 w 2684937"/>
              <a:gd name="connsiteY9" fmla="*/ 281102 h 3472902"/>
              <a:gd name="connsiteX10" fmla="*/ 281102 w 2684937"/>
              <a:gd name="connsiteY10" fmla="*/ 0 h 347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4937" h="3472902">
                <a:moveTo>
                  <a:pt x="281102" y="0"/>
                </a:moveTo>
                <a:lnTo>
                  <a:pt x="2404498" y="0"/>
                </a:lnTo>
                <a:cubicBezTo>
                  <a:pt x="2540340" y="0"/>
                  <a:pt x="2653677" y="96357"/>
                  <a:pt x="2679889" y="224450"/>
                </a:cubicBezTo>
                <a:lnTo>
                  <a:pt x="2684937" y="274525"/>
                </a:lnTo>
                <a:lnTo>
                  <a:pt x="2684937" y="3198377"/>
                </a:lnTo>
                <a:lnTo>
                  <a:pt x="2679889" y="3248452"/>
                </a:lnTo>
                <a:cubicBezTo>
                  <a:pt x="2653677" y="3376545"/>
                  <a:pt x="2540340" y="3472902"/>
                  <a:pt x="2404498" y="3472902"/>
                </a:cubicBezTo>
                <a:lnTo>
                  <a:pt x="281102" y="3472902"/>
                </a:lnTo>
                <a:cubicBezTo>
                  <a:pt x="125854" y="3472902"/>
                  <a:pt x="0" y="3347048"/>
                  <a:pt x="0" y="3191800"/>
                </a:cubicBezTo>
                <a:lnTo>
                  <a:pt x="0" y="281102"/>
                </a:lnTo>
                <a:cubicBezTo>
                  <a:pt x="0" y="125854"/>
                  <a:pt x="125854" y="0"/>
                  <a:pt x="281102" y="0"/>
                </a:cubicBezTo>
                <a:close/>
              </a:path>
            </a:pathLst>
          </a:custGeom>
          <a:noFill/>
        </p:spPr>
        <p:txBody>
          <a:bodyPr wrap="square">
            <a:noAutofit/>
          </a:bodyPr>
          <a:lstStyle/>
          <a:p>
            <a:endParaRPr lang="en-US" dirty="0"/>
          </a:p>
        </p:txBody>
      </p:sp>
      <p:sp>
        <p:nvSpPr>
          <p:cNvPr id="29" name="Picture Placeholder 28">
            <a:extLst>
              <a:ext uri="{FF2B5EF4-FFF2-40B4-BE49-F238E27FC236}">
                <a16:creationId xmlns:a16="http://schemas.microsoft.com/office/drawing/2014/main" id="{0732F8AC-AEB3-A27F-8C44-736695E49607}"/>
              </a:ext>
            </a:extLst>
          </p:cNvPr>
          <p:cNvSpPr>
            <a:spLocks noGrp="1"/>
          </p:cNvSpPr>
          <p:nvPr>
            <p:ph type="pic" sz="quarter" idx="48"/>
          </p:nvPr>
        </p:nvSpPr>
        <p:spPr>
          <a:xfrm>
            <a:off x="6231600" y="1378800"/>
            <a:ext cx="2684937" cy="3472902"/>
          </a:xfrm>
          <a:custGeom>
            <a:avLst/>
            <a:gdLst>
              <a:gd name="connsiteX0" fmla="*/ 281102 w 2684937"/>
              <a:gd name="connsiteY0" fmla="*/ 0 h 3472902"/>
              <a:gd name="connsiteX1" fmla="*/ 2404498 w 2684937"/>
              <a:gd name="connsiteY1" fmla="*/ 0 h 3472902"/>
              <a:gd name="connsiteX2" fmla="*/ 2679889 w 2684937"/>
              <a:gd name="connsiteY2" fmla="*/ 224450 h 3472902"/>
              <a:gd name="connsiteX3" fmla="*/ 2684937 w 2684937"/>
              <a:gd name="connsiteY3" fmla="*/ 274525 h 3472902"/>
              <a:gd name="connsiteX4" fmla="*/ 2684937 w 2684937"/>
              <a:gd name="connsiteY4" fmla="*/ 3198377 h 3472902"/>
              <a:gd name="connsiteX5" fmla="*/ 2679889 w 2684937"/>
              <a:gd name="connsiteY5" fmla="*/ 3248452 h 3472902"/>
              <a:gd name="connsiteX6" fmla="*/ 2404498 w 2684937"/>
              <a:gd name="connsiteY6" fmla="*/ 3472902 h 3472902"/>
              <a:gd name="connsiteX7" fmla="*/ 281102 w 2684937"/>
              <a:gd name="connsiteY7" fmla="*/ 3472902 h 3472902"/>
              <a:gd name="connsiteX8" fmla="*/ 0 w 2684937"/>
              <a:gd name="connsiteY8" fmla="*/ 3191800 h 3472902"/>
              <a:gd name="connsiteX9" fmla="*/ 0 w 2684937"/>
              <a:gd name="connsiteY9" fmla="*/ 281102 h 3472902"/>
              <a:gd name="connsiteX10" fmla="*/ 281102 w 2684937"/>
              <a:gd name="connsiteY10" fmla="*/ 0 h 347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4937" h="3472902">
                <a:moveTo>
                  <a:pt x="281102" y="0"/>
                </a:moveTo>
                <a:lnTo>
                  <a:pt x="2404498" y="0"/>
                </a:lnTo>
                <a:cubicBezTo>
                  <a:pt x="2540340" y="0"/>
                  <a:pt x="2653677" y="96357"/>
                  <a:pt x="2679889" y="224450"/>
                </a:cubicBezTo>
                <a:lnTo>
                  <a:pt x="2684937" y="274525"/>
                </a:lnTo>
                <a:lnTo>
                  <a:pt x="2684937" y="3198377"/>
                </a:lnTo>
                <a:lnTo>
                  <a:pt x="2679889" y="3248452"/>
                </a:lnTo>
                <a:cubicBezTo>
                  <a:pt x="2653677" y="3376545"/>
                  <a:pt x="2540340" y="3472902"/>
                  <a:pt x="2404498" y="3472902"/>
                </a:cubicBezTo>
                <a:lnTo>
                  <a:pt x="281102" y="3472902"/>
                </a:lnTo>
                <a:cubicBezTo>
                  <a:pt x="125854" y="3472902"/>
                  <a:pt x="0" y="3347048"/>
                  <a:pt x="0" y="3191800"/>
                </a:cubicBezTo>
                <a:lnTo>
                  <a:pt x="0" y="281102"/>
                </a:lnTo>
                <a:cubicBezTo>
                  <a:pt x="0" y="125854"/>
                  <a:pt x="125854" y="0"/>
                  <a:pt x="281102" y="0"/>
                </a:cubicBezTo>
                <a:close/>
              </a:path>
            </a:pathLst>
          </a:custGeom>
          <a:noFill/>
        </p:spPr>
        <p:txBody>
          <a:bodyPr wrap="square">
            <a:noAutofit/>
          </a:bodyPr>
          <a:lstStyle/>
          <a:p>
            <a:endParaRPr lang="en-US" dirty="0"/>
          </a:p>
        </p:txBody>
      </p:sp>
      <p:sp>
        <p:nvSpPr>
          <p:cNvPr id="30" name="Text Placeholder 29">
            <a:extLst>
              <a:ext uri="{FF2B5EF4-FFF2-40B4-BE49-F238E27FC236}">
                <a16:creationId xmlns:a16="http://schemas.microsoft.com/office/drawing/2014/main" id="{A1AC30F5-0F2F-BFF5-D1BA-25A2F146EDF7}"/>
              </a:ext>
            </a:extLst>
          </p:cNvPr>
          <p:cNvSpPr>
            <a:spLocks noGrp="1"/>
          </p:cNvSpPr>
          <p:nvPr>
            <p:ph type="body" sz="quarter" idx="49"/>
          </p:nvPr>
        </p:nvSpPr>
        <p:spPr>
          <a:xfrm>
            <a:off x="92160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003C70"/>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1" name="Text Placeholder 30">
            <a:extLst>
              <a:ext uri="{FF2B5EF4-FFF2-40B4-BE49-F238E27FC236}">
                <a16:creationId xmlns:a16="http://schemas.microsoft.com/office/drawing/2014/main" id="{203FA84C-056A-53BE-456B-CCD449F5A7DB}"/>
              </a:ext>
            </a:extLst>
          </p:cNvPr>
          <p:cNvSpPr>
            <a:spLocks noGrp="1"/>
          </p:cNvSpPr>
          <p:nvPr>
            <p:ph type="body" sz="quarter" idx="50"/>
          </p:nvPr>
        </p:nvSpPr>
        <p:spPr>
          <a:xfrm>
            <a:off x="9216000" y="39672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003C70"/>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0">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8" name="Text Placeholder 37">
            <a:extLst>
              <a:ext uri="{FF2B5EF4-FFF2-40B4-BE49-F238E27FC236}">
                <a16:creationId xmlns:a16="http://schemas.microsoft.com/office/drawing/2014/main" id="{84754BB6-3C5A-A7FC-96F2-0712A88702E9}"/>
              </a:ext>
            </a:extLst>
          </p:cNvPr>
          <p:cNvSpPr>
            <a:spLocks noGrp="1"/>
          </p:cNvSpPr>
          <p:nvPr>
            <p:ph type="body" sz="quarter" idx="51"/>
          </p:nvPr>
        </p:nvSpPr>
        <p:spPr>
          <a:xfrm>
            <a:off x="288000" y="5122800"/>
            <a:ext cx="2685600" cy="1162045"/>
          </a:xfrm>
          <a:custGeom>
            <a:avLst/>
            <a:gdLst>
              <a:gd name="connsiteX0" fmla="*/ 276114 w 2685600"/>
              <a:gd name="connsiteY0" fmla="*/ 0 h 1162045"/>
              <a:gd name="connsiteX1" fmla="*/ 2409486 w 2685600"/>
              <a:gd name="connsiteY1" fmla="*/ 0 h 1162045"/>
              <a:gd name="connsiteX2" fmla="*/ 2685600 w 2685600"/>
              <a:gd name="connsiteY2" fmla="*/ 276114 h 1162045"/>
              <a:gd name="connsiteX3" fmla="*/ 2685600 w 2685600"/>
              <a:gd name="connsiteY3" fmla="*/ 868783 h 1162045"/>
              <a:gd name="connsiteX4" fmla="*/ 2392338 w 2685600"/>
              <a:gd name="connsiteY4" fmla="*/ 1162045 h 1162045"/>
              <a:gd name="connsiteX5" fmla="*/ 293262 w 2685600"/>
              <a:gd name="connsiteY5" fmla="*/ 1162045 h 1162045"/>
              <a:gd name="connsiteX6" fmla="*/ 0 w 2685600"/>
              <a:gd name="connsiteY6" fmla="*/ 868783 h 1162045"/>
              <a:gd name="connsiteX7" fmla="*/ 0 w 2685600"/>
              <a:gd name="connsiteY7" fmla="*/ 276114 h 1162045"/>
              <a:gd name="connsiteX8" fmla="*/ 276114 w 2685600"/>
              <a:gd name="connsiteY8" fmla="*/ 0 h 11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1162045">
                <a:moveTo>
                  <a:pt x="276114" y="0"/>
                </a:moveTo>
                <a:lnTo>
                  <a:pt x="2409486" y="0"/>
                </a:lnTo>
                <a:cubicBezTo>
                  <a:pt x="2561980" y="0"/>
                  <a:pt x="2685600" y="123620"/>
                  <a:pt x="2685600" y="276114"/>
                </a:cubicBezTo>
                <a:lnTo>
                  <a:pt x="2685600" y="868783"/>
                </a:lnTo>
                <a:cubicBezTo>
                  <a:pt x="2685600" y="1030747"/>
                  <a:pt x="2554302" y="1162045"/>
                  <a:pt x="2392338" y="1162045"/>
                </a:cubicBezTo>
                <a:lnTo>
                  <a:pt x="293262" y="1162045"/>
                </a:lnTo>
                <a:cubicBezTo>
                  <a:pt x="131298" y="1162045"/>
                  <a:pt x="0" y="1030747"/>
                  <a:pt x="0" y="868783"/>
                </a:cubicBezTo>
                <a:lnTo>
                  <a:pt x="0" y="276114"/>
                </a:lnTo>
                <a:cubicBezTo>
                  <a:pt x="0" y="123620"/>
                  <a:pt x="123620" y="0"/>
                  <a:pt x="276114" y="0"/>
                </a:cubicBezTo>
                <a:close/>
              </a:path>
            </a:pathLst>
          </a:custGeom>
          <a:solidFill>
            <a:schemeClr val="tx2"/>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9" name="Text Placeholder 38">
            <a:extLst>
              <a:ext uri="{FF2B5EF4-FFF2-40B4-BE49-F238E27FC236}">
                <a16:creationId xmlns:a16="http://schemas.microsoft.com/office/drawing/2014/main" id="{E974E1D0-D962-84A4-9F54-83801EF3D47C}"/>
              </a:ext>
            </a:extLst>
          </p:cNvPr>
          <p:cNvSpPr>
            <a:spLocks noGrp="1"/>
          </p:cNvSpPr>
          <p:nvPr>
            <p:ph type="body" sz="quarter" idx="52"/>
          </p:nvPr>
        </p:nvSpPr>
        <p:spPr>
          <a:xfrm>
            <a:off x="3268800" y="5122800"/>
            <a:ext cx="2685600" cy="1162045"/>
          </a:xfrm>
          <a:custGeom>
            <a:avLst/>
            <a:gdLst>
              <a:gd name="connsiteX0" fmla="*/ 276114 w 2685600"/>
              <a:gd name="connsiteY0" fmla="*/ 0 h 1162045"/>
              <a:gd name="connsiteX1" fmla="*/ 2409486 w 2685600"/>
              <a:gd name="connsiteY1" fmla="*/ 0 h 1162045"/>
              <a:gd name="connsiteX2" fmla="*/ 2685600 w 2685600"/>
              <a:gd name="connsiteY2" fmla="*/ 276114 h 1162045"/>
              <a:gd name="connsiteX3" fmla="*/ 2685600 w 2685600"/>
              <a:gd name="connsiteY3" fmla="*/ 868783 h 1162045"/>
              <a:gd name="connsiteX4" fmla="*/ 2392338 w 2685600"/>
              <a:gd name="connsiteY4" fmla="*/ 1162045 h 1162045"/>
              <a:gd name="connsiteX5" fmla="*/ 293262 w 2685600"/>
              <a:gd name="connsiteY5" fmla="*/ 1162045 h 1162045"/>
              <a:gd name="connsiteX6" fmla="*/ 0 w 2685600"/>
              <a:gd name="connsiteY6" fmla="*/ 868783 h 1162045"/>
              <a:gd name="connsiteX7" fmla="*/ 0 w 2685600"/>
              <a:gd name="connsiteY7" fmla="*/ 276114 h 1162045"/>
              <a:gd name="connsiteX8" fmla="*/ 276114 w 2685600"/>
              <a:gd name="connsiteY8" fmla="*/ 0 h 11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1162045">
                <a:moveTo>
                  <a:pt x="276114" y="0"/>
                </a:moveTo>
                <a:lnTo>
                  <a:pt x="2409486" y="0"/>
                </a:lnTo>
                <a:cubicBezTo>
                  <a:pt x="2561980" y="0"/>
                  <a:pt x="2685600" y="123620"/>
                  <a:pt x="2685600" y="276114"/>
                </a:cubicBezTo>
                <a:lnTo>
                  <a:pt x="2685600" y="868783"/>
                </a:lnTo>
                <a:cubicBezTo>
                  <a:pt x="2685600" y="1030747"/>
                  <a:pt x="2554302" y="1162045"/>
                  <a:pt x="2392338" y="1162045"/>
                </a:cubicBezTo>
                <a:lnTo>
                  <a:pt x="293262" y="1162045"/>
                </a:lnTo>
                <a:cubicBezTo>
                  <a:pt x="131298" y="1162045"/>
                  <a:pt x="0" y="1030747"/>
                  <a:pt x="0" y="868783"/>
                </a:cubicBezTo>
                <a:lnTo>
                  <a:pt x="0" y="276114"/>
                </a:lnTo>
                <a:cubicBezTo>
                  <a:pt x="0" y="123620"/>
                  <a:pt x="123620" y="0"/>
                  <a:pt x="276114" y="0"/>
                </a:cubicBezTo>
                <a:close/>
              </a:path>
            </a:pathLst>
          </a:custGeom>
          <a:solidFill>
            <a:schemeClr val="bg2"/>
          </a:solidFill>
        </p:spPr>
        <p:txBody>
          <a:bodyPr wrap="square" lIns="144000" tIns="144000" rIns="144000" bIns="144000" anchor="ctr" anchorCtr="0">
            <a:noAutofit/>
          </a:bodyPr>
          <a:lstStyle>
            <a:lvl1pPr algn="ctr">
              <a:defRPr>
                <a:solidFill>
                  <a:schemeClr val="tx2"/>
                </a:solidFill>
              </a:defRPr>
            </a:lvl1pPr>
            <a:lvl2pPr marL="0" indent="0" algn="ctr">
              <a:spcAft>
                <a:spcPts val="600"/>
              </a:spcAft>
              <a:buNone/>
              <a:defRPr sz="2000" b="1">
                <a:solidFill>
                  <a:schemeClr val="tx2"/>
                </a:solidFill>
              </a:defRPr>
            </a:lvl2pPr>
            <a:lvl3pPr marL="0" indent="0" algn="ctr">
              <a:spcAft>
                <a:spcPts val="600"/>
              </a:spcAft>
              <a:buNone/>
              <a:defRPr sz="3000" b="0">
                <a:solidFill>
                  <a:schemeClr val="tx2"/>
                </a:solidFill>
              </a:defRPr>
            </a:lvl3pPr>
            <a:lvl4pPr marL="0" indent="0" algn="ctr">
              <a:spcAft>
                <a:spcPts val="600"/>
              </a:spcAft>
              <a:buNone/>
              <a:defRPr sz="4800">
                <a:solidFill>
                  <a:schemeClr val="tx2"/>
                </a:solidFill>
              </a:defRPr>
            </a:lvl4pPr>
            <a:lvl5pPr>
              <a:spcAft>
                <a:spcPts val="600"/>
              </a:spcAft>
              <a:defRPr sz="1400">
                <a:solidFill>
                  <a:schemeClr val="tx2"/>
                </a:solidFill>
              </a:defRPr>
            </a:lvl5pPr>
            <a:lvl6pPr>
              <a:spcAft>
                <a:spcPts val="600"/>
              </a:spcAft>
              <a:defRPr sz="1400">
                <a:solidFill>
                  <a:schemeClr val="tx2"/>
                </a:solidFill>
              </a:defRPr>
            </a:lvl6pPr>
            <a:lvl7pPr>
              <a:spcAft>
                <a:spcPts val="600"/>
              </a:spcAft>
              <a:defRPr sz="1400">
                <a:solidFill>
                  <a:schemeClr val="tx2"/>
                </a:solidFill>
              </a:defRPr>
            </a:lvl7pPr>
            <a:lvl8pPr>
              <a:spcAft>
                <a:spcPts val="600"/>
              </a:spcAft>
              <a:defRPr sz="1400">
                <a:solidFill>
                  <a:schemeClr val="tx2"/>
                </a:solidFill>
              </a:defRPr>
            </a:lvl8pPr>
            <a:lvl9pPr>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40" name="Text Placeholder 39">
            <a:extLst>
              <a:ext uri="{FF2B5EF4-FFF2-40B4-BE49-F238E27FC236}">
                <a16:creationId xmlns:a16="http://schemas.microsoft.com/office/drawing/2014/main" id="{A6BCC89B-09E3-E8EB-D377-C04935A26673}"/>
              </a:ext>
            </a:extLst>
          </p:cNvPr>
          <p:cNvSpPr>
            <a:spLocks noGrp="1"/>
          </p:cNvSpPr>
          <p:nvPr>
            <p:ph type="body" sz="quarter" idx="53"/>
          </p:nvPr>
        </p:nvSpPr>
        <p:spPr>
          <a:xfrm>
            <a:off x="6231600" y="5122800"/>
            <a:ext cx="2685600" cy="1162045"/>
          </a:xfrm>
          <a:custGeom>
            <a:avLst/>
            <a:gdLst>
              <a:gd name="connsiteX0" fmla="*/ 276114 w 2685600"/>
              <a:gd name="connsiteY0" fmla="*/ 0 h 1162045"/>
              <a:gd name="connsiteX1" fmla="*/ 2409486 w 2685600"/>
              <a:gd name="connsiteY1" fmla="*/ 0 h 1162045"/>
              <a:gd name="connsiteX2" fmla="*/ 2685600 w 2685600"/>
              <a:gd name="connsiteY2" fmla="*/ 276114 h 1162045"/>
              <a:gd name="connsiteX3" fmla="*/ 2685600 w 2685600"/>
              <a:gd name="connsiteY3" fmla="*/ 868783 h 1162045"/>
              <a:gd name="connsiteX4" fmla="*/ 2392338 w 2685600"/>
              <a:gd name="connsiteY4" fmla="*/ 1162045 h 1162045"/>
              <a:gd name="connsiteX5" fmla="*/ 293262 w 2685600"/>
              <a:gd name="connsiteY5" fmla="*/ 1162045 h 1162045"/>
              <a:gd name="connsiteX6" fmla="*/ 0 w 2685600"/>
              <a:gd name="connsiteY6" fmla="*/ 868783 h 1162045"/>
              <a:gd name="connsiteX7" fmla="*/ 0 w 2685600"/>
              <a:gd name="connsiteY7" fmla="*/ 276114 h 1162045"/>
              <a:gd name="connsiteX8" fmla="*/ 276114 w 2685600"/>
              <a:gd name="connsiteY8" fmla="*/ 0 h 11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1162045">
                <a:moveTo>
                  <a:pt x="276114" y="0"/>
                </a:moveTo>
                <a:lnTo>
                  <a:pt x="2409486" y="0"/>
                </a:lnTo>
                <a:cubicBezTo>
                  <a:pt x="2561980" y="0"/>
                  <a:pt x="2685600" y="123620"/>
                  <a:pt x="2685600" y="276114"/>
                </a:cubicBezTo>
                <a:lnTo>
                  <a:pt x="2685600" y="868783"/>
                </a:lnTo>
                <a:cubicBezTo>
                  <a:pt x="2685600" y="1030747"/>
                  <a:pt x="2554302" y="1162045"/>
                  <a:pt x="2392338" y="1162045"/>
                </a:cubicBezTo>
                <a:lnTo>
                  <a:pt x="293262" y="1162045"/>
                </a:lnTo>
                <a:cubicBezTo>
                  <a:pt x="131298" y="1162045"/>
                  <a:pt x="0" y="1030747"/>
                  <a:pt x="0" y="868783"/>
                </a:cubicBezTo>
                <a:lnTo>
                  <a:pt x="0" y="276114"/>
                </a:lnTo>
                <a:cubicBezTo>
                  <a:pt x="0" y="123620"/>
                  <a:pt x="123620" y="0"/>
                  <a:pt x="276114" y="0"/>
                </a:cubicBezTo>
                <a:close/>
              </a:path>
            </a:pathLst>
          </a:custGeom>
          <a:solidFill>
            <a:schemeClr val="accent1"/>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6" name="Abgerundete rechteckige Legende 10">
            <a:extLst>
              <a:ext uri="{FF2B5EF4-FFF2-40B4-BE49-F238E27FC236}">
                <a16:creationId xmlns:a16="http://schemas.microsoft.com/office/drawing/2014/main" id="{FE4DB7AE-57D2-C57D-EA41-DAD925BBFED8}"/>
              </a:ext>
            </a:extLst>
          </p:cNvPr>
          <p:cNvSpPr/>
          <p:nvPr userDrawn="1"/>
        </p:nvSpPr>
        <p:spPr>
          <a:xfrm>
            <a:off x="-2808000" y="1448049"/>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Don’t change placeholder sizes!</a:t>
            </a:r>
          </a:p>
        </p:txBody>
      </p:sp>
    </p:spTree>
    <p:extLst>
      <p:ext uri="{BB962C8B-B14F-4D97-AF65-F5344CB8AC3E}">
        <p14:creationId xmlns:p14="http://schemas.microsoft.com/office/powerpoint/2010/main" val="2501182424"/>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3754" userDrawn="1">
          <p15:clr>
            <a:srgbClr val="FBAE40"/>
          </p15:clr>
        </p15:guide>
        <p15:guide id="3" pos="3926" userDrawn="1">
          <p15:clr>
            <a:srgbClr val="FBAE40"/>
          </p15:clr>
        </p15:guide>
        <p15:guide id="4" pos="1875" userDrawn="1">
          <p15:clr>
            <a:srgbClr val="FBAE40"/>
          </p15:clr>
        </p15:guide>
        <p15:guide id="5" pos="2058" userDrawn="1">
          <p15:clr>
            <a:srgbClr val="FBAE40"/>
          </p15:clr>
        </p15:guide>
        <p15:guide id="6" pos="5622" userDrawn="1">
          <p15:clr>
            <a:srgbClr val="FBAE40"/>
          </p15:clr>
        </p15:guide>
        <p15:guide id="7" pos="5804" userDrawn="1">
          <p15:clr>
            <a:srgbClr val="FBAE40"/>
          </p15:clr>
        </p15:guide>
        <p15:guide id="8" orient="horz" pos="2327" userDrawn="1">
          <p15:clr>
            <a:srgbClr val="FBAE40"/>
          </p15:clr>
        </p15:guide>
        <p15:guide id="9" orient="horz" pos="2498" userDrawn="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Agenda large light">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5" name="Table Placeholder 14">
            <a:extLst>
              <a:ext uri="{FF2B5EF4-FFF2-40B4-BE49-F238E27FC236}">
                <a16:creationId xmlns:a16="http://schemas.microsoft.com/office/drawing/2014/main" id="{83528461-6E55-5C10-2CBB-BE461203F371}"/>
              </a:ext>
            </a:extLst>
          </p:cNvPr>
          <p:cNvSpPr>
            <a:spLocks noGrp="1"/>
          </p:cNvSpPr>
          <p:nvPr>
            <p:ph type="tbl" sz="quarter" idx="23"/>
          </p:nvPr>
        </p:nvSpPr>
        <p:spPr>
          <a:xfrm>
            <a:off x="287335" y="212400"/>
            <a:ext cx="8567739" cy="6073775"/>
          </a:xfrm>
        </p:spPr>
        <p:txBody>
          <a:bodyPr/>
          <a:lstStyle>
            <a:lvl1pPr>
              <a:defRPr sz="2000" b="0"/>
            </a:lvl1pPr>
          </a:lstStyle>
          <a:p>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pic>
        <p:nvPicPr>
          <p:cNvPr id="4" name="Grafik 10">
            <a:extLst>
              <a:ext uri="{FF2B5EF4-FFF2-40B4-BE49-F238E27FC236}">
                <a16:creationId xmlns:a16="http://schemas.microsoft.com/office/drawing/2014/main" id="{B581DD6D-83FF-0267-E76E-43ED8CE24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5" name="Abgerundete rechteckige Legende 10">
            <a:extLst>
              <a:ext uri="{FF2B5EF4-FFF2-40B4-BE49-F238E27FC236}">
                <a16:creationId xmlns:a16="http://schemas.microsoft.com/office/drawing/2014/main" id="{E065A6DC-EFCD-A20B-698B-B0343D60C4D5}"/>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1723016256"/>
      </p:ext>
    </p:extLst>
  </p:cSld>
  <p:clrMapOvr>
    <a:masterClrMapping/>
  </p:clrMapOvr>
  <p:extLst>
    <p:ext uri="{DCECCB84-F9BA-43D5-87BE-67443E8EF086}">
      <p15:sldGuideLst xmlns:p15="http://schemas.microsoft.com/office/powerpoint/2012/main">
        <p15:guide id="2" pos="5159">
          <p15:clr>
            <a:srgbClr val="FBAE40"/>
          </p15:clr>
        </p15:guide>
        <p15:guide id="3" pos="5579">
          <p15:clr>
            <a:srgbClr val="FBAE40"/>
          </p15:clr>
        </p15:guide>
        <p15:guide id="4" pos="845">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Agenda large dark">
    <p:bg>
      <p:bgPr>
        <a:solidFill>
          <a:srgbClr val="3C3E00"/>
        </a:solidFill>
        <a:effectLst/>
      </p:bgPr>
    </p:bg>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15" name="Table Placeholder 14">
            <a:extLst>
              <a:ext uri="{FF2B5EF4-FFF2-40B4-BE49-F238E27FC236}">
                <a16:creationId xmlns:a16="http://schemas.microsoft.com/office/drawing/2014/main" id="{83528461-6E55-5C10-2CBB-BE461203F371}"/>
              </a:ext>
            </a:extLst>
          </p:cNvPr>
          <p:cNvSpPr>
            <a:spLocks noGrp="1"/>
          </p:cNvSpPr>
          <p:nvPr>
            <p:ph type="tbl" sz="quarter" idx="23"/>
          </p:nvPr>
        </p:nvSpPr>
        <p:spPr>
          <a:xfrm>
            <a:off x="287338" y="212400"/>
            <a:ext cx="8568000" cy="6073775"/>
          </a:xfrm>
        </p:spPr>
        <p:txBody>
          <a:bodyPr/>
          <a:lstStyle>
            <a:lvl1pPr>
              <a:defRPr sz="2000" b="0">
                <a:solidFill>
                  <a:schemeClr val="bg1"/>
                </a:solidFill>
              </a:defRPr>
            </a:lvl1pPr>
          </a:lstStyle>
          <a:p>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lvl1pPr>
              <a:defRPr>
                <a:solidFill>
                  <a:schemeClr val="bg1"/>
                </a:solidFill>
              </a:defRPr>
            </a:lvl1pPr>
          </a:lstStyle>
          <a:p>
            <a:fld id="{9A0F3412-00EB-454F-952B-1EB5D3D69307}" type="slidenum">
              <a:rPr lang="en-US" smtClean="0"/>
              <a:pPr/>
              <a:t>‹#›</a:t>
            </a:fld>
            <a:endParaRPr lang="en-US" dirty="0"/>
          </a:p>
        </p:txBody>
      </p:sp>
      <p:pic>
        <p:nvPicPr>
          <p:cNvPr id="4" name="Grafik 10">
            <a:extLst>
              <a:ext uri="{FF2B5EF4-FFF2-40B4-BE49-F238E27FC236}">
                <a16:creationId xmlns:a16="http://schemas.microsoft.com/office/drawing/2014/main" id="{CAC3FDC3-BFBF-F503-C15E-859DD8CB74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a:solidFill>
            <a:srgbClr val="003C70"/>
          </a:solidFill>
        </p:spPr>
        <p:txBody>
          <a:bodyPr wrap="square" lIns="288000">
            <a:noAutofit/>
          </a:bodyPr>
          <a:lstStyle>
            <a:lvl1pPr>
              <a:defRPr>
                <a:solidFill>
                  <a:schemeClr val="bg1"/>
                </a:solidFill>
              </a:defRPr>
            </a:lvl1pPr>
          </a:lstStyle>
          <a:p>
            <a:endParaRPr lang="en-US" dirty="0"/>
          </a:p>
        </p:txBody>
      </p:sp>
      <p:sp>
        <p:nvSpPr>
          <p:cNvPr id="5" name="Abgerundete rechteckige Legende 10">
            <a:extLst>
              <a:ext uri="{FF2B5EF4-FFF2-40B4-BE49-F238E27FC236}">
                <a16:creationId xmlns:a16="http://schemas.microsoft.com/office/drawing/2014/main" id="{437FB8C9-FCA3-EE10-9158-56F19DB093D2}"/>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1457227549"/>
      </p:ext>
    </p:extLst>
  </p:cSld>
  <p:clrMapOvr>
    <a:masterClrMapping/>
  </p:clrMapOvr>
  <p:extLst>
    <p:ext uri="{DCECCB84-F9BA-43D5-87BE-67443E8EF086}">
      <p15:sldGuideLst xmlns:p15="http://schemas.microsoft.com/office/powerpoint/2012/main">
        <p15:guide id="2" pos="5161">
          <p15:clr>
            <a:srgbClr val="FBAE40"/>
          </p15:clr>
        </p15:guide>
        <p15:guide id="3" pos="5579">
          <p15:clr>
            <a:srgbClr val="FBAE40"/>
          </p15:clr>
        </p15:guide>
        <p15:guide id="4" pos="84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s with Background Grey 95">
    <p:bg>
      <p:bgPr>
        <a:solidFill>
          <a:srgbClr val="F1F1F1"/>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a:t>Click to edit Master title style</a:t>
            </a:r>
            <a:endParaRPr lang="en-US" dirty="0"/>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987213431"/>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386" userDrawn="1">
          <p15:clr>
            <a:srgbClr val="FBAE40"/>
          </p15:clr>
        </p15:guide>
        <p15:guide id="3" pos="4112" userDrawn="1">
          <p15:clr>
            <a:srgbClr val="FBAE40"/>
          </p15:clr>
        </p15:guide>
        <p15:guide id="4" pos="3840" userDrawn="1">
          <p15:clr>
            <a:srgbClr val="FBAE40"/>
          </p15:clr>
        </p15:guide>
        <p15:guide id="5" pos="7319"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Agenda small light">
    <p:bg>
      <p:bgPr>
        <a:solidFill>
          <a:srgbClr val="003C70"/>
        </a:solidFill>
        <a:effectLst/>
      </p:bgPr>
    </p:bg>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9" name="Table Placeholder 14">
            <a:extLst>
              <a:ext uri="{FF2B5EF4-FFF2-40B4-BE49-F238E27FC236}">
                <a16:creationId xmlns:a16="http://schemas.microsoft.com/office/drawing/2014/main" id="{7BE4ABD4-8A17-D127-FE2B-06483E4EF321}"/>
              </a:ext>
            </a:extLst>
          </p:cNvPr>
          <p:cNvSpPr>
            <a:spLocks noGrp="1"/>
          </p:cNvSpPr>
          <p:nvPr>
            <p:ph type="tbl" sz="quarter" idx="24"/>
          </p:nvPr>
        </p:nvSpPr>
        <p:spPr>
          <a:xfrm>
            <a:off x="287338" y="212400"/>
            <a:ext cx="5356225" cy="6073775"/>
          </a:xfrm>
        </p:spPr>
        <p:txBody>
          <a:bodyPr/>
          <a:lstStyle>
            <a:lvl1pPr>
              <a:defRPr sz="2000" b="0"/>
            </a:lvl1pPr>
          </a:lstStyle>
          <a:p>
            <a:endParaRPr lang="en-US" dirty="0"/>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pic>
        <p:nvPicPr>
          <p:cNvPr id="4" name="Grafik 10">
            <a:extLst>
              <a:ext uri="{FF2B5EF4-FFF2-40B4-BE49-F238E27FC236}">
                <a16:creationId xmlns:a16="http://schemas.microsoft.com/office/drawing/2014/main" id="{16741C30-F2D2-5A43-164C-4D6DA6BFA2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2" name="Abgerundete rechteckige Legende 10">
            <a:extLst>
              <a:ext uri="{FF2B5EF4-FFF2-40B4-BE49-F238E27FC236}">
                <a16:creationId xmlns:a16="http://schemas.microsoft.com/office/drawing/2014/main" id="{51F8C44E-1146-FBE5-7960-A4903CC29DE4}"/>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1954819791"/>
      </p:ext>
    </p:extLst>
  </p:cSld>
  <p:clrMapOvr>
    <a:masterClrMapping/>
  </p:clrMapOvr>
  <p:extLst>
    <p:ext uri="{DCECCB84-F9BA-43D5-87BE-67443E8EF086}">
      <p15:sldGuideLst xmlns:p15="http://schemas.microsoft.com/office/powerpoint/2012/main">
        <p15:guide id="2" pos="3555" userDrawn="1">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genda with sub-poi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p:txBody>
          <a:bodyPr/>
          <a:lstStyle/>
          <a:p>
            <a:r>
              <a:rPr lang="en-US" noProof="0" dirty="0"/>
              <a:t>Click to edit Master title style</a:t>
            </a:r>
          </a:p>
        </p:txBody>
      </p:sp>
      <p:sp>
        <p:nvSpPr>
          <p:cNvPr id="13" name="Rectangle 12">
            <a:extLst>
              <a:ext uri="{FF2B5EF4-FFF2-40B4-BE49-F238E27FC236}">
                <a16:creationId xmlns:a16="http://schemas.microsoft.com/office/drawing/2014/main" id="{E3E0F317-4110-93B3-B9DE-2463263AF9C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Footer Placeholder 2">
            <a:extLst>
              <a:ext uri="{FF2B5EF4-FFF2-40B4-BE49-F238E27FC236}">
                <a16:creationId xmlns:a16="http://schemas.microsoft.com/office/drawing/2014/main" id="{0C73C78F-543D-0FE5-AC6D-97A58D2BB4A6}"/>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7" name="Slide Number Placeholder 6">
            <a:extLst>
              <a:ext uri="{FF2B5EF4-FFF2-40B4-BE49-F238E27FC236}">
                <a16:creationId xmlns:a16="http://schemas.microsoft.com/office/drawing/2014/main" id="{52EA1648-417E-59AD-2CA3-D844E7D05325}"/>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2" name="Table Placeholder 11">
            <a:extLst>
              <a:ext uri="{FF2B5EF4-FFF2-40B4-BE49-F238E27FC236}">
                <a16:creationId xmlns:a16="http://schemas.microsoft.com/office/drawing/2014/main" id="{19E379EB-7AC3-7232-E7ED-82AAD359758C}"/>
              </a:ext>
            </a:extLst>
          </p:cNvPr>
          <p:cNvSpPr>
            <a:spLocks noGrp="1"/>
          </p:cNvSpPr>
          <p:nvPr>
            <p:ph type="tbl" sz="quarter" idx="18"/>
          </p:nvPr>
        </p:nvSpPr>
        <p:spPr>
          <a:xfrm>
            <a:off x="287338" y="1378800"/>
            <a:ext cx="11617200" cy="4903200"/>
          </a:xfrm>
        </p:spPr>
        <p:txBody>
          <a:bodyPr/>
          <a:lstStyle>
            <a:lvl1pPr>
              <a:defRPr b="0"/>
            </a:lvl1pPr>
          </a:lstStyle>
          <a:p>
            <a:endParaRPr lang="en-US" dirty="0"/>
          </a:p>
        </p:txBody>
      </p:sp>
    </p:spTree>
    <p:extLst>
      <p:ext uri="{BB962C8B-B14F-4D97-AF65-F5344CB8AC3E}">
        <p14:creationId xmlns:p14="http://schemas.microsoft.com/office/powerpoint/2010/main" val="1376242980"/>
      </p:ext>
    </p:extLst>
  </p:cSld>
  <p:clrMapOvr>
    <a:masterClrMapping/>
  </p:clrMapOvr>
  <p:extLst>
    <p:ext uri="{DCECCB84-F9BA-43D5-87BE-67443E8EF086}">
      <p15:sldGuideLst xmlns:p15="http://schemas.microsoft.com/office/powerpoint/2012/main">
        <p15:guide id="1" orient="horz" pos="869">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Contact small light, Logo neg.">
    <p:bg>
      <p:bgPr>
        <a:solidFill>
          <a:schemeClr val="accent1"/>
        </a:solidFill>
        <a:effectLst/>
      </p:bgPr>
    </p:bg>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fik 10">
            <a:extLst>
              <a:ext uri="{FF2B5EF4-FFF2-40B4-BE49-F238E27FC236}">
                <a16:creationId xmlns:a16="http://schemas.microsoft.com/office/drawing/2014/main" id="{49018480-D069-72D4-6596-EE4F496671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7" name="Abgerundete rechteckige Legende 10">
            <a:extLst>
              <a:ext uri="{FF2B5EF4-FFF2-40B4-BE49-F238E27FC236}">
                <a16:creationId xmlns:a16="http://schemas.microsoft.com/office/drawing/2014/main" id="{17815FB8-BE65-43E5-C132-2A6BF4B82190}"/>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946D2E3D-7A80-AEAD-7A02-3C8ADA6D4CD1}"/>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1327847477"/>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act small light, Logo pos.">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bgerundete rechteckige Legende 10">
            <a:extLst>
              <a:ext uri="{FF2B5EF4-FFF2-40B4-BE49-F238E27FC236}">
                <a16:creationId xmlns:a16="http://schemas.microsoft.com/office/drawing/2014/main" id="{D47EAAA7-B323-051A-3A9A-700216EC7912}"/>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7" name="Abgerundete rechteckige Legende 10">
            <a:extLst>
              <a:ext uri="{FF2B5EF4-FFF2-40B4-BE49-F238E27FC236}">
                <a16:creationId xmlns:a16="http://schemas.microsoft.com/office/drawing/2014/main" id="{6AA0F885-4F8F-E8FC-87E1-1BCBEA632984}"/>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709522168"/>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act large l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C9466D7-7026-11D5-2238-B3F59D15C228}"/>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6" y="211525"/>
            <a:ext cx="7669213"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8">
            <a:extLst>
              <a:ext uri="{FF2B5EF4-FFF2-40B4-BE49-F238E27FC236}">
                <a16:creationId xmlns:a16="http://schemas.microsoft.com/office/drawing/2014/main" id="{8F17C3B9-E8D0-267E-7146-1E9673361A4B}"/>
              </a:ext>
            </a:extLst>
          </p:cNvPr>
          <p:cNvSpPr>
            <a:spLocks noGrp="1"/>
          </p:cNvSpPr>
          <p:nvPr>
            <p:ph type="body" sz="quarter" idx="30"/>
          </p:nvPr>
        </p:nvSpPr>
        <p:spPr>
          <a:xfrm>
            <a:off x="5576759" y="144971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Picture Placeholder 14">
            <a:extLst>
              <a:ext uri="{FF2B5EF4-FFF2-40B4-BE49-F238E27FC236}">
                <a16:creationId xmlns:a16="http://schemas.microsoft.com/office/drawing/2014/main" id="{7E9B2076-03CD-8440-CDC8-1DA0E2603DEC}"/>
              </a:ext>
            </a:extLst>
          </p:cNvPr>
          <p:cNvSpPr>
            <a:spLocks noGrp="1" noChangeAspect="1"/>
          </p:cNvSpPr>
          <p:nvPr>
            <p:ph type="pic" sz="quarter" idx="31"/>
          </p:nvPr>
        </p:nvSpPr>
        <p:spPr>
          <a:xfrm>
            <a:off x="4476618" y="1382189"/>
            <a:ext cx="961200" cy="961200"/>
          </a:xfrm>
          <a:prstGeom prst="ellipse">
            <a:avLst/>
          </a:prstGeom>
          <a:noFill/>
        </p:spPr>
        <p:txBody>
          <a:bodyPr/>
          <a:lstStyle>
            <a:lvl1pPr>
              <a:defRPr sz="1200" b="0"/>
            </a:lvl1pPr>
          </a:lstStyle>
          <a:p>
            <a:endParaRPr lang="en-US" dirty="0"/>
          </a:p>
        </p:txBody>
      </p:sp>
      <p:sp>
        <p:nvSpPr>
          <p:cNvPr id="33" name="Text Placeholder 18">
            <a:extLst>
              <a:ext uri="{FF2B5EF4-FFF2-40B4-BE49-F238E27FC236}">
                <a16:creationId xmlns:a16="http://schemas.microsoft.com/office/drawing/2014/main" id="{CED04CBA-DE01-EE53-BB6F-07F996F8A484}"/>
              </a:ext>
            </a:extLst>
          </p:cNvPr>
          <p:cNvSpPr>
            <a:spLocks noGrp="1"/>
          </p:cNvSpPr>
          <p:nvPr>
            <p:ph type="body" sz="quarter" idx="32"/>
          </p:nvPr>
        </p:nvSpPr>
        <p:spPr>
          <a:xfrm>
            <a:off x="5578483" y="303448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Picture Placeholder 14">
            <a:extLst>
              <a:ext uri="{FF2B5EF4-FFF2-40B4-BE49-F238E27FC236}">
                <a16:creationId xmlns:a16="http://schemas.microsoft.com/office/drawing/2014/main" id="{58DA222D-C25A-D45A-7FCE-85430FF28398}"/>
              </a:ext>
            </a:extLst>
          </p:cNvPr>
          <p:cNvSpPr>
            <a:spLocks noGrp="1" noChangeAspect="1"/>
          </p:cNvSpPr>
          <p:nvPr>
            <p:ph type="pic" sz="quarter" idx="33"/>
          </p:nvPr>
        </p:nvSpPr>
        <p:spPr>
          <a:xfrm>
            <a:off x="4476883" y="2968105"/>
            <a:ext cx="961200" cy="961200"/>
          </a:xfrm>
          <a:prstGeom prst="ellipse">
            <a:avLst/>
          </a:prstGeom>
          <a:noFill/>
        </p:spPr>
        <p:txBody>
          <a:bodyPr/>
          <a:lstStyle>
            <a:lvl1pPr>
              <a:defRPr sz="1200" b="0"/>
            </a:lvl1pPr>
          </a:lstStyle>
          <a:p>
            <a:endParaRPr lang="en-US" dirty="0"/>
          </a:p>
        </p:txBody>
      </p:sp>
      <p:sp>
        <p:nvSpPr>
          <p:cNvPr id="35" name="Text Placeholder 18">
            <a:extLst>
              <a:ext uri="{FF2B5EF4-FFF2-40B4-BE49-F238E27FC236}">
                <a16:creationId xmlns:a16="http://schemas.microsoft.com/office/drawing/2014/main" id="{4CE00001-8D51-75EC-4465-EED81474FE74}"/>
              </a:ext>
            </a:extLst>
          </p:cNvPr>
          <p:cNvSpPr>
            <a:spLocks noGrp="1"/>
          </p:cNvSpPr>
          <p:nvPr>
            <p:ph type="body" sz="quarter" idx="34"/>
          </p:nvPr>
        </p:nvSpPr>
        <p:spPr>
          <a:xfrm>
            <a:off x="5578483" y="461925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Picture Placeholder 14">
            <a:extLst>
              <a:ext uri="{FF2B5EF4-FFF2-40B4-BE49-F238E27FC236}">
                <a16:creationId xmlns:a16="http://schemas.microsoft.com/office/drawing/2014/main" id="{E403703E-D04C-61D4-A8F8-131F1E607124}"/>
              </a:ext>
            </a:extLst>
          </p:cNvPr>
          <p:cNvSpPr>
            <a:spLocks noGrp="1" noChangeAspect="1"/>
          </p:cNvSpPr>
          <p:nvPr>
            <p:ph type="pic" sz="quarter" idx="35"/>
          </p:nvPr>
        </p:nvSpPr>
        <p:spPr>
          <a:xfrm>
            <a:off x="4476883" y="4551729"/>
            <a:ext cx="961200" cy="961200"/>
          </a:xfrm>
          <a:prstGeom prst="ellipse">
            <a:avLst/>
          </a:prstGeom>
          <a:noFill/>
        </p:spPr>
        <p:txBody>
          <a:bodyPr/>
          <a:lstStyle>
            <a:lvl1pPr>
              <a:defRPr sz="1200" b="0"/>
            </a:lvl1pPr>
          </a:lstStyle>
          <a:p>
            <a:endParaRPr lang="en-US" dirty="0"/>
          </a:p>
        </p:txBody>
      </p:sp>
      <p:sp>
        <p:nvSpPr>
          <p:cNvPr id="5" name="Abgerundete rechteckige Legende 10">
            <a:extLst>
              <a:ext uri="{FF2B5EF4-FFF2-40B4-BE49-F238E27FC236}">
                <a16:creationId xmlns:a16="http://schemas.microsoft.com/office/drawing/2014/main" id="{B2DAF909-A1A2-E1E1-72DB-73022240E5D5}"/>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7A281D4B-EB59-DE9F-0273-5D689A5BB17B}"/>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2560581488"/>
      </p:ext>
    </p:extLst>
  </p:cSld>
  <p:clrMapOvr>
    <a:masterClrMapping/>
  </p:clrMapOvr>
  <p:extLst>
    <p:ext uri="{DCECCB84-F9BA-43D5-87BE-67443E8EF086}">
      <p15:sldGuideLst xmlns:p15="http://schemas.microsoft.com/office/powerpoint/2012/main">
        <p15:guide id="1" orient="horz" pos="869">
          <p15:clr>
            <a:srgbClr val="FBAE40"/>
          </p15:clr>
        </p15:guide>
        <p15:guide id="2" pos="2819"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3512" userDrawn="1">
          <p15:clr>
            <a:srgbClr val="FBAE40"/>
          </p15:clr>
        </p15:guide>
        <p15:guide id="8" pos="5012" userDrawn="1">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act large dark">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C9466D7-7026-11D5-2238-B3F59D15C228}"/>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7" name="Graphic 4">
            <a:extLst>
              <a:ext uri="{FF2B5EF4-FFF2-40B4-BE49-F238E27FC236}">
                <a16:creationId xmlns:a16="http://schemas.microsoft.com/office/drawing/2014/main" id="{18856E0D-BA88-5530-3929-C472EBBF987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tx2"/>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7668000" cy="612000"/>
          </a:xfrm>
        </p:spPr>
        <p:txBody>
          <a:bodyPr/>
          <a:lstStyle>
            <a:lvl1pPr>
              <a:defRPr>
                <a:solidFill>
                  <a:schemeClr val="bg1"/>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31" name="Text Placeholder 18">
            <a:extLst>
              <a:ext uri="{FF2B5EF4-FFF2-40B4-BE49-F238E27FC236}">
                <a16:creationId xmlns:a16="http://schemas.microsoft.com/office/drawing/2014/main" id="{8F17C3B9-E8D0-267E-7146-1E9673361A4B}"/>
              </a:ext>
            </a:extLst>
          </p:cNvPr>
          <p:cNvSpPr>
            <a:spLocks noGrp="1"/>
          </p:cNvSpPr>
          <p:nvPr>
            <p:ph type="body" sz="quarter" idx="30"/>
          </p:nvPr>
        </p:nvSpPr>
        <p:spPr>
          <a:xfrm>
            <a:off x="5576760" y="144971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Picture Placeholder 14">
            <a:extLst>
              <a:ext uri="{FF2B5EF4-FFF2-40B4-BE49-F238E27FC236}">
                <a16:creationId xmlns:a16="http://schemas.microsoft.com/office/drawing/2014/main" id="{7E9B2076-03CD-8440-CDC8-1DA0E2603DEC}"/>
              </a:ext>
            </a:extLst>
          </p:cNvPr>
          <p:cNvSpPr>
            <a:spLocks noGrp="1" noChangeAspect="1"/>
          </p:cNvSpPr>
          <p:nvPr>
            <p:ph type="pic" sz="quarter" idx="31"/>
          </p:nvPr>
        </p:nvSpPr>
        <p:spPr>
          <a:xfrm>
            <a:off x="4476618" y="1382189"/>
            <a:ext cx="961200" cy="961200"/>
          </a:xfrm>
          <a:prstGeom prst="ellipse">
            <a:avLst/>
          </a:prstGeom>
          <a:noFill/>
        </p:spPr>
        <p:txBody>
          <a:bodyPr/>
          <a:lstStyle>
            <a:lvl1pPr>
              <a:defRPr sz="1200" b="0"/>
            </a:lvl1pPr>
          </a:lstStyle>
          <a:p>
            <a:endParaRPr lang="en-US" dirty="0"/>
          </a:p>
        </p:txBody>
      </p:sp>
      <p:sp>
        <p:nvSpPr>
          <p:cNvPr id="33" name="Text Placeholder 18">
            <a:extLst>
              <a:ext uri="{FF2B5EF4-FFF2-40B4-BE49-F238E27FC236}">
                <a16:creationId xmlns:a16="http://schemas.microsoft.com/office/drawing/2014/main" id="{CED04CBA-DE01-EE53-BB6F-07F996F8A484}"/>
              </a:ext>
            </a:extLst>
          </p:cNvPr>
          <p:cNvSpPr>
            <a:spLocks noGrp="1"/>
          </p:cNvSpPr>
          <p:nvPr>
            <p:ph type="body" sz="quarter" idx="32"/>
          </p:nvPr>
        </p:nvSpPr>
        <p:spPr>
          <a:xfrm>
            <a:off x="5578483" y="303448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Picture Placeholder 14">
            <a:extLst>
              <a:ext uri="{FF2B5EF4-FFF2-40B4-BE49-F238E27FC236}">
                <a16:creationId xmlns:a16="http://schemas.microsoft.com/office/drawing/2014/main" id="{58DA222D-C25A-D45A-7FCE-85430FF28398}"/>
              </a:ext>
            </a:extLst>
          </p:cNvPr>
          <p:cNvSpPr>
            <a:spLocks noGrp="1" noChangeAspect="1"/>
          </p:cNvSpPr>
          <p:nvPr>
            <p:ph type="pic" sz="quarter" idx="33"/>
          </p:nvPr>
        </p:nvSpPr>
        <p:spPr>
          <a:xfrm>
            <a:off x="4476883" y="2968105"/>
            <a:ext cx="961200" cy="961200"/>
          </a:xfrm>
          <a:prstGeom prst="ellipse">
            <a:avLst/>
          </a:prstGeom>
          <a:noFill/>
        </p:spPr>
        <p:txBody>
          <a:bodyPr/>
          <a:lstStyle>
            <a:lvl1pPr>
              <a:defRPr sz="1200" b="0"/>
            </a:lvl1pPr>
          </a:lstStyle>
          <a:p>
            <a:endParaRPr lang="en-US" dirty="0"/>
          </a:p>
        </p:txBody>
      </p:sp>
      <p:sp>
        <p:nvSpPr>
          <p:cNvPr id="35" name="Text Placeholder 18">
            <a:extLst>
              <a:ext uri="{FF2B5EF4-FFF2-40B4-BE49-F238E27FC236}">
                <a16:creationId xmlns:a16="http://schemas.microsoft.com/office/drawing/2014/main" id="{4CE00001-8D51-75EC-4465-EED81474FE74}"/>
              </a:ext>
            </a:extLst>
          </p:cNvPr>
          <p:cNvSpPr>
            <a:spLocks noGrp="1"/>
          </p:cNvSpPr>
          <p:nvPr>
            <p:ph type="body" sz="quarter" idx="34"/>
          </p:nvPr>
        </p:nvSpPr>
        <p:spPr>
          <a:xfrm>
            <a:off x="5578483" y="461925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Picture Placeholder 14">
            <a:extLst>
              <a:ext uri="{FF2B5EF4-FFF2-40B4-BE49-F238E27FC236}">
                <a16:creationId xmlns:a16="http://schemas.microsoft.com/office/drawing/2014/main" id="{E403703E-D04C-61D4-A8F8-131F1E607124}"/>
              </a:ext>
            </a:extLst>
          </p:cNvPr>
          <p:cNvSpPr>
            <a:spLocks noGrp="1" noChangeAspect="1"/>
          </p:cNvSpPr>
          <p:nvPr>
            <p:ph type="pic" sz="quarter" idx="35"/>
          </p:nvPr>
        </p:nvSpPr>
        <p:spPr>
          <a:xfrm>
            <a:off x="4476883" y="4551729"/>
            <a:ext cx="961200" cy="961200"/>
          </a:xfrm>
          <a:prstGeom prst="ellipse">
            <a:avLst/>
          </a:prstGeom>
          <a:noFill/>
        </p:spPr>
        <p:txBody>
          <a:bodyPr/>
          <a:lstStyle>
            <a:lvl1pPr>
              <a:defRPr sz="1200" b="0"/>
            </a:lvl1pPr>
          </a:lstStyle>
          <a:p>
            <a:endParaRPr lang="en-US" dirty="0"/>
          </a:p>
        </p:txBody>
      </p:sp>
      <p:cxnSp>
        <p:nvCxnSpPr>
          <p:cNvPr id="17" name="Gerade Verbindung 61">
            <a:extLst>
              <a:ext uri="{FF2B5EF4-FFF2-40B4-BE49-F238E27FC236}">
                <a16:creationId xmlns:a16="http://schemas.microsoft.com/office/drawing/2014/main" id="{80C5D521-F036-9A83-0F87-2C8872A57862}"/>
              </a:ext>
            </a:extLst>
          </p:cNvPr>
          <p:cNvCxnSpPr>
            <a:cxnSpLocks/>
          </p:cNvCxnSpPr>
          <p:nvPr userDrawn="1"/>
        </p:nvCxnSpPr>
        <p:spPr>
          <a:xfrm>
            <a:off x="0" y="1036800"/>
            <a:ext cx="803583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Online Image Placeholder 45">
            <a:extLst>
              <a:ext uri="{FF2B5EF4-FFF2-40B4-BE49-F238E27FC236}">
                <a16:creationId xmlns:a16="http://schemas.microsoft.com/office/drawing/2014/main" id="{5316C3A1-F248-4622-463A-34208F436AF0}"/>
              </a:ext>
            </a:extLst>
          </p:cNvPr>
          <p:cNvSpPr>
            <a:spLocks noGrp="1"/>
          </p:cNvSpPr>
          <p:nvPr>
            <p:ph type="clipArt" sz="quarter" idx="36" hasCustomPrompt="1"/>
          </p:nvPr>
        </p:nvSpPr>
        <p:spPr>
          <a:xfrm>
            <a:off x="8211600" y="568800"/>
            <a:ext cx="3693600" cy="1234387"/>
          </a:xfrm>
          <a:custGeom>
            <a:avLst/>
            <a:gdLst>
              <a:gd name="connsiteX0" fmla="*/ 3669331 w 3693600"/>
              <a:gd name="connsiteY0" fmla="*/ 0 h 1234387"/>
              <a:gd name="connsiteX1" fmla="*/ 3693600 w 3693600"/>
              <a:gd name="connsiteY1" fmla="*/ 0 h 1234387"/>
              <a:gd name="connsiteX2" fmla="*/ 3693600 w 3693600"/>
              <a:gd name="connsiteY2" fmla="*/ 11828 h 1234387"/>
              <a:gd name="connsiteX3" fmla="*/ 3684966 w 3693600"/>
              <a:gd name="connsiteY3" fmla="*/ 97215 h 1234387"/>
              <a:gd name="connsiteX4" fmla="*/ 3211826 w 3693600"/>
              <a:gd name="connsiteY4" fmla="*/ 482976 h 1234387"/>
              <a:gd name="connsiteX5" fmla="*/ 482971 w 3693600"/>
              <a:gd name="connsiteY5" fmla="*/ 482976 h 1234387"/>
              <a:gd name="connsiteX6" fmla="*/ 25466 w 3693600"/>
              <a:gd name="connsiteY6" fmla="*/ 940487 h 1234387"/>
              <a:gd name="connsiteX7" fmla="*/ 25466 w 3693600"/>
              <a:gd name="connsiteY7" fmla="*/ 1234387 h 1234387"/>
              <a:gd name="connsiteX8" fmla="*/ 25465 w 3693600"/>
              <a:gd name="connsiteY8" fmla="*/ 1234387 h 1234387"/>
              <a:gd name="connsiteX9" fmla="*/ 0 w 3693600"/>
              <a:gd name="connsiteY9" fmla="*/ 1234387 h 1234387"/>
              <a:gd name="connsiteX10" fmla="*/ 0 w 3693600"/>
              <a:gd name="connsiteY10" fmla="*/ 940487 h 1234387"/>
              <a:gd name="connsiteX11" fmla="*/ 482970 w 3693600"/>
              <a:gd name="connsiteY11" fmla="*/ 457511 h 1234387"/>
              <a:gd name="connsiteX12" fmla="*/ 3211826 w 3693600"/>
              <a:gd name="connsiteY12" fmla="*/ 457511 h 1234387"/>
              <a:gd name="connsiteX13" fmla="*/ 3669331 w 3693600"/>
              <a:gd name="connsiteY13" fmla="*/ 0 h 123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3600" h="1234387">
                <a:moveTo>
                  <a:pt x="3669331" y="0"/>
                </a:moveTo>
                <a:lnTo>
                  <a:pt x="3693600" y="0"/>
                </a:lnTo>
                <a:lnTo>
                  <a:pt x="3693600" y="11828"/>
                </a:lnTo>
                <a:lnTo>
                  <a:pt x="3684966" y="97215"/>
                </a:lnTo>
                <a:cubicBezTo>
                  <a:pt x="3639855" y="317095"/>
                  <a:pt x="3444846" y="482976"/>
                  <a:pt x="3211826" y="482976"/>
                </a:cubicBezTo>
                <a:lnTo>
                  <a:pt x="482971" y="482976"/>
                </a:lnTo>
                <a:cubicBezTo>
                  <a:pt x="230699" y="482976"/>
                  <a:pt x="25466" y="688215"/>
                  <a:pt x="25466" y="940487"/>
                </a:cubicBezTo>
                <a:lnTo>
                  <a:pt x="25466" y="1234387"/>
                </a:lnTo>
                <a:lnTo>
                  <a:pt x="25465" y="1234387"/>
                </a:lnTo>
                <a:lnTo>
                  <a:pt x="0" y="1234387"/>
                </a:lnTo>
                <a:lnTo>
                  <a:pt x="0" y="940487"/>
                </a:lnTo>
                <a:cubicBezTo>
                  <a:pt x="0" y="674172"/>
                  <a:pt x="216661" y="457511"/>
                  <a:pt x="482970" y="457511"/>
                </a:cubicBezTo>
                <a:lnTo>
                  <a:pt x="3211826" y="457511"/>
                </a:lnTo>
                <a:cubicBezTo>
                  <a:pt x="3464098" y="457511"/>
                  <a:pt x="3669331" y="252271"/>
                  <a:pt x="3669331" y="0"/>
                </a:cubicBezTo>
                <a:close/>
              </a:path>
            </a:pathLst>
          </a:custGeom>
          <a:solidFill>
            <a:schemeClr val="accent1"/>
          </a:solidFill>
        </p:spPr>
        <p:txBody>
          <a:bodyPr wrap="square">
            <a:noAutofit/>
          </a:bodyPr>
          <a:lstStyle>
            <a:lvl1pPr>
              <a:defRPr sz="100" b="0"/>
            </a:lvl1pPr>
          </a:lstStyle>
          <a:p>
            <a:r>
              <a:rPr lang="en-US" dirty="0"/>
              <a:t>.</a:t>
            </a:r>
          </a:p>
        </p:txBody>
      </p:sp>
      <p:sp>
        <p:nvSpPr>
          <p:cNvPr id="5" name="Abgerundete rechteckige Legende 10">
            <a:extLst>
              <a:ext uri="{FF2B5EF4-FFF2-40B4-BE49-F238E27FC236}">
                <a16:creationId xmlns:a16="http://schemas.microsoft.com/office/drawing/2014/main" id="{D884BB73-4B88-0D28-EEBD-7D0F8108B708}"/>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9C1990D3-2136-F6AA-532B-6B2F9A159231}"/>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2184374770"/>
      </p:ext>
    </p:extLst>
  </p:cSld>
  <p:clrMapOvr>
    <a:masterClrMapping/>
  </p:clrMapOvr>
  <p:extLst>
    <p:ext uri="{DCECCB84-F9BA-43D5-87BE-67443E8EF086}">
      <p15:sldGuideLst xmlns:p15="http://schemas.microsoft.com/office/powerpoint/2012/main">
        <p15:guide id="1" orient="horz" pos="869">
          <p15:clr>
            <a:srgbClr val="FBAE40"/>
          </p15:clr>
        </p15:guide>
        <p15:guide id="2" pos="2819"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3512" userDrawn="1">
          <p15:clr>
            <a:srgbClr val="FBAE40"/>
          </p15:clr>
        </p15:guide>
        <p15:guide id="8" pos="5012" userDrawn="1">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Contact small light QR, Logo neg.">
    <p:bg>
      <p:bgPr>
        <a:solidFill>
          <a:schemeClr val="accent1"/>
        </a:solidFill>
        <a:effectLst/>
      </p:bgPr>
    </p:bg>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528019" y="144971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2527200" y="303448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2527200" y="461925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6C3909B6-6900-6B25-A7C5-5D16C089558F}"/>
              </a:ext>
            </a:extLst>
          </p:cNvPr>
          <p:cNvSpPr>
            <a:spLocks noGrp="1"/>
          </p:cNvSpPr>
          <p:nvPr>
            <p:ph type="pic" sz="quarter" idx="30"/>
          </p:nvPr>
        </p:nvSpPr>
        <p:spPr>
          <a:xfrm>
            <a:off x="1490400" y="1450800"/>
            <a:ext cx="831600" cy="831600"/>
          </a:xfrm>
        </p:spPr>
        <p:txBody>
          <a:bodyPr/>
          <a:lstStyle>
            <a:lvl1pPr>
              <a:defRPr sz="1200" b="0"/>
            </a:lvl1pPr>
          </a:lstStyle>
          <a:p>
            <a:endParaRPr lang="en-US" dirty="0"/>
          </a:p>
        </p:txBody>
      </p:sp>
      <p:sp>
        <p:nvSpPr>
          <p:cNvPr id="13" name="Picture Placeholder 11">
            <a:extLst>
              <a:ext uri="{FF2B5EF4-FFF2-40B4-BE49-F238E27FC236}">
                <a16:creationId xmlns:a16="http://schemas.microsoft.com/office/drawing/2014/main" id="{E91E32B3-D028-E1C6-CA1D-3EBFA9BD27A7}"/>
              </a:ext>
            </a:extLst>
          </p:cNvPr>
          <p:cNvSpPr>
            <a:spLocks noGrp="1"/>
          </p:cNvSpPr>
          <p:nvPr>
            <p:ph type="pic" sz="quarter" idx="31"/>
          </p:nvPr>
        </p:nvSpPr>
        <p:spPr>
          <a:xfrm>
            <a:off x="1490400" y="3034800"/>
            <a:ext cx="831600" cy="831600"/>
          </a:xfrm>
        </p:spPr>
        <p:txBody>
          <a:bodyPr/>
          <a:lstStyle>
            <a:lvl1pPr>
              <a:defRPr sz="1200" b="0"/>
            </a:lvl1pPr>
          </a:lstStyle>
          <a:p>
            <a:endParaRPr lang="en-US" dirty="0"/>
          </a:p>
        </p:txBody>
      </p:sp>
      <p:sp>
        <p:nvSpPr>
          <p:cNvPr id="14" name="Picture Placeholder 11">
            <a:extLst>
              <a:ext uri="{FF2B5EF4-FFF2-40B4-BE49-F238E27FC236}">
                <a16:creationId xmlns:a16="http://schemas.microsoft.com/office/drawing/2014/main" id="{C517D935-6131-7EA8-AED7-A6ED7082FEF8}"/>
              </a:ext>
            </a:extLst>
          </p:cNvPr>
          <p:cNvSpPr>
            <a:spLocks noGrp="1"/>
          </p:cNvSpPr>
          <p:nvPr>
            <p:ph type="pic" sz="quarter" idx="32"/>
          </p:nvPr>
        </p:nvSpPr>
        <p:spPr>
          <a:xfrm>
            <a:off x="1490400" y="4618800"/>
            <a:ext cx="831600" cy="831600"/>
          </a:xfrm>
        </p:spPr>
        <p:txBody>
          <a:bodyPr/>
          <a:lstStyle>
            <a:lvl1pPr>
              <a:defRPr sz="1200" b="0"/>
            </a:lvl1pPr>
          </a:lstStyle>
          <a:p>
            <a:endParaRPr lang="en-US" dirty="0"/>
          </a:p>
        </p:txBody>
      </p:sp>
      <p:pic>
        <p:nvPicPr>
          <p:cNvPr id="6" name="Grafik 10">
            <a:extLst>
              <a:ext uri="{FF2B5EF4-FFF2-40B4-BE49-F238E27FC236}">
                <a16:creationId xmlns:a16="http://schemas.microsoft.com/office/drawing/2014/main" id="{6FAD160A-5087-060D-4C02-28422E86AB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7" name="Abgerundete rechteckige Legende 10">
            <a:extLst>
              <a:ext uri="{FF2B5EF4-FFF2-40B4-BE49-F238E27FC236}">
                <a16:creationId xmlns:a16="http://schemas.microsoft.com/office/drawing/2014/main" id="{7E0670F7-087B-2972-690A-DDBE89979A57}"/>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3E546B0A-9AF6-2F95-4067-6B9A59DDB260}"/>
              </a:ext>
            </a:extLst>
          </p:cNvPr>
          <p:cNvSpPr/>
          <p:nvPr userDrawn="1"/>
        </p:nvSpPr>
        <p:spPr>
          <a:xfrm>
            <a:off x="-2808000" y="1449388"/>
            <a:ext cx="2696941" cy="18870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the round placeholder and QR code in the square one.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1875474514"/>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1592" userDrawn="1">
          <p15:clr>
            <a:srgbClr val="FBAE40"/>
          </p15:clr>
        </p15:guide>
        <p15:guide id="8" pos="937" userDrawn="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act small light QR, Logo pos.">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528019" y="144971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2527200" y="303448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2527200" y="461925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6C3909B6-6900-6B25-A7C5-5D16C089558F}"/>
              </a:ext>
            </a:extLst>
          </p:cNvPr>
          <p:cNvSpPr>
            <a:spLocks noGrp="1"/>
          </p:cNvSpPr>
          <p:nvPr>
            <p:ph type="pic" sz="quarter" idx="30"/>
          </p:nvPr>
        </p:nvSpPr>
        <p:spPr>
          <a:xfrm>
            <a:off x="1490400" y="1450800"/>
            <a:ext cx="831600" cy="831600"/>
          </a:xfrm>
        </p:spPr>
        <p:txBody>
          <a:bodyPr/>
          <a:lstStyle>
            <a:lvl1pPr>
              <a:defRPr sz="1200" b="0"/>
            </a:lvl1pPr>
          </a:lstStyle>
          <a:p>
            <a:endParaRPr lang="en-US" dirty="0"/>
          </a:p>
        </p:txBody>
      </p:sp>
      <p:sp>
        <p:nvSpPr>
          <p:cNvPr id="13" name="Picture Placeholder 11">
            <a:extLst>
              <a:ext uri="{FF2B5EF4-FFF2-40B4-BE49-F238E27FC236}">
                <a16:creationId xmlns:a16="http://schemas.microsoft.com/office/drawing/2014/main" id="{E91E32B3-D028-E1C6-CA1D-3EBFA9BD27A7}"/>
              </a:ext>
            </a:extLst>
          </p:cNvPr>
          <p:cNvSpPr>
            <a:spLocks noGrp="1"/>
          </p:cNvSpPr>
          <p:nvPr>
            <p:ph type="pic" sz="quarter" idx="31"/>
          </p:nvPr>
        </p:nvSpPr>
        <p:spPr>
          <a:xfrm>
            <a:off x="1490400" y="3034800"/>
            <a:ext cx="831600" cy="831600"/>
          </a:xfrm>
        </p:spPr>
        <p:txBody>
          <a:bodyPr/>
          <a:lstStyle>
            <a:lvl1pPr>
              <a:defRPr sz="1200" b="0"/>
            </a:lvl1pPr>
          </a:lstStyle>
          <a:p>
            <a:endParaRPr lang="en-US" dirty="0"/>
          </a:p>
        </p:txBody>
      </p:sp>
      <p:sp>
        <p:nvSpPr>
          <p:cNvPr id="14" name="Picture Placeholder 11">
            <a:extLst>
              <a:ext uri="{FF2B5EF4-FFF2-40B4-BE49-F238E27FC236}">
                <a16:creationId xmlns:a16="http://schemas.microsoft.com/office/drawing/2014/main" id="{C517D935-6131-7EA8-AED7-A6ED7082FEF8}"/>
              </a:ext>
            </a:extLst>
          </p:cNvPr>
          <p:cNvSpPr>
            <a:spLocks noGrp="1"/>
          </p:cNvSpPr>
          <p:nvPr>
            <p:ph type="pic" sz="quarter" idx="32"/>
          </p:nvPr>
        </p:nvSpPr>
        <p:spPr>
          <a:xfrm>
            <a:off x="1490400" y="4618800"/>
            <a:ext cx="831600" cy="831600"/>
          </a:xfrm>
        </p:spPr>
        <p:txBody>
          <a:bodyPr/>
          <a:lstStyle>
            <a:lvl1pPr>
              <a:defRPr sz="1200" b="0"/>
            </a:lvl1pPr>
          </a:lstStyle>
          <a:p>
            <a:endParaRPr lang="en-US" dirty="0"/>
          </a:p>
        </p:txBody>
      </p:sp>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5" name="Abgerundete rechteckige Legende 10">
            <a:extLst>
              <a:ext uri="{FF2B5EF4-FFF2-40B4-BE49-F238E27FC236}">
                <a16:creationId xmlns:a16="http://schemas.microsoft.com/office/drawing/2014/main" id="{5956739D-2000-5719-2909-846499B7C9CC}"/>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7" name="Abgerundete rechteckige Legende 10">
            <a:extLst>
              <a:ext uri="{FF2B5EF4-FFF2-40B4-BE49-F238E27FC236}">
                <a16:creationId xmlns:a16="http://schemas.microsoft.com/office/drawing/2014/main" id="{EDC84F04-6A48-BBAE-A7B0-359C13100431}"/>
              </a:ext>
            </a:extLst>
          </p:cNvPr>
          <p:cNvSpPr/>
          <p:nvPr userDrawn="1"/>
        </p:nvSpPr>
        <p:spPr>
          <a:xfrm>
            <a:off x="-2808000" y="1449388"/>
            <a:ext cx="2696941" cy="18870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the round placeholder and QR code in the square one.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3820196969"/>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1592" userDrawn="1">
          <p15:clr>
            <a:srgbClr val="FBAE40"/>
          </p15:clr>
        </p15:guide>
        <p15:guide id="8" pos="937" userDrawn="1">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act large light QR">
    <p:spTree>
      <p:nvGrpSpPr>
        <p:cNvPr id="1" name=""/>
        <p:cNvGrpSpPr/>
        <p:nvPr/>
      </p:nvGrpSpPr>
      <p:grpSpPr>
        <a:xfrm>
          <a:off x="0" y="0"/>
          <a:ext cx="0" cy="0"/>
          <a:chOff x="0" y="0"/>
          <a:chExt cx="0" cy="0"/>
        </a:xfrm>
      </p:grpSpPr>
      <p:sp>
        <p:nvSpPr>
          <p:cNvPr id="26" name="Text Placeholder 18">
            <a:extLst>
              <a:ext uri="{FF2B5EF4-FFF2-40B4-BE49-F238E27FC236}">
                <a16:creationId xmlns:a16="http://schemas.microsoft.com/office/drawing/2014/main" id="{9C45C550-67C8-8E0E-76B2-10F7BAEB016D}"/>
              </a:ext>
            </a:extLst>
          </p:cNvPr>
          <p:cNvSpPr>
            <a:spLocks noGrp="1"/>
          </p:cNvSpPr>
          <p:nvPr>
            <p:ph type="body" sz="quarter" idx="33"/>
          </p:nvPr>
        </p:nvSpPr>
        <p:spPr>
          <a:xfrm>
            <a:off x="8411048" y="145080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Picture Placeholder 14">
            <a:extLst>
              <a:ext uri="{FF2B5EF4-FFF2-40B4-BE49-F238E27FC236}">
                <a16:creationId xmlns:a16="http://schemas.microsoft.com/office/drawing/2014/main" id="{226A956F-BF0B-11B1-BA4F-4767F296B544}"/>
              </a:ext>
            </a:extLst>
          </p:cNvPr>
          <p:cNvSpPr>
            <a:spLocks noGrp="1" noChangeAspect="1"/>
          </p:cNvSpPr>
          <p:nvPr>
            <p:ph type="pic" sz="quarter" idx="34"/>
          </p:nvPr>
        </p:nvSpPr>
        <p:spPr>
          <a:xfrm>
            <a:off x="6170764" y="1382400"/>
            <a:ext cx="961200" cy="961200"/>
          </a:xfrm>
          <a:prstGeom prst="ellipse">
            <a:avLst/>
          </a:prstGeom>
          <a:noFill/>
        </p:spPr>
        <p:txBody>
          <a:bodyPr/>
          <a:lstStyle>
            <a:lvl1pPr>
              <a:defRPr sz="1200" b="0"/>
            </a:lvl1pPr>
          </a:lstStyle>
          <a:p>
            <a:endParaRPr lang="en-US" dirty="0"/>
          </a:p>
        </p:txBody>
      </p:sp>
      <p:sp>
        <p:nvSpPr>
          <p:cNvPr id="34" name="Picture Placeholder 11">
            <a:extLst>
              <a:ext uri="{FF2B5EF4-FFF2-40B4-BE49-F238E27FC236}">
                <a16:creationId xmlns:a16="http://schemas.microsoft.com/office/drawing/2014/main" id="{438F40B8-7652-6E88-69E0-B92FC96B5734}"/>
              </a:ext>
            </a:extLst>
          </p:cNvPr>
          <p:cNvSpPr>
            <a:spLocks noGrp="1"/>
          </p:cNvSpPr>
          <p:nvPr>
            <p:ph type="pic" sz="quarter" idx="39"/>
          </p:nvPr>
        </p:nvSpPr>
        <p:spPr>
          <a:xfrm>
            <a:off x="7373429" y="1450800"/>
            <a:ext cx="831600" cy="831600"/>
          </a:xfrm>
        </p:spPr>
        <p:txBody>
          <a:bodyPr/>
          <a:lstStyle>
            <a:lvl1pPr>
              <a:defRPr sz="1200" b="0"/>
            </a:lvl1pPr>
          </a:lstStyle>
          <a:p>
            <a:endParaRPr lang="en-US" dirty="0"/>
          </a:p>
        </p:txBody>
      </p:sp>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528019" y="144971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2527200" y="3034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2527200" y="4618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116172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6C3909B6-6900-6B25-A7C5-5D16C089558F}"/>
              </a:ext>
            </a:extLst>
          </p:cNvPr>
          <p:cNvSpPr>
            <a:spLocks noGrp="1"/>
          </p:cNvSpPr>
          <p:nvPr>
            <p:ph type="pic" sz="quarter" idx="30"/>
          </p:nvPr>
        </p:nvSpPr>
        <p:spPr>
          <a:xfrm>
            <a:off x="1490400" y="1450800"/>
            <a:ext cx="831600" cy="831600"/>
          </a:xfrm>
        </p:spPr>
        <p:txBody>
          <a:bodyPr/>
          <a:lstStyle>
            <a:lvl1pPr>
              <a:defRPr sz="1200" b="0"/>
            </a:lvl1pPr>
          </a:lstStyle>
          <a:p>
            <a:endParaRPr lang="en-US" dirty="0"/>
          </a:p>
        </p:txBody>
      </p:sp>
      <p:sp>
        <p:nvSpPr>
          <p:cNvPr id="13" name="Picture Placeholder 11">
            <a:extLst>
              <a:ext uri="{FF2B5EF4-FFF2-40B4-BE49-F238E27FC236}">
                <a16:creationId xmlns:a16="http://schemas.microsoft.com/office/drawing/2014/main" id="{E91E32B3-D028-E1C6-CA1D-3EBFA9BD27A7}"/>
              </a:ext>
            </a:extLst>
          </p:cNvPr>
          <p:cNvSpPr>
            <a:spLocks noGrp="1"/>
          </p:cNvSpPr>
          <p:nvPr>
            <p:ph type="pic" sz="quarter" idx="31"/>
          </p:nvPr>
        </p:nvSpPr>
        <p:spPr>
          <a:xfrm>
            <a:off x="1490400" y="3034800"/>
            <a:ext cx="831600" cy="831600"/>
          </a:xfrm>
        </p:spPr>
        <p:txBody>
          <a:bodyPr/>
          <a:lstStyle>
            <a:lvl1pPr>
              <a:defRPr sz="1200" b="0"/>
            </a:lvl1pPr>
          </a:lstStyle>
          <a:p>
            <a:endParaRPr lang="en-US" dirty="0"/>
          </a:p>
        </p:txBody>
      </p:sp>
      <p:sp>
        <p:nvSpPr>
          <p:cNvPr id="14" name="Picture Placeholder 11">
            <a:extLst>
              <a:ext uri="{FF2B5EF4-FFF2-40B4-BE49-F238E27FC236}">
                <a16:creationId xmlns:a16="http://schemas.microsoft.com/office/drawing/2014/main" id="{C517D935-6131-7EA8-AED7-A6ED7082FEF8}"/>
              </a:ext>
            </a:extLst>
          </p:cNvPr>
          <p:cNvSpPr>
            <a:spLocks noGrp="1"/>
          </p:cNvSpPr>
          <p:nvPr>
            <p:ph type="pic" sz="quarter" idx="32"/>
          </p:nvPr>
        </p:nvSpPr>
        <p:spPr>
          <a:xfrm>
            <a:off x="1490400" y="4618800"/>
            <a:ext cx="831600" cy="831600"/>
          </a:xfrm>
        </p:spPr>
        <p:txBody>
          <a:bodyPr/>
          <a:lstStyle>
            <a:lvl1pPr>
              <a:defRPr sz="1200" b="0"/>
            </a:lvl1pPr>
          </a:lstStyle>
          <a:p>
            <a:endParaRPr lang="en-US" dirty="0"/>
          </a:p>
        </p:txBody>
      </p:sp>
      <p:sp>
        <p:nvSpPr>
          <p:cNvPr id="30" name="Text Placeholder 18">
            <a:extLst>
              <a:ext uri="{FF2B5EF4-FFF2-40B4-BE49-F238E27FC236}">
                <a16:creationId xmlns:a16="http://schemas.microsoft.com/office/drawing/2014/main" id="{6066C757-B811-657B-3587-2CB2D5EE6710}"/>
              </a:ext>
            </a:extLst>
          </p:cNvPr>
          <p:cNvSpPr>
            <a:spLocks noGrp="1"/>
          </p:cNvSpPr>
          <p:nvPr>
            <p:ph type="body" sz="quarter" idx="35"/>
          </p:nvPr>
        </p:nvSpPr>
        <p:spPr>
          <a:xfrm>
            <a:off x="8409600" y="3034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Picture Placeholder 14">
            <a:extLst>
              <a:ext uri="{FF2B5EF4-FFF2-40B4-BE49-F238E27FC236}">
                <a16:creationId xmlns:a16="http://schemas.microsoft.com/office/drawing/2014/main" id="{D75DA5FC-FAB4-BE50-0AF6-4801151645F3}"/>
              </a:ext>
            </a:extLst>
          </p:cNvPr>
          <p:cNvSpPr>
            <a:spLocks noGrp="1" noChangeAspect="1"/>
          </p:cNvSpPr>
          <p:nvPr>
            <p:ph type="pic" sz="quarter" idx="36"/>
          </p:nvPr>
        </p:nvSpPr>
        <p:spPr>
          <a:xfrm>
            <a:off x="6170400" y="2970000"/>
            <a:ext cx="961200" cy="961200"/>
          </a:xfrm>
          <a:prstGeom prst="ellipse">
            <a:avLst/>
          </a:prstGeom>
          <a:noFill/>
        </p:spPr>
        <p:txBody>
          <a:bodyPr/>
          <a:lstStyle>
            <a:lvl1pPr>
              <a:defRPr sz="1200" b="0"/>
            </a:lvl1pPr>
          </a:lstStyle>
          <a:p>
            <a:endParaRPr lang="en-US" dirty="0"/>
          </a:p>
        </p:txBody>
      </p:sp>
      <p:sp>
        <p:nvSpPr>
          <p:cNvPr id="32" name="Text Placeholder 18">
            <a:extLst>
              <a:ext uri="{FF2B5EF4-FFF2-40B4-BE49-F238E27FC236}">
                <a16:creationId xmlns:a16="http://schemas.microsoft.com/office/drawing/2014/main" id="{553B8A1D-0F52-FC28-B579-9725A8C28F57}"/>
              </a:ext>
            </a:extLst>
          </p:cNvPr>
          <p:cNvSpPr>
            <a:spLocks noGrp="1"/>
          </p:cNvSpPr>
          <p:nvPr>
            <p:ph type="body" sz="quarter" idx="37"/>
          </p:nvPr>
        </p:nvSpPr>
        <p:spPr>
          <a:xfrm>
            <a:off x="8409600" y="4618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Picture Placeholder 14">
            <a:extLst>
              <a:ext uri="{FF2B5EF4-FFF2-40B4-BE49-F238E27FC236}">
                <a16:creationId xmlns:a16="http://schemas.microsoft.com/office/drawing/2014/main" id="{BFE1E6D1-EC3E-D0A2-7C0B-A87A65F18092}"/>
              </a:ext>
            </a:extLst>
          </p:cNvPr>
          <p:cNvSpPr>
            <a:spLocks noGrp="1" noChangeAspect="1"/>
          </p:cNvSpPr>
          <p:nvPr>
            <p:ph type="pic" sz="quarter" idx="38"/>
          </p:nvPr>
        </p:nvSpPr>
        <p:spPr>
          <a:xfrm>
            <a:off x="6170400" y="4550400"/>
            <a:ext cx="961200" cy="961200"/>
          </a:xfrm>
          <a:prstGeom prst="ellipse">
            <a:avLst/>
          </a:prstGeom>
          <a:noFill/>
        </p:spPr>
        <p:txBody>
          <a:bodyPr/>
          <a:lstStyle>
            <a:lvl1pPr>
              <a:defRPr sz="1200" b="0"/>
            </a:lvl1pPr>
          </a:lstStyle>
          <a:p>
            <a:endParaRPr lang="en-US" dirty="0"/>
          </a:p>
        </p:txBody>
      </p:sp>
      <p:sp>
        <p:nvSpPr>
          <p:cNvPr id="35" name="Picture Placeholder 11">
            <a:extLst>
              <a:ext uri="{FF2B5EF4-FFF2-40B4-BE49-F238E27FC236}">
                <a16:creationId xmlns:a16="http://schemas.microsoft.com/office/drawing/2014/main" id="{C3D8EE79-660C-D0CF-5B57-462E641198C5}"/>
              </a:ext>
            </a:extLst>
          </p:cNvPr>
          <p:cNvSpPr>
            <a:spLocks noGrp="1"/>
          </p:cNvSpPr>
          <p:nvPr>
            <p:ph type="pic" sz="quarter" idx="40"/>
          </p:nvPr>
        </p:nvSpPr>
        <p:spPr>
          <a:xfrm>
            <a:off x="7372800" y="3034800"/>
            <a:ext cx="831600" cy="831600"/>
          </a:xfrm>
        </p:spPr>
        <p:txBody>
          <a:bodyPr/>
          <a:lstStyle>
            <a:lvl1pPr>
              <a:defRPr sz="1200" b="0"/>
            </a:lvl1pPr>
          </a:lstStyle>
          <a:p>
            <a:endParaRPr lang="en-US" dirty="0"/>
          </a:p>
        </p:txBody>
      </p:sp>
      <p:sp>
        <p:nvSpPr>
          <p:cNvPr id="36" name="Picture Placeholder 11">
            <a:extLst>
              <a:ext uri="{FF2B5EF4-FFF2-40B4-BE49-F238E27FC236}">
                <a16:creationId xmlns:a16="http://schemas.microsoft.com/office/drawing/2014/main" id="{7BA30EF2-DB58-8C3A-3BAA-2769229A1D49}"/>
              </a:ext>
            </a:extLst>
          </p:cNvPr>
          <p:cNvSpPr>
            <a:spLocks noGrp="1"/>
          </p:cNvSpPr>
          <p:nvPr>
            <p:ph type="pic" sz="quarter" idx="41"/>
          </p:nvPr>
        </p:nvSpPr>
        <p:spPr>
          <a:xfrm>
            <a:off x="7372800" y="4618800"/>
            <a:ext cx="831600" cy="831600"/>
          </a:xfrm>
        </p:spPr>
        <p:txBody>
          <a:bodyPr/>
          <a:lstStyle>
            <a:lvl1pPr>
              <a:defRPr sz="1200" b="0"/>
            </a:lvl1pPr>
          </a:lstStyle>
          <a:p>
            <a:endParaRPr lang="en-US" dirty="0"/>
          </a:p>
        </p:txBody>
      </p:sp>
      <p:sp>
        <p:nvSpPr>
          <p:cNvPr id="5" name="Abgerundete rechteckige Legende 10">
            <a:extLst>
              <a:ext uri="{FF2B5EF4-FFF2-40B4-BE49-F238E27FC236}">
                <a16:creationId xmlns:a16="http://schemas.microsoft.com/office/drawing/2014/main" id="{48FD78C1-1453-4ECC-E796-DE179FBB1171}"/>
              </a:ext>
            </a:extLst>
          </p:cNvPr>
          <p:cNvSpPr/>
          <p:nvPr userDrawn="1"/>
        </p:nvSpPr>
        <p:spPr>
          <a:xfrm>
            <a:off x="-2808000" y="1449388"/>
            <a:ext cx="2696941" cy="18870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the round placeholder and QR code in the square one.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2912221435"/>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1592" userDrawn="1">
          <p15:clr>
            <a:srgbClr val="FBAE40"/>
          </p15:clr>
        </p15:guide>
        <p15:guide id="8" pos="937" userDrawn="1">
          <p15:clr>
            <a:srgbClr val="FBAE40"/>
          </p15:clr>
        </p15:guide>
        <p15:guide id="9" pos="5299" userDrawn="1">
          <p15:clr>
            <a:srgbClr val="FBAE40"/>
          </p15:clr>
        </p15:guide>
        <p15:guide id="10" pos="4644" userDrawn="1">
          <p15:clr>
            <a:srgbClr val="FBAE40"/>
          </p15:clr>
        </p15:guide>
        <p15:guide id="11" pos="3885" userDrawn="1">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BCED6-8891-A832-3C0A-9345E3B251EE}"/>
              </a:ext>
            </a:extLst>
          </p:cNvPr>
          <p:cNvSpPr>
            <a:spLocks noGrp="1"/>
          </p:cNvSpPr>
          <p:nvPr>
            <p:ph type="title"/>
          </p:nvPr>
        </p:nvSpPr>
        <p:spPr/>
        <p:txBody>
          <a:bodyPr/>
          <a:lstStyle/>
          <a:p>
            <a:r>
              <a:rPr lang="en-US" dirty="0"/>
              <a:t>Click to edit Master title style</a:t>
            </a:r>
            <a:endParaRPr lang="de-DE" dirty="0"/>
          </a:p>
        </p:txBody>
      </p:sp>
      <p:sp>
        <p:nvSpPr>
          <p:cNvPr id="22" name="Rectangle 21">
            <a:extLst>
              <a:ext uri="{FF2B5EF4-FFF2-40B4-BE49-F238E27FC236}">
                <a16:creationId xmlns:a16="http://schemas.microsoft.com/office/drawing/2014/main" id="{27975940-1288-FF90-7A5E-C4F6F23C3282}"/>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99F3BD1D-1CC2-2F07-D67E-F6637C2FBA0D}"/>
              </a:ext>
            </a:extLst>
          </p:cNvPr>
          <p:cNvSpPr>
            <a:spLocks noGrp="1"/>
          </p:cNvSpPr>
          <p:nvPr>
            <p:ph type="ftr" sz="quarter" idx="10"/>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E387CFEA-9729-4263-17A0-DA881A8DA15A}"/>
              </a:ext>
            </a:extLst>
          </p:cNvPr>
          <p:cNvSpPr>
            <a:spLocks noGrp="1"/>
          </p:cNvSpPr>
          <p:nvPr>
            <p:ph type="sldNum" sz="quarter" idx="11"/>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1862738122"/>
      </p:ext>
    </p:extLst>
  </p:cSld>
  <p:clrMapOvr>
    <a:masterClrMapping/>
  </p:clrMapOvr>
  <p:extLst>
    <p:ext uri="{DCECCB84-F9BA-43D5-87BE-67443E8EF086}">
      <p15:sldGuideLst xmlns:p15="http://schemas.microsoft.com/office/powerpoint/2012/main">
        <p15:guide id="1" pos="5176" userDrawn="1">
          <p15:clr>
            <a:srgbClr val="FBAE40"/>
          </p15:clr>
        </p15:guide>
        <p15:guide id="2" pos="5624" userDrawn="1">
          <p15:clr>
            <a:srgbClr val="FBAE40"/>
          </p15:clr>
        </p15:guide>
        <p15:guide id="3" pos="5803" userDrawn="1">
          <p15:clr>
            <a:srgbClr val="FBAE40"/>
          </p15:clr>
        </p15:guide>
        <p15:guide id="4" pos="6249" userDrawn="1">
          <p15:clr>
            <a:srgbClr val="FBAE40"/>
          </p15:clr>
        </p15:guide>
        <p15:guide id="5" pos="6428" userDrawn="1">
          <p15:clr>
            <a:srgbClr val="FBAE40"/>
          </p15:clr>
        </p15:guide>
        <p15:guide id="6" pos="6872" userDrawn="1">
          <p15:clr>
            <a:srgbClr val="FBAE40"/>
          </p15:clr>
        </p15:guide>
        <p15:guide id="7" pos="7053" userDrawn="1">
          <p15:clr>
            <a:srgbClr val="FBAE40"/>
          </p15:clr>
        </p15:guide>
        <p15:guide id="8" pos="4997" userDrawn="1">
          <p15:clr>
            <a:srgbClr val="FBAE40"/>
          </p15:clr>
        </p15:guide>
        <p15:guide id="9" pos="4551" userDrawn="1">
          <p15:clr>
            <a:srgbClr val="FBAE40"/>
          </p15:clr>
        </p15:guide>
        <p15:guide id="10" pos="626" userDrawn="1">
          <p15:clr>
            <a:srgbClr val="FBAE40"/>
          </p15:clr>
        </p15:guide>
        <p15:guide id="11" pos="807" userDrawn="1">
          <p15:clr>
            <a:srgbClr val="FBAE40"/>
          </p15:clr>
        </p15:guide>
        <p15:guide id="12" pos="1253" userDrawn="1">
          <p15:clr>
            <a:srgbClr val="FBAE40"/>
          </p15:clr>
        </p15:guide>
        <p15:guide id="13" pos="1432" userDrawn="1">
          <p15:clr>
            <a:srgbClr val="FBAE40"/>
          </p15:clr>
        </p15:guide>
        <p15:guide id="14" pos="1877" userDrawn="1">
          <p15:clr>
            <a:srgbClr val="FBAE40"/>
          </p15:clr>
        </p15:guide>
        <p15:guide id="15" pos="2055" userDrawn="1">
          <p15:clr>
            <a:srgbClr val="FBAE40"/>
          </p15:clr>
        </p15:guide>
        <p15:guide id="16" pos="2504" userDrawn="1">
          <p15:clr>
            <a:srgbClr val="FBAE40"/>
          </p15:clr>
        </p15:guide>
        <p15:guide id="17" pos="2683" userDrawn="1">
          <p15:clr>
            <a:srgbClr val="FBAE40"/>
          </p15:clr>
        </p15:guide>
        <p15:guide id="18" pos="3129" userDrawn="1">
          <p15:clr>
            <a:srgbClr val="FBAE40"/>
          </p15:clr>
        </p15:guide>
        <p15:guide id="19" pos="3308" userDrawn="1">
          <p15:clr>
            <a:srgbClr val="FBAE40"/>
          </p15:clr>
        </p15:guide>
        <p15:guide id="20" pos="3753" userDrawn="1">
          <p15:clr>
            <a:srgbClr val="FBAE40"/>
          </p15:clr>
        </p15:guide>
        <p15:guide id="21" pos="4373" userDrawn="1">
          <p15:clr>
            <a:srgbClr val="FBAE40"/>
          </p15:clr>
        </p15:guide>
        <p15:guide id="22" pos="3926" userDrawn="1">
          <p15:clr>
            <a:srgbClr val="FBAE40"/>
          </p15:clr>
        </p15:guide>
        <p15:guide id="23" orient="horz" pos="86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wo Contents with Background Blue 25">
    <p:bg>
      <p:bgPr>
        <a:solidFill>
          <a:srgbClr val="003C70"/>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a:t>Click to edit Master title style</a:t>
            </a:r>
            <a:endParaRPr lang="en-US" dirty="0"/>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a:t>
            </a:fld>
            <a:endParaRPr lang="en-US" noProof="0" dirty="0"/>
          </a:p>
        </p:txBody>
      </p:sp>
      <p:pic>
        <p:nvPicPr>
          <p:cNvPr id="5" name="Grafik 10">
            <a:extLst>
              <a:ext uri="{FF2B5EF4-FFF2-40B4-BE49-F238E27FC236}">
                <a16:creationId xmlns:a16="http://schemas.microsoft.com/office/drawing/2014/main" id="{75BCEC29-2BC5-3234-39D0-FC2D17F5E4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2152220427"/>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386" userDrawn="1">
          <p15:clr>
            <a:srgbClr val="FBAE40"/>
          </p15:clr>
        </p15:guide>
        <p15:guide id="3" pos="4112" userDrawn="1">
          <p15:clr>
            <a:srgbClr val="FBAE40"/>
          </p15:clr>
        </p15:guide>
        <p15:guide id="4" pos="3840" userDrawn="1">
          <p15:clr>
            <a:srgbClr val="FBAE40"/>
          </p15:clr>
        </p15:guide>
        <p15:guide id="5" pos="7319"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3136726996"/>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Blank light">
    <p:bg>
      <p:bgPr>
        <a:solidFill>
          <a:schemeClr val="accen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a:t>
            </a:fld>
            <a:endParaRPr lang="en-US" dirty="0"/>
          </a:p>
        </p:txBody>
      </p:sp>
      <p:pic>
        <p:nvPicPr>
          <p:cNvPr id="4" name="Grafik 10">
            <a:extLst>
              <a:ext uri="{FF2B5EF4-FFF2-40B4-BE49-F238E27FC236}">
                <a16:creationId xmlns:a16="http://schemas.microsoft.com/office/drawing/2014/main" id="{1BAE6905-FD07-5B0D-CB7E-5FE54EA1EA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1236025139"/>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Blank Dark Blue">
    <p:bg>
      <p:bgPr>
        <a:solidFill>
          <a:srgbClr val="003C7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a:t>
            </a:fld>
            <a:endParaRPr lang="en-US" dirty="0"/>
          </a:p>
        </p:txBody>
      </p:sp>
      <p:pic>
        <p:nvPicPr>
          <p:cNvPr id="2" name="Grafik 10">
            <a:extLst>
              <a:ext uri="{FF2B5EF4-FFF2-40B4-BE49-F238E27FC236}">
                <a16:creationId xmlns:a16="http://schemas.microsoft.com/office/drawing/2014/main" id="{6971360E-DEC6-482A-0192-70EC9DBBF4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3310191760"/>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nk Gray">
    <p:bg>
      <p:bgPr>
        <a:solidFill>
          <a:srgbClr val="F1F1F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2298003381"/>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l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A060BA6-1AFE-6EC1-D964-3568D124C7A2}"/>
              </a:ext>
            </a:extLst>
          </p:cNvPr>
          <p:cNvSpPr>
            <a:spLocks noGrp="1"/>
          </p:cNvSpPr>
          <p:nvPr>
            <p:ph type="pic" sz="quarter" idx="10"/>
          </p:nvPr>
        </p:nvSpPr>
        <p:spPr>
          <a:xfrm>
            <a:off x="6096000" y="0"/>
            <a:ext cx="6096000" cy="6858000"/>
          </a:xfrm>
        </p:spPr>
        <p:txBody>
          <a:bodyPr/>
          <a:lstStyle/>
          <a:p>
            <a:endParaRPr lang="en-US" noProof="0" dirty="0"/>
          </a:p>
        </p:txBody>
      </p:sp>
      <p:sp>
        <p:nvSpPr>
          <p:cNvPr id="2" name="Titel 1">
            <a:extLst>
              <a:ext uri="{FF2B5EF4-FFF2-40B4-BE49-F238E27FC236}">
                <a16:creationId xmlns:a16="http://schemas.microsoft.com/office/drawing/2014/main" id="{819012CB-9309-1EF8-7AD0-F24DD6A5F539}"/>
              </a:ext>
            </a:extLst>
          </p:cNvPr>
          <p:cNvSpPr>
            <a:spLocks noGrp="1"/>
          </p:cNvSpPr>
          <p:nvPr>
            <p:ph type="ctrTitle"/>
          </p:nvPr>
        </p:nvSpPr>
        <p:spPr>
          <a:xfrm>
            <a:off x="287338" y="2375159"/>
            <a:ext cx="5310187" cy="720000"/>
          </a:xfrm>
          <a:noFill/>
        </p:spPr>
        <p:txBody>
          <a:bodyPr anchor="t" anchorCtr="0"/>
          <a:lstStyle>
            <a:lvl1pPr algn="l">
              <a:lnSpc>
                <a:spcPct val="98000"/>
              </a:lnSpc>
              <a:defRPr sz="2400">
                <a:solidFill>
                  <a:schemeClr val="tx2"/>
                </a:solidFill>
              </a:defRPr>
            </a:lvl1pPr>
          </a:lstStyle>
          <a:p>
            <a:r>
              <a:rPr lang="en-US" dirty="0"/>
              <a:t>Click to edit Master title style</a:t>
            </a:r>
            <a:endParaRPr lang="en-US" noProof="0" dirty="0"/>
          </a:p>
        </p:txBody>
      </p:sp>
      <p:sp>
        <p:nvSpPr>
          <p:cNvPr id="3" name="Untertitel 2">
            <a:extLst>
              <a:ext uri="{FF2B5EF4-FFF2-40B4-BE49-F238E27FC236}">
                <a16:creationId xmlns:a16="http://schemas.microsoft.com/office/drawing/2014/main" id="{E6B90887-ED35-5A20-7C9B-459ACC25845A}"/>
              </a:ext>
            </a:extLst>
          </p:cNvPr>
          <p:cNvSpPr>
            <a:spLocks noGrp="1"/>
          </p:cNvSpPr>
          <p:nvPr>
            <p:ph type="subTitle" idx="1"/>
          </p:nvPr>
        </p:nvSpPr>
        <p:spPr>
          <a:xfrm>
            <a:off x="287525" y="3024913"/>
            <a:ext cx="5310000" cy="1800000"/>
          </a:xfrm>
        </p:spPr>
        <p:txBody>
          <a:bodyPr tIns="259200"/>
          <a:lstStyle>
            <a:lvl1pPr marL="0" indent="0" algn="l">
              <a:lnSpc>
                <a:spcPct val="100000"/>
              </a:lnSpc>
              <a:spcAft>
                <a:spcPts val="1600"/>
              </a:spcAft>
              <a:buNone/>
              <a:defRPr sz="1400">
                <a:solidFill>
                  <a:schemeClr val="tx2"/>
                </a:solidFill>
              </a:defRPr>
            </a:lvl1pPr>
            <a:lvl2pPr marL="0" indent="0" algn="l">
              <a:lnSpc>
                <a:spcPct val="100000"/>
              </a:lnSpc>
              <a:spcAft>
                <a:spcPts val="0"/>
              </a:spcAft>
              <a:buNone/>
              <a:defRPr sz="1400"/>
            </a:lvl2pPr>
            <a:lvl3pPr marL="0" indent="0" algn="l">
              <a:lnSpc>
                <a:spcPct val="100000"/>
              </a:lnSpc>
              <a:spcAft>
                <a:spcPts val="0"/>
              </a:spcAft>
              <a:buNone/>
              <a:defRPr sz="1400"/>
            </a:lvl3pPr>
            <a:lvl4pPr marL="0" indent="0" algn="l">
              <a:lnSpc>
                <a:spcPct val="100000"/>
              </a:lnSpc>
              <a:spcAft>
                <a:spcPts val="0"/>
              </a:spcAft>
              <a:buNone/>
              <a:defRPr sz="1400" b="0"/>
            </a:lvl4pPr>
            <a:lvl5pPr marL="0" indent="0" algn="l">
              <a:lnSpc>
                <a:spcPct val="100000"/>
              </a:lnSpc>
              <a:spcAft>
                <a:spcPts val="0"/>
              </a:spcAft>
              <a:buNone/>
              <a:defRPr sz="1400"/>
            </a:lvl5pPr>
            <a:lvl6pPr marL="0" indent="0" algn="l">
              <a:lnSpc>
                <a:spcPct val="100000"/>
              </a:lnSpc>
              <a:spcAft>
                <a:spcPts val="0"/>
              </a:spcAft>
              <a:buNone/>
              <a:defRPr sz="1400"/>
            </a:lvl6pPr>
            <a:lvl7pPr marL="0" indent="0" algn="l">
              <a:lnSpc>
                <a:spcPct val="100000"/>
              </a:lnSpc>
              <a:buNone/>
              <a:defRPr sz="1400"/>
            </a:lvl7pPr>
            <a:lvl8pPr marL="0" indent="0" algn="l">
              <a:lnSpc>
                <a:spcPct val="100000"/>
              </a:lnSpc>
              <a:buNone/>
              <a:defRPr sz="1400"/>
            </a:lvl8pPr>
            <a:lvl9pPr marL="0" indent="0" algn="l">
              <a:lnSpc>
                <a:spcPct val="100000"/>
              </a:lnSpc>
              <a:buNone/>
              <a:defRPr sz="1400"/>
            </a:lvl9pPr>
          </a:lstStyle>
          <a:p>
            <a:pPr lvl="0"/>
            <a:r>
              <a:rPr lang="en-US" dirty="0"/>
              <a:t>Click to edit Master subtitle style</a:t>
            </a:r>
          </a:p>
          <a:p>
            <a:pPr lvl="1"/>
            <a:r>
              <a:rPr lang="en-US" dirty="0"/>
              <a:t>Second level</a:t>
            </a:r>
          </a:p>
        </p:txBody>
      </p:sp>
      <p:pic>
        <p:nvPicPr>
          <p:cNvPr id="9" name="Grafik 8">
            <a:extLst>
              <a:ext uri="{FF2B5EF4-FFF2-40B4-BE49-F238E27FC236}">
                <a16:creationId xmlns:a16="http://schemas.microsoft.com/office/drawing/2014/main" id="{1D9C6DEC-DBDD-FC01-FA7E-98919C01D9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338" y="283377"/>
            <a:ext cx="2311200" cy="303380"/>
          </a:xfrm>
          <a:prstGeom prst="rect">
            <a:avLst/>
          </a:prstGeom>
        </p:spPr>
      </p:pic>
      <p:cxnSp>
        <p:nvCxnSpPr>
          <p:cNvPr id="12" name="Straight Connector 11">
            <a:extLst>
              <a:ext uri="{FF2B5EF4-FFF2-40B4-BE49-F238E27FC236}">
                <a16:creationId xmlns:a16="http://schemas.microsoft.com/office/drawing/2014/main" id="{F531BBB2-EB11-D2F5-8AC3-BBF9BB3D2A20}"/>
              </a:ext>
            </a:extLst>
          </p:cNvPr>
          <p:cNvCxnSpPr/>
          <p:nvPr userDrawn="1"/>
        </p:nvCxnSpPr>
        <p:spPr>
          <a:xfrm>
            <a:off x="287336" y="2093439"/>
            <a:ext cx="5310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A68FFC5-B3C2-494C-58EE-8E70F9FDCA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0315" y="6440208"/>
            <a:ext cx="1515600" cy="166761"/>
          </a:xfrm>
          <a:prstGeom prst="rect">
            <a:avLst/>
          </a:prstGeom>
        </p:spPr>
      </p:pic>
      <p:sp>
        <p:nvSpPr>
          <p:cNvPr id="4" name="Abgerundete rechteckige Legende 10">
            <a:extLst>
              <a:ext uri="{FF2B5EF4-FFF2-40B4-BE49-F238E27FC236}">
                <a16:creationId xmlns:a16="http://schemas.microsoft.com/office/drawing/2014/main" id="{41C74EA6-8036-D227-4CF2-09CAD4BFB4EC}"/>
              </a:ext>
            </a:extLst>
          </p:cNvPr>
          <p:cNvSpPr/>
          <p:nvPr userDrawn="1"/>
        </p:nvSpPr>
        <p:spPr>
          <a:xfrm>
            <a:off x="-2808000" y="21074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Presentation title with multiple lines, please keep as short as possible</a:t>
            </a:r>
          </a:p>
        </p:txBody>
      </p:sp>
      <p:sp>
        <p:nvSpPr>
          <p:cNvPr id="5" name="Abgerundete rechteckige Legende 10">
            <a:extLst>
              <a:ext uri="{FF2B5EF4-FFF2-40B4-BE49-F238E27FC236}">
                <a16:creationId xmlns:a16="http://schemas.microsoft.com/office/drawing/2014/main" id="{ECD2E06B-17EC-5D4B-1476-9873BF4E0337}"/>
              </a:ext>
            </a:extLst>
          </p:cNvPr>
          <p:cNvSpPr/>
          <p:nvPr userDrawn="1"/>
        </p:nvSpPr>
        <p:spPr>
          <a:xfrm>
            <a:off x="-2808000" y="3095159"/>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only one line long, move this text frame up and align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three lines long, move this text frame down and align it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second list level is used for name, position, event and date.</a:t>
            </a:r>
          </a:p>
        </p:txBody>
      </p:sp>
    </p:spTree>
    <p:extLst>
      <p:ext uri="{BB962C8B-B14F-4D97-AF65-F5344CB8AC3E}">
        <p14:creationId xmlns:p14="http://schemas.microsoft.com/office/powerpoint/2010/main" val="3445465298"/>
      </p:ext>
    </p:extLst>
  </p:cSld>
  <p:clrMapOvr>
    <a:masterClrMapping/>
  </p:clrMapOvr>
  <p:extLst>
    <p:ext uri="{DCECCB84-F9BA-43D5-87BE-67443E8EF086}">
      <p15:sldGuideLst xmlns:p15="http://schemas.microsoft.com/office/powerpoint/2012/main">
        <p15:guide id="1" orient="horz" pos="1496" userDrawn="1">
          <p15:clr>
            <a:srgbClr val="FBAE40"/>
          </p15:clr>
        </p15:guide>
        <p15:guide id="2" pos="3840" userDrawn="1">
          <p15:clr>
            <a:srgbClr val="FBAE40"/>
          </p15:clr>
        </p15:guide>
        <p15:guide id="5" pos="3526" userDrawn="1">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dark">
    <p:bg>
      <p:bgPr>
        <a:solidFill>
          <a:schemeClr val="tx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A060BA6-1AFE-6EC1-D964-3568D124C7A2}"/>
              </a:ext>
            </a:extLst>
          </p:cNvPr>
          <p:cNvSpPr>
            <a:spLocks noGrp="1"/>
          </p:cNvSpPr>
          <p:nvPr>
            <p:ph type="pic" sz="quarter" idx="10"/>
          </p:nvPr>
        </p:nvSpPr>
        <p:spPr>
          <a:xfrm>
            <a:off x="6096000" y="0"/>
            <a:ext cx="6096000" cy="6858000"/>
          </a:xfrm>
        </p:spPr>
        <p:txBody>
          <a:bodyPr/>
          <a:lstStyle/>
          <a:p>
            <a:endParaRPr lang="en-US" noProof="0" dirty="0"/>
          </a:p>
        </p:txBody>
      </p:sp>
      <p:sp>
        <p:nvSpPr>
          <p:cNvPr id="2" name="Titel 1">
            <a:extLst>
              <a:ext uri="{FF2B5EF4-FFF2-40B4-BE49-F238E27FC236}">
                <a16:creationId xmlns:a16="http://schemas.microsoft.com/office/drawing/2014/main" id="{819012CB-9309-1EF8-7AD0-F24DD6A5F539}"/>
              </a:ext>
            </a:extLst>
          </p:cNvPr>
          <p:cNvSpPr>
            <a:spLocks noGrp="1"/>
          </p:cNvSpPr>
          <p:nvPr>
            <p:ph type="ctrTitle"/>
          </p:nvPr>
        </p:nvSpPr>
        <p:spPr>
          <a:xfrm>
            <a:off x="287338" y="2375159"/>
            <a:ext cx="5310187" cy="720000"/>
          </a:xfrm>
          <a:noFill/>
        </p:spPr>
        <p:txBody>
          <a:bodyPr anchor="t" anchorCtr="0"/>
          <a:lstStyle>
            <a:lvl1pPr algn="l">
              <a:lnSpc>
                <a:spcPct val="98000"/>
              </a:lnSpc>
              <a:defRPr sz="2400">
                <a:solidFill>
                  <a:schemeClr val="bg1"/>
                </a:solidFill>
              </a:defRPr>
            </a:lvl1pPr>
          </a:lstStyle>
          <a:p>
            <a:r>
              <a:rPr lang="en-US" dirty="0"/>
              <a:t>Click to edit Master title style</a:t>
            </a:r>
            <a:endParaRPr lang="en-US" noProof="0" dirty="0"/>
          </a:p>
        </p:txBody>
      </p:sp>
      <p:sp>
        <p:nvSpPr>
          <p:cNvPr id="3" name="Untertitel 2">
            <a:extLst>
              <a:ext uri="{FF2B5EF4-FFF2-40B4-BE49-F238E27FC236}">
                <a16:creationId xmlns:a16="http://schemas.microsoft.com/office/drawing/2014/main" id="{E6B90887-ED35-5A20-7C9B-459ACC25845A}"/>
              </a:ext>
            </a:extLst>
          </p:cNvPr>
          <p:cNvSpPr>
            <a:spLocks noGrp="1"/>
          </p:cNvSpPr>
          <p:nvPr>
            <p:ph type="subTitle" idx="1"/>
          </p:nvPr>
        </p:nvSpPr>
        <p:spPr>
          <a:xfrm>
            <a:off x="287336" y="3024000"/>
            <a:ext cx="5310000" cy="1800000"/>
          </a:xfrm>
        </p:spPr>
        <p:txBody>
          <a:bodyPr tIns="259200"/>
          <a:lstStyle>
            <a:lvl1pPr marL="0" indent="0" algn="l">
              <a:spcAft>
                <a:spcPts val="1600"/>
              </a:spcAft>
              <a:buNone/>
              <a:defRPr sz="1400">
                <a:solidFill>
                  <a:schemeClr val="bg1"/>
                </a:solidFill>
              </a:defRPr>
            </a:lvl1pPr>
            <a:lvl2pPr marL="0" indent="0" algn="l">
              <a:spcAft>
                <a:spcPts val="0"/>
              </a:spcAft>
              <a:buNone/>
              <a:defRPr sz="1400">
                <a:solidFill>
                  <a:schemeClr val="bg1"/>
                </a:solidFill>
              </a:defRPr>
            </a:lvl2pPr>
            <a:lvl3pPr marL="0" indent="0" algn="l">
              <a:spcAft>
                <a:spcPts val="0"/>
              </a:spcAft>
              <a:buNone/>
              <a:defRPr sz="1400">
                <a:solidFill>
                  <a:schemeClr val="bg1"/>
                </a:solidFill>
              </a:defRPr>
            </a:lvl3pPr>
            <a:lvl4pPr marL="0" indent="0" algn="l">
              <a:spcAft>
                <a:spcPts val="0"/>
              </a:spcAft>
              <a:buNone/>
              <a:defRPr sz="1400" b="0">
                <a:solidFill>
                  <a:schemeClr val="bg1"/>
                </a:solidFill>
              </a:defRPr>
            </a:lvl4pPr>
            <a:lvl5pPr marL="0" indent="0" algn="l">
              <a:spcAft>
                <a:spcPts val="0"/>
              </a:spcAft>
              <a:buNone/>
              <a:defRPr sz="1400">
                <a:solidFill>
                  <a:schemeClr val="bg1"/>
                </a:solidFill>
              </a:defRPr>
            </a:lvl5pPr>
            <a:lvl6pPr marL="0" indent="0" algn="l">
              <a:spcAft>
                <a:spcPts val="0"/>
              </a:spcAft>
              <a:buNone/>
              <a:defRPr sz="1400">
                <a:solidFill>
                  <a:schemeClr val="bg1"/>
                </a:solidFill>
              </a:defRPr>
            </a:lvl6pPr>
            <a:lvl7pPr marL="0" indent="0" algn="l">
              <a:lnSpc>
                <a:spcPct val="100000"/>
              </a:lnSpc>
              <a:buNone/>
              <a:defRPr sz="1400">
                <a:solidFill>
                  <a:schemeClr val="bg1"/>
                </a:solidFill>
              </a:defRPr>
            </a:lvl7pPr>
            <a:lvl8pPr marL="0" indent="0" algn="l">
              <a:lnSpc>
                <a:spcPct val="100000"/>
              </a:lnSpc>
              <a:buNone/>
              <a:defRPr sz="1400">
                <a:solidFill>
                  <a:schemeClr val="bg1"/>
                </a:solidFill>
              </a:defRPr>
            </a:lvl8pPr>
            <a:lvl9pPr marL="0" indent="0" algn="l">
              <a:lnSpc>
                <a:spcPct val="100000"/>
              </a:lnSpc>
              <a:buNone/>
              <a:defRPr sz="1400">
                <a:solidFill>
                  <a:schemeClr val="bg1"/>
                </a:solidFill>
              </a:defRPr>
            </a:lvl9pPr>
          </a:lstStyle>
          <a:p>
            <a:r>
              <a:rPr lang="en-US" dirty="0"/>
              <a:t>Click to edit Master subtitle style</a:t>
            </a:r>
          </a:p>
          <a:p>
            <a:pPr lvl="1"/>
            <a:r>
              <a:rPr lang="en-US" dirty="0">
                <a:solidFill>
                  <a:schemeClr val="bg1"/>
                </a:solidFill>
              </a:rPr>
              <a:t>Second level</a:t>
            </a:r>
          </a:p>
        </p:txBody>
      </p:sp>
      <p:pic>
        <p:nvPicPr>
          <p:cNvPr id="9" name="Grafik 8">
            <a:extLst>
              <a:ext uri="{FF2B5EF4-FFF2-40B4-BE49-F238E27FC236}">
                <a16:creationId xmlns:a16="http://schemas.microsoft.com/office/drawing/2014/main" id="{1D9C6DEC-DBDD-FC01-FA7E-98919C01D9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0096" y="283377"/>
            <a:ext cx="2305683" cy="303380"/>
          </a:xfrm>
          <a:prstGeom prst="rect">
            <a:avLst/>
          </a:prstGeom>
        </p:spPr>
      </p:pic>
      <p:cxnSp>
        <p:nvCxnSpPr>
          <p:cNvPr id="12" name="Straight Connector 11">
            <a:extLst>
              <a:ext uri="{FF2B5EF4-FFF2-40B4-BE49-F238E27FC236}">
                <a16:creationId xmlns:a16="http://schemas.microsoft.com/office/drawing/2014/main" id="{F531BBB2-EB11-D2F5-8AC3-BBF9BB3D2A20}"/>
              </a:ext>
            </a:extLst>
          </p:cNvPr>
          <p:cNvCxnSpPr/>
          <p:nvPr userDrawn="1"/>
        </p:nvCxnSpPr>
        <p:spPr>
          <a:xfrm>
            <a:off x="287336" y="2093439"/>
            <a:ext cx="5310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DB840ED-5D5E-5D88-FCF7-2D2ABA7BB02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90315" y="6440208"/>
            <a:ext cx="1515600" cy="166760"/>
          </a:xfrm>
          <a:prstGeom prst="rect">
            <a:avLst/>
          </a:prstGeom>
        </p:spPr>
      </p:pic>
      <p:sp>
        <p:nvSpPr>
          <p:cNvPr id="4" name="Abgerundete rechteckige Legende 10">
            <a:extLst>
              <a:ext uri="{FF2B5EF4-FFF2-40B4-BE49-F238E27FC236}">
                <a16:creationId xmlns:a16="http://schemas.microsoft.com/office/drawing/2014/main" id="{478E00B4-9DEB-7BFA-02D6-1A57BDCCE3A9}"/>
              </a:ext>
            </a:extLst>
          </p:cNvPr>
          <p:cNvSpPr/>
          <p:nvPr userDrawn="1"/>
        </p:nvSpPr>
        <p:spPr>
          <a:xfrm>
            <a:off x="-2808000" y="21074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Presentation title with multiple lines, please keep as short as possible</a:t>
            </a:r>
          </a:p>
        </p:txBody>
      </p:sp>
      <p:sp>
        <p:nvSpPr>
          <p:cNvPr id="5" name="Abgerundete rechteckige Legende 10">
            <a:extLst>
              <a:ext uri="{FF2B5EF4-FFF2-40B4-BE49-F238E27FC236}">
                <a16:creationId xmlns:a16="http://schemas.microsoft.com/office/drawing/2014/main" id="{9FA1DB77-CFFC-50A2-44D5-AFF434240524}"/>
              </a:ext>
            </a:extLst>
          </p:cNvPr>
          <p:cNvSpPr/>
          <p:nvPr userDrawn="1"/>
        </p:nvSpPr>
        <p:spPr>
          <a:xfrm>
            <a:off x="-2808000" y="3095159"/>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only one line long, move this text frame up and align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three lines long, move this text frame down and align it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second list level is used for name, position, event and date.</a:t>
            </a:r>
          </a:p>
        </p:txBody>
      </p:sp>
    </p:spTree>
    <p:extLst>
      <p:ext uri="{BB962C8B-B14F-4D97-AF65-F5344CB8AC3E}">
        <p14:creationId xmlns:p14="http://schemas.microsoft.com/office/powerpoint/2010/main" val="212630785"/>
      </p:ext>
    </p:extLst>
  </p:cSld>
  <p:clrMapOvr>
    <a:masterClrMapping/>
  </p:clrMapOvr>
  <p:extLst>
    <p:ext uri="{DCECCB84-F9BA-43D5-87BE-67443E8EF086}">
      <p15:sldGuideLst xmlns:p15="http://schemas.microsoft.com/office/powerpoint/2012/main">
        <p15:guide id="1" orient="horz" pos="1496" userDrawn="1">
          <p15:clr>
            <a:srgbClr val="FBAE40"/>
          </p15:clr>
        </p15:guide>
        <p15:guide id="2" pos="3840" userDrawn="1">
          <p15:clr>
            <a:srgbClr val="FBAE40"/>
          </p15:clr>
        </p15:guide>
        <p15:guide id="5" pos="3526" userDrawn="1">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with picture">
    <p:bg>
      <p:bgPr>
        <a:solidFill>
          <a:srgbClr val="3B2398"/>
        </a:solidFill>
        <a:effectLst/>
      </p:bgPr>
    </p:bg>
    <p:spTree>
      <p:nvGrpSpPr>
        <p:cNvPr id="1" name=""/>
        <p:cNvGrpSpPr/>
        <p:nvPr/>
      </p:nvGrpSpPr>
      <p:grpSpPr>
        <a:xfrm>
          <a:off x="0" y="0"/>
          <a:ext cx="0" cy="0"/>
          <a:chOff x="0" y="0"/>
          <a:chExt cx="0" cy="0"/>
        </a:xfrm>
      </p:grpSpPr>
      <p:pic>
        <p:nvPicPr>
          <p:cNvPr id="4" name="Grafik 10">
            <a:extLst>
              <a:ext uri="{FF2B5EF4-FFF2-40B4-BE49-F238E27FC236}">
                <a16:creationId xmlns:a16="http://schemas.microsoft.com/office/drawing/2014/main" id="{0DDA66E8-9E80-6F8E-3097-58A7888CC3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5" name="Picture Placeholder 14">
            <a:extLst>
              <a:ext uri="{FF2B5EF4-FFF2-40B4-BE49-F238E27FC236}">
                <a16:creationId xmlns:a16="http://schemas.microsoft.com/office/drawing/2014/main" id="{15264148-2665-8D2E-D76E-A0FC2595BD44}"/>
              </a:ext>
            </a:extLst>
          </p:cNvPr>
          <p:cNvSpPr>
            <a:spLocks noGrp="1"/>
          </p:cNvSpPr>
          <p:nvPr>
            <p:ph type="pic" sz="quarter" idx="13"/>
          </p:nvPr>
        </p:nvSpPr>
        <p:spPr>
          <a:xfrm>
            <a:off x="2688298" y="0"/>
            <a:ext cx="9503702" cy="6858000"/>
          </a:xfrm>
          <a:custGeom>
            <a:avLst/>
            <a:gdLst>
              <a:gd name="connsiteX0" fmla="*/ 0 w 9503702"/>
              <a:gd name="connsiteY0" fmla="*/ 0 h 6858000"/>
              <a:gd name="connsiteX1" fmla="*/ 9503702 w 9503702"/>
              <a:gd name="connsiteY1" fmla="*/ 0 h 6858000"/>
              <a:gd name="connsiteX2" fmla="*/ 9503702 w 9503702"/>
              <a:gd name="connsiteY2" fmla="*/ 6858000 h 6858000"/>
              <a:gd name="connsiteX3" fmla="*/ 0 w 9503702"/>
              <a:gd name="connsiteY3" fmla="*/ 6858000 h 6858000"/>
              <a:gd name="connsiteX4" fmla="*/ 287998 w 9503702"/>
              <a:gd name="connsiteY4" fmla="*/ 6570002 h 6858000"/>
              <a:gd name="connsiteX5" fmla="*/ 287998 w 9503702"/>
              <a:gd name="connsiteY5" fmla="*/ 287998 h 6858000"/>
              <a:gd name="connsiteX6" fmla="*/ 0 w 950370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02" h="6858000">
                <a:moveTo>
                  <a:pt x="0" y="0"/>
                </a:moveTo>
                <a:lnTo>
                  <a:pt x="9503702" y="0"/>
                </a:lnTo>
                <a:lnTo>
                  <a:pt x="9503702" y="6858000"/>
                </a:lnTo>
                <a:lnTo>
                  <a:pt x="0" y="6858000"/>
                </a:lnTo>
                <a:cubicBezTo>
                  <a:pt x="159055" y="6858000"/>
                  <a:pt x="287998" y="6729057"/>
                  <a:pt x="287998" y="6570002"/>
                </a:cubicBezTo>
                <a:lnTo>
                  <a:pt x="287998" y="287998"/>
                </a:lnTo>
                <a:cubicBezTo>
                  <a:pt x="287998" y="128943"/>
                  <a:pt x="159055"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287098" y="2418168"/>
            <a:ext cx="2401200" cy="972000"/>
          </a:xfrm>
        </p:spPr>
        <p:txBody>
          <a:bodyPr anchor="t" anchorCtr="0"/>
          <a:lstStyle>
            <a:lvl1pPr>
              <a:defRPr sz="2000">
                <a:solidFill>
                  <a:schemeClr val="tx2"/>
                </a:solidFill>
              </a:defRPr>
            </a:lvl1pPr>
          </a:lstStyle>
          <a:p>
            <a:r>
              <a:rPr lang="en-US" dirty="0"/>
              <a:t>Click to edit Master title style</a:t>
            </a:r>
          </a:p>
        </p:txBody>
      </p:sp>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accent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7" name="Footer Placeholder 6">
            <a:extLst>
              <a:ext uri="{FF2B5EF4-FFF2-40B4-BE49-F238E27FC236}">
                <a16:creationId xmlns:a16="http://schemas.microsoft.com/office/drawing/2014/main" id="{63CF035E-3E24-71F2-ECCF-0FC3A9F69A7F}"/>
              </a:ext>
            </a:extLst>
          </p:cNvPr>
          <p:cNvSpPr>
            <a:spLocks noGrp="1"/>
          </p:cNvSpPr>
          <p:nvPr>
            <p:ph type="ftr" sz="quarter" idx="18"/>
          </p:nvPr>
        </p:nvSpPr>
        <p:spPr>
          <a:xfrm>
            <a:off x="3265200" y="6450420"/>
            <a:ext cx="6656400" cy="144000"/>
          </a:xfrm>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8" name="Slide Number Placeholder 7">
            <a:extLst>
              <a:ext uri="{FF2B5EF4-FFF2-40B4-BE49-F238E27FC236}">
                <a16:creationId xmlns:a16="http://schemas.microsoft.com/office/drawing/2014/main" id="{DCEFAE0E-A49B-4091-85D7-B91D0281AED1}"/>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10" name="Online Image Placeholder 9">
            <a:extLst>
              <a:ext uri="{FF2B5EF4-FFF2-40B4-BE49-F238E27FC236}">
                <a16:creationId xmlns:a16="http://schemas.microsoft.com/office/drawing/2014/main" id="{E0787F05-BFE0-BCD8-3023-E6D2DDA482BC}"/>
              </a:ext>
            </a:extLst>
          </p:cNvPr>
          <p:cNvSpPr>
            <a:spLocks noGrp="1" noRot="1" noChangeAspect="1" noMove="1" noResize="1" noEditPoints="1" noAdjustHandles="1" noChangeArrowheads="1" noChangeShapeType="1"/>
          </p:cNvSpPr>
          <p:nvPr>
            <p:ph type="clipArt" sz="quarter" idx="20" hasCustomPrompt="1"/>
          </p:nvPr>
        </p:nvSpPr>
        <p:spPr>
          <a:xfrm>
            <a:off x="288000" y="2228400"/>
            <a:ext cx="3679200" cy="25400"/>
          </a:xfrm>
          <a:solidFill>
            <a:schemeClr val="accent1"/>
          </a:solidFill>
        </p:spPr>
        <p:txBody>
          <a:bodyPr/>
          <a:lstStyle>
            <a:lvl1pPr>
              <a:defRPr sz="100" b="0">
                <a:solidFill>
                  <a:srgbClr val="3C3E00"/>
                </a:solidFill>
              </a:defRPr>
            </a:lvl1pPr>
          </a:lstStyle>
          <a:p>
            <a:r>
              <a:rPr lang="en-US" dirty="0"/>
              <a:t>.</a:t>
            </a:r>
          </a:p>
        </p:txBody>
      </p:sp>
      <p:sp>
        <p:nvSpPr>
          <p:cNvPr id="11" name="Online Image Placeholder 9">
            <a:extLst>
              <a:ext uri="{FF2B5EF4-FFF2-40B4-BE49-F238E27FC236}">
                <a16:creationId xmlns:a16="http://schemas.microsoft.com/office/drawing/2014/main" id="{A7429042-57AB-06D1-342B-2011144DE143}"/>
              </a:ext>
            </a:extLst>
          </p:cNvPr>
          <p:cNvSpPr>
            <a:spLocks noGrp="1" noRot="1" noMove="1" noResize="1" noEditPoints="1" noAdjustHandles="1" noChangeArrowheads="1" noChangeShapeType="1"/>
          </p:cNvSpPr>
          <p:nvPr>
            <p:ph type="clipArt" sz="quarter" idx="21" hasCustomPrompt="1"/>
          </p:nvPr>
        </p:nvSpPr>
        <p:spPr>
          <a:xfrm>
            <a:off x="10751366" y="2228400"/>
            <a:ext cx="1440634" cy="25200"/>
          </a:xfrm>
          <a:solidFill>
            <a:schemeClr val="accent1"/>
          </a:solidFill>
        </p:spPr>
        <p:txBody>
          <a:bodyPr/>
          <a:lstStyle>
            <a:lvl1pPr>
              <a:defRPr sz="100" b="0">
                <a:solidFill>
                  <a:srgbClr val="3C3E00"/>
                </a:solidFill>
              </a:defRPr>
            </a:lvl1pPr>
          </a:lstStyle>
          <a:p>
            <a:r>
              <a:rPr lang="en-US" dirty="0"/>
              <a:t>.</a:t>
            </a:r>
          </a:p>
        </p:txBody>
      </p:sp>
      <p:sp>
        <p:nvSpPr>
          <p:cNvPr id="5" name="Abgerundete rechteckige Legende 10">
            <a:extLst>
              <a:ext uri="{FF2B5EF4-FFF2-40B4-BE49-F238E27FC236}">
                <a16:creationId xmlns:a16="http://schemas.microsoft.com/office/drawing/2014/main" id="{461039C2-3991-4B3D-9032-6AC261ED599F}"/>
              </a:ext>
            </a:extLst>
          </p:cNvPr>
          <p:cNvSpPr/>
          <p:nvPr userDrawn="1"/>
        </p:nvSpPr>
        <p:spPr>
          <a:xfrm>
            <a:off x="-2808000" y="2418168"/>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Short title for slide with picture</a:t>
            </a:r>
          </a:p>
        </p:txBody>
      </p:sp>
      <p:sp>
        <p:nvSpPr>
          <p:cNvPr id="6" name="Abgerundete rechteckige Legende 10">
            <a:extLst>
              <a:ext uri="{FF2B5EF4-FFF2-40B4-BE49-F238E27FC236}">
                <a16:creationId xmlns:a16="http://schemas.microsoft.com/office/drawing/2014/main" id="{8CF92884-A372-805E-4DCD-6F28DF8E53C8}"/>
              </a:ext>
            </a:extLst>
          </p:cNvPr>
          <p:cNvSpPr/>
          <p:nvPr userDrawn="1"/>
        </p:nvSpPr>
        <p:spPr>
          <a:xfrm>
            <a:off x="12312000" y="5663489"/>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1484836451"/>
      </p:ext>
    </p:extLst>
  </p:cSld>
  <p:clrMapOvr>
    <a:masterClrMapping/>
  </p:clrMapOvr>
  <p:extLst>
    <p:ext uri="{DCECCB84-F9BA-43D5-87BE-67443E8EF086}">
      <p15:sldGuideLst xmlns:p15="http://schemas.microsoft.com/office/powerpoint/2012/main">
        <p15:guide id="1" orient="horz" pos="1522" userDrawn="1">
          <p15:clr>
            <a:srgbClr val="FBAE40"/>
          </p15:clr>
        </p15:guide>
        <p15:guide id="2" pos="1693" userDrawn="1">
          <p15:clr>
            <a:srgbClr val="FBAE40"/>
          </p15:clr>
        </p15:guide>
        <p15:guide id="3" orient="horz" pos="1305" userDrawn="1">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Header dark with picture">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15264148-2665-8D2E-D76E-A0FC2595BD44}"/>
              </a:ext>
            </a:extLst>
          </p:cNvPr>
          <p:cNvSpPr>
            <a:spLocks noGrp="1"/>
          </p:cNvSpPr>
          <p:nvPr>
            <p:ph type="pic" sz="quarter" idx="13"/>
          </p:nvPr>
        </p:nvSpPr>
        <p:spPr>
          <a:xfrm>
            <a:off x="2688298" y="0"/>
            <a:ext cx="9503702" cy="6858000"/>
          </a:xfrm>
          <a:custGeom>
            <a:avLst/>
            <a:gdLst>
              <a:gd name="connsiteX0" fmla="*/ 0 w 9503702"/>
              <a:gd name="connsiteY0" fmla="*/ 0 h 6858000"/>
              <a:gd name="connsiteX1" fmla="*/ 9503702 w 9503702"/>
              <a:gd name="connsiteY1" fmla="*/ 0 h 6858000"/>
              <a:gd name="connsiteX2" fmla="*/ 9503702 w 9503702"/>
              <a:gd name="connsiteY2" fmla="*/ 6858000 h 6858000"/>
              <a:gd name="connsiteX3" fmla="*/ 0 w 9503702"/>
              <a:gd name="connsiteY3" fmla="*/ 6858000 h 6858000"/>
              <a:gd name="connsiteX4" fmla="*/ 287998 w 9503702"/>
              <a:gd name="connsiteY4" fmla="*/ 6570002 h 6858000"/>
              <a:gd name="connsiteX5" fmla="*/ 287998 w 9503702"/>
              <a:gd name="connsiteY5" fmla="*/ 287998 h 6858000"/>
              <a:gd name="connsiteX6" fmla="*/ 0 w 950370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02" h="6858000">
                <a:moveTo>
                  <a:pt x="0" y="0"/>
                </a:moveTo>
                <a:lnTo>
                  <a:pt x="9503702" y="0"/>
                </a:lnTo>
                <a:lnTo>
                  <a:pt x="9503702" y="6858000"/>
                </a:lnTo>
                <a:lnTo>
                  <a:pt x="0" y="6858000"/>
                </a:lnTo>
                <a:cubicBezTo>
                  <a:pt x="159055" y="6858000"/>
                  <a:pt x="287998" y="6729057"/>
                  <a:pt x="287998" y="6570002"/>
                </a:cubicBezTo>
                <a:lnTo>
                  <a:pt x="287998" y="287998"/>
                </a:lnTo>
                <a:cubicBezTo>
                  <a:pt x="287998" y="128943"/>
                  <a:pt x="159055" y="0"/>
                  <a:pt x="0" y="0"/>
                </a:cubicBezTo>
                <a:close/>
              </a:path>
            </a:pathLst>
          </a:custGeom>
        </p:spPr>
        <p:txBody>
          <a:bodyPr wrap="square" lIns="288000">
            <a:noAutofit/>
          </a:bodyPr>
          <a:lstStyle/>
          <a:p>
            <a:endParaRPr lang="en-US" dirty="0"/>
          </a:p>
        </p:txBody>
      </p:sp>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287098" y="2418168"/>
            <a:ext cx="2401200" cy="972000"/>
          </a:xfrm>
        </p:spPr>
        <p:txBody>
          <a:bodyPr anchor="t" anchorCtr="0"/>
          <a:lstStyle>
            <a:lvl1pPr>
              <a:defRPr sz="2000">
                <a:solidFill>
                  <a:schemeClr val="bg1"/>
                </a:solidFill>
              </a:defRPr>
            </a:lvl1pPr>
          </a:lstStyle>
          <a:p>
            <a:r>
              <a:rPr lang="en-US" dirty="0"/>
              <a:t>Click to edit Master title style</a:t>
            </a:r>
          </a:p>
        </p:txBody>
      </p:sp>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bg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7" name="Footer Placeholder 6">
            <a:extLst>
              <a:ext uri="{FF2B5EF4-FFF2-40B4-BE49-F238E27FC236}">
                <a16:creationId xmlns:a16="http://schemas.microsoft.com/office/drawing/2014/main" id="{B3B064D5-18ED-8929-D911-00D06ABEE77D}"/>
              </a:ext>
            </a:extLst>
          </p:cNvPr>
          <p:cNvSpPr>
            <a:spLocks noGrp="1"/>
          </p:cNvSpPr>
          <p:nvPr>
            <p:ph type="ftr" sz="quarter" idx="18"/>
          </p:nvPr>
        </p:nvSpPr>
        <p:spPr>
          <a:xfrm>
            <a:off x="3265200" y="6450420"/>
            <a:ext cx="6656400" cy="144000"/>
          </a:xfrm>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8" name="Slide Number Placeholder 7">
            <a:extLst>
              <a:ext uri="{FF2B5EF4-FFF2-40B4-BE49-F238E27FC236}">
                <a16:creationId xmlns:a16="http://schemas.microsoft.com/office/drawing/2014/main" id="{DE275322-EFFD-0088-ECD5-FCBA78490454}"/>
              </a:ext>
            </a:extLst>
          </p:cNvPr>
          <p:cNvSpPr>
            <a:spLocks noGrp="1"/>
          </p:cNvSpPr>
          <p:nvPr>
            <p:ph type="sldNum" sz="quarter" idx="19"/>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10" name="Online Image Placeholder 9">
            <a:extLst>
              <a:ext uri="{FF2B5EF4-FFF2-40B4-BE49-F238E27FC236}">
                <a16:creationId xmlns:a16="http://schemas.microsoft.com/office/drawing/2014/main" id="{B9B72513-928F-1512-0B21-FDD4422728AA}"/>
              </a:ext>
            </a:extLst>
          </p:cNvPr>
          <p:cNvSpPr>
            <a:spLocks noGrp="1" noRot="1" noChangeAspect="1" noMove="1" noResize="1" noEditPoints="1" noAdjustHandles="1" noChangeArrowheads="1" noChangeShapeType="1"/>
          </p:cNvSpPr>
          <p:nvPr>
            <p:ph type="clipArt" sz="quarter" idx="20" hasCustomPrompt="1"/>
          </p:nvPr>
        </p:nvSpPr>
        <p:spPr>
          <a:xfrm>
            <a:off x="288000" y="2228400"/>
            <a:ext cx="3679200" cy="25400"/>
          </a:xfrm>
          <a:solidFill>
            <a:srgbClr val="3B2398"/>
          </a:solidFill>
        </p:spPr>
        <p:txBody>
          <a:bodyPr/>
          <a:lstStyle>
            <a:lvl1pPr>
              <a:defRPr sz="100" b="0">
                <a:solidFill>
                  <a:srgbClr val="3C3E00"/>
                </a:solidFill>
              </a:defRPr>
            </a:lvl1pPr>
          </a:lstStyle>
          <a:p>
            <a:r>
              <a:rPr lang="en-US" dirty="0"/>
              <a:t>.</a:t>
            </a:r>
          </a:p>
        </p:txBody>
      </p:sp>
      <p:sp>
        <p:nvSpPr>
          <p:cNvPr id="11" name="Online Image Placeholder 9">
            <a:extLst>
              <a:ext uri="{FF2B5EF4-FFF2-40B4-BE49-F238E27FC236}">
                <a16:creationId xmlns:a16="http://schemas.microsoft.com/office/drawing/2014/main" id="{CE893564-5FFC-47CD-6D92-4F47BAD9A057}"/>
              </a:ext>
            </a:extLst>
          </p:cNvPr>
          <p:cNvSpPr>
            <a:spLocks noGrp="1" noRot="1" noMove="1" noResize="1" noEditPoints="1" noAdjustHandles="1" noChangeArrowheads="1" noChangeShapeType="1"/>
          </p:cNvSpPr>
          <p:nvPr>
            <p:ph type="clipArt" sz="quarter" idx="21" hasCustomPrompt="1"/>
          </p:nvPr>
        </p:nvSpPr>
        <p:spPr>
          <a:xfrm>
            <a:off x="10751366" y="2228400"/>
            <a:ext cx="1440634" cy="25200"/>
          </a:xfrm>
          <a:solidFill>
            <a:srgbClr val="3B2398"/>
          </a:solidFill>
        </p:spPr>
        <p:txBody>
          <a:bodyPr/>
          <a:lstStyle>
            <a:lvl1pPr>
              <a:defRPr sz="100" b="0">
                <a:solidFill>
                  <a:srgbClr val="3C3E00"/>
                </a:solidFill>
              </a:defRPr>
            </a:lvl1pPr>
          </a:lstStyle>
          <a:p>
            <a:r>
              <a:rPr lang="en-US" dirty="0"/>
              <a:t>.</a:t>
            </a:r>
          </a:p>
        </p:txBody>
      </p:sp>
      <p:sp>
        <p:nvSpPr>
          <p:cNvPr id="3" name="Abgerundete rechteckige Legende 10">
            <a:extLst>
              <a:ext uri="{FF2B5EF4-FFF2-40B4-BE49-F238E27FC236}">
                <a16:creationId xmlns:a16="http://schemas.microsoft.com/office/drawing/2014/main" id="{227D057A-0ECA-3593-9CB8-0151FD60CCE7}"/>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6" name="Abgerundete rechteckige Legende 10">
            <a:extLst>
              <a:ext uri="{FF2B5EF4-FFF2-40B4-BE49-F238E27FC236}">
                <a16:creationId xmlns:a16="http://schemas.microsoft.com/office/drawing/2014/main" id="{BFB48F6E-93E1-73F0-FF6C-C2007152DF5D}"/>
              </a:ext>
            </a:extLst>
          </p:cNvPr>
          <p:cNvSpPr/>
          <p:nvPr userDrawn="1"/>
        </p:nvSpPr>
        <p:spPr>
          <a:xfrm>
            <a:off x="-2808000" y="2418168"/>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Short title for slide with picture</a:t>
            </a:r>
          </a:p>
        </p:txBody>
      </p:sp>
    </p:spTree>
    <p:extLst>
      <p:ext uri="{BB962C8B-B14F-4D97-AF65-F5344CB8AC3E}">
        <p14:creationId xmlns:p14="http://schemas.microsoft.com/office/powerpoint/2010/main" val="1682252264"/>
      </p:ext>
    </p:extLst>
  </p:cSld>
  <p:clrMapOvr>
    <a:masterClrMapping/>
  </p:clrMapOvr>
  <p:extLst>
    <p:ext uri="{DCECCB84-F9BA-43D5-87BE-67443E8EF086}">
      <p15:sldGuideLst xmlns:p15="http://schemas.microsoft.com/office/powerpoint/2012/main">
        <p15:guide id="1" orient="horz" pos="1522" userDrawn="1">
          <p15:clr>
            <a:srgbClr val="FBAE40"/>
          </p15:clr>
        </p15:guide>
        <p15:guide id="2" pos="1693" userDrawn="1">
          <p15:clr>
            <a:srgbClr val="FBAE40"/>
          </p15:clr>
        </p15:guide>
        <p15:guide id="3" orient="horz" pos="1305" userDrawn="1">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p:bg>
      <p:bgPr>
        <a:solidFill>
          <a:srgbClr val="3B2398"/>
        </a:solidFill>
        <a:effectLst/>
      </p:bgPr>
    </p:bg>
    <p:spTree>
      <p:nvGrpSpPr>
        <p:cNvPr id="1" name=""/>
        <p:cNvGrpSpPr/>
        <p:nvPr/>
      </p:nvGrpSpPr>
      <p:grpSpPr>
        <a:xfrm>
          <a:off x="0" y="0"/>
          <a:ext cx="0" cy="0"/>
          <a:chOff x="0" y="0"/>
          <a:chExt cx="0" cy="0"/>
        </a:xfrm>
      </p:grpSpPr>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3265200" y="1227600"/>
            <a:ext cx="5634000" cy="846000"/>
          </a:xfrm>
        </p:spPr>
        <p:txBody>
          <a:bodyPr anchor="b" anchorCtr="0"/>
          <a:lstStyle>
            <a:lvl1pPr>
              <a:defRPr sz="2000">
                <a:solidFill>
                  <a:schemeClr val="bg1"/>
                </a:solidFill>
              </a:defRPr>
            </a:lvl1pPr>
          </a:lstStyle>
          <a:p>
            <a:r>
              <a:rPr lang="en-US" dirty="0"/>
              <a:t>Click to edit Master title style</a:t>
            </a:r>
          </a:p>
        </p:txBody>
      </p:sp>
      <p:sp>
        <p:nvSpPr>
          <p:cNvPr id="3" name="Textplatzhalter 2">
            <a:extLst>
              <a:ext uri="{FF2B5EF4-FFF2-40B4-BE49-F238E27FC236}">
                <a16:creationId xmlns:a16="http://schemas.microsoft.com/office/drawing/2014/main" id="{1CEC3744-8767-F352-6BF4-168B2740671D}"/>
              </a:ext>
            </a:extLst>
          </p:cNvPr>
          <p:cNvSpPr>
            <a:spLocks noGrp="1"/>
          </p:cNvSpPr>
          <p:nvPr>
            <p:ph type="body" idx="1"/>
          </p:nvPr>
        </p:nvSpPr>
        <p:spPr>
          <a:xfrm>
            <a:off x="3263393" y="2419200"/>
            <a:ext cx="5634000" cy="972000"/>
          </a:xfrm>
        </p:spPr>
        <p:txBody>
          <a:bodyPr tIns="72000"/>
          <a:lstStyle>
            <a:lvl1pPr marL="0" indent="0">
              <a:spcAft>
                <a:spcPts val="0"/>
              </a:spcAft>
              <a:buNone/>
              <a:defRPr sz="1400" b="1">
                <a:solidFill>
                  <a:schemeClr val="bg1"/>
                </a:solidFill>
              </a:defRPr>
            </a:lvl1pPr>
            <a:lvl2pPr marL="0" indent="0">
              <a:lnSpc>
                <a:spcPct val="100000"/>
              </a:lnSpc>
              <a:spcAft>
                <a:spcPts val="0"/>
              </a:spcAft>
              <a:buNone/>
              <a:defRPr sz="1400" b="1">
                <a:solidFill>
                  <a:schemeClr val="bg1"/>
                </a:solidFill>
              </a:defRPr>
            </a:lvl2pPr>
            <a:lvl3pPr marL="0" indent="0">
              <a:lnSpc>
                <a:spcPct val="100000"/>
              </a:lnSpc>
              <a:spcAft>
                <a:spcPts val="0"/>
              </a:spcAft>
              <a:buNone/>
              <a:defRPr sz="1400" b="1">
                <a:solidFill>
                  <a:schemeClr val="bg1"/>
                </a:solidFill>
              </a:defRPr>
            </a:lvl3pPr>
            <a:lvl4pPr marL="0" indent="0">
              <a:lnSpc>
                <a:spcPct val="100000"/>
              </a:lnSpc>
              <a:spcAft>
                <a:spcPts val="0"/>
              </a:spcAft>
              <a:buNone/>
              <a:defRPr sz="1400" b="1">
                <a:solidFill>
                  <a:schemeClr val="bg1"/>
                </a:solidFill>
              </a:defRPr>
            </a:lvl4pPr>
            <a:lvl5pPr marL="0" indent="0">
              <a:lnSpc>
                <a:spcPct val="100000"/>
              </a:lnSpc>
              <a:spcAft>
                <a:spcPts val="0"/>
              </a:spcAft>
              <a:buNone/>
              <a:defRPr sz="1400" b="1">
                <a:solidFill>
                  <a:schemeClr val="bg1"/>
                </a:solidFill>
              </a:defRPr>
            </a:lvl5pPr>
            <a:lvl6pPr marL="0" indent="0">
              <a:lnSpc>
                <a:spcPct val="100000"/>
              </a:lnSpc>
              <a:spcAft>
                <a:spcPts val="0"/>
              </a:spcAft>
              <a:buNone/>
              <a:defRPr sz="1400" b="1">
                <a:solidFill>
                  <a:schemeClr val="bg1"/>
                </a:solidFill>
              </a:defRPr>
            </a:lvl6pPr>
            <a:lvl7pPr marL="0" indent="0">
              <a:lnSpc>
                <a:spcPct val="100000"/>
              </a:lnSpc>
              <a:spcAft>
                <a:spcPts val="0"/>
              </a:spcAft>
              <a:buNone/>
              <a:defRPr sz="1400" b="1">
                <a:solidFill>
                  <a:schemeClr val="bg1"/>
                </a:solidFill>
              </a:defRPr>
            </a:lvl7pPr>
            <a:lvl8pPr marL="0" indent="0">
              <a:lnSpc>
                <a:spcPct val="100000"/>
              </a:lnSpc>
              <a:spcAft>
                <a:spcPts val="0"/>
              </a:spcAft>
              <a:buNone/>
              <a:defRPr sz="1400" b="1">
                <a:solidFill>
                  <a:schemeClr val="bg1"/>
                </a:solidFill>
              </a:defRPr>
            </a:lvl8pPr>
            <a:lvl9pPr marL="0" indent="0">
              <a:lnSpc>
                <a:spcPct val="100000"/>
              </a:lnSpc>
              <a:buNone/>
              <a:defRPr sz="1400" b="1">
                <a:solidFill>
                  <a:schemeClr val="bg1"/>
                </a:solidFill>
              </a:defRPr>
            </a:lvl9pPr>
          </a:lstStyle>
          <a:p>
            <a:pPr lvl="0"/>
            <a:r>
              <a:rPr lang="en-US" dirty="0"/>
              <a:t>Click to edit Master text styles</a:t>
            </a:r>
          </a:p>
        </p:txBody>
      </p:sp>
      <p:pic>
        <p:nvPicPr>
          <p:cNvPr id="17" name="Grafik 10">
            <a:extLst>
              <a:ext uri="{FF2B5EF4-FFF2-40B4-BE49-F238E27FC236}">
                <a16:creationId xmlns:a16="http://schemas.microsoft.com/office/drawing/2014/main" id="{BA20CB27-0813-0E71-A6A9-F50F88640E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accent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5" name="Footer Placeholder 4">
            <a:extLst>
              <a:ext uri="{FF2B5EF4-FFF2-40B4-BE49-F238E27FC236}">
                <a16:creationId xmlns:a16="http://schemas.microsoft.com/office/drawing/2014/main" id="{1D5E4A31-4072-9922-D0F5-241C14B1A27C}"/>
              </a:ext>
            </a:extLst>
          </p:cNvPr>
          <p:cNvSpPr>
            <a:spLocks noGrp="1"/>
          </p:cNvSpPr>
          <p:nvPr>
            <p:ph type="ftr" sz="quarter" idx="17"/>
          </p:nvPr>
        </p:nvSpPr>
        <p:spPr>
          <a:xfrm>
            <a:off x="3265200" y="6450420"/>
            <a:ext cx="6656400" cy="144000"/>
          </a:xfrm>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6" name="Slide Number Placeholder 5">
            <a:extLst>
              <a:ext uri="{FF2B5EF4-FFF2-40B4-BE49-F238E27FC236}">
                <a16:creationId xmlns:a16="http://schemas.microsoft.com/office/drawing/2014/main" id="{4451D7E3-B707-E68D-52EF-D4243EB0ECED}"/>
              </a:ext>
            </a:extLst>
          </p:cNvPr>
          <p:cNvSpPr>
            <a:spLocks noGrp="1"/>
          </p:cNvSpPr>
          <p:nvPr>
            <p:ph type="sldNum" sz="quarter" idx="18"/>
          </p:nvPr>
        </p:nvSpPr>
        <p:spPr/>
        <p:txBody>
          <a:bodyPr/>
          <a:lstStyle/>
          <a:p>
            <a:fld id="{9A0F3412-00EB-454F-952B-1EB5D3D69307}" type="slidenum">
              <a:rPr lang="en-US" noProof="0" smtClean="0"/>
              <a:pPr/>
              <a:t>‹#›</a:t>
            </a:fld>
            <a:endParaRPr lang="en-US" noProof="0" dirty="0"/>
          </a:p>
        </p:txBody>
      </p:sp>
      <p:sp>
        <p:nvSpPr>
          <p:cNvPr id="8" name="Online Image Placeholder 9">
            <a:extLst>
              <a:ext uri="{FF2B5EF4-FFF2-40B4-BE49-F238E27FC236}">
                <a16:creationId xmlns:a16="http://schemas.microsoft.com/office/drawing/2014/main" id="{A2F85F0E-6716-6BB7-327E-848037ACEF74}"/>
              </a:ext>
            </a:extLst>
          </p:cNvPr>
          <p:cNvSpPr>
            <a:spLocks noGrp="1" noChangeAspect="1"/>
          </p:cNvSpPr>
          <p:nvPr>
            <p:ph type="clipArt" sz="quarter" idx="20" hasCustomPrompt="1"/>
          </p:nvPr>
        </p:nvSpPr>
        <p:spPr>
          <a:xfrm>
            <a:off x="288000" y="2228400"/>
            <a:ext cx="3679200" cy="25400"/>
          </a:xfrm>
          <a:solidFill>
            <a:schemeClr val="accent1"/>
          </a:solidFill>
        </p:spPr>
        <p:txBody>
          <a:bodyPr/>
          <a:lstStyle>
            <a:lvl1pPr>
              <a:defRPr sz="100" b="0">
                <a:solidFill>
                  <a:srgbClr val="3C3E00"/>
                </a:solidFill>
              </a:defRPr>
            </a:lvl1pPr>
          </a:lstStyle>
          <a:p>
            <a:r>
              <a:rPr lang="en-US" dirty="0"/>
              <a:t>.</a:t>
            </a:r>
          </a:p>
        </p:txBody>
      </p:sp>
      <p:sp>
        <p:nvSpPr>
          <p:cNvPr id="9" name="Online Image Placeholder 9">
            <a:extLst>
              <a:ext uri="{FF2B5EF4-FFF2-40B4-BE49-F238E27FC236}">
                <a16:creationId xmlns:a16="http://schemas.microsoft.com/office/drawing/2014/main" id="{2C4BC777-9D4E-C7CA-3A3A-715BA4AE1BB3}"/>
              </a:ext>
            </a:extLst>
          </p:cNvPr>
          <p:cNvSpPr>
            <a:spLocks noGrp="1"/>
          </p:cNvSpPr>
          <p:nvPr>
            <p:ph type="clipArt" sz="quarter" idx="21" hasCustomPrompt="1"/>
          </p:nvPr>
        </p:nvSpPr>
        <p:spPr>
          <a:xfrm>
            <a:off x="10751366" y="2228400"/>
            <a:ext cx="1440634" cy="25200"/>
          </a:xfrm>
          <a:solidFill>
            <a:schemeClr val="accent1"/>
          </a:solidFill>
        </p:spPr>
        <p:txBody>
          <a:bodyPr/>
          <a:lstStyle>
            <a:lvl1pPr>
              <a:defRPr sz="100" b="0">
                <a:solidFill>
                  <a:srgbClr val="3C3E00"/>
                </a:solidFill>
              </a:defRPr>
            </a:lvl1pPr>
          </a:lstStyle>
          <a:p>
            <a:r>
              <a:rPr lang="en-US" dirty="0"/>
              <a:t>.</a:t>
            </a:r>
          </a:p>
        </p:txBody>
      </p:sp>
      <p:sp>
        <p:nvSpPr>
          <p:cNvPr id="4" name="Abgerundete rechteckige Legende 10">
            <a:extLst>
              <a:ext uri="{FF2B5EF4-FFF2-40B4-BE49-F238E27FC236}">
                <a16:creationId xmlns:a16="http://schemas.microsoft.com/office/drawing/2014/main" id="{E49C7F29-DBD8-8CFC-724A-754CC23C80B2}"/>
              </a:ext>
            </a:extLst>
          </p:cNvPr>
          <p:cNvSpPr/>
          <p:nvPr userDrawn="1"/>
        </p:nvSpPr>
        <p:spPr>
          <a:xfrm>
            <a:off x="12312000" y="2416175"/>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a:t>
            </a:r>
            <a:r>
              <a:rPr lang="en-US" sz="900" b="0" noProof="0" dirty="0" err="1">
                <a:solidFill>
                  <a:schemeClr val="tx1"/>
                </a:solidFill>
              </a:rPr>
              <a:t>subheadline</a:t>
            </a:r>
            <a:r>
              <a:rPr lang="en-US" sz="900" b="0" noProof="0" dirty="0">
                <a:solidFill>
                  <a:schemeClr val="tx1"/>
                </a:solidFill>
              </a:rPr>
              <a:t> can be placed here</a:t>
            </a:r>
          </a:p>
        </p:txBody>
      </p:sp>
      <p:sp>
        <p:nvSpPr>
          <p:cNvPr id="7" name="Abgerundete rechteckige Legende 10">
            <a:extLst>
              <a:ext uri="{FF2B5EF4-FFF2-40B4-BE49-F238E27FC236}">
                <a16:creationId xmlns:a16="http://schemas.microsoft.com/office/drawing/2014/main" id="{3A3F11DA-DA62-714C-B812-DE0E15ACA754}"/>
              </a:ext>
            </a:extLst>
          </p:cNvPr>
          <p:cNvSpPr/>
          <p:nvPr userDrawn="1"/>
        </p:nvSpPr>
        <p:spPr>
          <a:xfrm>
            <a:off x="12312000" y="1081671"/>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longer, multi-line headline can appear here</a:t>
            </a:r>
          </a:p>
        </p:txBody>
      </p:sp>
    </p:spTree>
    <p:extLst>
      <p:ext uri="{BB962C8B-B14F-4D97-AF65-F5344CB8AC3E}">
        <p14:creationId xmlns:p14="http://schemas.microsoft.com/office/powerpoint/2010/main" val="1796174665"/>
      </p:ext>
    </p:extLst>
  </p:cSld>
  <p:clrMapOvr>
    <a:masterClrMapping/>
  </p:clrMapOvr>
  <p:extLst>
    <p:ext uri="{DCECCB84-F9BA-43D5-87BE-67443E8EF086}">
      <p15:sldGuideLst xmlns:p15="http://schemas.microsoft.com/office/powerpoint/2012/main">
        <p15:guide id="1" orient="horz" pos="1522">
          <p15:clr>
            <a:srgbClr val="FBAE40"/>
          </p15:clr>
        </p15:guide>
        <p15:guide id="2" pos="1693">
          <p15:clr>
            <a:srgbClr val="FBAE40"/>
          </p15:clr>
        </p15:guide>
        <p15:guide id="3" orient="horz" pos="1305">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dark">
    <p:bg>
      <p:bgPr>
        <a:solidFill>
          <a:schemeClr val="bg1"/>
        </a:solidFill>
        <a:effectLst/>
      </p:bgPr>
    </p:bg>
    <p:spTree>
      <p:nvGrpSpPr>
        <p:cNvPr id="1" name=""/>
        <p:cNvGrpSpPr/>
        <p:nvPr/>
      </p:nvGrpSpPr>
      <p:grpSpPr>
        <a:xfrm>
          <a:off x="0" y="0"/>
          <a:ext cx="0" cy="0"/>
          <a:chOff x="0" y="0"/>
          <a:chExt cx="0" cy="0"/>
        </a:xfrm>
      </p:grpSpPr>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3265200" y="1227600"/>
            <a:ext cx="5634000" cy="846000"/>
          </a:xfrm>
        </p:spPr>
        <p:txBody>
          <a:bodyPr anchor="b" anchorCtr="0"/>
          <a:lstStyle>
            <a:lvl1pPr>
              <a:defRPr sz="2000">
                <a:solidFill>
                  <a:schemeClr val="tx2"/>
                </a:solidFill>
              </a:defRPr>
            </a:lvl1pPr>
          </a:lstStyle>
          <a:p>
            <a:r>
              <a:rPr lang="en-US" dirty="0"/>
              <a:t>Click to edit Master title style</a:t>
            </a:r>
          </a:p>
        </p:txBody>
      </p:sp>
      <p:sp>
        <p:nvSpPr>
          <p:cNvPr id="3" name="Textplatzhalter 2">
            <a:extLst>
              <a:ext uri="{FF2B5EF4-FFF2-40B4-BE49-F238E27FC236}">
                <a16:creationId xmlns:a16="http://schemas.microsoft.com/office/drawing/2014/main" id="{1CEC3744-8767-F352-6BF4-168B2740671D}"/>
              </a:ext>
            </a:extLst>
          </p:cNvPr>
          <p:cNvSpPr>
            <a:spLocks noGrp="1"/>
          </p:cNvSpPr>
          <p:nvPr>
            <p:ph type="body" idx="1"/>
          </p:nvPr>
        </p:nvSpPr>
        <p:spPr>
          <a:xfrm>
            <a:off x="3263393" y="2419200"/>
            <a:ext cx="5634000" cy="972000"/>
          </a:xfrm>
        </p:spPr>
        <p:txBody>
          <a:bodyPr tIns="72000"/>
          <a:lstStyle>
            <a:lvl1pPr marL="0" indent="0">
              <a:spcAft>
                <a:spcPts val="0"/>
              </a:spcAft>
              <a:buNone/>
              <a:defRPr sz="1400">
                <a:solidFill>
                  <a:schemeClr val="tx2"/>
                </a:solidFill>
              </a:defRPr>
            </a:lvl1pPr>
            <a:lvl2pPr marL="0" indent="0">
              <a:lnSpc>
                <a:spcPct val="100000"/>
              </a:lnSpc>
              <a:spcAft>
                <a:spcPts val="0"/>
              </a:spcAft>
              <a:buNone/>
              <a:defRPr sz="1400" b="1">
                <a:solidFill>
                  <a:schemeClr val="tx2"/>
                </a:solidFill>
              </a:defRPr>
            </a:lvl2pPr>
            <a:lvl3pPr marL="0" indent="0">
              <a:lnSpc>
                <a:spcPct val="100000"/>
              </a:lnSpc>
              <a:spcAft>
                <a:spcPts val="0"/>
              </a:spcAft>
              <a:buNone/>
              <a:defRPr sz="1400" b="1">
                <a:solidFill>
                  <a:schemeClr val="tx2"/>
                </a:solidFill>
              </a:defRPr>
            </a:lvl3pPr>
            <a:lvl4pPr marL="0" indent="0">
              <a:lnSpc>
                <a:spcPct val="100000"/>
              </a:lnSpc>
              <a:spcAft>
                <a:spcPts val="0"/>
              </a:spcAft>
              <a:buNone/>
              <a:defRPr sz="1400" b="1">
                <a:solidFill>
                  <a:schemeClr val="tx2"/>
                </a:solidFill>
              </a:defRPr>
            </a:lvl4pPr>
            <a:lvl5pPr marL="0" indent="0">
              <a:lnSpc>
                <a:spcPct val="100000"/>
              </a:lnSpc>
              <a:spcAft>
                <a:spcPts val="0"/>
              </a:spcAft>
              <a:buNone/>
              <a:defRPr sz="1400" b="1">
                <a:solidFill>
                  <a:schemeClr val="tx2"/>
                </a:solidFill>
              </a:defRPr>
            </a:lvl5pPr>
            <a:lvl6pPr marL="0" indent="0">
              <a:lnSpc>
                <a:spcPct val="100000"/>
              </a:lnSpc>
              <a:spcAft>
                <a:spcPts val="0"/>
              </a:spcAft>
              <a:buNone/>
              <a:defRPr sz="1400" b="1">
                <a:solidFill>
                  <a:schemeClr val="tx2"/>
                </a:solidFill>
              </a:defRPr>
            </a:lvl6pPr>
            <a:lvl7pPr marL="0" indent="0">
              <a:lnSpc>
                <a:spcPct val="100000"/>
              </a:lnSpc>
              <a:spcAft>
                <a:spcPts val="0"/>
              </a:spcAft>
              <a:buNone/>
              <a:defRPr sz="1400" b="1">
                <a:solidFill>
                  <a:schemeClr val="tx2"/>
                </a:solidFill>
              </a:defRPr>
            </a:lvl7pPr>
            <a:lvl8pPr marL="0" indent="0">
              <a:lnSpc>
                <a:spcPct val="100000"/>
              </a:lnSpc>
              <a:spcAft>
                <a:spcPts val="0"/>
              </a:spcAft>
              <a:buNone/>
              <a:defRPr sz="1400" b="1">
                <a:solidFill>
                  <a:schemeClr val="tx2"/>
                </a:solidFill>
              </a:defRPr>
            </a:lvl8pPr>
            <a:lvl9pPr marL="0" indent="0">
              <a:lnSpc>
                <a:spcPct val="100000"/>
              </a:lnSpc>
              <a:buNone/>
              <a:defRPr sz="1400" b="1">
                <a:solidFill>
                  <a:schemeClr val="tx2"/>
                </a:solidFill>
              </a:defRPr>
            </a:lvl9pPr>
          </a:lstStyle>
          <a:p>
            <a:pPr lvl="0"/>
            <a:r>
              <a:rPr lang="en-US" dirty="0"/>
              <a:t>Click to edit Master text styles</a:t>
            </a:r>
          </a:p>
        </p:txBody>
      </p:sp>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bg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5" name="Online Image Placeholder 9">
            <a:extLst>
              <a:ext uri="{FF2B5EF4-FFF2-40B4-BE49-F238E27FC236}">
                <a16:creationId xmlns:a16="http://schemas.microsoft.com/office/drawing/2014/main" id="{478C4D49-CEE0-F698-6BA8-FA0FCE38B3F9}"/>
              </a:ext>
            </a:extLst>
          </p:cNvPr>
          <p:cNvSpPr>
            <a:spLocks noGrp="1" noChangeAspect="1"/>
          </p:cNvSpPr>
          <p:nvPr>
            <p:ph type="clipArt" sz="quarter" idx="21" hasCustomPrompt="1"/>
          </p:nvPr>
        </p:nvSpPr>
        <p:spPr>
          <a:xfrm>
            <a:off x="288000" y="2228400"/>
            <a:ext cx="3679200" cy="25400"/>
          </a:xfrm>
          <a:solidFill>
            <a:srgbClr val="3B2398"/>
          </a:solidFill>
        </p:spPr>
        <p:txBody>
          <a:bodyPr/>
          <a:lstStyle>
            <a:lvl1pPr>
              <a:defRPr sz="100" b="0">
                <a:solidFill>
                  <a:srgbClr val="3C3E00"/>
                </a:solidFill>
              </a:defRPr>
            </a:lvl1pPr>
          </a:lstStyle>
          <a:p>
            <a:r>
              <a:rPr lang="en-US" dirty="0"/>
              <a:t>.</a:t>
            </a:r>
          </a:p>
        </p:txBody>
      </p:sp>
      <p:sp>
        <p:nvSpPr>
          <p:cNvPr id="7" name="Online Image Placeholder 9">
            <a:extLst>
              <a:ext uri="{FF2B5EF4-FFF2-40B4-BE49-F238E27FC236}">
                <a16:creationId xmlns:a16="http://schemas.microsoft.com/office/drawing/2014/main" id="{A376B192-2A46-822B-5534-30CCE0DDCD9F}"/>
              </a:ext>
            </a:extLst>
          </p:cNvPr>
          <p:cNvSpPr>
            <a:spLocks noGrp="1"/>
          </p:cNvSpPr>
          <p:nvPr>
            <p:ph type="clipArt" sz="quarter" idx="22" hasCustomPrompt="1"/>
          </p:nvPr>
        </p:nvSpPr>
        <p:spPr>
          <a:xfrm>
            <a:off x="10751366" y="2228400"/>
            <a:ext cx="1440634" cy="25200"/>
          </a:xfrm>
          <a:solidFill>
            <a:srgbClr val="3B2398"/>
          </a:solidFill>
        </p:spPr>
        <p:txBody>
          <a:bodyPr/>
          <a:lstStyle>
            <a:lvl1pPr>
              <a:defRPr sz="100" b="0">
                <a:solidFill>
                  <a:srgbClr val="3C3E00"/>
                </a:solidFill>
              </a:defRPr>
            </a:lvl1pPr>
          </a:lstStyle>
          <a:p>
            <a:r>
              <a:rPr lang="en-US" dirty="0"/>
              <a:t>.</a:t>
            </a:r>
          </a:p>
        </p:txBody>
      </p:sp>
      <p:sp>
        <p:nvSpPr>
          <p:cNvPr id="9" name="Footer Placeholder 8">
            <a:extLst>
              <a:ext uri="{FF2B5EF4-FFF2-40B4-BE49-F238E27FC236}">
                <a16:creationId xmlns:a16="http://schemas.microsoft.com/office/drawing/2014/main" id="{FC732ECB-9388-8CA1-EB01-6E87A925AB1B}"/>
              </a:ext>
            </a:extLst>
          </p:cNvPr>
          <p:cNvSpPr>
            <a:spLocks noGrp="1"/>
          </p:cNvSpPr>
          <p:nvPr>
            <p:ph type="ftr" sz="quarter" idx="23"/>
          </p:nvPr>
        </p:nvSpPr>
        <p:spPr>
          <a:xfrm>
            <a:off x="3265200" y="6450420"/>
            <a:ext cx="6656400"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6FEBCB2A-7E50-4B55-C1F3-33448BAC5B28}"/>
              </a:ext>
            </a:extLst>
          </p:cNvPr>
          <p:cNvSpPr>
            <a:spLocks noGrp="1"/>
          </p:cNvSpPr>
          <p:nvPr>
            <p:ph type="sldNum" sz="quarter" idx="24"/>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4" name="Abgerundete rechteckige Legende 10">
            <a:extLst>
              <a:ext uri="{FF2B5EF4-FFF2-40B4-BE49-F238E27FC236}">
                <a16:creationId xmlns:a16="http://schemas.microsoft.com/office/drawing/2014/main" id="{2ED7CB10-C23C-F33A-6ACD-E8354FB5D56B}"/>
              </a:ext>
            </a:extLst>
          </p:cNvPr>
          <p:cNvSpPr/>
          <p:nvPr userDrawn="1"/>
        </p:nvSpPr>
        <p:spPr>
          <a:xfrm>
            <a:off x="12312000" y="2416175"/>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a:t>
            </a:r>
            <a:r>
              <a:rPr lang="en-US" sz="900" b="0" noProof="0" dirty="0" err="1">
                <a:solidFill>
                  <a:schemeClr val="tx1"/>
                </a:solidFill>
              </a:rPr>
              <a:t>subheadline</a:t>
            </a:r>
            <a:r>
              <a:rPr lang="en-US" sz="900" b="0" noProof="0" dirty="0">
                <a:solidFill>
                  <a:schemeClr val="tx1"/>
                </a:solidFill>
              </a:rPr>
              <a:t> can be placed here</a:t>
            </a:r>
          </a:p>
        </p:txBody>
      </p:sp>
      <p:sp>
        <p:nvSpPr>
          <p:cNvPr id="6" name="Abgerundete rechteckige Legende 10">
            <a:extLst>
              <a:ext uri="{FF2B5EF4-FFF2-40B4-BE49-F238E27FC236}">
                <a16:creationId xmlns:a16="http://schemas.microsoft.com/office/drawing/2014/main" id="{5EFA7A90-5A62-FDFA-3A09-2E645FBE75C5}"/>
              </a:ext>
            </a:extLst>
          </p:cNvPr>
          <p:cNvSpPr/>
          <p:nvPr userDrawn="1"/>
        </p:nvSpPr>
        <p:spPr>
          <a:xfrm>
            <a:off x="12312000" y="1081671"/>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longer, multi-line headline can appear here</a:t>
            </a:r>
          </a:p>
        </p:txBody>
      </p:sp>
    </p:spTree>
    <p:extLst>
      <p:ext uri="{BB962C8B-B14F-4D97-AF65-F5344CB8AC3E}">
        <p14:creationId xmlns:p14="http://schemas.microsoft.com/office/powerpoint/2010/main" val="2520231916"/>
      </p:ext>
    </p:extLst>
  </p:cSld>
  <p:clrMapOvr>
    <a:masterClrMapping/>
  </p:clrMapOvr>
  <p:extLst>
    <p:ext uri="{DCECCB84-F9BA-43D5-87BE-67443E8EF086}">
      <p15:sldGuideLst xmlns:p15="http://schemas.microsoft.com/office/powerpoint/2012/main">
        <p15:guide id="1" orient="horz" pos="1522">
          <p15:clr>
            <a:srgbClr val="FBAE40"/>
          </p15:clr>
        </p15:guide>
        <p15:guide id="2" pos="1693">
          <p15:clr>
            <a:srgbClr val="FBAE40"/>
          </p15:clr>
        </p15:guide>
        <p15:guide id="3" orient="horz" pos="130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ntents with Background light">
    <p:bg>
      <p:bgPr>
        <a:solidFill>
          <a:schemeClr val="accent1"/>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a:t>Click to edit Master title style</a:t>
            </a:r>
            <a:endParaRPr lang="en-US" dirty="0"/>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a:t>
            </a:fld>
            <a:endParaRPr lang="en-US" noProof="0" dirty="0"/>
          </a:p>
        </p:txBody>
      </p:sp>
      <p:pic>
        <p:nvPicPr>
          <p:cNvPr id="5" name="Grafik 10">
            <a:extLst>
              <a:ext uri="{FF2B5EF4-FFF2-40B4-BE49-F238E27FC236}">
                <a16:creationId xmlns:a16="http://schemas.microsoft.com/office/drawing/2014/main" id="{DCBA62C2-C7B7-87CF-008A-31AD89387C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1537079618"/>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386" userDrawn="1">
          <p15:clr>
            <a:srgbClr val="FBAE40"/>
          </p15:clr>
        </p15:guide>
        <p15:guide id="3" pos="4112" userDrawn="1">
          <p15:clr>
            <a:srgbClr val="FBAE40"/>
          </p15:clr>
        </p15:guide>
        <p15:guide id="4" pos="3840" userDrawn="1">
          <p15:clr>
            <a:srgbClr val="FBAE40"/>
          </p15:clr>
        </p15:guide>
        <p15:guide id="5" pos="7319"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ext, Picture large">
    <p:bg>
      <p:bgPr>
        <a:solidFill>
          <a:srgbClr val="3B2398"/>
        </a:solidFill>
        <a:effectLst/>
      </p:bgPr>
    </p:bg>
    <p:spTree>
      <p:nvGrpSpPr>
        <p:cNvPr id="1" name=""/>
        <p:cNvGrpSpPr/>
        <p:nvPr/>
      </p:nvGrpSpPr>
      <p:grpSpPr>
        <a:xfrm>
          <a:off x="0" y="0"/>
          <a:ext cx="0" cy="0"/>
          <a:chOff x="0" y="0"/>
          <a:chExt cx="0" cy="0"/>
        </a:xfrm>
      </p:grpSpPr>
      <p:pic>
        <p:nvPicPr>
          <p:cNvPr id="4" name="Grafik 10">
            <a:extLst>
              <a:ext uri="{FF2B5EF4-FFF2-40B4-BE49-F238E27FC236}">
                <a16:creationId xmlns:a16="http://schemas.microsoft.com/office/drawing/2014/main" id="{DCEA1B8A-ACF1-3919-0C08-7E71980EBE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5" name="Picture Placeholder 14">
            <a:extLst>
              <a:ext uri="{FF2B5EF4-FFF2-40B4-BE49-F238E27FC236}">
                <a16:creationId xmlns:a16="http://schemas.microsoft.com/office/drawing/2014/main" id="{15264148-2665-8D2E-D76E-A0FC2595BD44}"/>
              </a:ext>
            </a:extLst>
          </p:cNvPr>
          <p:cNvSpPr>
            <a:spLocks noGrp="1"/>
          </p:cNvSpPr>
          <p:nvPr>
            <p:ph type="pic" sz="quarter" idx="13"/>
          </p:nvPr>
        </p:nvSpPr>
        <p:spPr>
          <a:xfrm>
            <a:off x="2688298" y="0"/>
            <a:ext cx="9503702" cy="6858000"/>
          </a:xfrm>
          <a:custGeom>
            <a:avLst/>
            <a:gdLst>
              <a:gd name="connsiteX0" fmla="*/ 0 w 9503702"/>
              <a:gd name="connsiteY0" fmla="*/ 0 h 6858000"/>
              <a:gd name="connsiteX1" fmla="*/ 9503702 w 9503702"/>
              <a:gd name="connsiteY1" fmla="*/ 0 h 6858000"/>
              <a:gd name="connsiteX2" fmla="*/ 9503702 w 9503702"/>
              <a:gd name="connsiteY2" fmla="*/ 6858000 h 6858000"/>
              <a:gd name="connsiteX3" fmla="*/ 0 w 9503702"/>
              <a:gd name="connsiteY3" fmla="*/ 6858000 h 6858000"/>
              <a:gd name="connsiteX4" fmla="*/ 287998 w 9503702"/>
              <a:gd name="connsiteY4" fmla="*/ 6570002 h 6858000"/>
              <a:gd name="connsiteX5" fmla="*/ 287998 w 9503702"/>
              <a:gd name="connsiteY5" fmla="*/ 287998 h 6858000"/>
              <a:gd name="connsiteX6" fmla="*/ 0 w 950370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02" h="6858000">
                <a:moveTo>
                  <a:pt x="0" y="0"/>
                </a:moveTo>
                <a:lnTo>
                  <a:pt x="9503702" y="0"/>
                </a:lnTo>
                <a:lnTo>
                  <a:pt x="9503702" y="6858000"/>
                </a:lnTo>
                <a:lnTo>
                  <a:pt x="0" y="6858000"/>
                </a:lnTo>
                <a:cubicBezTo>
                  <a:pt x="159055" y="6858000"/>
                  <a:pt x="287998" y="6729057"/>
                  <a:pt x="287998" y="6570002"/>
                </a:cubicBezTo>
                <a:lnTo>
                  <a:pt x="287998" y="287998"/>
                </a:lnTo>
                <a:cubicBezTo>
                  <a:pt x="287998" y="128943"/>
                  <a:pt x="159055"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287098" y="1376363"/>
            <a:ext cx="2401200" cy="972000"/>
          </a:xfrm>
        </p:spPr>
        <p:txBody>
          <a:bodyPr anchor="t" anchorCtr="0"/>
          <a:lstStyle>
            <a:lvl1pPr>
              <a:defRPr sz="2000">
                <a:solidFill>
                  <a:schemeClr val="tx2"/>
                </a:solidFill>
              </a:defRPr>
            </a:lvl1pPr>
          </a:lstStyle>
          <a:p>
            <a:r>
              <a:rPr lang="en-US" dirty="0"/>
              <a:t>Click to edit Master title style</a:t>
            </a:r>
          </a:p>
        </p:txBody>
      </p:sp>
      <p:sp>
        <p:nvSpPr>
          <p:cNvPr id="7" name="Footer Placeholder 6">
            <a:extLst>
              <a:ext uri="{FF2B5EF4-FFF2-40B4-BE49-F238E27FC236}">
                <a16:creationId xmlns:a16="http://schemas.microsoft.com/office/drawing/2014/main" id="{63CF035E-3E24-71F2-ECCF-0FC3A9F69A7F}"/>
              </a:ext>
            </a:extLst>
          </p:cNvPr>
          <p:cNvSpPr>
            <a:spLocks noGrp="1"/>
          </p:cNvSpPr>
          <p:nvPr>
            <p:ph type="ftr" sz="quarter" idx="18"/>
          </p:nvPr>
        </p:nvSpPr>
        <p:spPr>
          <a:xfrm>
            <a:off x="3265200" y="6450420"/>
            <a:ext cx="6656400" cy="144000"/>
          </a:xfrm>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8" name="Slide Number Placeholder 7">
            <a:extLst>
              <a:ext uri="{FF2B5EF4-FFF2-40B4-BE49-F238E27FC236}">
                <a16:creationId xmlns:a16="http://schemas.microsoft.com/office/drawing/2014/main" id="{DCEFAE0E-A49B-4091-85D7-B91D0281AED1}"/>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10" name="Online Image Placeholder 9">
            <a:extLst>
              <a:ext uri="{FF2B5EF4-FFF2-40B4-BE49-F238E27FC236}">
                <a16:creationId xmlns:a16="http://schemas.microsoft.com/office/drawing/2014/main" id="{E0787F05-BFE0-BCD8-3023-E6D2DDA482BC}"/>
              </a:ext>
            </a:extLst>
          </p:cNvPr>
          <p:cNvSpPr>
            <a:spLocks noGrp="1" noChangeAspect="1"/>
          </p:cNvSpPr>
          <p:nvPr>
            <p:ph type="clipArt" sz="quarter" idx="20" hasCustomPrompt="1"/>
          </p:nvPr>
        </p:nvSpPr>
        <p:spPr>
          <a:xfrm>
            <a:off x="288000" y="1036800"/>
            <a:ext cx="3679200" cy="25400"/>
          </a:xfrm>
          <a:solidFill>
            <a:schemeClr val="accent1"/>
          </a:solidFill>
        </p:spPr>
        <p:txBody>
          <a:bodyPr/>
          <a:lstStyle>
            <a:lvl1pPr>
              <a:defRPr sz="100" b="0">
                <a:solidFill>
                  <a:srgbClr val="3C3E00"/>
                </a:solidFill>
              </a:defRPr>
            </a:lvl1pPr>
          </a:lstStyle>
          <a:p>
            <a:r>
              <a:rPr lang="en-US" dirty="0"/>
              <a:t>.</a:t>
            </a:r>
          </a:p>
        </p:txBody>
      </p:sp>
      <p:sp>
        <p:nvSpPr>
          <p:cNvPr id="11" name="Online Image Placeholder 9">
            <a:extLst>
              <a:ext uri="{FF2B5EF4-FFF2-40B4-BE49-F238E27FC236}">
                <a16:creationId xmlns:a16="http://schemas.microsoft.com/office/drawing/2014/main" id="{A7429042-57AB-06D1-342B-2011144DE143}"/>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sp>
        <p:nvSpPr>
          <p:cNvPr id="20" name="Text Placeholder 19">
            <a:extLst>
              <a:ext uri="{FF2B5EF4-FFF2-40B4-BE49-F238E27FC236}">
                <a16:creationId xmlns:a16="http://schemas.microsoft.com/office/drawing/2014/main" id="{6879761B-5C15-26D3-4E48-C9A8F18D168E}"/>
              </a:ext>
            </a:extLst>
          </p:cNvPr>
          <p:cNvSpPr>
            <a:spLocks noGrp="1"/>
          </p:cNvSpPr>
          <p:nvPr>
            <p:ph type="body" sz="quarter" idx="23"/>
          </p:nvPr>
        </p:nvSpPr>
        <p:spPr>
          <a:xfrm>
            <a:off x="287470" y="1928174"/>
            <a:ext cx="2400300" cy="3060000"/>
          </a:xfrm>
        </p:spPr>
        <p:txBody>
          <a:bodyPr tIns="378000"/>
          <a:lstStyle>
            <a:lvl1pPr>
              <a:defRPr b="0"/>
            </a:lvl1pPr>
            <a:lvl2pPr>
              <a:spcAft>
                <a:spcPts val="1600"/>
              </a:spcAft>
              <a:defRPr/>
            </a:lvl2pPr>
            <a:lvl3pPr marL="0" indent="0">
              <a:buNone/>
              <a:defRPr/>
            </a:lvl3pPr>
            <a:lvl4pPr marL="270000" indent="-270000">
              <a:spcAft>
                <a:spcPts val="1600"/>
              </a:spcAft>
              <a:buFont typeface="Symbol" panose="05050102010706020507" pitchFamily="18" charset="2"/>
              <a:buChar char="-"/>
              <a:defRPr sz="1400" b="0"/>
            </a:lvl4pPr>
            <a:lvl5pPr marL="0" indent="0" algn="l">
              <a:spcAft>
                <a:spcPts val="600"/>
              </a:spcAft>
              <a:buNone/>
              <a:defRPr sz="1400" b="0"/>
            </a:lvl5pPr>
            <a:lvl6pPr marL="270000" indent="-270000" algn="l">
              <a:spcAft>
                <a:spcPts val="1600"/>
              </a:spcAft>
              <a:buFont typeface="Symbol" panose="05050102010706020507" pitchFamily="18" charset="2"/>
              <a:buChar char="-"/>
              <a:defRPr sz="1400" b="0"/>
            </a:lvl6pPr>
            <a:lvl7pPr marL="0" indent="0" algn="l">
              <a:lnSpc>
                <a:spcPct val="100000"/>
              </a:lnSpc>
              <a:spcAft>
                <a:spcPts val="600"/>
              </a:spcAft>
              <a:buNone/>
              <a:defRPr sz="1400" b="0"/>
            </a:lvl7pPr>
            <a:lvl8pPr marL="270000" indent="-270000" algn="l">
              <a:lnSpc>
                <a:spcPct val="100000"/>
              </a:lnSpc>
              <a:spcAft>
                <a:spcPts val="1600"/>
              </a:spcAft>
              <a:buFont typeface="Symbol" panose="05050102010706020507" pitchFamily="18" charset="2"/>
              <a:buChar char="-"/>
              <a:defRPr sz="1400"/>
            </a:lvl8pPr>
            <a:lvl9pPr>
              <a:lnSpc>
                <a:spcPct val="100000"/>
              </a:lnSpc>
              <a:spcAft>
                <a:spcPts val="600"/>
              </a:spcAft>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 name="Abgerundete rechteckige Legende 10">
            <a:extLst>
              <a:ext uri="{FF2B5EF4-FFF2-40B4-BE49-F238E27FC236}">
                <a16:creationId xmlns:a16="http://schemas.microsoft.com/office/drawing/2014/main" id="{235880D5-B4C2-F3D8-9EB5-815D75937C0C}"/>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86A12F96-4FD2-D559-9B11-9CB90305E727}"/>
              </a:ext>
            </a:extLst>
          </p:cNvPr>
          <p:cNvSpPr/>
          <p:nvPr userDrawn="1"/>
        </p:nvSpPr>
        <p:spPr>
          <a:xfrm>
            <a:off x="-2808000" y="2353933"/>
            <a:ext cx="2696941" cy="10560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Short text for an introduction to the topic or </a:t>
            </a:r>
            <a:br>
              <a:rPr lang="en-US" sz="900" b="0" noProof="0" dirty="0">
                <a:solidFill>
                  <a:schemeClr val="tx1"/>
                </a:solidFill>
              </a:rPr>
            </a:br>
            <a:r>
              <a:rPr lang="en-US" sz="900" b="0" noProof="0" dirty="0">
                <a:solidFill>
                  <a:schemeClr val="tx1"/>
                </a:solidFill>
              </a:rPr>
              <a:t>3 most important facts for an introduction to the topic. Use list level 2 for a list.</a:t>
            </a:r>
          </a:p>
        </p:txBody>
      </p:sp>
    </p:spTree>
    <p:extLst>
      <p:ext uri="{BB962C8B-B14F-4D97-AF65-F5344CB8AC3E}">
        <p14:creationId xmlns:p14="http://schemas.microsoft.com/office/powerpoint/2010/main" val="4166950413"/>
      </p:ext>
    </p:extLst>
  </p:cSld>
  <p:clrMapOvr>
    <a:masterClrMapping/>
  </p:clrMapOvr>
  <p:extLst>
    <p:ext uri="{DCECCB84-F9BA-43D5-87BE-67443E8EF086}">
      <p15:sldGuideLst xmlns:p15="http://schemas.microsoft.com/office/powerpoint/2012/main">
        <p15:guide id="2" pos="1693" userDrawn="1">
          <p15:clr>
            <a:srgbClr val="FBAE40"/>
          </p15:clr>
        </p15:guide>
        <p15:guide id="3" orient="horz" pos="867" userDrawn="1">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Highlight light">
    <p:bg>
      <p:bgPr>
        <a:solidFill>
          <a:srgbClr val="3B2398"/>
        </a:solidFill>
        <a:effectLst/>
      </p:bgPr>
    </p:bg>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p>
            <a:r>
              <a:rPr lang="en-US" dirty="0"/>
              <a:t>Click to edit Master title style</a:t>
            </a:r>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6" name="Rectangle 15">
            <a:extLst>
              <a:ext uri="{FF2B5EF4-FFF2-40B4-BE49-F238E27FC236}">
                <a16:creationId xmlns:a16="http://schemas.microsoft.com/office/drawing/2014/main" id="{C89B7536-813E-8070-C2E4-DF1A0FBF5358}"/>
              </a:ext>
            </a:extLst>
          </p:cNvPr>
          <p:cNvSpPr/>
          <p:nvPr userDrawn="1"/>
        </p:nvSpPr>
        <p:spPr>
          <a:xfrm>
            <a:off x="288000" y="1036800"/>
            <a:ext cx="7617600" cy="25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2" name="Online Image Placeholder 9">
            <a:extLst>
              <a:ext uri="{FF2B5EF4-FFF2-40B4-BE49-F238E27FC236}">
                <a16:creationId xmlns:a16="http://schemas.microsoft.com/office/drawing/2014/main" id="{AE64E78E-FF5F-6F08-E64D-99FC4BBD1066}"/>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pic>
        <p:nvPicPr>
          <p:cNvPr id="5" name="Grafik 10">
            <a:extLst>
              <a:ext uri="{FF2B5EF4-FFF2-40B4-BE49-F238E27FC236}">
                <a16:creationId xmlns:a16="http://schemas.microsoft.com/office/drawing/2014/main" id="{BED2D7BF-9930-126A-5935-B520619010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4" name="Abgerundete rechteckige Legende 10">
            <a:extLst>
              <a:ext uri="{FF2B5EF4-FFF2-40B4-BE49-F238E27FC236}">
                <a16:creationId xmlns:a16="http://schemas.microsoft.com/office/drawing/2014/main" id="{569217B6-1E3E-67C3-76AF-901E29B8ED0B}"/>
              </a:ext>
            </a:extLst>
          </p:cNvPr>
          <p:cNvSpPr/>
          <p:nvPr userDrawn="1"/>
        </p:nvSpPr>
        <p:spPr>
          <a:xfrm>
            <a:off x="12312000" y="5594238"/>
            <a:ext cx="2696941" cy="13330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t>
            </a:r>
          </a:p>
        </p:txBody>
      </p:sp>
    </p:spTree>
    <p:extLst>
      <p:ext uri="{BB962C8B-B14F-4D97-AF65-F5344CB8AC3E}">
        <p14:creationId xmlns:p14="http://schemas.microsoft.com/office/powerpoint/2010/main" val="161338695"/>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4980" userDrawn="1">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Highlight light, Line dark">
    <p:bg>
      <p:bgPr>
        <a:solidFill>
          <a:schemeClr val="accent1"/>
        </a:solidFill>
        <a:effectLst/>
      </p:bgPr>
    </p:bg>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p>
            <a:r>
              <a:rPr lang="en-US" dirty="0"/>
              <a:t>Click to edit Master title style</a:t>
            </a:r>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16" name="Rectangle 15">
            <a:extLst>
              <a:ext uri="{FF2B5EF4-FFF2-40B4-BE49-F238E27FC236}">
                <a16:creationId xmlns:a16="http://schemas.microsoft.com/office/drawing/2014/main" id="{C89B7536-813E-8070-C2E4-DF1A0FBF5358}"/>
              </a:ext>
            </a:extLst>
          </p:cNvPr>
          <p:cNvSpPr/>
          <p:nvPr userDrawn="1"/>
        </p:nvSpPr>
        <p:spPr>
          <a:xfrm>
            <a:off x="288000" y="1036800"/>
            <a:ext cx="7617600" cy="25200"/>
          </a:xfrm>
          <a:prstGeom prst="rect">
            <a:avLst/>
          </a:prstGeom>
          <a:solidFill>
            <a:srgbClr val="3B23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2" name="Online Image Placeholder 9">
            <a:extLst>
              <a:ext uri="{FF2B5EF4-FFF2-40B4-BE49-F238E27FC236}">
                <a16:creationId xmlns:a16="http://schemas.microsoft.com/office/drawing/2014/main" id="{AE64E78E-FF5F-6F08-E64D-99FC4BBD1066}"/>
              </a:ext>
            </a:extLst>
          </p:cNvPr>
          <p:cNvSpPr>
            <a:spLocks noGrp="1"/>
          </p:cNvSpPr>
          <p:nvPr>
            <p:ph type="clipArt" sz="quarter" idx="21" hasCustomPrompt="1"/>
          </p:nvPr>
        </p:nvSpPr>
        <p:spPr>
          <a:xfrm>
            <a:off x="10751366" y="1036800"/>
            <a:ext cx="1440634" cy="25200"/>
          </a:xfrm>
          <a:solidFill>
            <a:srgbClr val="3B2398"/>
          </a:solidFill>
        </p:spPr>
        <p:txBody>
          <a:bodyPr/>
          <a:lstStyle>
            <a:lvl1pPr>
              <a:defRPr sz="100" b="0">
                <a:solidFill>
                  <a:srgbClr val="3C3E00"/>
                </a:solidFill>
              </a:defRPr>
            </a:lvl1pPr>
          </a:lstStyle>
          <a:p>
            <a:r>
              <a:rPr lang="en-US" dirty="0"/>
              <a:t>.</a:t>
            </a:r>
          </a:p>
        </p:txBody>
      </p:sp>
      <p:pic>
        <p:nvPicPr>
          <p:cNvPr id="3" name="Grafik 10">
            <a:extLst>
              <a:ext uri="{FF2B5EF4-FFF2-40B4-BE49-F238E27FC236}">
                <a16:creationId xmlns:a16="http://schemas.microsoft.com/office/drawing/2014/main" id="{FC9AD835-EDF7-941C-5AC5-D89F9EE7FA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3799686231"/>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4980" userDrawn="1">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Highlight light, Line light">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p>
            <a:r>
              <a:rPr lang="en-US" dirty="0"/>
              <a:t>Click to edit Master title style</a:t>
            </a:r>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6" name="Rectangle 15">
            <a:extLst>
              <a:ext uri="{FF2B5EF4-FFF2-40B4-BE49-F238E27FC236}">
                <a16:creationId xmlns:a16="http://schemas.microsoft.com/office/drawing/2014/main" id="{C89B7536-813E-8070-C2E4-DF1A0FBF5358}"/>
              </a:ext>
            </a:extLst>
          </p:cNvPr>
          <p:cNvSpPr/>
          <p:nvPr userDrawn="1"/>
        </p:nvSpPr>
        <p:spPr>
          <a:xfrm>
            <a:off x="288000" y="1036800"/>
            <a:ext cx="76176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2" name="Online Image Placeholder 9">
            <a:extLst>
              <a:ext uri="{FF2B5EF4-FFF2-40B4-BE49-F238E27FC236}">
                <a16:creationId xmlns:a16="http://schemas.microsoft.com/office/drawing/2014/main" id="{AE64E78E-FF5F-6F08-E64D-99FC4BBD1066}"/>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sp>
        <p:nvSpPr>
          <p:cNvPr id="4" name="Abgerundete rechteckige Legende 10">
            <a:extLst>
              <a:ext uri="{FF2B5EF4-FFF2-40B4-BE49-F238E27FC236}">
                <a16:creationId xmlns:a16="http://schemas.microsoft.com/office/drawing/2014/main" id="{73BB6D4A-38C5-FF3A-907F-A2ABCFAD17EF}"/>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2266576940"/>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4980" userDrawn="1">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Highlight dark, Line dark">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lvl1pPr>
              <a:defRPr>
                <a:solidFill>
                  <a:schemeClr val="bg1"/>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7"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3" name="Rectangle 12">
            <a:extLst>
              <a:ext uri="{FF2B5EF4-FFF2-40B4-BE49-F238E27FC236}">
                <a16:creationId xmlns:a16="http://schemas.microsoft.com/office/drawing/2014/main" id="{C87C8480-EFC8-037D-4492-0D1A3CE0AEF3}"/>
              </a:ext>
            </a:extLst>
          </p:cNvPr>
          <p:cNvSpPr/>
          <p:nvPr userDrawn="1"/>
        </p:nvSpPr>
        <p:spPr>
          <a:xfrm>
            <a:off x="288000" y="1036800"/>
            <a:ext cx="7617600" cy="25200"/>
          </a:xfrm>
          <a:prstGeom prst="rect">
            <a:avLst/>
          </a:prstGeom>
          <a:solidFill>
            <a:srgbClr val="3B23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ooter Placeholder 6">
            <a:extLst>
              <a:ext uri="{FF2B5EF4-FFF2-40B4-BE49-F238E27FC236}">
                <a16:creationId xmlns:a16="http://schemas.microsoft.com/office/drawing/2014/main" id="{DA0B6A31-3801-382C-595A-81D616D6F04B}"/>
              </a:ext>
            </a:extLst>
          </p:cNvPr>
          <p:cNvSpPr>
            <a:spLocks noGrp="1"/>
          </p:cNvSpPr>
          <p:nvPr>
            <p:ph type="ftr" sz="quarter" idx="15"/>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10" name="Slide Number Placeholder 9">
            <a:extLst>
              <a:ext uri="{FF2B5EF4-FFF2-40B4-BE49-F238E27FC236}">
                <a16:creationId xmlns:a16="http://schemas.microsoft.com/office/drawing/2014/main" id="{E64D8672-5055-FE0F-0F41-09B11E1D86F0}"/>
              </a:ext>
            </a:extLst>
          </p:cNvPr>
          <p:cNvSpPr>
            <a:spLocks noGrp="1"/>
          </p:cNvSpPr>
          <p:nvPr>
            <p:ph type="sldNum" sz="quarter" idx="16"/>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11" name="Online Image Placeholder 9">
            <a:extLst>
              <a:ext uri="{FF2B5EF4-FFF2-40B4-BE49-F238E27FC236}">
                <a16:creationId xmlns:a16="http://schemas.microsoft.com/office/drawing/2014/main" id="{57CE4A4F-10F9-B148-2F78-CB04D918C50B}"/>
              </a:ext>
            </a:extLst>
          </p:cNvPr>
          <p:cNvSpPr>
            <a:spLocks noGrp="1"/>
          </p:cNvSpPr>
          <p:nvPr>
            <p:ph type="clipArt" sz="quarter" idx="21" hasCustomPrompt="1"/>
          </p:nvPr>
        </p:nvSpPr>
        <p:spPr>
          <a:xfrm>
            <a:off x="10751366" y="1036800"/>
            <a:ext cx="1440634" cy="25200"/>
          </a:xfrm>
          <a:solidFill>
            <a:srgbClr val="3B2398"/>
          </a:solidFill>
        </p:spPr>
        <p:txBody>
          <a:bodyPr/>
          <a:lstStyle>
            <a:lvl1pPr>
              <a:defRPr sz="100" b="0">
                <a:solidFill>
                  <a:srgbClr val="3C3E00"/>
                </a:solidFill>
              </a:defRPr>
            </a:lvl1pPr>
          </a:lstStyle>
          <a:p>
            <a:r>
              <a:rPr lang="en-US" dirty="0"/>
              <a:t>.</a:t>
            </a:r>
          </a:p>
        </p:txBody>
      </p:sp>
      <p:sp>
        <p:nvSpPr>
          <p:cNvPr id="4" name="Abgerundete rechteckige Legende 10">
            <a:extLst>
              <a:ext uri="{FF2B5EF4-FFF2-40B4-BE49-F238E27FC236}">
                <a16:creationId xmlns:a16="http://schemas.microsoft.com/office/drawing/2014/main" id="{191D0990-55FB-EAE2-32AE-8D738402C923}"/>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1860747391"/>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4980" userDrawn="1">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ext, Picture">
    <p:bg>
      <p:bgPr>
        <a:solidFill>
          <a:srgbClr val="3B2398"/>
        </a:solidFill>
        <a:effectLst/>
      </p:bgPr>
    </p:bg>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7FA45EF1-65E8-7C9F-0BDF-ED75C2AABE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50904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88000" y="1379538"/>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Online Image Placeholder 9">
            <a:extLst>
              <a:ext uri="{FF2B5EF4-FFF2-40B4-BE49-F238E27FC236}">
                <a16:creationId xmlns:a16="http://schemas.microsoft.com/office/drawing/2014/main" id="{3E5E6F4D-EF63-9880-3600-81A3735826A7}"/>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sp>
        <p:nvSpPr>
          <p:cNvPr id="6" name="Abgerundete rechteckige Legende 10">
            <a:extLst>
              <a:ext uri="{FF2B5EF4-FFF2-40B4-BE49-F238E27FC236}">
                <a16:creationId xmlns:a16="http://schemas.microsoft.com/office/drawing/2014/main" id="{CD740958-1A36-43B9-1DD4-0BAD4348FBD5}"/>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2530736043"/>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Contents with Background Grey 95">
    <p:bg>
      <p:bgPr>
        <a:solidFill>
          <a:srgbClr val="F1F1F1"/>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dirty="0"/>
              <a:t>Click to edit Master title style</a:t>
            </a:r>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3596925597"/>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386" userDrawn="1">
          <p15:clr>
            <a:srgbClr val="FBAE40"/>
          </p15:clr>
        </p15:guide>
        <p15:guide id="3" pos="4112" userDrawn="1">
          <p15:clr>
            <a:srgbClr val="FBAE40"/>
          </p15:clr>
        </p15:guide>
        <p15:guide id="4" pos="3840" userDrawn="1">
          <p15:clr>
            <a:srgbClr val="FBAE40"/>
          </p15:clr>
        </p15:guide>
        <p15:guide id="5" pos="7319" userDrawn="1">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wo Contents with Background Blue 25">
    <p:bg>
      <p:bgPr>
        <a:solidFill>
          <a:srgbClr val="003C70"/>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dirty="0"/>
              <a:t>Click to edit Master title style</a:t>
            </a:r>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a:t>
            </a:fld>
            <a:endParaRPr lang="en-US" noProof="0" dirty="0"/>
          </a:p>
        </p:txBody>
      </p:sp>
      <p:pic>
        <p:nvPicPr>
          <p:cNvPr id="5" name="Grafik 10">
            <a:extLst>
              <a:ext uri="{FF2B5EF4-FFF2-40B4-BE49-F238E27FC236}">
                <a16:creationId xmlns:a16="http://schemas.microsoft.com/office/drawing/2014/main" id="{75BCEC29-2BC5-3234-39D0-FC2D17F5E4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188206415"/>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386" userDrawn="1">
          <p15:clr>
            <a:srgbClr val="FBAE40"/>
          </p15:clr>
        </p15:guide>
        <p15:guide id="3" pos="4112" userDrawn="1">
          <p15:clr>
            <a:srgbClr val="FBAE40"/>
          </p15:clr>
        </p15:guide>
        <p15:guide id="4" pos="3840" userDrawn="1">
          <p15:clr>
            <a:srgbClr val="FBAE40"/>
          </p15:clr>
        </p15:guide>
        <p15:guide id="5" pos="7319" userDrawn="1">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wo Contents with Background light">
    <p:bg>
      <p:bgPr>
        <a:solidFill>
          <a:schemeClr val="accent1"/>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dirty="0"/>
              <a:t>Click to edit Master title style</a:t>
            </a:r>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a:t>
            </a:fld>
            <a:endParaRPr lang="en-US" noProof="0" dirty="0"/>
          </a:p>
        </p:txBody>
      </p:sp>
      <p:pic>
        <p:nvPicPr>
          <p:cNvPr id="5" name="Grafik 10">
            <a:extLst>
              <a:ext uri="{FF2B5EF4-FFF2-40B4-BE49-F238E27FC236}">
                <a16:creationId xmlns:a16="http://schemas.microsoft.com/office/drawing/2014/main" id="{DCBA62C2-C7B7-87CF-008A-31AD89387C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1746894729"/>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386" userDrawn="1">
          <p15:clr>
            <a:srgbClr val="FBAE40"/>
          </p15:clr>
        </p15:guide>
        <p15:guide id="3" pos="4112" userDrawn="1">
          <p15:clr>
            <a:srgbClr val="FBAE40"/>
          </p15:clr>
        </p15:guide>
        <p15:guide id="4" pos="3840" userDrawn="1">
          <p15:clr>
            <a:srgbClr val="FBAE40"/>
          </p15:clr>
        </p15:guide>
        <p15:guide id="5" pos="7319" userDrawn="1">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wo Contents with Background dark">
    <p:bg>
      <p:bgPr>
        <a:solidFill>
          <a:srgbClr val="3B2398"/>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dirty="0"/>
              <a:t>Click to edit Master title style</a:t>
            </a:r>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a:t>
            </a:fld>
            <a:endParaRPr lang="en-US" noProof="0" dirty="0"/>
          </a:p>
        </p:txBody>
      </p:sp>
      <p:pic>
        <p:nvPicPr>
          <p:cNvPr id="5" name="Grafik 10">
            <a:extLst>
              <a:ext uri="{FF2B5EF4-FFF2-40B4-BE49-F238E27FC236}">
                <a16:creationId xmlns:a16="http://schemas.microsoft.com/office/drawing/2014/main" id="{505444E4-6B96-E182-C5E3-766A53CD51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1104222092"/>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386" userDrawn="1">
          <p15:clr>
            <a:srgbClr val="FBAE40"/>
          </p15:clr>
        </p15:guide>
        <p15:guide id="3" pos="4112" userDrawn="1">
          <p15:clr>
            <a:srgbClr val="FBAE40"/>
          </p15:clr>
        </p15:guide>
        <p15:guide id="4" pos="3840" userDrawn="1">
          <p15:clr>
            <a:srgbClr val="FBAE40"/>
          </p15:clr>
        </p15:guide>
        <p15:guide id="5" pos="731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wo Contents with Background dark">
    <p:bg>
      <p:bgPr>
        <a:solidFill>
          <a:srgbClr val="3C3E00"/>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a:t>Click to edit Master title style</a:t>
            </a:r>
            <a:endParaRPr lang="en-US" dirty="0"/>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a:t>
            </a:fld>
            <a:endParaRPr lang="en-US" noProof="0" dirty="0"/>
          </a:p>
        </p:txBody>
      </p:sp>
      <p:pic>
        <p:nvPicPr>
          <p:cNvPr id="5" name="Grafik 10">
            <a:extLst>
              <a:ext uri="{FF2B5EF4-FFF2-40B4-BE49-F238E27FC236}">
                <a16:creationId xmlns:a16="http://schemas.microsoft.com/office/drawing/2014/main" id="{505444E4-6B96-E182-C5E3-766A53CD51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1717593477"/>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386" userDrawn="1">
          <p15:clr>
            <a:srgbClr val="FBAE40"/>
          </p15:clr>
        </p15:guide>
        <p15:guide id="3" pos="4112" userDrawn="1">
          <p15:clr>
            <a:srgbClr val="FBAE40"/>
          </p15:clr>
        </p15:guide>
        <p15:guide id="4" pos="3840" userDrawn="1">
          <p15:clr>
            <a:srgbClr val="FBAE40"/>
          </p15:clr>
        </p15:guide>
        <p15:guide id="5" pos="7319"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p:txBody>
          <a:bodyPr/>
          <a:lstStyle/>
          <a:p>
            <a:r>
              <a:rPr lang="en-US" dirty="0"/>
              <a:t>Click to edit Master title style</a:t>
            </a:r>
            <a:endParaRPr lang="de-DE" dirty="0"/>
          </a:p>
        </p:txBody>
      </p:sp>
      <p:sp>
        <p:nvSpPr>
          <p:cNvPr id="10" name="Content Placeholder 9">
            <a:extLst>
              <a:ext uri="{FF2B5EF4-FFF2-40B4-BE49-F238E27FC236}">
                <a16:creationId xmlns:a16="http://schemas.microsoft.com/office/drawing/2014/main" id="{BA56E249-7AEA-83D1-24C6-550B472E2D47}"/>
              </a:ext>
            </a:extLst>
          </p:cNvPr>
          <p:cNvSpPr>
            <a:spLocks noGrp="1"/>
          </p:cNvSpPr>
          <p:nvPr>
            <p:ph sz="quarter" idx="14"/>
          </p:nvPr>
        </p:nvSpPr>
        <p:spPr>
          <a:xfrm>
            <a:off x="287338" y="1378800"/>
            <a:ext cx="11615737"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E3E0F317-4110-93B3-B9DE-2463263AF9C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C73C78F-543D-0FE5-AC6D-97A58D2BB4A6}"/>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7" name="Slide Number Placeholder 6">
            <a:extLst>
              <a:ext uri="{FF2B5EF4-FFF2-40B4-BE49-F238E27FC236}">
                <a16:creationId xmlns:a16="http://schemas.microsoft.com/office/drawing/2014/main" id="{52EA1648-417E-59AD-2CA3-D844E7D05325}"/>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3335724459"/>
      </p:ext>
    </p:extLst>
  </p:cSld>
  <p:clrMapOvr>
    <a:masterClrMapping/>
  </p:clrMapOvr>
  <p:extLst>
    <p:ext uri="{DCECCB84-F9BA-43D5-87BE-67443E8EF086}">
      <p15:sldGuideLst xmlns:p15="http://schemas.microsoft.com/office/powerpoint/2012/main">
        <p15:guide id="1" orient="horz" pos="869" userDrawn="1">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endParaRPr lang="de-DE" dirty="0"/>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236672" y="1378800"/>
            <a:ext cx="56700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6700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1885B91D-4685-5F58-F0CF-68DFC8CADE20}"/>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CB309E67-4CCB-C781-B73D-ABA1E30E8E54}"/>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2504944479"/>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endParaRPr lang="de-DE" dirty="0"/>
          </a:p>
        </p:txBody>
      </p:sp>
      <p:sp>
        <p:nvSpPr>
          <p:cNvPr id="17" name="Rectangle 16">
            <a:extLst>
              <a:ext uri="{FF2B5EF4-FFF2-40B4-BE49-F238E27FC236}">
                <a16:creationId xmlns:a16="http://schemas.microsoft.com/office/drawing/2014/main" id="{1F0F0774-A736-B58B-3457-888B317F237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9">
            <a:extLst>
              <a:ext uri="{FF2B5EF4-FFF2-40B4-BE49-F238E27FC236}">
                <a16:creationId xmlns:a16="http://schemas.microsoft.com/office/drawing/2014/main" id="{00E0E6CC-1586-9C98-0538-5FE2A981A44A}"/>
              </a:ext>
            </a:extLst>
          </p:cNvPr>
          <p:cNvSpPr>
            <a:spLocks noGrp="1"/>
          </p:cNvSpPr>
          <p:nvPr>
            <p:ph sz="quarter" idx="14"/>
          </p:nvPr>
        </p:nvSpPr>
        <p:spPr>
          <a:xfrm>
            <a:off x="287337" y="1378800"/>
            <a:ext cx="3684588"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9">
            <a:extLst>
              <a:ext uri="{FF2B5EF4-FFF2-40B4-BE49-F238E27FC236}">
                <a16:creationId xmlns:a16="http://schemas.microsoft.com/office/drawing/2014/main" id="{93B3071F-F438-DCFD-E005-F4E2F754048B}"/>
              </a:ext>
            </a:extLst>
          </p:cNvPr>
          <p:cNvSpPr>
            <a:spLocks noGrp="1"/>
          </p:cNvSpPr>
          <p:nvPr>
            <p:ph sz="quarter" idx="16"/>
          </p:nvPr>
        </p:nvSpPr>
        <p:spPr>
          <a:xfrm>
            <a:off x="8216674" y="1378800"/>
            <a:ext cx="3686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Inhaltsplatzhalter 3">
            <a:extLst>
              <a:ext uri="{FF2B5EF4-FFF2-40B4-BE49-F238E27FC236}">
                <a16:creationId xmlns:a16="http://schemas.microsoft.com/office/drawing/2014/main" id="{9410BB89-0101-18E6-2EF2-6C91E8F158F7}"/>
              </a:ext>
            </a:extLst>
          </p:cNvPr>
          <p:cNvSpPr>
            <a:spLocks noGrp="1"/>
          </p:cNvSpPr>
          <p:nvPr>
            <p:ph sz="half" idx="17"/>
          </p:nvPr>
        </p:nvSpPr>
        <p:spPr>
          <a:xfrm>
            <a:off x="4260850" y="1378800"/>
            <a:ext cx="3686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Footer Placeholder 8">
            <a:extLst>
              <a:ext uri="{FF2B5EF4-FFF2-40B4-BE49-F238E27FC236}">
                <a16:creationId xmlns:a16="http://schemas.microsoft.com/office/drawing/2014/main" id="{6F467332-8CFF-A83D-77AC-88AA3D45B718}"/>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C350C5DF-5065-DC79-B6C0-C48D4B2C6CB0}"/>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3276053247"/>
      </p:ext>
    </p:extLst>
  </p:cSld>
  <p:clrMapOvr>
    <a:masterClrMapping/>
  </p:clrMapOvr>
  <p:extLst>
    <p:ext uri="{DCECCB84-F9BA-43D5-87BE-67443E8EF086}">
      <p15:sldGuideLst xmlns:p15="http://schemas.microsoft.com/office/powerpoint/2012/main">
        <p15:guide id="1" orient="horz" pos="869" userDrawn="1">
          <p15:clr>
            <a:srgbClr val="FBAE40"/>
          </p15:clr>
        </p15:guide>
        <p15:guide id="8" pos="2502" userDrawn="1">
          <p15:clr>
            <a:srgbClr val="FBAE40"/>
          </p15:clr>
        </p15:guide>
        <p15:guide id="9" pos="2684" userDrawn="1">
          <p15:clr>
            <a:srgbClr val="FBAE40"/>
          </p15:clr>
        </p15:guide>
        <p15:guide id="10" pos="4995" userDrawn="1">
          <p15:clr>
            <a:srgbClr val="FBAE40"/>
          </p15:clr>
        </p15:guide>
        <p15:guide id="11" pos="5178" userDrawn="1">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Four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endParaRPr lang="de-DE" dirty="0"/>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9217800"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9">
            <a:extLst>
              <a:ext uri="{FF2B5EF4-FFF2-40B4-BE49-F238E27FC236}">
                <a16:creationId xmlns:a16="http://schemas.microsoft.com/office/drawing/2014/main" id="{60CD936A-5C06-33D9-1B52-E475F551E9A3}"/>
              </a:ext>
            </a:extLst>
          </p:cNvPr>
          <p:cNvSpPr>
            <a:spLocks noGrp="1"/>
          </p:cNvSpPr>
          <p:nvPr>
            <p:ph sz="quarter" idx="16"/>
          </p:nvPr>
        </p:nvSpPr>
        <p:spPr>
          <a:xfrm>
            <a:off x="6235200"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Inhaltsplatzhalter 3">
            <a:extLst>
              <a:ext uri="{FF2B5EF4-FFF2-40B4-BE49-F238E27FC236}">
                <a16:creationId xmlns:a16="http://schemas.microsoft.com/office/drawing/2014/main" id="{A3DA6D5A-A339-4B79-2219-AE17A2290611}"/>
              </a:ext>
            </a:extLst>
          </p:cNvPr>
          <p:cNvSpPr>
            <a:spLocks noGrp="1"/>
          </p:cNvSpPr>
          <p:nvPr>
            <p:ph sz="half" idx="17"/>
          </p:nvPr>
        </p:nvSpPr>
        <p:spPr>
          <a:xfrm>
            <a:off x="3269938"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2999908187"/>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guide id="4" pos="1875" userDrawn="1">
          <p15:clr>
            <a:srgbClr val="FBAE40"/>
          </p15:clr>
        </p15:guide>
        <p15:guide id="5" pos="2058" userDrawn="1">
          <p15:clr>
            <a:srgbClr val="FBAE40"/>
          </p15:clr>
        </p15:guide>
        <p15:guide id="6" pos="5622" userDrawn="1">
          <p15:clr>
            <a:srgbClr val="FBAE40"/>
          </p15:clr>
        </p15:guide>
        <p15:guide id="7" pos="5804" userDrawn="1">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xt, Picture (3:1)">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CA56C73-8105-7A0C-158A-DF385A8EB7B8}"/>
              </a:ext>
            </a:extLst>
          </p:cNvPr>
          <p:cNvSpPr>
            <a:spLocks noGrp="1"/>
          </p:cNvSpPr>
          <p:nvPr>
            <p:ph type="pic" sz="quarter" idx="21"/>
          </p:nvPr>
        </p:nvSpPr>
        <p:spPr>
          <a:xfrm>
            <a:off x="9216000" y="1378800"/>
            <a:ext cx="2685600" cy="4903200"/>
          </a:xfrm>
          <a:custGeom>
            <a:avLst/>
            <a:gdLst>
              <a:gd name="connsiteX0" fmla="*/ 283189 w 2685600"/>
              <a:gd name="connsiteY0" fmla="*/ 0 h 4903200"/>
              <a:gd name="connsiteX1" fmla="*/ 2403886 w 2685600"/>
              <a:gd name="connsiteY1" fmla="*/ 0 h 4903200"/>
              <a:gd name="connsiteX2" fmla="*/ 2681321 w 2685600"/>
              <a:gd name="connsiteY2" fmla="*/ 226255 h 4903200"/>
              <a:gd name="connsiteX3" fmla="*/ 2685600 w 2685600"/>
              <a:gd name="connsiteY3" fmla="*/ 268721 h 4903200"/>
              <a:gd name="connsiteX4" fmla="*/ 2685600 w 2685600"/>
              <a:gd name="connsiteY4" fmla="*/ 4634480 h 4903200"/>
              <a:gd name="connsiteX5" fmla="*/ 2681321 w 2685600"/>
              <a:gd name="connsiteY5" fmla="*/ 4676946 h 4903200"/>
              <a:gd name="connsiteX6" fmla="*/ 2514115 w 2685600"/>
              <a:gd name="connsiteY6" fmla="*/ 4880933 h 4903200"/>
              <a:gd name="connsiteX7" fmla="*/ 2403891 w 2685600"/>
              <a:gd name="connsiteY7" fmla="*/ 4903200 h 4903200"/>
              <a:gd name="connsiteX8" fmla="*/ 283184 w 2685600"/>
              <a:gd name="connsiteY8" fmla="*/ 4903200 h 4903200"/>
              <a:gd name="connsiteX9" fmla="*/ 172960 w 2685600"/>
              <a:gd name="connsiteY9" fmla="*/ 4880933 h 4903200"/>
              <a:gd name="connsiteX10" fmla="*/ 0 w 2685600"/>
              <a:gd name="connsiteY10" fmla="*/ 4619840 h 4903200"/>
              <a:gd name="connsiteX11" fmla="*/ 0 w 2685600"/>
              <a:gd name="connsiteY11" fmla="*/ 283361 h 4903200"/>
              <a:gd name="connsiteX12" fmla="*/ 283189 w 2685600"/>
              <a:gd name="connsiteY12" fmla="*/ 0 h 49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600" h="4903200">
                <a:moveTo>
                  <a:pt x="283189" y="0"/>
                </a:moveTo>
                <a:lnTo>
                  <a:pt x="2403886" y="0"/>
                </a:lnTo>
                <a:cubicBezTo>
                  <a:pt x="2540734" y="0"/>
                  <a:pt x="2654915" y="97134"/>
                  <a:pt x="2681321" y="226255"/>
                </a:cubicBezTo>
                <a:lnTo>
                  <a:pt x="2685600" y="268721"/>
                </a:lnTo>
                <a:lnTo>
                  <a:pt x="2685600" y="4634480"/>
                </a:lnTo>
                <a:lnTo>
                  <a:pt x="2681321" y="4676946"/>
                </a:lnTo>
                <a:cubicBezTo>
                  <a:pt x="2662459" y="4769176"/>
                  <a:pt x="2598815" y="4845085"/>
                  <a:pt x="2514115" y="4880933"/>
                </a:cubicBezTo>
                <a:lnTo>
                  <a:pt x="2403891" y="4903200"/>
                </a:lnTo>
                <a:lnTo>
                  <a:pt x="283184" y="4903200"/>
                </a:lnTo>
                <a:lnTo>
                  <a:pt x="172960" y="4880933"/>
                </a:lnTo>
                <a:cubicBezTo>
                  <a:pt x="71320" y="4837916"/>
                  <a:pt x="0" y="4737210"/>
                  <a:pt x="0" y="4619840"/>
                </a:cubicBezTo>
                <a:lnTo>
                  <a:pt x="0" y="283361"/>
                </a:lnTo>
                <a:cubicBezTo>
                  <a:pt x="0" y="126869"/>
                  <a:pt x="126791" y="0"/>
                  <a:pt x="283189" y="0"/>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287999" y="1378800"/>
            <a:ext cx="8636925"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Abgerundete rechteckige Legende 10">
            <a:extLst>
              <a:ext uri="{FF2B5EF4-FFF2-40B4-BE49-F238E27FC236}">
                <a16:creationId xmlns:a16="http://schemas.microsoft.com/office/drawing/2014/main" id="{3ED52294-B01F-13EA-3A82-142AFC78342F}"/>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1780810722"/>
      </p:ext>
    </p:extLst>
  </p:cSld>
  <p:clrMapOvr>
    <a:masterClrMapping/>
  </p:clrMapOvr>
  <p:extLst>
    <p:ext uri="{DCECCB84-F9BA-43D5-87BE-67443E8EF086}">
      <p15:sldGuideLst xmlns:p15="http://schemas.microsoft.com/office/powerpoint/2012/main">
        <p15:guide id="1" orient="horz" pos="869" userDrawn="1">
          <p15:clr>
            <a:srgbClr val="FBAE40"/>
          </p15:clr>
        </p15:guide>
        <p15:guide id="6" pos="5622" userDrawn="1">
          <p15:clr>
            <a:srgbClr val="FBAE40"/>
          </p15:clr>
        </p15:guide>
        <p15:guide id="7" pos="5804" userDrawn="1">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Picture, Text (1: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CA56C73-8105-7A0C-158A-DF385A8EB7B8}"/>
              </a:ext>
            </a:extLst>
          </p:cNvPr>
          <p:cNvSpPr>
            <a:spLocks noGrp="1"/>
          </p:cNvSpPr>
          <p:nvPr>
            <p:ph type="pic" sz="quarter" idx="21"/>
          </p:nvPr>
        </p:nvSpPr>
        <p:spPr>
          <a:xfrm>
            <a:off x="288000" y="1378800"/>
            <a:ext cx="2685600" cy="4903200"/>
          </a:xfrm>
          <a:custGeom>
            <a:avLst/>
            <a:gdLst>
              <a:gd name="connsiteX0" fmla="*/ 283189 w 2685600"/>
              <a:gd name="connsiteY0" fmla="*/ 0 h 4903200"/>
              <a:gd name="connsiteX1" fmla="*/ 2403886 w 2685600"/>
              <a:gd name="connsiteY1" fmla="*/ 0 h 4903200"/>
              <a:gd name="connsiteX2" fmla="*/ 2681321 w 2685600"/>
              <a:gd name="connsiteY2" fmla="*/ 226255 h 4903200"/>
              <a:gd name="connsiteX3" fmla="*/ 2685600 w 2685600"/>
              <a:gd name="connsiteY3" fmla="*/ 268721 h 4903200"/>
              <a:gd name="connsiteX4" fmla="*/ 2685600 w 2685600"/>
              <a:gd name="connsiteY4" fmla="*/ 4634480 h 4903200"/>
              <a:gd name="connsiteX5" fmla="*/ 2681321 w 2685600"/>
              <a:gd name="connsiteY5" fmla="*/ 4676946 h 4903200"/>
              <a:gd name="connsiteX6" fmla="*/ 2514115 w 2685600"/>
              <a:gd name="connsiteY6" fmla="*/ 4880933 h 4903200"/>
              <a:gd name="connsiteX7" fmla="*/ 2403891 w 2685600"/>
              <a:gd name="connsiteY7" fmla="*/ 4903200 h 4903200"/>
              <a:gd name="connsiteX8" fmla="*/ 283184 w 2685600"/>
              <a:gd name="connsiteY8" fmla="*/ 4903200 h 4903200"/>
              <a:gd name="connsiteX9" fmla="*/ 172960 w 2685600"/>
              <a:gd name="connsiteY9" fmla="*/ 4880933 h 4903200"/>
              <a:gd name="connsiteX10" fmla="*/ 0 w 2685600"/>
              <a:gd name="connsiteY10" fmla="*/ 4619840 h 4903200"/>
              <a:gd name="connsiteX11" fmla="*/ 0 w 2685600"/>
              <a:gd name="connsiteY11" fmla="*/ 283361 h 4903200"/>
              <a:gd name="connsiteX12" fmla="*/ 283189 w 2685600"/>
              <a:gd name="connsiteY12" fmla="*/ 0 h 49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600" h="4903200">
                <a:moveTo>
                  <a:pt x="283189" y="0"/>
                </a:moveTo>
                <a:lnTo>
                  <a:pt x="2403886" y="0"/>
                </a:lnTo>
                <a:cubicBezTo>
                  <a:pt x="2540734" y="0"/>
                  <a:pt x="2654915" y="97134"/>
                  <a:pt x="2681321" y="226255"/>
                </a:cubicBezTo>
                <a:lnTo>
                  <a:pt x="2685600" y="268721"/>
                </a:lnTo>
                <a:lnTo>
                  <a:pt x="2685600" y="4634480"/>
                </a:lnTo>
                <a:lnTo>
                  <a:pt x="2681321" y="4676946"/>
                </a:lnTo>
                <a:cubicBezTo>
                  <a:pt x="2662459" y="4769176"/>
                  <a:pt x="2598815" y="4845085"/>
                  <a:pt x="2514115" y="4880933"/>
                </a:cubicBezTo>
                <a:lnTo>
                  <a:pt x="2403891" y="4903200"/>
                </a:lnTo>
                <a:lnTo>
                  <a:pt x="283184" y="4903200"/>
                </a:lnTo>
                <a:lnTo>
                  <a:pt x="172960" y="4880933"/>
                </a:lnTo>
                <a:cubicBezTo>
                  <a:pt x="71320" y="4837916"/>
                  <a:pt x="0" y="4737210"/>
                  <a:pt x="0" y="4619840"/>
                </a:cubicBezTo>
                <a:lnTo>
                  <a:pt x="0" y="283361"/>
                </a:lnTo>
                <a:cubicBezTo>
                  <a:pt x="0" y="126869"/>
                  <a:pt x="126791" y="0"/>
                  <a:pt x="283189" y="0"/>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3266149" y="1378800"/>
            <a:ext cx="8636925"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Abgerundete rechteckige Legende 10">
            <a:extLst>
              <a:ext uri="{FF2B5EF4-FFF2-40B4-BE49-F238E27FC236}">
                <a16:creationId xmlns:a16="http://schemas.microsoft.com/office/drawing/2014/main" id="{A367B669-35C2-3CA2-5416-ADB4B5AD549C}"/>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1721828942"/>
      </p:ext>
    </p:extLst>
  </p:cSld>
  <p:clrMapOvr>
    <a:masterClrMapping/>
  </p:clrMapOvr>
  <p:extLst>
    <p:ext uri="{DCECCB84-F9BA-43D5-87BE-67443E8EF086}">
      <p15:sldGuideLst xmlns:p15="http://schemas.microsoft.com/office/powerpoint/2012/main">
        <p15:guide id="1" orient="horz" pos="869" userDrawn="1">
          <p15:clr>
            <a:srgbClr val="FBAE40"/>
          </p15:clr>
        </p15:guide>
        <p15:guide id="4" pos="1875" userDrawn="1">
          <p15:clr>
            <a:srgbClr val="FBAE40"/>
          </p15:clr>
        </p15:guide>
        <p15:guide id="5" pos="2058" userDrawn="1">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ext, Picture (2: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6E45D8-91E9-6F65-A257-0C6C537876BD}"/>
              </a:ext>
            </a:extLst>
          </p:cNvPr>
          <p:cNvSpPr>
            <a:spLocks noGrp="1"/>
          </p:cNvSpPr>
          <p:nvPr>
            <p:ph type="pic" sz="quarter" idx="21"/>
          </p:nvPr>
        </p:nvSpPr>
        <p:spPr>
          <a:xfrm>
            <a:off x="6231732" y="1379538"/>
            <a:ext cx="5670418" cy="4903787"/>
          </a:xfrm>
          <a:custGeom>
            <a:avLst/>
            <a:gdLst>
              <a:gd name="connsiteX0" fmla="*/ 274367 w 5670418"/>
              <a:gd name="connsiteY0" fmla="*/ 0 h 4903787"/>
              <a:gd name="connsiteX1" fmla="*/ 5396975 w 5670418"/>
              <a:gd name="connsiteY1" fmla="*/ 0 h 4903787"/>
              <a:gd name="connsiteX2" fmla="*/ 5665768 w 5670418"/>
              <a:gd name="connsiteY2" fmla="*/ 219073 h 4903787"/>
              <a:gd name="connsiteX3" fmla="*/ 5670418 w 5670418"/>
              <a:gd name="connsiteY3" fmla="*/ 265202 h 4903787"/>
              <a:gd name="connsiteX4" fmla="*/ 5670418 w 5670418"/>
              <a:gd name="connsiteY4" fmla="*/ 4638586 h 4903787"/>
              <a:gd name="connsiteX5" fmla="*/ 5665768 w 5670418"/>
              <a:gd name="connsiteY5" fmla="*/ 4684715 h 4903787"/>
              <a:gd name="connsiteX6" fmla="*/ 5396975 w 5670418"/>
              <a:gd name="connsiteY6" fmla="*/ 4903787 h 4903787"/>
              <a:gd name="connsiteX7" fmla="*/ 274367 w 5670418"/>
              <a:gd name="connsiteY7" fmla="*/ 4903787 h 4903787"/>
              <a:gd name="connsiteX8" fmla="*/ 0 w 5670418"/>
              <a:gd name="connsiteY8" fmla="*/ 4629420 h 4903787"/>
              <a:gd name="connsiteX9" fmla="*/ 0 w 5670418"/>
              <a:gd name="connsiteY9" fmla="*/ 274367 h 4903787"/>
              <a:gd name="connsiteX10" fmla="*/ 274367 w 5670418"/>
              <a:gd name="connsiteY10" fmla="*/ 0 h 490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70418" h="4903787">
                <a:moveTo>
                  <a:pt x="274367" y="0"/>
                </a:moveTo>
                <a:lnTo>
                  <a:pt x="5396975" y="0"/>
                </a:lnTo>
                <a:cubicBezTo>
                  <a:pt x="5529563" y="0"/>
                  <a:pt x="5640184" y="94048"/>
                  <a:pt x="5665768" y="219073"/>
                </a:cubicBezTo>
                <a:lnTo>
                  <a:pt x="5670418" y="265202"/>
                </a:lnTo>
                <a:lnTo>
                  <a:pt x="5670418" y="4638586"/>
                </a:lnTo>
                <a:lnTo>
                  <a:pt x="5665768" y="4684715"/>
                </a:lnTo>
                <a:cubicBezTo>
                  <a:pt x="5640184" y="4809739"/>
                  <a:pt x="5529563" y="4903787"/>
                  <a:pt x="5396975" y="4903787"/>
                </a:cubicBezTo>
                <a:lnTo>
                  <a:pt x="274367" y="4903787"/>
                </a:lnTo>
                <a:cubicBezTo>
                  <a:pt x="122838" y="4903787"/>
                  <a:pt x="0" y="4780949"/>
                  <a:pt x="0" y="4629420"/>
                </a:cubicBezTo>
                <a:lnTo>
                  <a:pt x="0" y="274367"/>
                </a:lnTo>
                <a:cubicBezTo>
                  <a:pt x="0" y="122838"/>
                  <a:pt x="122838" y="0"/>
                  <a:pt x="274367" y="0"/>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288000" y="1378800"/>
            <a:ext cx="5671475"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Abgerundete rechteckige Legende 10">
            <a:extLst>
              <a:ext uri="{FF2B5EF4-FFF2-40B4-BE49-F238E27FC236}">
                <a16:creationId xmlns:a16="http://schemas.microsoft.com/office/drawing/2014/main" id="{1805CF94-FE17-9230-DCCC-89FF05560935}"/>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2870946473"/>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Picture, Text (2: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6E45D8-91E9-6F65-A257-0C6C537876BD}"/>
              </a:ext>
            </a:extLst>
          </p:cNvPr>
          <p:cNvSpPr>
            <a:spLocks noGrp="1"/>
          </p:cNvSpPr>
          <p:nvPr>
            <p:ph type="pic" sz="quarter" idx="21"/>
          </p:nvPr>
        </p:nvSpPr>
        <p:spPr>
          <a:xfrm>
            <a:off x="288000" y="1379538"/>
            <a:ext cx="5670418" cy="4903787"/>
          </a:xfrm>
          <a:custGeom>
            <a:avLst/>
            <a:gdLst>
              <a:gd name="connsiteX0" fmla="*/ 274367 w 5670418"/>
              <a:gd name="connsiteY0" fmla="*/ 0 h 4903787"/>
              <a:gd name="connsiteX1" fmla="*/ 5396975 w 5670418"/>
              <a:gd name="connsiteY1" fmla="*/ 0 h 4903787"/>
              <a:gd name="connsiteX2" fmla="*/ 5665768 w 5670418"/>
              <a:gd name="connsiteY2" fmla="*/ 219073 h 4903787"/>
              <a:gd name="connsiteX3" fmla="*/ 5670418 w 5670418"/>
              <a:gd name="connsiteY3" fmla="*/ 265202 h 4903787"/>
              <a:gd name="connsiteX4" fmla="*/ 5670418 w 5670418"/>
              <a:gd name="connsiteY4" fmla="*/ 4638586 h 4903787"/>
              <a:gd name="connsiteX5" fmla="*/ 5665768 w 5670418"/>
              <a:gd name="connsiteY5" fmla="*/ 4684715 h 4903787"/>
              <a:gd name="connsiteX6" fmla="*/ 5396975 w 5670418"/>
              <a:gd name="connsiteY6" fmla="*/ 4903787 h 4903787"/>
              <a:gd name="connsiteX7" fmla="*/ 274367 w 5670418"/>
              <a:gd name="connsiteY7" fmla="*/ 4903787 h 4903787"/>
              <a:gd name="connsiteX8" fmla="*/ 0 w 5670418"/>
              <a:gd name="connsiteY8" fmla="*/ 4629420 h 4903787"/>
              <a:gd name="connsiteX9" fmla="*/ 0 w 5670418"/>
              <a:gd name="connsiteY9" fmla="*/ 274367 h 4903787"/>
              <a:gd name="connsiteX10" fmla="*/ 274367 w 5670418"/>
              <a:gd name="connsiteY10" fmla="*/ 0 h 490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70418" h="4903787">
                <a:moveTo>
                  <a:pt x="274367" y="0"/>
                </a:moveTo>
                <a:lnTo>
                  <a:pt x="5396975" y="0"/>
                </a:lnTo>
                <a:cubicBezTo>
                  <a:pt x="5529563" y="0"/>
                  <a:pt x="5640184" y="94048"/>
                  <a:pt x="5665768" y="219073"/>
                </a:cubicBezTo>
                <a:lnTo>
                  <a:pt x="5670418" y="265202"/>
                </a:lnTo>
                <a:lnTo>
                  <a:pt x="5670418" y="4638586"/>
                </a:lnTo>
                <a:lnTo>
                  <a:pt x="5665768" y="4684715"/>
                </a:lnTo>
                <a:cubicBezTo>
                  <a:pt x="5640184" y="4809739"/>
                  <a:pt x="5529563" y="4903787"/>
                  <a:pt x="5396975" y="4903787"/>
                </a:cubicBezTo>
                <a:lnTo>
                  <a:pt x="274367" y="4903787"/>
                </a:lnTo>
                <a:cubicBezTo>
                  <a:pt x="122838" y="4903787"/>
                  <a:pt x="0" y="4780949"/>
                  <a:pt x="0" y="4629420"/>
                </a:cubicBezTo>
                <a:lnTo>
                  <a:pt x="0" y="274367"/>
                </a:lnTo>
                <a:cubicBezTo>
                  <a:pt x="0" y="122838"/>
                  <a:pt x="122838" y="0"/>
                  <a:pt x="274367" y="0"/>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6231600" y="1378800"/>
            <a:ext cx="5671475"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Abgerundete rechteckige Legende 10">
            <a:extLst>
              <a:ext uri="{FF2B5EF4-FFF2-40B4-BE49-F238E27FC236}">
                <a16:creationId xmlns:a16="http://schemas.microsoft.com/office/drawing/2014/main" id="{CDB40201-C61D-0920-C074-E6A86E218167}"/>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1316442253"/>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ext, Picture (1:3)">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288000"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3D9C72D0-9C75-B7FA-B88A-327B8440D377}"/>
              </a:ext>
            </a:extLst>
          </p:cNvPr>
          <p:cNvSpPr>
            <a:spLocks noGrp="1"/>
          </p:cNvSpPr>
          <p:nvPr>
            <p:ph type="pic" sz="quarter" idx="23"/>
          </p:nvPr>
        </p:nvSpPr>
        <p:spPr>
          <a:xfrm>
            <a:off x="3265200" y="1379538"/>
            <a:ext cx="8637587" cy="4903049"/>
          </a:xfrm>
          <a:custGeom>
            <a:avLst/>
            <a:gdLst>
              <a:gd name="connsiteX0" fmla="*/ 267045 w 8637587"/>
              <a:gd name="connsiteY0" fmla="*/ 0 h 4903049"/>
              <a:gd name="connsiteX1" fmla="*/ 8370541 w 8637587"/>
              <a:gd name="connsiteY1" fmla="*/ 0 h 4903049"/>
              <a:gd name="connsiteX2" fmla="*/ 8418515 w 8637587"/>
              <a:gd name="connsiteY2" fmla="*/ 4836 h 4903049"/>
              <a:gd name="connsiteX3" fmla="*/ 8637587 w 8637587"/>
              <a:gd name="connsiteY3" fmla="*/ 273629 h 4903049"/>
              <a:gd name="connsiteX4" fmla="*/ 8637587 w 8637587"/>
              <a:gd name="connsiteY4" fmla="*/ 4628682 h 4903049"/>
              <a:gd name="connsiteX5" fmla="*/ 8363220 w 8637587"/>
              <a:gd name="connsiteY5" fmla="*/ 4903049 h 4903049"/>
              <a:gd name="connsiteX6" fmla="*/ 5396974 w 8637587"/>
              <a:gd name="connsiteY6" fmla="*/ 4903049 h 4903049"/>
              <a:gd name="connsiteX7" fmla="*/ 3240612 w 8637587"/>
              <a:gd name="connsiteY7" fmla="*/ 4903049 h 4903049"/>
              <a:gd name="connsiteX8" fmla="*/ 274366 w 8637587"/>
              <a:gd name="connsiteY8" fmla="*/ 4903049 h 4903049"/>
              <a:gd name="connsiteX9" fmla="*/ 21560 w 8637587"/>
              <a:gd name="connsiteY9" fmla="*/ 4735478 h 4903049"/>
              <a:gd name="connsiteX10" fmla="*/ 0 w 8637587"/>
              <a:gd name="connsiteY10" fmla="*/ 4628687 h 4903049"/>
              <a:gd name="connsiteX11" fmla="*/ 0 w 8637587"/>
              <a:gd name="connsiteY11" fmla="*/ 273625 h 4903049"/>
              <a:gd name="connsiteX12" fmla="*/ 21560 w 8637587"/>
              <a:gd name="connsiteY12" fmla="*/ 166833 h 4903049"/>
              <a:gd name="connsiteX13" fmla="*/ 219071 w 8637587"/>
              <a:gd name="connsiteY13" fmla="*/ 4836 h 490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7587" h="4903049">
                <a:moveTo>
                  <a:pt x="267045" y="0"/>
                </a:moveTo>
                <a:lnTo>
                  <a:pt x="8370541" y="0"/>
                </a:lnTo>
                <a:lnTo>
                  <a:pt x="8418515" y="4836"/>
                </a:lnTo>
                <a:cubicBezTo>
                  <a:pt x="8543539" y="30420"/>
                  <a:pt x="8637587" y="141041"/>
                  <a:pt x="8637587" y="273629"/>
                </a:cubicBezTo>
                <a:lnTo>
                  <a:pt x="8637587" y="4628682"/>
                </a:lnTo>
                <a:cubicBezTo>
                  <a:pt x="8637587" y="4780211"/>
                  <a:pt x="8514749" y="4903049"/>
                  <a:pt x="8363220" y="4903049"/>
                </a:cubicBezTo>
                <a:lnTo>
                  <a:pt x="5396974" y="4903049"/>
                </a:lnTo>
                <a:lnTo>
                  <a:pt x="3240612" y="4903049"/>
                </a:lnTo>
                <a:lnTo>
                  <a:pt x="274366" y="4903049"/>
                </a:lnTo>
                <a:cubicBezTo>
                  <a:pt x="160719" y="4903049"/>
                  <a:pt x="63211" y="4833953"/>
                  <a:pt x="21560" y="4735478"/>
                </a:cubicBezTo>
                <a:lnTo>
                  <a:pt x="0" y="4628687"/>
                </a:lnTo>
                <a:lnTo>
                  <a:pt x="0" y="273625"/>
                </a:lnTo>
                <a:lnTo>
                  <a:pt x="21560" y="166833"/>
                </a:lnTo>
                <a:cubicBezTo>
                  <a:pt x="56270" y="84771"/>
                  <a:pt x="129768" y="23110"/>
                  <a:pt x="219071" y="4836"/>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7" name="Abgerundete rechteckige Legende 10">
            <a:extLst>
              <a:ext uri="{FF2B5EF4-FFF2-40B4-BE49-F238E27FC236}">
                <a16:creationId xmlns:a16="http://schemas.microsoft.com/office/drawing/2014/main" id="{BD40C23B-4547-5650-806A-66D2ACFDC3B7}"/>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3638298033"/>
      </p:ext>
    </p:extLst>
  </p:cSld>
  <p:clrMapOvr>
    <a:masterClrMapping/>
  </p:clrMapOvr>
  <p:extLst>
    <p:ext uri="{DCECCB84-F9BA-43D5-87BE-67443E8EF086}">
      <p15:sldGuideLst xmlns:p15="http://schemas.microsoft.com/office/powerpoint/2012/main">
        <p15:guide id="1" orient="horz" pos="869" userDrawn="1">
          <p15:clr>
            <a:srgbClr val="FBAE40"/>
          </p15:clr>
        </p15:guide>
        <p15:guide id="4" pos="1875" userDrawn="1">
          <p15:clr>
            <a:srgbClr val="FBAE40"/>
          </p15:clr>
        </p15:guide>
        <p15:guide id="5" pos="2058" userDrawn="1">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icture, Text (3: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9219600"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FEE23C52-6DAD-95DC-ED98-591B9334BBEE}"/>
              </a:ext>
            </a:extLst>
          </p:cNvPr>
          <p:cNvSpPr>
            <a:spLocks noGrp="1"/>
          </p:cNvSpPr>
          <p:nvPr>
            <p:ph type="pic" sz="quarter" idx="21"/>
          </p:nvPr>
        </p:nvSpPr>
        <p:spPr>
          <a:xfrm>
            <a:off x="287338" y="1379538"/>
            <a:ext cx="8637587" cy="4903049"/>
          </a:xfrm>
          <a:custGeom>
            <a:avLst/>
            <a:gdLst>
              <a:gd name="connsiteX0" fmla="*/ 267045 w 8637587"/>
              <a:gd name="connsiteY0" fmla="*/ 0 h 4903049"/>
              <a:gd name="connsiteX1" fmla="*/ 8370541 w 8637587"/>
              <a:gd name="connsiteY1" fmla="*/ 0 h 4903049"/>
              <a:gd name="connsiteX2" fmla="*/ 8418515 w 8637587"/>
              <a:gd name="connsiteY2" fmla="*/ 4836 h 4903049"/>
              <a:gd name="connsiteX3" fmla="*/ 8637587 w 8637587"/>
              <a:gd name="connsiteY3" fmla="*/ 273629 h 4903049"/>
              <a:gd name="connsiteX4" fmla="*/ 8637587 w 8637587"/>
              <a:gd name="connsiteY4" fmla="*/ 4628682 h 4903049"/>
              <a:gd name="connsiteX5" fmla="*/ 8363220 w 8637587"/>
              <a:gd name="connsiteY5" fmla="*/ 4903049 h 4903049"/>
              <a:gd name="connsiteX6" fmla="*/ 5396974 w 8637587"/>
              <a:gd name="connsiteY6" fmla="*/ 4903049 h 4903049"/>
              <a:gd name="connsiteX7" fmla="*/ 3240612 w 8637587"/>
              <a:gd name="connsiteY7" fmla="*/ 4903049 h 4903049"/>
              <a:gd name="connsiteX8" fmla="*/ 274366 w 8637587"/>
              <a:gd name="connsiteY8" fmla="*/ 4903049 h 4903049"/>
              <a:gd name="connsiteX9" fmla="*/ 21560 w 8637587"/>
              <a:gd name="connsiteY9" fmla="*/ 4735478 h 4903049"/>
              <a:gd name="connsiteX10" fmla="*/ 0 w 8637587"/>
              <a:gd name="connsiteY10" fmla="*/ 4628687 h 4903049"/>
              <a:gd name="connsiteX11" fmla="*/ 0 w 8637587"/>
              <a:gd name="connsiteY11" fmla="*/ 273625 h 4903049"/>
              <a:gd name="connsiteX12" fmla="*/ 21560 w 8637587"/>
              <a:gd name="connsiteY12" fmla="*/ 166833 h 4903049"/>
              <a:gd name="connsiteX13" fmla="*/ 219071 w 8637587"/>
              <a:gd name="connsiteY13" fmla="*/ 4836 h 490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7587" h="4903049">
                <a:moveTo>
                  <a:pt x="267045" y="0"/>
                </a:moveTo>
                <a:lnTo>
                  <a:pt x="8370541" y="0"/>
                </a:lnTo>
                <a:lnTo>
                  <a:pt x="8418515" y="4836"/>
                </a:lnTo>
                <a:cubicBezTo>
                  <a:pt x="8543539" y="30420"/>
                  <a:pt x="8637587" y="141041"/>
                  <a:pt x="8637587" y="273629"/>
                </a:cubicBezTo>
                <a:lnTo>
                  <a:pt x="8637587" y="4628682"/>
                </a:lnTo>
                <a:cubicBezTo>
                  <a:pt x="8637587" y="4780211"/>
                  <a:pt x="8514749" y="4903049"/>
                  <a:pt x="8363220" y="4903049"/>
                </a:cubicBezTo>
                <a:lnTo>
                  <a:pt x="5396974" y="4903049"/>
                </a:lnTo>
                <a:lnTo>
                  <a:pt x="3240612" y="4903049"/>
                </a:lnTo>
                <a:lnTo>
                  <a:pt x="274366" y="4903049"/>
                </a:lnTo>
                <a:cubicBezTo>
                  <a:pt x="160719" y="4903049"/>
                  <a:pt x="63211" y="4833953"/>
                  <a:pt x="21560" y="4735478"/>
                </a:cubicBezTo>
                <a:lnTo>
                  <a:pt x="0" y="4628687"/>
                </a:lnTo>
                <a:lnTo>
                  <a:pt x="0" y="273625"/>
                </a:lnTo>
                <a:lnTo>
                  <a:pt x="21560" y="166833"/>
                </a:lnTo>
                <a:cubicBezTo>
                  <a:pt x="56270" y="84771"/>
                  <a:pt x="129768" y="23110"/>
                  <a:pt x="219071" y="4836"/>
                </a:cubicBezTo>
                <a:close/>
              </a:path>
            </a:pathLst>
          </a:custGeom>
        </p:spPr>
        <p:txBody>
          <a:bodyPr wrap="square">
            <a:noAutofit/>
          </a:bodyPr>
          <a:lstStyle/>
          <a:p>
            <a:endParaRPr lang="en-US" dirty="0"/>
          </a:p>
        </p:txBody>
      </p:sp>
      <p:sp>
        <p:nvSpPr>
          <p:cNvPr id="5" name="Abgerundete rechteckige Legende 10">
            <a:extLst>
              <a:ext uri="{FF2B5EF4-FFF2-40B4-BE49-F238E27FC236}">
                <a16:creationId xmlns:a16="http://schemas.microsoft.com/office/drawing/2014/main" id="{6D057797-A263-E907-9FA6-6DE2C8F31C3B}"/>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1337706986"/>
      </p:ext>
    </p:extLst>
  </p:cSld>
  <p:clrMapOvr>
    <a:masterClrMapping/>
  </p:clrMapOvr>
  <p:extLst>
    <p:ext uri="{DCECCB84-F9BA-43D5-87BE-67443E8EF086}">
      <p15:sldGuideLst xmlns:p15="http://schemas.microsoft.com/office/powerpoint/2012/main">
        <p15:guide id="1" orient="horz" pos="869" userDrawn="1">
          <p15:clr>
            <a:srgbClr val="FBAE40"/>
          </p15:clr>
        </p15:guide>
        <p15:guide id="6" pos="5622" userDrawn="1">
          <p15:clr>
            <a:srgbClr val="FBAE40"/>
          </p15:clr>
        </p15:guide>
        <p15:guide id="7" pos="580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p:txBody>
          <a:bodyPr/>
          <a:lstStyle/>
          <a:p>
            <a:r>
              <a:rPr lang="en-US" noProof="0"/>
              <a:t>Click to edit Master title style</a:t>
            </a:r>
            <a:endParaRPr lang="en-US" noProof="0" dirty="0"/>
          </a:p>
        </p:txBody>
      </p:sp>
      <p:sp>
        <p:nvSpPr>
          <p:cNvPr id="10" name="Content Placeholder 9">
            <a:extLst>
              <a:ext uri="{FF2B5EF4-FFF2-40B4-BE49-F238E27FC236}">
                <a16:creationId xmlns:a16="http://schemas.microsoft.com/office/drawing/2014/main" id="{BA56E249-7AEA-83D1-24C6-550B472E2D47}"/>
              </a:ext>
            </a:extLst>
          </p:cNvPr>
          <p:cNvSpPr>
            <a:spLocks noGrp="1"/>
          </p:cNvSpPr>
          <p:nvPr>
            <p:ph sz="quarter" idx="14"/>
          </p:nvPr>
        </p:nvSpPr>
        <p:spPr>
          <a:xfrm>
            <a:off x="287338" y="1378800"/>
            <a:ext cx="11615737" cy="4903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Rectangle 12">
            <a:extLst>
              <a:ext uri="{FF2B5EF4-FFF2-40B4-BE49-F238E27FC236}">
                <a16:creationId xmlns:a16="http://schemas.microsoft.com/office/drawing/2014/main" id="{E3E0F317-4110-93B3-B9DE-2463263AF9C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Footer Placeholder 2">
            <a:extLst>
              <a:ext uri="{FF2B5EF4-FFF2-40B4-BE49-F238E27FC236}">
                <a16:creationId xmlns:a16="http://schemas.microsoft.com/office/drawing/2014/main" id="{0C73C78F-543D-0FE5-AC6D-97A58D2BB4A6}"/>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7" name="Slide Number Placeholder 6">
            <a:extLst>
              <a:ext uri="{FF2B5EF4-FFF2-40B4-BE49-F238E27FC236}">
                <a16:creationId xmlns:a16="http://schemas.microsoft.com/office/drawing/2014/main" id="{52EA1648-417E-59AD-2CA3-D844E7D05325}"/>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863273426"/>
      </p:ext>
    </p:extLst>
  </p:cSld>
  <p:clrMapOvr>
    <a:masterClrMapping/>
  </p:clrMapOvr>
  <p:extLst>
    <p:ext uri="{DCECCB84-F9BA-43D5-87BE-67443E8EF086}">
      <p15:sldGuideLst xmlns:p15="http://schemas.microsoft.com/office/powerpoint/2012/main">
        <p15:guide id="1" orient="horz" pos="869"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icture (full widt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4F0F322-EA25-ACAE-609C-DC51DE703108}"/>
              </a:ext>
            </a:extLst>
          </p:cNvPr>
          <p:cNvSpPr>
            <a:spLocks noGrp="1"/>
          </p:cNvSpPr>
          <p:nvPr>
            <p:ph type="pic" sz="quarter" idx="22"/>
          </p:nvPr>
        </p:nvSpPr>
        <p:spPr>
          <a:xfrm>
            <a:off x="287337" y="1378800"/>
            <a:ext cx="11615736" cy="4903787"/>
          </a:xfrm>
          <a:custGeom>
            <a:avLst/>
            <a:gdLst>
              <a:gd name="connsiteX0" fmla="*/ 3245194 w 11615736"/>
              <a:gd name="connsiteY0" fmla="*/ 0 h 4903787"/>
              <a:gd name="connsiteX1" fmla="*/ 11348690 w 11615736"/>
              <a:gd name="connsiteY1" fmla="*/ 0 h 4903787"/>
              <a:gd name="connsiteX2" fmla="*/ 11396664 w 11615736"/>
              <a:gd name="connsiteY2" fmla="*/ 4836 h 4903787"/>
              <a:gd name="connsiteX3" fmla="*/ 11615736 w 11615736"/>
              <a:gd name="connsiteY3" fmla="*/ 273629 h 4903787"/>
              <a:gd name="connsiteX4" fmla="*/ 11615736 w 11615736"/>
              <a:gd name="connsiteY4" fmla="*/ 4628682 h 4903787"/>
              <a:gd name="connsiteX5" fmla="*/ 11341369 w 11615736"/>
              <a:gd name="connsiteY5" fmla="*/ 4903049 h 4903787"/>
              <a:gd name="connsiteX6" fmla="*/ 8375123 w 11615736"/>
              <a:gd name="connsiteY6" fmla="*/ 4903049 h 4903787"/>
              <a:gd name="connsiteX7" fmla="*/ 8370541 w 11615736"/>
              <a:gd name="connsiteY7" fmla="*/ 4903049 h 4903787"/>
              <a:gd name="connsiteX8" fmla="*/ 8363220 w 11615736"/>
              <a:gd name="connsiteY8" fmla="*/ 4903787 h 4903787"/>
              <a:gd name="connsiteX9" fmla="*/ 5396974 w 11615736"/>
              <a:gd name="connsiteY9" fmla="*/ 4903787 h 4903787"/>
              <a:gd name="connsiteX10" fmla="*/ 3240612 w 11615736"/>
              <a:gd name="connsiteY10" fmla="*/ 4903787 h 4903787"/>
              <a:gd name="connsiteX11" fmla="*/ 274366 w 11615736"/>
              <a:gd name="connsiteY11" fmla="*/ 4903787 h 4903787"/>
              <a:gd name="connsiteX12" fmla="*/ 21560 w 11615736"/>
              <a:gd name="connsiteY12" fmla="*/ 4736216 h 4903787"/>
              <a:gd name="connsiteX13" fmla="*/ 0 w 11615736"/>
              <a:gd name="connsiteY13" fmla="*/ 4629425 h 4903787"/>
              <a:gd name="connsiteX14" fmla="*/ 0 w 11615736"/>
              <a:gd name="connsiteY14" fmla="*/ 274363 h 4903787"/>
              <a:gd name="connsiteX15" fmla="*/ 21560 w 11615736"/>
              <a:gd name="connsiteY15" fmla="*/ 167571 h 4903787"/>
              <a:gd name="connsiteX16" fmla="*/ 219071 w 11615736"/>
              <a:gd name="connsiteY16" fmla="*/ 5574 h 4903787"/>
              <a:gd name="connsiteX17" fmla="*/ 267045 w 11615736"/>
              <a:gd name="connsiteY17" fmla="*/ 738 h 4903787"/>
              <a:gd name="connsiteX18" fmla="*/ 3237874 w 11615736"/>
              <a:gd name="connsiteY18" fmla="*/ 738 h 490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15736" h="4903787">
                <a:moveTo>
                  <a:pt x="3245194" y="0"/>
                </a:moveTo>
                <a:lnTo>
                  <a:pt x="11348690" y="0"/>
                </a:lnTo>
                <a:lnTo>
                  <a:pt x="11396664" y="4836"/>
                </a:lnTo>
                <a:cubicBezTo>
                  <a:pt x="11521688" y="30420"/>
                  <a:pt x="11615736" y="141041"/>
                  <a:pt x="11615736" y="273629"/>
                </a:cubicBezTo>
                <a:lnTo>
                  <a:pt x="11615736" y="4628682"/>
                </a:lnTo>
                <a:cubicBezTo>
                  <a:pt x="11615736" y="4780211"/>
                  <a:pt x="11492898" y="4903049"/>
                  <a:pt x="11341369" y="4903049"/>
                </a:cubicBezTo>
                <a:lnTo>
                  <a:pt x="8375123" y="4903049"/>
                </a:lnTo>
                <a:lnTo>
                  <a:pt x="8370541" y="4903049"/>
                </a:lnTo>
                <a:lnTo>
                  <a:pt x="8363220" y="4903787"/>
                </a:lnTo>
                <a:lnTo>
                  <a:pt x="5396974" y="4903787"/>
                </a:lnTo>
                <a:lnTo>
                  <a:pt x="3240612" y="4903787"/>
                </a:lnTo>
                <a:lnTo>
                  <a:pt x="274366" y="4903787"/>
                </a:lnTo>
                <a:cubicBezTo>
                  <a:pt x="160719" y="4903787"/>
                  <a:pt x="63211" y="4834691"/>
                  <a:pt x="21560" y="4736216"/>
                </a:cubicBezTo>
                <a:lnTo>
                  <a:pt x="0" y="4629425"/>
                </a:lnTo>
                <a:lnTo>
                  <a:pt x="0" y="274363"/>
                </a:lnTo>
                <a:lnTo>
                  <a:pt x="21560" y="167571"/>
                </a:lnTo>
                <a:cubicBezTo>
                  <a:pt x="56270" y="85509"/>
                  <a:pt x="129768" y="23848"/>
                  <a:pt x="219071" y="5574"/>
                </a:cubicBezTo>
                <a:lnTo>
                  <a:pt x="267045" y="738"/>
                </a:lnTo>
                <a:lnTo>
                  <a:pt x="3237874" y="738"/>
                </a:lnTo>
                <a:close/>
              </a:path>
            </a:pathLst>
          </a:custGeom>
        </p:spPr>
        <p:txBody>
          <a:bodyPr wrap="square">
            <a:noAutofit/>
          </a:bodyPr>
          <a:lstStyle/>
          <a:p>
            <a:endParaRPr lang="en-US" dirty="0"/>
          </a:p>
        </p:txBody>
      </p:sp>
      <p:sp>
        <p:nvSpPr>
          <p:cNvPr id="4" name="Abgerundete rechteckige Legende 10">
            <a:extLst>
              <a:ext uri="{FF2B5EF4-FFF2-40B4-BE49-F238E27FC236}">
                <a16:creationId xmlns:a16="http://schemas.microsoft.com/office/drawing/2014/main" id="{28614153-6F76-F841-A3AA-B129FA966F36}"/>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3947240887"/>
      </p:ext>
    </p:extLst>
  </p:cSld>
  <p:clrMapOvr>
    <a:masterClrMapping/>
  </p:clrMapOvr>
  <p:extLst>
    <p:ext uri="{DCECCB84-F9BA-43D5-87BE-67443E8EF086}">
      <p15:sldGuideLst xmlns:p15="http://schemas.microsoft.com/office/powerpoint/2012/main">
        <p15:guide id="1" orient="horz" pos="869" userDrawn="1">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Large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9AFD43-5FF5-07CF-598F-C6154BEE6A91}"/>
              </a:ext>
            </a:extLst>
          </p:cNvPr>
          <p:cNvSpPr>
            <a:spLocks noGrp="1"/>
          </p:cNvSpPr>
          <p:nvPr>
            <p:ph type="pic" sz="quarter" idx="23"/>
          </p:nvPr>
        </p:nvSpPr>
        <p:spPr>
          <a:xfrm>
            <a:off x="0" y="0"/>
            <a:ext cx="12192000" cy="6858000"/>
          </a:xfrm>
        </p:spPr>
        <p:txBody>
          <a:bodyPr/>
          <a:lstStyle/>
          <a:p>
            <a:endParaRPr lang="en-US" dirty="0"/>
          </a:p>
        </p:txBody>
      </p:sp>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2" name="Abgerundete rechteckige Legende 10">
            <a:extLst>
              <a:ext uri="{FF2B5EF4-FFF2-40B4-BE49-F238E27FC236}">
                <a16:creationId xmlns:a16="http://schemas.microsoft.com/office/drawing/2014/main" id="{06152B2D-3AB1-CE60-F401-149A55D40E0F}"/>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2854867230"/>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Four Contents with Highlig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9BC6E3AB-0636-57B2-4C36-AC798D6B0659}"/>
              </a:ext>
            </a:extLst>
          </p:cNvPr>
          <p:cNvSpPr>
            <a:spLocks noGrp="1"/>
          </p:cNvSpPr>
          <p:nvPr>
            <p:ph type="body" sz="quarter" idx="18"/>
          </p:nvPr>
        </p:nvSpPr>
        <p:spPr>
          <a:xfrm>
            <a:off x="288000"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dirty="0"/>
              <a:t>Click to edit Master text styles</a:t>
            </a:r>
          </a:p>
        </p:txBody>
      </p:sp>
      <p:sp>
        <p:nvSpPr>
          <p:cNvPr id="21" name="Text Placeholder 20">
            <a:extLst>
              <a:ext uri="{FF2B5EF4-FFF2-40B4-BE49-F238E27FC236}">
                <a16:creationId xmlns:a16="http://schemas.microsoft.com/office/drawing/2014/main" id="{A5A7C009-966B-009A-E119-D98EDBB9609A}"/>
              </a:ext>
            </a:extLst>
          </p:cNvPr>
          <p:cNvSpPr>
            <a:spLocks noGrp="1"/>
          </p:cNvSpPr>
          <p:nvPr>
            <p:ph type="body" sz="quarter" idx="22"/>
          </p:nvPr>
        </p:nvSpPr>
        <p:spPr>
          <a:xfrm>
            <a:off x="288000" y="1774800"/>
            <a:ext cx="2685600" cy="4507200"/>
          </a:xfrm>
        </p:spPr>
        <p:txBody>
          <a:bodyPr tIns="5688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0">
            <a:extLst>
              <a:ext uri="{FF2B5EF4-FFF2-40B4-BE49-F238E27FC236}">
                <a16:creationId xmlns:a16="http://schemas.microsoft.com/office/drawing/2014/main" id="{7FCEF823-670B-2AD2-6E20-55B1F88A48E7}"/>
              </a:ext>
            </a:extLst>
          </p:cNvPr>
          <p:cNvSpPr>
            <a:spLocks noGrp="1"/>
          </p:cNvSpPr>
          <p:nvPr>
            <p:ph type="body" sz="quarter" idx="23"/>
          </p:nvPr>
        </p:nvSpPr>
        <p:spPr>
          <a:xfrm>
            <a:off x="3268800" y="1774800"/>
            <a:ext cx="2685600" cy="4507200"/>
          </a:xfrm>
        </p:spPr>
        <p:txBody>
          <a:bodyPr tIns="5688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0">
            <a:extLst>
              <a:ext uri="{FF2B5EF4-FFF2-40B4-BE49-F238E27FC236}">
                <a16:creationId xmlns:a16="http://schemas.microsoft.com/office/drawing/2014/main" id="{2B4FBDE2-69A3-83BC-90B8-D68A711F9E74}"/>
              </a:ext>
            </a:extLst>
          </p:cNvPr>
          <p:cNvSpPr>
            <a:spLocks noGrp="1"/>
          </p:cNvSpPr>
          <p:nvPr>
            <p:ph type="body" sz="quarter" idx="24"/>
          </p:nvPr>
        </p:nvSpPr>
        <p:spPr>
          <a:xfrm>
            <a:off x="6235200" y="1774800"/>
            <a:ext cx="2685600" cy="4507200"/>
          </a:xfrm>
        </p:spPr>
        <p:txBody>
          <a:bodyPr tIns="5688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0">
            <a:extLst>
              <a:ext uri="{FF2B5EF4-FFF2-40B4-BE49-F238E27FC236}">
                <a16:creationId xmlns:a16="http://schemas.microsoft.com/office/drawing/2014/main" id="{070E2F6E-F2A4-9A59-115B-08EEEAF78B03}"/>
              </a:ext>
            </a:extLst>
          </p:cNvPr>
          <p:cNvSpPr>
            <a:spLocks noGrp="1"/>
          </p:cNvSpPr>
          <p:nvPr>
            <p:ph type="body" sz="quarter" idx="25"/>
          </p:nvPr>
        </p:nvSpPr>
        <p:spPr>
          <a:xfrm>
            <a:off x="9219600" y="1774800"/>
            <a:ext cx="2685600" cy="4507200"/>
          </a:xfrm>
        </p:spPr>
        <p:txBody>
          <a:bodyPr tIns="5688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13">
            <a:extLst>
              <a:ext uri="{FF2B5EF4-FFF2-40B4-BE49-F238E27FC236}">
                <a16:creationId xmlns:a16="http://schemas.microsoft.com/office/drawing/2014/main" id="{93BBFB66-7482-7164-A64A-968F6356FA57}"/>
              </a:ext>
            </a:extLst>
          </p:cNvPr>
          <p:cNvSpPr>
            <a:spLocks noGrp="1"/>
          </p:cNvSpPr>
          <p:nvPr>
            <p:ph type="body" sz="quarter" idx="26"/>
          </p:nvPr>
        </p:nvSpPr>
        <p:spPr>
          <a:xfrm>
            <a:off x="3270275"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dirty="0"/>
              <a:t>Click to edit Master text styles</a:t>
            </a:r>
          </a:p>
        </p:txBody>
      </p:sp>
      <p:sp>
        <p:nvSpPr>
          <p:cNvPr id="27" name="Text Placeholder 13">
            <a:extLst>
              <a:ext uri="{FF2B5EF4-FFF2-40B4-BE49-F238E27FC236}">
                <a16:creationId xmlns:a16="http://schemas.microsoft.com/office/drawing/2014/main" id="{31F66869-8715-1AC4-BB36-53CF23C5B2E2}"/>
              </a:ext>
            </a:extLst>
          </p:cNvPr>
          <p:cNvSpPr>
            <a:spLocks noGrp="1"/>
          </p:cNvSpPr>
          <p:nvPr>
            <p:ph type="body" sz="quarter" idx="27"/>
          </p:nvPr>
        </p:nvSpPr>
        <p:spPr>
          <a:xfrm>
            <a:off x="6235200"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dirty="0"/>
              <a:t>Click to edit Master text styles</a:t>
            </a:r>
          </a:p>
        </p:txBody>
      </p:sp>
      <p:sp>
        <p:nvSpPr>
          <p:cNvPr id="28" name="Text Placeholder 13">
            <a:extLst>
              <a:ext uri="{FF2B5EF4-FFF2-40B4-BE49-F238E27FC236}">
                <a16:creationId xmlns:a16="http://schemas.microsoft.com/office/drawing/2014/main" id="{C197165B-607C-959F-F199-34120D434673}"/>
              </a:ext>
            </a:extLst>
          </p:cNvPr>
          <p:cNvSpPr>
            <a:spLocks noGrp="1"/>
          </p:cNvSpPr>
          <p:nvPr>
            <p:ph type="body" sz="quarter" idx="28"/>
          </p:nvPr>
        </p:nvSpPr>
        <p:spPr>
          <a:xfrm>
            <a:off x="9219600"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dirty="0"/>
              <a:t>Click to edit Master text styles</a:t>
            </a:r>
          </a:p>
        </p:txBody>
      </p:sp>
      <p:sp>
        <p:nvSpPr>
          <p:cNvPr id="3" name="Footer Placeholder 2">
            <a:extLst>
              <a:ext uri="{FF2B5EF4-FFF2-40B4-BE49-F238E27FC236}">
                <a16:creationId xmlns:a16="http://schemas.microsoft.com/office/drawing/2014/main" id="{C447873D-1D25-7C76-93EE-9D4EBED20FBD}"/>
              </a:ext>
            </a:extLst>
          </p:cNvPr>
          <p:cNvSpPr>
            <a:spLocks noGrp="1"/>
          </p:cNvSpPr>
          <p:nvPr>
            <p:ph type="ftr" sz="quarter" idx="29"/>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4" name="Slide Number Placeholder 3">
            <a:extLst>
              <a:ext uri="{FF2B5EF4-FFF2-40B4-BE49-F238E27FC236}">
                <a16:creationId xmlns:a16="http://schemas.microsoft.com/office/drawing/2014/main" id="{AF068F8C-2D04-5CD5-F4F5-BD43B13A406E}"/>
              </a:ext>
            </a:extLst>
          </p:cNvPr>
          <p:cNvSpPr>
            <a:spLocks noGrp="1"/>
          </p:cNvSpPr>
          <p:nvPr>
            <p:ph type="sldNum" sz="quarter" idx="30"/>
          </p:nvPr>
        </p:nvSpPr>
        <p:spPr/>
        <p:txBody>
          <a:bodyPr/>
          <a:lstStyle/>
          <a:p>
            <a:fld id="{9A0F3412-00EB-454F-952B-1EB5D3D69307}" type="slidenum">
              <a:rPr lang="en-US" noProof="0" smtClean="0"/>
              <a:pPr/>
              <a:t>‹#›</a:t>
            </a:fld>
            <a:endParaRPr lang="en-US" noProof="0" dirty="0"/>
          </a:p>
        </p:txBody>
      </p:sp>
      <p:sp>
        <p:nvSpPr>
          <p:cNvPr id="5" name="Abgerundete rechteckige Legende 10">
            <a:extLst>
              <a:ext uri="{FF2B5EF4-FFF2-40B4-BE49-F238E27FC236}">
                <a16:creationId xmlns:a16="http://schemas.microsoft.com/office/drawing/2014/main" id="{41369B32-9D60-34D0-D34D-8D4BD7279FD0}"/>
              </a:ext>
            </a:extLst>
          </p:cNvPr>
          <p:cNvSpPr/>
          <p:nvPr userDrawn="1"/>
        </p:nvSpPr>
        <p:spPr>
          <a:xfrm>
            <a:off x="-2808000" y="1379539"/>
            <a:ext cx="2696941" cy="1471511"/>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subheading gets longer than one line, the bottom line moves down accordingly.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To keep the distance to the content below even, move the upper handle of the lower placeholder to the bottom of the line.</a:t>
            </a:r>
          </a:p>
        </p:txBody>
      </p:sp>
    </p:spTree>
    <p:extLst>
      <p:ext uri="{BB962C8B-B14F-4D97-AF65-F5344CB8AC3E}">
        <p14:creationId xmlns:p14="http://schemas.microsoft.com/office/powerpoint/2010/main" val="2037675736"/>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guide id="4" pos="1875" userDrawn="1">
          <p15:clr>
            <a:srgbClr val="FBAE40"/>
          </p15:clr>
        </p15:guide>
        <p15:guide id="5" pos="2058" userDrawn="1">
          <p15:clr>
            <a:srgbClr val="FBAE40"/>
          </p15:clr>
        </p15:guide>
        <p15:guide id="6" pos="5622" userDrawn="1">
          <p15:clr>
            <a:srgbClr val="FBAE40"/>
          </p15:clr>
        </p15:guide>
        <p15:guide id="7" pos="5804" userDrawn="1">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Eight Contents with Deposit">
    <p:spTree>
      <p:nvGrpSpPr>
        <p:cNvPr id="1" name=""/>
        <p:cNvGrpSpPr/>
        <p:nvPr/>
      </p:nvGrpSpPr>
      <p:grpSpPr>
        <a:xfrm>
          <a:off x="0" y="0"/>
          <a:ext cx="0" cy="0"/>
          <a:chOff x="0" y="0"/>
          <a:chExt cx="0" cy="0"/>
        </a:xfrm>
      </p:grpSpPr>
      <p:sp>
        <p:nvSpPr>
          <p:cNvPr id="54" name="Text Placeholder 53">
            <a:extLst>
              <a:ext uri="{FF2B5EF4-FFF2-40B4-BE49-F238E27FC236}">
                <a16:creationId xmlns:a16="http://schemas.microsoft.com/office/drawing/2014/main" id="{C1E507DF-D53B-3BE4-1A00-07C74C890A50}"/>
              </a:ext>
            </a:extLst>
          </p:cNvPr>
          <p:cNvSpPr>
            <a:spLocks noGrp="1"/>
          </p:cNvSpPr>
          <p:nvPr>
            <p:ph type="body" sz="quarter" idx="45"/>
          </p:nvPr>
        </p:nvSpPr>
        <p:spPr>
          <a:xfrm>
            <a:off x="2880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chemeClr val="bg2"/>
          </a:solidFill>
        </p:spPr>
        <p:txBody>
          <a:bodyPr wrap="square" lIns="144000" tIns="144000" rIns="144000" bIns="144000" anchor="ctr" anchorCtr="0">
            <a:noAutofit/>
          </a:bodyPr>
          <a:lstStyle>
            <a:lvl1pPr algn="ctr">
              <a:defRPr/>
            </a:lvl1pPr>
            <a:lvl2pPr marL="0" indent="0" algn="ctr">
              <a:spcAft>
                <a:spcPts val="600"/>
              </a:spcAft>
              <a:buNone/>
              <a:defRPr sz="2000" b="1"/>
            </a:lvl2pPr>
            <a:lvl3pPr marL="0" indent="0" algn="ctr">
              <a:spcAft>
                <a:spcPts val="600"/>
              </a:spcAft>
              <a:buNone/>
              <a:defRPr sz="3000" b="0"/>
            </a:lvl3pPr>
            <a:lvl4pPr marL="0" indent="0" algn="ctr">
              <a:spcAft>
                <a:spcPts val="600"/>
              </a:spcAft>
              <a:buNone/>
              <a:defRPr sz="4800"/>
            </a:lvl4pPr>
            <a:lvl5pPr>
              <a:spcAft>
                <a:spcPts val="600"/>
              </a:spcAft>
              <a:defRPr sz="1400"/>
            </a:lvl5pPr>
            <a:lvl6pPr>
              <a:spcAft>
                <a:spcPts val="600"/>
              </a:spcAft>
              <a:defRPr sz="1400"/>
            </a:lvl6pPr>
            <a:lvl7pPr>
              <a:spcAft>
                <a:spcPts val="600"/>
              </a:spcAft>
              <a:defRPr sz="1400"/>
            </a:lvl7pPr>
            <a:lvl8pPr>
              <a:spcAft>
                <a:spcPts val="600"/>
              </a:spcAft>
              <a:defRPr sz="1400"/>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20" name="Picture Placeholder 19">
            <a:extLst>
              <a:ext uri="{FF2B5EF4-FFF2-40B4-BE49-F238E27FC236}">
                <a16:creationId xmlns:a16="http://schemas.microsoft.com/office/drawing/2014/main" id="{B81DD2EF-6E62-0069-4582-4CFA7F89136A}"/>
              </a:ext>
            </a:extLst>
          </p:cNvPr>
          <p:cNvSpPr>
            <a:spLocks noGrp="1"/>
          </p:cNvSpPr>
          <p:nvPr>
            <p:ph type="pic" sz="quarter" idx="32"/>
          </p:nvPr>
        </p:nvSpPr>
        <p:spPr>
          <a:xfrm>
            <a:off x="288000" y="3968525"/>
            <a:ext cx="2684675" cy="2314800"/>
          </a:xfrm>
          <a:custGeom>
            <a:avLst/>
            <a:gdLst>
              <a:gd name="connsiteX0" fmla="*/ 292337 w 2684675"/>
              <a:gd name="connsiteY0" fmla="*/ 0 h 2314800"/>
              <a:gd name="connsiteX1" fmla="*/ 2391413 w 2684675"/>
              <a:gd name="connsiteY1" fmla="*/ 0 h 2314800"/>
              <a:gd name="connsiteX2" fmla="*/ 2684675 w 2684675"/>
              <a:gd name="connsiteY2" fmla="*/ 293262 h 2314800"/>
              <a:gd name="connsiteX3" fmla="*/ 2684675 w 2684675"/>
              <a:gd name="connsiteY3" fmla="*/ 2021538 h 2314800"/>
              <a:gd name="connsiteX4" fmla="*/ 2598780 w 2684675"/>
              <a:gd name="connsiteY4" fmla="*/ 2228906 h 2314800"/>
              <a:gd name="connsiteX5" fmla="*/ 2555517 w 2684675"/>
              <a:gd name="connsiteY5" fmla="*/ 2264601 h 2314800"/>
              <a:gd name="connsiteX6" fmla="*/ 2555220 w 2684675"/>
              <a:gd name="connsiteY6" fmla="*/ 2264802 h 2314800"/>
              <a:gd name="connsiteX7" fmla="*/ 2505564 w 2684675"/>
              <a:gd name="connsiteY7" fmla="*/ 2291754 h 2314800"/>
              <a:gd name="connsiteX8" fmla="*/ 2391413 w 2684675"/>
              <a:gd name="connsiteY8" fmla="*/ 2314800 h 2314800"/>
              <a:gd name="connsiteX9" fmla="*/ 292337 w 2684675"/>
              <a:gd name="connsiteY9" fmla="*/ 2314800 h 2314800"/>
              <a:gd name="connsiteX10" fmla="*/ 178187 w 2684675"/>
              <a:gd name="connsiteY10" fmla="*/ 2291754 h 2314800"/>
              <a:gd name="connsiteX11" fmla="*/ 145544 w 2684675"/>
              <a:gd name="connsiteY11" fmla="*/ 2274036 h 2314800"/>
              <a:gd name="connsiteX12" fmla="*/ 113321 w 2684675"/>
              <a:gd name="connsiteY12" fmla="*/ 2252298 h 2314800"/>
              <a:gd name="connsiteX13" fmla="*/ 84970 w 2684675"/>
              <a:gd name="connsiteY13" fmla="*/ 2228906 h 2314800"/>
              <a:gd name="connsiteX14" fmla="*/ 5033 w 2684675"/>
              <a:gd name="connsiteY14" fmla="*/ 2080641 h 2314800"/>
              <a:gd name="connsiteX15" fmla="*/ 0 w 2684675"/>
              <a:gd name="connsiteY15" fmla="*/ 2030714 h 2314800"/>
              <a:gd name="connsiteX16" fmla="*/ 0 w 2684675"/>
              <a:gd name="connsiteY16" fmla="*/ 284086 h 2314800"/>
              <a:gd name="connsiteX17" fmla="*/ 5033 w 2684675"/>
              <a:gd name="connsiteY17" fmla="*/ 234160 h 2314800"/>
              <a:gd name="connsiteX18" fmla="*/ 292337 w 2684675"/>
              <a:gd name="connsiteY1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4675" h="2314800">
                <a:moveTo>
                  <a:pt x="292337" y="0"/>
                </a:moveTo>
                <a:lnTo>
                  <a:pt x="2391413" y="0"/>
                </a:lnTo>
                <a:cubicBezTo>
                  <a:pt x="2553377" y="0"/>
                  <a:pt x="2684675" y="131298"/>
                  <a:pt x="2684675" y="293262"/>
                </a:cubicBezTo>
                <a:lnTo>
                  <a:pt x="2684675" y="2021538"/>
                </a:lnTo>
                <a:cubicBezTo>
                  <a:pt x="2684675" y="2102520"/>
                  <a:pt x="2651850" y="2175836"/>
                  <a:pt x="2598780" y="2228906"/>
                </a:cubicBezTo>
                <a:lnTo>
                  <a:pt x="2555517" y="2264601"/>
                </a:lnTo>
                <a:lnTo>
                  <a:pt x="2555220" y="2264802"/>
                </a:lnTo>
                <a:lnTo>
                  <a:pt x="2505564" y="2291754"/>
                </a:lnTo>
                <a:cubicBezTo>
                  <a:pt x="2470478" y="2306594"/>
                  <a:pt x="2431904" y="2314800"/>
                  <a:pt x="2391413" y="2314800"/>
                </a:cubicBezTo>
                <a:lnTo>
                  <a:pt x="292337" y="2314800"/>
                </a:lnTo>
                <a:cubicBezTo>
                  <a:pt x="251846" y="2314800"/>
                  <a:pt x="213272" y="2306594"/>
                  <a:pt x="178187" y="2291754"/>
                </a:cubicBezTo>
                <a:lnTo>
                  <a:pt x="145544" y="2274036"/>
                </a:lnTo>
                <a:lnTo>
                  <a:pt x="113321" y="2252298"/>
                </a:lnTo>
                <a:lnTo>
                  <a:pt x="84970" y="2228906"/>
                </a:lnTo>
                <a:cubicBezTo>
                  <a:pt x="45167" y="2189103"/>
                  <a:pt x="16753" y="2137913"/>
                  <a:pt x="5033" y="2080641"/>
                </a:cubicBezTo>
                <a:lnTo>
                  <a:pt x="0" y="2030714"/>
                </a:lnTo>
                <a:lnTo>
                  <a:pt x="0" y="284086"/>
                </a:lnTo>
                <a:lnTo>
                  <a:pt x="5033" y="234160"/>
                </a:lnTo>
                <a:cubicBezTo>
                  <a:pt x="32379" y="100525"/>
                  <a:pt x="150619" y="0"/>
                  <a:pt x="292337" y="0"/>
                </a:cubicBezTo>
                <a:close/>
              </a:path>
            </a:pathLst>
          </a:custGeom>
          <a:solidFill>
            <a:schemeClr val="bg1"/>
          </a:solidFill>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C447873D-1D25-7C76-93EE-9D4EBED20FBD}"/>
              </a:ext>
            </a:extLst>
          </p:cNvPr>
          <p:cNvSpPr>
            <a:spLocks noGrp="1"/>
          </p:cNvSpPr>
          <p:nvPr>
            <p:ph type="ftr" sz="quarter" idx="29"/>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4" name="Slide Number Placeholder 3">
            <a:extLst>
              <a:ext uri="{FF2B5EF4-FFF2-40B4-BE49-F238E27FC236}">
                <a16:creationId xmlns:a16="http://schemas.microsoft.com/office/drawing/2014/main" id="{AF068F8C-2D04-5CD5-F4F5-BD43B13A406E}"/>
              </a:ext>
            </a:extLst>
          </p:cNvPr>
          <p:cNvSpPr>
            <a:spLocks noGrp="1"/>
          </p:cNvSpPr>
          <p:nvPr>
            <p:ph type="sldNum" sz="quarter" idx="30"/>
          </p:nvPr>
        </p:nvSpPr>
        <p:spPr/>
        <p:txBody>
          <a:bodyPr/>
          <a:lstStyle/>
          <a:p>
            <a:fld id="{9A0F3412-00EB-454F-952B-1EB5D3D69307}" type="slidenum">
              <a:rPr lang="en-US" noProof="0" smtClean="0"/>
              <a:pPr/>
              <a:t>‹#›</a:t>
            </a:fld>
            <a:endParaRPr lang="en-US" noProof="0" dirty="0"/>
          </a:p>
        </p:txBody>
      </p:sp>
      <p:sp>
        <p:nvSpPr>
          <p:cNvPr id="25" name="Picture Placeholder 24">
            <a:extLst>
              <a:ext uri="{FF2B5EF4-FFF2-40B4-BE49-F238E27FC236}">
                <a16:creationId xmlns:a16="http://schemas.microsoft.com/office/drawing/2014/main" id="{DAA20D63-B477-B8C1-E93C-EFEB50581D3B}"/>
              </a:ext>
            </a:extLst>
          </p:cNvPr>
          <p:cNvSpPr>
            <a:spLocks noGrp="1"/>
          </p:cNvSpPr>
          <p:nvPr>
            <p:ph type="pic" sz="quarter" idx="33"/>
          </p:nvPr>
        </p:nvSpPr>
        <p:spPr>
          <a:xfrm>
            <a:off x="6231600" y="1378800"/>
            <a:ext cx="2684675" cy="2314800"/>
          </a:xfrm>
          <a:custGeom>
            <a:avLst/>
            <a:gdLst>
              <a:gd name="connsiteX0" fmla="*/ 292337 w 2684675"/>
              <a:gd name="connsiteY0" fmla="*/ 0 h 2314800"/>
              <a:gd name="connsiteX1" fmla="*/ 2391413 w 2684675"/>
              <a:gd name="connsiteY1" fmla="*/ 0 h 2314800"/>
              <a:gd name="connsiteX2" fmla="*/ 2684675 w 2684675"/>
              <a:gd name="connsiteY2" fmla="*/ 293262 h 2314800"/>
              <a:gd name="connsiteX3" fmla="*/ 2684675 w 2684675"/>
              <a:gd name="connsiteY3" fmla="*/ 2021538 h 2314800"/>
              <a:gd name="connsiteX4" fmla="*/ 2598780 w 2684675"/>
              <a:gd name="connsiteY4" fmla="*/ 2228906 h 2314800"/>
              <a:gd name="connsiteX5" fmla="*/ 2555517 w 2684675"/>
              <a:gd name="connsiteY5" fmla="*/ 2264601 h 2314800"/>
              <a:gd name="connsiteX6" fmla="*/ 2555220 w 2684675"/>
              <a:gd name="connsiteY6" fmla="*/ 2264802 h 2314800"/>
              <a:gd name="connsiteX7" fmla="*/ 2505564 w 2684675"/>
              <a:gd name="connsiteY7" fmla="*/ 2291754 h 2314800"/>
              <a:gd name="connsiteX8" fmla="*/ 2391413 w 2684675"/>
              <a:gd name="connsiteY8" fmla="*/ 2314800 h 2314800"/>
              <a:gd name="connsiteX9" fmla="*/ 292337 w 2684675"/>
              <a:gd name="connsiteY9" fmla="*/ 2314800 h 2314800"/>
              <a:gd name="connsiteX10" fmla="*/ 178187 w 2684675"/>
              <a:gd name="connsiteY10" fmla="*/ 2291754 h 2314800"/>
              <a:gd name="connsiteX11" fmla="*/ 145544 w 2684675"/>
              <a:gd name="connsiteY11" fmla="*/ 2274036 h 2314800"/>
              <a:gd name="connsiteX12" fmla="*/ 113321 w 2684675"/>
              <a:gd name="connsiteY12" fmla="*/ 2252298 h 2314800"/>
              <a:gd name="connsiteX13" fmla="*/ 84970 w 2684675"/>
              <a:gd name="connsiteY13" fmla="*/ 2228906 h 2314800"/>
              <a:gd name="connsiteX14" fmla="*/ 5033 w 2684675"/>
              <a:gd name="connsiteY14" fmla="*/ 2080641 h 2314800"/>
              <a:gd name="connsiteX15" fmla="*/ 0 w 2684675"/>
              <a:gd name="connsiteY15" fmla="*/ 2030714 h 2314800"/>
              <a:gd name="connsiteX16" fmla="*/ 0 w 2684675"/>
              <a:gd name="connsiteY16" fmla="*/ 284086 h 2314800"/>
              <a:gd name="connsiteX17" fmla="*/ 5033 w 2684675"/>
              <a:gd name="connsiteY17" fmla="*/ 234160 h 2314800"/>
              <a:gd name="connsiteX18" fmla="*/ 292337 w 2684675"/>
              <a:gd name="connsiteY1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4675" h="2314800">
                <a:moveTo>
                  <a:pt x="292337" y="0"/>
                </a:moveTo>
                <a:lnTo>
                  <a:pt x="2391413" y="0"/>
                </a:lnTo>
                <a:cubicBezTo>
                  <a:pt x="2553377" y="0"/>
                  <a:pt x="2684675" y="131298"/>
                  <a:pt x="2684675" y="293262"/>
                </a:cubicBezTo>
                <a:lnTo>
                  <a:pt x="2684675" y="2021538"/>
                </a:lnTo>
                <a:cubicBezTo>
                  <a:pt x="2684675" y="2102520"/>
                  <a:pt x="2651850" y="2175836"/>
                  <a:pt x="2598780" y="2228906"/>
                </a:cubicBezTo>
                <a:lnTo>
                  <a:pt x="2555517" y="2264601"/>
                </a:lnTo>
                <a:lnTo>
                  <a:pt x="2555220" y="2264802"/>
                </a:lnTo>
                <a:lnTo>
                  <a:pt x="2505564" y="2291754"/>
                </a:lnTo>
                <a:cubicBezTo>
                  <a:pt x="2470478" y="2306594"/>
                  <a:pt x="2431904" y="2314800"/>
                  <a:pt x="2391413" y="2314800"/>
                </a:cubicBezTo>
                <a:lnTo>
                  <a:pt x="292337" y="2314800"/>
                </a:lnTo>
                <a:cubicBezTo>
                  <a:pt x="251846" y="2314800"/>
                  <a:pt x="213272" y="2306594"/>
                  <a:pt x="178187" y="2291754"/>
                </a:cubicBezTo>
                <a:lnTo>
                  <a:pt x="145544" y="2274036"/>
                </a:lnTo>
                <a:lnTo>
                  <a:pt x="113321" y="2252298"/>
                </a:lnTo>
                <a:lnTo>
                  <a:pt x="84970" y="2228906"/>
                </a:lnTo>
                <a:cubicBezTo>
                  <a:pt x="45167" y="2189103"/>
                  <a:pt x="16753" y="2137913"/>
                  <a:pt x="5033" y="2080641"/>
                </a:cubicBezTo>
                <a:lnTo>
                  <a:pt x="0" y="2030714"/>
                </a:lnTo>
                <a:lnTo>
                  <a:pt x="0" y="284086"/>
                </a:lnTo>
                <a:lnTo>
                  <a:pt x="5033" y="234160"/>
                </a:lnTo>
                <a:cubicBezTo>
                  <a:pt x="32379" y="100525"/>
                  <a:pt x="150619" y="0"/>
                  <a:pt x="292337" y="0"/>
                </a:cubicBezTo>
                <a:close/>
              </a:path>
            </a:pathLst>
          </a:custGeom>
          <a:solidFill>
            <a:schemeClr val="bg1"/>
          </a:solidFill>
        </p:spPr>
        <p:txBody>
          <a:bodyPr wrap="square">
            <a:noAutofit/>
          </a:bodyPr>
          <a:lstStyle/>
          <a:p>
            <a:endParaRPr lang="en-US" dirty="0"/>
          </a:p>
        </p:txBody>
      </p:sp>
      <p:sp>
        <p:nvSpPr>
          <p:cNvPr id="55" name="Text Placeholder 54">
            <a:extLst>
              <a:ext uri="{FF2B5EF4-FFF2-40B4-BE49-F238E27FC236}">
                <a16:creationId xmlns:a16="http://schemas.microsoft.com/office/drawing/2014/main" id="{B8735F24-7570-5F03-F59D-0B5175E0FC14}"/>
              </a:ext>
            </a:extLst>
          </p:cNvPr>
          <p:cNvSpPr>
            <a:spLocks noGrp="1"/>
          </p:cNvSpPr>
          <p:nvPr>
            <p:ph type="body" sz="quarter" idx="46"/>
          </p:nvPr>
        </p:nvSpPr>
        <p:spPr>
          <a:xfrm>
            <a:off x="32688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D4CFFF"/>
          </a:solidFill>
        </p:spPr>
        <p:txBody>
          <a:bodyPr wrap="square" lIns="144000" tIns="144000" rIns="144000" bIns="144000" anchor="ctr" anchorCtr="0">
            <a:noAutofit/>
          </a:bodyPr>
          <a:lstStyle>
            <a:lvl1pPr algn="ctr">
              <a:defRPr>
                <a:solidFill>
                  <a:srgbClr val="3B2398"/>
                </a:solidFill>
              </a:defRPr>
            </a:lvl1pPr>
            <a:lvl2pPr marL="0" indent="0" algn="ctr">
              <a:spcAft>
                <a:spcPts val="600"/>
              </a:spcAft>
              <a:buNone/>
              <a:defRPr sz="2000" b="1">
                <a:solidFill>
                  <a:srgbClr val="3B2398"/>
                </a:solidFill>
              </a:defRPr>
            </a:lvl2pPr>
            <a:lvl3pPr marL="0" indent="0" algn="ctr">
              <a:spcAft>
                <a:spcPts val="600"/>
              </a:spcAft>
              <a:buNone/>
              <a:defRPr sz="3000" b="0">
                <a:solidFill>
                  <a:srgbClr val="3B2398"/>
                </a:solidFill>
              </a:defRPr>
            </a:lvl3pPr>
            <a:lvl4pPr marL="0" indent="0" algn="ctr">
              <a:spcAft>
                <a:spcPts val="600"/>
              </a:spcAft>
              <a:buNone/>
              <a:defRPr sz="4800">
                <a:solidFill>
                  <a:srgbClr val="3B2398"/>
                </a:solidFill>
              </a:defRPr>
            </a:lvl4pPr>
            <a:lvl5pPr>
              <a:spcAft>
                <a:spcPts val="600"/>
              </a:spcAft>
              <a:defRPr sz="1400">
                <a:solidFill>
                  <a:srgbClr val="3B2398"/>
                </a:solidFill>
              </a:defRPr>
            </a:lvl5pPr>
            <a:lvl6pPr>
              <a:spcAft>
                <a:spcPts val="600"/>
              </a:spcAft>
              <a:defRPr sz="1400">
                <a:solidFill>
                  <a:srgbClr val="3B2398"/>
                </a:solidFill>
              </a:defRPr>
            </a:lvl6pPr>
            <a:lvl7pPr>
              <a:spcAft>
                <a:spcPts val="600"/>
              </a:spcAft>
              <a:defRPr sz="1400">
                <a:solidFill>
                  <a:srgbClr val="3B2398"/>
                </a:solidFill>
              </a:defRPr>
            </a:lvl7pPr>
            <a:lvl8pPr>
              <a:spcAft>
                <a:spcPts val="600"/>
              </a:spcAft>
              <a:defRPr sz="1400">
                <a:solidFill>
                  <a:srgbClr val="3B2398"/>
                </a:solidFill>
              </a:defRPr>
            </a:lvl8pPr>
            <a:lvl9pPr>
              <a:defRPr>
                <a:solidFill>
                  <a:srgbClr val="3B2398"/>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6" name="Text Placeholder 55">
            <a:extLst>
              <a:ext uri="{FF2B5EF4-FFF2-40B4-BE49-F238E27FC236}">
                <a16:creationId xmlns:a16="http://schemas.microsoft.com/office/drawing/2014/main" id="{0E93F332-4FA1-F307-866F-643689147FF1}"/>
              </a:ext>
            </a:extLst>
          </p:cNvPr>
          <p:cNvSpPr>
            <a:spLocks noGrp="1"/>
          </p:cNvSpPr>
          <p:nvPr>
            <p:ph type="body" sz="quarter" idx="47"/>
          </p:nvPr>
        </p:nvSpPr>
        <p:spPr>
          <a:xfrm>
            <a:off x="92160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F1F1F1"/>
          </a:solidFill>
        </p:spPr>
        <p:txBody>
          <a:bodyPr wrap="square" lIns="144000" tIns="144000" rIns="144000" bIns="144000" anchor="ctr" anchorCtr="0">
            <a:noAutofit/>
          </a:bodyPr>
          <a:lstStyle>
            <a:lvl1pPr algn="ctr">
              <a:defRPr/>
            </a:lvl1pPr>
            <a:lvl2pPr marL="0" indent="0" algn="ctr">
              <a:spcAft>
                <a:spcPts val="600"/>
              </a:spcAft>
              <a:buNone/>
              <a:defRPr sz="2000" b="1"/>
            </a:lvl2pPr>
            <a:lvl3pPr marL="0" indent="0" algn="ctr">
              <a:spcAft>
                <a:spcPts val="600"/>
              </a:spcAft>
              <a:buNone/>
              <a:defRPr sz="3000" b="0"/>
            </a:lvl3pPr>
            <a:lvl4pPr marL="0" indent="0" algn="ctr">
              <a:spcAft>
                <a:spcPts val="600"/>
              </a:spcAft>
              <a:buNone/>
              <a:defRPr sz="4800"/>
            </a:lvl4pPr>
            <a:lvl5pPr>
              <a:spcAft>
                <a:spcPts val="600"/>
              </a:spcAft>
              <a:defRPr sz="1400"/>
            </a:lvl5pPr>
            <a:lvl6pPr>
              <a:spcAft>
                <a:spcPts val="600"/>
              </a:spcAft>
              <a:defRPr sz="1400"/>
            </a:lvl6pPr>
            <a:lvl7pPr>
              <a:spcAft>
                <a:spcPts val="600"/>
              </a:spcAft>
              <a:defRPr sz="1400"/>
            </a:lvl7pPr>
            <a:lvl8pPr>
              <a:spcAft>
                <a:spcPts val="600"/>
              </a:spcAft>
              <a:defRPr sz="1400"/>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7" name="Text Placeholder 56">
            <a:extLst>
              <a:ext uri="{FF2B5EF4-FFF2-40B4-BE49-F238E27FC236}">
                <a16:creationId xmlns:a16="http://schemas.microsoft.com/office/drawing/2014/main" id="{70C187E0-20D0-F7FF-79B9-F04FD6912A4D}"/>
              </a:ext>
            </a:extLst>
          </p:cNvPr>
          <p:cNvSpPr>
            <a:spLocks noGrp="1"/>
          </p:cNvSpPr>
          <p:nvPr>
            <p:ph type="body" sz="quarter" idx="48"/>
          </p:nvPr>
        </p:nvSpPr>
        <p:spPr>
          <a:xfrm>
            <a:off x="3268800" y="39672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3B2398"/>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8" name="Text Placeholder 57">
            <a:extLst>
              <a:ext uri="{FF2B5EF4-FFF2-40B4-BE49-F238E27FC236}">
                <a16:creationId xmlns:a16="http://schemas.microsoft.com/office/drawing/2014/main" id="{1BC731CC-642E-FB66-5FD0-1285316114EF}"/>
              </a:ext>
            </a:extLst>
          </p:cNvPr>
          <p:cNvSpPr>
            <a:spLocks noGrp="1"/>
          </p:cNvSpPr>
          <p:nvPr>
            <p:ph type="body" sz="quarter" idx="49"/>
          </p:nvPr>
        </p:nvSpPr>
        <p:spPr>
          <a:xfrm>
            <a:off x="9216000" y="39672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chemeClr val="tx2"/>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9" name="Text Placeholder 58">
            <a:extLst>
              <a:ext uri="{FF2B5EF4-FFF2-40B4-BE49-F238E27FC236}">
                <a16:creationId xmlns:a16="http://schemas.microsoft.com/office/drawing/2014/main" id="{C83C8507-E210-DECE-2D86-30260E35228F}"/>
              </a:ext>
            </a:extLst>
          </p:cNvPr>
          <p:cNvSpPr>
            <a:spLocks noGrp="1"/>
          </p:cNvSpPr>
          <p:nvPr>
            <p:ph type="body" sz="quarter" idx="50"/>
          </p:nvPr>
        </p:nvSpPr>
        <p:spPr>
          <a:xfrm>
            <a:off x="6231600" y="3968525"/>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chemeClr val="accent1"/>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6" name="Abgerundete rechteckige Legende 10">
            <a:extLst>
              <a:ext uri="{FF2B5EF4-FFF2-40B4-BE49-F238E27FC236}">
                <a16:creationId xmlns:a16="http://schemas.microsoft.com/office/drawing/2014/main" id="{7A83FDD1-5D7F-AB43-7505-67B40F321B4D}"/>
              </a:ext>
            </a:extLst>
          </p:cNvPr>
          <p:cNvSpPr/>
          <p:nvPr userDrawn="1"/>
        </p:nvSpPr>
        <p:spPr>
          <a:xfrm>
            <a:off x="-2808000" y="1448049"/>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Don’t change placeholder sizes!</a:t>
            </a:r>
          </a:p>
        </p:txBody>
      </p:sp>
    </p:spTree>
    <p:extLst>
      <p:ext uri="{BB962C8B-B14F-4D97-AF65-F5344CB8AC3E}">
        <p14:creationId xmlns:p14="http://schemas.microsoft.com/office/powerpoint/2010/main" val="3117279689"/>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3754" userDrawn="1">
          <p15:clr>
            <a:srgbClr val="FBAE40"/>
          </p15:clr>
        </p15:guide>
        <p15:guide id="3" pos="3926" userDrawn="1">
          <p15:clr>
            <a:srgbClr val="FBAE40"/>
          </p15:clr>
        </p15:guide>
        <p15:guide id="4" pos="1875" userDrawn="1">
          <p15:clr>
            <a:srgbClr val="FBAE40"/>
          </p15:clr>
        </p15:guide>
        <p15:guide id="5" pos="2058" userDrawn="1">
          <p15:clr>
            <a:srgbClr val="FBAE40"/>
          </p15:clr>
        </p15:guide>
        <p15:guide id="6" pos="5622" userDrawn="1">
          <p15:clr>
            <a:srgbClr val="FBAE40"/>
          </p15:clr>
        </p15:guide>
        <p15:guide id="7" pos="5804" userDrawn="1">
          <p15:clr>
            <a:srgbClr val="FBAE40"/>
          </p15:clr>
        </p15:guide>
        <p15:guide id="8" orient="horz" pos="2327" userDrawn="1">
          <p15:clr>
            <a:srgbClr val="FBAE40"/>
          </p15:clr>
        </p15:guide>
        <p15:guide id="9" orient="horz" pos="2498" userDrawn="1">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Eight different Contents with Deposit">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F687EB98-B074-7A44-75A0-1471BA240A4A}"/>
              </a:ext>
            </a:extLst>
          </p:cNvPr>
          <p:cNvSpPr>
            <a:spLocks noGrp="1"/>
          </p:cNvSpPr>
          <p:nvPr>
            <p:ph type="pic" sz="quarter" idx="46"/>
          </p:nvPr>
        </p:nvSpPr>
        <p:spPr>
          <a:xfrm>
            <a:off x="288001" y="1379538"/>
            <a:ext cx="2684937" cy="3472902"/>
          </a:xfrm>
          <a:custGeom>
            <a:avLst/>
            <a:gdLst>
              <a:gd name="connsiteX0" fmla="*/ 281102 w 2684937"/>
              <a:gd name="connsiteY0" fmla="*/ 0 h 3472902"/>
              <a:gd name="connsiteX1" fmla="*/ 2404498 w 2684937"/>
              <a:gd name="connsiteY1" fmla="*/ 0 h 3472902"/>
              <a:gd name="connsiteX2" fmla="*/ 2679889 w 2684937"/>
              <a:gd name="connsiteY2" fmla="*/ 224450 h 3472902"/>
              <a:gd name="connsiteX3" fmla="*/ 2684937 w 2684937"/>
              <a:gd name="connsiteY3" fmla="*/ 274525 h 3472902"/>
              <a:gd name="connsiteX4" fmla="*/ 2684937 w 2684937"/>
              <a:gd name="connsiteY4" fmla="*/ 3198377 h 3472902"/>
              <a:gd name="connsiteX5" fmla="*/ 2679889 w 2684937"/>
              <a:gd name="connsiteY5" fmla="*/ 3248452 h 3472902"/>
              <a:gd name="connsiteX6" fmla="*/ 2404498 w 2684937"/>
              <a:gd name="connsiteY6" fmla="*/ 3472902 h 3472902"/>
              <a:gd name="connsiteX7" fmla="*/ 281102 w 2684937"/>
              <a:gd name="connsiteY7" fmla="*/ 3472902 h 3472902"/>
              <a:gd name="connsiteX8" fmla="*/ 0 w 2684937"/>
              <a:gd name="connsiteY8" fmla="*/ 3191800 h 3472902"/>
              <a:gd name="connsiteX9" fmla="*/ 0 w 2684937"/>
              <a:gd name="connsiteY9" fmla="*/ 281102 h 3472902"/>
              <a:gd name="connsiteX10" fmla="*/ 281102 w 2684937"/>
              <a:gd name="connsiteY10" fmla="*/ 0 h 347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4937" h="3472902">
                <a:moveTo>
                  <a:pt x="281102" y="0"/>
                </a:moveTo>
                <a:lnTo>
                  <a:pt x="2404498" y="0"/>
                </a:lnTo>
                <a:cubicBezTo>
                  <a:pt x="2540340" y="0"/>
                  <a:pt x="2653677" y="96357"/>
                  <a:pt x="2679889" y="224450"/>
                </a:cubicBezTo>
                <a:lnTo>
                  <a:pt x="2684937" y="274525"/>
                </a:lnTo>
                <a:lnTo>
                  <a:pt x="2684937" y="3198377"/>
                </a:lnTo>
                <a:lnTo>
                  <a:pt x="2679889" y="3248452"/>
                </a:lnTo>
                <a:cubicBezTo>
                  <a:pt x="2653677" y="3376545"/>
                  <a:pt x="2540340" y="3472902"/>
                  <a:pt x="2404498" y="3472902"/>
                </a:cubicBezTo>
                <a:lnTo>
                  <a:pt x="281102" y="3472902"/>
                </a:lnTo>
                <a:cubicBezTo>
                  <a:pt x="125854" y="3472902"/>
                  <a:pt x="0" y="3347048"/>
                  <a:pt x="0" y="3191800"/>
                </a:cubicBezTo>
                <a:lnTo>
                  <a:pt x="0" y="281102"/>
                </a:lnTo>
                <a:cubicBezTo>
                  <a:pt x="0" y="125854"/>
                  <a:pt x="125854" y="0"/>
                  <a:pt x="281102" y="0"/>
                </a:cubicBezTo>
                <a:close/>
              </a:path>
            </a:pathLst>
          </a:custGeom>
          <a:noFill/>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C447873D-1D25-7C76-93EE-9D4EBED20FBD}"/>
              </a:ext>
            </a:extLst>
          </p:cNvPr>
          <p:cNvSpPr>
            <a:spLocks noGrp="1"/>
          </p:cNvSpPr>
          <p:nvPr>
            <p:ph type="ftr" sz="quarter" idx="29"/>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4" name="Slide Number Placeholder 3">
            <a:extLst>
              <a:ext uri="{FF2B5EF4-FFF2-40B4-BE49-F238E27FC236}">
                <a16:creationId xmlns:a16="http://schemas.microsoft.com/office/drawing/2014/main" id="{AF068F8C-2D04-5CD5-F4F5-BD43B13A406E}"/>
              </a:ext>
            </a:extLst>
          </p:cNvPr>
          <p:cNvSpPr>
            <a:spLocks noGrp="1"/>
          </p:cNvSpPr>
          <p:nvPr>
            <p:ph type="sldNum" sz="quarter" idx="30"/>
          </p:nvPr>
        </p:nvSpPr>
        <p:spPr/>
        <p:txBody>
          <a:bodyPr/>
          <a:lstStyle/>
          <a:p>
            <a:fld id="{9A0F3412-00EB-454F-952B-1EB5D3D69307}" type="slidenum">
              <a:rPr lang="en-US" noProof="0" smtClean="0"/>
              <a:pPr/>
              <a:t>‹#›</a:t>
            </a:fld>
            <a:endParaRPr lang="en-US" noProof="0" dirty="0"/>
          </a:p>
        </p:txBody>
      </p:sp>
      <p:sp>
        <p:nvSpPr>
          <p:cNvPr id="28" name="Picture Placeholder 27">
            <a:extLst>
              <a:ext uri="{FF2B5EF4-FFF2-40B4-BE49-F238E27FC236}">
                <a16:creationId xmlns:a16="http://schemas.microsoft.com/office/drawing/2014/main" id="{D9EE9B09-12C0-5733-2DA6-5E041426680E}"/>
              </a:ext>
            </a:extLst>
          </p:cNvPr>
          <p:cNvSpPr>
            <a:spLocks noGrp="1"/>
          </p:cNvSpPr>
          <p:nvPr>
            <p:ph type="pic" sz="quarter" idx="47"/>
          </p:nvPr>
        </p:nvSpPr>
        <p:spPr>
          <a:xfrm>
            <a:off x="3268800" y="1378800"/>
            <a:ext cx="2684937" cy="3472902"/>
          </a:xfrm>
          <a:custGeom>
            <a:avLst/>
            <a:gdLst>
              <a:gd name="connsiteX0" fmla="*/ 281102 w 2684937"/>
              <a:gd name="connsiteY0" fmla="*/ 0 h 3472902"/>
              <a:gd name="connsiteX1" fmla="*/ 2404498 w 2684937"/>
              <a:gd name="connsiteY1" fmla="*/ 0 h 3472902"/>
              <a:gd name="connsiteX2" fmla="*/ 2679889 w 2684937"/>
              <a:gd name="connsiteY2" fmla="*/ 224450 h 3472902"/>
              <a:gd name="connsiteX3" fmla="*/ 2684937 w 2684937"/>
              <a:gd name="connsiteY3" fmla="*/ 274525 h 3472902"/>
              <a:gd name="connsiteX4" fmla="*/ 2684937 w 2684937"/>
              <a:gd name="connsiteY4" fmla="*/ 3198377 h 3472902"/>
              <a:gd name="connsiteX5" fmla="*/ 2679889 w 2684937"/>
              <a:gd name="connsiteY5" fmla="*/ 3248452 h 3472902"/>
              <a:gd name="connsiteX6" fmla="*/ 2404498 w 2684937"/>
              <a:gd name="connsiteY6" fmla="*/ 3472902 h 3472902"/>
              <a:gd name="connsiteX7" fmla="*/ 281102 w 2684937"/>
              <a:gd name="connsiteY7" fmla="*/ 3472902 h 3472902"/>
              <a:gd name="connsiteX8" fmla="*/ 0 w 2684937"/>
              <a:gd name="connsiteY8" fmla="*/ 3191800 h 3472902"/>
              <a:gd name="connsiteX9" fmla="*/ 0 w 2684937"/>
              <a:gd name="connsiteY9" fmla="*/ 281102 h 3472902"/>
              <a:gd name="connsiteX10" fmla="*/ 281102 w 2684937"/>
              <a:gd name="connsiteY10" fmla="*/ 0 h 347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4937" h="3472902">
                <a:moveTo>
                  <a:pt x="281102" y="0"/>
                </a:moveTo>
                <a:lnTo>
                  <a:pt x="2404498" y="0"/>
                </a:lnTo>
                <a:cubicBezTo>
                  <a:pt x="2540340" y="0"/>
                  <a:pt x="2653677" y="96357"/>
                  <a:pt x="2679889" y="224450"/>
                </a:cubicBezTo>
                <a:lnTo>
                  <a:pt x="2684937" y="274525"/>
                </a:lnTo>
                <a:lnTo>
                  <a:pt x="2684937" y="3198377"/>
                </a:lnTo>
                <a:lnTo>
                  <a:pt x="2679889" y="3248452"/>
                </a:lnTo>
                <a:cubicBezTo>
                  <a:pt x="2653677" y="3376545"/>
                  <a:pt x="2540340" y="3472902"/>
                  <a:pt x="2404498" y="3472902"/>
                </a:cubicBezTo>
                <a:lnTo>
                  <a:pt x="281102" y="3472902"/>
                </a:lnTo>
                <a:cubicBezTo>
                  <a:pt x="125854" y="3472902"/>
                  <a:pt x="0" y="3347048"/>
                  <a:pt x="0" y="3191800"/>
                </a:cubicBezTo>
                <a:lnTo>
                  <a:pt x="0" y="281102"/>
                </a:lnTo>
                <a:cubicBezTo>
                  <a:pt x="0" y="125854"/>
                  <a:pt x="125854" y="0"/>
                  <a:pt x="281102" y="0"/>
                </a:cubicBezTo>
                <a:close/>
              </a:path>
            </a:pathLst>
          </a:custGeom>
          <a:noFill/>
        </p:spPr>
        <p:txBody>
          <a:bodyPr wrap="square">
            <a:noAutofit/>
          </a:bodyPr>
          <a:lstStyle/>
          <a:p>
            <a:endParaRPr lang="en-US" dirty="0"/>
          </a:p>
        </p:txBody>
      </p:sp>
      <p:sp>
        <p:nvSpPr>
          <p:cNvPr id="29" name="Picture Placeholder 28">
            <a:extLst>
              <a:ext uri="{FF2B5EF4-FFF2-40B4-BE49-F238E27FC236}">
                <a16:creationId xmlns:a16="http://schemas.microsoft.com/office/drawing/2014/main" id="{0732F8AC-AEB3-A27F-8C44-736695E49607}"/>
              </a:ext>
            </a:extLst>
          </p:cNvPr>
          <p:cNvSpPr>
            <a:spLocks noGrp="1"/>
          </p:cNvSpPr>
          <p:nvPr>
            <p:ph type="pic" sz="quarter" idx="48"/>
          </p:nvPr>
        </p:nvSpPr>
        <p:spPr>
          <a:xfrm>
            <a:off x="6231600" y="1378800"/>
            <a:ext cx="2684937" cy="3472902"/>
          </a:xfrm>
          <a:custGeom>
            <a:avLst/>
            <a:gdLst>
              <a:gd name="connsiteX0" fmla="*/ 281102 w 2684937"/>
              <a:gd name="connsiteY0" fmla="*/ 0 h 3472902"/>
              <a:gd name="connsiteX1" fmla="*/ 2404498 w 2684937"/>
              <a:gd name="connsiteY1" fmla="*/ 0 h 3472902"/>
              <a:gd name="connsiteX2" fmla="*/ 2679889 w 2684937"/>
              <a:gd name="connsiteY2" fmla="*/ 224450 h 3472902"/>
              <a:gd name="connsiteX3" fmla="*/ 2684937 w 2684937"/>
              <a:gd name="connsiteY3" fmla="*/ 274525 h 3472902"/>
              <a:gd name="connsiteX4" fmla="*/ 2684937 w 2684937"/>
              <a:gd name="connsiteY4" fmla="*/ 3198377 h 3472902"/>
              <a:gd name="connsiteX5" fmla="*/ 2679889 w 2684937"/>
              <a:gd name="connsiteY5" fmla="*/ 3248452 h 3472902"/>
              <a:gd name="connsiteX6" fmla="*/ 2404498 w 2684937"/>
              <a:gd name="connsiteY6" fmla="*/ 3472902 h 3472902"/>
              <a:gd name="connsiteX7" fmla="*/ 281102 w 2684937"/>
              <a:gd name="connsiteY7" fmla="*/ 3472902 h 3472902"/>
              <a:gd name="connsiteX8" fmla="*/ 0 w 2684937"/>
              <a:gd name="connsiteY8" fmla="*/ 3191800 h 3472902"/>
              <a:gd name="connsiteX9" fmla="*/ 0 w 2684937"/>
              <a:gd name="connsiteY9" fmla="*/ 281102 h 3472902"/>
              <a:gd name="connsiteX10" fmla="*/ 281102 w 2684937"/>
              <a:gd name="connsiteY10" fmla="*/ 0 h 347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4937" h="3472902">
                <a:moveTo>
                  <a:pt x="281102" y="0"/>
                </a:moveTo>
                <a:lnTo>
                  <a:pt x="2404498" y="0"/>
                </a:lnTo>
                <a:cubicBezTo>
                  <a:pt x="2540340" y="0"/>
                  <a:pt x="2653677" y="96357"/>
                  <a:pt x="2679889" y="224450"/>
                </a:cubicBezTo>
                <a:lnTo>
                  <a:pt x="2684937" y="274525"/>
                </a:lnTo>
                <a:lnTo>
                  <a:pt x="2684937" y="3198377"/>
                </a:lnTo>
                <a:lnTo>
                  <a:pt x="2679889" y="3248452"/>
                </a:lnTo>
                <a:cubicBezTo>
                  <a:pt x="2653677" y="3376545"/>
                  <a:pt x="2540340" y="3472902"/>
                  <a:pt x="2404498" y="3472902"/>
                </a:cubicBezTo>
                <a:lnTo>
                  <a:pt x="281102" y="3472902"/>
                </a:lnTo>
                <a:cubicBezTo>
                  <a:pt x="125854" y="3472902"/>
                  <a:pt x="0" y="3347048"/>
                  <a:pt x="0" y="3191800"/>
                </a:cubicBezTo>
                <a:lnTo>
                  <a:pt x="0" y="281102"/>
                </a:lnTo>
                <a:cubicBezTo>
                  <a:pt x="0" y="125854"/>
                  <a:pt x="125854" y="0"/>
                  <a:pt x="281102" y="0"/>
                </a:cubicBezTo>
                <a:close/>
              </a:path>
            </a:pathLst>
          </a:custGeom>
          <a:noFill/>
        </p:spPr>
        <p:txBody>
          <a:bodyPr wrap="square">
            <a:noAutofit/>
          </a:bodyPr>
          <a:lstStyle/>
          <a:p>
            <a:endParaRPr lang="en-US" dirty="0"/>
          </a:p>
        </p:txBody>
      </p:sp>
      <p:sp>
        <p:nvSpPr>
          <p:cNvPr id="30" name="Text Placeholder 29">
            <a:extLst>
              <a:ext uri="{FF2B5EF4-FFF2-40B4-BE49-F238E27FC236}">
                <a16:creationId xmlns:a16="http://schemas.microsoft.com/office/drawing/2014/main" id="{A1AC30F5-0F2F-BFF5-D1BA-25A2F146EDF7}"/>
              </a:ext>
            </a:extLst>
          </p:cNvPr>
          <p:cNvSpPr>
            <a:spLocks noGrp="1"/>
          </p:cNvSpPr>
          <p:nvPr>
            <p:ph type="body" sz="quarter" idx="49"/>
          </p:nvPr>
        </p:nvSpPr>
        <p:spPr>
          <a:xfrm>
            <a:off x="92160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3B2398"/>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1" name="Text Placeholder 30">
            <a:extLst>
              <a:ext uri="{FF2B5EF4-FFF2-40B4-BE49-F238E27FC236}">
                <a16:creationId xmlns:a16="http://schemas.microsoft.com/office/drawing/2014/main" id="{203FA84C-056A-53BE-456B-CCD449F5A7DB}"/>
              </a:ext>
            </a:extLst>
          </p:cNvPr>
          <p:cNvSpPr>
            <a:spLocks noGrp="1"/>
          </p:cNvSpPr>
          <p:nvPr>
            <p:ph type="body" sz="quarter" idx="50"/>
          </p:nvPr>
        </p:nvSpPr>
        <p:spPr>
          <a:xfrm>
            <a:off x="9216000" y="39672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3B2398"/>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0">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8" name="Text Placeholder 37">
            <a:extLst>
              <a:ext uri="{FF2B5EF4-FFF2-40B4-BE49-F238E27FC236}">
                <a16:creationId xmlns:a16="http://schemas.microsoft.com/office/drawing/2014/main" id="{84754BB6-3C5A-A7FC-96F2-0712A88702E9}"/>
              </a:ext>
            </a:extLst>
          </p:cNvPr>
          <p:cNvSpPr>
            <a:spLocks noGrp="1"/>
          </p:cNvSpPr>
          <p:nvPr>
            <p:ph type="body" sz="quarter" idx="51"/>
          </p:nvPr>
        </p:nvSpPr>
        <p:spPr>
          <a:xfrm>
            <a:off x="288000" y="5122800"/>
            <a:ext cx="2685600" cy="1162045"/>
          </a:xfrm>
          <a:custGeom>
            <a:avLst/>
            <a:gdLst>
              <a:gd name="connsiteX0" fmla="*/ 276114 w 2685600"/>
              <a:gd name="connsiteY0" fmla="*/ 0 h 1162045"/>
              <a:gd name="connsiteX1" fmla="*/ 2409486 w 2685600"/>
              <a:gd name="connsiteY1" fmla="*/ 0 h 1162045"/>
              <a:gd name="connsiteX2" fmla="*/ 2685600 w 2685600"/>
              <a:gd name="connsiteY2" fmla="*/ 276114 h 1162045"/>
              <a:gd name="connsiteX3" fmla="*/ 2685600 w 2685600"/>
              <a:gd name="connsiteY3" fmla="*/ 868783 h 1162045"/>
              <a:gd name="connsiteX4" fmla="*/ 2392338 w 2685600"/>
              <a:gd name="connsiteY4" fmla="*/ 1162045 h 1162045"/>
              <a:gd name="connsiteX5" fmla="*/ 293262 w 2685600"/>
              <a:gd name="connsiteY5" fmla="*/ 1162045 h 1162045"/>
              <a:gd name="connsiteX6" fmla="*/ 0 w 2685600"/>
              <a:gd name="connsiteY6" fmla="*/ 868783 h 1162045"/>
              <a:gd name="connsiteX7" fmla="*/ 0 w 2685600"/>
              <a:gd name="connsiteY7" fmla="*/ 276114 h 1162045"/>
              <a:gd name="connsiteX8" fmla="*/ 276114 w 2685600"/>
              <a:gd name="connsiteY8" fmla="*/ 0 h 11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1162045">
                <a:moveTo>
                  <a:pt x="276114" y="0"/>
                </a:moveTo>
                <a:lnTo>
                  <a:pt x="2409486" y="0"/>
                </a:lnTo>
                <a:cubicBezTo>
                  <a:pt x="2561980" y="0"/>
                  <a:pt x="2685600" y="123620"/>
                  <a:pt x="2685600" y="276114"/>
                </a:cubicBezTo>
                <a:lnTo>
                  <a:pt x="2685600" y="868783"/>
                </a:lnTo>
                <a:cubicBezTo>
                  <a:pt x="2685600" y="1030747"/>
                  <a:pt x="2554302" y="1162045"/>
                  <a:pt x="2392338" y="1162045"/>
                </a:cubicBezTo>
                <a:lnTo>
                  <a:pt x="293262" y="1162045"/>
                </a:lnTo>
                <a:cubicBezTo>
                  <a:pt x="131298" y="1162045"/>
                  <a:pt x="0" y="1030747"/>
                  <a:pt x="0" y="868783"/>
                </a:cubicBezTo>
                <a:lnTo>
                  <a:pt x="0" y="276114"/>
                </a:lnTo>
                <a:cubicBezTo>
                  <a:pt x="0" y="123620"/>
                  <a:pt x="123620" y="0"/>
                  <a:pt x="276114" y="0"/>
                </a:cubicBezTo>
                <a:close/>
              </a:path>
            </a:pathLst>
          </a:custGeom>
          <a:solidFill>
            <a:schemeClr val="tx2"/>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9" name="Text Placeholder 38">
            <a:extLst>
              <a:ext uri="{FF2B5EF4-FFF2-40B4-BE49-F238E27FC236}">
                <a16:creationId xmlns:a16="http://schemas.microsoft.com/office/drawing/2014/main" id="{E974E1D0-D962-84A4-9F54-83801EF3D47C}"/>
              </a:ext>
            </a:extLst>
          </p:cNvPr>
          <p:cNvSpPr>
            <a:spLocks noGrp="1"/>
          </p:cNvSpPr>
          <p:nvPr>
            <p:ph type="body" sz="quarter" idx="52"/>
          </p:nvPr>
        </p:nvSpPr>
        <p:spPr>
          <a:xfrm>
            <a:off x="3268800" y="5122800"/>
            <a:ext cx="2685600" cy="1162045"/>
          </a:xfrm>
          <a:custGeom>
            <a:avLst/>
            <a:gdLst>
              <a:gd name="connsiteX0" fmla="*/ 276114 w 2685600"/>
              <a:gd name="connsiteY0" fmla="*/ 0 h 1162045"/>
              <a:gd name="connsiteX1" fmla="*/ 2409486 w 2685600"/>
              <a:gd name="connsiteY1" fmla="*/ 0 h 1162045"/>
              <a:gd name="connsiteX2" fmla="*/ 2685600 w 2685600"/>
              <a:gd name="connsiteY2" fmla="*/ 276114 h 1162045"/>
              <a:gd name="connsiteX3" fmla="*/ 2685600 w 2685600"/>
              <a:gd name="connsiteY3" fmla="*/ 868783 h 1162045"/>
              <a:gd name="connsiteX4" fmla="*/ 2392338 w 2685600"/>
              <a:gd name="connsiteY4" fmla="*/ 1162045 h 1162045"/>
              <a:gd name="connsiteX5" fmla="*/ 293262 w 2685600"/>
              <a:gd name="connsiteY5" fmla="*/ 1162045 h 1162045"/>
              <a:gd name="connsiteX6" fmla="*/ 0 w 2685600"/>
              <a:gd name="connsiteY6" fmla="*/ 868783 h 1162045"/>
              <a:gd name="connsiteX7" fmla="*/ 0 w 2685600"/>
              <a:gd name="connsiteY7" fmla="*/ 276114 h 1162045"/>
              <a:gd name="connsiteX8" fmla="*/ 276114 w 2685600"/>
              <a:gd name="connsiteY8" fmla="*/ 0 h 11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1162045">
                <a:moveTo>
                  <a:pt x="276114" y="0"/>
                </a:moveTo>
                <a:lnTo>
                  <a:pt x="2409486" y="0"/>
                </a:lnTo>
                <a:cubicBezTo>
                  <a:pt x="2561980" y="0"/>
                  <a:pt x="2685600" y="123620"/>
                  <a:pt x="2685600" y="276114"/>
                </a:cubicBezTo>
                <a:lnTo>
                  <a:pt x="2685600" y="868783"/>
                </a:lnTo>
                <a:cubicBezTo>
                  <a:pt x="2685600" y="1030747"/>
                  <a:pt x="2554302" y="1162045"/>
                  <a:pt x="2392338" y="1162045"/>
                </a:cubicBezTo>
                <a:lnTo>
                  <a:pt x="293262" y="1162045"/>
                </a:lnTo>
                <a:cubicBezTo>
                  <a:pt x="131298" y="1162045"/>
                  <a:pt x="0" y="1030747"/>
                  <a:pt x="0" y="868783"/>
                </a:cubicBezTo>
                <a:lnTo>
                  <a:pt x="0" y="276114"/>
                </a:lnTo>
                <a:cubicBezTo>
                  <a:pt x="0" y="123620"/>
                  <a:pt x="123620" y="0"/>
                  <a:pt x="276114" y="0"/>
                </a:cubicBezTo>
                <a:close/>
              </a:path>
            </a:pathLst>
          </a:custGeom>
          <a:solidFill>
            <a:schemeClr val="bg2"/>
          </a:solidFill>
        </p:spPr>
        <p:txBody>
          <a:bodyPr wrap="square" lIns="144000" tIns="144000" rIns="144000" bIns="144000" anchor="ctr" anchorCtr="0">
            <a:noAutofit/>
          </a:bodyPr>
          <a:lstStyle>
            <a:lvl1pPr algn="ctr">
              <a:defRPr>
                <a:solidFill>
                  <a:schemeClr val="tx2"/>
                </a:solidFill>
              </a:defRPr>
            </a:lvl1pPr>
            <a:lvl2pPr marL="0" indent="0" algn="ctr">
              <a:spcAft>
                <a:spcPts val="600"/>
              </a:spcAft>
              <a:buNone/>
              <a:defRPr sz="2000" b="1">
                <a:solidFill>
                  <a:schemeClr val="tx2"/>
                </a:solidFill>
              </a:defRPr>
            </a:lvl2pPr>
            <a:lvl3pPr marL="0" indent="0" algn="ctr">
              <a:spcAft>
                <a:spcPts val="600"/>
              </a:spcAft>
              <a:buNone/>
              <a:defRPr sz="3000" b="0">
                <a:solidFill>
                  <a:schemeClr val="tx2"/>
                </a:solidFill>
              </a:defRPr>
            </a:lvl3pPr>
            <a:lvl4pPr marL="0" indent="0" algn="ctr">
              <a:spcAft>
                <a:spcPts val="600"/>
              </a:spcAft>
              <a:buNone/>
              <a:defRPr sz="4800">
                <a:solidFill>
                  <a:schemeClr val="tx2"/>
                </a:solidFill>
              </a:defRPr>
            </a:lvl4pPr>
            <a:lvl5pPr>
              <a:spcAft>
                <a:spcPts val="600"/>
              </a:spcAft>
              <a:defRPr sz="1400">
                <a:solidFill>
                  <a:schemeClr val="tx2"/>
                </a:solidFill>
              </a:defRPr>
            </a:lvl5pPr>
            <a:lvl6pPr>
              <a:spcAft>
                <a:spcPts val="600"/>
              </a:spcAft>
              <a:defRPr sz="1400">
                <a:solidFill>
                  <a:schemeClr val="tx2"/>
                </a:solidFill>
              </a:defRPr>
            </a:lvl6pPr>
            <a:lvl7pPr>
              <a:spcAft>
                <a:spcPts val="600"/>
              </a:spcAft>
              <a:defRPr sz="1400">
                <a:solidFill>
                  <a:schemeClr val="tx2"/>
                </a:solidFill>
              </a:defRPr>
            </a:lvl7pPr>
            <a:lvl8pPr>
              <a:spcAft>
                <a:spcPts val="600"/>
              </a:spcAft>
              <a:defRPr sz="1400">
                <a:solidFill>
                  <a:schemeClr val="tx2"/>
                </a:solidFill>
              </a:defRPr>
            </a:lvl8pPr>
            <a:lvl9pPr>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40" name="Text Placeholder 39">
            <a:extLst>
              <a:ext uri="{FF2B5EF4-FFF2-40B4-BE49-F238E27FC236}">
                <a16:creationId xmlns:a16="http://schemas.microsoft.com/office/drawing/2014/main" id="{A6BCC89B-09E3-E8EB-D377-C04935A26673}"/>
              </a:ext>
            </a:extLst>
          </p:cNvPr>
          <p:cNvSpPr>
            <a:spLocks noGrp="1"/>
          </p:cNvSpPr>
          <p:nvPr>
            <p:ph type="body" sz="quarter" idx="53"/>
          </p:nvPr>
        </p:nvSpPr>
        <p:spPr>
          <a:xfrm>
            <a:off x="6231600" y="5122800"/>
            <a:ext cx="2685600" cy="1162045"/>
          </a:xfrm>
          <a:custGeom>
            <a:avLst/>
            <a:gdLst>
              <a:gd name="connsiteX0" fmla="*/ 276114 w 2685600"/>
              <a:gd name="connsiteY0" fmla="*/ 0 h 1162045"/>
              <a:gd name="connsiteX1" fmla="*/ 2409486 w 2685600"/>
              <a:gd name="connsiteY1" fmla="*/ 0 h 1162045"/>
              <a:gd name="connsiteX2" fmla="*/ 2685600 w 2685600"/>
              <a:gd name="connsiteY2" fmla="*/ 276114 h 1162045"/>
              <a:gd name="connsiteX3" fmla="*/ 2685600 w 2685600"/>
              <a:gd name="connsiteY3" fmla="*/ 868783 h 1162045"/>
              <a:gd name="connsiteX4" fmla="*/ 2392338 w 2685600"/>
              <a:gd name="connsiteY4" fmla="*/ 1162045 h 1162045"/>
              <a:gd name="connsiteX5" fmla="*/ 293262 w 2685600"/>
              <a:gd name="connsiteY5" fmla="*/ 1162045 h 1162045"/>
              <a:gd name="connsiteX6" fmla="*/ 0 w 2685600"/>
              <a:gd name="connsiteY6" fmla="*/ 868783 h 1162045"/>
              <a:gd name="connsiteX7" fmla="*/ 0 w 2685600"/>
              <a:gd name="connsiteY7" fmla="*/ 276114 h 1162045"/>
              <a:gd name="connsiteX8" fmla="*/ 276114 w 2685600"/>
              <a:gd name="connsiteY8" fmla="*/ 0 h 11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1162045">
                <a:moveTo>
                  <a:pt x="276114" y="0"/>
                </a:moveTo>
                <a:lnTo>
                  <a:pt x="2409486" y="0"/>
                </a:lnTo>
                <a:cubicBezTo>
                  <a:pt x="2561980" y="0"/>
                  <a:pt x="2685600" y="123620"/>
                  <a:pt x="2685600" y="276114"/>
                </a:cubicBezTo>
                <a:lnTo>
                  <a:pt x="2685600" y="868783"/>
                </a:lnTo>
                <a:cubicBezTo>
                  <a:pt x="2685600" y="1030747"/>
                  <a:pt x="2554302" y="1162045"/>
                  <a:pt x="2392338" y="1162045"/>
                </a:cubicBezTo>
                <a:lnTo>
                  <a:pt x="293262" y="1162045"/>
                </a:lnTo>
                <a:cubicBezTo>
                  <a:pt x="131298" y="1162045"/>
                  <a:pt x="0" y="1030747"/>
                  <a:pt x="0" y="868783"/>
                </a:cubicBezTo>
                <a:lnTo>
                  <a:pt x="0" y="276114"/>
                </a:lnTo>
                <a:cubicBezTo>
                  <a:pt x="0" y="123620"/>
                  <a:pt x="123620" y="0"/>
                  <a:pt x="276114" y="0"/>
                </a:cubicBezTo>
                <a:close/>
              </a:path>
            </a:pathLst>
          </a:custGeom>
          <a:solidFill>
            <a:schemeClr val="accent1"/>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6" name="Abgerundete rechteckige Legende 10">
            <a:extLst>
              <a:ext uri="{FF2B5EF4-FFF2-40B4-BE49-F238E27FC236}">
                <a16:creationId xmlns:a16="http://schemas.microsoft.com/office/drawing/2014/main" id="{FE4DB7AE-57D2-C57D-EA41-DAD925BBFED8}"/>
              </a:ext>
            </a:extLst>
          </p:cNvPr>
          <p:cNvSpPr/>
          <p:nvPr userDrawn="1"/>
        </p:nvSpPr>
        <p:spPr>
          <a:xfrm>
            <a:off x="-2808000" y="1448049"/>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Don’t change placeholder sizes!</a:t>
            </a:r>
          </a:p>
        </p:txBody>
      </p:sp>
    </p:spTree>
    <p:extLst>
      <p:ext uri="{BB962C8B-B14F-4D97-AF65-F5344CB8AC3E}">
        <p14:creationId xmlns:p14="http://schemas.microsoft.com/office/powerpoint/2010/main" val="2463582498"/>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3754" userDrawn="1">
          <p15:clr>
            <a:srgbClr val="FBAE40"/>
          </p15:clr>
        </p15:guide>
        <p15:guide id="3" pos="3926" userDrawn="1">
          <p15:clr>
            <a:srgbClr val="FBAE40"/>
          </p15:clr>
        </p15:guide>
        <p15:guide id="4" pos="1875" userDrawn="1">
          <p15:clr>
            <a:srgbClr val="FBAE40"/>
          </p15:clr>
        </p15:guide>
        <p15:guide id="5" pos="2058" userDrawn="1">
          <p15:clr>
            <a:srgbClr val="FBAE40"/>
          </p15:clr>
        </p15:guide>
        <p15:guide id="6" pos="5622" userDrawn="1">
          <p15:clr>
            <a:srgbClr val="FBAE40"/>
          </p15:clr>
        </p15:guide>
        <p15:guide id="7" pos="5804" userDrawn="1">
          <p15:clr>
            <a:srgbClr val="FBAE40"/>
          </p15:clr>
        </p15:guide>
        <p15:guide id="8" orient="horz" pos="2327" userDrawn="1">
          <p15:clr>
            <a:srgbClr val="FBAE40"/>
          </p15:clr>
        </p15:guide>
        <p15:guide id="9" orient="horz" pos="2498" userDrawn="1">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Agenda large light">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5" name="Table Placeholder 14">
            <a:extLst>
              <a:ext uri="{FF2B5EF4-FFF2-40B4-BE49-F238E27FC236}">
                <a16:creationId xmlns:a16="http://schemas.microsoft.com/office/drawing/2014/main" id="{83528461-6E55-5C10-2CBB-BE461203F371}"/>
              </a:ext>
            </a:extLst>
          </p:cNvPr>
          <p:cNvSpPr>
            <a:spLocks noGrp="1"/>
          </p:cNvSpPr>
          <p:nvPr>
            <p:ph type="tbl" sz="quarter" idx="23"/>
          </p:nvPr>
        </p:nvSpPr>
        <p:spPr>
          <a:xfrm>
            <a:off x="287335" y="212400"/>
            <a:ext cx="8567739" cy="6073775"/>
          </a:xfrm>
        </p:spPr>
        <p:txBody>
          <a:bodyPr/>
          <a:lstStyle>
            <a:lvl1pPr>
              <a:defRPr sz="2000" b="0"/>
            </a:lvl1pPr>
          </a:lstStyle>
          <a:p>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pic>
        <p:nvPicPr>
          <p:cNvPr id="4" name="Grafik 10">
            <a:extLst>
              <a:ext uri="{FF2B5EF4-FFF2-40B4-BE49-F238E27FC236}">
                <a16:creationId xmlns:a16="http://schemas.microsoft.com/office/drawing/2014/main" id="{B581DD6D-83FF-0267-E76E-43ED8CE24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5" name="Abgerundete rechteckige Legende 10">
            <a:extLst>
              <a:ext uri="{FF2B5EF4-FFF2-40B4-BE49-F238E27FC236}">
                <a16:creationId xmlns:a16="http://schemas.microsoft.com/office/drawing/2014/main" id="{E065A6DC-EFCD-A20B-698B-B0343D60C4D5}"/>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894476020"/>
      </p:ext>
    </p:extLst>
  </p:cSld>
  <p:clrMapOvr>
    <a:masterClrMapping/>
  </p:clrMapOvr>
  <p:extLst>
    <p:ext uri="{DCECCB84-F9BA-43D5-87BE-67443E8EF086}">
      <p15:sldGuideLst xmlns:p15="http://schemas.microsoft.com/office/powerpoint/2012/main">
        <p15:guide id="2" pos="5159">
          <p15:clr>
            <a:srgbClr val="FBAE40"/>
          </p15:clr>
        </p15:guide>
        <p15:guide id="3" pos="5579">
          <p15:clr>
            <a:srgbClr val="FBAE40"/>
          </p15:clr>
        </p15:guide>
        <p15:guide id="4" pos="845">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Agenda large dark">
    <p:bg>
      <p:bgPr>
        <a:solidFill>
          <a:srgbClr val="3C3E00"/>
        </a:solidFill>
        <a:effectLst/>
      </p:bgPr>
    </p:bg>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15" name="Table Placeholder 14">
            <a:extLst>
              <a:ext uri="{FF2B5EF4-FFF2-40B4-BE49-F238E27FC236}">
                <a16:creationId xmlns:a16="http://schemas.microsoft.com/office/drawing/2014/main" id="{83528461-6E55-5C10-2CBB-BE461203F371}"/>
              </a:ext>
            </a:extLst>
          </p:cNvPr>
          <p:cNvSpPr>
            <a:spLocks noGrp="1"/>
          </p:cNvSpPr>
          <p:nvPr>
            <p:ph type="tbl" sz="quarter" idx="23"/>
          </p:nvPr>
        </p:nvSpPr>
        <p:spPr>
          <a:xfrm>
            <a:off x="287338" y="212400"/>
            <a:ext cx="8568000" cy="6073775"/>
          </a:xfrm>
        </p:spPr>
        <p:txBody>
          <a:bodyPr/>
          <a:lstStyle>
            <a:lvl1pPr>
              <a:defRPr sz="2000" b="0">
                <a:solidFill>
                  <a:schemeClr val="bg1"/>
                </a:solidFill>
              </a:defRPr>
            </a:lvl1pPr>
          </a:lstStyle>
          <a:p>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lvl1pPr>
              <a:defRPr>
                <a:solidFill>
                  <a:schemeClr val="bg1"/>
                </a:solidFill>
              </a:defRPr>
            </a:lvl1pPr>
          </a:lstStyle>
          <a:p>
            <a:fld id="{9A0F3412-00EB-454F-952B-1EB5D3D69307}" type="slidenum">
              <a:rPr lang="en-US" smtClean="0"/>
              <a:pPr/>
              <a:t>‹#›</a:t>
            </a:fld>
            <a:endParaRPr lang="en-US" dirty="0"/>
          </a:p>
        </p:txBody>
      </p:sp>
      <p:pic>
        <p:nvPicPr>
          <p:cNvPr id="4" name="Grafik 10">
            <a:extLst>
              <a:ext uri="{FF2B5EF4-FFF2-40B4-BE49-F238E27FC236}">
                <a16:creationId xmlns:a16="http://schemas.microsoft.com/office/drawing/2014/main" id="{CAC3FDC3-BFBF-F503-C15E-859DD8CB74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a:solidFill>
            <a:srgbClr val="3B2398"/>
          </a:solidFill>
        </p:spPr>
        <p:txBody>
          <a:bodyPr wrap="square" lIns="288000">
            <a:noAutofit/>
          </a:bodyPr>
          <a:lstStyle>
            <a:lvl1pPr>
              <a:defRPr>
                <a:solidFill>
                  <a:schemeClr val="bg1"/>
                </a:solidFill>
              </a:defRPr>
            </a:lvl1pPr>
          </a:lstStyle>
          <a:p>
            <a:endParaRPr lang="en-US" dirty="0"/>
          </a:p>
        </p:txBody>
      </p:sp>
      <p:sp>
        <p:nvSpPr>
          <p:cNvPr id="5" name="Abgerundete rechteckige Legende 10">
            <a:extLst>
              <a:ext uri="{FF2B5EF4-FFF2-40B4-BE49-F238E27FC236}">
                <a16:creationId xmlns:a16="http://schemas.microsoft.com/office/drawing/2014/main" id="{437FB8C9-FCA3-EE10-9158-56F19DB093D2}"/>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752412546"/>
      </p:ext>
    </p:extLst>
  </p:cSld>
  <p:clrMapOvr>
    <a:masterClrMapping/>
  </p:clrMapOvr>
  <p:extLst>
    <p:ext uri="{DCECCB84-F9BA-43D5-87BE-67443E8EF086}">
      <p15:sldGuideLst xmlns:p15="http://schemas.microsoft.com/office/powerpoint/2012/main">
        <p15:guide id="2" pos="5161">
          <p15:clr>
            <a:srgbClr val="FBAE40"/>
          </p15:clr>
        </p15:guide>
        <p15:guide id="3" pos="5579">
          <p15:clr>
            <a:srgbClr val="FBAE40"/>
          </p15:clr>
        </p15:guide>
        <p15:guide id="4" pos="843">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Agenda small light">
    <p:bg>
      <p:bgPr>
        <a:solidFill>
          <a:srgbClr val="3B2398"/>
        </a:solidFill>
        <a:effectLst/>
      </p:bgPr>
    </p:bg>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9" name="Table Placeholder 14">
            <a:extLst>
              <a:ext uri="{FF2B5EF4-FFF2-40B4-BE49-F238E27FC236}">
                <a16:creationId xmlns:a16="http://schemas.microsoft.com/office/drawing/2014/main" id="{7BE4ABD4-8A17-D127-FE2B-06483E4EF321}"/>
              </a:ext>
            </a:extLst>
          </p:cNvPr>
          <p:cNvSpPr>
            <a:spLocks noGrp="1"/>
          </p:cNvSpPr>
          <p:nvPr>
            <p:ph type="tbl" sz="quarter" idx="24"/>
          </p:nvPr>
        </p:nvSpPr>
        <p:spPr>
          <a:xfrm>
            <a:off x="287338" y="212400"/>
            <a:ext cx="5356225" cy="6073775"/>
          </a:xfrm>
        </p:spPr>
        <p:txBody>
          <a:bodyPr/>
          <a:lstStyle>
            <a:lvl1pPr>
              <a:defRPr sz="2000" b="0"/>
            </a:lvl1pPr>
          </a:lstStyle>
          <a:p>
            <a:endParaRPr lang="en-US" dirty="0"/>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pic>
        <p:nvPicPr>
          <p:cNvPr id="4" name="Grafik 10">
            <a:extLst>
              <a:ext uri="{FF2B5EF4-FFF2-40B4-BE49-F238E27FC236}">
                <a16:creationId xmlns:a16="http://schemas.microsoft.com/office/drawing/2014/main" id="{16741C30-F2D2-5A43-164C-4D6DA6BFA2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2" name="Abgerundete rechteckige Legende 10">
            <a:extLst>
              <a:ext uri="{FF2B5EF4-FFF2-40B4-BE49-F238E27FC236}">
                <a16:creationId xmlns:a16="http://schemas.microsoft.com/office/drawing/2014/main" id="{51F8C44E-1146-FBE5-7960-A4903CC29DE4}"/>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1280221966"/>
      </p:ext>
    </p:extLst>
  </p:cSld>
  <p:clrMapOvr>
    <a:masterClrMapping/>
  </p:clrMapOvr>
  <p:extLst>
    <p:ext uri="{DCECCB84-F9BA-43D5-87BE-67443E8EF086}">
      <p15:sldGuideLst xmlns:p15="http://schemas.microsoft.com/office/powerpoint/2012/main">
        <p15:guide id="2" pos="3555" userDrawn="1">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Agenda with sub-poi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p:txBody>
          <a:bodyPr/>
          <a:lstStyle/>
          <a:p>
            <a:r>
              <a:rPr lang="en-US" noProof="0" dirty="0"/>
              <a:t>Click to edit Master title style</a:t>
            </a:r>
          </a:p>
        </p:txBody>
      </p:sp>
      <p:sp>
        <p:nvSpPr>
          <p:cNvPr id="13" name="Rectangle 12">
            <a:extLst>
              <a:ext uri="{FF2B5EF4-FFF2-40B4-BE49-F238E27FC236}">
                <a16:creationId xmlns:a16="http://schemas.microsoft.com/office/drawing/2014/main" id="{E3E0F317-4110-93B3-B9DE-2463263AF9C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Footer Placeholder 2">
            <a:extLst>
              <a:ext uri="{FF2B5EF4-FFF2-40B4-BE49-F238E27FC236}">
                <a16:creationId xmlns:a16="http://schemas.microsoft.com/office/drawing/2014/main" id="{0C73C78F-543D-0FE5-AC6D-97A58D2BB4A6}"/>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7" name="Slide Number Placeholder 6">
            <a:extLst>
              <a:ext uri="{FF2B5EF4-FFF2-40B4-BE49-F238E27FC236}">
                <a16:creationId xmlns:a16="http://schemas.microsoft.com/office/drawing/2014/main" id="{52EA1648-417E-59AD-2CA3-D844E7D05325}"/>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2" name="Table Placeholder 11">
            <a:extLst>
              <a:ext uri="{FF2B5EF4-FFF2-40B4-BE49-F238E27FC236}">
                <a16:creationId xmlns:a16="http://schemas.microsoft.com/office/drawing/2014/main" id="{19E379EB-7AC3-7232-E7ED-82AAD359758C}"/>
              </a:ext>
            </a:extLst>
          </p:cNvPr>
          <p:cNvSpPr>
            <a:spLocks noGrp="1"/>
          </p:cNvSpPr>
          <p:nvPr>
            <p:ph type="tbl" sz="quarter" idx="18"/>
          </p:nvPr>
        </p:nvSpPr>
        <p:spPr>
          <a:xfrm>
            <a:off x="287338" y="1378800"/>
            <a:ext cx="11617200" cy="4903200"/>
          </a:xfrm>
        </p:spPr>
        <p:txBody>
          <a:bodyPr/>
          <a:lstStyle>
            <a:lvl1pPr>
              <a:defRPr b="0"/>
            </a:lvl1pPr>
          </a:lstStyle>
          <a:p>
            <a:endParaRPr lang="en-US" dirty="0"/>
          </a:p>
        </p:txBody>
      </p:sp>
    </p:spTree>
    <p:extLst>
      <p:ext uri="{BB962C8B-B14F-4D97-AF65-F5344CB8AC3E}">
        <p14:creationId xmlns:p14="http://schemas.microsoft.com/office/powerpoint/2010/main" val="2697429258"/>
      </p:ext>
    </p:extLst>
  </p:cSld>
  <p:clrMapOvr>
    <a:masterClrMapping/>
  </p:clrMapOvr>
  <p:extLst>
    <p:ext uri="{DCECCB84-F9BA-43D5-87BE-67443E8EF086}">
      <p15:sldGuideLst xmlns:p15="http://schemas.microsoft.com/office/powerpoint/2012/main">
        <p15:guide id="1" orient="horz" pos="869">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Contact small light, Logo neg.">
    <p:bg>
      <p:bgPr>
        <a:solidFill>
          <a:schemeClr val="accent1"/>
        </a:solidFill>
        <a:effectLst/>
      </p:bgPr>
    </p:bg>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fik 10">
            <a:extLst>
              <a:ext uri="{FF2B5EF4-FFF2-40B4-BE49-F238E27FC236}">
                <a16:creationId xmlns:a16="http://schemas.microsoft.com/office/drawing/2014/main" id="{49018480-D069-72D4-6596-EE4F496671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7" name="Abgerundete rechteckige Legende 10">
            <a:extLst>
              <a:ext uri="{FF2B5EF4-FFF2-40B4-BE49-F238E27FC236}">
                <a16:creationId xmlns:a16="http://schemas.microsoft.com/office/drawing/2014/main" id="{17815FB8-BE65-43E5-C132-2A6BF4B82190}"/>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946D2E3D-7A80-AEAD-7A02-3C8ADA6D4CD1}"/>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383244094"/>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a:t>Click to edit Master title style</a:t>
            </a:r>
            <a:endParaRPr lang="en-US" dirty="0"/>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236672" y="1378800"/>
            <a:ext cx="5670000" cy="49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670000" cy="49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1885B91D-4685-5F58-F0CF-68DFC8CADE20}"/>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CB309E67-4CCB-C781-B73D-ABA1E30E8E54}"/>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1818471441"/>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act small light, Logo pos.">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bgerundete rechteckige Legende 10">
            <a:extLst>
              <a:ext uri="{FF2B5EF4-FFF2-40B4-BE49-F238E27FC236}">
                <a16:creationId xmlns:a16="http://schemas.microsoft.com/office/drawing/2014/main" id="{D47EAAA7-B323-051A-3A9A-700216EC7912}"/>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7" name="Abgerundete rechteckige Legende 10">
            <a:extLst>
              <a:ext uri="{FF2B5EF4-FFF2-40B4-BE49-F238E27FC236}">
                <a16:creationId xmlns:a16="http://schemas.microsoft.com/office/drawing/2014/main" id="{6AA0F885-4F8F-E8FC-87E1-1BCBEA632984}"/>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500386689"/>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act large l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C9466D7-7026-11D5-2238-B3F59D15C228}"/>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6" y="211525"/>
            <a:ext cx="7669213"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8">
            <a:extLst>
              <a:ext uri="{FF2B5EF4-FFF2-40B4-BE49-F238E27FC236}">
                <a16:creationId xmlns:a16="http://schemas.microsoft.com/office/drawing/2014/main" id="{8F17C3B9-E8D0-267E-7146-1E9673361A4B}"/>
              </a:ext>
            </a:extLst>
          </p:cNvPr>
          <p:cNvSpPr>
            <a:spLocks noGrp="1"/>
          </p:cNvSpPr>
          <p:nvPr>
            <p:ph type="body" sz="quarter" idx="30"/>
          </p:nvPr>
        </p:nvSpPr>
        <p:spPr>
          <a:xfrm>
            <a:off x="5576759" y="144971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Picture Placeholder 14">
            <a:extLst>
              <a:ext uri="{FF2B5EF4-FFF2-40B4-BE49-F238E27FC236}">
                <a16:creationId xmlns:a16="http://schemas.microsoft.com/office/drawing/2014/main" id="{7E9B2076-03CD-8440-CDC8-1DA0E2603DEC}"/>
              </a:ext>
            </a:extLst>
          </p:cNvPr>
          <p:cNvSpPr>
            <a:spLocks noGrp="1" noChangeAspect="1"/>
          </p:cNvSpPr>
          <p:nvPr>
            <p:ph type="pic" sz="quarter" idx="31"/>
          </p:nvPr>
        </p:nvSpPr>
        <p:spPr>
          <a:xfrm>
            <a:off x="4476618" y="1382189"/>
            <a:ext cx="961200" cy="961200"/>
          </a:xfrm>
          <a:prstGeom prst="ellipse">
            <a:avLst/>
          </a:prstGeom>
          <a:noFill/>
        </p:spPr>
        <p:txBody>
          <a:bodyPr/>
          <a:lstStyle>
            <a:lvl1pPr>
              <a:defRPr sz="1200" b="0"/>
            </a:lvl1pPr>
          </a:lstStyle>
          <a:p>
            <a:endParaRPr lang="en-US" dirty="0"/>
          </a:p>
        </p:txBody>
      </p:sp>
      <p:sp>
        <p:nvSpPr>
          <p:cNvPr id="33" name="Text Placeholder 18">
            <a:extLst>
              <a:ext uri="{FF2B5EF4-FFF2-40B4-BE49-F238E27FC236}">
                <a16:creationId xmlns:a16="http://schemas.microsoft.com/office/drawing/2014/main" id="{CED04CBA-DE01-EE53-BB6F-07F996F8A484}"/>
              </a:ext>
            </a:extLst>
          </p:cNvPr>
          <p:cNvSpPr>
            <a:spLocks noGrp="1"/>
          </p:cNvSpPr>
          <p:nvPr>
            <p:ph type="body" sz="quarter" idx="32"/>
          </p:nvPr>
        </p:nvSpPr>
        <p:spPr>
          <a:xfrm>
            <a:off x="5578483" y="303448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Picture Placeholder 14">
            <a:extLst>
              <a:ext uri="{FF2B5EF4-FFF2-40B4-BE49-F238E27FC236}">
                <a16:creationId xmlns:a16="http://schemas.microsoft.com/office/drawing/2014/main" id="{58DA222D-C25A-D45A-7FCE-85430FF28398}"/>
              </a:ext>
            </a:extLst>
          </p:cNvPr>
          <p:cNvSpPr>
            <a:spLocks noGrp="1" noChangeAspect="1"/>
          </p:cNvSpPr>
          <p:nvPr>
            <p:ph type="pic" sz="quarter" idx="33"/>
          </p:nvPr>
        </p:nvSpPr>
        <p:spPr>
          <a:xfrm>
            <a:off x="4476883" y="2968105"/>
            <a:ext cx="961200" cy="961200"/>
          </a:xfrm>
          <a:prstGeom prst="ellipse">
            <a:avLst/>
          </a:prstGeom>
          <a:noFill/>
        </p:spPr>
        <p:txBody>
          <a:bodyPr/>
          <a:lstStyle>
            <a:lvl1pPr>
              <a:defRPr sz="1200" b="0"/>
            </a:lvl1pPr>
          </a:lstStyle>
          <a:p>
            <a:endParaRPr lang="en-US" dirty="0"/>
          </a:p>
        </p:txBody>
      </p:sp>
      <p:sp>
        <p:nvSpPr>
          <p:cNvPr id="35" name="Text Placeholder 18">
            <a:extLst>
              <a:ext uri="{FF2B5EF4-FFF2-40B4-BE49-F238E27FC236}">
                <a16:creationId xmlns:a16="http://schemas.microsoft.com/office/drawing/2014/main" id="{4CE00001-8D51-75EC-4465-EED81474FE74}"/>
              </a:ext>
            </a:extLst>
          </p:cNvPr>
          <p:cNvSpPr>
            <a:spLocks noGrp="1"/>
          </p:cNvSpPr>
          <p:nvPr>
            <p:ph type="body" sz="quarter" idx="34"/>
          </p:nvPr>
        </p:nvSpPr>
        <p:spPr>
          <a:xfrm>
            <a:off x="5578483" y="461925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Picture Placeholder 14">
            <a:extLst>
              <a:ext uri="{FF2B5EF4-FFF2-40B4-BE49-F238E27FC236}">
                <a16:creationId xmlns:a16="http://schemas.microsoft.com/office/drawing/2014/main" id="{E403703E-D04C-61D4-A8F8-131F1E607124}"/>
              </a:ext>
            </a:extLst>
          </p:cNvPr>
          <p:cNvSpPr>
            <a:spLocks noGrp="1" noChangeAspect="1"/>
          </p:cNvSpPr>
          <p:nvPr>
            <p:ph type="pic" sz="quarter" idx="35"/>
          </p:nvPr>
        </p:nvSpPr>
        <p:spPr>
          <a:xfrm>
            <a:off x="4476883" y="4551729"/>
            <a:ext cx="961200" cy="961200"/>
          </a:xfrm>
          <a:prstGeom prst="ellipse">
            <a:avLst/>
          </a:prstGeom>
          <a:noFill/>
        </p:spPr>
        <p:txBody>
          <a:bodyPr/>
          <a:lstStyle>
            <a:lvl1pPr>
              <a:defRPr sz="1200" b="0"/>
            </a:lvl1pPr>
          </a:lstStyle>
          <a:p>
            <a:endParaRPr lang="en-US" dirty="0"/>
          </a:p>
        </p:txBody>
      </p:sp>
      <p:sp>
        <p:nvSpPr>
          <p:cNvPr id="5" name="Abgerundete rechteckige Legende 10">
            <a:extLst>
              <a:ext uri="{FF2B5EF4-FFF2-40B4-BE49-F238E27FC236}">
                <a16:creationId xmlns:a16="http://schemas.microsoft.com/office/drawing/2014/main" id="{B2DAF909-A1A2-E1E1-72DB-73022240E5D5}"/>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7A281D4B-EB59-DE9F-0273-5D689A5BB17B}"/>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2784807451"/>
      </p:ext>
    </p:extLst>
  </p:cSld>
  <p:clrMapOvr>
    <a:masterClrMapping/>
  </p:clrMapOvr>
  <p:extLst>
    <p:ext uri="{DCECCB84-F9BA-43D5-87BE-67443E8EF086}">
      <p15:sldGuideLst xmlns:p15="http://schemas.microsoft.com/office/powerpoint/2012/main">
        <p15:guide id="1" orient="horz" pos="869">
          <p15:clr>
            <a:srgbClr val="FBAE40"/>
          </p15:clr>
        </p15:guide>
        <p15:guide id="2" pos="2819"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3512" userDrawn="1">
          <p15:clr>
            <a:srgbClr val="FBAE40"/>
          </p15:clr>
        </p15:guide>
        <p15:guide id="8" pos="5012" userDrawn="1">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tact large dark">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C9466D7-7026-11D5-2238-B3F59D15C228}"/>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7" name="Graphic 4">
            <a:extLst>
              <a:ext uri="{FF2B5EF4-FFF2-40B4-BE49-F238E27FC236}">
                <a16:creationId xmlns:a16="http://schemas.microsoft.com/office/drawing/2014/main" id="{18856E0D-BA88-5530-3929-C472EBBF987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tx2"/>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7668000" cy="612000"/>
          </a:xfrm>
        </p:spPr>
        <p:txBody>
          <a:bodyPr/>
          <a:lstStyle>
            <a:lvl1pPr>
              <a:defRPr>
                <a:solidFill>
                  <a:schemeClr val="bg1"/>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31" name="Text Placeholder 18">
            <a:extLst>
              <a:ext uri="{FF2B5EF4-FFF2-40B4-BE49-F238E27FC236}">
                <a16:creationId xmlns:a16="http://schemas.microsoft.com/office/drawing/2014/main" id="{8F17C3B9-E8D0-267E-7146-1E9673361A4B}"/>
              </a:ext>
            </a:extLst>
          </p:cNvPr>
          <p:cNvSpPr>
            <a:spLocks noGrp="1"/>
          </p:cNvSpPr>
          <p:nvPr>
            <p:ph type="body" sz="quarter" idx="30"/>
          </p:nvPr>
        </p:nvSpPr>
        <p:spPr>
          <a:xfrm>
            <a:off x="5576760" y="144971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Picture Placeholder 14">
            <a:extLst>
              <a:ext uri="{FF2B5EF4-FFF2-40B4-BE49-F238E27FC236}">
                <a16:creationId xmlns:a16="http://schemas.microsoft.com/office/drawing/2014/main" id="{7E9B2076-03CD-8440-CDC8-1DA0E2603DEC}"/>
              </a:ext>
            </a:extLst>
          </p:cNvPr>
          <p:cNvSpPr>
            <a:spLocks noGrp="1" noChangeAspect="1"/>
          </p:cNvSpPr>
          <p:nvPr>
            <p:ph type="pic" sz="quarter" idx="31"/>
          </p:nvPr>
        </p:nvSpPr>
        <p:spPr>
          <a:xfrm>
            <a:off x="4476618" y="1382189"/>
            <a:ext cx="961200" cy="961200"/>
          </a:xfrm>
          <a:prstGeom prst="ellipse">
            <a:avLst/>
          </a:prstGeom>
          <a:noFill/>
        </p:spPr>
        <p:txBody>
          <a:bodyPr/>
          <a:lstStyle>
            <a:lvl1pPr>
              <a:defRPr sz="1200" b="0"/>
            </a:lvl1pPr>
          </a:lstStyle>
          <a:p>
            <a:endParaRPr lang="en-US" dirty="0"/>
          </a:p>
        </p:txBody>
      </p:sp>
      <p:sp>
        <p:nvSpPr>
          <p:cNvPr id="33" name="Text Placeholder 18">
            <a:extLst>
              <a:ext uri="{FF2B5EF4-FFF2-40B4-BE49-F238E27FC236}">
                <a16:creationId xmlns:a16="http://schemas.microsoft.com/office/drawing/2014/main" id="{CED04CBA-DE01-EE53-BB6F-07F996F8A484}"/>
              </a:ext>
            </a:extLst>
          </p:cNvPr>
          <p:cNvSpPr>
            <a:spLocks noGrp="1"/>
          </p:cNvSpPr>
          <p:nvPr>
            <p:ph type="body" sz="quarter" idx="32"/>
          </p:nvPr>
        </p:nvSpPr>
        <p:spPr>
          <a:xfrm>
            <a:off x="5578483" y="303448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Picture Placeholder 14">
            <a:extLst>
              <a:ext uri="{FF2B5EF4-FFF2-40B4-BE49-F238E27FC236}">
                <a16:creationId xmlns:a16="http://schemas.microsoft.com/office/drawing/2014/main" id="{58DA222D-C25A-D45A-7FCE-85430FF28398}"/>
              </a:ext>
            </a:extLst>
          </p:cNvPr>
          <p:cNvSpPr>
            <a:spLocks noGrp="1" noChangeAspect="1"/>
          </p:cNvSpPr>
          <p:nvPr>
            <p:ph type="pic" sz="quarter" idx="33"/>
          </p:nvPr>
        </p:nvSpPr>
        <p:spPr>
          <a:xfrm>
            <a:off x="4476883" y="2968105"/>
            <a:ext cx="961200" cy="961200"/>
          </a:xfrm>
          <a:prstGeom prst="ellipse">
            <a:avLst/>
          </a:prstGeom>
          <a:noFill/>
        </p:spPr>
        <p:txBody>
          <a:bodyPr/>
          <a:lstStyle>
            <a:lvl1pPr>
              <a:defRPr sz="1200" b="0"/>
            </a:lvl1pPr>
          </a:lstStyle>
          <a:p>
            <a:endParaRPr lang="en-US" dirty="0"/>
          </a:p>
        </p:txBody>
      </p:sp>
      <p:sp>
        <p:nvSpPr>
          <p:cNvPr id="35" name="Text Placeholder 18">
            <a:extLst>
              <a:ext uri="{FF2B5EF4-FFF2-40B4-BE49-F238E27FC236}">
                <a16:creationId xmlns:a16="http://schemas.microsoft.com/office/drawing/2014/main" id="{4CE00001-8D51-75EC-4465-EED81474FE74}"/>
              </a:ext>
            </a:extLst>
          </p:cNvPr>
          <p:cNvSpPr>
            <a:spLocks noGrp="1"/>
          </p:cNvSpPr>
          <p:nvPr>
            <p:ph type="body" sz="quarter" idx="34"/>
          </p:nvPr>
        </p:nvSpPr>
        <p:spPr>
          <a:xfrm>
            <a:off x="5578483" y="461925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Picture Placeholder 14">
            <a:extLst>
              <a:ext uri="{FF2B5EF4-FFF2-40B4-BE49-F238E27FC236}">
                <a16:creationId xmlns:a16="http://schemas.microsoft.com/office/drawing/2014/main" id="{E403703E-D04C-61D4-A8F8-131F1E607124}"/>
              </a:ext>
            </a:extLst>
          </p:cNvPr>
          <p:cNvSpPr>
            <a:spLocks noGrp="1" noChangeAspect="1"/>
          </p:cNvSpPr>
          <p:nvPr>
            <p:ph type="pic" sz="quarter" idx="35"/>
          </p:nvPr>
        </p:nvSpPr>
        <p:spPr>
          <a:xfrm>
            <a:off x="4476883" y="4551729"/>
            <a:ext cx="961200" cy="961200"/>
          </a:xfrm>
          <a:prstGeom prst="ellipse">
            <a:avLst/>
          </a:prstGeom>
          <a:noFill/>
        </p:spPr>
        <p:txBody>
          <a:bodyPr/>
          <a:lstStyle>
            <a:lvl1pPr>
              <a:defRPr sz="1200" b="0"/>
            </a:lvl1pPr>
          </a:lstStyle>
          <a:p>
            <a:endParaRPr lang="en-US" dirty="0"/>
          </a:p>
        </p:txBody>
      </p:sp>
      <p:cxnSp>
        <p:nvCxnSpPr>
          <p:cNvPr id="17" name="Gerade Verbindung 61">
            <a:extLst>
              <a:ext uri="{FF2B5EF4-FFF2-40B4-BE49-F238E27FC236}">
                <a16:creationId xmlns:a16="http://schemas.microsoft.com/office/drawing/2014/main" id="{80C5D521-F036-9A83-0F87-2C8872A57862}"/>
              </a:ext>
            </a:extLst>
          </p:cNvPr>
          <p:cNvCxnSpPr>
            <a:cxnSpLocks/>
          </p:cNvCxnSpPr>
          <p:nvPr userDrawn="1"/>
        </p:nvCxnSpPr>
        <p:spPr>
          <a:xfrm>
            <a:off x="0" y="1036800"/>
            <a:ext cx="803583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Online Image Placeholder 45">
            <a:extLst>
              <a:ext uri="{FF2B5EF4-FFF2-40B4-BE49-F238E27FC236}">
                <a16:creationId xmlns:a16="http://schemas.microsoft.com/office/drawing/2014/main" id="{5316C3A1-F248-4622-463A-34208F436AF0}"/>
              </a:ext>
            </a:extLst>
          </p:cNvPr>
          <p:cNvSpPr>
            <a:spLocks noGrp="1"/>
          </p:cNvSpPr>
          <p:nvPr>
            <p:ph type="clipArt" sz="quarter" idx="36" hasCustomPrompt="1"/>
          </p:nvPr>
        </p:nvSpPr>
        <p:spPr>
          <a:xfrm>
            <a:off x="8211600" y="568800"/>
            <a:ext cx="3693600" cy="1234387"/>
          </a:xfrm>
          <a:custGeom>
            <a:avLst/>
            <a:gdLst>
              <a:gd name="connsiteX0" fmla="*/ 3669331 w 3693600"/>
              <a:gd name="connsiteY0" fmla="*/ 0 h 1234387"/>
              <a:gd name="connsiteX1" fmla="*/ 3693600 w 3693600"/>
              <a:gd name="connsiteY1" fmla="*/ 0 h 1234387"/>
              <a:gd name="connsiteX2" fmla="*/ 3693600 w 3693600"/>
              <a:gd name="connsiteY2" fmla="*/ 11828 h 1234387"/>
              <a:gd name="connsiteX3" fmla="*/ 3684966 w 3693600"/>
              <a:gd name="connsiteY3" fmla="*/ 97215 h 1234387"/>
              <a:gd name="connsiteX4" fmla="*/ 3211826 w 3693600"/>
              <a:gd name="connsiteY4" fmla="*/ 482976 h 1234387"/>
              <a:gd name="connsiteX5" fmla="*/ 482971 w 3693600"/>
              <a:gd name="connsiteY5" fmla="*/ 482976 h 1234387"/>
              <a:gd name="connsiteX6" fmla="*/ 25466 w 3693600"/>
              <a:gd name="connsiteY6" fmla="*/ 940487 h 1234387"/>
              <a:gd name="connsiteX7" fmla="*/ 25466 w 3693600"/>
              <a:gd name="connsiteY7" fmla="*/ 1234387 h 1234387"/>
              <a:gd name="connsiteX8" fmla="*/ 25465 w 3693600"/>
              <a:gd name="connsiteY8" fmla="*/ 1234387 h 1234387"/>
              <a:gd name="connsiteX9" fmla="*/ 0 w 3693600"/>
              <a:gd name="connsiteY9" fmla="*/ 1234387 h 1234387"/>
              <a:gd name="connsiteX10" fmla="*/ 0 w 3693600"/>
              <a:gd name="connsiteY10" fmla="*/ 940487 h 1234387"/>
              <a:gd name="connsiteX11" fmla="*/ 482970 w 3693600"/>
              <a:gd name="connsiteY11" fmla="*/ 457511 h 1234387"/>
              <a:gd name="connsiteX12" fmla="*/ 3211826 w 3693600"/>
              <a:gd name="connsiteY12" fmla="*/ 457511 h 1234387"/>
              <a:gd name="connsiteX13" fmla="*/ 3669331 w 3693600"/>
              <a:gd name="connsiteY13" fmla="*/ 0 h 123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3600" h="1234387">
                <a:moveTo>
                  <a:pt x="3669331" y="0"/>
                </a:moveTo>
                <a:lnTo>
                  <a:pt x="3693600" y="0"/>
                </a:lnTo>
                <a:lnTo>
                  <a:pt x="3693600" y="11828"/>
                </a:lnTo>
                <a:lnTo>
                  <a:pt x="3684966" y="97215"/>
                </a:lnTo>
                <a:cubicBezTo>
                  <a:pt x="3639855" y="317095"/>
                  <a:pt x="3444846" y="482976"/>
                  <a:pt x="3211826" y="482976"/>
                </a:cubicBezTo>
                <a:lnTo>
                  <a:pt x="482971" y="482976"/>
                </a:lnTo>
                <a:cubicBezTo>
                  <a:pt x="230699" y="482976"/>
                  <a:pt x="25466" y="688215"/>
                  <a:pt x="25466" y="940487"/>
                </a:cubicBezTo>
                <a:lnTo>
                  <a:pt x="25466" y="1234387"/>
                </a:lnTo>
                <a:lnTo>
                  <a:pt x="25465" y="1234387"/>
                </a:lnTo>
                <a:lnTo>
                  <a:pt x="0" y="1234387"/>
                </a:lnTo>
                <a:lnTo>
                  <a:pt x="0" y="940487"/>
                </a:lnTo>
                <a:cubicBezTo>
                  <a:pt x="0" y="674172"/>
                  <a:pt x="216661" y="457511"/>
                  <a:pt x="482970" y="457511"/>
                </a:cubicBezTo>
                <a:lnTo>
                  <a:pt x="3211826" y="457511"/>
                </a:lnTo>
                <a:cubicBezTo>
                  <a:pt x="3464098" y="457511"/>
                  <a:pt x="3669331" y="252271"/>
                  <a:pt x="3669331" y="0"/>
                </a:cubicBezTo>
                <a:close/>
              </a:path>
            </a:pathLst>
          </a:custGeom>
          <a:solidFill>
            <a:schemeClr val="accent1"/>
          </a:solidFill>
        </p:spPr>
        <p:txBody>
          <a:bodyPr wrap="square">
            <a:noAutofit/>
          </a:bodyPr>
          <a:lstStyle>
            <a:lvl1pPr>
              <a:defRPr sz="100" b="0"/>
            </a:lvl1pPr>
          </a:lstStyle>
          <a:p>
            <a:r>
              <a:rPr lang="en-US" dirty="0"/>
              <a:t>.</a:t>
            </a:r>
          </a:p>
        </p:txBody>
      </p:sp>
      <p:sp>
        <p:nvSpPr>
          <p:cNvPr id="5" name="Abgerundete rechteckige Legende 10">
            <a:extLst>
              <a:ext uri="{FF2B5EF4-FFF2-40B4-BE49-F238E27FC236}">
                <a16:creationId xmlns:a16="http://schemas.microsoft.com/office/drawing/2014/main" id="{D884BB73-4B88-0D28-EEBD-7D0F8108B708}"/>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9C1990D3-2136-F6AA-532B-6B2F9A159231}"/>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3171974468"/>
      </p:ext>
    </p:extLst>
  </p:cSld>
  <p:clrMapOvr>
    <a:masterClrMapping/>
  </p:clrMapOvr>
  <p:extLst>
    <p:ext uri="{DCECCB84-F9BA-43D5-87BE-67443E8EF086}">
      <p15:sldGuideLst xmlns:p15="http://schemas.microsoft.com/office/powerpoint/2012/main">
        <p15:guide id="1" orient="horz" pos="869">
          <p15:clr>
            <a:srgbClr val="FBAE40"/>
          </p15:clr>
        </p15:guide>
        <p15:guide id="2" pos="2819"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3512" userDrawn="1">
          <p15:clr>
            <a:srgbClr val="FBAE40"/>
          </p15:clr>
        </p15:guide>
        <p15:guide id="8" pos="5012" userDrawn="1">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Contact small light QR, Logo neg.">
    <p:bg>
      <p:bgPr>
        <a:solidFill>
          <a:schemeClr val="accent1"/>
        </a:solidFill>
        <a:effectLst/>
      </p:bgPr>
    </p:bg>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528019" y="144971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2527200" y="303448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2527200" y="461925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6C3909B6-6900-6B25-A7C5-5D16C089558F}"/>
              </a:ext>
            </a:extLst>
          </p:cNvPr>
          <p:cNvSpPr>
            <a:spLocks noGrp="1"/>
          </p:cNvSpPr>
          <p:nvPr>
            <p:ph type="pic" sz="quarter" idx="30"/>
          </p:nvPr>
        </p:nvSpPr>
        <p:spPr>
          <a:xfrm>
            <a:off x="1490400" y="1450800"/>
            <a:ext cx="831600" cy="831600"/>
          </a:xfrm>
        </p:spPr>
        <p:txBody>
          <a:bodyPr/>
          <a:lstStyle>
            <a:lvl1pPr>
              <a:defRPr sz="1200" b="0"/>
            </a:lvl1pPr>
          </a:lstStyle>
          <a:p>
            <a:endParaRPr lang="en-US" dirty="0"/>
          </a:p>
        </p:txBody>
      </p:sp>
      <p:sp>
        <p:nvSpPr>
          <p:cNvPr id="13" name="Picture Placeholder 11">
            <a:extLst>
              <a:ext uri="{FF2B5EF4-FFF2-40B4-BE49-F238E27FC236}">
                <a16:creationId xmlns:a16="http://schemas.microsoft.com/office/drawing/2014/main" id="{E91E32B3-D028-E1C6-CA1D-3EBFA9BD27A7}"/>
              </a:ext>
            </a:extLst>
          </p:cNvPr>
          <p:cNvSpPr>
            <a:spLocks noGrp="1"/>
          </p:cNvSpPr>
          <p:nvPr>
            <p:ph type="pic" sz="quarter" idx="31"/>
          </p:nvPr>
        </p:nvSpPr>
        <p:spPr>
          <a:xfrm>
            <a:off x="1490400" y="3034800"/>
            <a:ext cx="831600" cy="831600"/>
          </a:xfrm>
        </p:spPr>
        <p:txBody>
          <a:bodyPr/>
          <a:lstStyle>
            <a:lvl1pPr>
              <a:defRPr sz="1200" b="0"/>
            </a:lvl1pPr>
          </a:lstStyle>
          <a:p>
            <a:endParaRPr lang="en-US" dirty="0"/>
          </a:p>
        </p:txBody>
      </p:sp>
      <p:sp>
        <p:nvSpPr>
          <p:cNvPr id="14" name="Picture Placeholder 11">
            <a:extLst>
              <a:ext uri="{FF2B5EF4-FFF2-40B4-BE49-F238E27FC236}">
                <a16:creationId xmlns:a16="http://schemas.microsoft.com/office/drawing/2014/main" id="{C517D935-6131-7EA8-AED7-A6ED7082FEF8}"/>
              </a:ext>
            </a:extLst>
          </p:cNvPr>
          <p:cNvSpPr>
            <a:spLocks noGrp="1"/>
          </p:cNvSpPr>
          <p:nvPr>
            <p:ph type="pic" sz="quarter" idx="32"/>
          </p:nvPr>
        </p:nvSpPr>
        <p:spPr>
          <a:xfrm>
            <a:off x="1490400" y="4618800"/>
            <a:ext cx="831600" cy="831600"/>
          </a:xfrm>
        </p:spPr>
        <p:txBody>
          <a:bodyPr/>
          <a:lstStyle>
            <a:lvl1pPr>
              <a:defRPr sz="1200" b="0"/>
            </a:lvl1pPr>
          </a:lstStyle>
          <a:p>
            <a:endParaRPr lang="en-US" dirty="0"/>
          </a:p>
        </p:txBody>
      </p:sp>
      <p:pic>
        <p:nvPicPr>
          <p:cNvPr id="6" name="Grafik 10">
            <a:extLst>
              <a:ext uri="{FF2B5EF4-FFF2-40B4-BE49-F238E27FC236}">
                <a16:creationId xmlns:a16="http://schemas.microsoft.com/office/drawing/2014/main" id="{6FAD160A-5087-060D-4C02-28422E86AB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7" name="Abgerundete rechteckige Legende 10">
            <a:extLst>
              <a:ext uri="{FF2B5EF4-FFF2-40B4-BE49-F238E27FC236}">
                <a16:creationId xmlns:a16="http://schemas.microsoft.com/office/drawing/2014/main" id="{7E0670F7-087B-2972-690A-DDBE89979A57}"/>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3E546B0A-9AF6-2F95-4067-6B9A59DDB260}"/>
              </a:ext>
            </a:extLst>
          </p:cNvPr>
          <p:cNvSpPr/>
          <p:nvPr userDrawn="1"/>
        </p:nvSpPr>
        <p:spPr>
          <a:xfrm>
            <a:off x="-2808000" y="1449388"/>
            <a:ext cx="2696941" cy="18870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the round placeholder and QR code in the square one.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4198369162"/>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1592" userDrawn="1">
          <p15:clr>
            <a:srgbClr val="FBAE40"/>
          </p15:clr>
        </p15:guide>
        <p15:guide id="8" pos="937" userDrawn="1">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ntact small light QR, Logo pos.">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528019" y="144971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2527200" y="303448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2527200" y="461925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6C3909B6-6900-6B25-A7C5-5D16C089558F}"/>
              </a:ext>
            </a:extLst>
          </p:cNvPr>
          <p:cNvSpPr>
            <a:spLocks noGrp="1"/>
          </p:cNvSpPr>
          <p:nvPr>
            <p:ph type="pic" sz="quarter" idx="30"/>
          </p:nvPr>
        </p:nvSpPr>
        <p:spPr>
          <a:xfrm>
            <a:off x="1490400" y="1450800"/>
            <a:ext cx="831600" cy="831600"/>
          </a:xfrm>
        </p:spPr>
        <p:txBody>
          <a:bodyPr/>
          <a:lstStyle>
            <a:lvl1pPr>
              <a:defRPr sz="1200" b="0"/>
            </a:lvl1pPr>
          </a:lstStyle>
          <a:p>
            <a:endParaRPr lang="en-US" dirty="0"/>
          </a:p>
        </p:txBody>
      </p:sp>
      <p:sp>
        <p:nvSpPr>
          <p:cNvPr id="13" name="Picture Placeholder 11">
            <a:extLst>
              <a:ext uri="{FF2B5EF4-FFF2-40B4-BE49-F238E27FC236}">
                <a16:creationId xmlns:a16="http://schemas.microsoft.com/office/drawing/2014/main" id="{E91E32B3-D028-E1C6-CA1D-3EBFA9BD27A7}"/>
              </a:ext>
            </a:extLst>
          </p:cNvPr>
          <p:cNvSpPr>
            <a:spLocks noGrp="1"/>
          </p:cNvSpPr>
          <p:nvPr>
            <p:ph type="pic" sz="quarter" idx="31"/>
          </p:nvPr>
        </p:nvSpPr>
        <p:spPr>
          <a:xfrm>
            <a:off x="1490400" y="3034800"/>
            <a:ext cx="831600" cy="831600"/>
          </a:xfrm>
        </p:spPr>
        <p:txBody>
          <a:bodyPr/>
          <a:lstStyle>
            <a:lvl1pPr>
              <a:defRPr sz="1200" b="0"/>
            </a:lvl1pPr>
          </a:lstStyle>
          <a:p>
            <a:endParaRPr lang="en-US" dirty="0"/>
          </a:p>
        </p:txBody>
      </p:sp>
      <p:sp>
        <p:nvSpPr>
          <p:cNvPr id="14" name="Picture Placeholder 11">
            <a:extLst>
              <a:ext uri="{FF2B5EF4-FFF2-40B4-BE49-F238E27FC236}">
                <a16:creationId xmlns:a16="http://schemas.microsoft.com/office/drawing/2014/main" id="{C517D935-6131-7EA8-AED7-A6ED7082FEF8}"/>
              </a:ext>
            </a:extLst>
          </p:cNvPr>
          <p:cNvSpPr>
            <a:spLocks noGrp="1"/>
          </p:cNvSpPr>
          <p:nvPr>
            <p:ph type="pic" sz="quarter" idx="32"/>
          </p:nvPr>
        </p:nvSpPr>
        <p:spPr>
          <a:xfrm>
            <a:off x="1490400" y="4618800"/>
            <a:ext cx="831600" cy="831600"/>
          </a:xfrm>
        </p:spPr>
        <p:txBody>
          <a:bodyPr/>
          <a:lstStyle>
            <a:lvl1pPr>
              <a:defRPr sz="1200" b="0"/>
            </a:lvl1pPr>
          </a:lstStyle>
          <a:p>
            <a:endParaRPr lang="en-US" dirty="0"/>
          </a:p>
        </p:txBody>
      </p:sp>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5" name="Abgerundete rechteckige Legende 10">
            <a:extLst>
              <a:ext uri="{FF2B5EF4-FFF2-40B4-BE49-F238E27FC236}">
                <a16:creationId xmlns:a16="http://schemas.microsoft.com/office/drawing/2014/main" id="{5956739D-2000-5719-2909-846499B7C9CC}"/>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7" name="Abgerundete rechteckige Legende 10">
            <a:extLst>
              <a:ext uri="{FF2B5EF4-FFF2-40B4-BE49-F238E27FC236}">
                <a16:creationId xmlns:a16="http://schemas.microsoft.com/office/drawing/2014/main" id="{EDC84F04-6A48-BBAE-A7B0-359C13100431}"/>
              </a:ext>
            </a:extLst>
          </p:cNvPr>
          <p:cNvSpPr/>
          <p:nvPr userDrawn="1"/>
        </p:nvSpPr>
        <p:spPr>
          <a:xfrm>
            <a:off x="-2808000" y="1449388"/>
            <a:ext cx="2696941" cy="18870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the round placeholder and QR code in the square one.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3200577824"/>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1592" userDrawn="1">
          <p15:clr>
            <a:srgbClr val="FBAE40"/>
          </p15:clr>
        </p15:guide>
        <p15:guide id="8" pos="937" userDrawn="1">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ntact large light QR">
    <p:spTree>
      <p:nvGrpSpPr>
        <p:cNvPr id="1" name=""/>
        <p:cNvGrpSpPr/>
        <p:nvPr/>
      </p:nvGrpSpPr>
      <p:grpSpPr>
        <a:xfrm>
          <a:off x="0" y="0"/>
          <a:ext cx="0" cy="0"/>
          <a:chOff x="0" y="0"/>
          <a:chExt cx="0" cy="0"/>
        </a:xfrm>
      </p:grpSpPr>
      <p:sp>
        <p:nvSpPr>
          <p:cNvPr id="26" name="Text Placeholder 18">
            <a:extLst>
              <a:ext uri="{FF2B5EF4-FFF2-40B4-BE49-F238E27FC236}">
                <a16:creationId xmlns:a16="http://schemas.microsoft.com/office/drawing/2014/main" id="{9C45C550-67C8-8E0E-76B2-10F7BAEB016D}"/>
              </a:ext>
            </a:extLst>
          </p:cNvPr>
          <p:cNvSpPr>
            <a:spLocks noGrp="1"/>
          </p:cNvSpPr>
          <p:nvPr>
            <p:ph type="body" sz="quarter" idx="33"/>
          </p:nvPr>
        </p:nvSpPr>
        <p:spPr>
          <a:xfrm>
            <a:off x="8411048" y="145080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Picture Placeholder 14">
            <a:extLst>
              <a:ext uri="{FF2B5EF4-FFF2-40B4-BE49-F238E27FC236}">
                <a16:creationId xmlns:a16="http://schemas.microsoft.com/office/drawing/2014/main" id="{226A956F-BF0B-11B1-BA4F-4767F296B544}"/>
              </a:ext>
            </a:extLst>
          </p:cNvPr>
          <p:cNvSpPr>
            <a:spLocks noGrp="1" noChangeAspect="1"/>
          </p:cNvSpPr>
          <p:nvPr>
            <p:ph type="pic" sz="quarter" idx="34"/>
          </p:nvPr>
        </p:nvSpPr>
        <p:spPr>
          <a:xfrm>
            <a:off x="6170764" y="1382400"/>
            <a:ext cx="961200" cy="961200"/>
          </a:xfrm>
          <a:prstGeom prst="ellipse">
            <a:avLst/>
          </a:prstGeom>
          <a:noFill/>
        </p:spPr>
        <p:txBody>
          <a:bodyPr/>
          <a:lstStyle>
            <a:lvl1pPr>
              <a:defRPr sz="1200" b="0"/>
            </a:lvl1pPr>
          </a:lstStyle>
          <a:p>
            <a:endParaRPr lang="en-US" dirty="0"/>
          </a:p>
        </p:txBody>
      </p:sp>
      <p:sp>
        <p:nvSpPr>
          <p:cNvPr id="34" name="Picture Placeholder 11">
            <a:extLst>
              <a:ext uri="{FF2B5EF4-FFF2-40B4-BE49-F238E27FC236}">
                <a16:creationId xmlns:a16="http://schemas.microsoft.com/office/drawing/2014/main" id="{438F40B8-7652-6E88-69E0-B92FC96B5734}"/>
              </a:ext>
            </a:extLst>
          </p:cNvPr>
          <p:cNvSpPr>
            <a:spLocks noGrp="1"/>
          </p:cNvSpPr>
          <p:nvPr>
            <p:ph type="pic" sz="quarter" idx="39"/>
          </p:nvPr>
        </p:nvSpPr>
        <p:spPr>
          <a:xfrm>
            <a:off x="7373429" y="1450800"/>
            <a:ext cx="831600" cy="831600"/>
          </a:xfrm>
        </p:spPr>
        <p:txBody>
          <a:bodyPr/>
          <a:lstStyle>
            <a:lvl1pPr>
              <a:defRPr sz="1200" b="0"/>
            </a:lvl1pPr>
          </a:lstStyle>
          <a:p>
            <a:endParaRPr lang="en-US" dirty="0"/>
          </a:p>
        </p:txBody>
      </p:sp>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528019" y="144971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2527200" y="3034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2527200" y="4618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116172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6C3909B6-6900-6B25-A7C5-5D16C089558F}"/>
              </a:ext>
            </a:extLst>
          </p:cNvPr>
          <p:cNvSpPr>
            <a:spLocks noGrp="1"/>
          </p:cNvSpPr>
          <p:nvPr>
            <p:ph type="pic" sz="quarter" idx="30"/>
          </p:nvPr>
        </p:nvSpPr>
        <p:spPr>
          <a:xfrm>
            <a:off x="1490400" y="1450800"/>
            <a:ext cx="831600" cy="831600"/>
          </a:xfrm>
        </p:spPr>
        <p:txBody>
          <a:bodyPr/>
          <a:lstStyle>
            <a:lvl1pPr>
              <a:defRPr sz="1200" b="0"/>
            </a:lvl1pPr>
          </a:lstStyle>
          <a:p>
            <a:endParaRPr lang="en-US" dirty="0"/>
          </a:p>
        </p:txBody>
      </p:sp>
      <p:sp>
        <p:nvSpPr>
          <p:cNvPr id="13" name="Picture Placeholder 11">
            <a:extLst>
              <a:ext uri="{FF2B5EF4-FFF2-40B4-BE49-F238E27FC236}">
                <a16:creationId xmlns:a16="http://schemas.microsoft.com/office/drawing/2014/main" id="{E91E32B3-D028-E1C6-CA1D-3EBFA9BD27A7}"/>
              </a:ext>
            </a:extLst>
          </p:cNvPr>
          <p:cNvSpPr>
            <a:spLocks noGrp="1"/>
          </p:cNvSpPr>
          <p:nvPr>
            <p:ph type="pic" sz="quarter" idx="31"/>
          </p:nvPr>
        </p:nvSpPr>
        <p:spPr>
          <a:xfrm>
            <a:off x="1490400" y="3034800"/>
            <a:ext cx="831600" cy="831600"/>
          </a:xfrm>
        </p:spPr>
        <p:txBody>
          <a:bodyPr/>
          <a:lstStyle>
            <a:lvl1pPr>
              <a:defRPr sz="1200" b="0"/>
            </a:lvl1pPr>
          </a:lstStyle>
          <a:p>
            <a:endParaRPr lang="en-US" dirty="0"/>
          </a:p>
        </p:txBody>
      </p:sp>
      <p:sp>
        <p:nvSpPr>
          <p:cNvPr id="14" name="Picture Placeholder 11">
            <a:extLst>
              <a:ext uri="{FF2B5EF4-FFF2-40B4-BE49-F238E27FC236}">
                <a16:creationId xmlns:a16="http://schemas.microsoft.com/office/drawing/2014/main" id="{C517D935-6131-7EA8-AED7-A6ED7082FEF8}"/>
              </a:ext>
            </a:extLst>
          </p:cNvPr>
          <p:cNvSpPr>
            <a:spLocks noGrp="1"/>
          </p:cNvSpPr>
          <p:nvPr>
            <p:ph type="pic" sz="quarter" idx="32"/>
          </p:nvPr>
        </p:nvSpPr>
        <p:spPr>
          <a:xfrm>
            <a:off x="1490400" y="4618800"/>
            <a:ext cx="831600" cy="831600"/>
          </a:xfrm>
        </p:spPr>
        <p:txBody>
          <a:bodyPr/>
          <a:lstStyle>
            <a:lvl1pPr>
              <a:defRPr sz="1200" b="0"/>
            </a:lvl1pPr>
          </a:lstStyle>
          <a:p>
            <a:endParaRPr lang="en-US" dirty="0"/>
          </a:p>
        </p:txBody>
      </p:sp>
      <p:sp>
        <p:nvSpPr>
          <p:cNvPr id="30" name="Text Placeholder 18">
            <a:extLst>
              <a:ext uri="{FF2B5EF4-FFF2-40B4-BE49-F238E27FC236}">
                <a16:creationId xmlns:a16="http://schemas.microsoft.com/office/drawing/2014/main" id="{6066C757-B811-657B-3587-2CB2D5EE6710}"/>
              </a:ext>
            </a:extLst>
          </p:cNvPr>
          <p:cNvSpPr>
            <a:spLocks noGrp="1"/>
          </p:cNvSpPr>
          <p:nvPr>
            <p:ph type="body" sz="quarter" idx="35"/>
          </p:nvPr>
        </p:nvSpPr>
        <p:spPr>
          <a:xfrm>
            <a:off x="8409600" y="3034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Picture Placeholder 14">
            <a:extLst>
              <a:ext uri="{FF2B5EF4-FFF2-40B4-BE49-F238E27FC236}">
                <a16:creationId xmlns:a16="http://schemas.microsoft.com/office/drawing/2014/main" id="{D75DA5FC-FAB4-BE50-0AF6-4801151645F3}"/>
              </a:ext>
            </a:extLst>
          </p:cNvPr>
          <p:cNvSpPr>
            <a:spLocks noGrp="1" noChangeAspect="1"/>
          </p:cNvSpPr>
          <p:nvPr>
            <p:ph type="pic" sz="quarter" idx="36"/>
          </p:nvPr>
        </p:nvSpPr>
        <p:spPr>
          <a:xfrm>
            <a:off x="6170400" y="2970000"/>
            <a:ext cx="961200" cy="961200"/>
          </a:xfrm>
          <a:prstGeom prst="ellipse">
            <a:avLst/>
          </a:prstGeom>
          <a:noFill/>
        </p:spPr>
        <p:txBody>
          <a:bodyPr/>
          <a:lstStyle>
            <a:lvl1pPr>
              <a:defRPr sz="1200" b="0"/>
            </a:lvl1pPr>
          </a:lstStyle>
          <a:p>
            <a:endParaRPr lang="en-US" dirty="0"/>
          </a:p>
        </p:txBody>
      </p:sp>
      <p:sp>
        <p:nvSpPr>
          <p:cNvPr id="32" name="Text Placeholder 18">
            <a:extLst>
              <a:ext uri="{FF2B5EF4-FFF2-40B4-BE49-F238E27FC236}">
                <a16:creationId xmlns:a16="http://schemas.microsoft.com/office/drawing/2014/main" id="{553B8A1D-0F52-FC28-B579-9725A8C28F57}"/>
              </a:ext>
            </a:extLst>
          </p:cNvPr>
          <p:cNvSpPr>
            <a:spLocks noGrp="1"/>
          </p:cNvSpPr>
          <p:nvPr>
            <p:ph type="body" sz="quarter" idx="37"/>
          </p:nvPr>
        </p:nvSpPr>
        <p:spPr>
          <a:xfrm>
            <a:off x="8409600" y="4618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Picture Placeholder 14">
            <a:extLst>
              <a:ext uri="{FF2B5EF4-FFF2-40B4-BE49-F238E27FC236}">
                <a16:creationId xmlns:a16="http://schemas.microsoft.com/office/drawing/2014/main" id="{BFE1E6D1-EC3E-D0A2-7C0B-A87A65F18092}"/>
              </a:ext>
            </a:extLst>
          </p:cNvPr>
          <p:cNvSpPr>
            <a:spLocks noGrp="1" noChangeAspect="1"/>
          </p:cNvSpPr>
          <p:nvPr>
            <p:ph type="pic" sz="quarter" idx="38"/>
          </p:nvPr>
        </p:nvSpPr>
        <p:spPr>
          <a:xfrm>
            <a:off x="6170400" y="4550400"/>
            <a:ext cx="961200" cy="961200"/>
          </a:xfrm>
          <a:prstGeom prst="ellipse">
            <a:avLst/>
          </a:prstGeom>
          <a:noFill/>
        </p:spPr>
        <p:txBody>
          <a:bodyPr/>
          <a:lstStyle>
            <a:lvl1pPr>
              <a:defRPr sz="1200" b="0"/>
            </a:lvl1pPr>
          </a:lstStyle>
          <a:p>
            <a:endParaRPr lang="en-US" dirty="0"/>
          </a:p>
        </p:txBody>
      </p:sp>
      <p:sp>
        <p:nvSpPr>
          <p:cNvPr id="35" name="Picture Placeholder 11">
            <a:extLst>
              <a:ext uri="{FF2B5EF4-FFF2-40B4-BE49-F238E27FC236}">
                <a16:creationId xmlns:a16="http://schemas.microsoft.com/office/drawing/2014/main" id="{C3D8EE79-660C-D0CF-5B57-462E641198C5}"/>
              </a:ext>
            </a:extLst>
          </p:cNvPr>
          <p:cNvSpPr>
            <a:spLocks noGrp="1"/>
          </p:cNvSpPr>
          <p:nvPr>
            <p:ph type="pic" sz="quarter" idx="40"/>
          </p:nvPr>
        </p:nvSpPr>
        <p:spPr>
          <a:xfrm>
            <a:off x="7372800" y="3034800"/>
            <a:ext cx="831600" cy="831600"/>
          </a:xfrm>
        </p:spPr>
        <p:txBody>
          <a:bodyPr/>
          <a:lstStyle>
            <a:lvl1pPr>
              <a:defRPr sz="1200" b="0"/>
            </a:lvl1pPr>
          </a:lstStyle>
          <a:p>
            <a:endParaRPr lang="en-US" dirty="0"/>
          </a:p>
        </p:txBody>
      </p:sp>
      <p:sp>
        <p:nvSpPr>
          <p:cNvPr id="36" name="Picture Placeholder 11">
            <a:extLst>
              <a:ext uri="{FF2B5EF4-FFF2-40B4-BE49-F238E27FC236}">
                <a16:creationId xmlns:a16="http://schemas.microsoft.com/office/drawing/2014/main" id="{7BA30EF2-DB58-8C3A-3BAA-2769229A1D49}"/>
              </a:ext>
            </a:extLst>
          </p:cNvPr>
          <p:cNvSpPr>
            <a:spLocks noGrp="1"/>
          </p:cNvSpPr>
          <p:nvPr>
            <p:ph type="pic" sz="quarter" idx="41"/>
          </p:nvPr>
        </p:nvSpPr>
        <p:spPr>
          <a:xfrm>
            <a:off x="7372800" y="4618800"/>
            <a:ext cx="831600" cy="831600"/>
          </a:xfrm>
        </p:spPr>
        <p:txBody>
          <a:bodyPr/>
          <a:lstStyle>
            <a:lvl1pPr>
              <a:defRPr sz="1200" b="0"/>
            </a:lvl1pPr>
          </a:lstStyle>
          <a:p>
            <a:endParaRPr lang="en-US" dirty="0"/>
          </a:p>
        </p:txBody>
      </p:sp>
      <p:sp>
        <p:nvSpPr>
          <p:cNvPr id="5" name="Abgerundete rechteckige Legende 10">
            <a:extLst>
              <a:ext uri="{FF2B5EF4-FFF2-40B4-BE49-F238E27FC236}">
                <a16:creationId xmlns:a16="http://schemas.microsoft.com/office/drawing/2014/main" id="{48FD78C1-1453-4ECC-E796-DE179FBB1171}"/>
              </a:ext>
            </a:extLst>
          </p:cNvPr>
          <p:cNvSpPr/>
          <p:nvPr userDrawn="1"/>
        </p:nvSpPr>
        <p:spPr>
          <a:xfrm>
            <a:off x="-2808000" y="1449388"/>
            <a:ext cx="2696941" cy="18870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the round placeholder and QR code in the square one.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3594211628"/>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1592" userDrawn="1">
          <p15:clr>
            <a:srgbClr val="FBAE40"/>
          </p15:clr>
        </p15:guide>
        <p15:guide id="8" pos="937" userDrawn="1">
          <p15:clr>
            <a:srgbClr val="FBAE40"/>
          </p15:clr>
        </p15:guide>
        <p15:guide id="9" pos="5299" userDrawn="1">
          <p15:clr>
            <a:srgbClr val="FBAE40"/>
          </p15:clr>
        </p15:guide>
        <p15:guide id="10" pos="4644" userDrawn="1">
          <p15:clr>
            <a:srgbClr val="FBAE40"/>
          </p15:clr>
        </p15:guide>
        <p15:guide id="11" pos="3885" userDrawn="1">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BCED6-8891-A832-3C0A-9345E3B251EE}"/>
              </a:ext>
            </a:extLst>
          </p:cNvPr>
          <p:cNvSpPr>
            <a:spLocks noGrp="1"/>
          </p:cNvSpPr>
          <p:nvPr>
            <p:ph type="title"/>
          </p:nvPr>
        </p:nvSpPr>
        <p:spPr/>
        <p:txBody>
          <a:bodyPr/>
          <a:lstStyle/>
          <a:p>
            <a:r>
              <a:rPr lang="en-US" dirty="0"/>
              <a:t>Click to edit Master title style</a:t>
            </a:r>
            <a:endParaRPr lang="de-DE" dirty="0"/>
          </a:p>
        </p:txBody>
      </p:sp>
      <p:sp>
        <p:nvSpPr>
          <p:cNvPr id="22" name="Rectangle 21">
            <a:extLst>
              <a:ext uri="{FF2B5EF4-FFF2-40B4-BE49-F238E27FC236}">
                <a16:creationId xmlns:a16="http://schemas.microsoft.com/office/drawing/2014/main" id="{27975940-1288-FF90-7A5E-C4F6F23C3282}"/>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99F3BD1D-1CC2-2F07-D67E-F6637C2FBA0D}"/>
              </a:ext>
            </a:extLst>
          </p:cNvPr>
          <p:cNvSpPr>
            <a:spLocks noGrp="1"/>
          </p:cNvSpPr>
          <p:nvPr>
            <p:ph type="ftr" sz="quarter" idx="10"/>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E387CFEA-9729-4263-17A0-DA881A8DA15A}"/>
              </a:ext>
            </a:extLst>
          </p:cNvPr>
          <p:cNvSpPr>
            <a:spLocks noGrp="1"/>
          </p:cNvSpPr>
          <p:nvPr>
            <p:ph type="sldNum" sz="quarter" idx="11"/>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937054844"/>
      </p:ext>
    </p:extLst>
  </p:cSld>
  <p:clrMapOvr>
    <a:masterClrMapping/>
  </p:clrMapOvr>
  <p:extLst>
    <p:ext uri="{DCECCB84-F9BA-43D5-87BE-67443E8EF086}">
      <p15:sldGuideLst xmlns:p15="http://schemas.microsoft.com/office/powerpoint/2012/main">
        <p15:guide id="1" pos="5176" userDrawn="1">
          <p15:clr>
            <a:srgbClr val="FBAE40"/>
          </p15:clr>
        </p15:guide>
        <p15:guide id="2" pos="5624" userDrawn="1">
          <p15:clr>
            <a:srgbClr val="FBAE40"/>
          </p15:clr>
        </p15:guide>
        <p15:guide id="3" pos="5803" userDrawn="1">
          <p15:clr>
            <a:srgbClr val="FBAE40"/>
          </p15:clr>
        </p15:guide>
        <p15:guide id="4" pos="6249" userDrawn="1">
          <p15:clr>
            <a:srgbClr val="FBAE40"/>
          </p15:clr>
        </p15:guide>
        <p15:guide id="5" pos="6428" userDrawn="1">
          <p15:clr>
            <a:srgbClr val="FBAE40"/>
          </p15:clr>
        </p15:guide>
        <p15:guide id="6" pos="6872" userDrawn="1">
          <p15:clr>
            <a:srgbClr val="FBAE40"/>
          </p15:clr>
        </p15:guide>
        <p15:guide id="7" pos="7053" userDrawn="1">
          <p15:clr>
            <a:srgbClr val="FBAE40"/>
          </p15:clr>
        </p15:guide>
        <p15:guide id="8" pos="4997" userDrawn="1">
          <p15:clr>
            <a:srgbClr val="FBAE40"/>
          </p15:clr>
        </p15:guide>
        <p15:guide id="9" pos="4551" userDrawn="1">
          <p15:clr>
            <a:srgbClr val="FBAE40"/>
          </p15:clr>
        </p15:guide>
        <p15:guide id="10" pos="626" userDrawn="1">
          <p15:clr>
            <a:srgbClr val="FBAE40"/>
          </p15:clr>
        </p15:guide>
        <p15:guide id="11" pos="807" userDrawn="1">
          <p15:clr>
            <a:srgbClr val="FBAE40"/>
          </p15:clr>
        </p15:guide>
        <p15:guide id="12" pos="1253" userDrawn="1">
          <p15:clr>
            <a:srgbClr val="FBAE40"/>
          </p15:clr>
        </p15:guide>
        <p15:guide id="13" pos="1432" userDrawn="1">
          <p15:clr>
            <a:srgbClr val="FBAE40"/>
          </p15:clr>
        </p15:guide>
        <p15:guide id="14" pos="1877" userDrawn="1">
          <p15:clr>
            <a:srgbClr val="FBAE40"/>
          </p15:clr>
        </p15:guide>
        <p15:guide id="15" pos="2055" userDrawn="1">
          <p15:clr>
            <a:srgbClr val="FBAE40"/>
          </p15:clr>
        </p15:guide>
        <p15:guide id="16" pos="2504" userDrawn="1">
          <p15:clr>
            <a:srgbClr val="FBAE40"/>
          </p15:clr>
        </p15:guide>
        <p15:guide id="17" pos="2683" userDrawn="1">
          <p15:clr>
            <a:srgbClr val="FBAE40"/>
          </p15:clr>
        </p15:guide>
        <p15:guide id="18" pos="3129" userDrawn="1">
          <p15:clr>
            <a:srgbClr val="FBAE40"/>
          </p15:clr>
        </p15:guide>
        <p15:guide id="19" pos="3308" userDrawn="1">
          <p15:clr>
            <a:srgbClr val="FBAE40"/>
          </p15:clr>
        </p15:guide>
        <p15:guide id="20" pos="3753" userDrawn="1">
          <p15:clr>
            <a:srgbClr val="FBAE40"/>
          </p15:clr>
        </p15:guide>
        <p15:guide id="21" pos="4373" userDrawn="1">
          <p15:clr>
            <a:srgbClr val="FBAE40"/>
          </p15:clr>
        </p15:guide>
        <p15:guide id="22" pos="3926" userDrawn="1">
          <p15:clr>
            <a:srgbClr val="FBAE40"/>
          </p15:clr>
        </p15:guide>
        <p15:guide id="23" orient="horz" pos="867" userDrawn="1">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2616822239"/>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Blank light">
    <p:bg>
      <p:bgPr>
        <a:solidFill>
          <a:schemeClr val="accen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a:t>
            </a:fld>
            <a:endParaRPr lang="en-US" dirty="0"/>
          </a:p>
        </p:txBody>
      </p:sp>
      <p:pic>
        <p:nvPicPr>
          <p:cNvPr id="4" name="Grafik 10">
            <a:extLst>
              <a:ext uri="{FF2B5EF4-FFF2-40B4-BE49-F238E27FC236}">
                <a16:creationId xmlns:a16="http://schemas.microsoft.com/office/drawing/2014/main" id="{1BAE6905-FD07-5B0D-CB7E-5FE54EA1EA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994833417"/>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Blank dark">
    <p:bg>
      <p:bgPr>
        <a:solidFill>
          <a:srgbClr val="3B2398"/>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a:t>
            </a:fld>
            <a:endParaRPr lang="en-US" dirty="0"/>
          </a:p>
        </p:txBody>
      </p:sp>
      <p:pic>
        <p:nvPicPr>
          <p:cNvPr id="2" name="Grafik 10">
            <a:extLst>
              <a:ext uri="{FF2B5EF4-FFF2-40B4-BE49-F238E27FC236}">
                <a16:creationId xmlns:a16="http://schemas.microsoft.com/office/drawing/2014/main" id="{6971360E-DEC6-482A-0192-70EC9DBBF4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2269772847"/>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a:t>Click to edit Master title style</a:t>
            </a:r>
            <a:endParaRPr lang="en-US" dirty="0"/>
          </a:p>
        </p:txBody>
      </p:sp>
      <p:sp>
        <p:nvSpPr>
          <p:cNvPr id="17" name="Rectangle 16">
            <a:extLst>
              <a:ext uri="{FF2B5EF4-FFF2-40B4-BE49-F238E27FC236}">
                <a16:creationId xmlns:a16="http://schemas.microsoft.com/office/drawing/2014/main" id="{1F0F0774-A736-B58B-3457-888B317F237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9">
            <a:extLst>
              <a:ext uri="{FF2B5EF4-FFF2-40B4-BE49-F238E27FC236}">
                <a16:creationId xmlns:a16="http://schemas.microsoft.com/office/drawing/2014/main" id="{00E0E6CC-1586-9C98-0538-5FE2A981A44A}"/>
              </a:ext>
            </a:extLst>
          </p:cNvPr>
          <p:cNvSpPr>
            <a:spLocks noGrp="1"/>
          </p:cNvSpPr>
          <p:nvPr>
            <p:ph sz="quarter" idx="14"/>
          </p:nvPr>
        </p:nvSpPr>
        <p:spPr>
          <a:xfrm>
            <a:off x="287337" y="1378800"/>
            <a:ext cx="3684588" cy="49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9">
            <a:extLst>
              <a:ext uri="{FF2B5EF4-FFF2-40B4-BE49-F238E27FC236}">
                <a16:creationId xmlns:a16="http://schemas.microsoft.com/office/drawing/2014/main" id="{93B3071F-F438-DCFD-E005-F4E2F754048B}"/>
              </a:ext>
            </a:extLst>
          </p:cNvPr>
          <p:cNvSpPr>
            <a:spLocks noGrp="1"/>
          </p:cNvSpPr>
          <p:nvPr>
            <p:ph sz="quarter" idx="16"/>
          </p:nvPr>
        </p:nvSpPr>
        <p:spPr>
          <a:xfrm>
            <a:off x="8216674" y="1378800"/>
            <a:ext cx="3686400" cy="49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Inhaltsplatzhalter 3">
            <a:extLst>
              <a:ext uri="{FF2B5EF4-FFF2-40B4-BE49-F238E27FC236}">
                <a16:creationId xmlns:a16="http://schemas.microsoft.com/office/drawing/2014/main" id="{9410BB89-0101-18E6-2EF2-6C91E8F158F7}"/>
              </a:ext>
            </a:extLst>
          </p:cNvPr>
          <p:cNvSpPr>
            <a:spLocks noGrp="1"/>
          </p:cNvSpPr>
          <p:nvPr>
            <p:ph sz="half" idx="17"/>
          </p:nvPr>
        </p:nvSpPr>
        <p:spPr>
          <a:xfrm>
            <a:off x="4260850" y="1378800"/>
            <a:ext cx="3686400" cy="49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6F467332-8CFF-A83D-77AC-88AA3D45B718}"/>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C350C5DF-5065-DC79-B6C0-C48D4B2C6CB0}"/>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1298905118"/>
      </p:ext>
    </p:extLst>
  </p:cSld>
  <p:clrMapOvr>
    <a:masterClrMapping/>
  </p:clrMapOvr>
  <p:extLst>
    <p:ext uri="{DCECCB84-F9BA-43D5-87BE-67443E8EF086}">
      <p15:sldGuideLst xmlns:p15="http://schemas.microsoft.com/office/powerpoint/2012/main">
        <p15:guide id="1" orient="horz" pos="869" userDrawn="1">
          <p15:clr>
            <a:srgbClr val="FBAE40"/>
          </p15:clr>
        </p15:guide>
        <p15:guide id="8" pos="2502" userDrawn="1">
          <p15:clr>
            <a:srgbClr val="FBAE40"/>
          </p15:clr>
        </p15:guide>
        <p15:guide id="9" pos="2684" userDrawn="1">
          <p15:clr>
            <a:srgbClr val="FBAE40"/>
          </p15:clr>
        </p15:guide>
        <p15:guide id="10" pos="4995" userDrawn="1">
          <p15:clr>
            <a:srgbClr val="FBAE40"/>
          </p15:clr>
        </p15:guide>
        <p15:guide id="11" pos="5178" userDrawn="1">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lank Gray">
    <p:bg>
      <p:bgPr>
        <a:solidFill>
          <a:srgbClr val="F1F1F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81579063"/>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Blank Dark Blue">
    <p:bg>
      <p:bgPr>
        <a:solidFill>
          <a:schemeClr val="tx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a:t>
            </a:fld>
            <a:endParaRPr lang="en-US" dirty="0"/>
          </a:p>
        </p:txBody>
      </p:sp>
      <p:pic>
        <p:nvPicPr>
          <p:cNvPr id="2" name="Grafik 10">
            <a:extLst>
              <a:ext uri="{FF2B5EF4-FFF2-40B4-BE49-F238E27FC236}">
                <a16:creationId xmlns:a16="http://schemas.microsoft.com/office/drawing/2014/main" id="{6971360E-DEC6-482A-0192-70EC9DBBF4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4121447112"/>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Title l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A060BA6-1AFE-6EC1-D964-3568D124C7A2}"/>
              </a:ext>
            </a:extLst>
          </p:cNvPr>
          <p:cNvSpPr>
            <a:spLocks noGrp="1"/>
          </p:cNvSpPr>
          <p:nvPr>
            <p:ph type="pic" sz="quarter" idx="10"/>
          </p:nvPr>
        </p:nvSpPr>
        <p:spPr>
          <a:xfrm>
            <a:off x="6096000" y="0"/>
            <a:ext cx="6096000" cy="6858000"/>
          </a:xfrm>
        </p:spPr>
        <p:txBody>
          <a:bodyPr/>
          <a:lstStyle/>
          <a:p>
            <a:endParaRPr lang="en-US" noProof="0" dirty="0"/>
          </a:p>
        </p:txBody>
      </p:sp>
      <p:sp>
        <p:nvSpPr>
          <p:cNvPr id="2" name="Titel 1">
            <a:extLst>
              <a:ext uri="{FF2B5EF4-FFF2-40B4-BE49-F238E27FC236}">
                <a16:creationId xmlns:a16="http://schemas.microsoft.com/office/drawing/2014/main" id="{819012CB-9309-1EF8-7AD0-F24DD6A5F539}"/>
              </a:ext>
            </a:extLst>
          </p:cNvPr>
          <p:cNvSpPr>
            <a:spLocks noGrp="1"/>
          </p:cNvSpPr>
          <p:nvPr>
            <p:ph type="ctrTitle"/>
          </p:nvPr>
        </p:nvSpPr>
        <p:spPr>
          <a:xfrm>
            <a:off x="287338" y="2375159"/>
            <a:ext cx="5310187" cy="720000"/>
          </a:xfrm>
          <a:noFill/>
        </p:spPr>
        <p:txBody>
          <a:bodyPr anchor="t" anchorCtr="0"/>
          <a:lstStyle>
            <a:lvl1pPr algn="l">
              <a:lnSpc>
                <a:spcPct val="98000"/>
              </a:lnSpc>
              <a:defRPr sz="2400">
                <a:solidFill>
                  <a:schemeClr val="tx2"/>
                </a:solidFill>
              </a:defRPr>
            </a:lvl1pPr>
          </a:lstStyle>
          <a:p>
            <a:r>
              <a:rPr lang="en-US" dirty="0"/>
              <a:t>Click to edit Master title style</a:t>
            </a:r>
            <a:endParaRPr lang="en-US" noProof="0" dirty="0"/>
          </a:p>
        </p:txBody>
      </p:sp>
      <p:sp>
        <p:nvSpPr>
          <p:cNvPr id="3" name="Untertitel 2">
            <a:extLst>
              <a:ext uri="{FF2B5EF4-FFF2-40B4-BE49-F238E27FC236}">
                <a16:creationId xmlns:a16="http://schemas.microsoft.com/office/drawing/2014/main" id="{E6B90887-ED35-5A20-7C9B-459ACC25845A}"/>
              </a:ext>
            </a:extLst>
          </p:cNvPr>
          <p:cNvSpPr>
            <a:spLocks noGrp="1"/>
          </p:cNvSpPr>
          <p:nvPr>
            <p:ph type="subTitle" idx="1"/>
          </p:nvPr>
        </p:nvSpPr>
        <p:spPr>
          <a:xfrm>
            <a:off x="287525" y="3024913"/>
            <a:ext cx="5310000" cy="1800000"/>
          </a:xfrm>
        </p:spPr>
        <p:txBody>
          <a:bodyPr tIns="259200"/>
          <a:lstStyle>
            <a:lvl1pPr marL="0" indent="0" algn="l">
              <a:lnSpc>
                <a:spcPct val="100000"/>
              </a:lnSpc>
              <a:spcAft>
                <a:spcPts val="1600"/>
              </a:spcAft>
              <a:buNone/>
              <a:defRPr sz="1400">
                <a:solidFill>
                  <a:schemeClr val="tx2"/>
                </a:solidFill>
              </a:defRPr>
            </a:lvl1pPr>
            <a:lvl2pPr marL="0" indent="0" algn="l">
              <a:lnSpc>
                <a:spcPct val="100000"/>
              </a:lnSpc>
              <a:spcAft>
                <a:spcPts val="0"/>
              </a:spcAft>
              <a:buNone/>
              <a:defRPr sz="1400"/>
            </a:lvl2pPr>
            <a:lvl3pPr marL="0" indent="0" algn="l">
              <a:lnSpc>
                <a:spcPct val="100000"/>
              </a:lnSpc>
              <a:spcAft>
                <a:spcPts val="0"/>
              </a:spcAft>
              <a:buNone/>
              <a:defRPr sz="1400"/>
            </a:lvl3pPr>
            <a:lvl4pPr marL="0" indent="0" algn="l">
              <a:lnSpc>
                <a:spcPct val="100000"/>
              </a:lnSpc>
              <a:spcAft>
                <a:spcPts val="0"/>
              </a:spcAft>
              <a:buNone/>
              <a:defRPr sz="1400" b="0"/>
            </a:lvl4pPr>
            <a:lvl5pPr marL="0" indent="0" algn="l">
              <a:lnSpc>
                <a:spcPct val="100000"/>
              </a:lnSpc>
              <a:spcAft>
                <a:spcPts val="0"/>
              </a:spcAft>
              <a:buNone/>
              <a:defRPr sz="1400"/>
            </a:lvl5pPr>
            <a:lvl6pPr marL="0" indent="0" algn="l">
              <a:lnSpc>
                <a:spcPct val="100000"/>
              </a:lnSpc>
              <a:spcAft>
                <a:spcPts val="0"/>
              </a:spcAft>
              <a:buNone/>
              <a:defRPr sz="1400"/>
            </a:lvl6pPr>
            <a:lvl7pPr marL="0" indent="0" algn="l">
              <a:lnSpc>
                <a:spcPct val="100000"/>
              </a:lnSpc>
              <a:buNone/>
              <a:defRPr sz="1400"/>
            </a:lvl7pPr>
            <a:lvl8pPr marL="0" indent="0" algn="l">
              <a:lnSpc>
                <a:spcPct val="100000"/>
              </a:lnSpc>
              <a:buNone/>
              <a:defRPr sz="1400"/>
            </a:lvl8pPr>
            <a:lvl9pPr marL="0" indent="0" algn="l">
              <a:lnSpc>
                <a:spcPct val="100000"/>
              </a:lnSpc>
              <a:buNone/>
              <a:defRPr sz="1400"/>
            </a:lvl9pPr>
          </a:lstStyle>
          <a:p>
            <a:pPr lvl="0"/>
            <a:r>
              <a:rPr lang="en-US" dirty="0"/>
              <a:t>Click to edit Master subtitle style</a:t>
            </a:r>
          </a:p>
          <a:p>
            <a:pPr lvl="1"/>
            <a:r>
              <a:rPr lang="en-US" dirty="0"/>
              <a:t>Second level</a:t>
            </a:r>
          </a:p>
        </p:txBody>
      </p:sp>
      <p:pic>
        <p:nvPicPr>
          <p:cNvPr id="9" name="Grafik 8">
            <a:extLst>
              <a:ext uri="{FF2B5EF4-FFF2-40B4-BE49-F238E27FC236}">
                <a16:creationId xmlns:a16="http://schemas.microsoft.com/office/drawing/2014/main" id="{1D9C6DEC-DBDD-FC01-FA7E-98919C01D9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338" y="283377"/>
            <a:ext cx="2311200" cy="303380"/>
          </a:xfrm>
          <a:prstGeom prst="rect">
            <a:avLst/>
          </a:prstGeom>
        </p:spPr>
      </p:pic>
      <p:cxnSp>
        <p:nvCxnSpPr>
          <p:cNvPr id="12" name="Straight Connector 11">
            <a:extLst>
              <a:ext uri="{FF2B5EF4-FFF2-40B4-BE49-F238E27FC236}">
                <a16:creationId xmlns:a16="http://schemas.microsoft.com/office/drawing/2014/main" id="{F531BBB2-EB11-D2F5-8AC3-BBF9BB3D2A20}"/>
              </a:ext>
            </a:extLst>
          </p:cNvPr>
          <p:cNvCxnSpPr/>
          <p:nvPr userDrawn="1"/>
        </p:nvCxnSpPr>
        <p:spPr>
          <a:xfrm>
            <a:off x="287336" y="2093439"/>
            <a:ext cx="5310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A68FFC5-B3C2-494C-58EE-8E70F9FDCA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0315" y="6440208"/>
            <a:ext cx="1515600" cy="166761"/>
          </a:xfrm>
          <a:prstGeom prst="rect">
            <a:avLst/>
          </a:prstGeom>
        </p:spPr>
      </p:pic>
      <p:sp>
        <p:nvSpPr>
          <p:cNvPr id="4" name="Abgerundete rechteckige Legende 10">
            <a:extLst>
              <a:ext uri="{FF2B5EF4-FFF2-40B4-BE49-F238E27FC236}">
                <a16:creationId xmlns:a16="http://schemas.microsoft.com/office/drawing/2014/main" id="{41C74EA6-8036-D227-4CF2-09CAD4BFB4EC}"/>
              </a:ext>
            </a:extLst>
          </p:cNvPr>
          <p:cNvSpPr/>
          <p:nvPr userDrawn="1"/>
        </p:nvSpPr>
        <p:spPr>
          <a:xfrm>
            <a:off x="-2808000" y="21074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Presentation title with multiple lines, please keep as short as possible</a:t>
            </a:r>
          </a:p>
        </p:txBody>
      </p:sp>
      <p:sp>
        <p:nvSpPr>
          <p:cNvPr id="5" name="Abgerundete rechteckige Legende 10">
            <a:extLst>
              <a:ext uri="{FF2B5EF4-FFF2-40B4-BE49-F238E27FC236}">
                <a16:creationId xmlns:a16="http://schemas.microsoft.com/office/drawing/2014/main" id="{ECD2E06B-17EC-5D4B-1476-9873BF4E0337}"/>
              </a:ext>
            </a:extLst>
          </p:cNvPr>
          <p:cNvSpPr/>
          <p:nvPr userDrawn="1"/>
        </p:nvSpPr>
        <p:spPr>
          <a:xfrm>
            <a:off x="-2808000" y="3095159"/>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only one line long, move this text frame up and align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three lines long, move this text frame down and align it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second list level is used for name, position, event and date.</a:t>
            </a:r>
          </a:p>
        </p:txBody>
      </p:sp>
    </p:spTree>
    <p:extLst>
      <p:ext uri="{BB962C8B-B14F-4D97-AF65-F5344CB8AC3E}">
        <p14:creationId xmlns:p14="http://schemas.microsoft.com/office/powerpoint/2010/main" val="2149060548"/>
      </p:ext>
    </p:extLst>
  </p:cSld>
  <p:clrMapOvr>
    <a:masterClrMapping/>
  </p:clrMapOvr>
  <p:extLst>
    <p:ext uri="{DCECCB84-F9BA-43D5-87BE-67443E8EF086}">
      <p15:sldGuideLst xmlns:p15="http://schemas.microsoft.com/office/powerpoint/2012/main">
        <p15:guide id="1" orient="horz" pos="1496" userDrawn="1">
          <p15:clr>
            <a:srgbClr val="FBAE40"/>
          </p15:clr>
        </p15:guide>
        <p15:guide id="2" pos="3840" userDrawn="1">
          <p15:clr>
            <a:srgbClr val="FBAE40"/>
          </p15:clr>
        </p15:guide>
        <p15:guide id="5" pos="3526" userDrawn="1">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itle dark">
    <p:bg>
      <p:bgPr>
        <a:solidFill>
          <a:schemeClr val="tx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A060BA6-1AFE-6EC1-D964-3568D124C7A2}"/>
              </a:ext>
            </a:extLst>
          </p:cNvPr>
          <p:cNvSpPr>
            <a:spLocks noGrp="1"/>
          </p:cNvSpPr>
          <p:nvPr>
            <p:ph type="pic" sz="quarter" idx="10"/>
          </p:nvPr>
        </p:nvSpPr>
        <p:spPr>
          <a:xfrm>
            <a:off x="6096000" y="0"/>
            <a:ext cx="6096000" cy="6858000"/>
          </a:xfrm>
        </p:spPr>
        <p:txBody>
          <a:bodyPr/>
          <a:lstStyle/>
          <a:p>
            <a:endParaRPr lang="en-US" noProof="0" dirty="0"/>
          </a:p>
        </p:txBody>
      </p:sp>
      <p:sp>
        <p:nvSpPr>
          <p:cNvPr id="2" name="Titel 1">
            <a:extLst>
              <a:ext uri="{FF2B5EF4-FFF2-40B4-BE49-F238E27FC236}">
                <a16:creationId xmlns:a16="http://schemas.microsoft.com/office/drawing/2014/main" id="{819012CB-9309-1EF8-7AD0-F24DD6A5F539}"/>
              </a:ext>
            </a:extLst>
          </p:cNvPr>
          <p:cNvSpPr>
            <a:spLocks noGrp="1"/>
          </p:cNvSpPr>
          <p:nvPr>
            <p:ph type="ctrTitle"/>
          </p:nvPr>
        </p:nvSpPr>
        <p:spPr>
          <a:xfrm>
            <a:off x="287338" y="2375159"/>
            <a:ext cx="5310187" cy="720000"/>
          </a:xfrm>
          <a:noFill/>
        </p:spPr>
        <p:txBody>
          <a:bodyPr anchor="t" anchorCtr="0"/>
          <a:lstStyle>
            <a:lvl1pPr algn="l">
              <a:lnSpc>
                <a:spcPct val="98000"/>
              </a:lnSpc>
              <a:defRPr sz="2400">
                <a:solidFill>
                  <a:schemeClr val="bg1"/>
                </a:solidFill>
              </a:defRPr>
            </a:lvl1pPr>
          </a:lstStyle>
          <a:p>
            <a:r>
              <a:rPr lang="en-US" dirty="0"/>
              <a:t>Click to edit Master title style</a:t>
            </a:r>
            <a:endParaRPr lang="en-US" noProof="0" dirty="0"/>
          </a:p>
        </p:txBody>
      </p:sp>
      <p:sp>
        <p:nvSpPr>
          <p:cNvPr id="3" name="Untertitel 2">
            <a:extLst>
              <a:ext uri="{FF2B5EF4-FFF2-40B4-BE49-F238E27FC236}">
                <a16:creationId xmlns:a16="http://schemas.microsoft.com/office/drawing/2014/main" id="{E6B90887-ED35-5A20-7C9B-459ACC25845A}"/>
              </a:ext>
            </a:extLst>
          </p:cNvPr>
          <p:cNvSpPr>
            <a:spLocks noGrp="1"/>
          </p:cNvSpPr>
          <p:nvPr>
            <p:ph type="subTitle" idx="1"/>
          </p:nvPr>
        </p:nvSpPr>
        <p:spPr>
          <a:xfrm>
            <a:off x="287336" y="3024000"/>
            <a:ext cx="5310000" cy="1800000"/>
          </a:xfrm>
        </p:spPr>
        <p:txBody>
          <a:bodyPr tIns="259200"/>
          <a:lstStyle>
            <a:lvl1pPr marL="0" indent="0" algn="l">
              <a:spcAft>
                <a:spcPts val="1600"/>
              </a:spcAft>
              <a:buNone/>
              <a:defRPr sz="1400">
                <a:solidFill>
                  <a:schemeClr val="bg1"/>
                </a:solidFill>
              </a:defRPr>
            </a:lvl1pPr>
            <a:lvl2pPr marL="0" indent="0" algn="l">
              <a:spcAft>
                <a:spcPts val="0"/>
              </a:spcAft>
              <a:buNone/>
              <a:defRPr sz="1400">
                <a:solidFill>
                  <a:schemeClr val="bg1"/>
                </a:solidFill>
              </a:defRPr>
            </a:lvl2pPr>
            <a:lvl3pPr marL="0" indent="0" algn="l">
              <a:spcAft>
                <a:spcPts val="0"/>
              </a:spcAft>
              <a:buNone/>
              <a:defRPr sz="1400">
                <a:solidFill>
                  <a:schemeClr val="bg1"/>
                </a:solidFill>
              </a:defRPr>
            </a:lvl3pPr>
            <a:lvl4pPr marL="0" indent="0" algn="l">
              <a:spcAft>
                <a:spcPts val="0"/>
              </a:spcAft>
              <a:buNone/>
              <a:defRPr sz="1400" b="0">
                <a:solidFill>
                  <a:schemeClr val="bg1"/>
                </a:solidFill>
              </a:defRPr>
            </a:lvl4pPr>
            <a:lvl5pPr marL="0" indent="0" algn="l">
              <a:spcAft>
                <a:spcPts val="0"/>
              </a:spcAft>
              <a:buNone/>
              <a:defRPr sz="1400">
                <a:solidFill>
                  <a:schemeClr val="bg1"/>
                </a:solidFill>
              </a:defRPr>
            </a:lvl5pPr>
            <a:lvl6pPr marL="0" indent="0" algn="l">
              <a:spcAft>
                <a:spcPts val="0"/>
              </a:spcAft>
              <a:buNone/>
              <a:defRPr sz="1400">
                <a:solidFill>
                  <a:schemeClr val="bg1"/>
                </a:solidFill>
              </a:defRPr>
            </a:lvl6pPr>
            <a:lvl7pPr marL="0" indent="0" algn="l">
              <a:lnSpc>
                <a:spcPct val="100000"/>
              </a:lnSpc>
              <a:buNone/>
              <a:defRPr sz="1400">
                <a:solidFill>
                  <a:schemeClr val="bg1"/>
                </a:solidFill>
              </a:defRPr>
            </a:lvl7pPr>
            <a:lvl8pPr marL="0" indent="0" algn="l">
              <a:lnSpc>
                <a:spcPct val="100000"/>
              </a:lnSpc>
              <a:buNone/>
              <a:defRPr sz="1400">
                <a:solidFill>
                  <a:schemeClr val="bg1"/>
                </a:solidFill>
              </a:defRPr>
            </a:lvl8pPr>
            <a:lvl9pPr marL="0" indent="0" algn="l">
              <a:lnSpc>
                <a:spcPct val="100000"/>
              </a:lnSpc>
              <a:buNone/>
              <a:defRPr sz="1400">
                <a:solidFill>
                  <a:schemeClr val="bg1"/>
                </a:solidFill>
              </a:defRPr>
            </a:lvl9pPr>
          </a:lstStyle>
          <a:p>
            <a:r>
              <a:rPr lang="en-US" dirty="0"/>
              <a:t>Click to edit Master subtitle style</a:t>
            </a:r>
          </a:p>
          <a:p>
            <a:pPr lvl="1"/>
            <a:r>
              <a:rPr lang="en-US" dirty="0">
                <a:solidFill>
                  <a:schemeClr val="bg1"/>
                </a:solidFill>
              </a:rPr>
              <a:t>Second level</a:t>
            </a:r>
          </a:p>
        </p:txBody>
      </p:sp>
      <p:pic>
        <p:nvPicPr>
          <p:cNvPr id="9" name="Grafik 8">
            <a:extLst>
              <a:ext uri="{FF2B5EF4-FFF2-40B4-BE49-F238E27FC236}">
                <a16:creationId xmlns:a16="http://schemas.microsoft.com/office/drawing/2014/main" id="{1D9C6DEC-DBDD-FC01-FA7E-98919C01D9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0096" y="283377"/>
            <a:ext cx="2305683" cy="303380"/>
          </a:xfrm>
          <a:prstGeom prst="rect">
            <a:avLst/>
          </a:prstGeom>
        </p:spPr>
      </p:pic>
      <p:cxnSp>
        <p:nvCxnSpPr>
          <p:cNvPr id="12" name="Straight Connector 11">
            <a:extLst>
              <a:ext uri="{FF2B5EF4-FFF2-40B4-BE49-F238E27FC236}">
                <a16:creationId xmlns:a16="http://schemas.microsoft.com/office/drawing/2014/main" id="{F531BBB2-EB11-D2F5-8AC3-BBF9BB3D2A20}"/>
              </a:ext>
            </a:extLst>
          </p:cNvPr>
          <p:cNvCxnSpPr/>
          <p:nvPr userDrawn="1"/>
        </p:nvCxnSpPr>
        <p:spPr>
          <a:xfrm>
            <a:off x="287336" y="2093439"/>
            <a:ext cx="5310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DB840ED-5D5E-5D88-FCF7-2D2ABA7BB02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90315" y="6440208"/>
            <a:ext cx="1515600" cy="166760"/>
          </a:xfrm>
          <a:prstGeom prst="rect">
            <a:avLst/>
          </a:prstGeom>
        </p:spPr>
      </p:pic>
      <p:sp>
        <p:nvSpPr>
          <p:cNvPr id="4" name="Abgerundete rechteckige Legende 10">
            <a:extLst>
              <a:ext uri="{FF2B5EF4-FFF2-40B4-BE49-F238E27FC236}">
                <a16:creationId xmlns:a16="http://schemas.microsoft.com/office/drawing/2014/main" id="{478E00B4-9DEB-7BFA-02D6-1A57BDCCE3A9}"/>
              </a:ext>
            </a:extLst>
          </p:cNvPr>
          <p:cNvSpPr/>
          <p:nvPr userDrawn="1"/>
        </p:nvSpPr>
        <p:spPr>
          <a:xfrm>
            <a:off x="-2808000" y="21074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Presentation title with multiple lines, please keep as short as possible</a:t>
            </a:r>
          </a:p>
        </p:txBody>
      </p:sp>
      <p:sp>
        <p:nvSpPr>
          <p:cNvPr id="5" name="Abgerundete rechteckige Legende 10">
            <a:extLst>
              <a:ext uri="{FF2B5EF4-FFF2-40B4-BE49-F238E27FC236}">
                <a16:creationId xmlns:a16="http://schemas.microsoft.com/office/drawing/2014/main" id="{9FA1DB77-CFFC-50A2-44D5-AFF434240524}"/>
              </a:ext>
            </a:extLst>
          </p:cNvPr>
          <p:cNvSpPr/>
          <p:nvPr userDrawn="1"/>
        </p:nvSpPr>
        <p:spPr>
          <a:xfrm>
            <a:off x="-2808000" y="3095159"/>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only one line long, move this text frame up and align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three lines long, move this text frame down and align it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second list level is used for name, position, event and date.</a:t>
            </a:r>
          </a:p>
        </p:txBody>
      </p:sp>
    </p:spTree>
    <p:extLst>
      <p:ext uri="{BB962C8B-B14F-4D97-AF65-F5344CB8AC3E}">
        <p14:creationId xmlns:p14="http://schemas.microsoft.com/office/powerpoint/2010/main" val="1477455461"/>
      </p:ext>
    </p:extLst>
  </p:cSld>
  <p:clrMapOvr>
    <a:masterClrMapping/>
  </p:clrMapOvr>
  <p:extLst>
    <p:ext uri="{DCECCB84-F9BA-43D5-87BE-67443E8EF086}">
      <p15:sldGuideLst xmlns:p15="http://schemas.microsoft.com/office/powerpoint/2012/main">
        <p15:guide id="1" orient="horz" pos="1496" userDrawn="1">
          <p15:clr>
            <a:srgbClr val="FBAE40"/>
          </p15:clr>
        </p15:guide>
        <p15:guide id="2" pos="3840" userDrawn="1">
          <p15:clr>
            <a:srgbClr val="FBAE40"/>
          </p15:clr>
        </p15:guide>
        <p15:guide id="5" pos="3526" userDrawn="1">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with picture">
    <p:bg>
      <p:bgPr>
        <a:solidFill>
          <a:srgbClr val="721833"/>
        </a:solidFill>
        <a:effectLst/>
      </p:bgPr>
    </p:bg>
    <p:spTree>
      <p:nvGrpSpPr>
        <p:cNvPr id="1" name=""/>
        <p:cNvGrpSpPr/>
        <p:nvPr/>
      </p:nvGrpSpPr>
      <p:grpSpPr>
        <a:xfrm>
          <a:off x="0" y="0"/>
          <a:ext cx="0" cy="0"/>
          <a:chOff x="0" y="0"/>
          <a:chExt cx="0" cy="0"/>
        </a:xfrm>
      </p:grpSpPr>
      <p:pic>
        <p:nvPicPr>
          <p:cNvPr id="4" name="Grafik 10">
            <a:extLst>
              <a:ext uri="{FF2B5EF4-FFF2-40B4-BE49-F238E27FC236}">
                <a16:creationId xmlns:a16="http://schemas.microsoft.com/office/drawing/2014/main" id="{0DDA66E8-9E80-6F8E-3097-58A7888CC3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5" name="Picture Placeholder 14">
            <a:extLst>
              <a:ext uri="{FF2B5EF4-FFF2-40B4-BE49-F238E27FC236}">
                <a16:creationId xmlns:a16="http://schemas.microsoft.com/office/drawing/2014/main" id="{15264148-2665-8D2E-D76E-A0FC2595BD44}"/>
              </a:ext>
            </a:extLst>
          </p:cNvPr>
          <p:cNvSpPr>
            <a:spLocks noGrp="1"/>
          </p:cNvSpPr>
          <p:nvPr>
            <p:ph type="pic" sz="quarter" idx="13"/>
          </p:nvPr>
        </p:nvSpPr>
        <p:spPr>
          <a:xfrm>
            <a:off x="2688298" y="0"/>
            <a:ext cx="9503702" cy="6858000"/>
          </a:xfrm>
          <a:custGeom>
            <a:avLst/>
            <a:gdLst>
              <a:gd name="connsiteX0" fmla="*/ 0 w 9503702"/>
              <a:gd name="connsiteY0" fmla="*/ 0 h 6858000"/>
              <a:gd name="connsiteX1" fmla="*/ 9503702 w 9503702"/>
              <a:gd name="connsiteY1" fmla="*/ 0 h 6858000"/>
              <a:gd name="connsiteX2" fmla="*/ 9503702 w 9503702"/>
              <a:gd name="connsiteY2" fmla="*/ 6858000 h 6858000"/>
              <a:gd name="connsiteX3" fmla="*/ 0 w 9503702"/>
              <a:gd name="connsiteY3" fmla="*/ 6858000 h 6858000"/>
              <a:gd name="connsiteX4" fmla="*/ 287998 w 9503702"/>
              <a:gd name="connsiteY4" fmla="*/ 6570002 h 6858000"/>
              <a:gd name="connsiteX5" fmla="*/ 287998 w 9503702"/>
              <a:gd name="connsiteY5" fmla="*/ 287998 h 6858000"/>
              <a:gd name="connsiteX6" fmla="*/ 0 w 950370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02" h="6858000">
                <a:moveTo>
                  <a:pt x="0" y="0"/>
                </a:moveTo>
                <a:lnTo>
                  <a:pt x="9503702" y="0"/>
                </a:lnTo>
                <a:lnTo>
                  <a:pt x="9503702" y="6858000"/>
                </a:lnTo>
                <a:lnTo>
                  <a:pt x="0" y="6858000"/>
                </a:lnTo>
                <a:cubicBezTo>
                  <a:pt x="159055" y="6858000"/>
                  <a:pt x="287998" y="6729057"/>
                  <a:pt x="287998" y="6570002"/>
                </a:cubicBezTo>
                <a:lnTo>
                  <a:pt x="287998" y="287998"/>
                </a:lnTo>
                <a:cubicBezTo>
                  <a:pt x="287998" y="128943"/>
                  <a:pt x="159055"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287098" y="2418168"/>
            <a:ext cx="2401200" cy="972000"/>
          </a:xfrm>
        </p:spPr>
        <p:txBody>
          <a:bodyPr anchor="t" anchorCtr="0"/>
          <a:lstStyle>
            <a:lvl1pPr>
              <a:defRPr sz="2000">
                <a:solidFill>
                  <a:schemeClr val="tx2"/>
                </a:solidFill>
              </a:defRPr>
            </a:lvl1pPr>
          </a:lstStyle>
          <a:p>
            <a:r>
              <a:rPr lang="en-US" dirty="0"/>
              <a:t>Click to edit Master title style</a:t>
            </a:r>
          </a:p>
        </p:txBody>
      </p:sp>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accent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7" name="Footer Placeholder 6">
            <a:extLst>
              <a:ext uri="{FF2B5EF4-FFF2-40B4-BE49-F238E27FC236}">
                <a16:creationId xmlns:a16="http://schemas.microsoft.com/office/drawing/2014/main" id="{63CF035E-3E24-71F2-ECCF-0FC3A9F69A7F}"/>
              </a:ext>
            </a:extLst>
          </p:cNvPr>
          <p:cNvSpPr>
            <a:spLocks noGrp="1"/>
          </p:cNvSpPr>
          <p:nvPr>
            <p:ph type="ftr" sz="quarter" idx="18"/>
          </p:nvPr>
        </p:nvSpPr>
        <p:spPr>
          <a:xfrm>
            <a:off x="3265200" y="6450420"/>
            <a:ext cx="6656400" cy="144000"/>
          </a:xfrm>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8" name="Slide Number Placeholder 7">
            <a:extLst>
              <a:ext uri="{FF2B5EF4-FFF2-40B4-BE49-F238E27FC236}">
                <a16:creationId xmlns:a16="http://schemas.microsoft.com/office/drawing/2014/main" id="{DCEFAE0E-A49B-4091-85D7-B91D0281AED1}"/>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10" name="Online Image Placeholder 9">
            <a:extLst>
              <a:ext uri="{FF2B5EF4-FFF2-40B4-BE49-F238E27FC236}">
                <a16:creationId xmlns:a16="http://schemas.microsoft.com/office/drawing/2014/main" id="{E0787F05-BFE0-BCD8-3023-E6D2DDA482BC}"/>
              </a:ext>
            </a:extLst>
          </p:cNvPr>
          <p:cNvSpPr>
            <a:spLocks noGrp="1" noRot="1" noChangeAspect="1" noMove="1" noResize="1" noEditPoints="1" noAdjustHandles="1" noChangeArrowheads="1" noChangeShapeType="1"/>
          </p:cNvSpPr>
          <p:nvPr>
            <p:ph type="clipArt" sz="quarter" idx="20" hasCustomPrompt="1"/>
          </p:nvPr>
        </p:nvSpPr>
        <p:spPr>
          <a:xfrm>
            <a:off x="288000" y="2228400"/>
            <a:ext cx="3679200" cy="25400"/>
          </a:xfrm>
          <a:solidFill>
            <a:schemeClr val="accent1"/>
          </a:solidFill>
        </p:spPr>
        <p:txBody>
          <a:bodyPr/>
          <a:lstStyle>
            <a:lvl1pPr>
              <a:defRPr sz="100" b="0">
                <a:solidFill>
                  <a:srgbClr val="3C3E00"/>
                </a:solidFill>
              </a:defRPr>
            </a:lvl1pPr>
          </a:lstStyle>
          <a:p>
            <a:r>
              <a:rPr lang="en-US" dirty="0"/>
              <a:t>.</a:t>
            </a:r>
          </a:p>
        </p:txBody>
      </p:sp>
      <p:sp>
        <p:nvSpPr>
          <p:cNvPr id="11" name="Online Image Placeholder 9">
            <a:extLst>
              <a:ext uri="{FF2B5EF4-FFF2-40B4-BE49-F238E27FC236}">
                <a16:creationId xmlns:a16="http://schemas.microsoft.com/office/drawing/2014/main" id="{A7429042-57AB-06D1-342B-2011144DE143}"/>
              </a:ext>
            </a:extLst>
          </p:cNvPr>
          <p:cNvSpPr>
            <a:spLocks noGrp="1" noRot="1" noMove="1" noResize="1" noEditPoints="1" noAdjustHandles="1" noChangeArrowheads="1" noChangeShapeType="1"/>
          </p:cNvSpPr>
          <p:nvPr>
            <p:ph type="clipArt" sz="quarter" idx="21" hasCustomPrompt="1"/>
          </p:nvPr>
        </p:nvSpPr>
        <p:spPr>
          <a:xfrm>
            <a:off x="10751366" y="2228400"/>
            <a:ext cx="1440634" cy="25200"/>
          </a:xfrm>
          <a:solidFill>
            <a:schemeClr val="accent1"/>
          </a:solidFill>
        </p:spPr>
        <p:txBody>
          <a:bodyPr/>
          <a:lstStyle>
            <a:lvl1pPr>
              <a:defRPr sz="100" b="0">
                <a:solidFill>
                  <a:srgbClr val="3C3E00"/>
                </a:solidFill>
              </a:defRPr>
            </a:lvl1pPr>
          </a:lstStyle>
          <a:p>
            <a:r>
              <a:rPr lang="en-US" dirty="0"/>
              <a:t>.</a:t>
            </a:r>
          </a:p>
        </p:txBody>
      </p:sp>
      <p:sp>
        <p:nvSpPr>
          <p:cNvPr id="5" name="Abgerundete rechteckige Legende 10">
            <a:extLst>
              <a:ext uri="{FF2B5EF4-FFF2-40B4-BE49-F238E27FC236}">
                <a16:creationId xmlns:a16="http://schemas.microsoft.com/office/drawing/2014/main" id="{461039C2-3991-4B3D-9032-6AC261ED599F}"/>
              </a:ext>
            </a:extLst>
          </p:cNvPr>
          <p:cNvSpPr/>
          <p:nvPr userDrawn="1"/>
        </p:nvSpPr>
        <p:spPr>
          <a:xfrm>
            <a:off x="-2808000" y="2418168"/>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Short title for slide with picture</a:t>
            </a:r>
          </a:p>
        </p:txBody>
      </p:sp>
      <p:sp>
        <p:nvSpPr>
          <p:cNvPr id="6" name="Abgerundete rechteckige Legende 10">
            <a:extLst>
              <a:ext uri="{FF2B5EF4-FFF2-40B4-BE49-F238E27FC236}">
                <a16:creationId xmlns:a16="http://schemas.microsoft.com/office/drawing/2014/main" id="{8CF92884-A372-805E-4DCD-6F28DF8E53C8}"/>
              </a:ext>
            </a:extLst>
          </p:cNvPr>
          <p:cNvSpPr/>
          <p:nvPr userDrawn="1"/>
        </p:nvSpPr>
        <p:spPr>
          <a:xfrm>
            <a:off x="12312000" y="5663489"/>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3569113257"/>
      </p:ext>
    </p:extLst>
  </p:cSld>
  <p:clrMapOvr>
    <a:masterClrMapping/>
  </p:clrMapOvr>
  <p:extLst>
    <p:ext uri="{DCECCB84-F9BA-43D5-87BE-67443E8EF086}">
      <p15:sldGuideLst xmlns:p15="http://schemas.microsoft.com/office/powerpoint/2012/main">
        <p15:guide id="1" orient="horz" pos="1522" userDrawn="1">
          <p15:clr>
            <a:srgbClr val="FBAE40"/>
          </p15:clr>
        </p15:guide>
        <p15:guide id="2" pos="1693" userDrawn="1">
          <p15:clr>
            <a:srgbClr val="FBAE40"/>
          </p15:clr>
        </p15:guide>
        <p15:guide id="3" orient="horz" pos="1305" userDrawn="1">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ection Header dark with picture">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15264148-2665-8D2E-D76E-A0FC2595BD44}"/>
              </a:ext>
            </a:extLst>
          </p:cNvPr>
          <p:cNvSpPr>
            <a:spLocks noGrp="1"/>
          </p:cNvSpPr>
          <p:nvPr>
            <p:ph type="pic" sz="quarter" idx="13"/>
          </p:nvPr>
        </p:nvSpPr>
        <p:spPr>
          <a:xfrm>
            <a:off x="2688298" y="0"/>
            <a:ext cx="9503702" cy="6858000"/>
          </a:xfrm>
          <a:custGeom>
            <a:avLst/>
            <a:gdLst>
              <a:gd name="connsiteX0" fmla="*/ 0 w 9503702"/>
              <a:gd name="connsiteY0" fmla="*/ 0 h 6858000"/>
              <a:gd name="connsiteX1" fmla="*/ 9503702 w 9503702"/>
              <a:gd name="connsiteY1" fmla="*/ 0 h 6858000"/>
              <a:gd name="connsiteX2" fmla="*/ 9503702 w 9503702"/>
              <a:gd name="connsiteY2" fmla="*/ 6858000 h 6858000"/>
              <a:gd name="connsiteX3" fmla="*/ 0 w 9503702"/>
              <a:gd name="connsiteY3" fmla="*/ 6858000 h 6858000"/>
              <a:gd name="connsiteX4" fmla="*/ 287998 w 9503702"/>
              <a:gd name="connsiteY4" fmla="*/ 6570002 h 6858000"/>
              <a:gd name="connsiteX5" fmla="*/ 287998 w 9503702"/>
              <a:gd name="connsiteY5" fmla="*/ 287998 h 6858000"/>
              <a:gd name="connsiteX6" fmla="*/ 0 w 950370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02" h="6858000">
                <a:moveTo>
                  <a:pt x="0" y="0"/>
                </a:moveTo>
                <a:lnTo>
                  <a:pt x="9503702" y="0"/>
                </a:lnTo>
                <a:lnTo>
                  <a:pt x="9503702" y="6858000"/>
                </a:lnTo>
                <a:lnTo>
                  <a:pt x="0" y="6858000"/>
                </a:lnTo>
                <a:cubicBezTo>
                  <a:pt x="159055" y="6858000"/>
                  <a:pt x="287998" y="6729057"/>
                  <a:pt x="287998" y="6570002"/>
                </a:cubicBezTo>
                <a:lnTo>
                  <a:pt x="287998" y="287998"/>
                </a:lnTo>
                <a:cubicBezTo>
                  <a:pt x="287998" y="128943"/>
                  <a:pt x="159055" y="0"/>
                  <a:pt x="0" y="0"/>
                </a:cubicBezTo>
                <a:close/>
              </a:path>
            </a:pathLst>
          </a:custGeom>
        </p:spPr>
        <p:txBody>
          <a:bodyPr wrap="square" lIns="288000">
            <a:noAutofit/>
          </a:bodyPr>
          <a:lstStyle/>
          <a:p>
            <a:endParaRPr lang="en-US" dirty="0"/>
          </a:p>
        </p:txBody>
      </p:sp>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287098" y="2418168"/>
            <a:ext cx="2401200" cy="972000"/>
          </a:xfrm>
        </p:spPr>
        <p:txBody>
          <a:bodyPr anchor="t" anchorCtr="0"/>
          <a:lstStyle>
            <a:lvl1pPr>
              <a:defRPr sz="2000">
                <a:solidFill>
                  <a:schemeClr val="bg1"/>
                </a:solidFill>
              </a:defRPr>
            </a:lvl1pPr>
          </a:lstStyle>
          <a:p>
            <a:r>
              <a:rPr lang="en-US" dirty="0"/>
              <a:t>Click to edit Master title style</a:t>
            </a:r>
          </a:p>
        </p:txBody>
      </p:sp>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bg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7" name="Footer Placeholder 6">
            <a:extLst>
              <a:ext uri="{FF2B5EF4-FFF2-40B4-BE49-F238E27FC236}">
                <a16:creationId xmlns:a16="http://schemas.microsoft.com/office/drawing/2014/main" id="{B3B064D5-18ED-8929-D911-00D06ABEE77D}"/>
              </a:ext>
            </a:extLst>
          </p:cNvPr>
          <p:cNvSpPr>
            <a:spLocks noGrp="1"/>
          </p:cNvSpPr>
          <p:nvPr>
            <p:ph type="ftr" sz="quarter" idx="18"/>
          </p:nvPr>
        </p:nvSpPr>
        <p:spPr>
          <a:xfrm>
            <a:off x="3265200" y="6450420"/>
            <a:ext cx="6656400" cy="144000"/>
          </a:xfrm>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8" name="Slide Number Placeholder 7">
            <a:extLst>
              <a:ext uri="{FF2B5EF4-FFF2-40B4-BE49-F238E27FC236}">
                <a16:creationId xmlns:a16="http://schemas.microsoft.com/office/drawing/2014/main" id="{DE275322-EFFD-0088-ECD5-FCBA78490454}"/>
              </a:ext>
            </a:extLst>
          </p:cNvPr>
          <p:cNvSpPr>
            <a:spLocks noGrp="1"/>
          </p:cNvSpPr>
          <p:nvPr>
            <p:ph type="sldNum" sz="quarter" idx="19"/>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10" name="Online Image Placeholder 9">
            <a:extLst>
              <a:ext uri="{FF2B5EF4-FFF2-40B4-BE49-F238E27FC236}">
                <a16:creationId xmlns:a16="http://schemas.microsoft.com/office/drawing/2014/main" id="{B9B72513-928F-1512-0B21-FDD4422728AA}"/>
              </a:ext>
            </a:extLst>
          </p:cNvPr>
          <p:cNvSpPr>
            <a:spLocks noGrp="1" noRot="1" noChangeAspect="1" noMove="1" noResize="1" noEditPoints="1" noAdjustHandles="1" noChangeArrowheads="1" noChangeShapeType="1"/>
          </p:cNvSpPr>
          <p:nvPr>
            <p:ph type="clipArt" sz="quarter" idx="20" hasCustomPrompt="1"/>
          </p:nvPr>
        </p:nvSpPr>
        <p:spPr>
          <a:xfrm>
            <a:off x="288000" y="2228400"/>
            <a:ext cx="3679200" cy="25400"/>
          </a:xfrm>
          <a:solidFill>
            <a:srgbClr val="721833"/>
          </a:solidFill>
        </p:spPr>
        <p:txBody>
          <a:bodyPr/>
          <a:lstStyle>
            <a:lvl1pPr>
              <a:defRPr sz="100" b="0">
                <a:solidFill>
                  <a:srgbClr val="3C3E00"/>
                </a:solidFill>
              </a:defRPr>
            </a:lvl1pPr>
          </a:lstStyle>
          <a:p>
            <a:r>
              <a:rPr lang="en-US" dirty="0"/>
              <a:t>.</a:t>
            </a:r>
          </a:p>
        </p:txBody>
      </p:sp>
      <p:sp>
        <p:nvSpPr>
          <p:cNvPr id="11" name="Online Image Placeholder 9">
            <a:extLst>
              <a:ext uri="{FF2B5EF4-FFF2-40B4-BE49-F238E27FC236}">
                <a16:creationId xmlns:a16="http://schemas.microsoft.com/office/drawing/2014/main" id="{CE893564-5FFC-47CD-6D92-4F47BAD9A057}"/>
              </a:ext>
            </a:extLst>
          </p:cNvPr>
          <p:cNvSpPr>
            <a:spLocks noGrp="1" noRot="1" noMove="1" noResize="1" noEditPoints="1" noAdjustHandles="1" noChangeArrowheads="1" noChangeShapeType="1"/>
          </p:cNvSpPr>
          <p:nvPr>
            <p:ph type="clipArt" sz="quarter" idx="21" hasCustomPrompt="1"/>
          </p:nvPr>
        </p:nvSpPr>
        <p:spPr>
          <a:xfrm>
            <a:off x="10751366" y="2228400"/>
            <a:ext cx="1440634" cy="25200"/>
          </a:xfrm>
          <a:solidFill>
            <a:srgbClr val="721833"/>
          </a:solidFill>
        </p:spPr>
        <p:txBody>
          <a:bodyPr/>
          <a:lstStyle>
            <a:lvl1pPr>
              <a:defRPr sz="100" b="0">
                <a:solidFill>
                  <a:srgbClr val="3C3E00"/>
                </a:solidFill>
              </a:defRPr>
            </a:lvl1pPr>
          </a:lstStyle>
          <a:p>
            <a:r>
              <a:rPr lang="en-US" dirty="0"/>
              <a:t>.</a:t>
            </a:r>
          </a:p>
        </p:txBody>
      </p:sp>
      <p:sp>
        <p:nvSpPr>
          <p:cNvPr id="3" name="Abgerundete rechteckige Legende 10">
            <a:extLst>
              <a:ext uri="{FF2B5EF4-FFF2-40B4-BE49-F238E27FC236}">
                <a16:creationId xmlns:a16="http://schemas.microsoft.com/office/drawing/2014/main" id="{227D057A-0ECA-3593-9CB8-0151FD60CCE7}"/>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6" name="Abgerundete rechteckige Legende 10">
            <a:extLst>
              <a:ext uri="{FF2B5EF4-FFF2-40B4-BE49-F238E27FC236}">
                <a16:creationId xmlns:a16="http://schemas.microsoft.com/office/drawing/2014/main" id="{BFB48F6E-93E1-73F0-FF6C-C2007152DF5D}"/>
              </a:ext>
            </a:extLst>
          </p:cNvPr>
          <p:cNvSpPr/>
          <p:nvPr userDrawn="1"/>
        </p:nvSpPr>
        <p:spPr>
          <a:xfrm>
            <a:off x="-2808000" y="2418168"/>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Short title for slide with picture</a:t>
            </a:r>
          </a:p>
        </p:txBody>
      </p:sp>
    </p:spTree>
    <p:extLst>
      <p:ext uri="{BB962C8B-B14F-4D97-AF65-F5344CB8AC3E}">
        <p14:creationId xmlns:p14="http://schemas.microsoft.com/office/powerpoint/2010/main" val="4060391993"/>
      </p:ext>
    </p:extLst>
  </p:cSld>
  <p:clrMapOvr>
    <a:masterClrMapping/>
  </p:clrMapOvr>
  <p:extLst>
    <p:ext uri="{DCECCB84-F9BA-43D5-87BE-67443E8EF086}">
      <p15:sldGuideLst xmlns:p15="http://schemas.microsoft.com/office/powerpoint/2012/main">
        <p15:guide id="1" orient="horz" pos="1522" userDrawn="1">
          <p15:clr>
            <a:srgbClr val="FBAE40"/>
          </p15:clr>
        </p15:guide>
        <p15:guide id="2" pos="1693" userDrawn="1">
          <p15:clr>
            <a:srgbClr val="FBAE40"/>
          </p15:clr>
        </p15:guide>
        <p15:guide id="3" orient="horz" pos="1305" userDrawn="1">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p:bg>
      <p:bgPr>
        <a:solidFill>
          <a:srgbClr val="721833"/>
        </a:solidFill>
        <a:effectLst/>
      </p:bgPr>
    </p:bg>
    <p:spTree>
      <p:nvGrpSpPr>
        <p:cNvPr id="1" name=""/>
        <p:cNvGrpSpPr/>
        <p:nvPr/>
      </p:nvGrpSpPr>
      <p:grpSpPr>
        <a:xfrm>
          <a:off x="0" y="0"/>
          <a:ext cx="0" cy="0"/>
          <a:chOff x="0" y="0"/>
          <a:chExt cx="0" cy="0"/>
        </a:xfrm>
      </p:grpSpPr>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3265200" y="1227600"/>
            <a:ext cx="5634000" cy="846000"/>
          </a:xfrm>
        </p:spPr>
        <p:txBody>
          <a:bodyPr anchor="b" anchorCtr="0"/>
          <a:lstStyle>
            <a:lvl1pPr>
              <a:defRPr sz="2000">
                <a:solidFill>
                  <a:schemeClr val="bg1"/>
                </a:solidFill>
              </a:defRPr>
            </a:lvl1pPr>
          </a:lstStyle>
          <a:p>
            <a:r>
              <a:rPr lang="en-US" dirty="0"/>
              <a:t>Click to edit Master title style</a:t>
            </a:r>
          </a:p>
        </p:txBody>
      </p:sp>
      <p:sp>
        <p:nvSpPr>
          <p:cNvPr id="3" name="Textplatzhalter 2">
            <a:extLst>
              <a:ext uri="{FF2B5EF4-FFF2-40B4-BE49-F238E27FC236}">
                <a16:creationId xmlns:a16="http://schemas.microsoft.com/office/drawing/2014/main" id="{1CEC3744-8767-F352-6BF4-168B2740671D}"/>
              </a:ext>
            </a:extLst>
          </p:cNvPr>
          <p:cNvSpPr>
            <a:spLocks noGrp="1"/>
          </p:cNvSpPr>
          <p:nvPr>
            <p:ph type="body" idx="1"/>
          </p:nvPr>
        </p:nvSpPr>
        <p:spPr>
          <a:xfrm>
            <a:off x="3263393" y="2419200"/>
            <a:ext cx="5634000" cy="972000"/>
          </a:xfrm>
        </p:spPr>
        <p:txBody>
          <a:bodyPr tIns="72000"/>
          <a:lstStyle>
            <a:lvl1pPr marL="0" indent="0">
              <a:spcAft>
                <a:spcPts val="0"/>
              </a:spcAft>
              <a:buNone/>
              <a:defRPr sz="1400" b="1">
                <a:solidFill>
                  <a:schemeClr val="bg1"/>
                </a:solidFill>
              </a:defRPr>
            </a:lvl1pPr>
            <a:lvl2pPr marL="0" indent="0">
              <a:lnSpc>
                <a:spcPct val="100000"/>
              </a:lnSpc>
              <a:spcAft>
                <a:spcPts val="0"/>
              </a:spcAft>
              <a:buNone/>
              <a:defRPr sz="1400" b="1">
                <a:solidFill>
                  <a:schemeClr val="bg1"/>
                </a:solidFill>
              </a:defRPr>
            </a:lvl2pPr>
            <a:lvl3pPr marL="0" indent="0">
              <a:lnSpc>
                <a:spcPct val="100000"/>
              </a:lnSpc>
              <a:spcAft>
                <a:spcPts val="0"/>
              </a:spcAft>
              <a:buNone/>
              <a:defRPr sz="1400" b="1">
                <a:solidFill>
                  <a:schemeClr val="bg1"/>
                </a:solidFill>
              </a:defRPr>
            </a:lvl3pPr>
            <a:lvl4pPr marL="0" indent="0">
              <a:lnSpc>
                <a:spcPct val="100000"/>
              </a:lnSpc>
              <a:spcAft>
                <a:spcPts val="0"/>
              </a:spcAft>
              <a:buNone/>
              <a:defRPr sz="1400" b="1">
                <a:solidFill>
                  <a:schemeClr val="bg1"/>
                </a:solidFill>
              </a:defRPr>
            </a:lvl4pPr>
            <a:lvl5pPr marL="0" indent="0">
              <a:lnSpc>
                <a:spcPct val="100000"/>
              </a:lnSpc>
              <a:spcAft>
                <a:spcPts val="0"/>
              </a:spcAft>
              <a:buNone/>
              <a:defRPr sz="1400" b="1">
                <a:solidFill>
                  <a:schemeClr val="bg1"/>
                </a:solidFill>
              </a:defRPr>
            </a:lvl5pPr>
            <a:lvl6pPr marL="0" indent="0">
              <a:lnSpc>
                <a:spcPct val="100000"/>
              </a:lnSpc>
              <a:spcAft>
                <a:spcPts val="0"/>
              </a:spcAft>
              <a:buNone/>
              <a:defRPr sz="1400" b="1">
                <a:solidFill>
                  <a:schemeClr val="bg1"/>
                </a:solidFill>
              </a:defRPr>
            </a:lvl6pPr>
            <a:lvl7pPr marL="0" indent="0">
              <a:lnSpc>
                <a:spcPct val="100000"/>
              </a:lnSpc>
              <a:spcAft>
                <a:spcPts val="0"/>
              </a:spcAft>
              <a:buNone/>
              <a:defRPr sz="1400" b="1">
                <a:solidFill>
                  <a:schemeClr val="bg1"/>
                </a:solidFill>
              </a:defRPr>
            </a:lvl7pPr>
            <a:lvl8pPr marL="0" indent="0">
              <a:lnSpc>
                <a:spcPct val="100000"/>
              </a:lnSpc>
              <a:spcAft>
                <a:spcPts val="0"/>
              </a:spcAft>
              <a:buNone/>
              <a:defRPr sz="1400" b="1">
                <a:solidFill>
                  <a:schemeClr val="bg1"/>
                </a:solidFill>
              </a:defRPr>
            </a:lvl8pPr>
            <a:lvl9pPr marL="0" indent="0">
              <a:lnSpc>
                <a:spcPct val="100000"/>
              </a:lnSpc>
              <a:buNone/>
              <a:defRPr sz="1400" b="1">
                <a:solidFill>
                  <a:schemeClr val="bg1"/>
                </a:solidFill>
              </a:defRPr>
            </a:lvl9pPr>
          </a:lstStyle>
          <a:p>
            <a:pPr lvl="0"/>
            <a:r>
              <a:rPr lang="en-US" dirty="0"/>
              <a:t>Click to edit Master text styles</a:t>
            </a:r>
          </a:p>
        </p:txBody>
      </p:sp>
      <p:pic>
        <p:nvPicPr>
          <p:cNvPr id="17" name="Grafik 10">
            <a:extLst>
              <a:ext uri="{FF2B5EF4-FFF2-40B4-BE49-F238E27FC236}">
                <a16:creationId xmlns:a16="http://schemas.microsoft.com/office/drawing/2014/main" id="{BA20CB27-0813-0E71-A6A9-F50F88640E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accent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5" name="Footer Placeholder 4">
            <a:extLst>
              <a:ext uri="{FF2B5EF4-FFF2-40B4-BE49-F238E27FC236}">
                <a16:creationId xmlns:a16="http://schemas.microsoft.com/office/drawing/2014/main" id="{1D5E4A31-4072-9922-D0F5-241C14B1A27C}"/>
              </a:ext>
            </a:extLst>
          </p:cNvPr>
          <p:cNvSpPr>
            <a:spLocks noGrp="1"/>
          </p:cNvSpPr>
          <p:nvPr>
            <p:ph type="ftr" sz="quarter" idx="17"/>
          </p:nvPr>
        </p:nvSpPr>
        <p:spPr>
          <a:xfrm>
            <a:off x="3265200" y="6450420"/>
            <a:ext cx="6656400" cy="144000"/>
          </a:xfrm>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6" name="Slide Number Placeholder 5">
            <a:extLst>
              <a:ext uri="{FF2B5EF4-FFF2-40B4-BE49-F238E27FC236}">
                <a16:creationId xmlns:a16="http://schemas.microsoft.com/office/drawing/2014/main" id="{4451D7E3-B707-E68D-52EF-D4243EB0ECED}"/>
              </a:ext>
            </a:extLst>
          </p:cNvPr>
          <p:cNvSpPr>
            <a:spLocks noGrp="1"/>
          </p:cNvSpPr>
          <p:nvPr>
            <p:ph type="sldNum" sz="quarter" idx="18"/>
          </p:nvPr>
        </p:nvSpPr>
        <p:spPr/>
        <p:txBody>
          <a:bodyPr/>
          <a:lstStyle/>
          <a:p>
            <a:fld id="{9A0F3412-00EB-454F-952B-1EB5D3D69307}" type="slidenum">
              <a:rPr lang="en-US" noProof="0" smtClean="0"/>
              <a:pPr/>
              <a:t>‹#›</a:t>
            </a:fld>
            <a:endParaRPr lang="en-US" noProof="0" dirty="0"/>
          </a:p>
        </p:txBody>
      </p:sp>
      <p:sp>
        <p:nvSpPr>
          <p:cNvPr id="8" name="Online Image Placeholder 9">
            <a:extLst>
              <a:ext uri="{FF2B5EF4-FFF2-40B4-BE49-F238E27FC236}">
                <a16:creationId xmlns:a16="http://schemas.microsoft.com/office/drawing/2014/main" id="{A2F85F0E-6716-6BB7-327E-848037ACEF74}"/>
              </a:ext>
            </a:extLst>
          </p:cNvPr>
          <p:cNvSpPr>
            <a:spLocks noGrp="1" noChangeAspect="1"/>
          </p:cNvSpPr>
          <p:nvPr>
            <p:ph type="clipArt" sz="quarter" idx="20" hasCustomPrompt="1"/>
          </p:nvPr>
        </p:nvSpPr>
        <p:spPr>
          <a:xfrm>
            <a:off x="288000" y="2228400"/>
            <a:ext cx="3679200" cy="25400"/>
          </a:xfrm>
          <a:solidFill>
            <a:schemeClr val="accent1"/>
          </a:solidFill>
        </p:spPr>
        <p:txBody>
          <a:bodyPr/>
          <a:lstStyle>
            <a:lvl1pPr>
              <a:defRPr sz="100" b="0">
                <a:solidFill>
                  <a:srgbClr val="3C3E00"/>
                </a:solidFill>
              </a:defRPr>
            </a:lvl1pPr>
          </a:lstStyle>
          <a:p>
            <a:r>
              <a:rPr lang="en-US" dirty="0"/>
              <a:t>.</a:t>
            </a:r>
          </a:p>
        </p:txBody>
      </p:sp>
      <p:sp>
        <p:nvSpPr>
          <p:cNvPr id="9" name="Online Image Placeholder 9">
            <a:extLst>
              <a:ext uri="{FF2B5EF4-FFF2-40B4-BE49-F238E27FC236}">
                <a16:creationId xmlns:a16="http://schemas.microsoft.com/office/drawing/2014/main" id="{2C4BC777-9D4E-C7CA-3A3A-715BA4AE1BB3}"/>
              </a:ext>
            </a:extLst>
          </p:cNvPr>
          <p:cNvSpPr>
            <a:spLocks noGrp="1"/>
          </p:cNvSpPr>
          <p:nvPr>
            <p:ph type="clipArt" sz="quarter" idx="21" hasCustomPrompt="1"/>
          </p:nvPr>
        </p:nvSpPr>
        <p:spPr>
          <a:xfrm>
            <a:off x="10751366" y="2228400"/>
            <a:ext cx="1440634" cy="25200"/>
          </a:xfrm>
          <a:solidFill>
            <a:schemeClr val="accent1"/>
          </a:solidFill>
        </p:spPr>
        <p:txBody>
          <a:bodyPr/>
          <a:lstStyle>
            <a:lvl1pPr>
              <a:defRPr sz="100" b="0">
                <a:solidFill>
                  <a:srgbClr val="3C3E00"/>
                </a:solidFill>
              </a:defRPr>
            </a:lvl1pPr>
          </a:lstStyle>
          <a:p>
            <a:r>
              <a:rPr lang="en-US" dirty="0"/>
              <a:t>.</a:t>
            </a:r>
          </a:p>
        </p:txBody>
      </p:sp>
      <p:sp>
        <p:nvSpPr>
          <p:cNvPr id="4" name="Abgerundete rechteckige Legende 10">
            <a:extLst>
              <a:ext uri="{FF2B5EF4-FFF2-40B4-BE49-F238E27FC236}">
                <a16:creationId xmlns:a16="http://schemas.microsoft.com/office/drawing/2014/main" id="{E49C7F29-DBD8-8CFC-724A-754CC23C80B2}"/>
              </a:ext>
            </a:extLst>
          </p:cNvPr>
          <p:cNvSpPr/>
          <p:nvPr userDrawn="1"/>
        </p:nvSpPr>
        <p:spPr>
          <a:xfrm>
            <a:off x="12312000" y="2416175"/>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a:t>
            </a:r>
            <a:r>
              <a:rPr lang="en-US" sz="900" b="0" noProof="0" dirty="0" err="1">
                <a:solidFill>
                  <a:schemeClr val="tx1"/>
                </a:solidFill>
              </a:rPr>
              <a:t>subheadline</a:t>
            </a:r>
            <a:r>
              <a:rPr lang="en-US" sz="900" b="0" noProof="0" dirty="0">
                <a:solidFill>
                  <a:schemeClr val="tx1"/>
                </a:solidFill>
              </a:rPr>
              <a:t> can be placed here</a:t>
            </a:r>
          </a:p>
        </p:txBody>
      </p:sp>
      <p:sp>
        <p:nvSpPr>
          <p:cNvPr id="7" name="Abgerundete rechteckige Legende 10">
            <a:extLst>
              <a:ext uri="{FF2B5EF4-FFF2-40B4-BE49-F238E27FC236}">
                <a16:creationId xmlns:a16="http://schemas.microsoft.com/office/drawing/2014/main" id="{3A3F11DA-DA62-714C-B812-DE0E15ACA754}"/>
              </a:ext>
            </a:extLst>
          </p:cNvPr>
          <p:cNvSpPr/>
          <p:nvPr userDrawn="1"/>
        </p:nvSpPr>
        <p:spPr>
          <a:xfrm>
            <a:off x="12312000" y="1081671"/>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longer, multi-line headline can appear here</a:t>
            </a:r>
          </a:p>
        </p:txBody>
      </p:sp>
    </p:spTree>
    <p:extLst>
      <p:ext uri="{BB962C8B-B14F-4D97-AF65-F5344CB8AC3E}">
        <p14:creationId xmlns:p14="http://schemas.microsoft.com/office/powerpoint/2010/main" val="4208207151"/>
      </p:ext>
    </p:extLst>
  </p:cSld>
  <p:clrMapOvr>
    <a:masterClrMapping/>
  </p:clrMapOvr>
  <p:extLst>
    <p:ext uri="{DCECCB84-F9BA-43D5-87BE-67443E8EF086}">
      <p15:sldGuideLst xmlns:p15="http://schemas.microsoft.com/office/powerpoint/2012/main">
        <p15:guide id="1" orient="horz" pos="1522">
          <p15:clr>
            <a:srgbClr val="FBAE40"/>
          </p15:clr>
        </p15:guide>
        <p15:guide id="2" pos="1693">
          <p15:clr>
            <a:srgbClr val="FBAE40"/>
          </p15:clr>
        </p15:guide>
        <p15:guide id="3" orient="horz" pos="1305">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ection Header dark">
    <p:bg>
      <p:bgPr>
        <a:solidFill>
          <a:schemeClr val="bg1"/>
        </a:solidFill>
        <a:effectLst/>
      </p:bgPr>
    </p:bg>
    <p:spTree>
      <p:nvGrpSpPr>
        <p:cNvPr id="1" name=""/>
        <p:cNvGrpSpPr/>
        <p:nvPr/>
      </p:nvGrpSpPr>
      <p:grpSpPr>
        <a:xfrm>
          <a:off x="0" y="0"/>
          <a:ext cx="0" cy="0"/>
          <a:chOff x="0" y="0"/>
          <a:chExt cx="0" cy="0"/>
        </a:xfrm>
      </p:grpSpPr>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3265200" y="1227600"/>
            <a:ext cx="5634000" cy="846000"/>
          </a:xfrm>
        </p:spPr>
        <p:txBody>
          <a:bodyPr anchor="b" anchorCtr="0"/>
          <a:lstStyle>
            <a:lvl1pPr>
              <a:defRPr sz="2000">
                <a:solidFill>
                  <a:schemeClr val="tx2"/>
                </a:solidFill>
              </a:defRPr>
            </a:lvl1pPr>
          </a:lstStyle>
          <a:p>
            <a:r>
              <a:rPr lang="en-US" dirty="0"/>
              <a:t>Click to edit Master title style</a:t>
            </a:r>
          </a:p>
        </p:txBody>
      </p:sp>
      <p:sp>
        <p:nvSpPr>
          <p:cNvPr id="3" name="Textplatzhalter 2">
            <a:extLst>
              <a:ext uri="{FF2B5EF4-FFF2-40B4-BE49-F238E27FC236}">
                <a16:creationId xmlns:a16="http://schemas.microsoft.com/office/drawing/2014/main" id="{1CEC3744-8767-F352-6BF4-168B2740671D}"/>
              </a:ext>
            </a:extLst>
          </p:cNvPr>
          <p:cNvSpPr>
            <a:spLocks noGrp="1"/>
          </p:cNvSpPr>
          <p:nvPr>
            <p:ph type="body" idx="1"/>
          </p:nvPr>
        </p:nvSpPr>
        <p:spPr>
          <a:xfrm>
            <a:off x="3263393" y="2419200"/>
            <a:ext cx="5634000" cy="972000"/>
          </a:xfrm>
        </p:spPr>
        <p:txBody>
          <a:bodyPr tIns="72000"/>
          <a:lstStyle>
            <a:lvl1pPr marL="0" indent="0">
              <a:spcAft>
                <a:spcPts val="0"/>
              </a:spcAft>
              <a:buNone/>
              <a:defRPr sz="1400">
                <a:solidFill>
                  <a:schemeClr val="tx2"/>
                </a:solidFill>
              </a:defRPr>
            </a:lvl1pPr>
            <a:lvl2pPr marL="0" indent="0">
              <a:lnSpc>
                <a:spcPct val="100000"/>
              </a:lnSpc>
              <a:spcAft>
                <a:spcPts val="0"/>
              </a:spcAft>
              <a:buNone/>
              <a:defRPr sz="1400" b="1">
                <a:solidFill>
                  <a:schemeClr val="tx2"/>
                </a:solidFill>
              </a:defRPr>
            </a:lvl2pPr>
            <a:lvl3pPr marL="0" indent="0">
              <a:lnSpc>
                <a:spcPct val="100000"/>
              </a:lnSpc>
              <a:spcAft>
                <a:spcPts val="0"/>
              </a:spcAft>
              <a:buNone/>
              <a:defRPr sz="1400" b="1">
                <a:solidFill>
                  <a:schemeClr val="tx2"/>
                </a:solidFill>
              </a:defRPr>
            </a:lvl3pPr>
            <a:lvl4pPr marL="0" indent="0">
              <a:lnSpc>
                <a:spcPct val="100000"/>
              </a:lnSpc>
              <a:spcAft>
                <a:spcPts val="0"/>
              </a:spcAft>
              <a:buNone/>
              <a:defRPr sz="1400" b="1">
                <a:solidFill>
                  <a:schemeClr val="tx2"/>
                </a:solidFill>
              </a:defRPr>
            </a:lvl4pPr>
            <a:lvl5pPr marL="0" indent="0">
              <a:lnSpc>
                <a:spcPct val="100000"/>
              </a:lnSpc>
              <a:spcAft>
                <a:spcPts val="0"/>
              </a:spcAft>
              <a:buNone/>
              <a:defRPr sz="1400" b="1">
                <a:solidFill>
                  <a:schemeClr val="tx2"/>
                </a:solidFill>
              </a:defRPr>
            </a:lvl5pPr>
            <a:lvl6pPr marL="0" indent="0">
              <a:lnSpc>
                <a:spcPct val="100000"/>
              </a:lnSpc>
              <a:spcAft>
                <a:spcPts val="0"/>
              </a:spcAft>
              <a:buNone/>
              <a:defRPr sz="1400" b="1">
                <a:solidFill>
                  <a:schemeClr val="tx2"/>
                </a:solidFill>
              </a:defRPr>
            </a:lvl6pPr>
            <a:lvl7pPr marL="0" indent="0">
              <a:lnSpc>
                <a:spcPct val="100000"/>
              </a:lnSpc>
              <a:spcAft>
                <a:spcPts val="0"/>
              </a:spcAft>
              <a:buNone/>
              <a:defRPr sz="1400" b="1">
                <a:solidFill>
                  <a:schemeClr val="tx2"/>
                </a:solidFill>
              </a:defRPr>
            </a:lvl7pPr>
            <a:lvl8pPr marL="0" indent="0">
              <a:lnSpc>
                <a:spcPct val="100000"/>
              </a:lnSpc>
              <a:spcAft>
                <a:spcPts val="0"/>
              </a:spcAft>
              <a:buNone/>
              <a:defRPr sz="1400" b="1">
                <a:solidFill>
                  <a:schemeClr val="tx2"/>
                </a:solidFill>
              </a:defRPr>
            </a:lvl8pPr>
            <a:lvl9pPr marL="0" indent="0">
              <a:lnSpc>
                <a:spcPct val="100000"/>
              </a:lnSpc>
              <a:buNone/>
              <a:defRPr sz="1400" b="1">
                <a:solidFill>
                  <a:schemeClr val="tx2"/>
                </a:solidFill>
              </a:defRPr>
            </a:lvl9pPr>
          </a:lstStyle>
          <a:p>
            <a:pPr lvl="0"/>
            <a:r>
              <a:rPr lang="en-US" dirty="0"/>
              <a:t>Click to edit Master text styles</a:t>
            </a:r>
          </a:p>
        </p:txBody>
      </p:sp>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bg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5" name="Online Image Placeholder 9">
            <a:extLst>
              <a:ext uri="{FF2B5EF4-FFF2-40B4-BE49-F238E27FC236}">
                <a16:creationId xmlns:a16="http://schemas.microsoft.com/office/drawing/2014/main" id="{478C4D49-CEE0-F698-6BA8-FA0FCE38B3F9}"/>
              </a:ext>
            </a:extLst>
          </p:cNvPr>
          <p:cNvSpPr>
            <a:spLocks noGrp="1" noChangeAspect="1"/>
          </p:cNvSpPr>
          <p:nvPr>
            <p:ph type="clipArt" sz="quarter" idx="21" hasCustomPrompt="1"/>
          </p:nvPr>
        </p:nvSpPr>
        <p:spPr>
          <a:xfrm>
            <a:off x="288000" y="2228400"/>
            <a:ext cx="3679200" cy="25400"/>
          </a:xfrm>
          <a:solidFill>
            <a:srgbClr val="721833"/>
          </a:solidFill>
        </p:spPr>
        <p:txBody>
          <a:bodyPr/>
          <a:lstStyle>
            <a:lvl1pPr>
              <a:defRPr sz="100" b="0">
                <a:solidFill>
                  <a:srgbClr val="3C3E00"/>
                </a:solidFill>
              </a:defRPr>
            </a:lvl1pPr>
          </a:lstStyle>
          <a:p>
            <a:r>
              <a:rPr lang="en-US" dirty="0"/>
              <a:t>.</a:t>
            </a:r>
          </a:p>
        </p:txBody>
      </p:sp>
      <p:sp>
        <p:nvSpPr>
          <p:cNvPr id="7" name="Online Image Placeholder 9">
            <a:extLst>
              <a:ext uri="{FF2B5EF4-FFF2-40B4-BE49-F238E27FC236}">
                <a16:creationId xmlns:a16="http://schemas.microsoft.com/office/drawing/2014/main" id="{A376B192-2A46-822B-5534-30CCE0DDCD9F}"/>
              </a:ext>
            </a:extLst>
          </p:cNvPr>
          <p:cNvSpPr>
            <a:spLocks noGrp="1"/>
          </p:cNvSpPr>
          <p:nvPr>
            <p:ph type="clipArt" sz="quarter" idx="22" hasCustomPrompt="1"/>
          </p:nvPr>
        </p:nvSpPr>
        <p:spPr>
          <a:xfrm>
            <a:off x="10751366" y="2228400"/>
            <a:ext cx="1440634" cy="25200"/>
          </a:xfrm>
          <a:solidFill>
            <a:srgbClr val="721833"/>
          </a:solidFill>
        </p:spPr>
        <p:txBody>
          <a:bodyPr/>
          <a:lstStyle>
            <a:lvl1pPr>
              <a:defRPr sz="100" b="0">
                <a:solidFill>
                  <a:srgbClr val="3C3E00"/>
                </a:solidFill>
              </a:defRPr>
            </a:lvl1pPr>
          </a:lstStyle>
          <a:p>
            <a:r>
              <a:rPr lang="en-US" dirty="0"/>
              <a:t>.</a:t>
            </a:r>
          </a:p>
        </p:txBody>
      </p:sp>
      <p:sp>
        <p:nvSpPr>
          <p:cNvPr id="9" name="Footer Placeholder 8">
            <a:extLst>
              <a:ext uri="{FF2B5EF4-FFF2-40B4-BE49-F238E27FC236}">
                <a16:creationId xmlns:a16="http://schemas.microsoft.com/office/drawing/2014/main" id="{FC732ECB-9388-8CA1-EB01-6E87A925AB1B}"/>
              </a:ext>
            </a:extLst>
          </p:cNvPr>
          <p:cNvSpPr>
            <a:spLocks noGrp="1"/>
          </p:cNvSpPr>
          <p:nvPr>
            <p:ph type="ftr" sz="quarter" idx="23"/>
          </p:nvPr>
        </p:nvSpPr>
        <p:spPr>
          <a:xfrm>
            <a:off x="3265200" y="6450420"/>
            <a:ext cx="6656400"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6FEBCB2A-7E50-4B55-C1F3-33448BAC5B28}"/>
              </a:ext>
            </a:extLst>
          </p:cNvPr>
          <p:cNvSpPr>
            <a:spLocks noGrp="1"/>
          </p:cNvSpPr>
          <p:nvPr>
            <p:ph type="sldNum" sz="quarter" idx="24"/>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4" name="Abgerundete rechteckige Legende 10">
            <a:extLst>
              <a:ext uri="{FF2B5EF4-FFF2-40B4-BE49-F238E27FC236}">
                <a16:creationId xmlns:a16="http://schemas.microsoft.com/office/drawing/2014/main" id="{2ED7CB10-C23C-F33A-6ACD-E8354FB5D56B}"/>
              </a:ext>
            </a:extLst>
          </p:cNvPr>
          <p:cNvSpPr/>
          <p:nvPr userDrawn="1"/>
        </p:nvSpPr>
        <p:spPr>
          <a:xfrm>
            <a:off x="12312000" y="2416175"/>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a:t>
            </a:r>
            <a:r>
              <a:rPr lang="en-US" sz="900" b="0" noProof="0" dirty="0" err="1">
                <a:solidFill>
                  <a:schemeClr val="tx1"/>
                </a:solidFill>
              </a:rPr>
              <a:t>subheadline</a:t>
            </a:r>
            <a:r>
              <a:rPr lang="en-US" sz="900" b="0" noProof="0" dirty="0">
                <a:solidFill>
                  <a:schemeClr val="tx1"/>
                </a:solidFill>
              </a:rPr>
              <a:t> can be placed here</a:t>
            </a:r>
          </a:p>
        </p:txBody>
      </p:sp>
      <p:sp>
        <p:nvSpPr>
          <p:cNvPr id="6" name="Abgerundete rechteckige Legende 10">
            <a:extLst>
              <a:ext uri="{FF2B5EF4-FFF2-40B4-BE49-F238E27FC236}">
                <a16:creationId xmlns:a16="http://schemas.microsoft.com/office/drawing/2014/main" id="{5EFA7A90-5A62-FDFA-3A09-2E645FBE75C5}"/>
              </a:ext>
            </a:extLst>
          </p:cNvPr>
          <p:cNvSpPr/>
          <p:nvPr userDrawn="1"/>
        </p:nvSpPr>
        <p:spPr>
          <a:xfrm>
            <a:off x="12312000" y="1081671"/>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longer, multi-line headline can appear here</a:t>
            </a:r>
          </a:p>
        </p:txBody>
      </p:sp>
    </p:spTree>
    <p:extLst>
      <p:ext uri="{BB962C8B-B14F-4D97-AF65-F5344CB8AC3E}">
        <p14:creationId xmlns:p14="http://schemas.microsoft.com/office/powerpoint/2010/main" val="739273908"/>
      </p:ext>
    </p:extLst>
  </p:cSld>
  <p:clrMapOvr>
    <a:masterClrMapping/>
  </p:clrMapOvr>
  <p:extLst>
    <p:ext uri="{DCECCB84-F9BA-43D5-87BE-67443E8EF086}">
      <p15:sldGuideLst xmlns:p15="http://schemas.microsoft.com/office/powerpoint/2012/main">
        <p15:guide id="1" orient="horz" pos="1522">
          <p15:clr>
            <a:srgbClr val="FBAE40"/>
          </p15:clr>
        </p15:guide>
        <p15:guide id="2" pos="1693">
          <p15:clr>
            <a:srgbClr val="FBAE40"/>
          </p15:clr>
        </p15:guide>
        <p15:guide id="3" orient="horz" pos="1305">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Text, Picture large">
    <p:bg>
      <p:bgPr>
        <a:solidFill>
          <a:srgbClr val="721833"/>
        </a:solidFill>
        <a:effectLst/>
      </p:bgPr>
    </p:bg>
    <p:spTree>
      <p:nvGrpSpPr>
        <p:cNvPr id="1" name=""/>
        <p:cNvGrpSpPr/>
        <p:nvPr/>
      </p:nvGrpSpPr>
      <p:grpSpPr>
        <a:xfrm>
          <a:off x="0" y="0"/>
          <a:ext cx="0" cy="0"/>
          <a:chOff x="0" y="0"/>
          <a:chExt cx="0" cy="0"/>
        </a:xfrm>
      </p:grpSpPr>
      <p:pic>
        <p:nvPicPr>
          <p:cNvPr id="4" name="Grafik 10">
            <a:extLst>
              <a:ext uri="{FF2B5EF4-FFF2-40B4-BE49-F238E27FC236}">
                <a16:creationId xmlns:a16="http://schemas.microsoft.com/office/drawing/2014/main" id="{DCEA1B8A-ACF1-3919-0C08-7E71980EBE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5" name="Picture Placeholder 14">
            <a:extLst>
              <a:ext uri="{FF2B5EF4-FFF2-40B4-BE49-F238E27FC236}">
                <a16:creationId xmlns:a16="http://schemas.microsoft.com/office/drawing/2014/main" id="{15264148-2665-8D2E-D76E-A0FC2595BD44}"/>
              </a:ext>
            </a:extLst>
          </p:cNvPr>
          <p:cNvSpPr>
            <a:spLocks noGrp="1"/>
          </p:cNvSpPr>
          <p:nvPr>
            <p:ph type="pic" sz="quarter" idx="13"/>
          </p:nvPr>
        </p:nvSpPr>
        <p:spPr>
          <a:xfrm>
            <a:off x="2688298" y="0"/>
            <a:ext cx="9503702" cy="6858000"/>
          </a:xfrm>
          <a:custGeom>
            <a:avLst/>
            <a:gdLst>
              <a:gd name="connsiteX0" fmla="*/ 0 w 9503702"/>
              <a:gd name="connsiteY0" fmla="*/ 0 h 6858000"/>
              <a:gd name="connsiteX1" fmla="*/ 9503702 w 9503702"/>
              <a:gd name="connsiteY1" fmla="*/ 0 h 6858000"/>
              <a:gd name="connsiteX2" fmla="*/ 9503702 w 9503702"/>
              <a:gd name="connsiteY2" fmla="*/ 6858000 h 6858000"/>
              <a:gd name="connsiteX3" fmla="*/ 0 w 9503702"/>
              <a:gd name="connsiteY3" fmla="*/ 6858000 h 6858000"/>
              <a:gd name="connsiteX4" fmla="*/ 287998 w 9503702"/>
              <a:gd name="connsiteY4" fmla="*/ 6570002 h 6858000"/>
              <a:gd name="connsiteX5" fmla="*/ 287998 w 9503702"/>
              <a:gd name="connsiteY5" fmla="*/ 287998 h 6858000"/>
              <a:gd name="connsiteX6" fmla="*/ 0 w 950370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02" h="6858000">
                <a:moveTo>
                  <a:pt x="0" y="0"/>
                </a:moveTo>
                <a:lnTo>
                  <a:pt x="9503702" y="0"/>
                </a:lnTo>
                <a:lnTo>
                  <a:pt x="9503702" y="6858000"/>
                </a:lnTo>
                <a:lnTo>
                  <a:pt x="0" y="6858000"/>
                </a:lnTo>
                <a:cubicBezTo>
                  <a:pt x="159055" y="6858000"/>
                  <a:pt x="287998" y="6729057"/>
                  <a:pt x="287998" y="6570002"/>
                </a:cubicBezTo>
                <a:lnTo>
                  <a:pt x="287998" y="287998"/>
                </a:lnTo>
                <a:cubicBezTo>
                  <a:pt x="287998" y="128943"/>
                  <a:pt x="159055"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287098" y="1376363"/>
            <a:ext cx="2401200" cy="972000"/>
          </a:xfrm>
        </p:spPr>
        <p:txBody>
          <a:bodyPr anchor="t" anchorCtr="0"/>
          <a:lstStyle>
            <a:lvl1pPr>
              <a:defRPr sz="2000">
                <a:solidFill>
                  <a:schemeClr val="tx2"/>
                </a:solidFill>
              </a:defRPr>
            </a:lvl1pPr>
          </a:lstStyle>
          <a:p>
            <a:r>
              <a:rPr lang="en-US" dirty="0"/>
              <a:t>Click to edit Master title style</a:t>
            </a:r>
          </a:p>
        </p:txBody>
      </p:sp>
      <p:sp>
        <p:nvSpPr>
          <p:cNvPr id="7" name="Footer Placeholder 6">
            <a:extLst>
              <a:ext uri="{FF2B5EF4-FFF2-40B4-BE49-F238E27FC236}">
                <a16:creationId xmlns:a16="http://schemas.microsoft.com/office/drawing/2014/main" id="{63CF035E-3E24-71F2-ECCF-0FC3A9F69A7F}"/>
              </a:ext>
            </a:extLst>
          </p:cNvPr>
          <p:cNvSpPr>
            <a:spLocks noGrp="1"/>
          </p:cNvSpPr>
          <p:nvPr>
            <p:ph type="ftr" sz="quarter" idx="18"/>
          </p:nvPr>
        </p:nvSpPr>
        <p:spPr>
          <a:xfrm>
            <a:off x="3265200" y="6450420"/>
            <a:ext cx="6656400" cy="144000"/>
          </a:xfrm>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8" name="Slide Number Placeholder 7">
            <a:extLst>
              <a:ext uri="{FF2B5EF4-FFF2-40B4-BE49-F238E27FC236}">
                <a16:creationId xmlns:a16="http://schemas.microsoft.com/office/drawing/2014/main" id="{DCEFAE0E-A49B-4091-85D7-B91D0281AED1}"/>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10" name="Online Image Placeholder 9">
            <a:extLst>
              <a:ext uri="{FF2B5EF4-FFF2-40B4-BE49-F238E27FC236}">
                <a16:creationId xmlns:a16="http://schemas.microsoft.com/office/drawing/2014/main" id="{E0787F05-BFE0-BCD8-3023-E6D2DDA482BC}"/>
              </a:ext>
            </a:extLst>
          </p:cNvPr>
          <p:cNvSpPr>
            <a:spLocks noGrp="1" noChangeAspect="1"/>
          </p:cNvSpPr>
          <p:nvPr>
            <p:ph type="clipArt" sz="quarter" idx="20" hasCustomPrompt="1"/>
          </p:nvPr>
        </p:nvSpPr>
        <p:spPr>
          <a:xfrm>
            <a:off x="288000" y="1036800"/>
            <a:ext cx="3679200" cy="25400"/>
          </a:xfrm>
          <a:solidFill>
            <a:schemeClr val="accent1"/>
          </a:solidFill>
        </p:spPr>
        <p:txBody>
          <a:bodyPr/>
          <a:lstStyle>
            <a:lvl1pPr>
              <a:defRPr sz="100" b="0">
                <a:solidFill>
                  <a:srgbClr val="3C3E00"/>
                </a:solidFill>
              </a:defRPr>
            </a:lvl1pPr>
          </a:lstStyle>
          <a:p>
            <a:r>
              <a:rPr lang="en-US" dirty="0"/>
              <a:t>.</a:t>
            </a:r>
          </a:p>
        </p:txBody>
      </p:sp>
      <p:sp>
        <p:nvSpPr>
          <p:cNvPr id="11" name="Online Image Placeholder 9">
            <a:extLst>
              <a:ext uri="{FF2B5EF4-FFF2-40B4-BE49-F238E27FC236}">
                <a16:creationId xmlns:a16="http://schemas.microsoft.com/office/drawing/2014/main" id="{A7429042-57AB-06D1-342B-2011144DE143}"/>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sp>
        <p:nvSpPr>
          <p:cNvPr id="20" name="Text Placeholder 19">
            <a:extLst>
              <a:ext uri="{FF2B5EF4-FFF2-40B4-BE49-F238E27FC236}">
                <a16:creationId xmlns:a16="http://schemas.microsoft.com/office/drawing/2014/main" id="{6879761B-5C15-26D3-4E48-C9A8F18D168E}"/>
              </a:ext>
            </a:extLst>
          </p:cNvPr>
          <p:cNvSpPr>
            <a:spLocks noGrp="1"/>
          </p:cNvSpPr>
          <p:nvPr>
            <p:ph type="body" sz="quarter" idx="23"/>
          </p:nvPr>
        </p:nvSpPr>
        <p:spPr>
          <a:xfrm>
            <a:off x="287470" y="1928174"/>
            <a:ext cx="2400300" cy="3060000"/>
          </a:xfrm>
        </p:spPr>
        <p:txBody>
          <a:bodyPr tIns="378000"/>
          <a:lstStyle>
            <a:lvl1pPr>
              <a:defRPr b="0"/>
            </a:lvl1pPr>
            <a:lvl2pPr>
              <a:spcAft>
                <a:spcPts val="1600"/>
              </a:spcAft>
              <a:defRPr/>
            </a:lvl2pPr>
            <a:lvl3pPr marL="0" indent="0">
              <a:buNone/>
              <a:defRPr/>
            </a:lvl3pPr>
            <a:lvl4pPr marL="270000" indent="-270000">
              <a:spcAft>
                <a:spcPts val="1600"/>
              </a:spcAft>
              <a:buFont typeface="Symbol" panose="05050102010706020507" pitchFamily="18" charset="2"/>
              <a:buChar char="-"/>
              <a:defRPr sz="1400" b="0"/>
            </a:lvl4pPr>
            <a:lvl5pPr marL="0" indent="0" algn="l">
              <a:spcAft>
                <a:spcPts val="600"/>
              </a:spcAft>
              <a:buNone/>
              <a:defRPr sz="1400" b="0"/>
            </a:lvl5pPr>
            <a:lvl6pPr marL="270000" indent="-270000" algn="l">
              <a:spcAft>
                <a:spcPts val="1600"/>
              </a:spcAft>
              <a:buFont typeface="Symbol" panose="05050102010706020507" pitchFamily="18" charset="2"/>
              <a:buChar char="-"/>
              <a:defRPr sz="1400" b="0"/>
            </a:lvl6pPr>
            <a:lvl7pPr marL="0" indent="0" algn="l">
              <a:lnSpc>
                <a:spcPct val="100000"/>
              </a:lnSpc>
              <a:spcAft>
                <a:spcPts val="600"/>
              </a:spcAft>
              <a:buNone/>
              <a:defRPr sz="1400" b="0"/>
            </a:lvl7pPr>
            <a:lvl8pPr marL="270000" indent="-270000" algn="l">
              <a:lnSpc>
                <a:spcPct val="100000"/>
              </a:lnSpc>
              <a:spcAft>
                <a:spcPts val="1600"/>
              </a:spcAft>
              <a:buFont typeface="Symbol" panose="05050102010706020507" pitchFamily="18" charset="2"/>
              <a:buChar char="-"/>
              <a:defRPr sz="1400"/>
            </a:lvl8pPr>
            <a:lvl9pPr>
              <a:lnSpc>
                <a:spcPct val="100000"/>
              </a:lnSpc>
              <a:spcAft>
                <a:spcPts val="600"/>
              </a:spcAft>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 name="Abgerundete rechteckige Legende 10">
            <a:extLst>
              <a:ext uri="{FF2B5EF4-FFF2-40B4-BE49-F238E27FC236}">
                <a16:creationId xmlns:a16="http://schemas.microsoft.com/office/drawing/2014/main" id="{235880D5-B4C2-F3D8-9EB5-815D75937C0C}"/>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86A12F96-4FD2-D559-9B11-9CB90305E727}"/>
              </a:ext>
            </a:extLst>
          </p:cNvPr>
          <p:cNvSpPr/>
          <p:nvPr userDrawn="1"/>
        </p:nvSpPr>
        <p:spPr>
          <a:xfrm>
            <a:off x="-2808000" y="2353933"/>
            <a:ext cx="2696941" cy="10560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Short text for an introduction to the topic or </a:t>
            </a:r>
            <a:br>
              <a:rPr lang="en-US" sz="900" b="0" noProof="0" dirty="0">
                <a:solidFill>
                  <a:schemeClr val="tx1"/>
                </a:solidFill>
              </a:rPr>
            </a:br>
            <a:r>
              <a:rPr lang="en-US" sz="900" b="0" noProof="0" dirty="0">
                <a:solidFill>
                  <a:schemeClr val="tx1"/>
                </a:solidFill>
              </a:rPr>
              <a:t>3 most important facts for an introduction to the topic. Use list level 2 for a list.</a:t>
            </a:r>
          </a:p>
        </p:txBody>
      </p:sp>
    </p:spTree>
    <p:extLst>
      <p:ext uri="{BB962C8B-B14F-4D97-AF65-F5344CB8AC3E}">
        <p14:creationId xmlns:p14="http://schemas.microsoft.com/office/powerpoint/2010/main" val="4072318458"/>
      </p:ext>
    </p:extLst>
  </p:cSld>
  <p:clrMapOvr>
    <a:masterClrMapping/>
  </p:clrMapOvr>
  <p:extLst>
    <p:ext uri="{DCECCB84-F9BA-43D5-87BE-67443E8EF086}">
      <p15:sldGuideLst xmlns:p15="http://schemas.microsoft.com/office/powerpoint/2012/main">
        <p15:guide id="2" pos="1693" userDrawn="1">
          <p15:clr>
            <a:srgbClr val="FBAE40"/>
          </p15:clr>
        </p15:guide>
        <p15:guide id="3" orient="horz" pos="867" userDrawn="1">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Highlight light">
    <p:bg>
      <p:bgPr>
        <a:solidFill>
          <a:srgbClr val="721833"/>
        </a:solidFill>
        <a:effectLst/>
      </p:bgPr>
    </p:bg>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p>
            <a:r>
              <a:rPr lang="en-US" dirty="0"/>
              <a:t>Click to edit Master title style</a:t>
            </a:r>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6" name="Rectangle 15">
            <a:extLst>
              <a:ext uri="{FF2B5EF4-FFF2-40B4-BE49-F238E27FC236}">
                <a16:creationId xmlns:a16="http://schemas.microsoft.com/office/drawing/2014/main" id="{C89B7536-813E-8070-C2E4-DF1A0FBF5358}"/>
              </a:ext>
            </a:extLst>
          </p:cNvPr>
          <p:cNvSpPr/>
          <p:nvPr userDrawn="1"/>
        </p:nvSpPr>
        <p:spPr>
          <a:xfrm>
            <a:off x="288000" y="1036800"/>
            <a:ext cx="7617600" cy="25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2" name="Online Image Placeholder 9">
            <a:extLst>
              <a:ext uri="{FF2B5EF4-FFF2-40B4-BE49-F238E27FC236}">
                <a16:creationId xmlns:a16="http://schemas.microsoft.com/office/drawing/2014/main" id="{AE64E78E-FF5F-6F08-E64D-99FC4BBD1066}"/>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pic>
        <p:nvPicPr>
          <p:cNvPr id="5" name="Grafik 10">
            <a:extLst>
              <a:ext uri="{FF2B5EF4-FFF2-40B4-BE49-F238E27FC236}">
                <a16:creationId xmlns:a16="http://schemas.microsoft.com/office/drawing/2014/main" id="{BED2D7BF-9930-126A-5935-B520619010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4" name="Abgerundete rechteckige Legende 10">
            <a:extLst>
              <a:ext uri="{FF2B5EF4-FFF2-40B4-BE49-F238E27FC236}">
                <a16:creationId xmlns:a16="http://schemas.microsoft.com/office/drawing/2014/main" id="{569217B6-1E3E-67C3-76AF-901E29B8ED0B}"/>
              </a:ext>
            </a:extLst>
          </p:cNvPr>
          <p:cNvSpPr/>
          <p:nvPr userDrawn="1"/>
        </p:nvSpPr>
        <p:spPr>
          <a:xfrm>
            <a:off x="12312000" y="5594238"/>
            <a:ext cx="2696941" cy="13330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t>
            </a:r>
          </a:p>
        </p:txBody>
      </p:sp>
    </p:spTree>
    <p:extLst>
      <p:ext uri="{BB962C8B-B14F-4D97-AF65-F5344CB8AC3E}">
        <p14:creationId xmlns:p14="http://schemas.microsoft.com/office/powerpoint/2010/main" val="3888702346"/>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49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dark">
    <p:bg>
      <p:bgPr>
        <a:solidFill>
          <a:schemeClr val="tx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A060BA6-1AFE-6EC1-D964-3568D124C7A2}"/>
              </a:ext>
            </a:extLst>
          </p:cNvPr>
          <p:cNvSpPr>
            <a:spLocks noGrp="1"/>
          </p:cNvSpPr>
          <p:nvPr>
            <p:ph type="pic" sz="quarter" idx="10"/>
          </p:nvPr>
        </p:nvSpPr>
        <p:spPr>
          <a:xfrm>
            <a:off x="6096000" y="0"/>
            <a:ext cx="6096000" cy="6858000"/>
          </a:xfrm>
        </p:spPr>
        <p:txBody>
          <a:bodyPr/>
          <a:lstStyle/>
          <a:p>
            <a:r>
              <a:rPr lang="en-US" noProof="0"/>
              <a:t>Click icon to add picture</a:t>
            </a:r>
            <a:endParaRPr lang="en-US" noProof="0" dirty="0"/>
          </a:p>
        </p:txBody>
      </p:sp>
      <p:sp>
        <p:nvSpPr>
          <p:cNvPr id="2" name="Titel 1">
            <a:extLst>
              <a:ext uri="{FF2B5EF4-FFF2-40B4-BE49-F238E27FC236}">
                <a16:creationId xmlns:a16="http://schemas.microsoft.com/office/drawing/2014/main" id="{819012CB-9309-1EF8-7AD0-F24DD6A5F539}"/>
              </a:ext>
            </a:extLst>
          </p:cNvPr>
          <p:cNvSpPr>
            <a:spLocks noGrp="1"/>
          </p:cNvSpPr>
          <p:nvPr>
            <p:ph type="ctrTitle"/>
          </p:nvPr>
        </p:nvSpPr>
        <p:spPr>
          <a:xfrm>
            <a:off x="287338" y="2375159"/>
            <a:ext cx="5310187" cy="720000"/>
          </a:xfrm>
          <a:noFill/>
        </p:spPr>
        <p:txBody>
          <a:bodyPr anchor="t" anchorCtr="0"/>
          <a:lstStyle>
            <a:lvl1pPr algn="l">
              <a:lnSpc>
                <a:spcPct val="98000"/>
              </a:lnSpc>
              <a:defRPr sz="2400">
                <a:solidFill>
                  <a:schemeClr val="bg1"/>
                </a:solidFill>
              </a:defRPr>
            </a:lvl1pPr>
          </a:lstStyle>
          <a:p>
            <a:r>
              <a:rPr lang="en-US" noProof="0"/>
              <a:t>Click to edit Master title style</a:t>
            </a:r>
            <a:endParaRPr lang="en-US" noProof="0" dirty="0"/>
          </a:p>
        </p:txBody>
      </p:sp>
      <p:sp>
        <p:nvSpPr>
          <p:cNvPr id="3" name="Untertitel 2">
            <a:extLst>
              <a:ext uri="{FF2B5EF4-FFF2-40B4-BE49-F238E27FC236}">
                <a16:creationId xmlns:a16="http://schemas.microsoft.com/office/drawing/2014/main" id="{E6B90887-ED35-5A20-7C9B-459ACC25845A}"/>
              </a:ext>
            </a:extLst>
          </p:cNvPr>
          <p:cNvSpPr>
            <a:spLocks noGrp="1"/>
          </p:cNvSpPr>
          <p:nvPr>
            <p:ph type="subTitle" idx="1"/>
          </p:nvPr>
        </p:nvSpPr>
        <p:spPr>
          <a:xfrm>
            <a:off x="287336" y="3024000"/>
            <a:ext cx="5310000" cy="1800000"/>
          </a:xfrm>
        </p:spPr>
        <p:txBody>
          <a:bodyPr tIns="259200"/>
          <a:lstStyle>
            <a:lvl1pPr marL="0" indent="0" algn="l">
              <a:spcAft>
                <a:spcPts val="1600"/>
              </a:spcAft>
              <a:buNone/>
              <a:defRPr sz="1400">
                <a:solidFill>
                  <a:schemeClr val="bg1"/>
                </a:solidFill>
              </a:defRPr>
            </a:lvl1pPr>
            <a:lvl2pPr marL="0" indent="0" algn="l">
              <a:spcAft>
                <a:spcPts val="0"/>
              </a:spcAft>
              <a:buNone/>
              <a:defRPr sz="1400">
                <a:solidFill>
                  <a:schemeClr val="bg1"/>
                </a:solidFill>
              </a:defRPr>
            </a:lvl2pPr>
            <a:lvl3pPr marL="0" indent="0" algn="l">
              <a:spcAft>
                <a:spcPts val="0"/>
              </a:spcAft>
              <a:buNone/>
              <a:defRPr sz="1400">
                <a:solidFill>
                  <a:schemeClr val="bg1"/>
                </a:solidFill>
              </a:defRPr>
            </a:lvl3pPr>
            <a:lvl4pPr marL="0" indent="0" algn="l">
              <a:spcAft>
                <a:spcPts val="0"/>
              </a:spcAft>
              <a:buNone/>
              <a:defRPr sz="1400" b="0">
                <a:solidFill>
                  <a:schemeClr val="bg1"/>
                </a:solidFill>
              </a:defRPr>
            </a:lvl4pPr>
            <a:lvl5pPr marL="0" indent="0" algn="l">
              <a:spcAft>
                <a:spcPts val="0"/>
              </a:spcAft>
              <a:buNone/>
              <a:defRPr sz="1400">
                <a:solidFill>
                  <a:schemeClr val="bg1"/>
                </a:solidFill>
              </a:defRPr>
            </a:lvl5pPr>
            <a:lvl6pPr marL="0" indent="0" algn="l">
              <a:spcAft>
                <a:spcPts val="0"/>
              </a:spcAft>
              <a:buNone/>
              <a:defRPr sz="1400">
                <a:solidFill>
                  <a:schemeClr val="bg1"/>
                </a:solidFill>
              </a:defRPr>
            </a:lvl6pPr>
            <a:lvl7pPr marL="0" indent="0" algn="l">
              <a:lnSpc>
                <a:spcPct val="100000"/>
              </a:lnSpc>
              <a:buNone/>
              <a:defRPr sz="1400">
                <a:solidFill>
                  <a:schemeClr val="bg1"/>
                </a:solidFill>
              </a:defRPr>
            </a:lvl7pPr>
            <a:lvl8pPr marL="0" indent="0" algn="l">
              <a:lnSpc>
                <a:spcPct val="100000"/>
              </a:lnSpc>
              <a:buNone/>
              <a:defRPr sz="1400">
                <a:solidFill>
                  <a:schemeClr val="bg1"/>
                </a:solidFill>
              </a:defRPr>
            </a:lvl8pPr>
            <a:lvl9pPr marL="0" indent="0" algn="l">
              <a:lnSpc>
                <a:spcPct val="100000"/>
              </a:lnSpc>
              <a:buNone/>
              <a:defRPr sz="1400">
                <a:solidFill>
                  <a:schemeClr val="bg1"/>
                </a:solidFill>
              </a:defRPr>
            </a:lvl9pPr>
          </a:lstStyle>
          <a:p>
            <a:r>
              <a:rPr lang="en-US" noProof="0"/>
              <a:t>Click to edit Master subtitle style</a:t>
            </a:r>
            <a:endParaRPr lang="en-US" noProof="0" dirty="0">
              <a:solidFill>
                <a:schemeClr val="bg1"/>
              </a:solidFill>
            </a:endParaRPr>
          </a:p>
        </p:txBody>
      </p:sp>
      <p:pic>
        <p:nvPicPr>
          <p:cNvPr id="9" name="Grafik 8">
            <a:extLst>
              <a:ext uri="{FF2B5EF4-FFF2-40B4-BE49-F238E27FC236}">
                <a16:creationId xmlns:a16="http://schemas.microsoft.com/office/drawing/2014/main" id="{1D9C6DEC-DBDD-FC01-FA7E-98919C01D9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0096" y="283377"/>
            <a:ext cx="2305683" cy="303380"/>
          </a:xfrm>
          <a:prstGeom prst="rect">
            <a:avLst/>
          </a:prstGeom>
        </p:spPr>
      </p:pic>
      <p:cxnSp>
        <p:nvCxnSpPr>
          <p:cNvPr id="12" name="Straight Connector 11">
            <a:extLst>
              <a:ext uri="{FF2B5EF4-FFF2-40B4-BE49-F238E27FC236}">
                <a16:creationId xmlns:a16="http://schemas.microsoft.com/office/drawing/2014/main" id="{F531BBB2-EB11-D2F5-8AC3-BBF9BB3D2A20}"/>
              </a:ext>
            </a:extLst>
          </p:cNvPr>
          <p:cNvCxnSpPr/>
          <p:nvPr userDrawn="1"/>
        </p:nvCxnSpPr>
        <p:spPr>
          <a:xfrm>
            <a:off x="287336" y="2093439"/>
            <a:ext cx="5310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DB840ED-5D5E-5D88-FCF7-2D2ABA7BB02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90315" y="6440208"/>
            <a:ext cx="1515600" cy="166760"/>
          </a:xfrm>
          <a:prstGeom prst="rect">
            <a:avLst/>
          </a:prstGeom>
        </p:spPr>
      </p:pic>
      <p:sp>
        <p:nvSpPr>
          <p:cNvPr id="4" name="Abgerundete rechteckige Legende 10">
            <a:extLst>
              <a:ext uri="{FF2B5EF4-FFF2-40B4-BE49-F238E27FC236}">
                <a16:creationId xmlns:a16="http://schemas.microsoft.com/office/drawing/2014/main" id="{478E00B4-9DEB-7BFA-02D6-1A57BDCCE3A9}"/>
              </a:ext>
            </a:extLst>
          </p:cNvPr>
          <p:cNvSpPr/>
          <p:nvPr userDrawn="1"/>
        </p:nvSpPr>
        <p:spPr>
          <a:xfrm>
            <a:off x="-2808000" y="21074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Presentation title with multiple lines, please keep as short as possible</a:t>
            </a:r>
          </a:p>
        </p:txBody>
      </p:sp>
      <p:sp>
        <p:nvSpPr>
          <p:cNvPr id="5" name="Abgerundete rechteckige Legende 10">
            <a:extLst>
              <a:ext uri="{FF2B5EF4-FFF2-40B4-BE49-F238E27FC236}">
                <a16:creationId xmlns:a16="http://schemas.microsoft.com/office/drawing/2014/main" id="{9FA1DB77-CFFC-50A2-44D5-AFF434240524}"/>
              </a:ext>
            </a:extLst>
          </p:cNvPr>
          <p:cNvSpPr/>
          <p:nvPr userDrawn="1"/>
        </p:nvSpPr>
        <p:spPr>
          <a:xfrm>
            <a:off x="-2808000" y="3095159"/>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only one line long, move this text frame up and align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three lines long, move this text frame down and align it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second list level is used for name, position, event and date.</a:t>
            </a:r>
          </a:p>
        </p:txBody>
      </p:sp>
    </p:spTree>
    <p:extLst>
      <p:ext uri="{BB962C8B-B14F-4D97-AF65-F5344CB8AC3E}">
        <p14:creationId xmlns:p14="http://schemas.microsoft.com/office/powerpoint/2010/main" val="81262190"/>
      </p:ext>
    </p:extLst>
  </p:cSld>
  <p:clrMapOvr>
    <a:masterClrMapping/>
  </p:clrMapOvr>
  <p:extLst>
    <p:ext uri="{DCECCB84-F9BA-43D5-87BE-67443E8EF086}">
      <p15:sldGuideLst xmlns:p15="http://schemas.microsoft.com/office/powerpoint/2012/main">
        <p15:guide id="1" orient="horz" pos="1496" userDrawn="1">
          <p15:clr>
            <a:srgbClr val="FBAE40"/>
          </p15:clr>
        </p15:guide>
        <p15:guide id="2" pos="3840" userDrawn="1">
          <p15:clr>
            <a:srgbClr val="FBAE40"/>
          </p15:clr>
        </p15:guide>
        <p15:guide id="5" pos="352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a:t>Click to edit Master title style</a:t>
            </a:r>
            <a:endParaRPr lang="de-DE" dirty="0"/>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9217800" y="1378800"/>
            <a:ext cx="2685600" cy="49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2685600" cy="49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9">
            <a:extLst>
              <a:ext uri="{FF2B5EF4-FFF2-40B4-BE49-F238E27FC236}">
                <a16:creationId xmlns:a16="http://schemas.microsoft.com/office/drawing/2014/main" id="{60CD936A-5C06-33D9-1B52-E475F551E9A3}"/>
              </a:ext>
            </a:extLst>
          </p:cNvPr>
          <p:cNvSpPr>
            <a:spLocks noGrp="1"/>
          </p:cNvSpPr>
          <p:nvPr>
            <p:ph sz="quarter" idx="16"/>
          </p:nvPr>
        </p:nvSpPr>
        <p:spPr>
          <a:xfrm>
            <a:off x="6235200" y="1378800"/>
            <a:ext cx="2685600" cy="49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Inhaltsplatzhalter 3">
            <a:extLst>
              <a:ext uri="{FF2B5EF4-FFF2-40B4-BE49-F238E27FC236}">
                <a16:creationId xmlns:a16="http://schemas.microsoft.com/office/drawing/2014/main" id="{A3DA6D5A-A339-4B79-2219-AE17A2290611}"/>
              </a:ext>
            </a:extLst>
          </p:cNvPr>
          <p:cNvSpPr>
            <a:spLocks noGrp="1"/>
          </p:cNvSpPr>
          <p:nvPr>
            <p:ph sz="half" idx="17"/>
          </p:nvPr>
        </p:nvSpPr>
        <p:spPr>
          <a:xfrm>
            <a:off x="3269938" y="1378800"/>
            <a:ext cx="2685600" cy="49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2516256684"/>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guide id="4" pos="1875" userDrawn="1">
          <p15:clr>
            <a:srgbClr val="FBAE40"/>
          </p15:clr>
        </p15:guide>
        <p15:guide id="5" pos="2058" userDrawn="1">
          <p15:clr>
            <a:srgbClr val="FBAE40"/>
          </p15:clr>
        </p15:guide>
        <p15:guide id="6" pos="5622" userDrawn="1">
          <p15:clr>
            <a:srgbClr val="FBAE40"/>
          </p15:clr>
        </p15:guide>
        <p15:guide id="7" pos="5804" userDrawn="1">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Highlight light, Line dark">
    <p:bg>
      <p:bgPr>
        <a:solidFill>
          <a:schemeClr val="accent1"/>
        </a:solidFill>
        <a:effectLst/>
      </p:bgPr>
    </p:bg>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p>
            <a:r>
              <a:rPr lang="en-US" dirty="0"/>
              <a:t>Click to edit Master title style</a:t>
            </a:r>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16" name="Rectangle 15">
            <a:extLst>
              <a:ext uri="{FF2B5EF4-FFF2-40B4-BE49-F238E27FC236}">
                <a16:creationId xmlns:a16="http://schemas.microsoft.com/office/drawing/2014/main" id="{C89B7536-813E-8070-C2E4-DF1A0FBF5358}"/>
              </a:ext>
            </a:extLst>
          </p:cNvPr>
          <p:cNvSpPr/>
          <p:nvPr userDrawn="1"/>
        </p:nvSpPr>
        <p:spPr>
          <a:xfrm>
            <a:off x="288000" y="1036800"/>
            <a:ext cx="7617600" cy="25200"/>
          </a:xfrm>
          <a:prstGeom prst="rect">
            <a:avLst/>
          </a:prstGeom>
          <a:solidFill>
            <a:srgbClr val="7218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2" name="Online Image Placeholder 9">
            <a:extLst>
              <a:ext uri="{FF2B5EF4-FFF2-40B4-BE49-F238E27FC236}">
                <a16:creationId xmlns:a16="http://schemas.microsoft.com/office/drawing/2014/main" id="{AE64E78E-FF5F-6F08-E64D-99FC4BBD1066}"/>
              </a:ext>
            </a:extLst>
          </p:cNvPr>
          <p:cNvSpPr>
            <a:spLocks noGrp="1"/>
          </p:cNvSpPr>
          <p:nvPr>
            <p:ph type="clipArt" sz="quarter" idx="21" hasCustomPrompt="1"/>
          </p:nvPr>
        </p:nvSpPr>
        <p:spPr>
          <a:xfrm>
            <a:off x="10751366" y="1036800"/>
            <a:ext cx="1440634" cy="25200"/>
          </a:xfrm>
          <a:solidFill>
            <a:srgbClr val="721833"/>
          </a:solidFill>
        </p:spPr>
        <p:txBody>
          <a:bodyPr/>
          <a:lstStyle>
            <a:lvl1pPr>
              <a:defRPr sz="100" b="0">
                <a:solidFill>
                  <a:srgbClr val="3C3E00"/>
                </a:solidFill>
              </a:defRPr>
            </a:lvl1pPr>
          </a:lstStyle>
          <a:p>
            <a:r>
              <a:rPr lang="en-US" dirty="0"/>
              <a:t>.</a:t>
            </a:r>
          </a:p>
        </p:txBody>
      </p:sp>
      <p:pic>
        <p:nvPicPr>
          <p:cNvPr id="3" name="Grafik 10">
            <a:extLst>
              <a:ext uri="{FF2B5EF4-FFF2-40B4-BE49-F238E27FC236}">
                <a16:creationId xmlns:a16="http://schemas.microsoft.com/office/drawing/2014/main" id="{FC9AD835-EDF7-941C-5AC5-D89F9EE7FA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102791524"/>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4980" userDrawn="1">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Highlight light, Line light">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p>
            <a:r>
              <a:rPr lang="en-US" dirty="0"/>
              <a:t>Click to edit Master title style</a:t>
            </a:r>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6" name="Rectangle 15">
            <a:extLst>
              <a:ext uri="{FF2B5EF4-FFF2-40B4-BE49-F238E27FC236}">
                <a16:creationId xmlns:a16="http://schemas.microsoft.com/office/drawing/2014/main" id="{C89B7536-813E-8070-C2E4-DF1A0FBF5358}"/>
              </a:ext>
            </a:extLst>
          </p:cNvPr>
          <p:cNvSpPr/>
          <p:nvPr userDrawn="1"/>
        </p:nvSpPr>
        <p:spPr>
          <a:xfrm>
            <a:off x="288000" y="1036800"/>
            <a:ext cx="76176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2" name="Online Image Placeholder 9">
            <a:extLst>
              <a:ext uri="{FF2B5EF4-FFF2-40B4-BE49-F238E27FC236}">
                <a16:creationId xmlns:a16="http://schemas.microsoft.com/office/drawing/2014/main" id="{AE64E78E-FF5F-6F08-E64D-99FC4BBD1066}"/>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sp>
        <p:nvSpPr>
          <p:cNvPr id="4" name="Abgerundete rechteckige Legende 10">
            <a:extLst>
              <a:ext uri="{FF2B5EF4-FFF2-40B4-BE49-F238E27FC236}">
                <a16:creationId xmlns:a16="http://schemas.microsoft.com/office/drawing/2014/main" id="{73BB6D4A-38C5-FF3A-907F-A2ABCFAD17EF}"/>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3170755424"/>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4980" userDrawn="1">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Highlight dark, Line dark">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lvl1pPr>
              <a:defRPr>
                <a:solidFill>
                  <a:schemeClr val="bg1"/>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7"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3" name="Rectangle 12">
            <a:extLst>
              <a:ext uri="{FF2B5EF4-FFF2-40B4-BE49-F238E27FC236}">
                <a16:creationId xmlns:a16="http://schemas.microsoft.com/office/drawing/2014/main" id="{C87C8480-EFC8-037D-4492-0D1A3CE0AEF3}"/>
              </a:ext>
            </a:extLst>
          </p:cNvPr>
          <p:cNvSpPr/>
          <p:nvPr userDrawn="1"/>
        </p:nvSpPr>
        <p:spPr>
          <a:xfrm>
            <a:off x="288000" y="1036800"/>
            <a:ext cx="7617600" cy="25200"/>
          </a:xfrm>
          <a:prstGeom prst="rect">
            <a:avLst/>
          </a:prstGeom>
          <a:solidFill>
            <a:srgbClr val="7218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ooter Placeholder 6">
            <a:extLst>
              <a:ext uri="{FF2B5EF4-FFF2-40B4-BE49-F238E27FC236}">
                <a16:creationId xmlns:a16="http://schemas.microsoft.com/office/drawing/2014/main" id="{DA0B6A31-3801-382C-595A-81D616D6F04B}"/>
              </a:ext>
            </a:extLst>
          </p:cNvPr>
          <p:cNvSpPr>
            <a:spLocks noGrp="1"/>
          </p:cNvSpPr>
          <p:nvPr>
            <p:ph type="ftr" sz="quarter" idx="15"/>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10" name="Slide Number Placeholder 9">
            <a:extLst>
              <a:ext uri="{FF2B5EF4-FFF2-40B4-BE49-F238E27FC236}">
                <a16:creationId xmlns:a16="http://schemas.microsoft.com/office/drawing/2014/main" id="{E64D8672-5055-FE0F-0F41-09B11E1D86F0}"/>
              </a:ext>
            </a:extLst>
          </p:cNvPr>
          <p:cNvSpPr>
            <a:spLocks noGrp="1"/>
          </p:cNvSpPr>
          <p:nvPr>
            <p:ph type="sldNum" sz="quarter" idx="16"/>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11" name="Online Image Placeholder 9">
            <a:extLst>
              <a:ext uri="{FF2B5EF4-FFF2-40B4-BE49-F238E27FC236}">
                <a16:creationId xmlns:a16="http://schemas.microsoft.com/office/drawing/2014/main" id="{57CE4A4F-10F9-B148-2F78-CB04D918C50B}"/>
              </a:ext>
            </a:extLst>
          </p:cNvPr>
          <p:cNvSpPr>
            <a:spLocks noGrp="1"/>
          </p:cNvSpPr>
          <p:nvPr>
            <p:ph type="clipArt" sz="quarter" idx="21" hasCustomPrompt="1"/>
          </p:nvPr>
        </p:nvSpPr>
        <p:spPr>
          <a:xfrm>
            <a:off x="10751366" y="1036800"/>
            <a:ext cx="1440634" cy="25200"/>
          </a:xfrm>
          <a:solidFill>
            <a:srgbClr val="721833"/>
          </a:solidFill>
        </p:spPr>
        <p:txBody>
          <a:bodyPr/>
          <a:lstStyle>
            <a:lvl1pPr>
              <a:defRPr sz="100" b="0">
                <a:solidFill>
                  <a:srgbClr val="3C3E00"/>
                </a:solidFill>
              </a:defRPr>
            </a:lvl1pPr>
          </a:lstStyle>
          <a:p>
            <a:r>
              <a:rPr lang="en-US" dirty="0"/>
              <a:t>.</a:t>
            </a:r>
          </a:p>
        </p:txBody>
      </p:sp>
      <p:sp>
        <p:nvSpPr>
          <p:cNvPr id="4" name="Abgerundete rechteckige Legende 10">
            <a:extLst>
              <a:ext uri="{FF2B5EF4-FFF2-40B4-BE49-F238E27FC236}">
                <a16:creationId xmlns:a16="http://schemas.microsoft.com/office/drawing/2014/main" id="{191D0990-55FB-EAE2-32AE-8D738402C923}"/>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4018493903"/>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4980" userDrawn="1">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Text, Picture">
    <p:bg>
      <p:bgPr>
        <a:solidFill>
          <a:srgbClr val="721833"/>
        </a:solidFill>
        <a:effectLst/>
      </p:bgPr>
    </p:bg>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7FA45EF1-65E8-7C9F-0BDF-ED75C2AABE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50904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88000" y="1379538"/>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Online Image Placeholder 9">
            <a:extLst>
              <a:ext uri="{FF2B5EF4-FFF2-40B4-BE49-F238E27FC236}">
                <a16:creationId xmlns:a16="http://schemas.microsoft.com/office/drawing/2014/main" id="{3E5E6F4D-EF63-9880-3600-81A3735826A7}"/>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sp>
        <p:nvSpPr>
          <p:cNvPr id="6" name="Abgerundete rechteckige Legende 10">
            <a:extLst>
              <a:ext uri="{FF2B5EF4-FFF2-40B4-BE49-F238E27FC236}">
                <a16:creationId xmlns:a16="http://schemas.microsoft.com/office/drawing/2014/main" id="{CD740958-1A36-43B9-1DD4-0BAD4348FBD5}"/>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1064929932"/>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wo Contents with Background Grey 95">
    <p:bg>
      <p:bgPr>
        <a:solidFill>
          <a:srgbClr val="F1F1F1"/>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dirty="0"/>
              <a:t>Click to edit Master title style</a:t>
            </a:r>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379589552"/>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386" userDrawn="1">
          <p15:clr>
            <a:srgbClr val="FBAE40"/>
          </p15:clr>
        </p15:guide>
        <p15:guide id="3" pos="4112" userDrawn="1">
          <p15:clr>
            <a:srgbClr val="FBAE40"/>
          </p15:clr>
        </p15:guide>
        <p15:guide id="4" pos="3840" userDrawn="1">
          <p15:clr>
            <a:srgbClr val="FBAE40"/>
          </p15:clr>
        </p15:guide>
        <p15:guide id="5" pos="7319" userDrawn="1">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wo Contents with Background Blue 25">
    <p:bg>
      <p:bgPr>
        <a:solidFill>
          <a:srgbClr val="003C70"/>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dirty="0"/>
              <a:t>Click to edit Master title style</a:t>
            </a:r>
            <a:endParaRPr lang="de-DE" dirty="0"/>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a:t>
            </a:fld>
            <a:endParaRPr lang="en-US" noProof="0" dirty="0"/>
          </a:p>
        </p:txBody>
      </p:sp>
      <p:pic>
        <p:nvPicPr>
          <p:cNvPr id="5" name="Grafik 10">
            <a:extLst>
              <a:ext uri="{FF2B5EF4-FFF2-40B4-BE49-F238E27FC236}">
                <a16:creationId xmlns:a16="http://schemas.microsoft.com/office/drawing/2014/main" id="{75BCEC29-2BC5-3234-39D0-FC2D17F5E4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3792909467"/>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386" userDrawn="1">
          <p15:clr>
            <a:srgbClr val="FBAE40"/>
          </p15:clr>
        </p15:guide>
        <p15:guide id="3" pos="4112" userDrawn="1">
          <p15:clr>
            <a:srgbClr val="FBAE40"/>
          </p15:clr>
        </p15:guide>
        <p15:guide id="4" pos="3840" userDrawn="1">
          <p15:clr>
            <a:srgbClr val="FBAE40"/>
          </p15:clr>
        </p15:guide>
        <p15:guide id="5" pos="7319" userDrawn="1">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wo Contents with Background light">
    <p:bg>
      <p:bgPr>
        <a:solidFill>
          <a:schemeClr val="accent1"/>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dirty="0"/>
              <a:t>Click to edit Master title style</a:t>
            </a:r>
            <a:endParaRPr lang="de-DE" dirty="0"/>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a:t>
            </a:fld>
            <a:endParaRPr lang="en-US" noProof="0" dirty="0"/>
          </a:p>
        </p:txBody>
      </p:sp>
      <p:pic>
        <p:nvPicPr>
          <p:cNvPr id="5" name="Grafik 10">
            <a:extLst>
              <a:ext uri="{FF2B5EF4-FFF2-40B4-BE49-F238E27FC236}">
                <a16:creationId xmlns:a16="http://schemas.microsoft.com/office/drawing/2014/main" id="{DCBA62C2-C7B7-87CF-008A-31AD89387C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3553282652"/>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386" userDrawn="1">
          <p15:clr>
            <a:srgbClr val="FBAE40"/>
          </p15:clr>
        </p15:guide>
        <p15:guide id="3" pos="4112" userDrawn="1">
          <p15:clr>
            <a:srgbClr val="FBAE40"/>
          </p15:clr>
        </p15:guide>
        <p15:guide id="4" pos="3840" userDrawn="1">
          <p15:clr>
            <a:srgbClr val="FBAE40"/>
          </p15:clr>
        </p15:guide>
        <p15:guide id="5" pos="7319" userDrawn="1">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Two Contents with Background dark">
    <p:bg>
      <p:bgPr>
        <a:solidFill>
          <a:srgbClr val="721833"/>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dirty="0"/>
              <a:t>Click to edit Master title style</a:t>
            </a:r>
            <a:endParaRPr lang="de-DE" dirty="0"/>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a:t>
            </a:fld>
            <a:endParaRPr lang="en-US" noProof="0" dirty="0"/>
          </a:p>
        </p:txBody>
      </p:sp>
      <p:pic>
        <p:nvPicPr>
          <p:cNvPr id="5" name="Grafik 10">
            <a:extLst>
              <a:ext uri="{FF2B5EF4-FFF2-40B4-BE49-F238E27FC236}">
                <a16:creationId xmlns:a16="http://schemas.microsoft.com/office/drawing/2014/main" id="{505444E4-6B96-E182-C5E3-766A53CD51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1957363325"/>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386" userDrawn="1">
          <p15:clr>
            <a:srgbClr val="FBAE40"/>
          </p15:clr>
        </p15:guide>
        <p15:guide id="3" pos="4112" userDrawn="1">
          <p15:clr>
            <a:srgbClr val="FBAE40"/>
          </p15:clr>
        </p15:guide>
        <p15:guide id="4" pos="3840" userDrawn="1">
          <p15:clr>
            <a:srgbClr val="FBAE40"/>
          </p15:clr>
        </p15:guide>
        <p15:guide id="5" pos="7319" userDrawn="1">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p:txBody>
          <a:bodyPr/>
          <a:lstStyle/>
          <a:p>
            <a:r>
              <a:rPr lang="en-US" dirty="0"/>
              <a:t>Click to edit Master title style</a:t>
            </a:r>
            <a:endParaRPr lang="de-DE" dirty="0"/>
          </a:p>
        </p:txBody>
      </p:sp>
      <p:sp>
        <p:nvSpPr>
          <p:cNvPr id="10" name="Content Placeholder 9">
            <a:extLst>
              <a:ext uri="{FF2B5EF4-FFF2-40B4-BE49-F238E27FC236}">
                <a16:creationId xmlns:a16="http://schemas.microsoft.com/office/drawing/2014/main" id="{BA56E249-7AEA-83D1-24C6-550B472E2D47}"/>
              </a:ext>
            </a:extLst>
          </p:cNvPr>
          <p:cNvSpPr>
            <a:spLocks noGrp="1"/>
          </p:cNvSpPr>
          <p:nvPr>
            <p:ph sz="quarter" idx="14"/>
          </p:nvPr>
        </p:nvSpPr>
        <p:spPr>
          <a:xfrm>
            <a:off x="287338" y="1378800"/>
            <a:ext cx="11615737"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E3E0F317-4110-93B3-B9DE-2463263AF9C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C73C78F-543D-0FE5-AC6D-97A58D2BB4A6}"/>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7" name="Slide Number Placeholder 6">
            <a:extLst>
              <a:ext uri="{FF2B5EF4-FFF2-40B4-BE49-F238E27FC236}">
                <a16:creationId xmlns:a16="http://schemas.microsoft.com/office/drawing/2014/main" id="{52EA1648-417E-59AD-2CA3-D844E7D05325}"/>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2401540168"/>
      </p:ext>
    </p:extLst>
  </p:cSld>
  <p:clrMapOvr>
    <a:masterClrMapping/>
  </p:clrMapOvr>
  <p:extLst>
    <p:ext uri="{DCECCB84-F9BA-43D5-87BE-67443E8EF086}">
      <p15:sldGuideLst xmlns:p15="http://schemas.microsoft.com/office/powerpoint/2012/main">
        <p15:guide id="1" orient="horz" pos="869" userDrawn="1">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endParaRPr lang="de-DE" dirty="0"/>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236672" y="1378800"/>
            <a:ext cx="56700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6700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1885B91D-4685-5F58-F0CF-68DFC8CADE20}"/>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CB309E67-4CCB-C781-B73D-ABA1E30E8E54}"/>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2652391817"/>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Picture (3:1)">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CA56C73-8105-7A0C-158A-DF385A8EB7B8}"/>
              </a:ext>
            </a:extLst>
          </p:cNvPr>
          <p:cNvSpPr>
            <a:spLocks noGrp="1"/>
          </p:cNvSpPr>
          <p:nvPr>
            <p:ph type="pic" sz="quarter" idx="21"/>
          </p:nvPr>
        </p:nvSpPr>
        <p:spPr>
          <a:xfrm>
            <a:off x="9216000" y="1378800"/>
            <a:ext cx="2685600" cy="4903200"/>
          </a:xfrm>
          <a:custGeom>
            <a:avLst/>
            <a:gdLst>
              <a:gd name="connsiteX0" fmla="*/ 283189 w 2685600"/>
              <a:gd name="connsiteY0" fmla="*/ 0 h 4903200"/>
              <a:gd name="connsiteX1" fmla="*/ 2403886 w 2685600"/>
              <a:gd name="connsiteY1" fmla="*/ 0 h 4903200"/>
              <a:gd name="connsiteX2" fmla="*/ 2681321 w 2685600"/>
              <a:gd name="connsiteY2" fmla="*/ 226255 h 4903200"/>
              <a:gd name="connsiteX3" fmla="*/ 2685600 w 2685600"/>
              <a:gd name="connsiteY3" fmla="*/ 268721 h 4903200"/>
              <a:gd name="connsiteX4" fmla="*/ 2685600 w 2685600"/>
              <a:gd name="connsiteY4" fmla="*/ 4634480 h 4903200"/>
              <a:gd name="connsiteX5" fmla="*/ 2681321 w 2685600"/>
              <a:gd name="connsiteY5" fmla="*/ 4676946 h 4903200"/>
              <a:gd name="connsiteX6" fmla="*/ 2514115 w 2685600"/>
              <a:gd name="connsiteY6" fmla="*/ 4880933 h 4903200"/>
              <a:gd name="connsiteX7" fmla="*/ 2403891 w 2685600"/>
              <a:gd name="connsiteY7" fmla="*/ 4903200 h 4903200"/>
              <a:gd name="connsiteX8" fmla="*/ 283184 w 2685600"/>
              <a:gd name="connsiteY8" fmla="*/ 4903200 h 4903200"/>
              <a:gd name="connsiteX9" fmla="*/ 172960 w 2685600"/>
              <a:gd name="connsiteY9" fmla="*/ 4880933 h 4903200"/>
              <a:gd name="connsiteX10" fmla="*/ 0 w 2685600"/>
              <a:gd name="connsiteY10" fmla="*/ 4619840 h 4903200"/>
              <a:gd name="connsiteX11" fmla="*/ 0 w 2685600"/>
              <a:gd name="connsiteY11" fmla="*/ 283361 h 4903200"/>
              <a:gd name="connsiteX12" fmla="*/ 283189 w 2685600"/>
              <a:gd name="connsiteY12" fmla="*/ 0 h 49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600" h="4903200">
                <a:moveTo>
                  <a:pt x="283189" y="0"/>
                </a:moveTo>
                <a:lnTo>
                  <a:pt x="2403886" y="0"/>
                </a:lnTo>
                <a:cubicBezTo>
                  <a:pt x="2540734" y="0"/>
                  <a:pt x="2654915" y="97134"/>
                  <a:pt x="2681321" y="226255"/>
                </a:cubicBezTo>
                <a:lnTo>
                  <a:pt x="2685600" y="268721"/>
                </a:lnTo>
                <a:lnTo>
                  <a:pt x="2685600" y="4634480"/>
                </a:lnTo>
                <a:lnTo>
                  <a:pt x="2681321" y="4676946"/>
                </a:lnTo>
                <a:cubicBezTo>
                  <a:pt x="2662459" y="4769176"/>
                  <a:pt x="2598815" y="4845085"/>
                  <a:pt x="2514115" y="4880933"/>
                </a:cubicBezTo>
                <a:lnTo>
                  <a:pt x="2403891" y="4903200"/>
                </a:lnTo>
                <a:lnTo>
                  <a:pt x="283184" y="4903200"/>
                </a:lnTo>
                <a:lnTo>
                  <a:pt x="172960" y="4880933"/>
                </a:lnTo>
                <a:cubicBezTo>
                  <a:pt x="71320" y="4837916"/>
                  <a:pt x="0" y="4737210"/>
                  <a:pt x="0" y="4619840"/>
                </a:cubicBezTo>
                <a:lnTo>
                  <a:pt x="0" y="283361"/>
                </a:lnTo>
                <a:cubicBezTo>
                  <a:pt x="0" y="126869"/>
                  <a:pt x="126791" y="0"/>
                  <a:pt x="283189" y="0"/>
                </a:cubicBezTo>
                <a:close/>
              </a:path>
            </a:pathLst>
          </a:custGeom>
        </p:spPr>
        <p:txBody>
          <a:bodyPr wrap="square">
            <a:noAutofit/>
          </a:bodyPr>
          <a:lstStyle/>
          <a:p>
            <a:r>
              <a:rPr lang="en-US"/>
              <a:t>Click icon to add picture</a:t>
            </a:r>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287999" y="1378800"/>
            <a:ext cx="8636925" cy="49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Abgerundete rechteckige Legende 10">
            <a:extLst>
              <a:ext uri="{FF2B5EF4-FFF2-40B4-BE49-F238E27FC236}">
                <a16:creationId xmlns:a16="http://schemas.microsoft.com/office/drawing/2014/main" id="{3ED52294-B01F-13EA-3A82-142AFC78342F}"/>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2591779234"/>
      </p:ext>
    </p:extLst>
  </p:cSld>
  <p:clrMapOvr>
    <a:masterClrMapping/>
  </p:clrMapOvr>
  <p:extLst>
    <p:ext uri="{DCECCB84-F9BA-43D5-87BE-67443E8EF086}">
      <p15:sldGuideLst xmlns:p15="http://schemas.microsoft.com/office/powerpoint/2012/main">
        <p15:guide id="1" orient="horz" pos="869" userDrawn="1">
          <p15:clr>
            <a:srgbClr val="FBAE40"/>
          </p15:clr>
        </p15:guide>
        <p15:guide id="6" pos="5622" userDrawn="1">
          <p15:clr>
            <a:srgbClr val="FBAE40"/>
          </p15:clr>
        </p15:guide>
        <p15:guide id="7" pos="5804" userDrawn="1">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endParaRPr lang="de-DE" dirty="0"/>
          </a:p>
        </p:txBody>
      </p:sp>
      <p:sp>
        <p:nvSpPr>
          <p:cNvPr id="17" name="Rectangle 16">
            <a:extLst>
              <a:ext uri="{FF2B5EF4-FFF2-40B4-BE49-F238E27FC236}">
                <a16:creationId xmlns:a16="http://schemas.microsoft.com/office/drawing/2014/main" id="{1F0F0774-A736-B58B-3457-888B317F237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9">
            <a:extLst>
              <a:ext uri="{FF2B5EF4-FFF2-40B4-BE49-F238E27FC236}">
                <a16:creationId xmlns:a16="http://schemas.microsoft.com/office/drawing/2014/main" id="{00E0E6CC-1586-9C98-0538-5FE2A981A44A}"/>
              </a:ext>
            </a:extLst>
          </p:cNvPr>
          <p:cNvSpPr>
            <a:spLocks noGrp="1"/>
          </p:cNvSpPr>
          <p:nvPr>
            <p:ph sz="quarter" idx="14"/>
          </p:nvPr>
        </p:nvSpPr>
        <p:spPr>
          <a:xfrm>
            <a:off x="287337" y="1378800"/>
            <a:ext cx="3684588"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9">
            <a:extLst>
              <a:ext uri="{FF2B5EF4-FFF2-40B4-BE49-F238E27FC236}">
                <a16:creationId xmlns:a16="http://schemas.microsoft.com/office/drawing/2014/main" id="{93B3071F-F438-DCFD-E005-F4E2F754048B}"/>
              </a:ext>
            </a:extLst>
          </p:cNvPr>
          <p:cNvSpPr>
            <a:spLocks noGrp="1"/>
          </p:cNvSpPr>
          <p:nvPr>
            <p:ph sz="quarter" idx="16"/>
          </p:nvPr>
        </p:nvSpPr>
        <p:spPr>
          <a:xfrm>
            <a:off x="8216674" y="1378800"/>
            <a:ext cx="3686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Inhaltsplatzhalter 3">
            <a:extLst>
              <a:ext uri="{FF2B5EF4-FFF2-40B4-BE49-F238E27FC236}">
                <a16:creationId xmlns:a16="http://schemas.microsoft.com/office/drawing/2014/main" id="{9410BB89-0101-18E6-2EF2-6C91E8F158F7}"/>
              </a:ext>
            </a:extLst>
          </p:cNvPr>
          <p:cNvSpPr>
            <a:spLocks noGrp="1"/>
          </p:cNvSpPr>
          <p:nvPr>
            <p:ph sz="half" idx="17"/>
          </p:nvPr>
        </p:nvSpPr>
        <p:spPr>
          <a:xfrm>
            <a:off x="4260850" y="1378800"/>
            <a:ext cx="3686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Footer Placeholder 8">
            <a:extLst>
              <a:ext uri="{FF2B5EF4-FFF2-40B4-BE49-F238E27FC236}">
                <a16:creationId xmlns:a16="http://schemas.microsoft.com/office/drawing/2014/main" id="{6F467332-8CFF-A83D-77AC-88AA3D45B718}"/>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C350C5DF-5065-DC79-B6C0-C48D4B2C6CB0}"/>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1178883126"/>
      </p:ext>
    </p:extLst>
  </p:cSld>
  <p:clrMapOvr>
    <a:masterClrMapping/>
  </p:clrMapOvr>
  <p:extLst>
    <p:ext uri="{DCECCB84-F9BA-43D5-87BE-67443E8EF086}">
      <p15:sldGuideLst xmlns:p15="http://schemas.microsoft.com/office/powerpoint/2012/main">
        <p15:guide id="1" orient="horz" pos="869" userDrawn="1">
          <p15:clr>
            <a:srgbClr val="FBAE40"/>
          </p15:clr>
        </p15:guide>
        <p15:guide id="8" pos="2502" userDrawn="1">
          <p15:clr>
            <a:srgbClr val="FBAE40"/>
          </p15:clr>
        </p15:guide>
        <p15:guide id="9" pos="2684" userDrawn="1">
          <p15:clr>
            <a:srgbClr val="FBAE40"/>
          </p15:clr>
        </p15:guide>
        <p15:guide id="10" pos="4995" userDrawn="1">
          <p15:clr>
            <a:srgbClr val="FBAE40"/>
          </p15:clr>
        </p15:guide>
        <p15:guide id="11" pos="5178" userDrawn="1">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Four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endParaRPr lang="de-DE" dirty="0"/>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9217800"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9">
            <a:extLst>
              <a:ext uri="{FF2B5EF4-FFF2-40B4-BE49-F238E27FC236}">
                <a16:creationId xmlns:a16="http://schemas.microsoft.com/office/drawing/2014/main" id="{60CD936A-5C06-33D9-1B52-E475F551E9A3}"/>
              </a:ext>
            </a:extLst>
          </p:cNvPr>
          <p:cNvSpPr>
            <a:spLocks noGrp="1"/>
          </p:cNvSpPr>
          <p:nvPr>
            <p:ph sz="quarter" idx="16"/>
          </p:nvPr>
        </p:nvSpPr>
        <p:spPr>
          <a:xfrm>
            <a:off x="6235200"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Inhaltsplatzhalter 3">
            <a:extLst>
              <a:ext uri="{FF2B5EF4-FFF2-40B4-BE49-F238E27FC236}">
                <a16:creationId xmlns:a16="http://schemas.microsoft.com/office/drawing/2014/main" id="{A3DA6D5A-A339-4B79-2219-AE17A2290611}"/>
              </a:ext>
            </a:extLst>
          </p:cNvPr>
          <p:cNvSpPr>
            <a:spLocks noGrp="1"/>
          </p:cNvSpPr>
          <p:nvPr>
            <p:ph sz="half" idx="17"/>
          </p:nvPr>
        </p:nvSpPr>
        <p:spPr>
          <a:xfrm>
            <a:off x="3269938"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490493364"/>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guide id="4" pos="1875" userDrawn="1">
          <p15:clr>
            <a:srgbClr val="FBAE40"/>
          </p15:clr>
        </p15:guide>
        <p15:guide id="5" pos="2058" userDrawn="1">
          <p15:clr>
            <a:srgbClr val="FBAE40"/>
          </p15:clr>
        </p15:guide>
        <p15:guide id="6" pos="5622" userDrawn="1">
          <p15:clr>
            <a:srgbClr val="FBAE40"/>
          </p15:clr>
        </p15:guide>
        <p15:guide id="7" pos="5804" userDrawn="1">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ext, Picture (3:1)">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CA56C73-8105-7A0C-158A-DF385A8EB7B8}"/>
              </a:ext>
            </a:extLst>
          </p:cNvPr>
          <p:cNvSpPr>
            <a:spLocks noGrp="1"/>
          </p:cNvSpPr>
          <p:nvPr>
            <p:ph type="pic" sz="quarter" idx="21"/>
          </p:nvPr>
        </p:nvSpPr>
        <p:spPr>
          <a:xfrm>
            <a:off x="9216000" y="1378800"/>
            <a:ext cx="2685600" cy="4903200"/>
          </a:xfrm>
          <a:custGeom>
            <a:avLst/>
            <a:gdLst>
              <a:gd name="connsiteX0" fmla="*/ 283189 w 2685600"/>
              <a:gd name="connsiteY0" fmla="*/ 0 h 4903200"/>
              <a:gd name="connsiteX1" fmla="*/ 2403886 w 2685600"/>
              <a:gd name="connsiteY1" fmla="*/ 0 h 4903200"/>
              <a:gd name="connsiteX2" fmla="*/ 2681321 w 2685600"/>
              <a:gd name="connsiteY2" fmla="*/ 226255 h 4903200"/>
              <a:gd name="connsiteX3" fmla="*/ 2685600 w 2685600"/>
              <a:gd name="connsiteY3" fmla="*/ 268721 h 4903200"/>
              <a:gd name="connsiteX4" fmla="*/ 2685600 w 2685600"/>
              <a:gd name="connsiteY4" fmla="*/ 4634480 h 4903200"/>
              <a:gd name="connsiteX5" fmla="*/ 2681321 w 2685600"/>
              <a:gd name="connsiteY5" fmla="*/ 4676946 h 4903200"/>
              <a:gd name="connsiteX6" fmla="*/ 2514115 w 2685600"/>
              <a:gd name="connsiteY6" fmla="*/ 4880933 h 4903200"/>
              <a:gd name="connsiteX7" fmla="*/ 2403891 w 2685600"/>
              <a:gd name="connsiteY7" fmla="*/ 4903200 h 4903200"/>
              <a:gd name="connsiteX8" fmla="*/ 283184 w 2685600"/>
              <a:gd name="connsiteY8" fmla="*/ 4903200 h 4903200"/>
              <a:gd name="connsiteX9" fmla="*/ 172960 w 2685600"/>
              <a:gd name="connsiteY9" fmla="*/ 4880933 h 4903200"/>
              <a:gd name="connsiteX10" fmla="*/ 0 w 2685600"/>
              <a:gd name="connsiteY10" fmla="*/ 4619840 h 4903200"/>
              <a:gd name="connsiteX11" fmla="*/ 0 w 2685600"/>
              <a:gd name="connsiteY11" fmla="*/ 283361 h 4903200"/>
              <a:gd name="connsiteX12" fmla="*/ 283189 w 2685600"/>
              <a:gd name="connsiteY12" fmla="*/ 0 h 49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600" h="4903200">
                <a:moveTo>
                  <a:pt x="283189" y="0"/>
                </a:moveTo>
                <a:lnTo>
                  <a:pt x="2403886" y="0"/>
                </a:lnTo>
                <a:cubicBezTo>
                  <a:pt x="2540734" y="0"/>
                  <a:pt x="2654915" y="97134"/>
                  <a:pt x="2681321" y="226255"/>
                </a:cubicBezTo>
                <a:lnTo>
                  <a:pt x="2685600" y="268721"/>
                </a:lnTo>
                <a:lnTo>
                  <a:pt x="2685600" y="4634480"/>
                </a:lnTo>
                <a:lnTo>
                  <a:pt x="2681321" y="4676946"/>
                </a:lnTo>
                <a:cubicBezTo>
                  <a:pt x="2662459" y="4769176"/>
                  <a:pt x="2598815" y="4845085"/>
                  <a:pt x="2514115" y="4880933"/>
                </a:cubicBezTo>
                <a:lnTo>
                  <a:pt x="2403891" y="4903200"/>
                </a:lnTo>
                <a:lnTo>
                  <a:pt x="283184" y="4903200"/>
                </a:lnTo>
                <a:lnTo>
                  <a:pt x="172960" y="4880933"/>
                </a:lnTo>
                <a:cubicBezTo>
                  <a:pt x="71320" y="4837916"/>
                  <a:pt x="0" y="4737210"/>
                  <a:pt x="0" y="4619840"/>
                </a:cubicBezTo>
                <a:lnTo>
                  <a:pt x="0" y="283361"/>
                </a:lnTo>
                <a:cubicBezTo>
                  <a:pt x="0" y="126869"/>
                  <a:pt x="126791" y="0"/>
                  <a:pt x="283189" y="0"/>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287999" y="1378800"/>
            <a:ext cx="8636925"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Abgerundete rechteckige Legende 10">
            <a:extLst>
              <a:ext uri="{FF2B5EF4-FFF2-40B4-BE49-F238E27FC236}">
                <a16:creationId xmlns:a16="http://schemas.microsoft.com/office/drawing/2014/main" id="{3ED52294-B01F-13EA-3A82-142AFC78342F}"/>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2361975866"/>
      </p:ext>
    </p:extLst>
  </p:cSld>
  <p:clrMapOvr>
    <a:masterClrMapping/>
  </p:clrMapOvr>
  <p:extLst>
    <p:ext uri="{DCECCB84-F9BA-43D5-87BE-67443E8EF086}">
      <p15:sldGuideLst xmlns:p15="http://schemas.microsoft.com/office/powerpoint/2012/main">
        <p15:guide id="1" orient="horz" pos="869" userDrawn="1">
          <p15:clr>
            <a:srgbClr val="FBAE40"/>
          </p15:clr>
        </p15:guide>
        <p15:guide id="6" pos="5622" userDrawn="1">
          <p15:clr>
            <a:srgbClr val="FBAE40"/>
          </p15:clr>
        </p15:guide>
        <p15:guide id="7" pos="5804" userDrawn="1">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Picture, Text (1: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CA56C73-8105-7A0C-158A-DF385A8EB7B8}"/>
              </a:ext>
            </a:extLst>
          </p:cNvPr>
          <p:cNvSpPr>
            <a:spLocks noGrp="1"/>
          </p:cNvSpPr>
          <p:nvPr>
            <p:ph type="pic" sz="quarter" idx="21"/>
          </p:nvPr>
        </p:nvSpPr>
        <p:spPr>
          <a:xfrm>
            <a:off x="288000" y="1378800"/>
            <a:ext cx="2685600" cy="4903200"/>
          </a:xfrm>
          <a:custGeom>
            <a:avLst/>
            <a:gdLst>
              <a:gd name="connsiteX0" fmla="*/ 283189 w 2685600"/>
              <a:gd name="connsiteY0" fmla="*/ 0 h 4903200"/>
              <a:gd name="connsiteX1" fmla="*/ 2403886 w 2685600"/>
              <a:gd name="connsiteY1" fmla="*/ 0 h 4903200"/>
              <a:gd name="connsiteX2" fmla="*/ 2681321 w 2685600"/>
              <a:gd name="connsiteY2" fmla="*/ 226255 h 4903200"/>
              <a:gd name="connsiteX3" fmla="*/ 2685600 w 2685600"/>
              <a:gd name="connsiteY3" fmla="*/ 268721 h 4903200"/>
              <a:gd name="connsiteX4" fmla="*/ 2685600 w 2685600"/>
              <a:gd name="connsiteY4" fmla="*/ 4634480 h 4903200"/>
              <a:gd name="connsiteX5" fmla="*/ 2681321 w 2685600"/>
              <a:gd name="connsiteY5" fmla="*/ 4676946 h 4903200"/>
              <a:gd name="connsiteX6" fmla="*/ 2514115 w 2685600"/>
              <a:gd name="connsiteY6" fmla="*/ 4880933 h 4903200"/>
              <a:gd name="connsiteX7" fmla="*/ 2403891 w 2685600"/>
              <a:gd name="connsiteY7" fmla="*/ 4903200 h 4903200"/>
              <a:gd name="connsiteX8" fmla="*/ 283184 w 2685600"/>
              <a:gd name="connsiteY8" fmla="*/ 4903200 h 4903200"/>
              <a:gd name="connsiteX9" fmla="*/ 172960 w 2685600"/>
              <a:gd name="connsiteY9" fmla="*/ 4880933 h 4903200"/>
              <a:gd name="connsiteX10" fmla="*/ 0 w 2685600"/>
              <a:gd name="connsiteY10" fmla="*/ 4619840 h 4903200"/>
              <a:gd name="connsiteX11" fmla="*/ 0 w 2685600"/>
              <a:gd name="connsiteY11" fmla="*/ 283361 h 4903200"/>
              <a:gd name="connsiteX12" fmla="*/ 283189 w 2685600"/>
              <a:gd name="connsiteY12" fmla="*/ 0 h 49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600" h="4903200">
                <a:moveTo>
                  <a:pt x="283189" y="0"/>
                </a:moveTo>
                <a:lnTo>
                  <a:pt x="2403886" y="0"/>
                </a:lnTo>
                <a:cubicBezTo>
                  <a:pt x="2540734" y="0"/>
                  <a:pt x="2654915" y="97134"/>
                  <a:pt x="2681321" y="226255"/>
                </a:cubicBezTo>
                <a:lnTo>
                  <a:pt x="2685600" y="268721"/>
                </a:lnTo>
                <a:lnTo>
                  <a:pt x="2685600" y="4634480"/>
                </a:lnTo>
                <a:lnTo>
                  <a:pt x="2681321" y="4676946"/>
                </a:lnTo>
                <a:cubicBezTo>
                  <a:pt x="2662459" y="4769176"/>
                  <a:pt x="2598815" y="4845085"/>
                  <a:pt x="2514115" y="4880933"/>
                </a:cubicBezTo>
                <a:lnTo>
                  <a:pt x="2403891" y="4903200"/>
                </a:lnTo>
                <a:lnTo>
                  <a:pt x="283184" y="4903200"/>
                </a:lnTo>
                <a:lnTo>
                  <a:pt x="172960" y="4880933"/>
                </a:lnTo>
                <a:cubicBezTo>
                  <a:pt x="71320" y="4837916"/>
                  <a:pt x="0" y="4737210"/>
                  <a:pt x="0" y="4619840"/>
                </a:cubicBezTo>
                <a:lnTo>
                  <a:pt x="0" y="283361"/>
                </a:lnTo>
                <a:cubicBezTo>
                  <a:pt x="0" y="126869"/>
                  <a:pt x="126791" y="0"/>
                  <a:pt x="283189" y="0"/>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3266149" y="1378800"/>
            <a:ext cx="8636925"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Abgerundete rechteckige Legende 10">
            <a:extLst>
              <a:ext uri="{FF2B5EF4-FFF2-40B4-BE49-F238E27FC236}">
                <a16:creationId xmlns:a16="http://schemas.microsoft.com/office/drawing/2014/main" id="{A367B669-35C2-3CA2-5416-ADB4B5AD549C}"/>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3346016668"/>
      </p:ext>
    </p:extLst>
  </p:cSld>
  <p:clrMapOvr>
    <a:masterClrMapping/>
  </p:clrMapOvr>
  <p:extLst>
    <p:ext uri="{DCECCB84-F9BA-43D5-87BE-67443E8EF086}">
      <p15:sldGuideLst xmlns:p15="http://schemas.microsoft.com/office/powerpoint/2012/main">
        <p15:guide id="1" orient="horz" pos="869" userDrawn="1">
          <p15:clr>
            <a:srgbClr val="FBAE40"/>
          </p15:clr>
        </p15:guide>
        <p15:guide id="4" pos="1875" userDrawn="1">
          <p15:clr>
            <a:srgbClr val="FBAE40"/>
          </p15:clr>
        </p15:guide>
        <p15:guide id="5" pos="2058" userDrawn="1">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xt, Picture (2: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6E45D8-91E9-6F65-A257-0C6C537876BD}"/>
              </a:ext>
            </a:extLst>
          </p:cNvPr>
          <p:cNvSpPr>
            <a:spLocks noGrp="1"/>
          </p:cNvSpPr>
          <p:nvPr>
            <p:ph type="pic" sz="quarter" idx="21"/>
          </p:nvPr>
        </p:nvSpPr>
        <p:spPr>
          <a:xfrm>
            <a:off x="6231732" y="1379538"/>
            <a:ext cx="5670418" cy="4903787"/>
          </a:xfrm>
          <a:custGeom>
            <a:avLst/>
            <a:gdLst>
              <a:gd name="connsiteX0" fmla="*/ 274367 w 5670418"/>
              <a:gd name="connsiteY0" fmla="*/ 0 h 4903787"/>
              <a:gd name="connsiteX1" fmla="*/ 5396975 w 5670418"/>
              <a:gd name="connsiteY1" fmla="*/ 0 h 4903787"/>
              <a:gd name="connsiteX2" fmla="*/ 5665768 w 5670418"/>
              <a:gd name="connsiteY2" fmla="*/ 219073 h 4903787"/>
              <a:gd name="connsiteX3" fmla="*/ 5670418 w 5670418"/>
              <a:gd name="connsiteY3" fmla="*/ 265202 h 4903787"/>
              <a:gd name="connsiteX4" fmla="*/ 5670418 w 5670418"/>
              <a:gd name="connsiteY4" fmla="*/ 4638586 h 4903787"/>
              <a:gd name="connsiteX5" fmla="*/ 5665768 w 5670418"/>
              <a:gd name="connsiteY5" fmla="*/ 4684715 h 4903787"/>
              <a:gd name="connsiteX6" fmla="*/ 5396975 w 5670418"/>
              <a:gd name="connsiteY6" fmla="*/ 4903787 h 4903787"/>
              <a:gd name="connsiteX7" fmla="*/ 274367 w 5670418"/>
              <a:gd name="connsiteY7" fmla="*/ 4903787 h 4903787"/>
              <a:gd name="connsiteX8" fmla="*/ 0 w 5670418"/>
              <a:gd name="connsiteY8" fmla="*/ 4629420 h 4903787"/>
              <a:gd name="connsiteX9" fmla="*/ 0 w 5670418"/>
              <a:gd name="connsiteY9" fmla="*/ 274367 h 4903787"/>
              <a:gd name="connsiteX10" fmla="*/ 274367 w 5670418"/>
              <a:gd name="connsiteY10" fmla="*/ 0 h 490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70418" h="4903787">
                <a:moveTo>
                  <a:pt x="274367" y="0"/>
                </a:moveTo>
                <a:lnTo>
                  <a:pt x="5396975" y="0"/>
                </a:lnTo>
                <a:cubicBezTo>
                  <a:pt x="5529563" y="0"/>
                  <a:pt x="5640184" y="94048"/>
                  <a:pt x="5665768" y="219073"/>
                </a:cubicBezTo>
                <a:lnTo>
                  <a:pt x="5670418" y="265202"/>
                </a:lnTo>
                <a:lnTo>
                  <a:pt x="5670418" y="4638586"/>
                </a:lnTo>
                <a:lnTo>
                  <a:pt x="5665768" y="4684715"/>
                </a:lnTo>
                <a:cubicBezTo>
                  <a:pt x="5640184" y="4809739"/>
                  <a:pt x="5529563" y="4903787"/>
                  <a:pt x="5396975" y="4903787"/>
                </a:cubicBezTo>
                <a:lnTo>
                  <a:pt x="274367" y="4903787"/>
                </a:lnTo>
                <a:cubicBezTo>
                  <a:pt x="122838" y="4903787"/>
                  <a:pt x="0" y="4780949"/>
                  <a:pt x="0" y="4629420"/>
                </a:cubicBezTo>
                <a:lnTo>
                  <a:pt x="0" y="274367"/>
                </a:lnTo>
                <a:cubicBezTo>
                  <a:pt x="0" y="122838"/>
                  <a:pt x="122838" y="0"/>
                  <a:pt x="274367" y="0"/>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288000" y="1378800"/>
            <a:ext cx="5671475"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Abgerundete rechteckige Legende 10">
            <a:extLst>
              <a:ext uri="{FF2B5EF4-FFF2-40B4-BE49-F238E27FC236}">
                <a16:creationId xmlns:a16="http://schemas.microsoft.com/office/drawing/2014/main" id="{1805CF94-FE17-9230-DCCC-89FF05560935}"/>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2861994578"/>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Picture, Text (2: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6E45D8-91E9-6F65-A257-0C6C537876BD}"/>
              </a:ext>
            </a:extLst>
          </p:cNvPr>
          <p:cNvSpPr>
            <a:spLocks noGrp="1"/>
          </p:cNvSpPr>
          <p:nvPr>
            <p:ph type="pic" sz="quarter" idx="21"/>
          </p:nvPr>
        </p:nvSpPr>
        <p:spPr>
          <a:xfrm>
            <a:off x="288000" y="1379538"/>
            <a:ext cx="5670418" cy="4903787"/>
          </a:xfrm>
          <a:custGeom>
            <a:avLst/>
            <a:gdLst>
              <a:gd name="connsiteX0" fmla="*/ 274367 w 5670418"/>
              <a:gd name="connsiteY0" fmla="*/ 0 h 4903787"/>
              <a:gd name="connsiteX1" fmla="*/ 5396975 w 5670418"/>
              <a:gd name="connsiteY1" fmla="*/ 0 h 4903787"/>
              <a:gd name="connsiteX2" fmla="*/ 5665768 w 5670418"/>
              <a:gd name="connsiteY2" fmla="*/ 219073 h 4903787"/>
              <a:gd name="connsiteX3" fmla="*/ 5670418 w 5670418"/>
              <a:gd name="connsiteY3" fmla="*/ 265202 h 4903787"/>
              <a:gd name="connsiteX4" fmla="*/ 5670418 w 5670418"/>
              <a:gd name="connsiteY4" fmla="*/ 4638586 h 4903787"/>
              <a:gd name="connsiteX5" fmla="*/ 5665768 w 5670418"/>
              <a:gd name="connsiteY5" fmla="*/ 4684715 h 4903787"/>
              <a:gd name="connsiteX6" fmla="*/ 5396975 w 5670418"/>
              <a:gd name="connsiteY6" fmla="*/ 4903787 h 4903787"/>
              <a:gd name="connsiteX7" fmla="*/ 274367 w 5670418"/>
              <a:gd name="connsiteY7" fmla="*/ 4903787 h 4903787"/>
              <a:gd name="connsiteX8" fmla="*/ 0 w 5670418"/>
              <a:gd name="connsiteY8" fmla="*/ 4629420 h 4903787"/>
              <a:gd name="connsiteX9" fmla="*/ 0 w 5670418"/>
              <a:gd name="connsiteY9" fmla="*/ 274367 h 4903787"/>
              <a:gd name="connsiteX10" fmla="*/ 274367 w 5670418"/>
              <a:gd name="connsiteY10" fmla="*/ 0 h 490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70418" h="4903787">
                <a:moveTo>
                  <a:pt x="274367" y="0"/>
                </a:moveTo>
                <a:lnTo>
                  <a:pt x="5396975" y="0"/>
                </a:lnTo>
                <a:cubicBezTo>
                  <a:pt x="5529563" y="0"/>
                  <a:pt x="5640184" y="94048"/>
                  <a:pt x="5665768" y="219073"/>
                </a:cubicBezTo>
                <a:lnTo>
                  <a:pt x="5670418" y="265202"/>
                </a:lnTo>
                <a:lnTo>
                  <a:pt x="5670418" y="4638586"/>
                </a:lnTo>
                <a:lnTo>
                  <a:pt x="5665768" y="4684715"/>
                </a:lnTo>
                <a:cubicBezTo>
                  <a:pt x="5640184" y="4809739"/>
                  <a:pt x="5529563" y="4903787"/>
                  <a:pt x="5396975" y="4903787"/>
                </a:cubicBezTo>
                <a:lnTo>
                  <a:pt x="274367" y="4903787"/>
                </a:lnTo>
                <a:cubicBezTo>
                  <a:pt x="122838" y="4903787"/>
                  <a:pt x="0" y="4780949"/>
                  <a:pt x="0" y="4629420"/>
                </a:cubicBezTo>
                <a:lnTo>
                  <a:pt x="0" y="274367"/>
                </a:lnTo>
                <a:cubicBezTo>
                  <a:pt x="0" y="122838"/>
                  <a:pt x="122838" y="0"/>
                  <a:pt x="274367" y="0"/>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6231600" y="1378800"/>
            <a:ext cx="5671475"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Abgerundete rechteckige Legende 10">
            <a:extLst>
              <a:ext uri="{FF2B5EF4-FFF2-40B4-BE49-F238E27FC236}">
                <a16:creationId xmlns:a16="http://schemas.microsoft.com/office/drawing/2014/main" id="{CDB40201-C61D-0920-C074-E6A86E218167}"/>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303705336"/>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xt, Picture (1:3)">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288000"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3D9C72D0-9C75-B7FA-B88A-327B8440D377}"/>
              </a:ext>
            </a:extLst>
          </p:cNvPr>
          <p:cNvSpPr>
            <a:spLocks noGrp="1"/>
          </p:cNvSpPr>
          <p:nvPr>
            <p:ph type="pic" sz="quarter" idx="23"/>
          </p:nvPr>
        </p:nvSpPr>
        <p:spPr>
          <a:xfrm>
            <a:off x="3265200" y="1379538"/>
            <a:ext cx="8637587" cy="4903049"/>
          </a:xfrm>
          <a:custGeom>
            <a:avLst/>
            <a:gdLst>
              <a:gd name="connsiteX0" fmla="*/ 267045 w 8637587"/>
              <a:gd name="connsiteY0" fmla="*/ 0 h 4903049"/>
              <a:gd name="connsiteX1" fmla="*/ 8370541 w 8637587"/>
              <a:gd name="connsiteY1" fmla="*/ 0 h 4903049"/>
              <a:gd name="connsiteX2" fmla="*/ 8418515 w 8637587"/>
              <a:gd name="connsiteY2" fmla="*/ 4836 h 4903049"/>
              <a:gd name="connsiteX3" fmla="*/ 8637587 w 8637587"/>
              <a:gd name="connsiteY3" fmla="*/ 273629 h 4903049"/>
              <a:gd name="connsiteX4" fmla="*/ 8637587 w 8637587"/>
              <a:gd name="connsiteY4" fmla="*/ 4628682 h 4903049"/>
              <a:gd name="connsiteX5" fmla="*/ 8363220 w 8637587"/>
              <a:gd name="connsiteY5" fmla="*/ 4903049 h 4903049"/>
              <a:gd name="connsiteX6" fmla="*/ 5396974 w 8637587"/>
              <a:gd name="connsiteY6" fmla="*/ 4903049 h 4903049"/>
              <a:gd name="connsiteX7" fmla="*/ 3240612 w 8637587"/>
              <a:gd name="connsiteY7" fmla="*/ 4903049 h 4903049"/>
              <a:gd name="connsiteX8" fmla="*/ 274366 w 8637587"/>
              <a:gd name="connsiteY8" fmla="*/ 4903049 h 4903049"/>
              <a:gd name="connsiteX9" fmla="*/ 21560 w 8637587"/>
              <a:gd name="connsiteY9" fmla="*/ 4735478 h 4903049"/>
              <a:gd name="connsiteX10" fmla="*/ 0 w 8637587"/>
              <a:gd name="connsiteY10" fmla="*/ 4628687 h 4903049"/>
              <a:gd name="connsiteX11" fmla="*/ 0 w 8637587"/>
              <a:gd name="connsiteY11" fmla="*/ 273625 h 4903049"/>
              <a:gd name="connsiteX12" fmla="*/ 21560 w 8637587"/>
              <a:gd name="connsiteY12" fmla="*/ 166833 h 4903049"/>
              <a:gd name="connsiteX13" fmla="*/ 219071 w 8637587"/>
              <a:gd name="connsiteY13" fmla="*/ 4836 h 490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7587" h="4903049">
                <a:moveTo>
                  <a:pt x="267045" y="0"/>
                </a:moveTo>
                <a:lnTo>
                  <a:pt x="8370541" y="0"/>
                </a:lnTo>
                <a:lnTo>
                  <a:pt x="8418515" y="4836"/>
                </a:lnTo>
                <a:cubicBezTo>
                  <a:pt x="8543539" y="30420"/>
                  <a:pt x="8637587" y="141041"/>
                  <a:pt x="8637587" y="273629"/>
                </a:cubicBezTo>
                <a:lnTo>
                  <a:pt x="8637587" y="4628682"/>
                </a:lnTo>
                <a:cubicBezTo>
                  <a:pt x="8637587" y="4780211"/>
                  <a:pt x="8514749" y="4903049"/>
                  <a:pt x="8363220" y="4903049"/>
                </a:cubicBezTo>
                <a:lnTo>
                  <a:pt x="5396974" y="4903049"/>
                </a:lnTo>
                <a:lnTo>
                  <a:pt x="3240612" y="4903049"/>
                </a:lnTo>
                <a:lnTo>
                  <a:pt x="274366" y="4903049"/>
                </a:lnTo>
                <a:cubicBezTo>
                  <a:pt x="160719" y="4903049"/>
                  <a:pt x="63211" y="4833953"/>
                  <a:pt x="21560" y="4735478"/>
                </a:cubicBezTo>
                <a:lnTo>
                  <a:pt x="0" y="4628687"/>
                </a:lnTo>
                <a:lnTo>
                  <a:pt x="0" y="273625"/>
                </a:lnTo>
                <a:lnTo>
                  <a:pt x="21560" y="166833"/>
                </a:lnTo>
                <a:cubicBezTo>
                  <a:pt x="56270" y="84771"/>
                  <a:pt x="129768" y="23110"/>
                  <a:pt x="219071" y="4836"/>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7" name="Abgerundete rechteckige Legende 10">
            <a:extLst>
              <a:ext uri="{FF2B5EF4-FFF2-40B4-BE49-F238E27FC236}">
                <a16:creationId xmlns:a16="http://schemas.microsoft.com/office/drawing/2014/main" id="{BD40C23B-4547-5650-806A-66D2ACFDC3B7}"/>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2054276762"/>
      </p:ext>
    </p:extLst>
  </p:cSld>
  <p:clrMapOvr>
    <a:masterClrMapping/>
  </p:clrMapOvr>
  <p:extLst>
    <p:ext uri="{DCECCB84-F9BA-43D5-87BE-67443E8EF086}">
      <p15:sldGuideLst xmlns:p15="http://schemas.microsoft.com/office/powerpoint/2012/main">
        <p15:guide id="1" orient="horz" pos="869" userDrawn="1">
          <p15:clr>
            <a:srgbClr val="FBAE40"/>
          </p15:clr>
        </p15:guide>
        <p15:guide id="4" pos="1875" userDrawn="1">
          <p15:clr>
            <a:srgbClr val="FBAE40"/>
          </p15:clr>
        </p15:guide>
        <p15:guide id="5" pos="2058" userDrawn="1">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Picture, Text (3: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9219600"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FEE23C52-6DAD-95DC-ED98-591B9334BBEE}"/>
              </a:ext>
            </a:extLst>
          </p:cNvPr>
          <p:cNvSpPr>
            <a:spLocks noGrp="1"/>
          </p:cNvSpPr>
          <p:nvPr>
            <p:ph type="pic" sz="quarter" idx="21"/>
          </p:nvPr>
        </p:nvSpPr>
        <p:spPr>
          <a:xfrm>
            <a:off x="287338" y="1379538"/>
            <a:ext cx="8637587" cy="4903049"/>
          </a:xfrm>
          <a:custGeom>
            <a:avLst/>
            <a:gdLst>
              <a:gd name="connsiteX0" fmla="*/ 267045 w 8637587"/>
              <a:gd name="connsiteY0" fmla="*/ 0 h 4903049"/>
              <a:gd name="connsiteX1" fmla="*/ 8370541 w 8637587"/>
              <a:gd name="connsiteY1" fmla="*/ 0 h 4903049"/>
              <a:gd name="connsiteX2" fmla="*/ 8418515 w 8637587"/>
              <a:gd name="connsiteY2" fmla="*/ 4836 h 4903049"/>
              <a:gd name="connsiteX3" fmla="*/ 8637587 w 8637587"/>
              <a:gd name="connsiteY3" fmla="*/ 273629 h 4903049"/>
              <a:gd name="connsiteX4" fmla="*/ 8637587 w 8637587"/>
              <a:gd name="connsiteY4" fmla="*/ 4628682 h 4903049"/>
              <a:gd name="connsiteX5" fmla="*/ 8363220 w 8637587"/>
              <a:gd name="connsiteY5" fmla="*/ 4903049 h 4903049"/>
              <a:gd name="connsiteX6" fmla="*/ 5396974 w 8637587"/>
              <a:gd name="connsiteY6" fmla="*/ 4903049 h 4903049"/>
              <a:gd name="connsiteX7" fmla="*/ 3240612 w 8637587"/>
              <a:gd name="connsiteY7" fmla="*/ 4903049 h 4903049"/>
              <a:gd name="connsiteX8" fmla="*/ 274366 w 8637587"/>
              <a:gd name="connsiteY8" fmla="*/ 4903049 h 4903049"/>
              <a:gd name="connsiteX9" fmla="*/ 21560 w 8637587"/>
              <a:gd name="connsiteY9" fmla="*/ 4735478 h 4903049"/>
              <a:gd name="connsiteX10" fmla="*/ 0 w 8637587"/>
              <a:gd name="connsiteY10" fmla="*/ 4628687 h 4903049"/>
              <a:gd name="connsiteX11" fmla="*/ 0 w 8637587"/>
              <a:gd name="connsiteY11" fmla="*/ 273625 h 4903049"/>
              <a:gd name="connsiteX12" fmla="*/ 21560 w 8637587"/>
              <a:gd name="connsiteY12" fmla="*/ 166833 h 4903049"/>
              <a:gd name="connsiteX13" fmla="*/ 219071 w 8637587"/>
              <a:gd name="connsiteY13" fmla="*/ 4836 h 490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7587" h="4903049">
                <a:moveTo>
                  <a:pt x="267045" y="0"/>
                </a:moveTo>
                <a:lnTo>
                  <a:pt x="8370541" y="0"/>
                </a:lnTo>
                <a:lnTo>
                  <a:pt x="8418515" y="4836"/>
                </a:lnTo>
                <a:cubicBezTo>
                  <a:pt x="8543539" y="30420"/>
                  <a:pt x="8637587" y="141041"/>
                  <a:pt x="8637587" y="273629"/>
                </a:cubicBezTo>
                <a:lnTo>
                  <a:pt x="8637587" y="4628682"/>
                </a:lnTo>
                <a:cubicBezTo>
                  <a:pt x="8637587" y="4780211"/>
                  <a:pt x="8514749" y="4903049"/>
                  <a:pt x="8363220" y="4903049"/>
                </a:cubicBezTo>
                <a:lnTo>
                  <a:pt x="5396974" y="4903049"/>
                </a:lnTo>
                <a:lnTo>
                  <a:pt x="3240612" y="4903049"/>
                </a:lnTo>
                <a:lnTo>
                  <a:pt x="274366" y="4903049"/>
                </a:lnTo>
                <a:cubicBezTo>
                  <a:pt x="160719" y="4903049"/>
                  <a:pt x="63211" y="4833953"/>
                  <a:pt x="21560" y="4735478"/>
                </a:cubicBezTo>
                <a:lnTo>
                  <a:pt x="0" y="4628687"/>
                </a:lnTo>
                <a:lnTo>
                  <a:pt x="0" y="273625"/>
                </a:lnTo>
                <a:lnTo>
                  <a:pt x="21560" y="166833"/>
                </a:lnTo>
                <a:cubicBezTo>
                  <a:pt x="56270" y="84771"/>
                  <a:pt x="129768" y="23110"/>
                  <a:pt x="219071" y="4836"/>
                </a:cubicBezTo>
                <a:close/>
              </a:path>
            </a:pathLst>
          </a:custGeom>
        </p:spPr>
        <p:txBody>
          <a:bodyPr wrap="square">
            <a:noAutofit/>
          </a:bodyPr>
          <a:lstStyle/>
          <a:p>
            <a:endParaRPr lang="en-US" dirty="0"/>
          </a:p>
        </p:txBody>
      </p:sp>
      <p:sp>
        <p:nvSpPr>
          <p:cNvPr id="5" name="Abgerundete rechteckige Legende 10">
            <a:extLst>
              <a:ext uri="{FF2B5EF4-FFF2-40B4-BE49-F238E27FC236}">
                <a16:creationId xmlns:a16="http://schemas.microsoft.com/office/drawing/2014/main" id="{6D057797-A263-E907-9FA6-6DE2C8F31C3B}"/>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1703514655"/>
      </p:ext>
    </p:extLst>
  </p:cSld>
  <p:clrMapOvr>
    <a:masterClrMapping/>
  </p:clrMapOvr>
  <p:extLst>
    <p:ext uri="{DCECCB84-F9BA-43D5-87BE-67443E8EF086}">
      <p15:sldGuideLst xmlns:p15="http://schemas.microsoft.com/office/powerpoint/2012/main">
        <p15:guide id="1" orient="horz" pos="869" userDrawn="1">
          <p15:clr>
            <a:srgbClr val="FBAE40"/>
          </p15:clr>
        </p15:guide>
        <p15:guide id="6" pos="5622" userDrawn="1">
          <p15:clr>
            <a:srgbClr val="FBAE40"/>
          </p15:clr>
        </p15:guide>
        <p15:guide id="7" pos="5804" userDrawn="1">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Picture (full widt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4F0F322-EA25-ACAE-609C-DC51DE703108}"/>
              </a:ext>
            </a:extLst>
          </p:cNvPr>
          <p:cNvSpPr>
            <a:spLocks noGrp="1"/>
          </p:cNvSpPr>
          <p:nvPr>
            <p:ph type="pic" sz="quarter" idx="22"/>
          </p:nvPr>
        </p:nvSpPr>
        <p:spPr>
          <a:xfrm>
            <a:off x="287337" y="1378800"/>
            <a:ext cx="11615736" cy="4903787"/>
          </a:xfrm>
          <a:custGeom>
            <a:avLst/>
            <a:gdLst>
              <a:gd name="connsiteX0" fmla="*/ 3245194 w 11615736"/>
              <a:gd name="connsiteY0" fmla="*/ 0 h 4903787"/>
              <a:gd name="connsiteX1" fmla="*/ 11348690 w 11615736"/>
              <a:gd name="connsiteY1" fmla="*/ 0 h 4903787"/>
              <a:gd name="connsiteX2" fmla="*/ 11396664 w 11615736"/>
              <a:gd name="connsiteY2" fmla="*/ 4836 h 4903787"/>
              <a:gd name="connsiteX3" fmla="*/ 11615736 w 11615736"/>
              <a:gd name="connsiteY3" fmla="*/ 273629 h 4903787"/>
              <a:gd name="connsiteX4" fmla="*/ 11615736 w 11615736"/>
              <a:gd name="connsiteY4" fmla="*/ 4628682 h 4903787"/>
              <a:gd name="connsiteX5" fmla="*/ 11341369 w 11615736"/>
              <a:gd name="connsiteY5" fmla="*/ 4903049 h 4903787"/>
              <a:gd name="connsiteX6" fmla="*/ 8375123 w 11615736"/>
              <a:gd name="connsiteY6" fmla="*/ 4903049 h 4903787"/>
              <a:gd name="connsiteX7" fmla="*/ 8370541 w 11615736"/>
              <a:gd name="connsiteY7" fmla="*/ 4903049 h 4903787"/>
              <a:gd name="connsiteX8" fmla="*/ 8363220 w 11615736"/>
              <a:gd name="connsiteY8" fmla="*/ 4903787 h 4903787"/>
              <a:gd name="connsiteX9" fmla="*/ 5396974 w 11615736"/>
              <a:gd name="connsiteY9" fmla="*/ 4903787 h 4903787"/>
              <a:gd name="connsiteX10" fmla="*/ 3240612 w 11615736"/>
              <a:gd name="connsiteY10" fmla="*/ 4903787 h 4903787"/>
              <a:gd name="connsiteX11" fmla="*/ 274366 w 11615736"/>
              <a:gd name="connsiteY11" fmla="*/ 4903787 h 4903787"/>
              <a:gd name="connsiteX12" fmla="*/ 21560 w 11615736"/>
              <a:gd name="connsiteY12" fmla="*/ 4736216 h 4903787"/>
              <a:gd name="connsiteX13" fmla="*/ 0 w 11615736"/>
              <a:gd name="connsiteY13" fmla="*/ 4629425 h 4903787"/>
              <a:gd name="connsiteX14" fmla="*/ 0 w 11615736"/>
              <a:gd name="connsiteY14" fmla="*/ 274363 h 4903787"/>
              <a:gd name="connsiteX15" fmla="*/ 21560 w 11615736"/>
              <a:gd name="connsiteY15" fmla="*/ 167571 h 4903787"/>
              <a:gd name="connsiteX16" fmla="*/ 219071 w 11615736"/>
              <a:gd name="connsiteY16" fmla="*/ 5574 h 4903787"/>
              <a:gd name="connsiteX17" fmla="*/ 267045 w 11615736"/>
              <a:gd name="connsiteY17" fmla="*/ 738 h 4903787"/>
              <a:gd name="connsiteX18" fmla="*/ 3237874 w 11615736"/>
              <a:gd name="connsiteY18" fmla="*/ 738 h 490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15736" h="4903787">
                <a:moveTo>
                  <a:pt x="3245194" y="0"/>
                </a:moveTo>
                <a:lnTo>
                  <a:pt x="11348690" y="0"/>
                </a:lnTo>
                <a:lnTo>
                  <a:pt x="11396664" y="4836"/>
                </a:lnTo>
                <a:cubicBezTo>
                  <a:pt x="11521688" y="30420"/>
                  <a:pt x="11615736" y="141041"/>
                  <a:pt x="11615736" y="273629"/>
                </a:cubicBezTo>
                <a:lnTo>
                  <a:pt x="11615736" y="4628682"/>
                </a:lnTo>
                <a:cubicBezTo>
                  <a:pt x="11615736" y="4780211"/>
                  <a:pt x="11492898" y="4903049"/>
                  <a:pt x="11341369" y="4903049"/>
                </a:cubicBezTo>
                <a:lnTo>
                  <a:pt x="8375123" y="4903049"/>
                </a:lnTo>
                <a:lnTo>
                  <a:pt x="8370541" y="4903049"/>
                </a:lnTo>
                <a:lnTo>
                  <a:pt x="8363220" y="4903787"/>
                </a:lnTo>
                <a:lnTo>
                  <a:pt x="5396974" y="4903787"/>
                </a:lnTo>
                <a:lnTo>
                  <a:pt x="3240612" y="4903787"/>
                </a:lnTo>
                <a:lnTo>
                  <a:pt x="274366" y="4903787"/>
                </a:lnTo>
                <a:cubicBezTo>
                  <a:pt x="160719" y="4903787"/>
                  <a:pt x="63211" y="4834691"/>
                  <a:pt x="21560" y="4736216"/>
                </a:cubicBezTo>
                <a:lnTo>
                  <a:pt x="0" y="4629425"/>
                </a:lnTo>
                <a:lnTo>
                  <a:pt x="0" y="274363"/>
                </a:lnTo>
                <a:lnTo>
                  <a:pt x="21560" y="167571"/>
                </a:lnTo>
                <a:cubicBezTo>
                  <a:pt x="56270" y="85509"/>
                  <a:pt x="129768" y="23848"/>
                  <a:pt x="219071" y="5574"/>
                </a:cubicBezTo>
                <a:lnTo>
                  <a:pt x="267045" y="738"/>
                </a:lnTo>
                <a:lnTo>
                  <a:pt x="3237874" y="738"/>
                </a:lnTo>
                <a:close/>
              </a:path>
            </a:pathLst>
          </a:custGeom>
        </p:spPr>
        <p:txBody>
          <a:bodyPr wrap="square">
            <a:noAutofit/>
          </a:bodyPr>
          <a:lstStyle/>
          <a:p>
            <a:endParaRPr lang="en-US" dirty="0"/>
          </a:p>
        </p:txBody>
      </p:sp>
      <p:sp>
        <p:nvSpPr>
          <p:cNvPr id="4" name="Abgerundete rechteckige Legende 10">
            <a:extLst>
              <a:ext uri="{FF2B5EF4-FFF2-40B4-BE49-F238E27FC236}">
                <a16:creationId xmlns:a16="http://schemas.microsoft.com/office/drawing/2014/main" id="{28614153-6F76-F841-A3AA-B129FA966F36}"/>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2559738119"/>
      </p:ext>
    </p:extLst>
  </p:cSld>
  <p:clrMapOvr>
    <a:masterClrMapping/>
  </p:clrMapOvr>
  <p:extLst>
    <p:ext uri="{DCECCB84-F9BA-43D5-87BE-67443E8EF086}">
      <p15:sldGuideLst xmlns:p15="http://schemas.microsoft.com/office/powerpoint/2012/main">
        <p15:guide id="1" orient="horz" pos="869" userDrawn="1">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Large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9AFD43-5FF5-07CF-598F-C6154BEE6A91}"/>
              </a:ext>
            </a:extLst>
          </p:cNvPr>
          <p:cNvSpPr>
            <a:spLocks noGrp="1"/>
          </p:cNvSpPr>
          <p:nvPr>
            <p:ph type="pic" sz="quarter" idx="23"/>
          </p:nvPr>
        </p:nvSpPr>
        <p:spPr>
          <a:xfrm>
            <a:off x="0" y="0"/>
            <a:ext cx="12192000" cy="6858000"/>
          </a:xfrm>
        </p:spPr>
        <p:txBody>
          <a:bodyPr/>
          <a:lstStyle/>
          <a:p>
            <a:endParaRPr lang="en-US" dirty="0"/>
          </a:p>
        </p:txBody>
      </p:sp>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2" name="Abgerundete rechteckige Legende 10">
            <a:extLst>
              <a:ext uri="{FF2B5EF4-FFF2-40B4-BE49-F238E27FC236}">
                <a16:creationId xmlns:a16="http://schemas.microsoft.com/office/drawing/2014/main" id="{06152B2D-3AB1-CE60-F401-149A55D40E0F}"/>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1249435355"/>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Text (1: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CA56C73-8105-7A0C-158A-DF385A8EB7B8}"/>
              </a:ext>
            </a:extLst>
          </p:cNvPr>
          <p:cNvSpPr>
            <a:spLocks noGrp="1"/>
          </p:cNvSpPr>
          <p:nvPr>
            <p:ph type="pic" sz="quarter" idx="21"/>
          </p:nvPr>
        </p:nvSpPr>
        <p:spPr>
          <a:xfrm>
            <a:off x="288000" y="1378800"/>
            <a:ext cx="2685600" cy="4903200"/>
          </a:xfrm>
          <a:custGeom>
            <a:avLst/>
            <a:gdLst>
              <a:gd name="connsiteX0" fmla="*/ 283189 w 2685600"/>
              <a:gd name="connsiteY0" fmla="*/ 0 h 4903200"/>
              <a:gd name="connsiteX1" fmla="*/ 2403886 w 2685600"/>
              <a:gd name="connsiteY1" fmla="*/ 0 h 4903200"/>
              <a:gd name="connsiteX2" fmla="*/ 2681321 w 2685600"/>
              <a:gd name="connsiteY2" fmla="*/ 226255 h 4903200"/>
              <a:gd name="connsiteX3" fmla="*/ 2685600 w 2685600"/>
              <a:gd name="connsiteY3" fmla="*/ 268721 h 4903200"/>
              <a:gd name="connsiteX4" fmla="*/ 2685600 w 2685600"/>
              <a:gd name="connsiteY4" fmla="*/ 4634480 h 4903200"/>
              <a:gd name="connsiteX5" fmla="*/ 2681321 w 2685600"/>
              <a:gd name="connsiteY5" fmla="*/ 4676946 h 4903200"/>
              <a:gd name="connsiteX6" fmla="*/ 2514115 w 2685600"/>
              <a:gd name="connsiteY6" fmla="*/ 4880933 h 4903200"/>
              <a:gd name="connsiteX7" fmla="*/ 2403891 w 2685600"/>
              <a:gd name="connsiteY7" fmla="*/ 4903200 h 4903200"/>
              <a:gd name="connsiteX8" fmla="*/ 283184 w 2685600"/>
              <a:gd name="connsiteY8" fmla="*/ 4903200 h 4903200"/>
              <a:gd name="connsiteX9" fmla="*/ 172960 w 2685600"/>
              <a:gd name="connsiteY9" fmla="*/ 4880933 h 4903200"/>
              <a:gd name="connsiteX10" fmla="*/ 0 w 2685600"/>
              <a:gd name="connsiteY10" fmla="*/ 4619840 h 4903200"/>
              <a:gd name="connsiteX11" fmla="*/ 0 w 2685600"/>
              <a:gd name="connsiteY11" fmla="*/ 283361 h 4903200"/>
              <a:gd name="connsiteX12" fmla="*/ 283189 w 2685600"/>
              <a:gd name="connsiteY12" fmla="*/ 0 h 49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600" h="4903200">
                <a:moveTo>
                  <a:pt x="283189" y="0"/>
                </a:moveTo>
                <a:lnTo>
                  <a:pt x="2403886" y="0"/>
                </a:lnTo>
                <a:cubicBezTo>
                  <a:pt x="2540734" y="0"/>
                  <a:pt x="2654915" y="97134"/>
                  <a:pt x="2681321" y="226255"/>
                </a:cubicBezTo>
                <a:lnTo>
                  <a:pt x="2685600" y="268721"/>
                </a:lnTo>
                <a:lnTo>
                  <a:pt x="2685600" y="4634480"/>
                </a:lnTo>
                <a:lnTo>
                  <a:pt x="2681321" y="4676946"/>
                </a:lnTo>
                <a:cubicBezTo>
                  <a:pt x="2662459" y="4769176"/>
                  <a:pt x="2598815" y="4845085"/>
                  <a:pt x="2514115" y="4880933"/>
                </a:cubicBezTo>
                <a:lnTo>
                  <a:pt x="2403891" y="4903200"/>
                </a:lnTo>
                <a:lnTo>
                  <a:pt x="283184" y="4903200"/>
                </a:lnTo>
                <a:lnTo>
                  <a:pt x="172960" y="4880933"/>
                </a:lnTo>
                <a:cubicBezTo>
                  <a:pt x="71320" y="4837916"/>
                  <a:pt x="0" y="4737210"/>
                  <a:pt x="0" y="4619840"/>
                </a:cubicBezTo>
                <a:lnTo>
                  <a:pt x="0" y="283361"/>
                </a:lnTo>
                <a:cubicBezTo>
                  <a:pt x="0" y="126869"/>
                  <a:pt x="126791" y="0"/>
                  <a:pt x="283189" y="0"/>
                </a:cubicBezTo>
                <a:close/>
              </a:path>
            </a:pathLst>
          </a:custGeom>
        </p:spPr>
        <p:txBody>
          <a:bodyPr wrap="square">
            <a:noAutofit/>
          </a:bodyPr>
          <a:lstStyle/>
          <a:p>
            <a:r>
              <a:rPr lang="en-US"/>
              <a:t>Click icon to add picture</a:t>
            </a:r>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3266149" y="1378800"/>
            <a:ext cx="8636925" cy="49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Abgerundete rechteckige Legende 10">
            <a:extLst>
              <a:ext uri="{FF2B5EF4-FFF2-40B4-BE49-F238E27FC236}">
                <a16:creationId xmlns:a16="http://schemas.microsoft.com/office/drawing/2014/main" id="{A367B669-35C2-3CA2-5416-ADB4B5AD549C}"/>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r>
              <a:rPr lang="en-US" sz="900" b="0" dirty="0">
                <a:solidFill>
                  <a:schemeClr val="tx1"/>
                </a:solidFill>
              </a:rPr>
              <a:t>.</a:t>
            </a:r>
          </a:p>
        </p:txBody>
      </p:sp>
    </p:spTree>
    <p:extLst>
      <p:ext uri="{BB962C8B-B14F-4D97-AF65-F5344CB8AC3E}">
        <p14:creationId xmlns:p14="http://schemas.microsoft.com/office/powerpoint/2010/main" val="867654699"/>
      </p:ext>
    </p:extLst>
  </p:cSld>
  <p:clrMapOvr>
    <a:masterClrMapping/>
  </p:clrMapOvr>
  <p:extLst>
    <p:ext uri="{DCECCB84-F9BA-43D5-87BE-67443E8EF086}">
      <p15:sldGuideLst xmlns:p15="http://schemas.microsoft.com/office/powerpoint/2012/main">
        <p15:guide id="1" orient="horz" pos="869" userDrawn="1">
          <p15:clr>
            <a:srgbClr val="FBAE40"/>
          </p15:clr>
        </p15:guide>
        <p15:guide id="4" pos="1875" userDrawn="1">
          <p15:clr>
            <a:srgbClr val="FBAE40"/>
          </p15:clr>
        </p15:guide>
        <p15:guide id="5" pos="2058" userDrawn="1">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our Contents with Highlig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9BC6E3AB-0636-57B2-4C36-AC798D6B0659}"/>
              </a:ext>
            </a:extLst>
          </p:cNvPr>
          <p:cNvSpPr>
            <a:spLocks noGrp="1"/>
          </p:cNvSpPr>
          <p:nvPr>
            <p:ph type="body" sz="quarter" idx="18"/>
          </p:nvPr>
        </p:nvSpPr>
        <p:spPr>
          <a:xfrm>
            <a:off x="288000"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dirty="0"/>
              <a:t>Click to edit Master text styles</a:t>
            </a:r>
          </a:p>
        </p:txBody>
      </p:sp>
      <p:sp>
        <p:nvSpPr>
          <p:cNvPr id="21" name="Text Placeholder 20">
            <a:extLst>
              <a:ext uri="{FF2B5EF4-FFF2-40B4-BE49-F238E27FC236}">
                <a16:creationId xmlns:a16="http://schemas.microsoft.com/office/drawing/2014/main" id="{A5A7C009-966B-009A-E119-D98EDBB9609A}"/>
              </a:ext>
            </a:extLst>
          </p:cNvPr>
          <p:cNvSpPr>
            <a:spLocks noGrp="1"/>
          </p:cNvSpPr>
          <p:nvPr>
            <p:ph type="body" sz="quarter" idx="22"/>
          </p:nvPr>
        </p:nvSpPr>
        <p:spPr>
          <a:xfrm>
            <a:off x="288000" y="1774800"/>
            <a:ext cx="2685600" cy="4507200"/>
          </a:xfrm>
        </p:spPr>
        <p:txBody>
          <a:bodyPr tIns="5688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0">
            <a:extLst>
              <a:ext uri="{FF2B5EF4-FFF2-40B4-BE49-F238E27FC236}">
                <a16:creationId xmlns:a16="http://schemas.microsoft.com/office/drawing/2014/main" id="{7FCEF823-670B-2AD2-6E20-55B1F88A48E7}"/>
              </a:ext>
            </a:extLst>
          </p:cNvPr>
          <p:cNvSpPr>
            <a:spLocks noGrp="1"/>
          </p:cNvSpPr>
          <p:nvPr>
            <p:ph type="body" sz="quarter" idx="23"/>
          </p:nvPr>
        </p:nvSpPr>
        <p:spPr>
          <a:xfrm>
            <a:off x="3268800" y="1774800"/>
            <a:ext cx="2685600" cy="4507200"/>
          </a:xfrm>
        </p:spPr>
        <p:txBody>
          <a:bodyPr tIns="5688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0">
            <a:extLst>
              <a:ext uri="{FF2B5EF4-FFF2-40B4-BE49-F238E27FC236}">
                <a16:creationId xmlns:a16="http://schemas.microsoft.com/office/drawing/2014/main" id="{2B4FBDE2-69A3-83BC-90B8-D68A711F9E74}"/>
              </a:ext>
            </a:extLst>
          </p:cNvPr>
          <p:cNvSpPr>
            <a:spLocks noGrp="1"/>
          </p:cNvSpPr>
          <p:nvPr>
            <p:ph type="body" sz="quarter" idx="24"/>
          </p:nvPr>
        </p:nvSpPr>
        <p:spPr>
          <a:xfrm>
            <a:off x="6235200" y="1774800"/>
            <a:ext cx="2685600" cy="4507200"/>
          </a:xfrm>
        </p:spPr>
        <p:txBody>
          <a:bodyPr tIns="5688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0">
            <a:extLst>
              <a:ext uri="{FF2B5EF4-FFF2-40B4-BE49-F238E27FC236}">
                <a16:creationId xmlns:a16="http://schemas.microsoft.com/office/drawing/2014/main" id="{070E2F6E-F2A4-9A59-115B-08EEEAF78B03}"/>
              </a:ext>
            </a:extLst>
          </p:cNvPr>
          <p:cNvSpPr>
            <a:spLocks noGrp="1"/>
          </p:cNvSpPr>
          <p:nvPr>
            <p:ph type="body" sz="quarter" idx="25"/>
          </p:nvPr>
        </p:nvSpPr>
        <p:spPr>
          <a:xfrm>
            <a:off x="9219600" y="1774800"/>
            <a:ext cx="2685600" cy="4507200"/>
          </a:xfrm>
        </p:spPr>
        <p:txBody>
          <a:bodyPr tIns="5688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13">
            <a:extLst>
              <a:ext uri="{FF2B5EF4-FFF2-40B4-BE49-F238E27FC236}">
                <a16:creationId xmlns:a16="http://schemas.microsoft.com/office/drawing/2014/main" id="{93BBFB66-7482-7164-A64A-968F6356FA57}"/>
              </a:ext>
            </a:extLst>
          </p:cNvPr>
          <p:cNvSpPr>
            <a:spLocks noGrp="1"/>
          </p:cNvSpPr>
          <p:nvPr>
            <p:ph type="body" sz="quarter" idx="26"/>
          </p:nvPr>
        </p:nvSpPr>
        <p:spPr>
          <a:xfrm>
            <a:off x="3270275"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dirty="0"/>
              <a:t>Click to edit Master text styles</a:t>
            </a:r>
          </a:p>
        </p:txBody>
      </p:sp>
      <p:sp>
        <p:nvSpPr>
          <p:cNvPr id="27" name="Text Placeholder 13">
            <a:extLst>
              <a:ext uri="{FF2B5EF4-FFF2-40B4-BE49-F238E27FC236}">
                <a16:creationId xmlns:a16="http://schemas.microsoft.com/office/drawing/2014/main" id="{31F66869-8715-1AC4-BB36-53CF23C5B2E2}"/>
              </a:ext>
            </a:extLst>
          </p:cNvPr>
          <p:cNvSpPr>
            <a:spLocks noGrp="1"/>
          </p:cNvSpPr>
          <p:nvPr>
            <p:ph type="body" sz="quarter" idx="27"/>
          </p:nvPr>
        </p:nvSpPr>
        <p:spPr>
          <a:xfrm>
            <a:off x="6235200"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dirty="0"/>
              <a:t>Click to edit Master text styles</a:t>
            </a:r>
          </a:p>
        </p:txBody>
      </p:sp>
      <p:sp>
        <p:nvSpPr>
          <p:cNvPr id="28" name="Text Placeholder 13">
            <a:extLst>
              <a:ext uri="{FF2B5EF4-FFF2-40B4-BE49-F238E27FC236}">
                <a16:creationId xmlns:a16="http://schemas.microsoft.com/office/drawing/2014/main" id="{C197165B-607C-959F-F199-34120D434673}"/>
              </a:ext>
            </a:extLst>
          </p:cNvPr>
          <p:cNvSpPr>
            <a:spLocks noGrp="1"/>
          </p:cNvSpPr>
          <p:nvPr>
            <p:ph type="body" sz="quarter" idx="28"/>
          </p:nvPr>
        </p:nvSpPr>
        <p:spPr>
          <a:xfrm>
            <a:off x="9219600"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dirty="0"/>
              <a:t>Click to edit Master text styles</a:t>
            </a:r>
          </a:p>
        </p:txBody>
      </p:sp>
      <p:sp>
        <p:nvSpPr>
          <p:cNvPr id="3" name="Footer Placeholder 2">
            <a:extLst>
              <a:ext uri="{FF2B5EF4-FFF2-40B4-BE49-F238E27FC236}">
                <a16:creationId xmlns:a16="http://schemas.microsoft.com/office/drawing/2014/main" id="{C447873D-1D25-7C76-93EE-9D4EBED20FBD}"/>
              </a:ext>
            </a:extLst>
          </p:cNvPr>
          <p:cNvSpPr>
            <a:spLocks noGrp="1"/>
          </p:cNvSpPr>
          <p:nvPr>
            <p:ph type="ftr" sz="quarter" idx="29"/>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4" name="Slide Number Placeholder 3">
            <a:extLst>
              <a:ext uri="{FF2B5EF4-FFF2-40B4-BE49-F238E27FC236}">
                <a16:creationId xmlns:a16="http://schemas.microsoft.com/office/drawing/2014/main" id="{AF068F8C-2D04-5CD5-F4F5-BD43B13A406E}"/>
              </a:ext>
            </a:extLst>
          </p:cNvPr>
          <p:cNvSpPr>
            <a:spLocks noGrp="1"/>
          </p:cNvSpPr>
          <p:nvPr>
            <p:ph type="sldNum" sz="quarter" idx="30"/>
          </p:nvPr>
        </p:nvSpPr>
        <p:spPr/>
        <p:txBody>
          <a:bodyPr/>
          <a:lstStyle/>
          <a:p>
            <a:fld id="{9A0F3412-00EB-454F-952B-1EB5D3D69307}" type="slidenum">
              <a:rPr lang="en-US" noProof="0" smtClean="0"/>
              <a:pPr/>
              <a:t>‹#›</a:t>
            </a:fld>
            <a:endParaRPr lang="en-US" noProof="0" dirty="0"/>
          </a:p>
        </p:txBody>
      </p:sp>
      <p:sp>
        <p:nvSpPr>
          <p:cNvPr id="5" name="Abgerundete rechteckige Legende 10">
            <a:extLst>
              <a:ext uri="{FF2B5EF4-FFF2-40B4-BE49-F238E27FC236}">
                <a16:creationId xmlns:a16="http://schemas.microsoft.com/office/drawing/2014/main" id="{41369B32-9D60-34D0-D34D-8D4BD7279FD0}"/>
              </a:ext>
            </a:extLst>
          </p:cNvPr>
          <p:cNvSpPr/>
          <p:nvPr userDrawn="1"/>
        </p:nvSpPr>
        <p:spPr>
          <a:xfrm>
            <a:off x="-2808000" y="1379539"/>
            <a:ext cx="2696941" cy="1471511"/>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subheading gets longer than one line, the bottom line moves down accordingly.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To keep the distance to the content below even, move the upper handle of the lower placeholder to the bottom of the line</a:t>
            </a:r>
            <a:r>
              <a:rPr lang="en-US" sz="900" b="0" dirty="0">
                <a:solidFill>
                  <a:schemeClr val="tx1"/>
                </a:solidFill>
              </a:rPr>
              <a:t>.</a:t>
            </a:r>
          </a:p>
        </p:txBody>
      </p:sp>
    </p:spTree>
    <p:extLst>
      <p:ext uri="{BB962C8B-B14F-4D97-AF65-F5344CB8AC3E}">
        <p14:creationId xmlns:p14="http://schemas.microsoft.com/office/powerpoint/2010/main" val="2237439397"/>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guide id="4" pos="1875" userDrawn="1">
          <p15:clr>
            <a:srgbClr val="FBAE40"/>
          </p15:clr>
        </p15:guide>
        <p15:guide id="5" pos="2058" userDrawn="1">
          <p15:clr>
            <a:srgbClr val="FBAE40"/>
          </p15:clr>
        </p15:guide>
        <p15:guide id="6" pos="5622" userDrawn="1">
          <p15:clr>
            <a:srgbClr val="FBAE40"/>
          </p15:clr>
        </p15:guide>
        <p15:guide id="7" pos="5804" userDrawn="1">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Eight Contents with Deposit">
    <p:spTree>
      <p:nvGrpSpPr>
        <p:cNvPr id="1" name=""/>
        <p:cNvGrpSpPr/>
        <p:nvPr/>
      </p:nvGrpSpPr>
      <p:grpSpPr>
        <a:xfrm>
          <a:off x="0" y="0"/>
          <a:ext cx="0" cy="0"/>
          <a:chOff x="0" y="0"/>
          <a:chExt cx="0" cy="0"/>
        </a:xfrm>
      </p:grpSpPr>
      <p:sp>
        <p:nvSpPr>
          <p:cNvPr id="54" name="Text Placeholder 53">
            <a:extLst>
              <a:ext uri="{FF2B5EF4-FFF2-40B4-BE49-F238E27FC236}">
                <a16:creationId xmlns:a16="http://schemas.microsoft.com/office/drawing/2014/main" id="{C1E507DF-D53B-3BE4-1A00-07C74C890A50}"/>
              </a:ext>
            </a:extLst>
          </p:cNvPr>
          <p:cNvSpPr>
            <a:spLocks noGrp="1"/>
          </p:cNvSpPr>
          <p:nvPr>
            <p:ph type="body" sz="quarter" idx="45"/>
          </p:nvPr>
        </p:nvSpPr>
        <p:spPr>
          <a:xfrm>
            <a:off x="2880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chemeClr val="bg2"/>
          </a:solidFill>
        </p:spPr>
        <p:txBody>
          <a:bodyPr wrap="square" lIns="144000" tIns="144000" rIns="144000" bIns="144000" anchor="ctr" anchorCtr="0">
            <a:noAutofit/>
          </a:bodyPr>
          <a:lstStyle>
            <a:lvl1pPr algn="ctr">
              <a:defRPr/>
            </a:lvl1pPr>
            <a:lvl2pPr marL="0" indent="0" algn="ctr">
              <a:spcAft>
                <a:spcPts val="600"/>
              </a:spcAft>
              <a:buNone/>
              <a:defRPr sz="2000" b="1"/>
            </a:lvl2pPr>
            <a:lvl3pPr marL="0" indent="0" algn="ctr">
              <a:spcAft>
                <a:spcPts val="600"/>
              </a:spcAft>
              <a:buNone/>
              <a:defRPr sz="3000" b="0"/>
            </a:lvl3pPr>
            <a:lvl4pPr marL="0" indent="0" algn="ctr">
              <a:spcAft>
                <a:spcPts val="600"/>
              </a:spcAft>
              <a:buNone/>
              <a:defRPr sz="4800"/>
            </a:lvl4pPr>
            <a:lvl5pPr>
              <a:spcAft>
                <a:spcPts val="600"/>
              </a:spcAft>
              <a:defRPr sz="1400"/>
            </a:lvl5pPr>
            <a:lvl6pPr>
              <a:spcAft>
                <a:spcPts val="600"/>
              </a:spcAft>
              <a:defRPr sz="1400"/>
            </a:lvl6pPr>
            <a:lvl7pPr>
              <a:spcAft>
                <a:spcPts val="600"/>
              </a:spcAft>
              <a:defRPr sz="1400"/>
            </a:lvl7pPr>
            <a:lvl8pPr>
              <a:spcAft>
                <a:spcPts val="600"/>
              </a:spcAft>
              <a:defRPr sz="1400"/>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20" name="Picture Placeholder 19">
            <a:extLst>
              <a:ext uri="{FF2B5EF4-FFF2-40B4-BE49-F238E27FC236}">
                <a16:creationId xmlns:a16="http://schemas.microsoft.com/office/drawing/2014/main" id="{B81DD2EF-6E62-0069-4582-4CFA7F89136A}"/>
              </a:ext>
            </a:extLst>
          </p:cNvPr>
          <p:cNvSpPr>
            <a:spLocks noGrp="1"/>
          </p:cNvSpPr>
          <p:nvPr>
            <p:ph type="pic" sz="quarter" idx="32"/>
          </p:nvPr>
        </p:nvSpPr>
        <p:spPr>
          <a:xfrm>
            <a:off x="288000" y="3968525"/>
            <a:ext cx="2684675" cy="2314800"/>
          </a:xfrm>
          <a:custGeom>
            <a:avLst/>
            <a:gdLst>
              <a:gd name="connsiteX0" fmla="*/ 292337 w 2684675"/>
              <a:gd name="connsiteY0" fmla="*/ 0 h 2314800"/>
              <a:gd name="connsiteX1" fmla="*/ 2391413 w 2684675"/>
              <a:gd name="connsiteY1" fmla="*/ 0 h 2314800"/>
              <a:gd name="connsiteX2" fmla="*/ 2684675 w 2684675"/>
              <a:gd name="connsiteY2" fmla="*/ 293262 h 2314800"/>
              <a:gd name="connsiteX3" fmla="*/ 2684675 w 2684675"/>
              <a:gd name="connsiteY3" fmla="*/ 2021538 h 2314800"/>
              <a:gd name="connsiteX4" fmla="*/ 2598780 w 2684675"/>
              <a:gd name="connsiteY4" fmla="*/ 2228906 h 2314800"/>
              <a:gd name="connsiteX5" fmla="*/ 2555517 w 2684675"/>
              <a:gd name="connsiteY5" fmla="*/ 2264601 h 2314800"/>
              <a:gd name="connsiteX6" fmla="*/ 2555220 w 2684675"/>
              <a:gd name="connsiteY6" fmla="*/ 2264802 h 2314800"/>
              <a:gd name="connsiteX7" fmla="*/ 2505564 w 2684675"/>
              <a:gd name="connsiteY7" fmla="*/ 2291754 h 2314800"/>
              <a:gd name="connsiteX8" fmla="*/ 2391413 w 2684675"/>
              <a:gd name="connsiteY8" fmla="*/ 2314800 h 2314800"/>
              <a:gd name="connsiteX9" fmla="*/ 292337 w 2684675"/>
              <a:gd name="connsiteY9" fmla="*/ 2314800 h 2314800"/>
              <a:gd name="connsiteX10" fmla="*/ 178187 w 2684675"/>
              <a:gd name="connsiteY10" fmla="*/ 2291754 h 2314800"/>
              <a:gd name="connsiteX11" fmla="*/ 145544 w 2684675"/>
              <a:gd name="connsiteY11" fmla="*/ 2274036 h 2314800"/>
              <a:gd name="connsiteX12" fmla="*/ 113321 w 2684675"/>
              <a:gd name="connsiteY12" fmla="*/ 2252298 h 2314800"/>
              <a:gd name="connsiteX13" fmla="*/ 84970 w 2684675"/>
              <a:gd name="connsiteY13" fmla="*/ 2228906 h 2314800"/>
              <a:gd name="connsiteX14" fmla="*/ 5033 w 2684675"/>
              <a:gd name="connsiteY14" fmla="*/ 2080641 h 2314800"/>
              <a:gd name="connsiteX15" fmla="*/ 0 w 2684675"/>
              <a:gd name="connsiteY15" fmla="*/ 2030714 h 2314800"/>
              <a:gd name="connsiteX16" fmla="*/ 0 w 2684675"/>
              <a:gd name="connsiteY16" fmla="*/ 284086 h 2314800"/>
              <a:gd name="connsiteX17" fmla="*/ 5033 w 2684675"/>
              <a:gd name="connsiteY17" fmla="*/ 234160 h 2314800"/>
              <a:gd name="connsiteX18" fmla="*/ 292337 w 2684675"/>
              <a:gd name="connsiteY1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4675" h="2314800">
                <a:moveTo>
                  <a:pt x="292337" y="0"/>
                </a:moveTo>
                <a:lnTo>
                  <a:pt x="2391413" y="0"/>
                </a:lnTo>
                <a:cubicBezTo>
                  <a:pt x="2553377" y="0"/>
                  <a:pt x="2684675" y="131298"/>
                  <a:pt x="2684675" y="293262"/>
                </a:cubicBezTo>
                <a:lnTo>
                  <a:pt x="2684675" y="2021538"/>
                </a:lnTo>
                <a:cubicBezTo>
                  <a:pt x="2684675" y="2102520"/>
                  <a:pt x="2651850" y="2175836"/>
                  <a:pt x="2598780" y="2228906"/>
                </a:cubicBezTo>
                <a:lnTo>
                  <a:pt x="2555517" y="2264601"/>
                </a:lnTo>
                <a:lnTo>
                  <a:pt x="2555220" y="2264802"/>
                </a:lnTo>
                <a:lnTo>
                  <a:pt x="2505564" y="2291754"/>
                </a:lnTo>
                <a:cubicBezTo>
                  <a:pt x="2470478" y="2306594"/>
                  <a:pt x="2431904" y="2314800"/>
                  <a:pt x="2391413" y="2314800"/>
                </a:cubicBezTo>
                <a:lnTo>
                  <a:pt x="292337" y="2314800"/>
                </a:lnTo>
                <a:cubicBezTo>
                  <a:pt x="251846" y="2314800"/>
                  <a:pt x="213272" y="2306594"/>
                  <a:pt x="178187" y="2291754"/>
                </a:cubicBezTo>
                <a:lnTo>
                  <a:pt x="145544" y="2274036"/>
                </a:lnTo>
                <a:lnTo>
                  <a:pt x="113321" y="2252298"/>
                </a:lnTo>
                <a:lnTo>
                  <a:pt x="84970" y="2228906"/>
                </a:lnTo>
                <a:cubicBezTo>
                  <a:pt x="45167" y="2189103"/>
                  <a:pt x="16753" y="2137913"/>
                  <a:pt x="5033" y="2080641"/>
                </a:cubicBezTo>
                <a:lnTo>
                  <a:pt x="0" y="2030714"/>
                </a:lnTo>
                <a:lnTo>
                  <a:pt x="0" y="284086"/>
                </a:lnTo>
                <a:lnTo>
                  <a:pt x="5033" y="234160"/>
                </a:lnTo>
                <a:cubicBezTo>
                  <a:pt x="32379" y="100525"/>
                  <a:pt x="150619" y="0"/>
                  <a:pt x="292337" y="0"/>
                </a:cubicBezTo>
                <a:close/>
              </a:path>
            </a:pathLst>
          </a:custGeom>
          <a:solidFill>
            <a:schemeClr val="bg1"/>
          </a:solidFill>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C447873D-1D25-7C76-93EE-9D4EBED20FBD}"/>
              </a:ext>
            </a:extLst>
          </p:cNvPr>
          <p:cNvSpPr>
            <a:spLocks noGrp="1"/>
          </p:cNvSpPr>
          <p:nvPr>
            <p:ph type="ftr" sz="quarter" idx="29"/>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4" name="Slide Number Placeholder 3">
            <a:extLst>
              <a:ext uri="{FF2B5EF4-FFF2-40B4-BE49-F238E27FC236}">
                <a16:creationId xmlns:a16="http://schemas.microsoft.com/office/drawing/2014/main" id="{AF068F8C-2D04-5CD5-F4F5-BD43B13A406E}"/>
              </a:ext>
            </a:extLst>
          </p:cNvPr>
          <p:cNvSpPr>
            <a:spLocks noGrp="1"/>
          </p:cNvSpPr>
          <p:nvPr>
            <p:ph type="sldNum" sz="quarter" idx="30"/>
          </p:nvPr>
        </p:nvSpPr>
        <p:spPr/>
        <p:txBody>
          <a:bodyPr/>
          <a:lstStyle/>
          <a:p>
            <a:fld id="{9A0F3412-00EB-454F-952B-1EB5D3D69307}" type="slidenum">
              <a:rPr lang="en-US" noProof="0" smtClean="0"/>
              <a:pPr/>
              <a:t>‹#›</a:t>
            </a:fld>
            <a:endParaRPr lang="en-US" noProof="0" dirty="0"/>
          </a:p>
        </p:txBody>
      </p:sp>
      <p:sp>
        <p:nvSpPr>
          <p:cNvPr id="25" name="Picture Placeholder 24">
            <a:extLst>
              <a:ext uri="{FF2B5EF4-FFF2-40B4-BE49-F238E27FC236}">
                <a16:creationId xmlns:a16="http://schemas.microsoft.com/office/drawing/2014/main" id="{DAA20D63-B477-B8C1-E93C-EFEB50581D3B}"/>
              </a:ext>
            </a:extLst>
          </p:cNvPr>
          <p:cNvSpPr>
            <a:spLocks noGrp="1"/>
          </p:cNvSpPr>
          <p:nvPr>
            <p:ph type="pic" sz="quarter" idx="33"/>
          </p:nvPr>
        </p:nvSpPr>
        <p:spPr>
          <a:xfrm>
            <a:off x="6231600" y="1378800"/>
            <a:ext cx="2684675" cy="2314800"/>
          </a:xfrm>
          <a:custGeom>
            <a:avLst/>
            <a:gdLst>
              <a:gd name="connsiteX0" fmla="*/ 292337 w 2684675"/>
              <a:gd name="connsiteY0" fmla="*/ 0 h 2314800"/>
              <a:gd name="connsiteX1" fmla="*/ 2391413 w 2684675"/>
              <a:gd name="connsiteY1" fmla="*/ 0 h 2314800"/>
              <a:gd name="connsiteX2" fmla="*/ 2684675 w 2684675"/>
              <a:gd name="connsiteY2" fmla="*/ 293262 h 2314800"/>
              <a:gd name="connsiteX3" fmla="*/ 2684675 w 2684675"/>
              <a:gd name="connsiteY3" fmla="*/ 2021538 h 2314800"/>
              <a:gd name="connsiteX4" fmla="*/ 2598780 w 2684675"/>
              <a:gd name="connsiteY4" fmla="*/ 2228906 h 2314800"/>
              <a:gd name="connsiteX5" fmla="*/ 2555517 w 2684675"/>
              <a:gd name="connsiteY5" fmla="*/ 2264601 h 2314800"/>
              <a:gd name="connsiteX6" fmla="*/ 2555220 w 2684675"/>
              <a:gd name="connsiteY6" fmla="*/ 2264802 h 2314800"/>
              <a:gd name="connsiteX7" fmla="*/ 2505564 w 2684675"/>
              <a:gd name="connsiteY7" fmla="*/ 2291754 h 2314800"/>
              <a:gd name="connsiteX8" fmla="*/ 2391413 w 2684675"/>
              <a:gd name="connsiteY8" fmla="*/ 2314800 h 2314800"/>
              <a:gd name="connsiteX9" fmla="*/ 292337 w 2684675"/>
              <a:gd name="connsiteY9" fmla="*/ 2314800 h 2314800"/>
              <a:gd name="connsiteX10" fmla="*/ 178187 w 2684675"/>
              <a:gd name="connsiteY10" fmla="*/ 2291754 h 2314800"/>
              <a:gd name="connsiteX11" fmla="*/ 145544 w 2684675"/>
              <a:gd name="connsiteY11" fmla="*/ 2274036 h 2314800"/>
              <a:gd name="connsiteX12" fmla="*/ 113321 w 2684675"/>
              <a:gd name="connsiteY12" fmla="*/ 2252298 h 2314800"/>
              <a:gd name="connsiteX13" fmla="*/ 84970 w 2684675"/>
              <a:gd name="connsiteY13" fmla="*/ 2228906 h 2314800"/>
              <a:gd name="connsiteX14" fmla="*/ 5033 w 2684675"/>
              <a:gd name="connsiteY14" fmla="*/ 2080641 h 2314800"/>
              <a:gd name="connsiteX15" fmla="*/ 0 w 2684675"/>
              <a:gd name="connsiteY15" fmla="*/ 2030714 h 2314800"/>
              <a:gd name="connsiteX16" fmla="*/ 0 w 2684675"/>
              <a:gd name="connsiteY16" fmla="*/ 284086 h 2314800"/>
              <a:gd name="connsiteX17" fmla="*/ 5033 w 2684675"/>
              <a:gd name="connsiteY17" fmla="*/ 234160 h 2314800"/>
              <a:gd name="connsiteX18" fmla="*/ 292337 w 2684675"/>
              <a:gd name="connsiteY1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4675" h="2314800">
                <a:moveTo>
                  <a:pt x="292337" y="0"/>
                </a:moveTo>
                <a:lnTo>
                  <a:pt x="2391413" y="0"/>
                </a:lnTo>
                <a:cubicBezTo>
                  <a:pt x="2553377" y="0"/>
                  <a:pt x="2684675" y="131298"/>
                  <a:pt x="2684675" y="293262"/>
                </a:cubicBezTo>
                <a:lnTo>
                  <a:pt x="2684675" y="2021538"/>
                </a:lnTo>
                <a:cubicBezTo>
                  <a:pt x="2684675" y="2102520"/>
                  <a:pt x="2651850" y="2175836"/>
                  <a:pt x="2598780" y="2228906"/>
                </a:cubicBezTo>
                <a:lnTo>
                  <a:pt x="2555517" y="2264601"/>
                </a:lnTo>
                <a:lnTo>
                  <a:pt x="2555220" y="2264802"/>
                </a:lnTo>
                <a:lnTo>
                  <a:pt x="2505564" y="2291754"/>
                </a:lnTo>
                <a:cubicBezTo>
                  <a:pt x="2470478" y="2306594"/>
                  <a:pt x="2431904" y="2314800"/>
                  <a:pt x="2391413" y="2314800"/>
                </a:cubicBezTo>
                <a:lnTo>
                  <a:pt x="292337" y="2314800"/>
                </a:lnTo>
                <a:cubicBezTo>
                  <a:pt x="251846" y="2314800"/>
                  <a:pt x="213272" y="2306594"/>
                  <a:pt x="178187" y="2291754"/>
                </a:cubicBezTo>
                <a:lnTo>
                  <a:pt x="145544" y="2274036"/>
                </a:lnTo>
                <a:lnTo>
                  <a:pt x="113321" y="2252298"/>
                </a:lnTo>
                <a:lnTo>
                  <a:pt x="84970" y="2228906"/>
                </a:lnTo>
                <a:cubicBezTo>
                  <a:pt x="45167" y="2189103"/>
                  <a:pt x="16753" y="2137913"/>
                  <a:pt x="5033" y="2080641"/>
                </a:cubicBezTo>
                <a:lnTo>
                  <a:pt x="0" y="2030714"/>
                </a:lnTo>
                <a:lnTo>
                  <a:pt x="0" y="284086"/>
                </a:lnTo>
                <a:lnTo>
                  <a:pt x="5033" y="234160"/>
                </a:lnTo>
                <a:cubicBezTo>
                  <a:pt x="32379" y="100525"/>
                  <a:pt x="150619" y="0"/>
                  <a:pt x="292337" y="0"/>
                </a:cubicBezTo>
                <a:close/>
              </a:path>
            </a:pathLst>
          </a:custGeom>
          <a:solidFill>
            <a:schemeClr val="bg1"/>
          </a:solidFill>
        </p:spPr>
        <p:txBody>
          <a:bodyPr wrap="square">
            <a:noAutofit/>
          </a:bodyPr>
          <a:lstStyle/>
          <a:p>
            <a:endParaRPr lang="en-US" dirty="0"/>
          </a:p>
        </p:txBody>
      </p:sp>
      <p:sp>
        <p:nvSpPr>
          <p:cNvPr id="55" name="Text Placeholder 54">
            <a:extLst>
              <a:ext uri="{FF2B5EF4-FFF2-40B4-BE49-F238E27FC236}">
                <a16:creationId xmlns:a16="http://schemas.microsoft.com/office/drawing/2014/main" id="{B8735F24-7570-5F03-F59D-0B5175E0FC14}"/>
              </a:ext>
            </a:extLst>
          </p:cNvPr>
          <p:cNvSpPr>
            <a:spLocks noGrp="1"/>
          </p:cNvSpPr>
          <p:nvPr>
            <p:ph type="body" sz="quarter" idx="46"/>
          </p:nvPr>
        </p:nvSpPr>
        <p:spPr>
          <a:xfrm>
            <a:off x="32688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FFC6D0"/>
          </a:solidFill>
        </p:spPr>
        <p:txBody>
          <a:bodyPr wrap="square" lIns="144000" tIns="144000" rIns="144000" bIns="144000" anchor="ctr" anchorCtr="0">
            <a:noAutofit/>
          </a:bodyPr>
          <a:lstStyle>
            <a:lvl1pPr algn="ctr">
              <a:defRPr>
                <a:solidFill>
                  <a:srgbClr val="721833"/>
                </a:solidFill>
              </a:defRPr>
            </a:lvl1pPr>
            <a:lvl2pPr marL="0" indent="0" algn="ctr">
              <a:spcAft>
                <a:spcPts val="600"/>
              </a:spcAft>
              <a:buNone/>
              <a:defRPr sz="2000" b="1">
                <a:solidFill>
                  <a:srgbClr val="721833"/>
                </a:solidFill>
              </a:defRPr>
            </a:lvl2pPr>
            <a:lvl3pPr marL="0" indent="0" algn="ctr">
              <a:spcAft>
                <a:spcPts val="600"/>
              </a:spcAft>
              <a:buNone/>
              <a:defRPr sz="3000" b="0">
                <a:solidFill>
                  <a:srgbClr val="721833"/>
                </a:solidFill>
              </a:defRPr>
            </a:lvl3pPr>
            <a:lvl4pPr marL="0" indent="0" algn="ctr">
              <a:spcAft>
                <a:spcPts val="600"/>
              </a:spcAft>
              <a:buNone/>
              <a:defRPr sz="4800">
                <a:solidFill>
                  <a:srgbClr val="721833"/>
                </a:solidFill>
              </a:defRPr>
            </a:lvl4pPr>
            <a:lvl5pPr>
              <a:spcAft>
                <a:spcPts val="600"/>
              </a:spcAft>
              <a:defRPr sz="1400">
                <a:solidFill>
                  <a:srgbClr val="721833"/>
                </a:solidFill>
              </a:defRPr>
            </a:lvl5pPr>
            <a:lvl6pPr>
              <a:spcAft>
                <a:spcPts val="600"/>
              </a:spcAft>
              <a:defRPr sz="1400">
                <a:solidFill>
                  <a:srgbClr val="721833"/>
                </a:solidFill>
              </a:defRPr>
            </a:lvl6pPr>
            <a:lvl7pPr>
              <a:spcAft>
                <a:spcPts val="600"/>
              </a:spcAft>
              <a:defRPr sz="1400">
                <a:solidFill>
                  <a:srgbClr val="721833"/>
                </a:solidFill>
              </a:defRPr>
            </a:lvl7pPr>
            <a:lvl8pPr>
              <a:spcAft>
                <a:spcPts val="600"/>
              </a:spcAft>
              <a:defRPr sz="1400">
                <a:solidFill>
                  <a:srgbClr val="721833"/>
                </a:solidFill>
              </a:defRPr>
            </a:lvl8pPr>
            <a:lvl9pPr>
              <a:defRPr>
                <a:solidFill>
                  <a:srgbClr val="721833"/>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6" name="Text Placeholder 55">
            <a:extLst>
              <a:ext uri="{FF2B5EF4-FFF2-40B4-BE49-F238E27FC236}">
                <a16:creationId xmlns:a16="http://schemas.microsoft.com/office/drawing/2014/main" id="{0E93F332-4FA1-F307-866F-643689147FF1}"/>
              </a:ext>
            </a:extLst>
          </p:cNvPr>
          <p:cNvSpPr>
            <a:spLocks noGrp="1"/>
          </p:cNvSpPr>
          <p:nvPr>
            <p:ph type="body" sz="quarter" idx="47"/>
          </p:nvPr>
        </p:nvSpPr>
        <p:spPr>
          <a:xfrm>
            <a:off x="92160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F1F1F1"/>
          </a:solidFill>
        </p:spPr>
        <p:txBody>
          <a:bodyPr wrap="square" lIns="144000" tIns="144000" rIns="144000" bIns="144000" anchor="ctr" anchorCtr="0">
            <a:noAutofit/>
          </a:bodyPr>
          <a:lstStyle>
            <a:lvl1pPr algn="ctr">
              <a:defRPr/>
            </a:lvl1pPr>
            <a:lvl2pPr marL="0" indent="0" algn="ctr">
              <a:spcAft>
                <a:spcPts val="600"/>
              </a:spcAft>
              <a:buNone/>
              <a:defRPr sz="2000" b="1"/>
            </a:lvl2pPr>
            <a:lvl3pPr marL="0" indent="0" algn="ctr">
              <a:spcAft>
                <a:spcPts val="600"/>
              </a:spcAft>
              <a:buNone/>
              <a:defRPr sz="3000" b="0"/>
            </a:lvl3pPr>
            <a:lvl4pPr marL="0" indent="0" algn="ctr">
              <a:spcAft>
                <a:spcPts val="600"/>
              </a:spcAft>
              <a:buNone/>
              <a:defRPr sz="4800"/>
            </a:lvl4pPr>
            <a:lvl5pPr>
              <a:spcAft>
                <a:spcPts val="600"/>
              </a:spcAft>
              <a:defRPr sz="1400"/>
            </a:lvl5pPr>
            <a:lvl6pPr>
              <a:spcAft>
                <a:spcPts val="600"/>
              </a:spcAft>
              <a:defRPr sz="1400"/>
            </a:lvl6pPr>
            <a:lvl7pPr>
              <a:spcAft>
                <a:spcPts val="600"/>
              </a:spcAft>
              <a:defRPr sz="1400"/>
            </a:lvl7pPr>
            <a:lvl8pPr>
              <a:spcAft>
                <a:spcPts val="600"/>
              </a:spcAft>
              <a:defRPr sz="1400"/>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7" name="Text Placeholder 56">
            <a:extLst>
              <a:ext uri="{FF2B5EF4-FFF2-40B4-BE49-F238E27FC236}">
                <a16:creationId xmlns:a16="http://schemas.microsoft.com/office/drawing/2014/main" id="{70C187E0-20D0-F7FF-79B9-F04FD6912A4D}"/>
              </a:ext>
            </a:extLst>
          </p:cNvPr>
          <p:cNvSpPr>
            <a:spLocks noGrp="1"/>
          </p:cNvSpPr>
          <p:nvPr>
            <p:ph type="body" sz="quarter" idx="48"/>
          </p:nvPr>
        </p:nvSpPr>
        <p:spPr>
          <a:xfrm>
            <a:off x="3268800" y="39672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721833"/>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8" name="Text Placeholder 57">
            <a:extLst>
              <a:ext uri="{FF2B5EF4-FFF2-40B4-BE49-F238E27FC236}">
                <a16:creationId xmlns:a16="http://schemas.microsoft.com/office/drawing/2014/main" id="{1BC731CC-642E-FB66-5FD0-1285316114EF}"/>
              </a:ext>
            </a:extLst>
          </p:cNvPr>
          <p:cNvSpPr>
            <a:spLocks noGrp="1"/>
          </p:cNvSpPr>
          <p:nvPr>
            <p:ph type="body" sz="quarter" idx="49"/>
          </p:nvPr>
        </p:nvSpPr>
        <p:spPr>
          <a:xfrm>
            <a:off x="9216000" y="39672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chemeClr val="tx2"/>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9" name="Text Placeholder 58">
            <a:extLst>
              <a:ext uri="{FF2B5EF4-FFF2-40B4-BE49-F238E27FC236}">
                <a16:creationId xmlns:a16="http://schemas.microsoft.com/office/drawing/2014/main" id="{C83C8507-E210-DECE-2D86-30260E35228F}"/>
              </a:ext>
            </a:extLst>
          </p:cNvPr>
          <p:cNvSpPr>
            <a:spLocks noGrp="1"/>
          </p:cNvSpPr>
          <p:nvPr>
            <p:ph type="body" sz="quarter" idx="50"/>
          </p:nvPr>
        </p:nvSpPr>
        <p:spPr>
          <a:xfrm>
            <a:off x="6231600" y="3968525"/>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chemeClr val="accent1"/>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6" name="Abgerundete rechteckige Legende 10">
            <a:extLst>
              <a:ext uri="{FF2B5EF4-FFF2-40B4-BE49-F238E27FC236}">
                <a16:creationId xmlns:a16="http://schemas.microsoft.com/office/drawing/2014/main" id="{7A83FDD1-5D7F-AB43-7505-67B40F321B4D}"/>
              </a:ext>
            </a:extLst>
          </p:cNvPr>
          <p:cNvSpPr/>
          <p:nvPr userDrawn="1"/>
        </p:nvSpPr>
        <p:spPr>
          <a:xfrm>
            <a:off x="-2808000" y="1448049"/>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Don’t change placeholder sizes!</a:t>
            </a:r>
          </a:p>
        </p:txBody>
      </p:sp>
    </p:spTree>
    <p:extLst>
      <p:ext uri="{BB962C8B-B14F-4D97-AF65-F5344CB8AC3E}">
        <p14:creationId xmlns:p14="http://schemas.microsoft.com/office/powerpoint/2010/main" val="1048453790"/>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3754" userDrawn="1">
          <p15:clr>
            <a:srgbClr val="FBAE40"/>
          </p15:clr>
        </p15:guide>
        <p15:guide id="3" pos="3926" userDrawn="1">
          <p15:clr>
            <a:srgbClr val="FBAE40"/>
          </p15:clr>
        </p15:guide>
        <p15:guide id="4" pos="1875" userDrawn="1">
          <p15:clr>
            <a:srgbClr val="FBAE40"/>
          </p15:clr>
        </p15:guide>
        <p15:guide id="5" pos="2058" userDrawn="1">
          <p15:clr>
            <a:srgbClr val="FBAE40"/>
          </p15:clr>
        </p15:guide>
        <p15:guide id="6" pos="5622" userDrawn="1">
          <p15:clr>
            <a:srgbClr val="FBAE40"/>
          </p15:clr>
        </p15:guide>
        <p15:guide id="7" pos="5804" userDrawn="1">
          <p15:clr>
            <a:srgbClr val="FBAE40"/>
          </p15:clr>
        </p15:guide>
        <p15:guide id="8" orient="horz" pos="2327" userDrawn="1">
          <p15:clr>
            <a:srgbClr val="FBAE40"/>
          </p15:clr>
        </p15:guide>
        <p15:guide id="9" orient="horz" pos="2498" userDrawn="1">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Eight different Contents with Deposit">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F687EB98-B074-7A44-75A0-1471BA240A4A}"/>
              </a:ext>
            </a:extLst>
          </p:cNvPr>
          <p:cNvSpPr>
            <a:spLocks noGrp="1"/>
          </p:cNvSpPr>
          <p:nvPr>
            <p:ph type="pic" sz="quarter" idx="46"/>
          </p:nvPr>
        </p:nvSpPr>
        <p:spPr>
          <a:xfrm>
            <a:off x="288001" y="1379538"/>
            <a:ext cx="2684937" cy="3472902"/>
          </a:xfrm>
          <a:custGeom>
            <a:avLst/>
            <a:gdLst>
              <a:gd name="connsiteX0" fmla="*/ 281102 w 2684937"/>
              <a:gd name="connsiteY0" fmla="*/ 0 h 3472902"/>
              <a:gd name="connsiteX1" fmla="*/ 2404498 w 2684937"/>
              <a:gd name="connsiteY1" fmla="*/ 0 h 3472902"/>
              <a:gd name="connsiteX2" fmla="*/ 2679889 w 2684937"/>
              <a:gd name="connsiteY2" fmla="*/ 224450 h 3472902"/>
              <a:gd name="connsiteX3" fmla="*/ 2684937 w 2684937"/>
              <a:gd name="connsiteY3" fmla="*/ 274525 h 3472902"/>
              <a:gd name="connsiteX4" fmla="*/ 2684937 w 2684937"/>
              <a:gd name="connsiteY4" fmla="*/ 3198377 h 3472902"/>
              <a:gd name="connsiteX5" fmla="*/ 2679889 w 2684937"/>
              <a:gd name="connsiteY5" fmla="*/ 3248452 h 3472902"/>
              <a:gd name="connsiteX6" fmla="*/ 2404498 w 2684937"/>
              <a:gd name="connsiteY6" fmla="*/ 3472902 h 3472902"/>
              <a:gd name="connsiteX7" fmla="*/ 281102 w 2684937"/>
              <a:gd name="connsiteY7" fmla="*/ 3472902 h 3472902"/>
              <a:gd name="connsiteX8" fmla="*/ 0 w 2684937"/>
              <a:gd name="connsiteY8" fmla="*/ 3191800 h 3472902"/>
              <a:gd name="connsiteX9" fmla="*/ 0 w 2684937"/>
              <a:gd name="connsiteY9" fmla="*/ 281102 h 3472902"/>
              <a:gd name="connsiteX10" fmla="*/ 281102 w 2684937"/>
              <a:gd name="connsiteY10" fmla="*/ 0 h 347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4937" h="3472902">
                <a:moveTo>
                  <a:pt x="281102" y="0"/>
                </a:moveTo>
                <a:lnTo>
                  <a:pt x="2404498" y="0"/>
                </a:lnTo>
                <a:cubicBezTo>
                  <a:pt x="2540340" y="0"/>
                  <a:pt x="2653677" y="96357"/>
                  <a:pt x="2679889" y="224450"/>
                </a:cubicBezTo>
                <a:lnTo>
                  <a:pt x="2684937" y="274525"/>
                </a:lnTo>
                <a:lnTo>
                  <a:pt x="2684937" y="3198377"/>
                </a:lnTo>
                <a:lnTo>
                  <a:pt x="2679889" y="3248452"/>
                </a:lnTo>
                <a:cubicBezTo>
                  <a:pt x="2653677" y="3376545"/>
                  <a:pt x="2540340" y="3472902"/>
                  <a:pt x="2404498" y="3472902"/>
                </a:cubicBezTo>
                <a:lnTo>
                  <a:pt x="281102" y="3472902"/>
                </a:lnTo>
                <a:cubicBezTo>
                  <a:pt x="125854" y="3472902"/>
                  <a:pt x="0" y="3347048"/>
                  <a:pt x="0" y="3191800"/>
                </a:cubicBezTo>
                <a:lnTo>
                  <a:pt x="0" y="281102"/>
                </a:lnTo>
                <a:cubicBezTo>
                  <a:pt x="0" y="125854"/>
                  <a:pt x="125854" y="0"/>
                  <a:pt x="281102" y="0"/>
                </a:cubicBezTo>
                <a:close/>
              </a:path>
            </a:pathLst>
          </a:custGeom>
          <a:noFill/>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C447873D-1D25-7C76-93EE-9D4EBED20FBD}"/>
              </a:ext>
            </a:extLst>
          </p:cNvPr>
          <p:cNvSpPr>
            <a:spLocks noGrp="1"/>
          </p:cNvSpPr>
          <p:nvPr>
            <p:ph type="ftr" sz="quarter" idx="29"/>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4" name="Slide Number Placeholder 3">
            <a:extLst>
              <a:ext uri="{FF2B5EF4-FFF2-40B4-BE49-F238E27FC236}">
                <a16:creationId xmlns:a16="http://schemas.microsoft.com/office/drawing/2014/main" id="{AF068F8C-2D04-5CD5-F4F5-BD43B13A406E}"/>
              </a:ext>
            </a:extLst>
          </p:cNvPr>
          <p:cNvSpPr>
            <a:spLocks noGrp="1"/>
          </p:cNvSpPr>
          <p:nvPr>
            <p:ph type="sldNum" sz="quarter" idx="30"/>
          </p:nvPr>
        </p:nvSpPr>
        <p:spPr/>
        <p:txBody>
          <a:bodyPr/>
          <a:lstStyle/>
          <a:p>
            <a:fld id="{9A0F3412-00EB-454F-952B-1EB5D3D69307}" type="slidenum">
              <a:rPr lang="en-US" noProof="0" smtClean="0"/>
              <a:pPr/>
              <a:t>‹#›</a:t>
            </a:fld>
            <a:endParaRPr lang="en-US" noProof="0" dirty="0"/>
          </a:p>
        </p:txBody>
      </p:sp>
      <p:sp>
        <p:nvSpPr>
          <p:cNvPr id="28" name="Picture Placeholder 27">
            <a:extLst>
              <a:ext uri="{FF2B5EF4-FFF2-40B4-BE49-F238E27FC236}">
                <a16:creationId xmlns:a16="http://schemas.microsoft.com/office/drawing/2014/main" id="{D9EE9B09-12C0-5733-2DA6-5E041426680E}"/>
              </a:ext>
            </a:extLst>
          </p:cNvPr>
          <p:cNvSpPr>
            <a:spLocks noGrp="1"/>
          </p:cNvSpPr>
          <p:nvPr>
            <p:ph type="pic" sz="quarter" idx="47"/>
          </p:nvPr>
        </p:nvSpPr>
        <p:spPr>
          <a:xfrm>
            <a:off x="3268800" y="1378800"/>
            <a:ext cx="2684937" cy="3472902"/>
          </a:xfrm>
          <a:custGeom>
            <a:avLst/>
            <a:gdLst>
              <a:gd name="connsiteX0" fmla="*/ 281102 w 2684937"/>
              <a:gd name="connsiteY0" fmla="*/ 0 h 3472902"/>
              <a:gd name="connsiteX1" fmla="*/ 2404498 w 2684937"/>
              <a:gd name="connsiteY1" fmla="*/ 0 h 3472902"/>
              <a:gd name="connsiteX2" fmla="*/ 2679889 w 2684937"/>
              <a:gd name="connsiteY2" fmla="*/ 224450 h 3472902"/>
              <a:gd name="connsiteX3" fmla="*/ 2684937 w 2684937"/>
              <a:gd name="connsiteY3" fmla="*/ 274525 h 3472902"/>
              <a:gd name="connsiteX4" fmla="*/ 2684937 w 2684937"/>
              <a:gd name="connsiteY4" fmla="*/ 3198377 h 3472902"/>
              <a:gd name="connsiteX5" fmla="*/ 2679889 w 2684937"/>
              <a:gd name="connsiteY5" fmla="*/ 3248452 h 3472902"/>
              <a:gd name="connsiteX6" fmla="*/ 2404498 w 2684937"/>
              <a:gd name="connsiteY6" fmla="*/ 3472902 h 3472902"/>
              <a:gd name="connsiteX7" fmla="*/ 281102 w 2684937"/>
              <a:gd name="connsiteY7" fmla="*/ 3472902 h 3472902"/>
              <a:gd name="connsiteX8" fmla="*/ 0 w 2684937"/>
              <a:gd name="connsiteY8" fmla="*/ 3191800 h 3472902"/>
              <a:gd name="connsiteX9" fmla="*/ 0 w 2684937"/>
              <a:gd name="connsiteY9" fmla="*/ 281102 h 3472902"/>
              <a:gd name="connsiteX10" fmla="*/ 281102 w 2684937"/>
              <a:gd name="connsiteY10" fmla="*/ 0 h 347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4937" h="3472902">
                <a:moveTo>
                  <a:pt x="281102" y="0"/>
                </a:moveTo>
                <a:lnTo>
                  <a:pt x="2404498" y="0"/>
                </a:lnTo>
                <a:cubicBezTo>
                  <a:pt x="2540340" y="0"/>
                  <a:pt x="2653677" y="96357"/>
                  <a:pt x="2679889" y="224450"/>
                </a:cubicBezTo>
                <a:lnTo>
                  <a:pt x="2684937" y="274525"/>
                </a:lnTo>
                <a:lnTo>
                  <a:pt x="2684937" y="3198377"/>
                </a:lnTo>
                <a:lnTo>
                  <a:pt x="2679889" y="3248452"/>
                </a:lnTo>
                <a:cubicBezTo>
                  <a:pt x="2653677" y="3376545"/>
                  <a:pt x="2540340" y="3472902"/>
                  <a:pt x="2404498" y="3472902"/>
                </a:cubicBezTo>
                <a:lnTo>
                  <a:pt x="281102" y="3472902"/>
                </a:lnTo>
                <a:cubicBezTo>
                  <a:pt x="125854" y="3472902"/>
                  <a:pt x="0" y="3347048"/>
                  <a:pt x="0" y="3191800"/>
                </a:cubicBezTo>
                <a:lnTo>
                  <a:pt x="0" y="281102"/>
                </a:lnTo>
                <a:cubicBezTo>
                  <a:pt x="0" y="125854"/>
                  <a:pt x="125854" y="0"/>
                  <a:pt x="281102" y="0"/>
                </a:cubicBezTo>
                <a:close/>
              </a:path>
            </a:pathLst>
          </a:custGeom>
          <a:noFill/>
        </p:spPr>
        <p:txBody>
          <a:bodyPr wrap="square">
            <a:noAutofit/>
          </a:bodyPr>
          <a:lstStyle/>
          <a:p>
            <a:endParaRPr lang="en-US" dirty="0"/>
          </a:p>
        </p:txBody>
      </p:sp>
      <p:sp>
        <p:nvSpPr>
          <p:cNvPr id="29" name="Picture Placeholder 28">
            <a:extLst>
              <a:ext uri="{FF2B5EF4-FFF2-40B4-BE49-F238E27FC236}">
                <a16:creationId xmlns:a16="http://schemas.microsoft.com/office/drawing/2014/main" id="{0732F8AC-AEB3-A27F-8C44-736695E49607}"/>
              </a:ext>
            </a:extLst>
          </p:cNvPr>
          <p:cNvSpPr>
            <a:spLocks noGrp="1"/>
          </p:cNvSpPr>
          <p:nvPr>
            <p:ph type="pic" sz="quarter" idx="48"/>
          </p:nvPr>
        </p:nvSpPr>
        <p:spPr>
          <a:xfrm>
            <a:off x="6231600" y="1378800"/>
            <a:ext cx="2684937" cy="3472902"/>
          </a:xfrm>
          <a:custGeom>
            <a:avLst/>
            <a:gdLst>
              <a:gd name="connsiteX0" fmla="*/ 281102 w 2684937"/>
              <a:gd name="connsiteY0" fmla="*/ 0 h 3472902"/>
              <a:gd name="connsiteX1" fmla="*/ 2404498 w 2684937"/>
              <a:gd name="connsiteY1" fmla="*/ 0 h 3472902"/>
              <a:gd name="connsiteX2" fmla="*/ 2679889 w 2684937"/>
              <a:gd name="connsiteY2" fmla="*/ 224450 h 3472902"/>
              <a:gd name="connsiteX3" fmla="*/ 2684937 w 2684937"/>
              <a:gd name="connsiteY3" fmla="*/ 274525 h 3472902"/>
              <a:gd name="connsiteX4" fmla="*/ 2684937 w 2684937"/>
              <a:gd name="connsiteY4" fmla="*/ 3198377 h 3472902"/>
              <a:gd name="connsiteX5" fmla="*/ 2679889 w 2684937"/>
              <a:gd name="connsiteY5" fmla="*/ 3248452 h 3472902"/>
              <a:gd name="connsiteX6" fmla="*/ 2404498 w 2684937"/>
              <a:gd name="connsiteY6" fmla="*/ 3472902 h 3472902"/>
              <a:gd name="connsiteX7" fmla="*/ 281102 w 2684937"/>
              <a:gd name="connsiteY7" fmla="*/ 3472902 h 3472902"/>
              <a:gd name="connsiteX8" fmla="*/ 0 w 2684937"/>
              <a:gd name="connsiteY8" fmla="*/ 3191800 h 3472902"/>
              <a:gd name="connsiteX9" fmla="*/ 0 w 2684937"/>
              <a:gd name="connsiteY9" fmla="*/ 281102 h 3472902"/>
              <a:gd name="connsiteX10" fmla="*/ 281102 w 2684937"/>
              <a:gd name="connsiteY10" fmla="*/ 0 h 347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4937" h="3472902">
                <a:moveTo>
                  <a:pt x="281102" y="0"/>
                </a:moveTo>
                <a:lnTo>
                  <a:pt x="2404498" y="0"/>
                </a:lnTo>
                <a:cubicBezTo>
                  <a:pt x="2540340" y="0"/>
                  <a:pt x="2653677" y="96357"/>
                  <a:pt x="2679889" y="224450"/>
                </a:cubicBezTo>
                <a:lnTo>
                  <a:pt x="2684937" y="274525"/>
                </a:lnTo>
                <a:lnTo>
                  <a:pt x="2684937" y="3198377"/>
                </a:lnTo>
                <a:lnTo>
                  <a:pt x="2679889" y="3248452"/>
                </a:lnTo>
                <a:cubicBezTo>
                  <a:pt x="2653677" y="3376545"/>
                  <a:pt x="2540340" y="3472902"/>
                  <a:pt x="2404498" y="3472902"/>
                </a:cubicBezTo>
                <a:lnTo>
                  <a:pt x="281102" y="3472902"/>
                </a:lnTo>
                <a:cubicBezTo>
                  <a:pt x="125854" y="3472902"/>
                  <a:pt x="0" y="3347048"/>
                  <a:pt x="0" y="3191800"/>
                </a:cubicBezTo>
                <a:lnTo>
                  <a:pt x="0" y="281102"/>
                </a:lnTo>
                <a:cubicBezTo>
                  <a:pt x="0" y="125854"/>
                  <a:pt x="125854" y="0"/>
                  <a:pt x="281102" y="0"/>
                </a:cubicBezTo>
                <a:close/>
              </a:path>
            </a:pathLst>
          </a:custGeom>
          <a:noFill/>
        </p:spPr>
        <p:txBody>
          <a:bodyPr wrap="square">
            <a:noAutofit/>
          </a:bodyPr>
          <a:lstStyle/>
          <a:p>
            <a:endParaRPr lang="en-US" dirty="0"/>
          </a:p>
        </p:txBody>
      </p:sp>
      <p:sp>
        <p:nvSpPr>
          <p:cNvPr id="30" name="Text Placeholder 29">
            <a:extLst>
              <a:ext uri="{FF2B5EF4-FFF2-40B4-BE49-F238E27FC236}">
                <a16:creationId xmlns:a16="http://schemas.microsoft.com/office/drawing/2014/main" id="{A1AC30F5-0F2F-BFF5-D1BA-25A2F146EDF7}"/>
              </a:ext>
            </a:extLst>
          </p:cNvPr>
          <p:cNvSpPr>
            <a:spLocks noGrp="1"/>
          </p:cNvSpPr>
          <p:nvPr>
            <p:ph type="body" sz="quarter" idx="49"/>
          </p:nvPr>
        </p:nvSpPr>
        <p:spPr>
          <a:xfrm>
            <a:off x="92160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721833"/>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1" name="Text Placeholder 30">
            <a:extLst>
              <a:ext uri="{FF2B5EF4-FFF2-40B4-BE49-F238E27FC236}">
                <a16:creationId xmlns:a16="http://schemas.microsoft.com/office/drawing/2014/main" id="{203FA84C-056A-53BE-456B-CCD449F5A7DB}"/>
              </a:ext>
            </a:extLst>
          </p:cNvPr>
          <p:cNvSpPr>
            <a:spLocks noGrp="1"/>
          </p:cNvSpPr>
          <p:nvPr>
            <p:ph type="body" sz="quarter" idx="50"/>
          </p:nvPr>
        </p:nvSpPr>
        <p:spPr>
          <a:xfrm>
            <a:off x="9216000" y="39672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721833"/>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0">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8" name="Text Placeholder 37">
            <a:extLst>
              <a:ext uri="{FF2B5EF4-FFF2-40B4-BE49-F238E27FC236}">
                <a16:creationId xmlns:a16="http://schemas.microsoft.com/office/drawing/2014/main" id="{84754BB6-3C5A-A7FC-96F2-0712A88702E9}"/>
              </a:ext>
            </a:extLst>
          </p:cNvPr>
          <p:cNvSpPr>
            <a:spLocks noGrp="1"/>
          </p:cNvSpPr>
          <p:nvPr>
            <p:ph type="body" sz="quarter" idx="51"/>
          </p:nvPr>
        </p:nvSpPr>
        <p:spPr>
          <a:xfrm>
            <a:off x="288000" y="5122800"/>
            <a:ext cx="2685600" cy="1162045"/>
          </a:xfrm>
          <a:custGeom>
            <a:avLst/>
            <a:gdLst>
              <a:gd name="connsiteX0" fmla="*/ 276114 w 2685600"/>
              <a:gd name="connsiteY0" fmla="*/ 0 h 1162045"/>
              <a:gd name="connsiteX1" fmla="*/ 2409486 w 2685600"/>
              <a:gd name="connsiteY1" fmla="*/ 0 h 1162045"/>
              <a:gd name="connsiteX2" fmla="*/ 2685600 w 2685600"/>
              <a:gd name="connsiteY2" fmla="*/ 276114 h 1162045"/>
              <a:gd name="connsiteX3" fmla="*/ 2685600 w 2685600"/>
              <a:gd name="connsiteY3" fmla="*/ 868783 h 1162045"/>
              <a:gd name="connsiteX4" fmla="*/ 2392338 w 2685600"/>
              <a:gd name="connsiteY4" fmla="*/ 1162045 h 1162045"/>
              <a:gd name="connsiteX5" fmla="*/ 293262 w 2685600"/>
              <a:gd name="connsiteY5" fmla="*/ 1162045 h 1162045"/>
              <a:gd name="connsiteX6" fmla="*/ 0 w 2685600"/>
              <a:gd name="connsiteY6" fmla="*/ 868783 h 1162045"/>
              <a:gd name="connsiteX7" fmla="*/ 0 w 2685600"/>
              <a:gd name="connsiteY7" fmla="*/ 276114 h 1162045"/>
              <a:gd name="connsiteX8" fmla="*/ 276114 w 2685600"/>
              <a:gd name="connsiteY8" fmla="*/ 0 h 11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1162045">
                <a:moveTo>
                  <a:pt x="276114" y="0"/>
                </a:moveTo>
                <a:lnTo>
                  <a:pt x="2409486" y="0"/>
                </a:lnTo>
                <a:cubicBezTo>
                  <a:pt x="2561980" y="0"/>
                  <a:pt x="2685600" y="123620"/>
                  <a:pt x="2685600" y="276114"/>
                </a:cubicBezTo>
                <a:lnTo>
                  <a:pt x="2685600" y="868783"/>
                </a:lnTo>
                <a:cubicBezTo>
                  <a:pt x="2685600" y="1030747"/>
                  <a:pt x="2554302" y="1162045"/>
                  <a:pt x="2392338" y="1162045"/>
                </a:cubicBezTo>
                <a:lnTo>
                  <a:pt x="293262" y="1162045"/>
                </a:lnTo>
                <a:cubicBezTo>
                  <a:pt x="131298" y="1162045"/>
                  <a:pt x="0" y="1030747"/>
                  <a:pt x="0" y="868783"/>
                </a:cubicBezTo>
                <a:lnTo>
                  <a:pt x="0" y="276114"/>
                </a:lnTo>
                <a:cubicBezTo>
                  <a:pt x="0" y="123620"/>
                  <a:pt x="123620" y="0"/>
                  <a:pt x="276114" y="0"/>
                </a:cubicBezTo>
                <a:close/>
              </a:path>
            </a:pathLst>
          </a:custGeom>
          <a:solidFill>
            <a:schemeClr val="tx2"/>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9" name="Text Placeholder 38">
            <a:extLst>
              <a:ext uri="{FF2B5EF4-FFF2-40B4-BE49-F238E27FC236}">
                <a16:creationId xmlns:a16="http://schemas.microsoft.com/office/drawing/2014/main" id="{E974E1D0-D962-84A4-9F54-83801EF3D47C}"/>
              </a:ext>
            </a:extLst>
          </p:cNvPr>
          <p:cNvSpPr>
            <a:spLocks noGrp="1"/>
          </p:cNvSpPr>
          <p:nvPr>
            <p:ph type="body" sz="quarter" idx="52"/>
          </p:nvPr>
        </p:nvSpPr>
        <p:spPr>
          <a:xfrm>
            <a:off x="3268800" y="5122800"/>
            <a:ext cx="2685600" cy="1162045"/>
          </a:xfrm>
          <a:custGeom>
            <a:avLst/>
            <a:gdLst>
              <a:gd name="connsiteX0" fmla="*/ 276114 w 2685600"/>
              <a:gd name="connsiteY0" fmla="*/ 0 h 1162045"/>
              <a:gd name="connsiteX1" fmla="*/ 2409486 w 2685600"/>
              <a:gd name="connsiteY1" fmla="*/ 0 h 1162045"/>
              <a:gd name="connsiteX2" fmla="*/ 2685600 w 2685600"/>
              <a:gd name="connsiteY2" fmla="*/ 276114 h 1162045"/>
              <a:gd name="connsiteX3" fmla="*/ 2685600 w 2685600"/>
              <a:gd name="connsiteY3" fmla="*/ 868783 h 1162045"/>
              <a:gd name="connsiteX4" fmla="*/ 2392338 w 2685600"/>
              <a:gd name="connsiteY4" fmla="*/ 1162045 h 1162045"/>
              <a:gd name="connsiteX5" fmla="*/ 293262 w 2685600"/>
              <a:gd name="connsiteY5" fmla="*/ 1162045 h 1162045"/>
              <a:gd name="connsiteX6" fmla="*/ 0 w 2685600"/>
              <a:gd name="connsiteY6" fmla="*/ 868783 h 1162045"/>
              <a:gd name="connsiteX7" fmla="*/ 0 w 2685600"/>
              <a:gd name="connsiteY7" fmla="*/ 276114 h 1162045"/>
              <a:gd name="connsiteX8" fmla="*/ 276114 w 2685600"/>
              <a:gd name="connsiteY8" fmla="*/ 0 h 11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1162045">
                <a:moveTo>
                  <a:pt x="276114" y="0"/>
                </a:moveTo>
                <a:lnTo>
                  <a:pt x="2409486" y="0"/>
                </a:lnTo>
                <a:cubicBezTo>
                  <a:pt x="2561980" y="0"/>
                  <a:pt x="2685600" y="123620"/>
                  <a:pt x="2685600" y="276114"/>
                </a:cubicBezTo>
                <a:lnTo>
                  <a:pt x="2685600" y="868783"/>
                </a:lnTo>
                <a:cubicBezTo>
                  <a:pt x="2685600" y="1030747"/>
                  <a:pt x="2554302" y="1162045"/>
                  <a:pt x="2392338" y="1162045"/>
                </a:cubicBezTo>
                <a:lnTo>
                  <a:pt x="293262" y="1162045"/>
                </a:lnTo>
                <a:cubicBezTo>
                  <a:pt x="131298" y="1162045"/>
                  <a:pt x="0" y="1030747"/>
                  <a:pt x="0" y="868783"/>
                </a:cubicBezTo>
                <a:lnTo>
                  <a:pt x="0" y="276114"/>
                </a:lnTo>
                <a:cubicBezTo>
                  <a:pt x="0" y="123620"/>
                  <a:pt x="123620" y="0"/>
                  <a:pt x="276114" y="0"/>
                </a:cubicBezTo>
                <a:close/>
              </a:path>
            </a:pathLst>
          </a:custGeom>
          <a:solidFill>
            <a:schemeClr val="bg2"/>
          </a:solidFill>
        </p:spPr>
        <p:txBody>
          <a:bodyPr wrap="square" lIns="144000" tIns="144000" rIns="144000" bIns="144000" anchor="ctr" anchorCtr="0">
            <a:noAutofit/>
          </a:bodyPr>
          <a:lstStyle>
            <a:lvl1pPr algn="ctr">
              <a:defRPr>
                <a:solidFill>
                  <a:schemeClr val="tx2"/>
                </a:solidFill>
              </a:defRPr>
            </a:lvl1pPr>
            <a:lvl2pPr marL="0" indent="0" algn="ctr">
              <a:spcAft>
                <a:spcPts val="600"/>
              </a:spcAft>
              <a:buNone/>
              <a:defRPr sz="2000" b="1">
                <a:solidFill>
                  <a:schemeClr val="tx2"/>
                </a:solidFill>
              </a:defRPr>
            </a:lvl2pPr>
            <a:lvl3pPr marL="0" indent="0" algn="ctr">
              <a:spcAft>
                <a:spcPts val="600"/>
              </a:spcAft>
              <a:buNone/>
              <a:defRPr sz="3000" b="0">
                <a:solidFill>
                  <a:schemeClr val="tx2"/>
                </a:solidFill>
              </a:defRPr>
            </a:lvl3pPr>
            <a:lvl4pPr marL="0" indent="0" algn="ctr">
              <a:spcAft>
                <a:spcPts val="600"/>
              </a:spcAft>
              <a:buNone/>
              <a:defRPr sz="4800">
                <a:solidFill>
                  <a:schemeClr val="tx2"/>
                </a:solidFill>
              </a:defRPr>
            </a:lvl4pPr>
            <a:lvl5pPr>
              <a:spcAft>
                <a:spcPts val="600"/>
              </a:spcAft>
              <a:defRPr sz="1400">
                <a:solidFill>
                  <a:schemeClr val="tx2"/>
                </a:solidFill>
              </a:defRPr>
            </a:lvl5pPr>
            <a:lvl6pPr>
              <a:spcAft>
                <a:spcPts val="600"/>
              </a:spcAft>
              <a:defRPr sz="1400">
                <a:solidFill>
                  <a:schemeClr val="tx2"/>
                </a:solidFill>
              </a:defRPr>
            </a:lvl6pPr>
            <a:lvl7pPr>
              <a:spcAft>
                <a:spcPts val="600"/>
              </a:spcAft>
              <a:defRPr sz="1400">
                <a:solidFill>
                  <a:schemeClr val="tx2"/>
                </a:solidFill>
              </a:defRPr>
            </a:lvl7pPr>
            <a:lvl8pPr>
              <a:spcAft>
                <a:spcPts val="600"/>
              </a:spcAft>
              <a:defRPr sz="1400">
                <a:solidFill>
                  <a:schemeClr val="tx2"/>
                </a:solidFill>
              </a:defRPr>
            </a:lvl8pPr>
            <a:lvl9pPr>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40" name="Text Placeholder 39">
            <a:extLst>
              <a:ext uri="{FF2B5EF4-FFF2-40B4-BE49-F238E27FC236}">
                <a16:creationId xmlns:a16="http://schemas.microsoft.com/office/drawing/2014/main" id="{A6BCC89B-09E3-E8EB-D377-C04935A26673}"/>
              </a:ext>
            </a:extLst>
          </p:cNvPr>
          <p:cNvSpPr>
            <a:spLocks noGrp="1"/>
          </p:cNvSpPr>
          <p:nvPr>
            <p:ph type="body" sz="quarter" idx="53"/>
          </p:nvPr>
        </p:nvSpPr>
        <p:spPr>
          <a:xfrm>
            <a:off x="6231600" y="5122800"/>
            <a:ext cx="2685600" cy="1162045"/>
          </a:xfrm>
          <a:custGeom>
            <a:avLst/>
            <a:gdLst>
              <a:gd name="connsiteX0" fmla="*/ 276114 w 2685600"/>
              <a:gd name="connsiteY0" fmla="*/ 0 h 1162045"/>
              <a:gd name="connsiteX1" fmla="*/ 2409486 w 2685600"/>
              <a:gd name="connsiteY1" fmla="*/ 0 h 1162045"/>
              <a:gd name="connsiteX2" fmla="*/ 2685600 w 2685600"/>
              <a:gd name="connsiteY2" fmla="*/ 276114 h 1162045"/>
              <a:gd name="connsiteX3" fmla="*/ 2685600 w 2685600"/>
              <a:gd name="connsiteY3" fmla="*/ 868783 h 1162045"/>
              <a:gd name="connsiteX4" fmla="*/ 2392338 w 2685600"/>
              <a:gd name="connsiteY4" fmla="*/ 1162045 h 1162045"/>
              <a:gd name="connsiteX5" fmla="*/ 293262 w 2685600"/>
              <a:gd name="connsiteY5" fmla="*/ 1162045 h 1162045"/>
              <a:gd name="connsiteX6" fmla="*/ 0 w 2685600"/>
              <a:gd name="connsiteY6" fmla="*/ 868783 h 1162045"/>
              <a:gd name="connsiteX7" fmla="*/ 0 w 2685600"/>
              <a:gd name="connsiteY7" fmla="*/ 276114 h 1162045"/>
              <a:gd name="connsiteX8" fmla="*/ 276114 w 2685600"/>
              <a:gd name="connsiteY8" fmla="*/ 0 h 11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1162045">
                <a:moveTo>
                  <a:pt x="276114" y="0"/>
                </a:moveTo>
                <a:lnTo>
                  <a:pt x="2409486" y="0"/>
                </a:lnTo>
                <a:cubicBezTo>
                  <a:pt x="2561980" y="0"/>
                  <a:pt x="2685600" y="123620"/>
                  <a:pt x="2685600" y="276114"/>
                </a:cubicBezTo>
                <a:lnTo>
                  <a:pt x="2685600" y="868783"/>
                </a:lnTo>
                <a:cubicBezTo>
                  <a:pt x="2685600" y="1030747"/>
                  <a:pt x="2554302" y="1162045"/>
                  <a:pt x="2392338" y="1162045"/>
                </a:cubicBezTo>
                <a:lnTo>
                  <a:pt x="293262" y="1162045"/>
                </a:lnTo>
                <a:cubicBezTo>
                  <a:pt x="131298" y="1162045"/>
                  <a:pt x="0" y="1030747"/>
                  <a:pt x="0" y="868783"/>
                </a:cubicBezTo>
                <a:lnTo>
                  <a:pt x="0" y="276114"/>
                </a:lnTo>
                <a:cubicBezTo>
                  <a:pt x="0" y="123620"/>
                  <a:pt x="123620" y="0"/>
                  <a:pt x="276114" y="0"/>
                </a:cubicBezTo>
                <a:close/>
              </a:path>
            </a:pathLst>
          </a:custGeom>
          <a:solidFill>
            <a:schemeClr val="accent1"/>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6" name="Abgerundete rechteckige Legende 10">
            <a:extLst>
              <a:ext uri="{FF2B5EF4-FFF2-40B4-BE49-F238E27FC236}">
                <a16:creationId xmlns:a16="http://schemas.microsoft.com/office/drawing/2014/main" id="{FE4DB7AE-57D2-C57D-EA41-DAD925BBFED8}"/>
              </a:ext>
            </a:extLst>
          </p:cNvPr>
          <p:cNvSpPr/>
          <p:nvPr userDrawn="1"/>
        </p:nvSpPr>
        <p:spPr>
          <a:xfrm>
            <a:off x="-2808000" y="1448049"/>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Don’t change placeholder sizes!</a:t>
            </a:r>
          </a:p>
        </p:txBody>
      </p:sp>
    </p:spTree>
    <p:extLst>
      <p:ext uri="{BB962C8B-B14F-4D97-AF65-F5344CB8AC3E}">
        <p14:creationId xmlns:p14="http://schemas.microsoft.com/office/powerpoint/2010/main" val="1805104055"/>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3754" userDrawn="1">
          <p15:clr>
            <a:srgbClr val="FBAE40"/>
          </p15:clr>
        </p15:guide>
        <p15:guide id="3" pos="3926" userDrawn="1">
          <p15:clr>
            <a:srgbClr val="FBAE40"/>
          </p15:clr>
        </p15:guide>
        <p15:guide id="4" pos="1875" userDrawn="1">
          <p15:clr>
            <a:srgbClr val="FBAE40"/>
          </p15:clr>
        </p15:guide>
        <p15:guide id="5" pos="2058" userDrawn="1">
          <p15:clr>
            <a:srgbClr val="FBAE40"/>
          </p15:clr>
        </p15:guide>
        <p15:guide id="6" pos="5622" userDrawn="1">
          <p15:clr>
            <a:srgbClr val="FBAE40"/>
          </p15:clr>
        </p15:guide>
        <p15:guide id="7" pos="5804" userDrawn="1">
          <p15:clr>
            <a:srgbClr val="FBAE40"/>
          </p15:clr>
        </p15:guide>
        <p15:guide id="8" orient="horz" pos="2327" userDrawn="1">
          <p15:clr>
            <a:srgbClr val="FBAE40"/>
          </p15:clr>
        </p15:guide>
        <p15:guide id="9" orient="horz" pos="2498" userDrawn="1">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Agenda large light">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5" name="Table Placeholder 14">
            <a:extLst>
              <a:ext uri="{FF2B5EF4-FFF2-40B4-BE49-F238E27FC236}">
                <a16:creationId xmlns:a16="http://schemas.microsoft.com/office/drawing/2014/main" id="{83528461-6E55-5C10-2CBB-BE461203F371}"/>
              </a:ext>
            </a:extLst>
          </p:cNvPr>
          <p:cNvSpPr>
            <a:spLocks noGrp="1"/>
          </p:cNvSpPr>
          <p:nvPr>
            <p:ph type="tbl" sz="quarter" idx="23"/>
          </p:nvPr>
        </p:nvSpPr>
        <p:spPr>
          <a:xfrm>
            <a:off x="287335" y="212400"/>
            <a:ext cx="8567739" cy="6073775"/>
          </a:xfrm>
        </p:spPr>
        <p:txBody>
          <a:bodyPr/>
          <a:lstStyle>
            <a:lvl1pPr>
              <a:defRPr sz="2000" b="0"/>
            </a:lvl1pPr>
          </a:lstStyle>
          <a:p>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pic>
        <p:nvPicPr>
          <p:cNvPr id="4" name="Grafik 10">
            <a:extLst>
              <a:ext uri="{FF2B5EF4-FFF2-40B4-BE49-F238E27FC236}">
                <a16:creationId xmlns:a16="http://schemas.microsoft.com/office/drawing/2014/main" id="{B581DD6D-83FF-0267-E76E-43ED8CE24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5" name="Abgerundete rechteckige Legende 10">
            <a:extLst>
              <a:ext uri="{FF2B5EF4-FFF2-40B4-BE49-F238E27FC236}">
                <a16:creationId xmlns:a16="http://schemas.microsoft.com/office/drawing/2014/main" id="{E065A6DC-EFCD-A20B-698B-B0343D60C4D5}"/>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2491693626"/>
      </p:ext>
    </p:extLst>
  </p:cSld>
  <p:clrMapOvr>
    <a:masterClrMapping/>
  </p:clrMapOvr>
  <p:extLst>
    <p:ext uri="{DCECCB84-F9BA-43D5-87BE-67443E8EF086}">
      <p15:sldGuideLst xmlns:p15="http://schemas.microsoft.com/office/powerpoint/2012/main">
        <p15:guide id="2" pos="5159">
          <p15:clr>
            <a:srgbClr val="FBAE40"/>
          </p15:clr>
        </p15:guide>
        <p15:guide id="3" pos="5579">
          <p15:clr>
            <a:srgbClr val="FBAE40"/>
          </p15:clr>
        </p15:guide>
        <p15:guide id="4" pos="845">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Agenda large dark">
    <p:bg>
      <p:bgPr>
        <a:solidFill>
          <a:srgbClr val="3C3E00"/>
        </a:solidFill>
        <a:effectLst/>
      </p:bgPr>
    </p:bg>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15" name="Table Placeholder 14">
            <a:extLst>
              <a:ext uri="{FF2B5EF4-FFF2-40B4-BE49-F238E27FC236}">
                <a16:creationId xmlns:a16="http://schemas.microsoft.com/office/drawing/2014/main" id="{83528461-6E55-5C10-2CBB-BE461203F371}"/>
              </a:ext>
            </a:extLst>
          </p:cNvPr>
          <p:cNvSpPr>
            <a:spLocks noGrp="1"/>
          </p:cNvSpPr>
          <p:nvPr>
            <p:ph type="tbl" sz="quarter" idx="23"/>
          </p:nvPr>
        </p:nvSpPr>
        <p:spPr>
          <a:xfrm>
            <a:off x="287338" y="212400"/>
            <a:ext cx="8568000" cy="6073775"/>
          </a:xfrm>
        </p:spPr>
        <p:txBody>
          <a:bodyPr/>
          <a:lstStyle>
            <a:lvl1pPr>
              <a:defRPr sz="2000" b="0">
                <a:solidFill>
                  <a:schemeClr val="bg1"/>
                </a:solidFill>
              </a:defRPr>
            </a:lvl1pPr>
          </a:lstStyle>
          <a:p>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lvl1pPr>
              <a:defRPr>
                <a:solidFill>
                  <a:schemeClr val="bg1"/>
                </a:solidFill>
              </a:defRPr>
            </a:lvl1pPr>
          </a:lstStyle>
          <a:p>
            <a:fld id="{9A0F3412-00EB-454F-952B-1EB5D3D69307}" type="slidenum">
              <a:rPr lang="en-US" smtClean="0"/>
              <a:pPr/>
              <a:t>‹#›</a:t>
            </a:fld>
            <a:endParaRPr lang="en-US" dirty="0"/>
          </a:p>
        </p:txBody>
      </p:sp>
      <p:pic>
        <p:nvPicPr>
          <p:cNvPr id="4" name="Grafik 10">
            <a:extLst>
              <a:ext uri="{FF2B5EF4-FFF2-40B4-BE49-F238E27FC236}">
                <a16:creationId xmlns:a16="http://schemas.microsoft.com/office/drawing/2014/main" id="{CAC3FDC3-BFBF-F503-C15E-859DD8CB74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a:solidFill>
            <a:srgbClr val="721833"/>
          </a:solidFill>
        </p:spPr>
        <p:txBody>
          <a:bodyPr wrap="square" lIns="288000">
            <a:noAutofit/>
          </a:bodyPr>
          <a:lstStyle>
            <a:lvl1pPr>
              <a:defRPr>
                <a:solidFill>
                  <a:schemeClr val="bg1"/>
                </a:solidFill>
              </a:defRPr>
            </a:lvl1pPr>
          </a:lstStyle>
          <a:p>
            <a:endParaRPr lang="en-US" dirty="0"/>
          </a:p>
        </p:txBody>
      </p:sp>
      <p:sp>
        <p:nvSpPr>
          <p:cNvPr id="5" name="Abgerundete rechteckige Legende 10">
            <a:extLst>
              <a:ext uri="{FF2B5EF4-FFF2-40B4-BE49-F238E27FC236}">
                <a16:creationId xmlns:a16="http://schemas.microsoft.com/office/drawing/2014/main" id="{437FB8C9-FCA3-EE10-9158-56F19DB093D2}"/>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3175209165"/>
      </p:ext>
    </p:extLst>
  </p:cSld>
  <p:clrMapOvr>
    <a:masterClrMapping/>
  </p:clrMapOvr>
  <p:extLst>
    <p:ext uri="{DCECCB84-F9BA-43D5-87BE-67443E8EF086}">
      <p15:sldGuideLst xmlns:p15="http://schemas.microsoft.com/office/powerpoint/2012/main">
        <p15:guide id="2" pos="5161">
          <p15:clr>
            <a:srgbClr val="FBAE40"/>
          </p15:clr>
        </p15:guide>
        <p15:guide id="3" pos="5579">
          <p15:clr>
            <a:srgbClr val="FBAE40"/>
          </p15:clr>
        </p15:guide>
        <p15:guide id="4" pos="843">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Agenda small light">
    <p:bg>
      <p:bgPr>
        <a:solidFill>
          <a:srgbClr val="721833"/>
        </a:solidFill>
        <a:effectLst/>
      </p:bgPr>
    </p:bg>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9" name="Table Placeholder 14">
            <a:extLst>
              <a:ext uri="{FF2B5EF4-FFF2-40B4-BE49-F238E27FC236}">
                <a16:creationId xmlns:a16="http://schemas.microsoft.com/office/drawing/2014/main" id="{7BE4ABD4-8A17-D127-FE2B-06483E4EF321}"/>
              </a:ext>
            </a:extLst>
          </p:cNvPr>
          <p:cNvSpPr>
            <a:spLocks noGrp="1"/>
          </p:cNvSpPr>
          <p:nvPr>
            <p:ph type="tbl" sz="quarter" idx="24"/>
          </p:nvPr>
        </p:nvSpPr>
        <p:spPr>
          <a:xfrm>
            <a:off x="287338" y="212400"/>
            <a:ext cx="5356225" cy="6073775"/>
          </a:xfrm>
        </p:spPr>
        <p:txBody>
          <a:bodyPr/>
          <a:lstStyle>
            <a:lvl1pPr>
              <a:defRPr sz="2000" b="0"/>
            </a:lvl1pPr>
          </a:lstStyle>
          <a:p>
            <a:endParaRPr lang="en-US" dirty="0"/>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pic>
        <p:nvPicPr>
          <p:cNvPr id="4" name="Grafik 10">
            <a:extLst>
              <a:ext uri="{FF2B5EF4-FFF2-40B4-BE49-F238E27FC236}">
                <a16:creationId xmlns:a16="http://schemas.microsoft.com/office/drawing/2014/main" id="{16741C30-F2D2-5A43-164C-4D6DA6BFA2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2" name="Abgerundete rechteckige Legende 10">
            <a:extLst>
              <a:ext uri="{FF2B5EF4-FFF2-40B4-BE49-F238E27FC236}">
                <a16:creationId xmlns:a16="http://schemas.microsoft.com/office/drawing/2014/main" id="{51F8C44E-1146-FBE5-7960-A4903CC29DE4}"/>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3658832685"/>
      </p:ext>
    </p:extLst>
  </p:cSld>
  <p:clrMapOvr>
    <a:masterClrMapping/>
  </p:clrMapOvr>
  <p:extLst>
    <p:ext uri="{DCECCB84-F9BA-43D5-87BE-67443E8EF086}">
      <p15:sldGuideLst xmlns:p15="http://schemas.microsoft.com/office/powerpoint/2012/main">
        <p15:guide id="2" pos="3555" userDrawn="1">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Agenda with sub-poi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p:txBody>
          <a:bodyPr/>
          <a:lstStyle/>
          <a:p>
            <a:r>
              <a:rPr lang="en-US" noProof="0" dirty="0"/>
              <a:t>Click to edit Master title style</a:t>
            </a:r>
          </a:p>
        </p:txBody>
      </p:sp>
      <p:sp>
        <p:nvSpPr>
          <p:cNvPr id="13" name="Rectangle 12">
            <a:extLst>
              <a:ext uri="{FF2B5EF4-FFF2-40B4-BE49-F238E27FC236}">
                <a16:creationId xmlns:a16="http://schemas.microsoft.com/office/drawing/2014/main" id="{E3E0F317-4110-93B3-B9DE-2463263AF9C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Footer Placeholder 2">
            <a:extLst>
              <a:ext uri="{FF2B5EF4-FFF2-40B4-BE49-F238E27FC236}">
                <a16:creationId xmlns:a16="http://schemas.microsoft.com/office/drawing/2014/main" id="{0C73C78F-543D-0FE5-AC6D-97A58D2BB4A6}"/>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7" name="Slide Number Placeholder 6">
            <a:extLst>
              <a:ext uri="{FF2B5EF4-FFF2-40B4-BE49-F238E27FC236}">
                <a16:creationId xmlns:a16="http://schemas.microsoft.com/office/drawing/2014/main" id="{52EA1648-417E-59AD-2CA3-D844E7D05325}"/>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2" name="Table Placeholder 11">
            <a:extLst>
              <a:ext uri="{FF2B5EF4-FFF2-40B4-BE49-F238E27FC236}">
                <a16:creationId xmlns:a16="http://schemas.microsoft.com/office/drawing/2014/main" id="{19E379EB-7AC3-7232-E7ED-82AAD359758C}"/>
              </a:ext>
            </a:extLst>
          </p:cNvPr>
          <p:cNvSpPr>
            <a:spLocks noGrp="1"/>
          </p:cNvSpPr>
          <p:nvPr>
            <p:ph type="tbl" sz="quarter" idx="18"/>
          </p:nvPr>
        </p:nvSpPr>
        <p:spPr>
          <a:xfrm>
            <a:off x="287338" y="1378800"/>
            <a:ext cx="11617200" cy="4903200"/>
          </a:xfrm>
        </p:spPr>
        <p:txBody>
          <a:bodyPr/>
          <a:lstStyle>
            <a:lvl1pPr>
              <a:defRPr b="0"/>
            </a:lvl1pPr>
          </a:lstStyle>
          <a:p>
            <a:endParaRPr lang="en-US" dirty="0"/>
          </a:p>
        </p:txBody>
      </p:sp>
    </p:spTree>
    <p:extLst>
      <p:ext uri="{BB962C8B-B14F-4D97-AF65-F5344CB8AC3E}">
        <p14:creationId xmlns:p14="http://schemas.microsoft.com/office/powerpoint/2010/main" val="2955744128"/>
      </p:ext>
    </p:extLst>
  </p:cSld>
  <p:clrMapOvr>
    <a:masterClrMapping/>
  </p:clrMapOvr>
  <p:extLst>
    <p:ext uri="{DCECCB84-F9BA-43D5-87BE-67443E8EF086}">
      <p15:sldGuideLst xmlns:p15="http://schemas.microsoft.com/office/powerpoint/2012/main">
        <p15:guide id="1" orient="horz" pos="869">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Contact small light, Logo neg.">
    <p:bg>
      <p:bgPr>
        <a:solidFill>
          <a:schemeClr val="accent1"/>
        </a:solidFill>
        <a:effectLst/>
      </p:bgPr>
    </p:bg>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fik 10">
            <a:extLst>
              <a:ext uri="{FF2B5EF4-FFF2-40B4-BE49-F238E27FC236}">
                <a16:creationId xmlns:a16="http://schemas.microsoft.com/office/drawing/2014/main" id="{49018480-D069-72D4-6596-EE4F496671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7" name="Abgerundete rechteckige Legende 10">
            <a:extLst>
              <a:ext uri="{FF2B5EF4-FFF2-40B4-BE49-F238E27FC236}">
                <a16:creationId xmlns:a16="http://schemas.microsoft.com/office/drawing/2014/main" id="{17815FB8-BE65-43E5-C132-2A6BF4B82190}"/>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946D2E3D-7A80-AEAD-7A02-3C8ADA6D4CD1}"/>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3664454517"/>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ntact small light, Logo pos.">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bgerundete rechteckige Legende 10">
            <a:extLst>
              <a:ext uri="{FF2B5EF4-FFF2-40B4-BE49-F238E27FC236}">
                <a16:creationId xmlns:a16="http://schemas.microsoft.com/office/drawing/2014/main" id="{D47EAAA7-B323-051A-3A9A-700216EC7912}"/>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7" name="Abgerundete rechteckige Legende 10">
            <a:extLst>
              <a:ext uri="{FF2B5EF4-FFF2-40B4-BE49-F238E27FC236}">
                <a16:creationId xmlns:a16="http://schemas.microsoft.com/office/drawing/2014/main" id="{6AA0F885-4F8F-E8FC-87E1-1BCBEA632984}"/>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493007187"/>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ntact large l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C9466D7-7026-11D5-2238-B3F59D15C228}"/>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6" y="211525"/>
            <a:ext cx="7669213"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8">
            <a:extLst>
              <a:ext uri="{FF2B5EF4-FFF2-40B4-BE49-F238E27FC236}">
                <a16:creationId xmlns:a16="http://schemas.microsoft.com/office/drawing/2014/main" id="{8F17C3B9-E8D0-267E-7146-1E9673361A4B}"/>
              </a:ext>
            </a:extLst>
          </p:cNvPr>
          <p:cNvSpPr>
            <a:spLocks noGrp="1"/>
          </p:cNvSpPr>
          <p:nvPr>
            <p:ph type="body" sz="quarter" idx="30"/>
          </p:nvPr>
        </p:nvSpPr>
        <p:spPr>
          <a:xfrm>
            <a:off x="5576759" y="144971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Picture Placeholder 14">
            <a:extLst>
              <a:ext uri="{FF2B5EF4-FFF2-40B4-BE49-F238E27FC236}">
                <a16:creationId xmlns:a16="http://schemas.microsoft.com/office/drawing/2014/main" id="{7E9B2076-03CD-8440-CDC8-1DA0E2603DEC}"/>
              </a:ext>
            </a:extLst>
          </p:cNvPr>
          <p:cNvSpPr>
            <a:spLocks noGrp="1" noChangeAspect="1"/>
          </p:cNvSpPr>
          <p:nvPr>
            <p:ph type="pic" sz="quarter" idx="31"/>
          </p:nvPr>
        </p:nvSpPr>
        <p:spPr>
          <a:xfrm>
            <a:off x="4476618" y="1382189"/>
            <a:ext cx="961200" cy="961200"/>
          </a:xfrm>
          <a:prstGeom prst="ellipse">
            <a:avLst/>
          </a:prstGeom>
          <a:noFill/>
        </p:spPr>
        <p:txBody>
          <a:bodyPr/>
          <a:lstStyle>
            <a:lvl1pPr>
              <a:defRPr sz="1200" b="0"/>
            </a:lvl1pPr>
          </a:lstStyle>
          <a:p>
            <a:endParaRPr lang="en-US" dirty="0"/>
          </a:p>
        </p:txBody>
      </p:sp>
      <p:sp>
        <p:nvSpPr>
          <p:cNvPr id="33" name="Text Placeholder 18">
            <a:extLst>
              <a:ext uri="{FF2B5EF4-FFF2-40B4-BE49-F238E27FC236}">
                <a16:creationId xmlns:a16="http://schemas.microsoft.com/office/drawing/2014/main" id="{CED04CBA-DE01-EE53-BB6F-07F996F8A484}"/>
              </a:ext>
            </a:extLst>
          </p:cNvPr>
          <p:cNvSpPr>
            <a:spLocks noGrp="1"/>
          </p:cNvSpPr>
          <p:nvPr>
            <p:ph type="body" sz="quarter" idx="32"/>
          </p:nvPr>
        </p:nvSpPr>
        <p:spPr>
          <a:xfrm>
            <a:off x="5578483" y="303448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Picture Placeholder 14">
            <a:extLst>
              <a:ext uri="{FF2B5EF4-FFF2-40B4-BE49-F238E27FC236}">
                <a16:creationId xmlns:a16="http://schemas.microsoft.com/office/drawing/2014/main" id="{58DA222D-C25A-D45A-7FCE-85430FF28398}"/>
              </a:ext>
            </a:extLst>
          </p:cNvPr>
          <p:cNvSpPr>
            <a:spLocks noGrp="1" noChangeAspect="1"/>
          </p:cNvSpPr>
          <p:nvPr>
            <p:ph type="pic" sz="quarter" idx="33"/>
          </p:nvPr>
        </p:nvSpPr>
        <p:spPr>
          <a:xfrm>
            <a:off x="4476883" y="2968105"/>
            <a:ext cx="961200" cy="961200"/>
          </a:xfrm>
          <a:prstGeom prst="ellipse">
            <a:avLst/>
          </a:prstGeom>
          <a:noFill/>
        </p:spPr>
        <p:txBody>
          <a:bodyPr/>
          <a:lstStyle>
            <a:lvl1pPr>
              <a:defRPr sz="1200" b="0"/>
            </a:lvl1pPr>
          </a:lstStyle>
          <a:p>
            <a:endParaRPr lang="en-US" dirty="0"/>
          </a:p>
        </p:txBody>
      </p:sp>
      <p:sp>
        <p:nvSpPr>
          <p:cNvPr id="35" name="Text Placeholder 18">
            <a:extLst>
              <a:ext uri="{FF2B5EF4-FFF2-40B4-BE49-F238E27FC236}">
                <a16:creationId xmlns:a16="http://schemas.microsoft.com/office/drawing/2014/main" id="{4CE00001-8D51-75EC-4465-EED81474FE74}"/>
              </a:ext>
            </a:extLst>
          </p:cNvPr>
          <p:cNvSpPr>
            <a:spLocks noGrp="1"/>
          </p:cNvSpPr>
          <p:nvPr>
            <p:ph type="body" sz="quarter" idx="34"/>
          </p:nvPr>
        </p:nvSpPr>
        <p:spPr>
          <a:xfrm>
            <a:off x="5578483" y="461925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Picture Placeholder 14">
            <a:extLst>
              <a:ext uri="{FF2B5EF4-FFF2-40B4-BE49-F238E27FC236}">
                <a16:creationId xmlns:a16="http://schemas.microsoft.com/office/drawing/2014/main" id="{E403703E-D04C-61D4-A8F8-131F1E607124}"/>
              </a:ext>
            </a:extLst>
          </p:cNvPr>
          <p:cNvSpPr>
            <a:spLocks noGrp="1" noChangeAspect="1"/>
          </p:cNvSpPr>
          <p:nvPr>
            <p:ph type="pic" sz="quarter" idx="35"/>
          </p:nvPr>
        </p:nvSpPr>
        <p:spPr>
          <a:xfrm>
            <a:off x="4476883" y="4551729"/>
            <a:ext cx="961200" cy="961200"/>
          </a:xfrm>
          <a:prstGeom prst="ellipse">
            <a:avLst/>
          </a:prstGeom>
          <a:noFill/>
        </p:spPr>
        <p:txBody>
          <a:bodyPr/>
          <a:lstStyle>
            <a:lvl1pPr>
              <a:defRPr sz="1200" b="0"/>
            </a:lvl1pPr>
          </a:lstStyle>
          <a:p>
            <a:endParaRPr lang="en-US" dirty="0"/>
          </a:p>
        </p:txBody>
      </p:sp>
      <p:sp>
        <p:nvSpPr>
          <p:cNvPr id="5" name="Abgerundete rechteckige Legende 10">
            <a:extLst>
              <a:ext uri="{FF2B5EF4-FFF2-40B4-BE49-F238E27FC236}">
                <a16:creationId xmlns:a16="http://schemas.microsoft.com/office/drawing/2014/main" id="{B2DAF909-A1A2-E1E1-72DB-73022240E5D5}"/>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7A281D4B-EB59-DE9F-0273-5D689A5BB17B}"/>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4243766463"/>
      </p:ext>
    </p:extLst>
  </p:cSld>
  <p:clrMapOvr>
    <a:masterClrMapping/>
  </p:clrMapOvr>
  <p:extLst>
    <p:ext uri="{DCECCB84-F9BA-43D5-87BE-67443E8EF086}">
      <p15:sldGuideLst xmlns:p15="http://schemas.microsoft.com/office/powerpoint/2012/main">
        <p15:guide id="1" orient="horz" pos="869">
          <p15:clr>
            <a:srgbClr val="FBAE40"/>
          </p15:clr>
        </p15:guide>
        <p15:guide id="2" pos="2819"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3512" userDrawn="1">
          <p15:clr>
            <a:srgbClr val="FBAE40"/>
          </p15:clr>
        </p15:guide>
        <p15:guide id="8" pos="501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Picture (2: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6E45D8-91E9-6F65-A257-0C6C537876BD}"/>
              </a:ext>
            </a:extLst>
          </p:cNvPr>
          <p:cNvSpPr>
            <a:spLocks noGrp="1"/>
          </p:cNvSpPr>
          <p:nvPr>
            <p:ph type="pic" sz="quarter" idx="21"/>
          </p:nvPr>
        </p:nvSpPr>
        <p:spPr>
          <a:xfrm>
            <a:off x="6231732" y="1379538"/>
            <a:ext cx="5670418" cy="4903787"/>
          </a:xfrm>
          <a:custGeom>
            <a:avLst/>
            <a:gdLst>
              <a:gd name="connsiteX0" fmla="*/ 274367 w 5670418"/>
              <a:gd name="connsiteY0" fmla="*/ 0 h 4903787"/>
              <a:gd name="connsiteX1" fmla="*/ 5396975 w 5670418"/>
              <a:gd name="connsiteY1" fmla="*/ 0 h 4903787"/>
              <a:gd name="connsiteX2" fmla="*/ 5665768 w 5670418"/>
              <a:gd name="connsiteY2" fmla="*/ 219073 h 4903787"/>
              <a:gd name="connsiteX3" fmla="*/ 5670418 w 5670418"/>
              <a:gd name="connsiteY3" fmla="*/ 265202 h 4903787"/>
              <a:gd name="connsiteX4" fmla="*/ 5670418 w 5670418"/>
              <a:gd name="connsiteY4" fmla="*/ 4638586 h 4903787"/>
              <a:gd name="connsiteX5" fmla="*/ 5665768 w 5670418"/>
              <a:gd name="connsiteY5" fmla="*/ 4684715 h 4903787"/>
              <a:gd name="connsiteX6" fmla="*/ 5396975 w 5670418"/>
              <a:gd name="connsiteY6" fmla="*/ 4903787 h 4903787"/>
              <a:gd name="connsiteX7" fmla="*/ 274367 w 5670418"/>
              <a:gd name="connsiteY7" fmla="*/ 4903787 h 4903787"/>
              <a:gd name="connsiteX8" fmla="*/ 0 w 5670418"/>
              <a:gd name="connsiteY8" fmla="*/ 4629420 h 4903787"/>
              <a:gd name="connsiteX9" fmla="*/ 0 w 5670418"/>
              <a:gd name="connsiteY9" fmla="*/ 274367 h 4903787"/>
              <a:gd name="connsiteX10" fmla="*/ 274367 w 5670418"/>
              <a:gd name="connsiteY10" fmla="*/ 0 h 490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70418" h="4903787">
                <a:moveTo>
                  <a:pt x="274367" y="0"/>
                </a:moveTo>
                <a:lnTo>
                  <a:pt x="5396975" y="0"/>
                </a:lnTo>
                <a:cubicBezTo>
                  <a:pt x="5529563" y="0"/>
                  <a:pt x="5640184" y="94048"/>
                  <a:pt x="5665768" y="219073"/>
                </a:cubicBezTo>
                <a:lnTo>
                  <a:pt x="5670418" y="265202"/>
                </a:lnTo>
                <a:lnTo>
                  <a:pt x="5670418" y="4638586"/>
                </a:lnTo>
                <a:lnTo>
                  <a:pt x="5665768" y="4684715"/>
                </a:lnTo>
                <a:cubicBezTo>
                  <a:pt x="5640184" y="4809739"/>
                  <a:pt x="5529563" y="4903787"/>
                  <a:pt x="5396975" y="4903787"/>
                </a:cubicBezTo>
                <a:lnTo>
                  <a:pt x="274367" y="4903787"/>
                </a:lnTo>
                <a:cubicBezTo>
                  <a:pt x="122838" y="4903787"/>
                  <a:pt x="0" y="4780949"/>
                  <a:pt x="0" y="4629420"/>
                </a:cubicBezTo>
                <a:lnTo>
                  <a:pt x="0" y="274367"/>
                </a:lnTo>
                <a:cubicBezTo>
                  <a:pt x="0" y="122838"/>
                  <a:pt x="122838" y="0"/>
                  <a:pt x="274367" y="0"/>
                </a:cubicBezTo>
                <a:close/>
              </a:path>
            </a:pathLst>
          </a:custGeom>
        </p:spPr>
        <p:txBody>
          <a:bodyPr wrap="square">
            <a:noAutofit/>
          </a:bodyPr>
          <a:lstStyle/>
          <a:p>
            <a:r>
              <a:rPr lang="en-US"/>
              <a:t>Click icon to add picture</a:t>
            </a:r>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288000" y="1378800"/>
            <a:ext cx="5671475" cy="49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Abgerundete rechteckige Legende 10">
            <a:extLst>
              <a:ext uri="{FF2B5EF4-FFF2-40B4-BE49-F238E27FC236}">
                <a16:creationId xmlns:a16="http://schemas.microsoft.com/office/drawing/2014/main" id="{1805CF94-FE17-9230-DCCC-89FF05560935}"/>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3947983686"/>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ntact large dark">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C9466D7-7026-11D5-2238-B3F59D15C228}"/>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7" name="Graphic 4">
            <a:extLst>
              <a:ext uri="{FF2B5EF4-FFF2-40B4-BE49-F238E27FC236}">
                <a16:creationId xmlns:a16="http://schemas.microsoft.com/office/drawing/2014/main" id="{18856E0D-BA88-5530-3929-C472EBBF987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tx2"/>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7668000" cy="612000"/>
          </a:xfrm>
        </p:spPr>
        <p:txBody>
          <a:bodyPr/>
          <a:lstStyle>
            <a:lvl1pPr>
              <a:defRPr>
                <a:solidFill>
                  <a:schemeClr val="bg1"/>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31" name="Text Placeholder 18">
            <a:extLst>
              <a:ext uri="{FF2B5EF4-FFF2-40B4-BE49-F238E27FC236}">
                <a16:creationId xmlns:a16="http://schemas.microsoft.com/office/drawing/2014/main" id="{8F17C3B9-E8D0-267E-7146-1E9673361A4B}"/>
              </a:ext>
            </a:extLst>
          </p:cNvPr>
          <p:cNvSpPr>
            <a:spLocks noGrp="1"/>
          </p:cNvSpPr>
          <p:nvPr>
            <p:ph type="body" sz="quarter" idx="30"/>
          </p:nvPr>
        </p:nvSpPr>
        <p:spPr>
          <a:xfrm>
            <a:off x="5576760" y="144971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Picture Placeholder 14">
            <a:extLst>
              <a:ext uri="{FF2B5EF4-FFF2-40B4-BE49-F238E27FC236}">
                <a16:creationId xmlns:a16="http://schemas.microsoft.com/office/drawing/2014/main" id="{7E9B2076-03CD-8440-CDC8-1DA0E2603DEC}"/>
              </a:ext>
            </a:extLst>
          </p:cNvPr>
          <p:cNvSpPr>
            <a:spLocks noGrp="1" noChangeAspect="1"/>
          </p:cNvSpPr>
          <p:nvPr>
            <p:ph type="pic" sz="quarter" idx="31"/>
          </p:nvPr>
        </p:nvSpPr>
        <p:spPr>
          <a:xfrm>
            <a:off x="4476618" y="1382189"/>
            <a:ext cx="961200" cy="961200"/>
          </a:xfrm>
          <a:prstGeom prst="ellipse">
            <a:avLst/>
          </a:prstGeom>
          <a:noFill/>
        </p:spPr>
        <p:txBody>
          <a:bodyPr/>
          <a:lstStyle>
            <a:lvl1pPr>
              <a:defRPr sz="1200" b="0"/>
            </a:lvl1pPr>
          </a:lstStyle>
          <a:p>
            <a:endParaRPr lang="en-US" dirty="0"/>
          </a:p>
        </p:txBody>
      </p:sp>
      <p:sp>
        <p:nvSpPr>
          <p:cNvPr id="33" name="Text Placeholder 18">
            <a:extLst>
              <a:ext uri="{FF2B5EF4-FFF2-40B4-BE49-F238E27FC236}">
                <a16:creationId xmlns:a16="http://schemas.microsoft.com/office/drawing/2014/main" id="{CED04CBA-DE01-EE53-BB6F-07F996F8A484}"/>
              </a:ext>
            </a:extLst>
          </p:cNvPr>
          <p:cNvSpPr>
            <a:spLocks noGrp="1"/>
          </p:cNvSpPr>
          <p:nvPr>
            <p:ph type="body" sz="quarter" idx="32"/>
          </p:nvPr>
        </p:nvSpPr>
        <p:spPr>
          <a:xfrm>
            <a:off x="5578483" y="303448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Picture Placeholder 14">
            <a:extLst>
              <a:ext uri="{FF2B5EF4-FFF2-40B4-BE49-F238E27FC236}">
                <a16:creationId xmlns:a16="http://schemas.microsoft.com/office/drawing/2014/main" id="{58DA222D-C25A-D45A-7FCE-85430FF28398}"/>
              </a:ext>
            </a:extLst>
          </p:cNvPr>
          <p:cNvSpPr>
            <a:spLocks noGrp="1" noChangeAspect="1"/>
          </p:cNvSpPr>
          <p:nvPr>
            <p:ph type="pic" sz="quarter" idx="33"/>
          </p:nvPr>
        </p:nvSpPr>
        <p:spPr>
          <a:xfrm>
            <a:off x="4476883" y="2968105"/>
            <a:ext cx="961200" cy="961200"/>
          </a:xfrm>
          <a:prstGeom prst="ellipse">
            <a:avLst/>
          </a:prstGeom>
          <a:noFill/>
        </p:spPr>
        <p:txBody>
          <a:bodyPr/>
          <a:lstStyle>
            <a:lvl1pPr>
              <a:defRPr sz="1200" b="0"/>
            </a:lvl1pPr>
          </a:lstStyle>
          <a:p>
            <a:endParaRPr lang="en-US" dirty="0"/>
          </a:p>
        </p:txBody>
      </p:sp>
      <p:sp>
        <p:nvSpPr>
          <p:cNvPr id="35" name="Text Placeholder 18">
            <a:extLst>
              <a:ext uri="{FF2B5EF4-FFF2-40B4-BE49-F238E27FC236}">
                <a16:creationId xmlns:a16="http://schemas.microsoft.com/office/drawing/2014/main" id="{4CE00001-8D51-75EC-4465-EED81474FE74}"/>
              </a:ext>
            </a:extLst>
          </p:cNvPr>
          <p:cNvSpPr>
            <a:spLocks noGrp="1"/>
          </p:cNvSpPr>
          <p:nvPr>
            <p:ph type="body" sz="quarter" idx="34"/>
          </p:nvPr>
        </p:nvSpPr>
        <p:spPr>
          <a:xfrm>
            <a:off x="5578483" y="461925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Picture Placeholder 14">
            <a:extLst>
              <a:ext uri="{FF2B5EF4-FFF2-40B4-BE49-F238E27FC236}">
                <a16:creationId xmlns:a16="http://schemas.microsoft.com/office/drawing/2014/main" id="{E403703E-D04C-61D4-A8F8-131F1E607124}"/>
              </a:ext>
            </a:extLst>
          </p:cNvPr>
          <p:cNvSpPr>
            <a:spLocks noGrp="1" noChangeAspect="1"/>
          </p:cNvSpPr>
          <p:nvPr>
            <p:ph type="pic" sz="quarter" idx="35"/>
          </p:nvPr>
        </p:nvSpPr>
        <p:spPr>
          <a:xfrm>
            <a:off x="4476883" y="4551729"/>
            <a:ext cx="961200" cy="961200"/>
          </a:xfrm>
          <a:prstGeom prst="ellipse">
            <a:avLst/>
          </a:prstGeom>
          <a:noFill/>
        </p:spPr>
        <p:txBody>
          <a:bodyPr/>
          <a:lstStyle>
            <a:lvl1pPr>
              <a:defRPr sz="1200" b="0"/>
            </a:lvl1pPr>
          </a:lstStyle>
          <a:p>
            <a:endParaRPr lang="en-US" dirty="0"/>
          </a:p>
        </p:txBody>
      </p:sp>
      <p:cxnSp>
        <p:nvCxnSpPr>
          <p:cNvPr id="17" name="Gerade Verbindung 61">
            <a:extLst>
              <a:ext uri="{FF2B5EF4-FFF2-40B4-BE49-F238E27FC236}">
                <a16:creationId xmlns:a16="http://schemas.microsoft.com/office/drawing/2014/main" id="{80C5D521-F036-9A83-0F87-2C8872A57862}"/>
              </a:ext>
            </a:extLst>
          </p:cNvPr>
          <p:cNvCxnSpPr>
            <a:cxnSpLocks/>
          </p:cNvCxnSpPr>
          <p:nvPr userDrawn="1"/>
        </p:nvCxnSpPr>
        <p:spPr>
          <a:xfrm>
            <a:off x="0" y="1036800"/>
            <a:ext cx="803583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Online Image Placeholder 45">
            <a:extLst>
              <a:ext uri="{FF2B5EF4-FFF2-40B4-BE49-F238E27FC236}">
                <a16:creationId xmlns:a16="http://schemas.microsoft.com/office/drawing/2014/main" id="{5316C3A1-F248-4622-463A-34208F436AF0}"/>
              </a:ext>
            </a:extLst>
          </p:cNvPr>
          <p:cNvSpPr>
            <a:spLocks noGrp="1"/>
          </p:cNvSpPr>
          <p:nvPr>
            <p:ph type="clipArt" sz="quarter" idx="36" hasCustomPrompt="1"/>
          </p:nvPr>
        </p:nvSpPr>
        <p:spPr>
          <a:xfrm>
            <a:off x="8211600" y="568800"/>
            <a:ext cx="3693600" cy="1234387"/>
          </a:xfrm>
          <a:custGeom>
            <a:avLst/>
            <a:gdLst>
              <a:gd name="connsiteX0" fmla="*/ 3669331 w 3693600"/>
              <a:gd name="connsiteY0" fmla="*/ 0 h 1234387"/>
              <a:gd name="connsiteX1" fmla="*/ 3693600 w 3693600"/>
              <a:gd name="connsiteY1" fmla="*/ 0 h 1234387"/>
              <a:gd name="connsiteX2" fmla="*/ 3693600 w 3693600"/>
              <a:gd name="connsiteY2" fmla="*/ 11828 h 1234387"/>
              <a:gd name="connsiteX3" fmla="*/ 3684966 w 3693600"/>
              <a:gd name="connsiteY3" fmla="*/ 97215 h 1234387"/>
              <a:gd name="connsiteX4" fmla="*/ 3211826 w 3693600"/>
              <a:gd name="connsiteY4" fmla="*/ 482976 h 1234387"/>
              <a:gd name="connsiteX5" fmla="*/ 482971 w 3693600"/>
              <a:gd name="connsiteY5" fmla="*/ 482976 h 1234387"/>
              <a:gd name="connsiteX6" fmla="*/ 25466 w 3693600"/>
              <a:gd name="connsiteY6" fmla="*/ 940487 h 1234387"/>
              <a:gd name="connsiteX7" fmla="*/ 25466 w 3693600"/>
              <a:gd name="connsiteY7" fmla="*/ 1234387 h 1234387"/>
              <a:gd name="connsiteX8" fmla="*/ 25465 w 3693600"/>
              <a:gd name="connsiteY8" fmla="*/ 1234387 h 1234387"/>
              <a:gd name="connsiteX9" fmla="*/ 0 w 3693600"/>
              <a:gd name="connsiteY9" fmla="*/ 1234387 h 1234387"/>
              <a:gd name="connsiteX10" fmla="*/ 0 w 3693600"/>
              <a:gd name="connsiteY10" fmla="*/ 940487 h 1234387"/>
              <a:gd name="connsiteX11" fmla="*/ 482970 w 3693600"/>
              <a:gd name="connsiteY11" fmla="*/ 457511 h 1234387"/>
              <a:gd name="connsiteX12" fmla="*/ 3211826 w 3693600"/>
              <a:gd name="connsiteY12" fmla="*/ 457511 h 1234387"/>
              <a:gd name="connsiteX13" fmla="*/ 3669331 w 3693600"/>
              <a:gd name="connsiteY13" fmla="*/ 0 h 123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3600" h="1234387">
                <a:moveTo>
                  <a:pt x="3669331" y="0"/>
                </a:moveTo>
                <a:lnTo>
                  <a:pt x="3693600" y="0"/>
                </a:lnTo>
                <a:lnTo>
                  <a:pt x="3693600" y="11828"/>
                </a:lnTo>
                <a:lnTo>
                  <a:pt x="3684966" y="97215"/>
                </a:lnTo>
                <a:cubicBezTo>
                  <a:pt x="3639855" y="317095"/>
                  <a:pt x="3444846" y="482976"/>
                  <a:pt x="3211826" y="482976"/>
                </a:cubicBezTo>
                <a:lnTo>
                  <a:pt x="482971" y="482976"/>
                </a:lnTo>
                <a:cubicBezTo>
                  <a:pt x="230699" y="482976"/>
                  <a:pt x="25466" y="688215"/>
                  <a:pt x="25466" y="940487"/>
                </a:cubicBezTo>
                <a:lnTo>
                  <a:pt x="25466" y="1234387"/>
                </a:lnTo>
                <a:lnTo>
                  <a:pt x="25465" y="1234387"/>
                </a:lnTo>
                <a:lnTo>
                  <a:pt x="0" y="1234387"/>
                </a:lnTo>
                <a:lnTo>
                  <a:pt x="0" y="940487"/>
                </a:lnTo>
                <a:cubicBezTo>
                  <a:pt x="0" y="674172"/>
                  <a:pt x="216661" y="457511"/>
                  <a:pt x="482970" y="457511"/>
                </a:cubicBezTo>
                <a:lnTo>
                  <a:pt x="3211826" y="457511"/>
                </a:lnTo>
                <a:cubicBezTo>
                  <a:pt x="3464098" y="457511"/>
                  <a:pt x="3669331" y="252271"/>
                  <a:pt x="3669331" y="0"/>
                </a:cubicBezTo>
                <a:close/>
              </a:path>
            </a:pathLst>
          </a:custGeom>
          <a:solidFill>
            <a:schemeClr val="accent1"/>
          </a:solidFill>
        </p:spPr>
        <p:txBody>
          <a:bodyPr wrap="square">
            <a:noAutofit/>
          </a:bodyPr>
          <a:lstStyle>
            <a:lvl1pPr>
              <a:defRPr sz="100" b="0"/>
            </a:lvl1pPr>
          </a:lstStyle>
          <a:p>
            <a:r>
              <a:rPr lang="en-US" dirty="0"/>
              <a:t>.</a:t>
            </a:r>
          </a:p>
        </p:txBody>
      </p:sp>
      <p:sp>
        <p:nvSpPr>
          <p:cNvPr id="5" name="Abgerundete rechteckige Legende 10">
            <a:extLst>
              <a:ext uri="{FF2B5EF4-FFF2-40B4-BE49-F238E27FC236}">
                <a16:creationId xmlns:a16="http://schemas.microsoft.com/office/drawing/2014/main" id="{D884BB73-4B88-0D28-EEBD-7D0F8108B708}"/>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9C1990D3-2136-F6AA-532B-6B2F9A159231}"/>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2885250549"/>
      </p:ext>
    </p:extLst>
  </p:cSld>
  <p:clrMapOvr>
    <a:masterClrMapping/>
  </p:clrMapOvr>
  <p:extLst>
    <p:ext uri="{DCECCB84-F9BA-43D5-87BE-67443E8EF086}">
      <p15:sldGuideLst xmlns:p15="http://schemas.microsoft.com/office/powerpoint/2012/main">
        <p15:guide id="1" orient="horz" pos="869">
          <p15:clr>
            <a:srgbClr val="FBAE40"/>
          </p15:clr>
        </p15:guide>
        <p15:guide id="2" pos="2819"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3512" userDrawn="1">
          <p15:clr>
            <a:srgbClr val="FBAE40"/>
          </p15:clr>
        </p15:guide>
        <p15:guide id="8" pos="5012" userDrawn="1">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Contact small light QR, Logo neg.">
    <p:bg>
      <p:bgPr>
        <a:solidFill>
          <a:schemeClr val="accent1"/>
        </a:solidFill>
        <a:effectLst/>
      </p:bgPr>
    </p:bg>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528019" y="144971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2527200" y="303448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2527200" y="461925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6C3909B6-6900-6B25-A7C5-5D16C089558F}"/>
              </a:ext>
            </a:extLst>
          </p:cNvPr>
          <p:cNvSpPr>
            <a:spLocks noGrp="1"/>
          </p:cNvSpPr>
          <p:nvPr>
            <p:ph type="pic" sz="quarter" idx="30"/>
          </p:nvPr>
        </p:nvSpPr>
        <p:spPr>
          <a:xfrm>
            <a:off x="1490400" y="1450800"/>
            <a:ext cx="831600" cy="831600"/>
          </a:xfrm>
        </p:spPr>
        <p:txBody>
          <a:bodyPr/>
          <a:lstStyle>
            <a:lvl1pPr>
              <a:defRPr sz="1200" b="0"/>
            </a:lvl1pPr>
          </a:lstStyle>
          <a:p>
            <a:endParaRPr lang="en-US" dirty="0"/>
          </a:p>
        </p:txBody>
      </p:sp>
      <p:sp>
        <p:nvSpPr>
          <p:cNvPr id="13" name="Picture Placeholder 11">
            <a:extLst>
              <a:ext uri="{FF2B5EF4-FFF2-40B4-BE49-F238E27FC236}">
                <a16:creationId xmlns:a16="http://schemas.microsoft.com/office/drawing/2014/main" id="{E91E32B3-D028-E1C6-CA1D-3EBFA9BD27A7}"/>
              </a:ext>
            </a:extLst>
          </p:cNvPr>
          <p:cNvSpPr>
            <a:spLocks noGrp="1"/>
          </p:cNvSpPr>
          <p:nvPr>
            <p:ph type="pic" sz="quarter" idx="31"/>
          </p:nvPr>
        </p:nvSpPr>
        <p:spPr>
          <a:xfrm>
            <a:off x="1490400" y="3034800"/>
            <a:ext cx="831600" cy="831600"/>
          </a:xfrm>
        </p:spPr>
        <p:txBody>
          <a:bodyPr/>
          <a:lstStyle>
            <a:lvl1pPr>
              <a:defRPr sz="1200" b="0"/>
            </a:lvl1pPr>
          </a:lstStyle>
          <a:p>
            <a:endParaRPr lang="en-US" dirty="0"/>
          </a:p>
        </p:txBody>
      </p:sp>
      <p:sp>
        <p:nvSpPr>
          <p:cNvPr id="14" name="Picture Placeholder 11">
            <a:extLst>
              <a:ext uri="{FF2B5EF4-FFF2-40B4-BE49-F238E27FC236}">
                <a16:creationId xmlns:a16="http://schemas.microsoft.com/office/drawing/2014/main" id="{C517D935-6131-7EA8-AED7-A6ED7082FEF8}"/>
              </a:ext>
            </a:extLst>
          </p:cNvPr>
          <p:cNvSpPr>
            <a:spLocks noGrp="1"/>
          </p:cNvSpPr>
          <p:nvPr>
            <p:ph type="pic" sz="quarter" idx="32"/>
          </p:nvPr>
        </p:nvSpPr>
        <p:spPr>
          <a:xfrm>
            <a:off x="1490400" y="4618800"/>
            <a:ext cx="831600" cy="831600"/>
          </a:xfrm>
        </p:spPr>
        <p:txBody>
          <a:bodyPr/>
          <a:lstStyle>
            <a:lvl1pPr>
              <a:defRPr sz="1200" b="0"/>
            </a:lvl1pPr>
          </a:lstStyle>
          <a:p>
            <a:endParaRPr lang="en-US" dirty="0"/>
          </a:p>
        </p:txBody>
      </p:sp>
      <p:pic>
        <p:nvPicPr>
          <p:cNvPr id="6" name="Grafik 10">
            <a:extLst>
              <a:ext uri="{FF2B5EF4-FFF2-40B4-BE49-F238E27FC236}">
                <a16:creationId xmlns:a16="http://schemas.microsoft.com/office/drawing/2014/main" id="{6FAD160A-5087-060D-4C02-28422E86AB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7" name="Abgerundete rechteckige Legende 10">
            <a:extLst>
              <a:ext uri="{FF2B5EF4-FFF2-40B4-BE49-F238E27FC236}">
                <a16:creationId xmlns:a16="http://schemas.microsoft.com/office/drawing/2014/main" id="{7E0670F7-087B-2972-690A-DDBE89979A57}"/>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3E546B0A-9AF6-2F95-4067-6B9A59DDB260}"/>
              </a:ext>
            </a:extLst>
          </p:cNvPr>
          <p:cNvSpPr/>
          <p:nvPr userDrawn="1"/>
        </p:nvSpPr>
        <p:spPr>
          <a:xfrm>
            <a:off x="-2808000" y="1449388"/>
            <a:ext cx="2696941" cy="18870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the round placeholder and QR code in the square one.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621155488"/>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1592" userDrawn="1">
          <p15:clr>
            <a:srgbClr val="FBAE40"/>
          </p15:clr>
        </p15:guide>
        <p15:guide id="8" pos="937" userDrawn="1">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ntact small light QR, Logo pos.">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528019" y="144971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2527200" y="303448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2527200" y="461925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6C3909B6-6900-6B25-A7C5-5D16C089558F}"/>
              </a:ext>
            </a:extLst>
          </p:cNvPr>
          <p:cNvSpPr>
            <a:spLocks noGrp="1"/>
          </p:cNvSpPr>
          <p:nvPr>
            <p:ph type="pic" sz="quarter" idx="30"/>
          </p:nvPr>
        </p:nvSpPr>
        <p:spPr>
          <a:xfrm>
            <a:off x="1490400" y="1450800"/>
            <a:ext cx="831600" cy="831600"/>
          </a:xfrm>
        </p:spPr>
        <p:txBody>
          <a:bodyPr/>
          <a:lstStyle>
            <a:lvl1pPr>
              <a:defRPr sz="1200" b="0"/>
            </a:lvl1pPr>
          </a:lstStyle>
          <a:p>
            <a:endParaRPr lang="en-US" dirty="0"/>
          </a:p>
        </p:txBody>
      </p:sp>
      <p:sp>
        <p:nvSpPr>
          <p:cNvPr id="13" name="Picture Placeholder 11">
            <a:extLst>
              <a:ext uri="{FF2B5EF4-FFF2-40B4-BE49-F238E27FC236}">
                <a16:creationId xmlns:a16="http://schemas.microsoft.com/office/drawing/2014/main" id="{E91E32B3-D028-E1C6-CA1D-3EBFA9BD27A7}"/>
              </a:ext>
            </a:extLst>
          </p:cNvPr>
          <p:cNvSpPr>
            <a:spLocks noGrp="1"/>
          </p:cNvSpPr>
          <p:nvPr>
            <p:ph type="pic" sz="quarter" idx="31"/>
          </p:nvPr>
        </p:nvSpPr>
        <p:spPr>
          <a:xfrm>
            <a:off x="1490400" y="3034800"/>
            <a:ext cx="831600" cy="831600"/>
          </a:xfrm>
        </p:spPr>
        <p:txBody>
          <a:bodyPr/>
          <a:lstStyle>
            <a:lvl1pPr>
              <a:defRPr sz="1200" b="0"/>
            </a:lvl1pPr>
          </a:lstStyle>
          <a:p>
            <a:endParaRPr lang="en-US" dirty="0"/>
          </a:p>
        </p:txBody>
      </p:sp>
      <p:sp>
        <p:nvSpPr>
          <p:cNvPr id="14" name="Picture Placeholder 11">
            <a:extLst>
              <a:ext uri="{FF2B5EF4-FFF2-40B4-BE49-F238E27FC236}">
                <a16:creationId xmlns:a16="http://schemas.microsoft.com/office/drawing/2014/main" id="{C517D935-6131-7EA8-AED7-A6ED7082FEF8}"/>
              </a:ext>
            </a:extLst>
          </p:cNvPr>
          <p:cNvSpPr>
            <a:spLocks noGrp="1"/>
          </p:cNvSpPr>
          <p:nvPr>
            <p:ph type="pic" sz="quarter" idx="32"/>
          </p:nvPr>
        </p:nvSpPr>
        <p:spPr>
          <a:xfrm>
            <a:off x="1490400" y="4618800"/>
            <a:ext cx="831600" cy="831600"/>
          </a:xfrm>
        </p:spPr>
        <p:txBody>
          <a:bodyPr/>
          <a:lstStyle>
            <a:lvl1pPr>
              <a:defRPr sz="1200" b="0"/>
            </a:lvl1pPr>
          </a:lstStyle>
          <a:p>
            <a:endParaRPr lang="en-US" dirty="0"/>
          </a:p>
        </p:txBody>
      </p:sp>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5" name="Abgerundete rechteckige Legende 10">
            <a:extLst>
              <a:ext uri="{FF2B5EF4-FFF2-40B4-BE49-F238E27FC236}">
                <a16:creationId xmlns:a16="http://schemas.microsoft.com/office/drawing/2014/main" id="{5956739D-2000-5719-2909-846499B7C9CC}"/>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7" name="Abgerundete rechteckige Legende 10">
            <a:extLst>
              <a:ext uri="{FF2B5EF4-FFF2-40B4-BE49-F238E27FC236}">
                <a16:creationId xmlns:a16="http://schemas.microsoft.com/office/drawing/2014/main" id="{EDC84F04-6A48-BBAE-A7B0-359C13100431}"/>
              </a:ext>
            </a:extLst>
          </p:cNvPr>
          <p:cNvSpPr/>
          <p:nvPr userDrawn="1"/>
        </p:nvSpPr>
        <p:spPr>
          <a:xfrm>
            <a:off x="-2808000" y="1449388"/>
            <a:ext cx="2696941" cy="18870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the round placeholder and QR code in the square one.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3070251368"/>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1592" userDrawn="1">
          <p15:clr>
            <a:srgbClr val="FBAE40"/>
          </p15:clr>
        </p15:guide>
        <p15:guide id="8" pos="937" userDrawn="1">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ntact large light QR">
    <p:spTree>
      <p:nvGrpSpPr>
        <p:cNvPr id="1" name=""/>
        <p:cNvGrpSpPr/>
        <p:nvPr/>
      </p:nvGrpSpPr>
      <p:grpSpPr>
        <a:xfrm>
          <a:off x="0" y="0"/>
          <a:ext cx="0" cy="0"/>
          <a:chOff x="0" y="0"/>
          <a:chExt cx="0" cy="0"/>
        </a:xfrm>
      </p:grpSpPr>
      <p:sp>
        <p:nvSpPr>
          <p:cNvPr id="26" name="Text Placeholder 18">
            <a:extLst>
              <a:ext uri="{FF2B5EF4-FFF2-40B4-BE49-F238E27FC236}">
                <a16:creationId xmlns:a16="http://schemas.microsoft.com/office/drawing/2014/main" id="{9C45C550-67C8-8E0E-76B2-10F7BAEB016D}"/>
              </a:ext>
            </a:extLst>
          </p:cNvPr>
          <p:cNvSpPr>
            <a:spLocks noGrp="1"/>
          </p:cNvSpPr>
          <p:nvPr>
            <p:ph type="body" sz="quarter" idx="33"/>
          </p:nvPr>
        </p:nvSpPr>
        <p:spPr>
          <a:xfrm>
            <a:off x="8411048" y="145080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Picture Placeholder 14">
            <a:extLst>
              <a:ext uri="{FF2B5EF4-FFF2-40B4-BE49-F238E27FC236}">
                <a16:creationId xmlns:a16="http://schemas.microsoft.com/office/drawing/2014/main" id="{226A956F-BF0B-11B1-BA4F-4767F296B544}"/>
              </a:ext>
            </a:extLst>
          </p:cNvPr>
          <p:cNvSpPr>
            <a:spLocks noGrp="1" noChangeAspect="1"/>
          </p:cNvSpPr>
          <p:nvPr>
            <p:ph type="pic" sz="quarter" idx="34"/>
          </p:nvPr>
        </p:nvSpPr>
        <p:spPr>
          <a:xfrm>
            <a:off x="6170764" y="1382400"/>
            <a:ext cx="961200" cy="961200"/>
          </a:xfrm>
          <a:prstGeom prst="ellipse">
            <a:avLst/>
          </a:prstGeom>
          <a:noFill/>
        </p:spPr>
        <p:txBody>
          <a:bodyPr/>
          <a:lstStyle>
            <a:lvl1pPr>
              <a:defRPr sz="1200" b="0"/>
            </a:lvl1pPr>
          </a:lstStyle>
          <a:p>
            <a:endParaRPr lang="en-US" dirty="0"/>
          </a:p>
        </p:txBody>
      </p:sp>
      <p:sp>
        <p:nvSpPr>
          <p:cNvPr id="34" name="Picture Placeholder 11">
            <a:extLst>
              <a:ext uri="{FF2B5EF4-FFF2-40B4-BE49-F238E27FC236}">
                <a16:creationId xmlns:a16="http://schemas.microsoft.com/office/drawing/2014/main" id="{438F40B8-7652-6E88-69E0-B92FC96B5734}"/>
              </a:ext>
            </a:extLst>
          </p:cNvPr>
          <p:cNvSpPr>
            <a:spLocks noGrp="1"/>
          </p:cNvSpPr>
          <p:nvPr>
            <p:ph type="pic" sz="quarter" idx="39"/>
          </p:nvPr>
        </p:nvSpPr>
        <p:spPr>
          <a:xfrm>
            <a:off x="7373429" y="1450800"/>
            <a:ext cx="831600" cy="831600"/>
          </a:xfrm>
        </p:spPr>
        <p:txBody>
          <a:bodyPr/>
          <a:lstStyle>
            <a:lvl1pPr>
              <a:defRPr sz="1200" b="0"/>
            </a:lvl1pPr>
          </a:lstStyle>
          <a:p>
            <a:endParaRPr lang="en-US" dirty="0"/>
          </a:p>
        </p:txBody>
      </p:sp>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528019" y="144971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2527200" y="3034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2527200" y="4618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116172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6C3909B6-6900-6B25-A7C5-5D16C089558F}"/>
              </a:ext>
            </a:extLst>
          </p:cNvPr>
          <p:cNvSpPr>
            <a:spLocks noGrp="1"/>
          </p:cNvSpPr>
          <p:nvPr>
            <p:ph type="pic" sz="quarter" idx="30"/>
          </p:nvPr>
        </p:nvSpPr>
        <p:spPr>
          <a:xfrm>
            <a:off x="1490400" y="1450800"/>
            <a:ext cx="831600" cy="831600"/>
          </a:xfrm>
        </p:spPr>
        <p:txBody>
          <a:bodyPr/>
          <a:lstStyle>
            <a:lvl1pPr>
              <a:defRPr sz="1200" b="0"/>
            </a:lvl1pPr>
          </a:lstStyle>
          <a:p>
            <a:endParaRPr lang="en-US" dirty="0"/>
          </a:p>
        </p:txBody>
      </p:sp>
      <p:sp>
        <p:nvSpPr>
          <p:cNvPr id="13" name="Picture Placeholder 11">
            <a:extLst>
              <a:ext uri="{FF2B5EF4-FFF2-40B4-BE49-F238E27FC236}">
                <a16:creationId xmlns:a16="http://schemas.microsoft.com/office/drawing/2014/main" id="{E91E32B3-D028-E1C6-CA1D-3EBFA9BD27A7}"/>
              </a:ext>
            </a:extLst>
          </p:cNvPr>
          <p:cNvSpPr>
            <a:spLocks noGrp="1"/>
          </p:cNvSpPr>
          <p:nvPr>
            <p:ph type="pic" sz="quarter" idx="31"/>
          </p:nvPr>
        </p:nvSpPr>
        <p:spPr>
          <a:xfrm>
            <a:off x="1490400" y="3034800"/>
            <a:ext cx="831600" cy="831600"/>
          </a:xfrm>
        </p:spPr>
        <p:txBody>
          <a:bodyPr/>
          <a:lstStyle>
            <a:lvl1pPr>
              <a:defRPr sz="1200" b="0"/>
            </a:lvl1pPr>
          </a:lstStyle>
          <a:p>
            <a:endParaRPr lang="en-US" dirty="0"/>
          </a:p>
        </p:txBody>
      </p:sp>
      <p:sp>
        <p:nvSpPr>
          <p:cNvPr id="14" name="Picture Placeholder 11">
            <a:extLst>
              <a:ext uri="{FF2B5EF4-FFF2-40B4-BE49-F238E27FC236}">
                <a16:creationId xmlns:a16="http://schemas.microsoft.com/office/drawing/2014/main" id="{C517D935-6131-7EA8-AED7-A6ED7082FEF8}"/>
              </a:ext>
            </a:extLst>
          </p:cNvPr>
          <p:cNvSpPr>
            <a:spLocks noGrp="1"/>
          </p:cNvSpPr>
          <p:nvPr>
            <p:ph type="pic" sz="quarter" idx="32"/>
          </p:nvPr>
        </p:nvSpPr>
        <p:spPr>
          <a:xfrm>
            <a:off x="1490400" y="4618800"/>
            <a:ext cx="831600" cy="831600"/>
          </a:xfrm>
        </p:spPr>
        <p:txBody>
          <a:bodyPr/>
          <a:lstStyle>
            <a:lvl1pPr>
              <a:defRPr sz="1200" b="0"/>
            </a:lvl1pPr>
          </a:lstStyle>
          <a:p>
            <a:endParaRPr lang="en-US" dirty="0"/>
          </a:p>
        </p:txBody>
      </p:sp>
      <p:sp>
        <p:nvSpPr>
          <p:cNvPr id="30" name="Text Placeholder 18">
            <a:extLst>
              <a:ext uri="{FF2B5EF4-FFF2-40B4-BE49-F238E27FC236}">
                <a16:creationId xmlns:a16="http://schemas.microsoft.com/office/drawing/2014/main" id="{6066C757-B811-657B-3587-2CB2D5EE6710}"/>
              </a:ext>
            </a:extLst>
          </p:cNvPr>
          <p:cNvSpPr>
            <a:spLocks noGrp="1"/>
          </p:cNvSpPr>
          <p:nvPr>
            <p:ph type="body" sz="quarter" idx="35"/>
          </p:nvPr>
        </p:nvSpPr>
        <p:spPr>
          <a:xfrm>
            <a:off x="8409600" y="3034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Picture Placeholder 14">
            <a:extLst>
              <a:ext uri="{FF2B5EF4-FFF2-40B4-BE49-F238E27FC236}">
                <a16:creationId xmlns:a16="http://schemas.microsoft.com/office/drawing/2014/main" id="{D75DA5FC-FAB4-BE50-0AF6-4801151645F3}"/>
              </a:ext>
            </a:extLst>
          </p:cNvPr>
          <p:cNvSpPr>
            <a:spLocks noGrp="1" noChangeAspect="1"/>
          </p:cNvSpPr>
          <p:nvPr>
            <p:ph type="pic" sz="quarter" idx="36"/>
          </p:nvPr>
        </p:nvSpPr>
        <p:spPr>
          <a:xfrm>
            <a:off x="6170400" y="2970000"/>
            <a:ext cx="961200" cy="961200"/>
          </a:xfrm>
          <a:prstGeom prst="ellipse">
            <a:avLst/>
          </a:prstGeom>
          <a:noFill/>
        </p:spPr>
        <p:txBody>
          <a:bodyPr/>
          <a:lstStyle>
            <a:lvl1pPr>
              <a:defRPr sz="1200" b="0"/>
            </a:lvl1pPr>
          </a:lstStyle>
          <a:p>
            <a:endParaRPr lang="en-US" dirty="0"/>
          </a:p>
        </p:txBody>
      </p:sp>
      <p:sp>
        <p:nvSpPr>
          <p:cNvPr id="32" name="Text Placeholder 18">
            <a:extLst>
              <a:ext uri="{FF2B5EF4-FFF2-40B4-BE49-F238E27FC236}">
                <a16:creationId xmlns:a16="http://schemas.microsoft.com/office/drawing/2014/main" id="{553B8A1D-0F52-FC28-B579-9725A8C28F57}"/>
              </a:ext>
            </a:extLst>
          </p:cNvPr>
          <p:cNvSpPr>
            <a:spLocks noGrp="1"/>
          </p:cNvSpPr>
          <p:nvPr>
            <p:ph type="body" sz="quarter" idx="37"/>
          </p:nvPr>
        </p:nvSpPr>
        <p:spPr>
          <a:xfrm>
            <a:off x="8409600" y="4618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Picture Placeholder 14">
            <a:extLst>
              <a:ext uri="{FF2B5EF4-FFF2-40B4-BE49-F238E27FC236}">
                <a16:creationId xmlns:a16="http://schemas.microsoft.com/office/drawing/2014/main" id="{BFE1E6D1-EC3E-D0A2-7C0B-A87A65F18092}"/>
              </a:ext>
            </a:extLst>
          </p:cNvPr>
          <p:cNvSpPr>
            <a:spLocks noGrp="1" noChangeAspect="1"/>
          </p:cNvSpPr>
          <p:nvPr>
            <p:ph type="pic" sz="quarter" idx="38"/>
          </p:nvPr>
        </p:nvSpPr>
        <p:spPr>
          <a:xfrm>
            <a:off x="6170400" y="4550400"/>
            <a:ext cx="961200" cy="961200"/>
          </a:xfrm>
          <a:prstGeom prst="ellipse">
            <a:avLst/>
          </a:prstGeom>
          <a:noFill/>
        </p:spPr>
        <p:txBody>
          <a:bodyPr/>
          <a:lstStyle>
            <a:lvl1pPr>
              <a:defRPr sz="1200" b="0"/>
            </a:lvl1pPr>
          </a:lstStyle>
          <a:p>
            <a:endParaRPr lang="en-US" dirty="0"/>
          </a:p>
        </p:txBody>
      </p:sp>
      <p:sp>
        <p:nvSpPr>
          <p:cNvPr id="35" name="Picture Placeholder 11">
            <a:extLst>
              <a:ext uri="{FF2B5EF4-FFF2-40B4-BE49-F238E27FC236}">
                <a16:creationId xmlns:a16="http://schemas.microsoft.com/office/drawing/2014/main" id="{C3D8EE79-660C-D0CF-5B57-462E641198C5}"/>
              </a:ext>
            </a:extLst>
          </p:cNvPr>
          <p:cNvSpPr>
            <a:spLocks noGrp="1"/>
          </p:cNvSpPr>
          <p:nvPr>
            <p:ph type="pic" sz="quarter" idx="40"/>
          </p:nvPr>
        </p:nvSpPr>
        <p:spPr>
          <a:xfrm>
            <a:off x="7372800" y="3034800"/>
            <a:ext cx="831600" cy="831600"/>
          </a:xfrm>
        </p:spPr>
        <p:txBody>
          <a:bodyPr/>
          <a:lstStyle>
            <a:lvl1pPr>
              <a:defRPr sz="1200" b="0"/>
            </a:lvl1pPr>
          </a:lstStyle>
          <a:p>
            <a:endParaRPr lang="en-US" dirty="0"/>
          </a:p>
        </p:txBody>
      </p:sp>
      <p:sp>
        <p:nvSpPr>
          <p:cNvPr id="36" name="Picture Placeholder 11">
            <a:extLst>
              <a:ext uri="{FF2B5EF4-FFF2-40B4-BE49-F238E27FC236}">
                <a16:creationId xmlns:a16="http://schemas.microsoft.com/office/drawing/2014/main" id="{7BA30EF2-DB58-8C3A-3BAA-2769229A1D49}"/>
              </a:ext>
            </a:extLst>
          </p:cNvPr>
          <p:cNvSpPr>
            <a:spLocks noGrp="1"/>
          </p:cNvSpPr>
          <p:nvPr>
            <p:ph type="pic" sz="quarter" idx="41"/>
          </p:nvPr>
        </p:nvSpPr>
        <p:spPr>
          <a:xfrm>
            <a:off x="7372800" y="4618800"/>
            <a:ext cx="831600" cy="831600"/>
          </a:xfrm>
        </p:spPr>
        <p:txBody>
          <a:bodyPr/>
          <a:lstStyle>
            <a:lvl1pPr>
              <a:defRPr sz="1200" b="0"/>
            </a:lvl1pPr>
          </a:lstStyle>
          <a:p>
            <a:endParaRPr lang="en-US" dirty="0"/>
          </a:p>
        </p:txBody>
      </p:sp>
      <p:sp>
        <p:nvSpPr>
          <p:cNvPr id="5" name="Abgerundete rechteckige Legende 10">
            <a:extLst>
              <a:ext uri="{FF2B5EF4-FFF2-40B4-BE49-F238E27FC236}">
                <a16:creationId xmlns:a16="http://schemas.microsoft.com/office/drawing/2014/main" id="{48FD78C1-1453-4ECC-E796-DE179FBB1171}"/>
              </a:ext>
            </a:extLst>
          </p:cNvPr>
          <p:cNvSpPr/>
          <p:nvPr userDrawn="1"/>
        </p:nvSpPr>
        <p:spPr>
          <a:xfrm>
            <a:off x="-2808000" y="1449388"/>
            <a:ext cx="2696941" cy="18870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the round placeholder and QR code in the square one.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1140460999"/>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1592" userDrawn="1">
          <p15:clr>
            <a:srgbClr val="FBAE40"/>
          </p15:clr>
        </p15:guide>
        <p15:guide id="8" pos="937" userDrawn="1">
          <p15:clr>
            <a:srgbClr val="FBAE40"/>
          </p15:clr>
        </p15:guide>
        <p15:guide id="9" pos="5299" userDrawn="1">
          <p15:clr>
            <a:srgbClr val="FBAE40"/>
          </p15:clr>
        </p15:guide>
        <p15:guide id="10" pos="4644" userDrawn="1">
          <p15:clr>
            <a:srgbClr val="FBAE40"/>
          </p15:clr>
        </p15:guide>
        <p15:guide id="11" pos="3885" userDrawn="1">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BCED6-8891-A832-3C0A-9345E3B251EE}"/>
              </a:ext>
            </a:extLst>
          </p:cNvPr>
          <p:cNvSpPr>
            <a:spLocks noGrp="1"/>
          </p:cNvSpPr>
          <p:nvPr>
            <p:ph type="title"/>
          </p:nvPr>
        </p:nvSpPr>
        <p:spPr/>
        <p:txBody>
          <a:bodyPr/>
          <a:lstStyle/>
          <a:p>
            <a:r>
              <a:rPr lang="en-US" dirty="0"/>
              <a:t>Click to edit Master title style</a:t>
            </a:r>
            <a:endParaRPr lang="de-DE" dirty="0"/>
          </a:p>
        </p:txBody>
      </p:sp>
      <p:sp>
        <p:nvSpPr>
          <p:cNvPr id="22" name="Rectangle 21">
            <a:extLst>
              <a:ext uri="{FF2B5EF4-FFF2-40B4-BE49-F238E27FC236}">
                <a16:creationId xmlns:a16="http://schemas.microsoft.com/office/drawing/2014/main" id="{27975940-1288-FF90-7A5E-C4F6F23C3282}"/>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99F3BD1D-1CC2-2F07-D67E-F6637C2FBA0D}"/>
              </a:ext>
            </a:extLst>
          </p:cNvPr>
          <p:cNvSpPr>
            <a:spLocks noGrp="1"/>
          </p:cNvSpPr>
          <p:nvPr>
            <p:ph type="ftr" sz="quarter" idx="10"/>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E387CFEA-9729-4263-17A0-DA881A8DA15A}"/>
              </a:ext>
            </a:extLst>
          </p:cNvPr>
          <p:cNvSpPr>
            <a:spLocks noGrp="1"/>
          </p:cNvSpPr>
          <p:nvPr>
            <p:ph type="sldNum" sz="quarter" idx="11"/>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3551466985"/>
      </p:ext>
    </p:extLst>
  </p:cSld>
  <p:clrMapOvr>
    <a:masterClrMapping/>
  </p:clrMapOvr>
  <p:extLst>
    <p:ext uri="{DCECCB84-F9BA-43D5-87BE-67443E8EF086}">
      <p15:sldGuideLst xmlns:p15="http://schemas.microsoft.com/office/powerpoint/2012/main">
        <p15:guide id="1" pos="5176" userDrawn="1">
          <p15:clr>
            <a:srgbClr val="FBAE40"/>
          </p15:clr>
        </p15:guide>
        <p15:guide id="2" pos="5624" userDrawn="1">
          <p15:clr>
            <a:srgbClr val="FBAE40"/>
          </p15:clr>
        </p15:guide>
        <p15:guide id="3" pos="5803" userDrawn="1">
          <p15:clr>
            <a:srgbClr val="FBAE40"/>
          </p15:clr>
        </p15:guide>
        <p15:guide id="4" pos="6249" userDrawn="1">
          <p15:clr>
            <a:srgbClr val="FBAE40"/>
          </p15:clr>
        </p15:guide>
        <p15:guide id="5" pos="6428" userDrawn="1">
          <p15:clr>
            <a:srgbClr val="FBAE40"/>
          </p15:clr>
        </p15:guide>
        <p15:guide id="6" pos="6872" userDrawn="1">
          <p15:clr>
            <a:srgbClr val="FBAE40"/>
          </p15:clr>
        </p15:guide>
        <p15:guide id="7" pos="7053" userDrawn="1">
          <p15:clr>
            <a:srgbClr val="FBAE40"/>
          </p15:clr>
        </p15:guide>
        <p15:guide id="8" pos="4997" userDrawn="1">
          <p15:clr>
            <a:srgbClr val="FBAE40"/>
          </p15:clr>
        </p15:guide>
        <p15:guide id="9" pos="4551" userDrawn="1">
          <p15:clr>
            <a:srgbClr val="FBAE40"/>
          </p15:clr>
        </p15:guide>
        <p15:guide id="10" pos="626" userDrawn="1">
          <p15:clr>
            <a:srgbClr val="FBAE40"/>
          </p15:clr>
        </p15:guide>
        <p15:guide id="11" pos="807" userDrawn="1">
          <p15:clr>
            <a:srgbClr val="FBAE40"/>
          </p15:clr>
        </p15:guide>
        <p15:guide id="12" pos="1253" userDrawn="1">
          <p15:clr>
            <a:srgbClr val="FBAE40"/>
          </p15:clr>
        </p15:guide>
        <p15:guide id="13" pos="1432" userDrawn="1">
          <p15:clr>
            <a:srgbClr val="FBAE40"/>
          </p15:clr>
        </p15:guide>
        <p15:guide id="14" pos="1877" userDrawn="1">
          <p15:clr>
            <a:srgbClr val="FBAE40"/>
          </p15:clr>
        </p15:guide>
        <p15:guide id="15" pos="2055" userDrawn="1">
          <p15:clr>
            <a:srgbClr val="FBAE40"/>
          </p15:clr>
        </p15:guide>
        <p15:guide id="16" pos="2504" userDrawn="1">
          <p15:clr>
            <a:srgbClr val="FBAE40"/>
          </p15:clr>
        </p15:guide>
        <p15:guide id="17" pos="2683" userDrawn="1">
          <p15:clr>
            <a:srgbClr val="FBAE40"/>
          </p15:clr>
        </p15:guide>
        <p15:guide id="18" pos="3129" userDrawn="1">
          <p15:clr>
            <a:srgbClr val="FBAE40"/>
          </p15:clr>
        </p15:guide>
        <p15:guide id="19" pos="3308" userDrawn="1">
          <p15:clr>
            <a:srgbClr val="FBAE40"/>
          </p15:clr>
        </p15:guide>
        <p15:guide id="20" pos="3753" userDrawn="1">
          <p15:clr>
            <a:srgbClr val="FBAE40"/>
          </p15:clr>
        </p15:guide>
        <p15:guide id="21" pos="4373" userDrawn="1">
          <p15:clr>
            <a:srgbClr val="FBAE40"/>
          </p15:clr>
        </p15:guide>
        <p15:guide id="22" pos="3926" userDrawn="1">
          <p15:clr>
            <a:srgbClr val="FBAE40"/>
          </p15:clr>
        </p15:guide>
        <p15:guide id="23" orient="horz" pos="867" userDrawn="1">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2818923395"/>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Blank light">
    <p:bg>
      <p:bgPr>
        <a:solidFill>
          <a:schemeClr val="accen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a:t>
            </a:fld>
            <a:endParaRPr lang="en-US" dirty="0"/>
          </a:p>
        </p:txBody>
      </p:sp>
      <p:pic>
        <p:nvPicPr>
          <p:cNvPr id="4" name="Grafik 10">
            <a:extLst>
              <a:ext uri="{FF2B5EF4-FFF2-40B4-BE49-F238E27FC236}">
                <a16:creationId xmlns:a16="http://schemas.microsoft.com/office/drawing/2014/main" id="{1BAE6905-FD07-5B0D-CB7E-5FE54EA1EA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2332428701"/>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Blank dark">
    <p:bg>
      <p:bgPr>
        <a:solidFill>
          <a:srgbClr val="721833"/>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a:t>
            </a:fld>
            <a:endParaRPr lang="en-US" dirty="0"/>
          </a:p>
        </p:txBody>
      </p:sp>
      <p:pic>
        <p:nvPicPr>
          <p:cNvPr id="2" name="Grafik 10">
            <a:extLst>
              <a:ext uri="{FF2B5EF4-FFF2-40B4-BE49-F238E27FC236}">
                <a16:creationId xmlns:a16="http://schemas.microsoft.com/office/drawing/2014/main" id="{6971360E-DEC6-482A-0192-70EC9DBBF4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1068313680"/>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lank Gray">
    <p:bg>
      <p:bgPr>
        <a:solidFill>
          <a:srgbClr val="F1F1F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3741572931"/>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Blank Dark Blue">
    <p:bg>
      <p:bgPr>
        <a:solidFill>
          <a:schemeClr val="tx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a:t>
            </a:fld>
            <a:endParaRPr lang="en-US" dirty="0"/>
          </a:p>
        </p:txBody>
      </p:sp>
      <p:pic>
        <p:nvPicPr>
          <p:cNvPr id="2" name="Grafik 10">
            <a:extLst>
              <a:ext uri="{FF2B5EF4-FFF2-40B4-BE49-F238E27FC236}">
                <a16:creationId xmlns:a16="http://schemas.microsoft.com/office/drawing/2014/main" id="{6971360E-DEC6-482A-0192-70EC9DBBF4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2969546937"/>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Text (2: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6E45D8-91E9-6F65-A257-0C6C537876BD}"/>
              </a:ext>
            </a:extLst>
          </p:cNvPr>
          <p:cNvSpPr>
            <a:spLocks noGrp="1"/>
          </p:cNvSpPr>
          <p:nvPr>
            <p:ph type="pic" sz="quarter" idx="21"/>
          </p:nvPr>
        </p:nvSpPr>
        <p:spPr>
          <a:xfrm>
            <a:off x="288000" y="1379538"/>
            <a:ext cx="5670418" cy="4903787"/>
          </a:xfrm>
          <a:custGeom>
            <a:avLst/>
            <a:gdLst>
              <a:gd name="connsiteX0" fmla="*/ 274367 w 5670418"/>
              <a:gd name="connsiteY0" fmla="*/ 0 h 4903787"/>
              <a:gd name="connsiteX1" fmla="*/ 5396975 w 5670418"/>
              <a:gd name="connsiteY1" fmla="*/ 0 h 4903787"/>
              <a:gd name="connsiteX2" fmla="*/ 5665768 w 5670418"/>
              <a:gd name="connsiteY2" fmla="*/ 219073 h 4903787"/>
              <a:gd name="connsiteX3" fmla="*/ 5670418 w 5670418"/>
              <a:gd name="connsiteY3" fmla="*/ 265202 h 4903787"/>
              <a:gd name="connsiteX4" fmla="*/ 5670418 w 5670418"/>
              <a:gd name="connsiteY4" fmla="*/ 4638586 h 4903787"/>
              <a:gd name="connsiteX5" fmla="*/ 5665768 w 5670418"/>
              <a:gd name="connsiteY5" fmla="*/ 4684715 h 4903787"/>
              <a:gd name="connsiteX6" fmla="*/ 5396975 w 5670418"/>
              <a:gd name="connsiteY6" fmla="*/ 4903787 h 4903787"/>
              <a:gd name="connsiteX7" fmla="*/ 274367 w 5670418"/>
              <a:gd name="connsiteY7" fmla="*/ 4903787 h 4903787"/>
              <a:gd name="connsiteX8" fmla="*/ 0 w 5670418"/>
              <a:gd name="connsiteY8" fmla="*/ 4629420 h 4903787"/>
              <a:gd name="connsiteX9" fmla="*/ 0 w 5670418"/>
              <a:gd name="connsiteY9" fmla="*/ 274367 h 4903787"/>
              <a:gd name="connsiteX10" fmla="*/ 274367 w 5670418"/>
              <a:gd name="connsiteY10" fmla="*/ 0 h 490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70418" h="4903787">
                <a:moveTo>
                  <a:pt x="274367" y="0"/>
                </a:moveTo>
                <a:lnTo>
                  <a:pt x="5396975" y="0"/>
                </a:lnTo>
                <a:cubicBezTo>
                  <a:pt x="5529563" y="0"/>
                  <a:pt x="5640184" y="94048"/>
                  <a:pt x="5665768" y="219073"/>
                </a:cubicBezTo>
                <a:lnTo>
                  <a:pt x="5670418" y="265202"/>
                </a:lnTo>
                <a:lnTo>
                  <a:pt x="5670418" y="4638586"/>
                </a:lnTo>
                <a:lnTo>
                  <a:pt x="5665768" y="4684715"/>
                </a:lnTo>
                <a:cubicBezTo>
                  <a:pt x="5640184" y="4809739"/>
                  <a:pt x="5529563" y="4903787"/>
                  <a:pt x="5396975" y="4903787"/>
                </a:cubicBezTo>
                <a:lnTo>
                  <a:pt x="274367" y="4903787"/>
                </a:lnTo>
                <a:cubicBezTo>
                  <a:pt x="122838" y="4903787"/>
                  <a:pt x="0" y="4780949"/>
                  <a:pt x="0" y="4629420"/>
                </a:cubicBezTo>
                <a:lnTo>
                  <a:pt x="0" y="274367"/>
                </a:lnTo>
                <a:cubicBezTo>
                  <a:pt x="0" y="122838"/>
                  <a:pt x="122838" y="0"/>
                  <a:pt x="274367" y="0"/>
                </a:cubicBezTo>
                <a:close/>
              </a:path>
            </a:pathLst>
          </a:custGeom>
        </p:spPr>
        <p:txBody>
          <a:bodyPr wrap="square">
            <a:noAutofit/>
          </a:bodyPr>
          <a:lstStyle/>
          <a:p>
            <a:r>
              <a:rPr lang="en-US"/>
              <a:t>Click icon to add picture</a:t>
            </a:r>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6231600" y="1378800"/>
            <a:ext cx="5671475" cy="49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Abgerundete rechteckige Legende 10">
            <a:extLst>
              <a:ext uri="{FF2B5EF4-FFF2-40B4-BE49-F238E27FC236}">
                <a16:creationId xmlns:a16="http://schemas.microsoft.com/office/drawing/2014/main" id="{CDB40201-C61D-0920-C074-E6A86E218167}"/>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64481563"/>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Picture (1:3)">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288000" y="1378800"/>
            <a:ext cx="2685600" cy="49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3D9C72D0-9C75-B7FA-B88A-327B8440D377}"/>
              </a:ext>
            </a:extLst>
          </p:cNvPr>
          <p:cNvSpPr>
            <a:spLocks noGrp="1"/>
          </p:cNvSpPr>
          <p:nvPr>
            <p:ph type="pic" sz="quarter" idx="23"/>
          </p:nvPr>
        </p:nvSpPr>
        <p:spPr>
          <a:xfrm>
            <a:off x="3265200" y="1379538"/>
            <a:ext cx="8637587" cy="4903049"/>
          </a:xfrm>
          <a:custGeom>
            <a:avLst/>
            <a:gdLst>
              <a:gd name="connsiteX0" fmla="*/ 267045 w 8637587"/>
              <a:gd name="connsiteY0" fmla="*/ 0 h 4903049"/>
              <a:gd name="connsiteX1" fmla="*/ 8370541 w 8637587"/>
              <a:gd name="connsiteY1" fmla="*/ 0 h 4903049"/>
              <a:gd name="connsiteX2" fmla="*/ 8418515 w 8637587"/>
              <a:gd name="connsiteY2" fmla="*/ 4836 h 4903049"/>
              <a:gd name="connsiteX3" fmla="*/ 8637587 w 8637587"/>
              <a:gd name="connsiteY3" fmla="*/ 273629 h 4903049"/>
              <a:gd name="connsiteX4" fmla="*/ 8637587 w 8637587"/>
              <a:gd name="connsiteY4" fmla="*/ 4628682 h 4903049"/>
              <a:gd name="connsiteX5" fmla="*/ 8363220 w 8637587"/>
              <a:gd name="connsiteY5" fmla="*/ 4903049 h 4903049"/>
              <a:gd name="connsiteX6" fmla="*/ 5396974 w 8637587"/>
              <a:gd name="connsiteY6" fmla="*/ 4903049 h 4903049"/>
              <a:gd name="connsiteX7" fmla="*/ 3240612 w 8637587"/>
              <a:gd name="connsiteY7" fmla="*/ 4903049 h 4903049"/>
              <a:gd name="connsiteX8" fmla="*/ 274366 w 8637587"/>
              <a:gd name="connsiteY8" fmla="*/ 4903049 h 4903049"/>
              <a:gd name="connsiteX9" fmla="*/ 21560 w 8637587"/>
              <a:gd name="connsiteY9" fmla="*/ 4735478 h 4903049"/>
              <a:gd name="connsiteX10" fmla="*/ 0 w 8637587"/>
              <a:gd name="connsiteY10" fmla="*/ 4628687 h 4903049"/>
              <a:gd name="connsiteX11" fmla="*/ 0 w 8637587"/>
              <a:gd name="connsiteY11" fmla="*/ 273625 h 4903049"/>
              <a:gd name="connsiteX12" fmla="*/ 21560 w 8637587"/>
              <a:gd name="connsiteY12" fmla="*/ 166833 h 4903049"/>
              <a:gd name="connsiteX13" fmla="*/ 219071 w 8637587"/>
              <a:gd name="connsiteY13" fmla="*/ 4836 h 490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7587" h="4903049">
                <a:moveTo>
                  <a:pt x="267045" y="0"/>
                </a:moveTo>
                <a:lnTo>
                  <a:pt x="8370541" y="0"/>
                </a:lnTo>
                <a:lnTo>
                  <a:pt x="8418515" y="4836"/>
                </a:lnTo>
                <a:cubicBezTo>
                  <a:pt x="8543539" y="30420"/>
                  <a:pt x="8637587" y="141041"/>
                  <a:pt x="8637587" y="273629"/>
                </a:cubicBezTo>
                <a:lnTo>
                  <a:pt x="8637587" y="4628682"/>
                </a:lnTo>
                <a:cubicBezTo>
                  <a:pt x="8637587" y="4780211"/>
                  <a:pt x="8514749" y="4903049"/>
                  <a:pt x="8363220" y="4903049"/>
                </a:cubicBezTo>
                <a:lnTo>
                  <a:pt x="5396974" y="4903049"/>
                </a:lnTo>
                <a:lnTo>
                  <a:pt x="3240612" y="4903049"/>
                </a:lnTo>
                <a:lnTo>
                  <a:pt x="274366" y="4903049"/>
                </a:lnTo>
                <a:cubicBezTo>
                  <a:pt x="160719" y="4903049"/>
                  <a:pt x="63211" y="4833953"/>
                  <a:pt x="21560" y="4735478"/>
                </a:cubicBezTo>
                <a:lnTo>
                  <a:pt x="0" y="4628687"/>
                </a:lnTo>
                <a:lnTo>
                  <a:pt x="0" y="273625"/>
                </a:lnTo>
                <a:lnTo>
                  <a:pt x="21560" y="166833"/>
                </a:lnTo>
                <a:cubicBezTo>
                  <a:pt x="56270" y="84771"/>
                  <a:pt x="129768" y="23110"/>
                  <a:pt x="219071" y="4836"/>
                </a:cubicBezTo>
                <a:close/>
              </a:path>
            </a:pathLst>
          </a:custGeom>
        </p:spPr>
        <p:txBody>
          <a:bodyPr wrap="square">
            <a:noAutofit/>
          </a:bodyPr>
          <a:lstStyle/>
          <a:p>
            <a:r>
              <a:rPr lang="en-US"/>
              <a:t>Click icon to add picture</a:t>
            </a:r>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7" name="Abgerundete rechteckige Legende 10">
            <a:extLst>
              <a:ext uri="{FF2B5EF4-FFF2-40B4-BE49-F238E27FC236}">
                <a16:creationId xmlns:a16="http://schemas.microsoft.com/office/drawing/2014/main" id="{BD40C23B-4547-5650-806A-66D2ACFDC3B7}"/>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3582513248"/>
      </p:ext>
    </p:extLst>
  </p:cSld>
  <p:clrMapOvr>
    <a:masterClrMapping/>
  </p:clrMapOvr>
  <p:extLst>
    <p:ext uri="{DCECCB84-F9BA-43D5-87BE-67443E8EF086}">
      <p15:sldGuideLst xmlns:p15="http://schemas.microsoft.com/office/powerpoint/2012/main">
        <p15:guide id="1" orient="horz" pos="869" userDrawn="1">
          <p15:clr>
            <a:srgbClr val="FBAE40"/>
          </p15:clr>
        </p15:guide>
        <p15:guide id="4" pos="1875" userDrawn="1">
          <p15:clr>
            <a:srgbClr val="FBAE40"/>
          </p15:clr>
        </p15:guide>
        <p15:guide id="5" pos="205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Text (3: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9219600" y="1378800"/>
            <a:ext cx="2685600" cy="49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FEE23C52-6DAD-95DC-ED98-591B9334BBEE}"/>
              </a:ext>
            </a:extLst>
          </p:cNvPr>
          <p:cNvSpPr>
            <a:spLocks noGrp="1"/>
          </p:cNvSpPr>
          <p:nvPr>
            <p:ph type="pic" sz="quarter" idx="21"/>
          </p:nvPr>
        </p:nvSpPr>
        <p:spPr>
          <a:xfrm>
            <a:off x="287338" y="1379538"/>
            <a:ext cx="8637587" cy="4903049"/>
          </a:xfrm>
          <a:custGeom>
            <a:avLst/>
            <a:gdLst>
              <a:gd name="connsiteX0" fmla="*/ 267045 w 8637587"/>
              <a:gd name="connsiteY0" fmla="*/ 0 h 4903049"/>
              <a:gd name="connsiteX1" fmla="*/ 8370541 w 8637587"/>
              <a:gd name="connsiteY1" fmla="*/ 0 h 4903049"/>
              <a:gd name="connsiteX2" fmla="*/ 8418515 w 8637587"/>
              <a:gd name="connsiteY2" fmla="*/ 4836 h 4903049"/>
              <a:gd name="connsiteX3" fmla="*/ 8637587 w 8637587"/>
              <a:gd name="connsiteY3" fmla="*/ 273629 h 4903049"/>
              <a:gd name="connsiteX4" fmla="*/ 8637587 w 8637587"/>
              <a:gd name="connsiteY4" fmla="*/ 4628682 h 4903049"/>
              <a:gd name="connsiteX5" fmla="*/ 8363220 w 8637587"/>
              <a:gd name="connsiteY5" fmla="*/ 4903049 h 4903049"/>
              <a:gd name="connsiteX6" fmla="*/ 5396974 w 8637587"/>
              <a:gd name="connsiteY6" fmla="*/ 4903049 h 4903049"/>
              <a:gd name="connsiteX7" fmla="*/ 3240612 w 8637587"/>
              <a:gd name="connsiteY7" fmla="*/ 4903049 h 4903049"/>
              <a:gd name="connsiteX8" fmla="*/ 274366 w 8637587"/>
              <a:gd name="connsiteY8" fmla="*/ 4903049 h 4903049"/>
              <a:gd name="connsiteX9" fmla="*/ 21560 w 8637587"/>
              <a:gd name="connsiteY9" fmla="*/ 4735478 h 4903049"/>
              <a:gd name="connsiteX10" fmla="*/ 0 w 8637587"/>
              <a:gd name="connsiteY10" fmla="*/ 4628687 h 4903049"/>
              <a:gd name="connsiteX11" fmla="*/ 0 w 8637587"/>
              <a:gd name="connsiteY11" fmla="*/ 273625 h 4903049"/>
              <a:gd name="connsiteX12" fmla="*/ 21560 w 8637587"/>
              <a:gd name="connsiteY12" fmla="*/ 166833 h 4903049"/>
              <a:gd name="connsiteX13" fmla="*/ 219071 w 8637587"/>
              <a:gd name="connsiteY13" fmla="*/ 4836 h 490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7587" h="4903049">
                <a:moveTo>
                  <a:pt x="267045" y="0"/>
                </a:moveTo>
                <a:lnTo>
                  <a:pt x="8370541" y="0"/>
                </a:lnTo>
                <a:lnTo>
                  <a:pt x="8418515" y="4836"/>
                </a:lnTo>
                <a:cubicBezTo>
                  <a:pt x="8543539" y="30420"/>
                  <a:pt x="8637587" y="141041"/>
                  <a:pt x="8637587" y="273629"/>
                </a:cubicBezTo>
                <a:lnTo>
                  <a:pt x="8637587" y="4628682"/>
                </a:lnTo>
                <a:cubicBezTo>
                  <a:pt x="8637587" y="4780211"/>
                  <a:pt x="8514749" y="4903049"/>
                  <a:pt x="8363220" y="4903049"/>
                </a:cubicBezTo>
                <a:lnTo>
                  <a:pt x="5396974" y="4903049"/>
                </a:lnTo>
                <a:lnTo>
                  <a:pt x="3240612" y="4903049"/>
                </a:lnTo>
                <a:lnTo>
                  <a:pt x="274366" y="4903049"/>
                </a:lnTo>
                <a:cubicBezTo>
                  <a:pt x="160719" y="4903049"/>
                  <a:pt x="63211" y="4833953"/>
                  <a:pt x="21560" y="4735478"/>
                </a:cubicBezTo>
                <a:lnTo>
                  <a:pt x="0" y="4628687"/>
                </a:lnTo>
                <a:lnTo>
                  <a:pt x="0" y="273625"/>
                </a:lnTo>
                <a:lnTo>
                  <a:pt x="21560" y="166833"/>
                </a:lnTo>
                <a:cubicBezTo>
                  <a:pt x="56270" y="84771"/>
                  <a:pt x="129768" y="23110"/>
                  <a:pt x="219071" y="4836"/>
                </a:cubicBezTo>
                <a:close/>
              </a:path>
            </a:pathLst>
          </a:custGeom>
        </p:spPr>
        <p:txBody>
          <a:bodyPr wrap="square">
            <a:noAutofit/>
          </a:bodyPr>
          <a:lstStyle/>
          <a:p>
            <a:r>
              <a:rPr lang="en-US"/>
              <a:t>Click icon to add picture</a:t>
            </a:r>
            <a:endParaRPr lang="en-US" dirty="0"/>
          </a:p>
        </p:txBody>
      </p:sp>
      <p:sp>
        <p:nvSpPr>
          <p:cNvPr id="5" name="Abgerundete rechteckige Legende 10">
            <a:extLst>
              <a:ext uri="{FF2B5EF4-FFF2-40B4-BE49-F238E27FC236}">
                <a16:creationId xmlns:a16="http://schemas.microsoft.com/office/drawing/2014/main" id="{6D057797-A263-E907-9FA6-6DE2C8F31C3B}"/>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2928009179"/>
      </p:ext>
    </p:extLst>
  </p:cSld>
  <p:clrMapOvr>
    <a:masterClrMapping/>
  </p:clrMapOvr>
  <p:extLst>
    <p:ext uri="{DCECCB84-F9BA-43D5-87BE-67443E8EF086}">
      <p15:sldGuideLst xmlns:p15="http://schemas.microsoft.com/office/powerpoint/2012/main">
        <p15:guide id="1" orient="horz" pos="869" userDrawn="1">
          <p15:clr>
            <a:srgbClr val="FBAE40"/>
          </p15:clr>
        </p15:guide>
        <p15:guide id="6" pos="5622" userDrawn="1">
          <p15:clr>
            <a:srgbClr val="FBAE40"/>
          </p15:clr>
        </p15:guide>
        <p15:guide id="7" pos="580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full widt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4F0F322-EA25-ACAE-609C-DC51DE703108}"/>
              </a:ext>
            </a:extLst>
          </p:cNvPr>
          <p:cNvSpPr>
            <a:spLocks noGrp="1"/>
          </p:cNvSpPr>
          <p:nvPr>
            <p:ph type="pic" sz="quarter" idx="22"/>
          </p:nvPr>
        </p:nvSpPr>
        <p:spPr>
          <a:xfrm>
            <a:off x="287337" y="1378800"/>
            <a:ext cx="11615736" cy="4903787"/>
          </a:xfrm>
          <a:custGeom>
            <a:avLst/>
            <a:gdLst>
              <a:gd name="connsiteX0" fmla="*/ 3245194 w 11615736"/>
              <a:gd name="connsiteY0" fmla="*/ 0 h 4903787"/>
              <a:gd name="connsiteX1" fmla="*/ 11348690 w 11615736"/>
              <a:gd name="connsiteY1" fmla="*/ 0 h 4903787"/>
              <a:gd name="connsiteX2" fmla="*/ 11396664 w 11615736"/>
              <a:gd name="connsiteY2" fmla="*/ 4836 h 4903787"/>
              <a:gd name="connsiteX3" fmla="*/ 11615736 w 11615736"/>
              <a:gd name="connsiteY3" fmla="*/ 273629 h 4903787"/>
              <a:gd name="connsiteX4" fmla="*/ 11615736 w 11615736"/>
              <a:gd name="connsiteY4" fmla="*/ 4628682 h 4903787"/>
              <a:gd name="connsiteX5" fmla="*/ 11341369 w 11615736"/>
              <a:gd name="connsiteY5" fmla="*/ 4903049 h 4903787"/>
              <a:gd name="connsiteX6" fmla="*/ 8375123 w 11615736"/>
              <a:gd name="connsiteY6" fmla="*/ 4903049 h 4903787"/>
              <a:gd name="connsiteX7" fmla="*/ 8370541 w 11615736"/>
              <a:gd name="connsiteY7" fmla="*/ 4903049 h 4903787"/>
              <a:gd name="connsiteX8" fmla="*/ 8363220 w 11615736"/>
              <a:gd name="connsiteY8" fmla="*/ 4903787 h 4903787"/>
              <a:gd name="connsiteX9" fmla="*/ 5396974 w 11615736"/>
              <a:gd name="connsiteY9" fmla="*/ 4903787 h 4903787"/>
              <a:gd name="connsiteX10" fmla="*/ 3240612 w 11615736"/>
              <a:gd name="connsiteY10" fmla="*/ 4903787 h 4903787"/>
              <a:gd name="connsiteX11" fmla="*/ 274366 w 11615736"/>
              <a:gd name="connsiteY11" fmla="*/ 4903787 h 4903787"/>
              <a:gd name="connsiteX12" fmla="*/ 21560 w 11615736"/>
              <a:gd name="connsiteY12" fmla="*/ 4736216 h 4903787"/>
              <a:gd name="connsiteX13" fmla="*/ 0 w 11615736"/>
              <a:gd name="connsiteY13" fmla="*/ 4629425 h 4903787"/>
              <a:gd name="connsiteX14" fmla="*/ 0 w 11615736"/>
              <a:gd name="connsiteY14" fmla="*/ 274363 h 4903787"/>
              <a:gd name="connsiteX15" fmla="*/ 21560 w 11615736"/>
              <a:gd name="connsiteY15" fmla="*/ 167571 h 4903787"/>
              <a:gd name="connsiteX16" fmla="*/ 219071 w 11615736"/>
              <a:gd name="connsiteY16" fmla="*/ 5574 h 4903787"/>
              <a:gd name="connsiteX17" fmla="*/ 267045 w 11615736"/>
              <a:gd name="connsiteY17" fmla="*/ 738 h 4903787"/>
              <a:gd name="connsiteX18" fmla="*/ 3237874 w 11615736"/>
              <a:gd name="connsiteY18" fmla="*/ 738 h 490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15736" h="4903787">
                <a:moveTo>
                  <a:pt x="3245194" y="0"/>
                </a:moveTo>
                <a:lnTo>
                  <a:pt x="11348690" y="0"/>
                </a:lnTo>
                <a:lnTo>
                  <a:pt x="11396664" y="4836"/>
                </a:lnTo>
                <a:cubicBezTo>
                  <a:pt x="11521688" y="30420"/>
                  <a:pt x="11615736" y="141041"/>
                  <a:pt x="11615736" y="273629"/>
                </a:cubicBezTo>
                <a:lnTo>
                  <a:pt x="11615736" y="4628682"/>
                </a:lnTo>
                <a:cubicBezTo>
                  <a:pt x="11615736" y="4780211"/>
                  <a:pt x="11492898" y="4903049"/>
                  <a:pt x="11341369" y="4903049"/>
                </a:cubicBezTo>
                <a:lnTo>
                  <a:pt x="8375123" y="4903049"/>
                </a:lnTo>
                <a:lnTo>
                  <a:pt x="8370541" y="4903049"/>
                </a:lnTo>
                <a:lnTo>
                  <a:pt x="8363220" y="4903787"/>
                </a:lnTo>
                <a:lnTo>
                  <a:pt x="5396974" y="4903787"/>
                </a:lnTo>
                <a:lnTo>
                  <a:pt x="3240612" y="4903787"/>
                </a:lnTo>
                <a:lnTo>
                  <a:pt x="274366" y="4903787"/>
                </a:lnTo>
                <a:cubicBezTo>
                  <a:pt x="160719" y="4903787"/>
                  <a:pt x="63211" y="4834691"/>
                  <a:pt x="21560" y="4736216"/>
                </a:cubicBezTo>
                <a:lnTo>
                  <a:pt x="0" y="4629425"/>
                </a:lnTo>
                <a:lnTo>
                  <a:pt x="0" y="274363"/>
                </a:lnTo>
                <a:lnTo>
                  <a:pt x="21560" y="167571"/>
                </a:lnTo>
                <a:cubicBezTo>
                  <a:pt x="56270" y="85509"/>
                  <a:pt x="129768" y="23848"/>
                  <a:pt x="219071" y="5574"/>
                </a:cubicBezTo>
                <a:lnTo>
                  <a:pt x="267045" y="738"/>
                </a:lnTo>
                <a:lnTo>
                  <a:pt x="3237874" y="738"/>
                </a:lnTo>
                <a:close/>
              </a:path>
            </a:pathLst>
          </a:custGeom>
        </p:spPr>
        <p:txBody>
          <a:bodyPr wrap="square">
            <a:noAutofit/>
          </a:bodyPr>
          <a:lstStyle/>
          <a:p>
            <a:r>
              <a:rPr lang="en-US"/>
              <a:t>Click icon to add picture</a:t>
            </a:r>
            <a:endParaRPr lang="en-US" dirty="0"/>
          </a:p>
        </p:txBody>
      </p:sp>
      <p:sp>
        <p:nvSpPr>
          <p:cNvPr id="4" name="Abgerundete rechteckige Legende 10">
            <a:extLst>
              <a:ext uri="{FF2B5EF4-FFF2-40B4-BE49-F238E27FC236}">
                <a16:creationId xmlns:a16="http://schemas.microsoft.com/office/drawing/2014/main" id="{28614153-6F76-F841-A3AA-B129FA966F36}"/>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2491594883"/>
      </p:ext>
    </p:extLst>
  </p:cSld>
  <p:clrMapOvr>
    <a:masterClrMapping/>
  </p:clrMapOvr>
  <p:extLst>
    <p:ext uri="{DCECCB84-F9BA-43D5-87BE-67443E8EF086}">
      <p15:sldGuideLst xmlns:p15="http://schemas.microsoft.com/office/powerpoint/2012/main">
        <p15:guide id="1" orient="horz" pos="86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arge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9AFD43-5FF5-07CF-598F-C6154BEE6A91}"/>
              </a:ext>
            </a:extLst>
          </p:cNvPr>
          <p:cNvSpPr>
            <a:spLocks noGrp="1"/>
          </p:cNvSpPr>
          <p:nvPr>
            <p:ph type="pic" sz="quarter" idx="23"/>
          </p:nvPr>
        </p:nvSpPr>
        <p:spPr>
          <a:xfrm>
            <a:off x="0" y="0"/>
            <a:ext cx="12192000" cy="6858000"/>
          </a:xfrm>
        </p:spPr>
        <p:txBody>
          <a:bodyPr/>
          <a:lstStyle/>
          <a:p>
            <a:r>
              <a:rPr lang="en-US"/>
              <a:t>Click icon to add picture</a:t>
            </a:r>
            <a:endParaRPr lang="en-US" dirty="0"/>
          </a:p>
        </p:txBody>
      </p:sp>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2" name="Abgerundete rechteckige Legende 10">
            <a:extLst>
              <a:ext uri="{FF2B5EF4-FFF2-40B4-BE49-F238E27FC236}">
                <a16:creationId xmlns:a16="http://schemas.microsoft.com/office/drawing/2014/main" id="{06152B2D-3AB1-CE60-F401-149A55D40E0F}"/>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4281224668"/>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ntents with Highlig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9BC6E3AB-0636-57B2-4C36-AC798D6B0659}"/>
              </a:ext>
            </a:extLst>
          </p:cNvPr>
          <p:cNvSpPr>
            <a:spLocks noGrp="1"/>
          </p:cNvSpPr>
          <p:nvPr>
            <p:ph type="body" sz="quarter" idx="18"/>
          </p:nvPr>
        </p:nvSpPr>
        <p:spPr>
          <a:xfrm>
            <a:off x="288000"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a:t>Click to edit Master text styles</a:t>
            </a:r>
          </a:p>
        </p:txBody>
      </p:sp>
      <p:sp>
        <p:nvSpPr>
          <p:cNvPr id="21" name="Text Placeholder 20">
            <a:extLst>
              <a:ext uri="{FF2B5EF4-FFF2-40B4-BE49-F238E27FC236}">
                <a16:creationId xmlns:a16="http://schemas.microsoft.com/office/drawing/2014/main" id="{A5A7C009-966B-009A-E119-D98EDBB9609A}"/>
              </a:ext>
            </a:extLst>
          </p:cNvPr>
          <p:cNvSpPr>
            <a:spLocks noGrp="1"/>
          </p:cNvSpPr>
          <p:nvPr>
            <p:ph type="body" sz="quarter" idx="22"/>
          </p:nvPr>
        </p:nvSpPr>
        <p:spPr>
          <a:xfrm>
            <a:off x="288000" y="1774800"/>
            <a:ext cx="2685600" cy="4507200"/>
          </a:xfrm>
        </p:spPr>
        <p:txBody>
          <a:bodyPr tIns="5688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0">
            <a:extLst>
              <a:ext uri="{FF2B5EF4-FFF2-40B4-BE49-F238E27FC236}">
                <a16:creationId xmlns:a16="http://schemas.microsoft.com/office/drawing/2014/main" id="{7FCEF823-670B-2AD2-6E20-55B1F88A48E7}"/>
              </a:ext>
            </a:extLst>
          </p:cNvPr>
          <p:cNvSpPr>
            <a:spLocks noGrp="1"/>
          </p:cNvSpPr>
          <p:nvPr>
            <p:ph type="body" sz="quarter" idx="23"/>
          </p:nvPr>
        </p:nvSpPr>
        <p:spPr>
          <a:xfrm>
            <a:off x="3268800" y="1774800"/>
            <a:ext cx="2685600" cy="4507200"/>
          </a:xfrm>
        </p:spPr>
        <p:txBody>
          <a:bodyPr tIns="5688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0">
            <a:extLst>
              <a:ext uri="{FF2B5EF4-FFF2-40B4-BE49-F238E27FC236}">
                <a16:creationId xmlns:a16="http://schemas.microsoft.com/office/drawing/2014/main" id="{2B4FBDE2-69A3-83BC-90B8-D68A711F9E74}"/>
              </a:ext>
            </a:extLst>
          </p:cNvPr>
          <p:cNvSpPr>
            <a:spLocks noGrp="1"/>
          </p:cNvSpPr>
          <p:nvPr>
            <p:ph type="body" sz="quarter" idx="24"/>
          </p:nvPr>
        </p:nvSpPr>
        <p:spPr>
          <a:xfrm>
            <a:off x="6235200" y="1774800"/>
            <a:ext cx="2685600" cy="4507200"/>
          </a:xfrm>
        </p:spPr>
        <p:txBody>
          <a:bodyPr tIns="5688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20">
            <a:extLst>
              <a:ext uri="{FF2B5EF4-FFF2-40B4-BE49-F238E27FC236}">
                <a16:creationId xmlns:a16="http://schemas.microsoft.com/office/drawing/2014/main" id="{070E2F6E-F2A4-9A59-115B-08EEEAF78B03}"/>
              </a:ext>
            </a:extLst>
          </p:cNvPr>
          <p:cNvSpPr>
            <a:spLocks noGrp="1"/>
          </p:cNvSpPr>
          <p:nvPr>
            <p:ph type="body" sz="quarter" idx="25"/>
          </p:nvPr>
        </p:nvSpPr>
        <p:spPr>
          <a:xfrm>
            <a:off x="9219600" y="1774800"/>
            <a:ext cx="2685600" cy="4507200"/>
          </a:xfrm>
        </p:spPr>
        <p:txBody>
          <a:bodyPr tIns="5688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3">
            <a:extLst>
              <a:ext uri="{FF2B5EF4-FFF2-40B4-BE49-F238E27FC236}">
                <a16:creationId xmlns:a16="http://schemas.microsoft.com/office/drawing/2014/main" id="{93BBFB66-7482-7164-A64A-968F6356FA57}"/>
              </a:ext>
            </a:extLst>
          </p:cNvPr>
          <p:cNvSpPr>
            <a:spLocks noGrp="1"/>
          </p:cNvSpPr>
          <p:nvPr>
            <p:ph type="body" sz="quarter" idx="26"/>
          </p:nvPr>
        </p:nvSpPr>
        <p:spPr>
          <a:xfrm>
            <a:off x="3270275"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a:t>Click to edit Master text styles</a:t>
            </a:r>
          </a:p>
        </p:txBody>
      </p:sp>
      <p:sp>
        <p:nvSpPr>
          <p:cNvPr id="27" name="Text Placeholder 13">
            <a:extLst>
              <a:ext uri="{FF2B5EF4-FFF2-40B4-BE49-F238E27FC236}">
                <a16:creationId xmlns:a16="http://schemas.microsoft.com/office/drawing/2014/main" id="{31F66869-8715-1AC4-BB36-53CF23C5B2E2}"/>
              </a:ext>
            </a:extLst>
          </p:cNvPr>
          <p:cNvSpPr>
            <a:spLocks noGrp="1"/>
          </p:cNvSpPr>
          <p:nvPr>
            <p:ph type="body" sz="quarter" idx="27"/>
          </p:nvPr>
        </p:nvSpPr>
        <p:spPr>
          <a:xfrm>
            <a:off x="6235200"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a:t>Click to edit Master text styles</a:t>
            </a:r>
          </a:p>
        </p:txBody>
      </p:sp>
      <p:sp>
        <p:nvSpPr>
          <p:cNvPr id="28" name="Text Placeholder 13">
            <a:extLst>
              <a:ext uri="{FF2B5EF4-FFF2-40B4-BE49-F238E27FC236}">
                <a16:creationId xmlns:a16="http://schemas.microsoft.com/office/drawing/2014/main" id="{C197165B-607C-959F-F199-34120D434673}"/>
              </a:ext>
            </a:extLst>
          </p:cNvPr>
          <p:cNvSpPr>
            <a:spLocks noGrp="1"/>
          </p:cNvSpPr>
          <p:nvPr>
            <p:ph type="body" sz="quarter" idx="28"/>
          </p:nvPr>
        </p:nvSpPr>
        <p:spPr>
          <a:xfrm>
            <a:off x="9219600"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a:t>Click to edit Master text styles</a:t>
            </a:r>
          </a:p>
        </p:txBody>
      </p:sp>
      <p:sp>
        <p:nvSpPr>
          <p:cNvPr id="3" name="Footer Placeholder 2">
            <a:extLst>
              <a:ext uri="{FF2B5EF4-FFF2-40B4-BE49-F238E27FC236}">
                <a16:creationId xmlns:a16="http://schemas.microsoft.com/office/drawing/2014/main" id="{C447873D-1D25-7C76-93EE-9D4EBED20FBD}"/>
              </a:ext>
            </a:extLst>
          </p:cNvPr>
          <p:cNvSpPr>
            <a:spLocks noGrp="1"/>
          </p:cNvSpPr>
          <p:nvPr>
            <p:ph type="ftr" sz="quarter" idx="29"/>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4" name="Slide Number Placeholder 3">
            <a:extLst>
              <a:ext uri="{FF2B5EF4-FFF2-40B4-BE49-F238E27FC236}">
                <a16:creationId xmlns:a16="http://schemas.microsoft.com/office/drawing/2014/main" id="{AF068F8C-2D04-5CD5-F4F5-BD43B13A406E}"/>
              </a:ext>
            </a:extLst>
          </p:cNvPr>
          <p:cNvSpPr>
            <a:spLocks noGrp="1"/>
          </p:cNvSpPr>
          <p:nvPr>
            <p:ph type="sldNum" sz="quarter" idx="30"/>
          </p:nvPr>
        </p:nvSpPr>
        <p:spPr/>
        <p:txBody>
          <a:bodyPr/>
          <a:lstStyle/>
          <a:p>
            <a:fld id="{9A0F3412-00EB-454F-952B-1EB5D3D69307}" type="slidenum">
              <a:rPr lang="en-US" noProof="0" smtClean="0"/>
              <a:pPr/>
              <a:t>‹#›</a:t>
            </a:fld>
            <a:endParaRPr lang="en-US" noProof="0" dirty="0"/>
          </a:p>
        </p:txBody>
      </p:sp>
      <p:sp>
        <p:nvSpPr>
          <p:cNvPr id="5" name="Abgerundete rechteckige Legende 10">
            <a:extLst>
              <a:ext uri="{FF2B5EF4-FFF2-40B4-BE49-F238E27FC236}">
                <a16:creationId xmlns:a16="http://schemas.microsoft.com/office/drawing/2014/main" id="{41369B32-9D60-34D0-D34D-8D4BD7279FD0}"/>
              </a:ext>
            </a:extLst>
          </p:cNvPr>
          <p:cNvSpPr/>
          <p:nvPr userDrawn="1"/>
        </p:nvSpPr>
        <p:spPr>
          <a:xfrm>
            <a:off x="-2808000" y="1379539"/>
            <a:ext cx="2696941" cy="1471511"/>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subheading gets longer than one line, the bottom line moves down accordingly.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To keep the distance to the content below even, move the upper handle of the lower placeholder to the bottom of the line.</a:t>
            </a:r>
          </a:p>
        </p:txBody>
      </p:sp>
    </p:spTree>
    <p:extLst>
      <p:ext uri="{BB962C8B-B14F-4D97-AF65-F5344CB8AC3E}">
        <p14:creationId xmlns:p14="http://schemas.microsoft.com/office/powerpoint/2010/main" val="2213384737"/>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guide id="4" pos="1875" userDrawn="1">
          <p15:clr>
            <a:srgbClr val="FBAE40"/>
          </p15:clr>
        </p15:guide>
        <p15:guide id="5" pos="2058" userDrawn="1">
          <p15:clr>
            <a:srgbClr val="FBAE40"/>
          </p15:clr>
        </p15:guide>
        <p15:guide id="6" pos="5622" userDrawn="1">
          <p15:clr>
            <a:srgbClr val="FBAE40"/>
          </p15:clr>
        </p15:guide>
        <p15:guide id="7" pos="580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with picture">
    <p:bg>
      <p:bgPr>
        <a:solidFill>
          <a:srgbClr val="3C3E00"/>
        </a:solidFill>
        <a:effectLst/>
      </p:bgPr>
    </p:bg>
    <p:spTree>
      <p:nvGrpSpPr>
        <p:cNvPr id="1" name=""/>
        <p:cNvGrpSpPr/>
        <p:nvPr/>
      </p:nvGrpSpPr>
      <p:grpSpPr>
        <a:xfrm>
          <a:off x="0" y="0"/>
          <a:ext cx="0" cy="0"/>
          <a:chOff x="0" y="0"/>
          <a:chExt cx="0" cy="0"/>
        </a:xfrm>
      </p:grpSpPr>
      <p:pic>
        <p:nvPicPr>
          <p:cNvPr id="4" name="Grafik 10">
            <a:extLst>
              <a:ext uri="{FF2B5EF4-FFF2-40B4-BE49-F238E27FC236}">
                <a16:creationId xmlns:a16="http://schemas.microsoft.com/office/drawing/2014/main" id="{0DDA66E8-9E80-6F8E-3097-58A7888CC3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5" name="Picture Placeholder 14">
            <a:extLst>
              <a:ext uri="{FF2B5EF4-FFF2-40B4-BE49-F238E27FC236}">
                <a16:creationId xmlns:a16="http://schemas.microsoft.com/office/drawing/2014/main" id="{15264148-2665-8D2E-D76E-A0FC2595BD44}"/>
              </a:ext>
            </a:extLst>
          </p:cNvPr>
          <p:cNvSpPr>
            <a:spLocks noGrp="1"/>
          </p:cNvSpPr>
          <p:nvPr>
            <p:ph type="pic" sz="quarter" idx="13"/>
          </p:nvPr>
        </p:nvSpPr>
        <p:spPr>
          <a:xfrm>
            <a:off x="2688298" y="0"/>
            <a:ext cx="9503702" cy="6858000"/>
          </a:xfrm>
          <a:custGeom>
            <a:avLst/>
            <a:gdLst>
              <a:gd name="connsiteX0" fmla="*/ 0 w 9503702"/>
              <a:gd name="connsiteY0" fmla="*/ 0 h 6858000"/>
              <a:gd name="connsiteX1" fmla="*/ 9503702 w 9503702"/>
              <a:gd name="connsiteY1" fmla="*/ 0 h 6858000"/>
              <a:gd name="connsiteX2" fmla="*/ 9503702 w 9503702"/>
              <a:gd name="connsiteY2" fmla="*/ 6858000 h 6858000"/>
              <a:gd name="connsiteX3" fmla="*/ 0 w 9503702"/>
              <a:gd name="connsiteY3" fmla="*/ 6858000 h 6858000"/>
              <a:gd name="connsiteX4" fmla="*/ 287998 w 9503702"/>
              <a:gd name="connsiteY4" fmla="*/ 6570002 h 6858000"/>
              <a:gd name="connsiteX5" fmla="*/ 287998 w 9503702"/>
              <a:gd name="connsiteY5" fmla="*/ 287998 h 6858000"/>
              <a:gd name="connsiteX6" fmla="*/ 0 w 950370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02" h="6858000">
                <a:moveTo>
                  <a:pt x="0" y="0"/>
                </a:moveTo>
                <a:lnTo>
                  <a:pt x="9503702" y="0"/>
                </a:lnTo>
                <a:lnTo>
                  <a:pt x="9503702" y="6858000"/>
                </a:lnTo>
                <a:lnTo>
                  <a:pt x="0" y="6858000"/>
                </a:lnTo>
                <a:cubicBezTo>
                  <a:pt x="159055" y="6858000"/>
                  <a:pt x="287998" y="6729057"/>
                  <a:pt x="287998" y="6570002"/>
                </a:cubicBezTo>
                <a:lnTo>
                  <a:pt x="287998" y="287998"/>
                </a:lnTo>
                <a:cubicBezTo>
                  <a:pt x="287998" y="128943"/>
                  <a:pt x="159055" y="0"/>
                  <a:pt x="0" y="0"/>
                </a:cubicBezTo>
                <a:close/>
              </a:path>
            </a:pathLst>
          </a:custGeom>
        </p:spPr>
        <p:txBody>
          <a:bodyPr wrap="square" lIns="288000">
            <a:noAutofit/>
          </a:bodyPr>
          <a:lstStyle>
            <a:lvl1pPr>
              <a:defRPr>
                <a:solidFill>
                  <a:schemeClr val="bg1"/>
                </a:solidFill>
              </a:defRPr>
            </a:lvl1pPr>
          </a:lstStyle>
          <a:p>
            <a:r>
              <a:rPr lang="en-US" noProof="0"/>
              <a:t>Click icon to add picture</a:t>
            </a:r>
            <a:endParaRPr lang="en-US" noProof="0" dirty="0"/>
          </a:p>
        </p:txBody>
      </p:sp>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bg1"/>
          </a:solidFill>
          <a:ln w="12700" cap="flat">
            <a:noFill/>
            <a:prstDash val="solid"/>
            <a:miter/>
          </a:ln>
        </p:spPr>
        <p:txBody>
          <a:bodyPr rtlCol="0" anchor="ctr"/>
          <a:lstStyle/>
          <a:p>
            <a:endParaRPr lang="en-US" noProof="0"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287098" y="2418168"/>
            <a:ext cx="2401200" cy="972000"/>
          </a:xfrm>
        </p:spPr>
        <p:txBody>
          <a:bodyPr anchor="t" anchorCtr="0"/>
          <a:lstStyle>
            <a:lvl1pPr>
              <a:defRPr sz="2000">
                <a:solidFill>
                  <a:schemeClr val="tx2"/>
                </a:solidFill>
              </a:defRPr>
            </a:lvl1pPr>
          </a:lstStyle>
          <a:p>
            <a:r>
              <a:rPr lang="en-US" noProof="0"/>
              <a:t>Click to edit Master title style</a:t>
            </a:r>
            <a:endParaRPr lang="en-US" noProof="0" dirty="0"/>
          </a:p>
        </p:txBody>
      </p:sp>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accent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noProof="0" dirty="0"/>
              <a:t>00</a:t>
            </a:r>
          </a:p>
        </p:txBody>
      </p:sp>
      <p:sp>
        <p:nvSpPr>
          <p:cNvPr id="7" name="Footer Placeholder 6">
            <a:extLst>
              <a:ext uri="{FF2B5EF4-FFF2-40B4-BE49-F238E27FC236}">
                <a16:creationId xmlns:a16="http://schemas.microsoft.com/office/drawing/2014/main" id="{63CF035E-3E24-71F2-ECCF-0FC3A9F69A7F}"/>
              </a:ext>
            </a:extLst>
          </p:cNvPr>
          <p:cNvSpPr>
            <a:spLocks noGrp="1"/>
          </p:cNvSpPr>
          <p:nvPr>
            <p:ph type="ftr" sz="quarter" idx="18"/>
          </p:nvPr>
        </p:nvSpPr>
        <p:spPr>
          <a:xfrm>
            <a:off x="3265200" y="6450420"/>
            <a:ext cx="6656400" cy="144000"/>
          </a:xfrm>
        </p:spPr>
        <p:txBody>
          <a:bodyPr/>
          <a:lstStyle>
            <a:lvl1pPr>
              <a:defRPr>
                <a:solidFill>
                  <a:schemeClr val="bg1"/>
                </a:solidFill>
              </a:defRPr>
            </a:lvl1p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DCEFAE0E-A49B-4091-85D7-B91D0281AED1}"/>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10" name="Online Image Placeholder 9">
            <a:extLst>
              <a:ext uri="{FF2B5EF4-FFF2-40B4-BE49-F238E27FC236}">
                <a16:creationId xmlns:a16="http://schemas.microsoft.com/office/drawing/2014/main" id="{E0787F05-BFE0-BCD8-3023-E6D2DDA482BC}"/>
              </a:ext>
            </a:extLst>
          </p:cNvPr>
          <p:cNvSpPr>
            <a:spLocks noGrp="1" noRot="1" noChangeAspect="1" noMove="1" noResize="1" noEditPoints="1" noAdjustHandles="1" noChangeArrowheads="1" noChangeShapeType="1"/>
          </p:cNvSpPr>
          <p:nvPr>
            <p:ph type="clipArt" sz="quarter" idx="20" hasCustomPrompt="1"/>
          </p:nvPr>
        </p:nvSpPr>
        <p:spPr>
          <a:xfrm>
            <a:off x="288000" y="2228400"/>
            <a:ext cx="3679200" cy="25400"/>
          </a:xfrm>
          <a:solidFill>
            <a:schemeClr val="accent1"/>
          </a:solidFill>
        </p:spPr>
        <p:txBody>
          <a:bodyPr/>
          <a:lstStyle>
            <a:lvl1pPr>
              <a:defRPr sz="100" b="0">
                <a:solidFill>
                  <a:srgbClr val="3C3E00"/>
                </a:solidFill>
              </a:defRPr>
            </a:lvl1pPr>
          </a:lstStyle>
          <a:p>
            <a:r>
              <a:rPr lang="en-US" noProof="0" dirty="0"/>
              <a:t>.</a:t>
            </a:r>
          </a:p>
        </p:txBody>
      </p:sp>
      <p:sp>
        <p:nvSpPr>
          <p:cNvPr id="11" name="Online Image Placeholder 9">
            <a:extLst>
              <a:ext uri="{FF2B5EF4-FFF2-40B4-BE49-F238E27FC236}">
                <a16:creationId xmlns:a16="http://schemas.microsoft.com/office/drawing/2014/main" id="{A7429042-57AB-06D1-342B-2011144DE143}"/>
              </a:ext>
            </a:extLst>
          </p:cNvPr>
          <p:cNvSpPr>
            <a:spLocks noGrp="1" noRot="1" noMove="1" noResize="1" noEditPoints="1" noAdjustHandles="1" noChangeArrowheads="1" noChangeShapeType="1"/>
          </p:cNvSpPr>
          <p:nvPr>
            <p:ph type="clipArt" sz="quarter" idx="21" hasCustomPrompt="1"/>
          </p:nvPr>
        </p:nvSpPr>
        <p:spPr>
          <a:xfrm>
            <a:off x="10751366" y="2228400"/>
            <a:ext cx="1440634" cy="25200"/>
          </a:xfrm>
          <a:solidFill>
            <a:schemeClr val="accent1"/>
          </a:solidFill>
        </p:spPr>
        <p:txBody>
          <a:bodyPr/>
          <a:lstStyle>
            <a:lvl1pPr>
              <a:defRPr sz="100" b="0">
                <a:solidFill>
                  <a:srgbClr val="3C3E00"/>
                </a:solidFill>
              </a:defRPr>
            </a:lvl1pPr>
          </a:lstStyle>
          <a:p>
            <a:r>
              <a:rPr lang="en-US" noProof="0" dirty="0"/>
              <a:t>.</a:t>
            </a:r>
          </a:p>
        </p:txBody>
      </p:sp>
      <p:sp>
        <p:nvSpPr>
          <p:cNvPr id="5" name="Abgerundete rechteckige Legende 10">
            <a:extLst>
              <a:ext uri="{FF2B5EF4-FFF2-40B4-BE49-F238E27FC236}">
                <a16:creationId xmlns:a16="http://schemas.microsoft.com/office/drawing/2014/main" id="{461039C2-3991-4B3D-9032-6AC261ED599F}"/>
              </a:ext>
            </a:extLst>
          </p:cNvPr>
          <p:cNvSpPr/>
          <p:nvPr userDrawn="1"/>
        </p:nvSpPr>
        <p:spPr>
          <a:xfrm>
            <a:off x="-2808000" y="2418168"/>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Short title for slide with picture</a:t>
            </a:r>
          </a:p>
        </p:txBody>
      </p:sp>
      <p:sp>
        <p:nvSpPr>
          <p:cNvPr id="6" name="Abgerundete rechteckige Legende 10">
            <a:extLst>
              <a:ext uri="{FF2B5EF4-FFF2-40B4-BE49-F238E27FC236}">
                <a16:creationId xmlns:a16="http://schemas.microsoft.com/office/drawing/2014/main" id="{8CF92884-A372-805E-4DCD-6F28DF8E53C8}"/>
              </a:ext>
            </a:extLst>
          </p:cNvPr>
          <p:cNvSpPr/>
          <p:nvPr userDrawn="1"/>
        </p:nvSpPr>
        <p:spPr>
          <a:xfrm>
            <a:off x="12312000" y="5663489"/>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noProof="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44248549"/>
      </p:ext>
    </p:extLst>
  </p:cSld>
  <p:clrMapOvr>
    <a:masterClrMapping/>
  </p:clrMapOvr>
  <p:extLst>
    <p:ext uri="{DCECCB84-F9BA-43D5-87BE-67443E8EF086}">
      <p15:sldGuideLst xmlns:p15="http://schemas.microsoft.com/office/powerpoint/2012/main">
        <p15:guide id="1" orient="horz" pos="1522" userDrawn="1">
          <p15:clr>
            <a:srgbClr val="FBAE40"/>
          </p15:clr>
        </p15:guide>
        <p15:guide id="2" pos="1693" userDrawn="1">
          <p15:clr>
            <a:srgbClr val="FBAE40"/>
          </p15:clr>
        </p15:guide>
        <p15:guide id="3" orient="horz" pos="1305"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ight Contents with Deposit">
    <p:spTree>
      <p:nvGrpSpPr>
        <p:cNvPr id="1" name=""/>
        <p:cNvGrpSpPr/>
        <p:nvPr/>
      </p:nvGrpSpPr>
      <p:grpSpPr>
        <a:xfrm>
          <a:off x="0" y="0"/>
          <a:ext cx="0" cy="0"/>
          <a:chOff x="0" y="0"/>
          <a:chExt cx="0" cy="0"/>
        </a:xfrm>
      </p:grpSpPr>
      <p:sp>
        <p:nvSpPr>
          <p:cNvPr id="54" name="Text Placeholder 53">
            <a:extLst>
              <a:ext uri="{FF2B5EF4-FFF2-40B4-BE49-F238E27FC236}">
                <a16:creationId xmlns:a16="http://schemas.microsoft.com/office/drawing/2014/main" id="{C1E507DF-D53B-3BE4-1A00-07C74C890A50}"/>
              </a:ext>
            </a:extLst>
          </p:cNvPr>
          <p:cNvSpPr>
            <a:spLocks noGrp="1"/>
          </p:cNvSpPr>
          <p:nvPr>
            <p:ph type="body" sz="quarter" idx="45"/>
          </p:nvPr>
        </p:nvSpPr>
        <p:spPr>
          <a:xfrm>
            <a:off x="2880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chemeClr val="bg2"/>
          </a:solidFill>
        </p:spPr>
        <p:txBody>
          <a:bodyPr wrap="square" lIns="144000" tIns="144000" rIns="144000" bIns="144000" anchor="ctr" anchorCtr="0">
            <a:noAutofit/>
          </a:bodyPr>
          <a:lstStyle>
            <a:lvl1pPr algn="ctr">
              <a:defRPr/>
            </a:lvl1pPr>
            <a:lvl2pPr marL="0" indent="0" algn="ctr">
              <a:spcAft>
                <a:spcPts val="600"/>
              </a:spcAft>
              <a:buNone/>
              <a:defRPr sz="2000" b="1"/>
            </a:lvl2pPr>
            <a:lvl3pPr marL="0" indent="0" algn="ctr">
              <a:spcAft>
                <a:spcPts val="600"/>
              </a:spcAft>
              <a:buNone/>
              <a:defRPr sz="3000" b="0"/>
            </a:lvl3pPr>
            <a:lvl4pPr marL="0" indent="0" algn="ctr">
              <a:spcAft>
                <a:spcPts val="600"/>
              </a:spcAft>
              <a:buNone/>
              <a:defRPr sz="4800"/>
            </a:lvl4pPr>
            <a:lvl5pPr>
              <a:spcAft>
                <a:spcPts val="600"/>
              </a:spcAft>
              <a:defRPr sz="1400"/>
            </a:lvl5pPr>
            <a:lvl6pPr>
              <a:spcAft>
                <a:spcPts val="600"/>
              </a:spcAft>
              <a:defRPr sz="1400"/>
            </a:lvl6pPr>
            <a:lvl7pPr>
              <a:spcAft>
                <a:spcPts val="600"/>
              </a:spcAft>
              <a:defRPr sz="1400"/>
            </a:lvl7pPr>
            <a:lvl8pPr>
              <a:spcAft>
                <a:spcPts val="600"/>
              </a:spcAft>
              <a:defRPr sz="140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
        <p:nvSpPr>
          <p:cNvPr id="20" name="Picture Placeholder 19">
            <a:extLst>
              <a:ext uri="{FF2B5EF4-FFF2-40B4-BE49-F238E27FC236}">
                <a16:creationId xmlns:a16="http://schemas.microsoft.com/office/drawing/2014/main" id="{B81DD2EF-6E62-0069-4582-4CFA7F89136A}"/>
              </a:ext>
            </a:extLst>
          </p:cNvPr>
          <p:cNvSpPr>
            <a:spLocks noGrp="1"/>
          </p:cNvSpPr>
          <p:nvPr>
            <p:ph type="pic" sz="quarter" idx="32"/>
          </p:nvPr>
        </p:nvSpPr>
        <p:spPr>
          <a:xfrm>
            <a:off x="288000" y="3968525"/>
            <a:ext cx="2684675" cy="2314800"/>
          </a:xfrm>
          <a:custGeom>
            <a:avLst/>
            <a:gdLst>
              <a:gd name="connsiteX0" fmla="*/ 292337 w 2684675"/>
              <a:gd name="connsiteY0" fmla="*/ 0 h 2314800"/>
              <a:gd name="connsiteX1" fmla="*/ 2391413 w 2684675"/>
              <a:gd name="connsiteY1" fmla="*/ 0 h 2314800"/>
              <a:gd name="connsiteX2" fmla="*/ 2684675 w 2684675"/>
              <a:gd name="connsiteY2" fmla="*/ 293262 h 2314800"/>
              <a:gd name="connsiteX3" fmla="*/ 2684675 w 2684675"/>
              <a:gd name="connsiteY3" fmla="*/ 2021538 h 2314800"/>
              <a:gd name="connsiteX4" fmla="*/ 2598780 w 2684675"/>
              <a:gd name="connsiteY4" fmla="*/ 2228906 h 2314800"/>
              <a:gd name="connsiteX5" fmla="*/ 2555517 w 2684675"/>
              <a:gd name="connsiteY5" fmla="*/ 2264601 h 2314800"/>
              <a:gd name="connsiteX6" fmla="*/ 2555220 w 2684675"/>
              <a:gd name="connsiteY6" fmla="*/ 2264802 h 2314800"/>
              <a:gd name="connsiteX7" fmla="*/ 2505564 w 2684675"/>
              <a:gd name="connsiteY7" fmla="*/ 2291754 h 2314800"/>
              <a:gd name="connsiteX8" fmla="*/ 2391413 w 2684675"/>
              <a:gd name="connsiteY8" fmla="*/ 2314800 h 2314800"/>
              <a:gd name="connsiteX9" fmla="*/ 292337 w 2684675"/>
              <a:gd name="connsiteY9" fmla="*/ 2314800 h 2314800"/>
              <a:gd name="connsiteX10" fmla="*/ 178187 w 2684675"/>
              <a:gd name="connsiteY10" fmla="*/ 2291754 h 2314800"/>
              <a:gd name="connsiteX11" fmla="*/ 145544 w 2684675"/>
              <a:gd name="connsiteY11" fmla="*/ 2274036 h 2314800"/>
              <a:gd name="connsiteX12" fmla="*/ 113321 w 2684675"/>
              <a:gd name="connsiteY12" fmla="*/ 2252298 h 2314800"/>
              <a:gd name="connsiteX13" fmla="*/ 84970 w 2684675"/>
              <a:gd name="connsiteY13" fmla="*/ 2228906 h 2314800"/>
              <a:gd name="connsiteX14" fmla="*/ 5033 w 2684675"/>
              <a:gd name="connsiteY14" fmla="*/ 2080641 h 2314800"/>
              <a:gd name="connsiteX15" fmla="*/ 0 w 2684675"/>
              <a:gd name="connsiteY15" fmla="*/ 2030714 h 2314800"/>
              <a:gd name="connsiteX16" fmla="*/ 0 w 2684675"/>
              <a:gd name="connsiteY16" fmla="*/ 284086 h 2314800"/>
              <a:gd name="connsiteX17" fmla="*/ 5033 w 2684675"/>
              <a:gd name="connsiteY17" fmla="*/ 234160 h 2314800"/>
              <a:gd name="connsiteX18" fmla="*/ 292337 w 2684675"/>
              <a:gd name="connsiteY1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4675" h="2314800">
                <a:moveTo>
                  <a:pt x="292337" y="0"/>
                </a:moveTo>
                <a:lnTo>
                  <a:pt x="2391413" y="0"/>
                </a:lnTo>
                <a:cubicBezTo>
                  <a:pt x="2553377" y="0"/>
                  <a:pt x="2684675" y="131298"/>
                  <a:pt x="2684675" y="293262"/>
                </a:cubicBezTo>
                <a:lnTo>
                  <a:pt x="2684675" y="2021538"/>
                </a:lnTo>
                <a:cubicBezTo>
                  <a:pt x="2684675" y="2102520"/>
                  <a:pt x="2651850" y="2175836"/>
                  <a:pt x="2598780" y="2228906"/>
                </a:cubicBezTo>
                <a:lnTo>
                  <a:pt x="2555517" y="2264601"/>
                </a:lnTo>
                <a:lnTo>
                  <a:pt x="2555220" y="2264802"/>
                </a:lnTo>
                <a:lnTo>
                  <a:pt x="2505564" y="2291754"/>
                </a:lnTo>
                <a:cubicBezTo>
                  <a:pt x="2470478" y="2306594"/>
                  <a:pt x="2431904" y="2314800"/>
                  <a:pt x="2391413" y="2314800"/>
                </a:cubicBezTo>
                <a:lnTo>
                  <a:pt x="292337" y="2314800"/>
                </a:lnTo>
                <a:cubicBezTo>
                  <a:pt x="251846" y="2314800"/>
                  <a:pt x="213272" y="2306594"/>
                  <a:pt x="178187" y="2291754"/>
                </a:cubicBezTo>
                <a:lnTo>
                  <a:pt x="145544" y="2274036"/>
                </a:lnTo>
                <a:lnTo>
                  <a:pt x="113321" y="2252298"/>
                </a:lnTo>
                <a:lnTo>
                  <a:pt x="84970" y="2228906"/>
                </a:lnTo>
                <a:cubicBezTo>
                  <a:pt x="45167" y="2189103"/>
                  <a:pt x="16753" y="2137913"/>
                  <a:pt x="5033" y="2080641"/>
                </a:cubicBezTo>
                <a:lnTo>
                  <a:pt x="0" y="2030714"/>
                </a:lnTo>
                <a:lnTo>
                  <a:pt x="0" y="284086"/>
                </a:lnTo>
                <a:lnTo>
                  <a:pt x="5033" y="234160"/>
                </a:lnTo>
                <a:cubicBezTo>
                  <a:pt x="32379" y="100525"/>
                  <a:pt x="150619" y="0"/>
                  <a:pt x="292337" y="0"/>
                </a:cubicBezTo>
                <a:close/>
              </a:path>
            </a:pathLst>
          </a:custGeom>
          <a:solidFill>
            <a:schemeClr val="bg1"/>
          </a:solidFill>
        </p:spPr>
        <p:txBody>
          <a:bodyPr wrap="square">
            <a:noAutofit/>
          </a:bodyPr>
          <a:lstStyle/>
          <a:p>
            <a:r>
              <a:rPr lang="en-US"/>
              <a:t>Click icon to add picture</a:t>
            </a:r>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C447873D-1D25-7C76-93EE-9D4EBED20FBD}"/>
              </a:ext>
            </a:extLst>
          </p:cNvPr>
          <p:cNvSpPr>
            <a:spLocks noGrp="1"/>
          </p:cNvSpPr>
          <p:nvPr>
            <p:ph type="ftr" sz="quarter" idx="29"/>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4" name="Slide Number Placeholder 3">
            <a:extLst>
              <a:ext uri="{FF2B5EF4-FFF2-40B4-BE49-F238E27FC236}">
                <a16:creationId xmlns:a16="http://schemas.microsoft.com/office/drawing/2014/main" id="{AF068F8C-2D04-5CD5-F4F5-BD43B13A406E}"/>
              </a:ext>
            </a:extLst>
          </p:cNvPr>
          <p:cNvSpPr>
            <a:spLocks noGrp="1"/>
          </p:cNvSpPr>
          <p:nvPr>
            <p:ph type="sldNum" sz="quarter" idx="30"/>
          </p:nvPr>
        </p:nvSpPr>
        <p:spPr/>
        <p:txBody>
          <a:bodyPr/>
          <a:lstStyle/>
          <a:p>
            <a:fld id="{9A0F3412-00EB-454F-952B-1EB5D3D69307}" type="slidenum">
              <a:rPr lang="en-US" noProof="0" smtClean="0"/>
              <a:pPr/>
              <a:t>‹#›</a:t>
            </a:fld>
            <a:endParaRPr lang="en-US" noProof="0" dirty="0"/>
          </a:p>
        </p:txBody>
      </p:sp>
      <p:sp>
        <p:nvSpPr>
          <p:cNvPr id="25" name="Picture Placeholder 24">
            <a:extLst>
              <a:ext uri="{FF2B5EF4-FFF2-40B4-BE49-F238E27FC236}">
                <a16:creationId xmlns:a16="http://schemas.microsoft.com/office/drawing/2014/main" id="{DAA20D63-B477-B8C1-E93C-EFEB50581D3B}"/>
              </a:ext>
            </a:extLst>
          </p:cNvPr>
          <p:cNvSpPr>
            <a:spLocks noGrp="1"/>
          </p:cNvSpPr>
          <p:nvPr>
            <p:ph type="pic" sz="quarter" idx="33"/>
          </p:nvPr>
        </p:nvSpPr>
        <p:spPr>
          <a:xfrm>
            <a:off x="6231600" y="1378800"/>
            <a:ext cx="2684675" cy="2314800"/>
          </a:xfrm>
          <a:custGeom>
            <a:avLst/>
            <a:gdLst>
              <a:gd name="connsiteX0" fmla="*/ 292337 w 2684675"/>
              <a:gd name="connsiteY0" fmla="*/ 0 h 2314800"/>
              <a:gd name="connsiteX1" fmla="*/ 2391413 w 2684675"/>
              <a:gd name="connsiteY1" fmla="*/ 0 h 2314800"/>
              <a:gd name="connsiteX2" fmla="*/ 2684675 w 2684675"/>
              <a:gd name="connsiteY2" fmla="*/ 293262 h 2314800"/>
              <a:gd name="connsiteX3" fmla="*/ 2684675 w 2684675"/>
              <a:gd name="connsiteY3" fmla="*/ 2021538 h 2314800"/>
              <a:gd name="connsiteX4" fmla="*/ 2598780 w 2684675"/>
              <a:gd name="connsiteY4" fmla="*/ 2228906 h 2314800"/>
              <a:gd name="connsiteX5" fmla="*/ 2555517 w 2684675"/>
              <a:gd name="connsiteY5" fmla="*/ 2264601 h 2314800"/>
              <a:gd name="connsiteX6" fmla="*/ 2555220 w 2684675"/>
              <a:gd name="connsiteY6" fmla="*/ 2264802 h 2314800"/>
              <a:gd name="connsiteX7" fmla="*/ 2505564 w 2684675"/>
              <a:gd name="connsiteY7" fmla="*/ 2291754 h 2314800"/>
              <a:gd name="connsiteX8" fmla="*/ 2391413 w 2684675"/>
              <a:gd name="connsiteY8" fmla="*/ 2314800 h 2314800"/>
              <a:gd name="connsiteX9" fmla="*/ 292337 w 2684675"/>
              <a:gd name="connsiteY9" fmla="*/ 2314800 h 2314800"/>
              <a:gd name="connsiteX10" fmla="*/ 178187 w 2684675"/>
              <a:gd name="connsiteY10" fmla="*/ 2291754 h 2314800"/>
              <a:gd name="connsiteX11" fmla="*/ 145544 w 2684675"/>
              <a:gd name="connsiteY11" fmla="*/ 2274036 h 2314800"/>
              <a:gd name="connsiteX12" fmla="*/ 113321 w 2684675"/>
              <a:gd name="connsiteY12" fmla="*/ 2252298 h 2314800"/>
              <a:gd name="connsiteX13" fmla="*/ 84970 w 2684675"/>
              <a:gd name="connsiteY13" fmla="*/ 2228906 h 2314800"/>
              <a:gd name="connsiteX14" fmla="*/ 5033 w 2684675"/>
              <a:gd name="connsiteY14" fmla="*/ 2080641 h 2314800"/>
              <a:gd name="connsiteX15" fmla="*/ 0 w 2684675"/>
              <a:gd name="connsiteY15" fmla="*/ 2030714 h 2314800"/>
              <a:gd name="connsiteX16" fmla="*/ 0 w 2684675"/>
              <a:gd name="connsiteY16" fmla="*/ 284086 h 2314800"/>
              <a:gd name="connsiteX17" fmla="*/ 5033 w 2684675"/>
              <a:gd name="connsiteY17" fmla="*/ 234160 h 2314800"/>
              <a:gd name="connsiteX18" fmla="*/ 292337 w 2684675"/>
              <a:gd name="connsiteY1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4675" h="2314800">
                <a:moveTo>
                  <a:pt x="292337" y="0"/>
                </a:moveTo>
                <a:lnTo>
                  <a:pt x="2391413" y="0"/>
                </a:lnTo>
                <a:cubicBezTo>
                  <a:pt x="2553377" y="0"/>
                  <a:pt x="2684675" y="131298"/>
                  <a:pt x="2684675" y="293262"/>
                </a:cubicBezTo>
                <a:lnTo>
                  <a:pt x="2684675" y="2021538"/>
                </a:lnTo>
                <a:cubicBezTo>
                  <a:pt x="2684675" y="2102520"/>
                  <a:pt x="2651850" y="2175836"/>
                  <a:pt x="2598780" y="2228906"/>
                </a:cubicBezTo>
                <a:lnTo>
                  <a:pt x="2555517" y="2264601"/>
                </a:lnTo>
                <a:lnTo>
                  <a:pt x="2555220" y="2264802"/>
                </a:lnTo>
                <a:lnTo>
                  <a:pt x="2505564" y="2291754"/>
                </a:lnTo>
                <a:cubicBezTo>
                  <a:pt x="2470478" y="2306594"/>
                  <a:pt x="2431904" y="2314800"/>
                  <a:pt x="2391413" y="2314800"/>
                </a:cubicBezTo>
                <a:lnTo>
                  <a:pt x="292337" y="2314800"/>
                </a:lnTo>
                <a:cubicBezTo>
                  <a:pt x="251846" y="2314800"/>
                  <a:pt x="213272" y="2306594"/>
                  <a:pt x="178187" y="2291754"/>
                </a:cubicBezTo>
                <a:lnTo>
                  <a:pt x="145544" y="2274036"/>
                </a:lnTo>
                <a:lnTo>
                  <a:pt x="113321" y="2252298"/>
                </a:lnTo>
                <a:lnTo>
                  <a:pt x="84970" y="2228906"/>
                </a:lnTo>
                <a:cubicBezTo>
                  <a:pt x="45167" y="2189103"/>
                  <a:pt x="16753" y="2137913"/>
                  <a:pt x="5033" y="2080641"/>
                </a:cubicBezTo>
                <a:lnTo>
                  <a:pt x="0" y="2030714"/>
                </a:lnTo>
                <a:lnTo>
                  <a:pt x="0" y="284086"/>
                </a:lnTo>
                <a:lnTo>
                  <a:pt x="5033" y="234160"/>
                </a:lnTo>
                <a:cubicBezTo>
                  <a:pt x="32379" y="100525"/>
                  <a:pt x="150619" y="0"/>
                  <a:pt x="292337" y="0"/>
                </a:cubicBezTo>
                <a:close/>
              </a:path>
            </a:pathLst>
          </a:custGeom>
          <a:solidFill>
            <a:schemeClr val="bg1"/>
          </a:solidFill>
        </p:spPr>
        <p:txBody>
          <a:bodyPr wrap="square">
            <a:noAutofit/>
          </a:bodyPr>
          <a:lstStyle/>
          <a:p>
            <a:r>
              <a:rPr lang="en-US"/>
              <a:t>Click icon to add picture</a:t>
            </a:r>
            <a:endParaRPr lang="en-US" dirty="0"/>
          </a:p>
        </p:txBody>
      </p:sp>
      <p:sp>
        <p:nvSpPr>
          <p:cNvPr id="55" name="Text Placeholder 54">
            <a:extLst>
              <a:ext uri="{FF2B5EF4-FFF2-40B4-BE49-F238E27FC236}">
                <a16:creationId xmlns:a16="http://schemas.microsoft.com/office/drawing/2014/main" id="{B8735F24-7570-5F03-F59D-0B5175E0FC14}"/>
              </a:ext>
            </a:extLst>
          </p:cNvPr>
          <p:cNvSpPr>
            <a:spLocks noGrp="1"/>
          </p:cNvSpPr>
          <p:nvPr>
            <p:ph type="body" sz="quarter" idx="46"/>
          </p:nvPr>
        </p:nvSpPr>
        <p:spPr>
          <a:xfrm>
            <a:off x="32688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D6DD00"/>
          </a:solidFill>
        </p:spPr>
        <p:txBody>
          <a:bodyPr wrap="square" lIns="144000" tIns="144000" rIns="144000" bIns="144000" anchor="ctr" anchorCtr="0">
            <a:noAutofit/>
          </a:bodyPr>
          <a:lstStyle>
            <a:lvl1pPr algn="ctr">
              <a:defRPr>
                <a:solidFill>
                  <a:srgbClr val="3C3E00"/>
                </a:solidFill>
              </a:defRPr>
            </a:lvl1pPr>
            <a:lvl2pPr marL="0" indent="0" algn="ctr">
              <a:spcAft>
                <a:spcPts val="600"/>
              </a:spcAft>
              <a:buNone/>
              <a:defRPr sz="2000" b="1">
                <a:solidFill>
                  <a:srgbClr val="3C3E00"/>
                </a:solidFill>
              </a:defRPr>
            </a:lvl2pPr>
            <a:lvl3pPr marL="0" indent="0" algn="ctr">
              <a:spcAft>
                <a:spcPts val="600"/>
              </a:spcAft>
              <a:buNone/>
              <a:defRPr sz="3000" b="0">
                <a:solidFill>
                  <a:srgbClr val="3C3E00"/>
                </a:solidFill>
              </a:defRPr>
            </a:lvl3pPr>
            <a:lvl4pPr marL="0" indent="0" algn="ctr">
              <a:spcAft>
                <a:spcPts val="600"/>
              </a:spcAft>
              <a:buNone/>
              <a:defRPr sz="4800">
                <a:solidFill>
                  <a:srgbClr val="3C3E00"/>
                </a:solidFill>
              </a:defRPr>
            </a:lvl4pPr>
            <a:lvl5pPr>
              <a:spcAft>
                <a:spcPts val="600"/>
              </a:spcAft>
              <a:defRPr sz="1400">
                <a:solidFill>
                  <a:srgbClr val="3C3E00"/>
                </a:solidFill>
              </a:defRPr>
            </a:lvl5pPr>
            <a:lvl6pPr>
              <a:spcAft>
                <a:spcPts val="600"/>
              </a:spcAft>
              <a:defRPr sz="1400">
                <a:solidFill>
                  <a:srgbClr val="3C3E00"/>
                </a:solidFill>
              </a:defRPr>
            </a:lvl6pPr>
            <a:lvl7pPr>
              <a:spcAft>
                <a:spcPts val="600"/>
              </a:spcAft>
              <a:defRPr sz="1400">
                <a:solidFill>
                  <a:srgbClr val="3C3E00"/>
                </a:solidFill>
              </a:defRPr>
            </a:lvl7pPr>
            <a:lvl8pPr>
              <a:spcAft>
                <a:spcPts val="600"/>
              </a:spcAft>
              <a:defRPr sz="1400">
                <a:solidFill>
                  <a:srgbClr val="3C3E00"/>
                </a:solidFill>
              </a:defRPr>
            </a:lvl8pPr>
            <a:lvl9pPr>
              <a:defRPr>
                <a:solidFill>
                  <a:srgbClr val="3C3E00"/>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
        <p:nvSpPr>
          <p:cNvPr id="56" name="Text Placeholder 55">
            <a:extLst>
              <a:ext uri="{FF2B5EF4-FFF2-40B4-BE49-F238E27FC236}">
                <a16:creationId xmlns:a16="http://schemas.microsoft.com/office/drawing/2014/main" id="{0E93F332-4FA1-F307-866F-643689147FF1}"/>
              </a:ext>
            </a:extLst>
          </p:cNvPr>
          <p:cNvSpPr>
            <a:spLocks noGrp="1"/>
          </p:cNvSpPr>
          <p:nvPr>
            <p:ph type="body" sz="quarter" idx="47"/>
          </p:nvPr>
        </p:nvSpPr>
        <p:spPr>
          <a:xfrm>
            <a:off x="92160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F1F1F1"/>
          </a:solidFill>
        </p:spPr>
        <p:txBody>
          <a:bodyPr wrap="square" lIns="144000" tIns="144000" rIns="144000" bIns="144000" anchor="ctr" anchorCtr="0">
            <a:noAutofit/>
          </a:bodyPr>
          <a:lstStyle>
            <a:lvl1pPr algn="ctr">
              <a:defRPr/>
            </a:lvl1pPr>
            <a:lvl2pPr marL="0" indent="0" algn="ctr">
              <a:spcAft>
                <a:spcPts val="600"/>
              </a:spcAft>
              <a:buNone/>
              <a:defRPr sz="2000" b="1"/>
            </a:lvl2pPr>
            <a:lvl3pPr marL="0" indent="0" algn="ctr">
              <a:spcAft>
                <a:spcPts val="600"/>
              </a:spcAft>
              <a:buNone/>
              <a:defRPr sz="3000" b="0"/>
            </a:lvl3pPr>
            <a:lvl4pPr marL="0" indent="0" algn="ctr">
              <a:spcAft>
                <a:spcPts val="600"/>
              </a:spcAft>
              <a:buNone/>
              <a:defRPr sz="4800"/>
            </a:lvl4pPr>
            <a:lvl5pPr>
              <a:spcAft>
                <a:spcPts val="600"/>
              </a:spcAft>
              <a:defRPr sz="1400"/>
            </a:lvl5pPr>
            <a:lvl6pPr>
              <a:spcAft>
                <a:spcPts val="600"/>
              </a:spcAft>
              <a:defRPr sz="1400"/>
            </a:lvl6pPr>
            <a:lvl7pPr>
              <a:spcAft>
                <a:spcPts val="600"/>
              </a:spcAft>
              <a:defRPr sz="1400"/>
            </a:lvl7pPr>
            <a:lvl8pPr>
              <a:spcAft>
                <a:spcPts val="600"/>
              </a:spcAft>
              <a:defRPr sz="140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
        <p:nvSpPr>
          <p:cNvPr id="57" name="Text Placeholder 56">
            <a:extLst>
              <a:ext uri="{FF2B5EF4-FFF2-40B4-BE49-F238E27FC236}">
                <a16:creationId xmlns:a16="http://schemas.microsoft.com/office/drawing/2014/main" id="{70C187E0-20D0-F7FF-79B9-F04FD6912A4D}"/>
              </a:ext>
            </a:extLst>
          </p:cNvPr>
          <p:cNvSpPr>
            <a:spLocks noGrp="1"/>
          </p:cNvSpPr>
          <p:nvPr>
            <p:ph type="body" sz="quarter" idx="48"/>
          </p:nvPr>
        </p:nvSpPr>
        <p:spPr>
          <a:xfrm>
            <a:off x="3268800" y="39672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3C3E00"/>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
        <p:nvSpPr>
          <p:cNvPr id="58" name="Text Placeholder 57">
            <a:extLst>
              <a:ext uri="{FF2B5EF4-FFF2-40B4-BE49-F238E27FC236}">
                <a16:creationId xmlns:a16="http://schemas.microsoft.com/office/drawing/2014/main" id="{1BC731CC-642E-FB66-5FD0-1285316114EF}"/>
              </a:ext>
            </a:extLst>
          </p:cNvPr>
          <p:cNvSpPr>
            <a:spLocks noGrp="1"/>
          </p:cNvSpPr>
          <p:nvPr>
            <p:ph type="body" sz="quarter" idx="49"/>
          </p:nvPr>
        </p:nvSpPr>
        <p:spPr>
          <a:xfrm>
            <a:off x="9216000" y="39672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chemeClr val="tx2"/>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
        <p:nvSpPr>
          <p:cNvPr id="59" name="Text Placeholder 58">
            <a:extLst>
              <a:ext uri="{FF2B5EF4-FFF2-40B4-BE49-F238E27FC236}">
                <a16:creationId xmlns:a16="http://schemas.microsoft.com/office/drawing/2014/main" id="{C83C8507-E210-DECE-2D86-30260E35228F}"/>
              </a:ext>
            </a:extLst>
          </p:cNvPr>
          <p:cNvSpPr>
            <a:spLocks noGrp="1"/>
          </p:cNvSpPr>
          <p:nvPr>
            <p:ph type="body" sz="quarter" idx="50"/>
          </p:nvPr>
        </p:nvSpPr>
        <p:spPr>
          <a:xfrm>
            <a:off x="6231600" y="3968525"/>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chemeClr val="accent1"/>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
        <p:nvSpPr>
          <p:cNvPr id="6" name="Abgerundete rechteckige Legende 10">
            <a:extLst>
              <a:ext uri="{FF2B5EF4-FFF2-40B4-BE49-F238E27FC236}">
                <a16:creationId xmlns:a16="http://schemas.microsoft.com/office/drawing/2014/main" id="{7A83FDD1-5D7F-AB43-7505-67B40F321B4D}"/>
              </a:ext>
            </a:extLst>
          </p:cNvPr>
          <p:cNvSpPr/>
          <p:nvPr userDrawn="1"/>
        </p:nvSpPr>
        <p:spPr>
          <a:xfrm>
            <a:off x="-2808000" y="1448049"/>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Don’t change placeholder sizes!</a:t>
            </a:r>
          </a:p>
        </p:txBody>
      </p:sp>
    </p:spTree>
    <p:extLst>
      <p:ext uri="{BB962C8B-B14F-4D97-AF65-F5344CB8AC3E}">
        <p14:creationId xmlns:p14="http://schemas.microsoft.com/office/powerpoint/2010/main" val="2520458438"/>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3754" userDrawn="1">
          <p15:clr>
            <a:srgbClr val="FBAE40"/>
          </p15:clr>
        </p15:guide>
        <p15:guide id="3" pos="3926" userDrawn="1">
          <p15:clr>
            <a:srgbClr val="FBAE40"/>
          </p15:clr>
        </p15:guide>
        <p15:guide id="4" pos="1875" userDrawn="1">
          <p15:clr>
            <a:srgbClr val="FBAE40"/>
          </p15:clr>
        </p15:guide>
        <p15:guide id="5" pos="2058" userDrawn="1">
          <p15:clr>
            <a:srgbClr val="FBAE40"/>
          </p15:clr>
        </p15:guide>
        <p15:guide id="6" pos="5622" userDrawn="1">
          <p15:clr>
            <a:srgbClr val="FBAE40"/>
          </p15:clr>
        </p15:guide>
        <p15:guide id="7" pos="5804" userDrawn="1">
          <p15:clr>
            <a:srgbClr val="FBAE40"/>
          </p15:clr>
        </p15:guide>
        <p15:guide id="8" orient="horz" pos="2327" userDrawn="1">
          <p15:clr>
            <a:srgbClr val="FBAE40"/>
          </p15:clr>
        </p15:guide>
        <p15:guide id="9" orient="horz" pos="249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ight different Contents with Deposit">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F687EB98-B074-7A44-75A0-1471BA240A4A}"/>
              </a:ext>
            </a:extLst>
          </p:cNvPr>
          <p:cNvSpPr>
            <a:spLocks noGrp="1"/>
          </p:cNvSpPr>
          <p:nvPr>
            <p:ph type="pic" sz="quarter" idx="46"/>
          </p:nvPr>
        </p:nvSpPr>
        <p:spPr>
          <a:xfrm>
            <a:off x="288001" y="1379538"/>
            <a:ext cx="2684937" cy="3472902"/>
          </a:xfrm>
          <a:custGeom>
            <a:avLst/>
            <a:gdLst>
              <a:gd name="connsiteX0" fmla="*/ 281102 w 2684937"/>
              <a:gd name="connsiteY0" fmla="*/ 0 h 3472902"/>
              <a:gd name="connsiteX1" fmla="*/ 2404498 w 2684937"/>
              <a:gd name="connsiteY1" fmla="*/ 0 h 3472902"/>
              <a:gd name="connsiteX2" fmla="*/ 2679889 w 2684937"/>
              <a:gd name="connsiteY2" fmla="*/ 224450 h 3472902"/>
              <a:gd name="connsiteX3" fmla="*/ 2684937 w 2684937"/>
              <a:gd name="connsiteY3" fmla="*/ 274525 h 3472902"/>
              <a:gd name="connsiteX4" fmla="*/ 2684937 w 2684937"/>
              <a:gd name="connsiteY4" fmla="*/ 3198377 h 3472902"/>
              <a:gd name="connsiteX5" fmla="*/ 2679889 w 2684937"/>
              <a:gd name="connsiteY5" fmla="*/ 3248452 h 3472902"/>
              <a:gd name="connsiteX6" fmla="*/ 2404498 w 2684937"/>
              <a:gd name="connsiteY6" fmla="*/ 3472902 h 3472902"/>
              <a:gd name="connsiteX7" fmla="*/ 281102 w 2684937"/>
              <a:gd name="connsiteY7" fmla="*/ 3472902 h 3472902"/>
              <a:gd name="connsiteX8" fmla="*/ 0 w 2684937"/>
              <a:gd name="connsiteY8" fmla="*/ 3191800 h 3472902"/>
              <a:gd name="connsiteX9" fmla="*/ 0 w 2684937"/>
              <a:gd name="connsiteY9" fmla="*/ 281102 h 3472902"/>
              <a:gd name="connsiteX10" fmla="*/ 281102 w 2684937"/>
              <a:gd name="connsiteY10" fmla="*/ 0 h 347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4937" h="3472902">
                <a:moveTo>
                  <a:pt x="281102" y="0"/>
                </a:moveTo>
                <a:lnTo>
                  <a:pt x="2404498" y="0"/>
                </a:lnTo>
                <a:cubicBezTo>
                  <a:pt x="2540340" y="0"/>
                  <a:pt x="2653677" y="96357"/>
                  <a:pt x="2679889" y="224450"/>
                </a:cubicBezTo>
                <a:lnTo>
                  <a:pt x="2684937" y="274525"/>
                </a:lnTo>
                <a:lnTo>
                  <a:pt x="2684937" y="3198377"/>
                </a:lnTo>
                <a:lnTo>
                  <a:pt x="2679889" y="3248452"/>
                </a:lnTo>
                <a:cubicBezTo>
                  <a:pt x="2653677" y="3376545"/>
                  <a:pt x="2540340" y="3472902"/>
                  <a:pt x="2404498" y="3472902"/>
                </a:cubicBezTo>
                <a:lnTo>
                  <a:pt x="281102" y="3472902"/>
                </a:lnTo>
                <a:cubicBezTo>
                  <a:pt x="125854" y="3472902"/>
                  <a:pt x="0" y="3347048"/>
                  <a:pt x="0" y="3191800"/>
                </a:cubicBezTo>
                <a:lnTo>
                  <a:pt x="0" y="281102"/>
                </a:lnTo>
                <a:cubicBezTo>
                  <a:pt x="0" y="125854"/>
                  <a:pt x="125854" y="0"/>
                  <a:pt x="281102" y="0"/>
                </a:cubicBezTo>
                <a:close/>
              </a:path>
            </a:pathLst>
          </a:custGeom>
          <a:noFill/>
        </p:spPr>
        <p:txBody>
          <a:bodyPr wrap="square">
            <a:noAutofit/>
          </a:bodyPr>
          <a:lstStyle/>
          <a:p>
            <a:r>
              <a:rPr lang="en-US"/>
              <a:t>Click icon to add picture</a:t>
            </a:r>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C447873D-1D25-7C76-93EE-9D4EBED20FBD}"/>
              </a:ext>
            </a:extLst>
          </p:cNvPr>
          <p:cNvSpPr>
            <a:spLocks noGrp="1"/>
          </p:cNvSpPr>
          <p:nvPr>
            <p:ph type="ftr" sz="quarter" idx="29"/>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4" name="Slide Number Placeholder 3">
            <a:extLst>
              <a:ext uri="{FF2B5EF4-FFF2-40B4-BE49-F238E27FC236}">
                <a16:creationId xmlns:a16="http://schemas.microsoft.com/office/drawing/2014/main" id="{AF068F8C-2D04-5CD5-F4F5-BD43B13A406E}"/>
              </a:ext>
            </a:extLst>
          </p:cNvPr>
          <p:cNvSpPr>
            <a:spLocks noGrp="1"/>
          </p:cNvSpPr>
          <p:nvPr>
            <p:ph type="sldNum" sz="quarter" idx="30"/>
          </p:nvPr>
        </p:nvSpPr>
        <p:spPr/>
        <p:txBody>
          <a:bodyPr/>
          <a:lstStyle/>
          <a:p>
            <a:fld id="{9A0F3412-00EB-454F-952B-1EB5D3D69307}" type="slidenum">
              <a:rPr lang="en-US" noProof="0" smtClean="0"/>
              <a:pPr/>
              <a:t>‹#›</a:t>
            </a:fld>
            <a:endParaRPr lang="en-US" noProof="0" dirty="0"/>
          </a:p>
        </p:txBody>
      </p:sp>
      <p:sp>
        <p:nvSpPr>
          <p:cNvPr id="28" name="Picture Placeholder 27">
            <a:extLst>
              <a:ext uri="{FF2B5EF4-FFF2-40B4-BE49-F238E27FC236}">
                <a16:creationId xmlns:a16="http://schemas.microsoft.com/office/drawing/2014/main" id="{D9EE9B09-12C0-5733-2DA6-5E041426680E}"/>
              </a:ext>
            </a:extLst>
          </p:cNvPr>
          <p:cNvSpPr>
            <a:spLocks noGrp="1"/>
          </p:cNvSpPr>
          <p:nvPr>
            <p:ph type="pic" sz="quarter" idx="47"/>
          </p:nvPr>
        </p:nvSpPr>
        <p:spPr>
          <a:xfrm>
            <a:off x="3268800" y="1378800"/>
            <a:ext cx="2684937" cy="3472902"/>
          </a:xfrm>
          <a:custGeom>
            <a:avLst/>
            <a:gdLst>
              <a:gd name="connsiteX0" fmla="*/ 281102 w 2684937"/>
              <a:gd name="connsiteY0" fmla="*/ 0 h 3472902"/>
              <a:gd name="connsiteX1" fmla="*/ 2404498 w 2684937"/>
              <a:gd name="connsiteY1" fmla="*/ 0 h 3472902"/>
              <a:gd name="connsiteX2" fmla="*/ 2679889 w 2684937"/>
              <a:gd name="connsiteY2" fmla="*/ 224450 h 3472902"/>
              <a:gd name="connsiteX3" fmla="*/ 2684937 w 2684937"/>
              <a:gd name="connsiteY3" fmla="*/ 274525 h 3472902"/>
              <a:gd name="connsiteX4" fmla="*/ 2684937 w 2684937"/>
              <a:gd name="connsiteY4" fmla="*/ 3198377 h 3472902"/>
              <a:gd name="connsiteX5" fmla="*/ 2679889 w 2684937"/>
              <a:gd name="connsiteY5" fmla="*/ 3248452 h 3472902"/>
              <a:gd name="connsiteX6" fmla="*/ 2404498 w 2684937"/>
              <a:gd name="connsiteY6" fmla="*/ 3472902 h 3472902"/>
              <a:gd name="connsiteX7" fmla="*/ 281102 w 2684937"/>
              <a:gd name="connsiteY7" fmla="*/ 3472902 h 3472902"/>
              <a:gd name="connsiteX8" fmla="*/ 0 w 2684937"/>
              <a:gd name="connsiteY8" fmla="*/ 3191800 h 3472902"/>
              <a:gd name="connsiteX9" fmla="*/ 0 w 2684937"/>
              <a:gd name="connsiteY9" fmla="*/ 281102 h 3472902"/>
              <a:gd name="connsiteX10" fmla="*/ 281102 w 2684937"/>
              <a:gd name="connsiteY10" fmla="*/ 0 h 347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4937" h="3472902">
                <a:moveTo>
                  <a:pt x="281102" y="0"/>
                </a:moveTo>
                <a:lnTo>
                  <a:pt x="2404498" y="0"/>
                </a:lnTo>
                <a:cubicBezTo>
                  <a:pt x="2540340" y="0"/>
                  <a:pt x="2653677" y="96357"/>
                  <a:pt x="2679889" y="224450"/>
                </a:cubicBezTo>
                <a:lnTo>
                  <a:pt x="2684937" y="274525"/>
                </a:lnTo>
                <a:lnTo>
                  <a:pt x="2684937" y="3198377"/>
                </a:lnTo>
                <a:lnTo>
                  <a:pt x="2679889" y="3248452"/>
                </a:lnTo>
                <a:cubicBezTo>
                  <a:pt x="2653677" y="3376545"/>
                  <a:pt x="2540340" y="3472902"/>
                  <a:pt x="2404498" y="3472902"/>
                </a:cubicBezTo>
                <a:lnTo>
                  <a:pt x="281102" y="3472902"/>
                </a:lnTo>
                <a:cubicBezTo>
                  <a:pt x="125854" y="3472902"/>
                  <a:pt x="0" y="3347048"/>
                  <a:pt x="0" y="3191800"/>
                </a:cubicBezTo>
                <a:lnTo>
                  <a:pt x="0" y="281102"/>
                </a:lnTo>
                <a:cubicBezTo>
                  <a:pt x="0" y="125854"/>
                  <a:pt x="125854" y="0"/>
                  <a:pt x="281102" y="0"/>
                </a:cubicBezTo>
                <a:close/>
              </a:path>
            </a:pathLst>
          </a:custGeom>
          <a:noFill/>
        </p:spPr>
        <p:txBody>
          <a:bodyPr wrap="square">
            <a:noAutofit/>
          </a:bodyPr>
          <a:lstStyle/>
          <a:p>
            <a:r>
              <a:rPr lang="en-US"/>
              <a:t>Click icon to add picture</a:t>
            </a:r>
            <a:endParaRPr lang="en-US" dirty="0"/>
          </a:p>
        </p:txBody>
      </p:sp>
      <p:sp>
        <p:nvSpPr>
          <p:cNvPr id="29" name="Picture Placeholder 28">
            <a:extLst>
              <a:ext uri="{FF2B5EF4-FFF2-40B4-BE49-F238E27FC236}">
                <a16:creationId xmlns:a16="http://schemas.microsoft.com/office/drawing/2014/main" id="{0732F8AC-AEB3-A27F-8C44-736695E49607}"/>
              </a:ext>
            </a:extLst>
          </p:cNvPr>
          <p:cNvSpPr>
            <a:spLocks noGrp="1"/>
          </p:cNvSpPr>
          <p:nvPr>
            <p:ph type="pic" sz="quarter" idx="48"/>
          </p:nvPr>
        </p:nvSpPr>
        <p:spPr>
          <a:xfrm>
            <a:off x="6231600" y="1378800"/>
            <a:ext cx="2684937" cy="3472902"/>
          </a:xfrm>
          <a:custGeom>
            <a:avLst/>
            <a:gdLst>
              <a:gd name="connsiteX0" fmla="*/ 281102 w 2684937"/>
              <a:gd name="connsiteY0" fmla="*/ 0 h 3472902"/>
              <a:gd name="connsiteX1" fmla="*/ 2404498 w 2684937"/>
              <a:gd name="connsiteY1" fmla="*/ 0 h 3472902"/>
              <a:gd name="connsiteX2" fmla="*/ 2679889 w 2684937"/>
              <a:gd name="connsiteY2" fmla="*/ 224450 h 3472902"/>
              <a:gd name="connsiteX3" fmla="*/ 2684937 w 2684937"/>
              <a:gd name="connsiteY3" fmla="*/ 274525 h 3472902"/>
              <a:gd name="connsiteX4" fmla="*/ 2684937 w 2684937"/>
              <a:gd name="connsiteY4" fmla="*/ 3198377 h 3472902"/>
              <a:gd name="connsiteX5" fmla="*/ 2679889 w 2684937"/>
              <a:gd name="connsiteY5" fmla="*/ 3248452 h 3472902"/>
              <a:gd name="connsiteX6" fmla="*/ 2404498 w 2684937"/>
              <a:gd name="connsiteY6" fmla="*/ 3472902 h 3472902"/>
              <a:gd name="connsiteX7" fmla="*/ 281102 w 2684937"/>
              <a:gd name="connsiteY7" fmla="*/ 3472902 h 3472902"/>
              <a:gd name="connsiteX8" fmla="*/ 0 w 2684937"/>
              <a:gd name="connsiteY8" fmla="*/ 3191800 h 3472902"/>
              <a:gd name="connsiteX9" fmla="*/ 0 w 2684937"/>
              <a:gd name="connsiteY9" fmla="*/ 281102 h 3472902"/>
              <a:gd name="connsiteX10" fmla="*/ 281102 w 2684937"/>
              <a:gd name="connsiteY10" fmla="*/ 0 h 347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4937" h="3472902">
                <a:moveTo>
                  <a:pt x="281102" y="0"/>
                </a:moveTo>
                <a:lnTo>
                  <a:pt x="2404498" y="0"/>
                </a:lnTo>
                <a:cubicBezTo>
                  <a:pt x="2540340" y="0"/>
                  <a:pt x="2653677" y="96357"/>
                  <a:pt x="2679889" y="224450"/>
                </a:cubicBezTo>
                <a:lnTo>
                  <a:pt x="2684937" y="274525"/>
                </a:lnTo>
                <a:lnTo>
                  <a:pt x="2684937" y="3198377"/>
                </a:lnTo>
                <a:lnTo>
                  <a:pt x="2679889" y="3248452"/>
                </a:lnTo>
                <a:cubicBezTo>
                  <a:pt x="2653677" y="3376545"/>
                  <a:pt x="2540340" y="3472902"/>
                  <a:pt x="2404498" y="3472902"/>
                </a:cubicBezTo>
                <a:lnTo>
                  <a:pt x="281102" y="3472902"/>
                </a:lnTo>
                <a:cubicBezTo>
                  <a:pt x="125854" y="3472902"/>
                  <a:pt x="0" y="3347048"/>
                  <a:pt x="0" y="3191800"/>
                </a:cubicBezTo>
                <a:lnTo>
                  <a:pt x="0" y="281102"/>
                </a:lnTo>
                <a:cubicBezTo>
                  <a:pt x="0" y="125854"/>
                  <a:pt x="125854" y="0"/>
                  <a:pt x="281102" y="0"/>
                </a:cubicBezTo>
                <a:close/>
              </a:path>
            </a:pathLst>
          </a:custGeom>
          <a:noFill/>
        </p:spPr>
        <p:txBody>
          <a:bodyPr wrap="square">
            <a:noAutofit/>
          </a:bodyPr>
          <a:lstStyle/>
          <a:p>
            <a:r>
              <a:rPr lang="en-US"/>
              <a:t>Click icon to add picture</a:t>
            </a:r>
            <a:endParaRPr lang="en-US" dirty="0"/>
          </a:p>
        </p:txBody>
      </p:sp>
      <p:sp>
        <p:nvSpPr>
          <p:cNvPr id="30" name="Text Placeholder 29">
            <a:extLst>
              <a:ext uri="{FF2B5EF4-FFF2-40B4-BE49-F238E27FC236}">
                <a16:creationId xmlns:a16="http://schemas.microsoft.com/office/drawing/2014/main" id="{A1AC30F5-0F2F-BFF5-D1BA-25A2F146EDF7}"/>
              </a:ext>
            </a:extLst>
          </p:cNvPr>
          <p:cNvSpPr>
            <a:spLocks noGrp="1"/>
          </p:cNvSpPr>
          <p:nvPr>
            <p:ph type="body" sz="quarter" idx="49"/>
          </p:nvPr>
        </p:nvSpPr>
        <p:spPr>
          <a:xfrm>
            <a:off x="92160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3C3E00"/>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
        <p:nvSpPr>
          <p:cNvPr id="31" name="Text Placeholder 30">
            <a:extLst>
              <a:ext uri="{FF2B5EF4-FFF2-40B4-BE49-F238E27FC236}">
                <a16:creationId xmlns:a16="http://schemas.microsoft.com/office/drawing/2014/main" id="{203FA84C-056A-53BE-456B-CCD449F5A7DB}"/>
              </a:ext>
            </a:extLst>
          </p:cNvPr>
          <p:cNvSpPr>
            <a:spLocks noGrp="1"/>
          </p:cNvSpPr>
          <p:nvPr>
            <p:ph type="body" sz="quarter" idx="50"/>
          </p:nvPr>
        </p:nvSpPr>
        <p:spPr>
          <a:xfrm>
            <a:off x="9216000" y="39672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3C3E00"/>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0">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
        <p:nvSpPr>
          <p:cNvPr id="38" name="Text Placeholder 37">
            <a:extLst>
              <a:ext uri="{FF2B5EF4-FFF2-40B4-BE49-F238E27FC236}">
                <a16:creationId xmlns:a16="http://schemas.microsoft.com/office/drawing/2014/main" id="{84754BB6-3C5A-A7FC-96F2-0712A88702E9}"/>
              </a:ext>
            </a:extLst>
          </p:cNvPr>
          <p:cNvSpPr>
            <a:spLocks noGrp="1"/>
          </p:cNvSpPr>
          <p:nvPr>
            <p:ph type="body" sz="quarter" idx="51"/>
          </p:nvPr>
        </p:nvSpPr>
        <p:spPr>
          <a:xfrm>
            <a:off x="288000" y="5122800"/>
            <a:ext cx="2685600" cy="1162045"/>
          </a:xfrm>
          <a:custGeom>
            <a:avLst/>
            <a:gdLst>
              <a:gd name="connsiteX0" fmla="*/ 276114 w 2685600"/>
              <a:gd name="connsiteY0" fmla="*/ 0 h 1162045"/>
              <a:gd name="connsiteX1" fmla="*/ 2409486 w 2685600"/>
              <a:gd name="connsiteY1" fmla="*/ 0 h 1162045"/>
              <a:gd name="connsiteX2" fmla="*/ 2685600 w 2685600"/>
              <a:gd name="connsiteY2" fmla="*/ 276114 h 1162045"/>
              <a:gd name="connsiteX3" fmla="*/ 2685600 w 2685600"/>
              <a:gd name="connsiteY3" fmla="*/ 868783 h 1162045"/>
              <a:gd name="connsiteX4" fmla="*/ 2392338 w 2685600"/>
              <a:gd name="connsiteY4" fmla="*/ 1162045 h 1162045"/>
              <a:gd name="connsiteX5" fmla="*/ 293262 w 2685600"/>
              <a:gd name="connsiteY5" fmla="*/ 1162045 h 1162045"/>
              <a:gd name="connsiteX6" fmla="*/ 0 w 2685600"/>
              <a:gd name="connsiteY6" fmla="*/ 868783 h 1162045"/>
              <a:gd name="connsiteX7" fmla="*/ 0 w 2685600"/>
              <a:gd name="connsiteY7" fmla="*/ 276114 h 1162045"/>
              <a:gd name="connsiteX8" fmla="*/ 276114 w 2685600"/>
              <a:gd name="connsiteY8" fmla="*/ 0 h 11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1162045">
                <a:moveTo>
                  <a:pt x="276114" y="0"/>
                </a:moveTo>
                <a:lnTo>
                  <a:pt x="2409486" y="0"/>
                </a:lnTo>
                <a:cubicBezTo>
                  <a:pt x="2561980" y="0"/>
                  <a:pt x="2685600" y="123620"/>
                  <a:pt x="2685600" y="276114"/>
                </a:cubicBezTo>
                <a:lnTo>
                  <a:pt x="2685600" y="868783"/>
                </a:lnTo>
                <a:cubicBezTo>
                  <a:pt x="2685600" y="1030747"/>
                  <a:pt x="2554302" y="1162045"/>
                  <a:pt x="2392338" y="1162045"/>
                </a:cubicBezTo>
                <a:lnTo>
                  <a:pt x="293262" y="1162045"/>
                </a:lnTo>
                <a:cubicBezTo>
                  <a:pt x="131298" y="1162045"/>
                  <a:pt x="0" y="1030747"/>
                  <a:pt x="0" y="868783"/>
                </a:cubicBezTo>
                <a:lnTo>
                  <a:pt x="0" y="276114"/>
                </a:lnTo>
                <a:cubicBezTo>
                  <a:pt x="0" y="123620"/>
                  <a:pt x="123620" y="0"/>
                  <a:pt x="276114" y="0"/>
                </a:cubicBezTo>
                <a:close/>
              </a:path>
            </a:pathLst>
          </a:custGeom>
          <a:solidFill>
            <a:schemeClr val="tx2"/>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
        <p:nvSpPr>
          <p:cNvPr id="39" name="Text Placeholder 38">
            <a:extLst>
              <a:ext uri="{FF2B5EF4-FFF2-40B4-BE49-F238E27FC236}">
                <a16:creationId xmlns:a16="http://schemas.microsoft.com/office/drawing/2014/main" id="{E974E1D0-D962-84A4-9F54-83801EF3D47C}"/>
              </a:ext>
            </a:extLst>
          </p:cNvPr>
          <p:cNvSpPr>
            <a:spLocks noGrp="1"/>
          </p:cNvSpPr>
          <p:nvPr>
            <p:ph type="body" sz="quarter" idx="52"/>
          </p:nvPr>
        </p:nvSpPr>
        <p:spPr>
          <a:xfrm>
            <a:off x="3268800" y="5122800"/>
            <a:ext cx="2685600" cy="1162045"/>
          </a:xfrm>
          <a:custGeom>
            <a:avLst/>
            <a:gdLst>
              <a:gd name="connsiteX0" fmla="*/ 276114 w 2685600"/>
              <a:gd name="connsiteY0" fmla="*/ 0 h 1162045"/>
              <a:gd name="connsiteX1" fmla="*/ 2409486 w 2685600"/>
              <a:gd name="connsiteY1" fmla="*/ 0 h 1162045"/>
              <a:gd name="connsiteX2" fmla="*/ 2685600 w 2685600"/>
              <a:gd name="connsiteY2" fmla="*/ 276114 h 1162045"/>
              <a:gd name="connsiteX3" fmla="*/ 2685600 w 2685600"/>
              <a:gd name="connsiteY3" fmla="*/ 868783 h 1162045"/>
              <a:gd name="connsiteX4" fmla="*/ 2392338 w 2685600"/>
              <a:gd name="connsiteY4" fmla="*/ 1162045 h 1162045"/>
              <a:gd name="connsiteX5" fmla="*/ 293262 w 2685600"/>
              <a:gd name="connsiteY5" fmla="*/ 1162045 h 1162045"/>
              <a:gd name="connsiteX6" fmla="*/ 0 w 2685600"/>
              <a:gd name="connsiteY6" fmla="*/ 868783 h 1162045"/>
              <a:gd name="connsiteX7" fmla="*/ 0 w 2685600"/>
              <a:gd name="connsiteY7" fmla="*/ 276114 h 1162045"/>
              <a:gd name="connsiteX8" fmla="*/ 276114 w 2685600"/>
              <a:gd name="connsiteY8" fmla="*/ 0 h 11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1162045">
                <a:moveTo>
                  <a:pt x="276114" y="0"/>
                </a:moveTo>
                <a:lnTo>
                  <a:pt x="2409486" y="0"/>
                </a:lnTo>
                <a:cubicBezTo>
                  <a:pt x="2561980" y="0"/>
                  <a:pt x="2685600" y="123620"/>
                  <a:pt x="2685600" y="276114"/>
                </a:cubicBezTo>
                <a:lnTo>
                  <a:pt x="2685600" y="868783"/>
                </a:lnTo>
                <a:cubicBezTo>
                  <a:pt x="2685600" y="1030747"/>
                  <a:pt x="2554302" y="1162045"/>
                  <a:pt x="2392338" y="1162045"/>
                </a:cubicBezTo>
                <a:lnTo>
                  <a:pt x="293262" y="1162045"/>
                </a:lnTo>
                <a:cubicBezTo>
                  <a:pt x="131298" y="1162045"/>
                  <a:pt x="0" y="1030747"/>
                  <a:pt x="0" y="868783"/>
                </a:cubicBezTo>
                <a:lnTo>
                  <a:pt x="0" y="276114"/>
                </a:lnTo>
                <a:cubicBezTo>
                  <a:pt x="0" y="123620"/>
                  <a:pt x="123620" y="0"/>
                  <a:pt x="276114" y="0"/>
                </a:cubicBezTo>
                <a:close/>
              </a:path>
            </a:pathLst>
          </a:custGeom>
          <a:solidFill>
            <a:schemeClr val="bg2"/>
          </a:solidFill>
        </p:spPr>
        <p:txBody>
          <a:bodyPr wrap="square" lIns="144000" tIns="144000" rIns="144000" bIns="144000" anchor="ctr" anchorCtr="0">
            <a:noAutofit/>
          </a:bodyPr>
          <a:lstStyle>
            <a:lvl1pPr algn="ctr">
              <a:defRPr>
                <a:solidFill>
                  <a:schemeClr val="tx2"/>
                </a:solidFill>
              </a:defRPr>
            </a:lvl1pPr>
            <a:lvl2pPr marL="0" indent="0" algn="ctr">
              <a:spcAft>
                <a:spcPts val="600"/>
              </a:spcAft>
              <a:buNone/>
              <a:defRPr sz="2000" b="1">
                <a:solidFill>
                  <a:schemeClr val="tx2"/>
                </a:solidFill>
              </a:defRPr>
            </a:lvl2pPr>
            <a:lvl3pPr marL="0" indent="0" algn="ctr">
              <a:spcAft>
                <a:spcPts val="600"/>
              </a:spcAft>
              <a:buNone/>
              <a:defRPr sz="3000" b="0">
                <a:solidFill>
                  <a:schemeClr val="tx2"/>
                </a:solidFill>
              </a:defRPr>
            </a:lvl3pPr>
            <a:lvl4pPr marL="0" indent="0" algn="ctr">
              <a:spcAft>
                <a:spcPts val="600"/>
              </a:spcAft>
              <a:buNone/>
              <a:defRPr sz="4800">
                <a:solidFill>
                  <a:schemeClr val="tx2"/>
                </a:solidFill>
              </a:defRPr>
            </a:lvl4pPr>
            <a:lvl5pPr>
              <a:spcAft>
                <a:spcPts val="600"/>
              </a:spcAft>
              <a:defRPr sz="1400">
                <a:solidFill>
                  <a:schemeClr val="tx2"/>
                </a:solidFill>
              </a:defRPr>
            </a:lvl5pPr>
            <a:lvl6pPr>
              <a:spcAft>
                <a:spcPts val="600"/>
              </a:spcAft>
              <a:defRPr sz="1400">
                <a:solidFill>
                  <a:schemeClr val="tx2"/>
                </a:solidFill>
              </a:defRPr>
            </a:lvl6pPr>
            <a:lvl7pPr>
              <a:spcAft>
                <a:spcPts val="600"/>
              </a:spcAft>
              <a:defRPr sz="1400">
                <a:solidFill>
                  <a:schemeClr val="tx2"/>
                </a:solidFill>
              </a:defRPr>
            </a:lvl7pPr>
            <a:lvl8pPr>
              <a:spcAft>
                <a:spcPts val="600"/>
              </a:spcAft>
              <a:defRPr sz="1400">
                <a:solidFill>
                  <a:schemeClr val="tx2"/>
                </a:solidFill>
              </a:defRPr>
            </a:lvl8pPr>
            <a:lvl9pPr>
              <a:defRPr>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
        <p:nvSpPr>
          <p:cNvPr id="40" name="Text Placeholder 39">
            <a:extLst>
              <a:ext uri="{FF2B5EF4-FFF2-40B4-BE49-F238E27FC236}">
                <a16:creationId xmlns:a16="http://schemas.microsoft.com/office/drawing/2014/main" id="{A6BCC89B-09E3-E8EB-D377-C04935A26673}"/>
              </a:ext>
            </a:extLst>
          </p:cNvPr>
          <p:cNvSpPr>
            <a:spLocks noGrp="1"/>
          </p:cNvSpPr>
          <p:nvPr>
            <p:ph type="body" sz="quarter" idx="53"/>
          </p:nvPr>
        </p:nvSpPr>
        <p:spPr>
          <a:xfrm>
            <a:off x="6231600" y="5122800"/>
            <a:ext cx="2685600" cy="1162045"/>
          </a:xfrm>
          <a:custGeom>
            <a:avLst/>
            <a:gdLst>
              <a:gd name="connsiteX0" fmla="*/ 276114 w 2685600"/>
              <a:gd name="connsiteY0" fmla="*/ 0 h 1162045"/>
              <a:gd name="connsiteX1" fmla="*/ 2409486 w 2685600"/>
              <a:gd name="connsiteY1" fmla="*/ 0 h 1162045"/>
              <a:gd name="connsiteX2" fmla="*/ 2685600 w 2685600"/>
              <a:gd name="connsiteY2" fmla="*/ 276114 h 1162045"/>
              <a:gd name="connsiteX3" fmla="*/ 2685600 w 2685600"/>
              <a:gd name="connsiteY3" fmla="*/ 868783 h 1162045"/>
              <a:gd name="connsiteX4" fmla="*/ 2392338 w 2685600"/>
              <a:gd name="connsiteY4" fmla="*/ 1162045 h 1162045"/>
              <a:gd name="connsiteX5" fmla="*/ 293262 w 2685600"/>
              <a:gd name="connsiteY5" fmla="*/ 1162045 h 1162045"/>
              <a:gd name="connsiteX6" fmla="*/ 0 w 2685600"/>
              <a:gd name="connsiteY6" fmla="*/ 868783 h 1162045"/>
              <a:gd name="connsiteX7" fmla="*/ 0 w 2685600"/>
              <a:gd name="connsiteY7" fmla="*/ 276114 h 1162045"/>
              <a:gd name="connsiteX8" fmla="*/ 276114 w 2685600"/>
              <a:gd name="connsiteY8" fmla="*/ 0 h 11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1162045">
                <a:moveTo>
                  <a:pt x="276114" y="0"/>
                </a:moveTo>
                <a:lnTo>
                  <a:pt x="2409486" y="0"/>
                </a:lnTo>
                <a:cubicBezTo>
                  <a:pt x="2561980" y="0"/>
                  <a:pt x="2685600" y="123620"/>
                  <a:pt x="2685600" y="276114"/>
                </a:cubicBezTo>
                <a:lnTo>
                  <a:pt x="2685600" y="868783"/>
                </a:lnTo>
                <a:cubicBezTo>
                  <a:pt x="2685600" y="1030747"/>
                  <a:pt x="2554302" y="1162045"/>
                  <a:pt x="2392338" y="1162045"/>
                </a:cubicBezTo>
                <a:lnTo>
                  <a:pt x="293262" y="1162045"/>
                </a:lnTo>
                <a:cubicBezTo>
                  <a:pt x="131298" y="1162045"/>
                  <a:pt x="0" y="1030747"/>
                  <a:pt x="0" y="868783"/>
                </a:cubicBezTo>
                <a:lnTo>
                  <a:pt x="0" y="276114"/>
                </a:lnTo>
                <a:cubicBezTo>
                  <a:pt x="0" y="123620"/>
                  <a:pt x="123620" y="0"/>
                  <a:pt x="276114" y="0"/>
                </a:cubicBezTo>
                <a:close/>
              </a:path>
            </a:pathLst>
          </a:custGeom>
          <a:solidFill>
            <a:schemeClr val="accent1"/>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
        <p:nvSpPr>
          <p:cNvPr id="6" name="Abgerundete rechteckige Legende 10">
            <a:extLst>
              <a:ext uri="{FF2B5EF4-FFF2-40B4-BE49-F238E27FC236}">
                <a16:creationId xmlns:a16="http://schemas.microsoft.com/office/drawing/2014/main" id="{FE4DB7AE-57D2-C57D-EA41-DAD925BBFED8}"/>
              </a:ext>
            </a:extLst>
          </p:cNvPr>
          <p:cNvSpPr/>
          <p:nvPr userDrawn="1"/>
        </p:nvSpPr>
        <p:spPr>
          <a:xfrm>
            <a:off x="-2808000" y="1448049"/>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Don’t change placeholder sizes!</a:t>
            </a:r>
          </a:p>
        </p:txBody>
      </p:sp>
    </p:spTree>
    <p:extLst>
      <p:ext uri="{BB962C8B-B14F-4D97-AF65-F5344CB8AC3E}">
        <p14:creationId xmlns:p14="http://schemas.microsoft.com/office/powerpoint/2010/main" val="3159315135"/>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3754" userDrawn="1">
          <p15:clr>
            <a:srgbClr val="FBAE40"/>
          </p15:clr>
        </p15:guide>
        <p15:guide id="3" pos="3926" userDrawn="1">
          <p15:clr>
            <a:srgbClr val="FBAE40"/>
          </p15:clr>
        </p15:guide>
        <p15:guide id="4" pos="1875" userDrawn="1">
          <p15:clr>
            <a:srgbClr val="FBAE40"/>
          </p15:clr>
        </p15:guide>
        <p15:guide id="5" pos="2058" userDrawn="1">
          <p15:clr>
            <a:srgbClr val="FBAE40"/>
          </p15:clr>
        </p15:guide>
        <p15:guide id="6" pos="5622" userDrawn="1">
          <p15:clr>
            <a:srgbClr val="FBAE40"/>
          </p15:clr>
        </p15:guide>
        <p15:guide id="7" pos="5804" userDrawn="1">
          <p15:clr>
            <a:srgbClr val="FBAE40"/>
          </p15:clr>
        </p15:guide>
        <p15:guide id="8" orient="horz" pos="2327" userDrawn="1">
          <p15:clr>
            <a:srgbClr val="FBAE40"/>
          </p15:clr>
        </p15:guide>
        <p15:guide id="9" orient="horz" pos="249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Agenda large light">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r>
              <a:rPr lang="en-US"/>
              <a:t>Click icon to add picture</a:t>
            </a:r>
            <a:endParaRPr lang="en-US" dirty="0"/>
          </a:p>
        </p:txBody>
      </p:sp>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5" name="Table Placeholder 14">
            <a:extLst>
              <a:ext uri="{FF2B5EF4-FFF2-40B4-BE49-F238E27FC236}">
                <a16:creationId xmlns:a16="http://schemas.microsoft.com/office/drawing/2014/main" id="{83528461-6E55-5C10-2CBB-BE461203F371}"/>
              </a:ext>
            </a:extLst>
          </p:cNvPr>
          <p:cNvSpPr>
            <a:spLocks noGrp="1"/>
          </p:cNvSpPr>
          <p:nvPr>
            <p:ph type="tbl" sz="quarter" idx="23"/>
          </p:nvPr>
        </p:nvSpPr>
        <p:spPr>
          <a:xfrm>
            <a:off x="287335" y="212400"/>
            <a:ext cx="8567739" cy="6073775"/>
          </a:xfrm>
        </p:spPr>
        <p:txBody>
          <a:bodyPr/>
          <a:lstStyle>
            <a:lvl1pPr>
              <a:defRPr sz="2000" b="0"/>
            </a:lvl1pPr>
          </a:lstStyle>
          <a:p>
            <a:r>
              <a:rPr lang="en-US"/>
              <a:t>Click icon to add table</a:t>
            </a:r>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pic>
        <p:nvPicPr>
          <p:cNvPr id="4" name="Grafik 10">
            <a:extLst>
              <a:ext uri="{FF2B5EF4-FFF2-40B4-BE49-F238E27FC236}">
                <a16:creationId xmlns:a16="http://schemas.microsoft.com/office/drawing/2014/main" id="{B581DD6D-83FF-0267-E76E-43ED8CE24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5" name="Abgerundete rechteckige Legende 10">
            <a:extLst>
              <a:ext uri="{FF2B5EF4-FFF2-40B4-BE49-F238E27FC236}">
                <a16:creationId xmlns:a16="http://schemas.microsoft.com/office/drawing/2014/main" id="{E065A6DC-EFCD-A20B-698B-B0343D60C4D5}"/>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3510844464"/>
      </p:ext>
    </p:extLst>
  </p:cSld>
  <p:clrMapOvr>
    <a:masterClrMapping/>
  </p:clrMapOvr>
  <p:extLst>
    <p:ext uri="{DCECCB84-F9BA-43D5-87BE-67443E8EF086}">
      <p15:sldGuideLst xmlns:p15="http://schemas.microsoft.com/office/powerpoint/2012/main">
        <p15:guide id="2" pos="5159" userDrawn="1">
          <p15:clr>
            <a:srgbClr val="FBAE40"/>
          </p15:clr>
        </p15:guide>
        <p15:guide id="3" pos="5579" userDrawn="1">
          <p15:clr>
            <a:srgbClr val="FBAE40"/>
          </p15:clr>
        </p15:guide>
        <p15:guide id="4" pos="845"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genda large dark">
    <p:bg>
      <p:bgPr>
        <a:solidFill>
          <a:srgbClr val="3C3E00"/>
        </a:solidFill>
        <a:effectLst/>
      </p:bgPr>
    </p:bg>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15" name="Table Placeholder 14">
            <a:extLst>
              <a:ext uri="{FF2B5EF4-FFF2-40B4-BE49-F238E27FC236}">
                <a16:creationId xmlns:a16="http://schemas.microsoft.com/office/drawing/2014/main" id="{83528461-6E55-5C10-2CBB-BE461203F371}"/>
              </a:ext>
            </a:extLst>
          </p:cNvPr>
          <p:cNvSpPr>
            <a:spLocks noGrp="1"/>
          </p:cNvSpPr>
          <p:nvPr>
            <p:ph type="tbl" sz="quarter" idx="23"/>
          </p:nvPr>
        </p:nvSpPr>
        <p:spPr>
          <a:xfrm>
            <a:off x="287338" y="212400"/>
            <a:ext cx="8568000" cy="6073775"/>
          </a:xfrm>
        </p:spPr>
        <p:txBody>
          <a:bodyPr/>
          <a:lstStyle>
            <a:lvl1pPr>
              <a:defRPr sz="2000" b="0">
                <a:solidFill>
                  <a:schemeClr val="bg1"/>
                </a:solidFill>
              </a:defRPr>
            </a:lvl1pPr>
          </a:lstStyle>
          <a:p>
            <a:r>
              <a:rPr lang="en-US"/>
              <a:t>Click icon to add table</a:t>
            </a:r>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lvl1pPr>
              <a:defRPr>
                <a:solidFill>
                  <a:schemeClr val="bg1"/>
                </a:solidFill>
              </a:defRPr>
            </a:lvl1pPr>
          </a:lstStyle>
          <a:p>
            <a:fld id="{9A0F3412-00EB-454F-952B-1EB5D3D69307}" type="slidenum">
              <a:rPr lang="en-US" smtClean="0"/>
              <a:pPr/>
              <a:t>‹#›</a:t>
            </a:fld>
            <a:endParaRPr lang="en-US" dirty="0"/>
          </a:p>
        </p:txBody>
      </p:sp>
      <p:pic>
        <p:nvPicPr>
          <p:cNvPr id="4" name="Grafik 10">
            <a:extLst>
              <a:ext uri="{FF2B5EF4-FFF2-40B4-BE49-F238E27FC236}">
                <a16:creationId xmlns:a16="http://schemas.microsoft.com/office/drawing/2014/main" id="{CAC3FDC3-BFBF-F503-C15E-859DD8CB74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r>
              <a:rPr lang="en-US"/>
              <a:t>Click icon to add picture</a:t>
            </a:r>
            <a:endParaRPr lang="en-US" dirty="0"/>
          </a:p>
        </p:txBody>
      </p:sp>
      <p:sp>
        <p:nvSpPr>
          <p:cNvPr id="5" name="Abgerundete rechteckige Legende 10">
            <a:extLst>
              <a:ext uri="{FF2B5EF4-FFF2-40B4-BE49-F238E27FC236}">
                <a16:creationId xmlns:a16="http://schemas.microsoft.com/office/drawing/2014/main" id="{437FB8C9-FCA3-EE10-9158-56F19DB093D2}"/>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2515358571"/>
      </p:ext>
    </p:extLst>
  </p:cSld>
  <p:clrMapOvr>
    <a:masterClrMapping/>
  </p:clrMapOvr>
  <p:extLst>
    <p:ext uri="{DCECCB84-F9BA-43D5-87BE-67443E8EF086}">
      <p15:sldGuideLst xmlns:p15="http://schemas.microsoft.com/office/powerpoint/2012/main">
        <p15:guide id="2" pos="5161" userDrawn="1">
          <p15:clr>
            <a:srgbClr val="FBAE40"/>
          </p15:clr>
        </p15:guide>
        <p15:guide id="3" pos="5579" userDrawn="1">
          <p15:clr>
            <a:srgbClr val="FBAE40"/>
          </p15:clr>
        </p15:guide>
        <p15:guide id="4" pos="84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genda small light">
    <p:bg>
      <p:bgPr>
        <a:solidFill>
          <a:srgbClr val="3C3E00"/>
        </a:solidFill>
        <a:effectLst/>
      </p:bgPr>
    </p:bg>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9" name="Table Placeholder 14">
            <a:extLst>
              <a:ext uri="{FF2B5EF4-FFF2-40B4-BE49-F238E27FC236}">
                <a16:creationId xmlns:a16="http://schemas.microsoft.com/office/drawing/2014/main" id="{7BE4ABD4-8A17-D127-FE2B-06483E4EF321}"/>
              </a:ext>
            </a:extLst>
          </p:cNvPr>
          <p:cNvSpPr>
            <a:spLocks noGrp="1"/>
          </p:cNvSpPr>
          <p:nvPr>
            <p:ph type="tbl" sz="quarter" idx="24"/>
          </p:nvPr>
        </p:nvSpPr>
        <p:spPr>
          <a:xfrm>
            <a:off x="287338" y="212400"/>
            <a:ext cx="5356225" cy="6073775"/>
          </a:xfrm>
        </p:spPr>
        <p:txBody>
          <a:bodyPr/>
          <a:lstStyle>
            <a:lvl1pPr>
              <a:defRPr sz="2000" b="0"/>
            </a:lvl1pPr>
          </a:lstStyle>
          <a:p>
            <a:r>
              <a:rPr lang="en-US"/>
              <a:t>Click icon to add table</a:t>
            </a:r>
            <a:endParaRPr lang="en-US" dirty="0"/>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pic>
        <p:nvPicPr>
          <p:cNvPr id="4" name="Grafik 10">
            <a:extLst>
              <a:ext uri="{FF2B5EF4-FFF2-40B4-BE49-F238E27FC236}">
                <a16:creationId xmlns:a16="http://schemas.microsoft.com/office/drawing/2014/main" id="{16741C30-F2D2-5A43-164C-4D6DA6BFA2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r>
              <a:rPr lang="en-US"/>
              <a:t>Click icon to add picture</a:t>
            </a:r>
            <a:endParaRPr lang="en-US" dirty="0"/>
          </a:p>
        </p:txBody>
      </p:sp>
      <p:sp>
        <p:nvSpPr>
          <p:cNvPr id="2" name="Abgerundete rechteckige Legende 10">
            <a:extLst>
              <a:ext uri="{FF2B5EF4-FFF2-40B4-BE49-F238E27FC236}">
                <a16:creationId xmlns:a16="http://schemas.microsoft.com/office/drawing/2014/main" id="{51F8C44E-1146-FBE5-7960-A4903CC29DE4}"/>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762675803"/>
      </p:ext>
    </p:extLst>
  </p:cSld>
  <p:clrMapOvr>
    <a:masterClrMapping/>
  </p:clrMapOvr>
  <p:extLst>
    <p:ext uri="{DCECCB84-F9BA-43D5-87BE-67443E8EF086}">
      <p15:sldGuideLst xmlns:p15="http://schemas.microsoft.com/office/powerpoint/2012/main">
        <p15:guide id="2" pos="3555"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with sub-poi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p:txBody>
          <a:bodyPr/>
          <a:lstStyle/>
          <a:p>
            <a:r>
              <a:rPr lang="en-US" noProof="0"/>
              <a:t>Click to edit Master title style</a:t>
            </a:r>
            <a:endParaRPr lang="en-US" noProof="0" dirty="0"/>
          </a:p>
        </p:txBody>
      </p:sp>
      <p:sp>
        <p:nvSpPr>
          <p:cNvPr id="13" name="Rectangle 12">
            <a:extLst>
              <a:ext uri="{FF2B5EF4-FFF2-40B4-BE49-F238E27FC236}">
                <a16:creationId xmlns:a16="http://schemas.microsoft.com/office/drawing/2014/main" id="{E3E0F317-4110-93B3-B9DE-2463263AF9C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Footer Placeholder 2">
            <a:extLst>
              <a:ext uri="{FF2B5EF4-FFF2-40B4-BE49-F238E27FC236}">
                <a16:creationId xmlns:a16="http://schemas.microsoft.com/office/drawing/2014/main" id="{0C73C78F-543D-0FE5-AC6D-97A58D2BB4A6}"/>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7" name="Slide Number Placeholder 6">
            <a:extLst>
              <a:ext uri="{FF2B5EF4-FFF2-40B4-BE49-F238E27FC236}">
                <a16:creationId xmlns:a16="http://schemas.microsoft.com/office/drawing/2014/main" id="{52EA1648-417E-59AD-2CA3-D844E7D05325}"/>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2" name="Table Placeholder 11">
            <a:extLst>
              <a:ext uri="{FF2B5EF4-FFF2-40B4-BE49-F238E27FC236}">
                <a16:creationId xmlns:a16="http://schemas.microsoft.com/office/drawing/2014/main" id="{19E379EB-7AC3-7232-E7ED-82AAD359758C}"/>
              </a:ext>
            </a:extLst>
          </p:cNvPr>
          <p:cNvSpPr>
            <a:spLocks noGrp="1"/>
          </p:cNvSpPr>
          <p:nvPr>
            <p:ph type="tbl" sz="quarter" idx="18"/>
          </p:nvPr>
        </p:nvSpPr>
        <p:spPr>
          <a:xfrm>
            <a:off x="287338" y="1378800"/>
            <a:ext cx="11617200" cy="4903200"/>
          </a:xfrm>
        </p:spPr>
        <p:txBody>
          <a:bodyPr/>
          <a:lstStyle>
            <a:lvl1pPr>
              <a:defRPr b="0"/>
            </a:lvl1pPr>
          </a:lstStyle>
          <a:p>
            <a:r>
              <a:rPr lang="en-US"/>
              <a:t>Click icon to add table</a:t>
            </a:r>
            <a:endParaRPr lang="en-US" dirty="0"/>
          </a:p>
        </p:txBody>
      </p:sp>
    </p:spTree>
    <p:extLst>
      <p:ext uri="{BB962C8B-B14F-4D97-AF65-F5344CB8AC3E}">
        <p14:creationId xmlns:p14="http://schemas.microsoft.com/office/powerpoint/2010/main" val="1790458437"/>
      </p:ext>
    </p:extLst>
  </p:cSld>
  <p:clrMapOvr>
    <a:masterClrMapping/>
  </p:clrMapOvr>
  <p:extLst>
    <p:ext uri="{DCECCB84-F9BA-43D5-87BE-67443E8EF086}">
      <p15:sldGuideLst xmlns:p15="http://schemas.microsoft.com/office/powerpoint/2012/main">
        <p15:guide id="1" orient="horz" pos="86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act small light, Logo neg.">
    <p:bg>
      <p:bgPr>
        <a:solidFill>
          <a:schemeClr val="accent1"/>
        </a:solidFill>
        <a:effectLst/>
      </p:bgPr>
    </p:bg>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r>
              <a:rPr lang="en-US"/>
              <a:t>Click icon to add picture</a:t>
            </a:r>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r>
              <a:rPr lang="en-US"/>
              <a:t>Click icon to add picture</a:t>
            </a:r>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fik 10">
            <a:extLst>
              <a:ext uri="{FF2B5EF4-FFF2-40B4-BE49-F238E27FC236}">
                <a16:creationId xmlns:a16="http://schemas.microsoft.com/office/drawing/2014/main" id="{49018480-D069-72D4-6596-EE4F496671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r>
              <a:rPr lang="en-US"/>
              <a:t>Click icon to add picture</a:t>
            </a:r>
            <a:endParaRPr lang="en-US" dirty="0"/>
          </a:p>
        </p:txBody>
      </p:sp>
      <p:sp>
        <p:nvSpPr>
          <p:cNvPr id="7" name="Abgerundete rechteckige Legende 10">
            <a:extLst>
              <a:ext uri="{FF2B5EF4-FFF2-40B4-BE49-F238E27FC236}">
                <a16:creationId xmlns:a16="http://schemas.microsoft.com/office/drawing/2014/main" id="{17815FB8-BE65-43E5-C132-2A6BF4B82190}"/>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946D2E3D-7A80-AEAD-7A02-3C8ADA6D4CD1}"/>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1095430893"/>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act small light, Logo pos.">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r>
              <a:rPr lang="en-US"/>
              <a:t>Click icon to add picture</a:t>
            </a:r>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r>
              <a:rPr lang="en-US"/>
              <a:t>Click icon to add picture</a:t>
            </a:r>
            <a:endParaRPr lang="en-US" dirty="0"/>
          </a:p>
        </p:txBody>
      </p:sp>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r>
              <a:rPr lang="en-US"/>
              <a:t>Click icon to add picture</a:t>
            </a:r>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bgerundete rechteckige Legende 10">
            <a:extLst>
              <a:ext uri="{FF2B5EF4-FFF2-40B4-BE49-F238E27FC236}">
                <a16:creationId xmlns:a16="http://schemas.microsoft.com/office/drawing/2014/main" id="{D47EAAA7-B323-051A-3A9A-700216EC7912}"/>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7" name="Abgerundete rechteckige Legende 10">
            <a:extLst>
              <a:ext uri="{FF2B5EF4-FFF2-40B4-BE49-F238E27FC236}">
                <a16:creationId xmlns:a16="http://schemas.microsoft.com/office/drawing/2014/main" id="{6AA0F885-4F8F-E8FC-87E1-1BCBEA632984}"/>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3234690227"/>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act large l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C9466D7-7026-11D5-2238-B3F59D15C228}"/>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r>
              <a:rPr lang="en-US"/>
              <a:t>Click icon to add picture</a:t>
            </a:r>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r>
              <a:rPr lang="en-US"/>
              <a:t>Click icon to add picture</a:t>
            </a:r>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6" y="211525"/>
            <a:ext cx="7669213" cy="612000"/>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8">
            <a:extLst>
              <a:ext uri="{FF2B5EF4-FFF2-40B4-BE49-F238E27FC236}">
                <a16:creationId xmlns:a16="http://schemas.microsoft.com/office/drawing/2014/main" id="{8F17C3B9-E8D0-267E-7146-1E9673361A4B}"/>
              </a:ext>
            </a:extLst>
          </p:cNvPr>
          <p:cNvSpPr>
            <a:spLocks noGrp="1"/>
          </p:cNvSpPr>
          <p:nvPr>
            <p:ph type="body" sz="quarter" idx="30"/>
          </p:nvPr>
        </p:nvSpPr>
        <p:spPr>
          <a:xfrm>
            <a:off x="5576759" y="144971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Picture Placeholder 14">
            <a:extLst>
              <a:ext uri="{FF2B5EF4-FFF2-40B4-BE49-F238E27FC236}">
                <a16:creationId xmlns:a16="http://schemas.microsoft.com/office/drawing/2014/main" id="{7E9B2076-03CD-8440-CDC8-1DA0E2603DEC}"/>
              </a:ext>
            </a:extLst>
          </p:cNvPr>
          <p:cNvSpPr>
            <a:spLocks noGrp="1" noChangeAspect="1"/>
          </p:cNvSpPr>
          <p:nvPr>
            <p:ph type="pic" sz="quarter" idx="31"/>
          </p:nvPr>
        </p:nvSpPr>
        <p:spPr>
          <a:xfrm>
            <a:off x="4476618" y="1382189"/>
            <a:ext cx="961200" cy="961200"/>
          </a:xfrm>
          <a:prstGeom prst="ellipse">
            <a:avLst/>
          </a:prstGeom>
          <a:noFill/>
        </p:spPr>
        <p:txBody>
          <a:bodyPr/>
          <a:lstStyle>
            <a:lvl1pPr>
              <a:defRPr sz="1200" b="0"/>
            </a:lvl1pPr>
          </a:lstStyle>
          <a:p>
            <a:r>
              <a:rPr lang="en-US"/>
              <a:t>Click icon to add picture</a:t>
            </a:r>
            <a:endParaRPr lang="en-US" dirty="0"/>
          </a:p>
        </p:txBody>
      </p:sp>
      <p:sp>
        <p:nvSpPr>
          <p:cNvPr id="33" name="Text Placeholder 18">
            <a:extLst>
              <a:ext uri="{FF2B5EF4-FFF2-40B4-BE49-F238E27FC236}">
                <a16:creationId xmlns:a16="http://schemas.microsoft.com/office/drawing/2014/main" id="{CED04CBA-DE01-EE53-BB6F-07F996F8A484}"/>
              </a:ext>
            </a:extLst>
          </p:cNvPr>
          <p:cNvSpPr>
            <a:spLocks noGrp="1"/>
          </p:cNvSpPr>
          <p:nvPr>
            <p:ph type="body" sz="quarter" idx="32"/>
          </p:nvPr>
        </p:nvSpPr>
        <p:spPr>
          <a:xfrm>
            <a:off x="5578483" y="303448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Picture Placeholder 14">
            <a:extLst>
              <a:ext uri="{FF2B5EF4-FFF2-40B4-BE49-F238E27FC236}">
                <a16:creationId xmlns:a16="http://schemas.microsoft.com/office/drawing/2014/main" id="{58DA222D-C25A-D45A-7FCE-85430FF28398}"/>
              </a:ext>
            </a:extLst>
          </p:cNvPr>
          <p:cNvSpPr>
            <a:spLocks noGrp="1" noChangeAspect="1"/>
          </p:cNvSpPr>
          <p:nvPr>
            <p:ph type="pic" sz="quarter" idx="33"/>
          </p:nvPr>
        </p:nvSpPr>
        <p:spPr>
          <a:xfrm>
            <a:off x="4476883" y="2968105"/>
            <a:ext cx="961200" cy="961200"/>
          </a:xfrm>
          <a:prstGeom prst="ellipse">
            <a:avLst/>
          </a:prstGeom>
          <a:noFill/>
        </p:spPr>
        <p:txBody>
          <a:bodyPr/>
          <a:lstStyle>
            <a:lvl1pPr>
              <a:defRPr sz="1200" b="0"/>
            </a:lvl1pPr>
          </a:lstStyle>
          <a:p>
            <a:r>
              <a:rPr lang="en-US"/>
              <a:t>Click icon to add picture</a:t>
            </a:r>
            <a:endParaRPr lang="en-US" dirty="0"/>
          </a:p>
        </p:txBody>
      </p:sp>
      <p:sp>
        <p:nvSpPr>
          <p:cNvPr id="35" name="Text Placeholder 18">
            <a:extLst>
              <a:ext uri="{FF2B5EF4-FFF2-40B4-BE49-F238E27FC236}">
                <a16:creationId xmlns:a16="http://schemas.microsoft.com/office/drawing/2014/main" id="{4CE00001-8D51-75EC-4465-EED81474FE74}"/>
              </a:ext>
            </a:extLst>
          </p:cNvPr>
          <p:cNvSpPr>
            <a:spLocks noGrp="1"/>
          </p:cNvSpPr>
          <p:nvPr>
            <p:ph type="body" sz="quarter" idx="34"/>
          </p:nvPr>
        </p:nvSpPr>
        <p:spPr>
          <a:xfrm>
            <a:off x="5578483" y="461925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Picture Placeholder 14">
            <a:extLst>
              <a:ext uri="{FF2B5EF4-FFF2-40B4-BE49-F238E27FC236}">
                <a16:creationId xmlns:a16="http://schemas.microsoft.com/office/drawing/2014/main" id="{E403703E-D04C-61D4-A8F8-131F1E607124}"/>
              </a:ext>
            </a:extLst>
          </p:cNvPr>
          <p:cNvSpPr>
            <a:spLocks noGrp="1" noChangeAspect="1"/>
          </p:cNvSpPr>
          <p:nvPr>
            <p:ph type="pic" sz="quarter" idx="35"/>
          </p:nvPr>
        </p:nvSpPr>
        <p:spPr>
          <a:xfrm>
            <a:off x="4476883" y="4551729"/>
            <a:ext cx="961200" cy="961200"/>
          </a:xfrm>
          <a:prstGeom prst="ellipse">
            <a:avLst/>
          </a:prstGeom>
          <a:noFill/>
        </p:spPr>
        <p:txBody>
          <a:bodyPr/>
          <a:lstStyle>
            <a:lvl1pPr>
              <a:defRPr sz="1200" b="0"/>
            </a:lvl1pPr>
          </a:lstStyle>
          <a:p>
            <a:r>
              <a:rPr lang="en-US"/>
              <a:t>Click icon to add picture</a:t>
            </a:r>
            <a:endParaRPr lang="en-US" dirty="0"/>
          </a:p>
        </p:txBody>
      </p:sp>
      <p:sp>
        <p:nvSpPr>
          <p:cNvPr id="5" name="Abgerundete rechteckige Legende 10">
            <a:extLst>
              <a:ext uri="{FF2B5EF4-FFF2-40B4-BE49-F238E27FC236}">
                <a16:creationId xmlns:a16="http://schemas.microsoft.com/office/drawing/2014/main" id="{B2DAF909-A1A2-E1E1-72DB-73022240E5D5}"/>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7A281D4B-EB59-DE9F-0273-5D689A5BB17B}"/>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4147488723"/>
      </p:ext>
    </p:extLst>
  </p:cSld>
  <p:clrMapOvr>
    <a:masterClrMapping/>
  </p:clrMapOvr>
  <p:extLst>
    <p:ext uri="{DCECCB84-F9BA-43D5-87BE-67443E8EF086}">
      <p15:sldGuideLst xmlns:p15="http://schemas.microsoft.com/office/powerpoint/2012/main">
        <p15:guide id="1" orient="horz" pos="869">
          <p15:clr>
            <a:srgbClr val="FBAE40"/>
          </p15:clr>
        </p15:guide>
        <p15:guide id="2" pos="2819"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3512" userDrawn="1">
          <p15:clr>
            <a:srgbClr val="FBAE40"/>
          </p15:clr>
        </p15:guide>
        <p15:guide id="8" pos="501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act large dark">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C9466D7-7026-11D5-2238-B3F59D15C228}"/>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r>
              <a:rPr lang="en-US"/>
              <a:t>Click icon to add picture</a:t>
            </a:r>
            <a:endParaRPr lang="en-US" dirty="0"/>
          </a:p>
        </p:txBody>
      </p:sp>
      <p:sp>
        <p:nvSpPr>
          <p:cNvPr id="7" name="Graphic 4">
            <a:extLst>
              <a:ext uri="{FF2B5EF4-FFF2-40B4-BE49-F238E27FC236}">
                <a16:creationId xmlns:a16="http://schemas.microsoft.com/office/drawing/2014/main" id="{18856E0D-BA88-5530-3929-C472EBBF987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tx2"/>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r>
              <a:rPr lang="en-US"/>
              <a:t>Click icon to add picture</a:t>
            </a:r>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r>
              <a:rPr lang="en-US"/>
              <a:t>Click icon to add picture</a:t>
            </a:r>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7668000" cy="612000"/>
          </a:xfrm>
        </p:spPr>
        <p:txBody>
          <a:bodyPr/>
          <a:lstStyle>
            <a:lvl1pPr>
              <a:defRPr>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31" name="Text Placeholder 18">
            <a:extLst>
              <a:ext uri="{FF2B5EF4-FFF2-40B4-BE49-F238E27FC236}">
                <a16:creationId xmlns:a16="http://schemas.microsoft.com/office/drawing/2014/main" id="{8F17C3B9-E8D0-267E-7146-1E9673361A4B}"/>
              </a:ext>
            </a:extLst>
          </p:cNvPr>
          <p:cNvSpPr>
            <a:spLocks noGrp="1"/>
          </p:cNvSpPr>
          <p:nvPr>
            <p:ph type="body" sz="quarter" idx="30"/>
          </p:nvPr>
        </p:nvSpPr>
        <p:spPr>
          <a:xfrm>
            <a:off x="5576760" y="144971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Picture Placeholder 14">
            <a:extLst>
              <a:ext uri="{FF2B5EF4-FFF2-40B4-BE49-F238E27FC236}">
                <a16:creationId xmlns:a16="http://schemas.microsoft.com/office/drawing/2014/main" id="{7E9B2076-03CD-8440-CDC8-1DA0E2603DEC}"/>
              </a:ext>
            </a:extLst>
          </p:cNvPr>
          <p:cNvSpPr>
            <a:spLocks noGrp="1" noChangeAspect="1"/>
          </p:cNvSpPr>
          <p:nvPr>
            <p:ph type="pic" sz="quarter" idx="31"/>
          </p:nvPr>
        </p:nvSpPr>
        <p:spPr>
          <a:xfrm>
            <a:off x="4476618" y="1382189"/>
            <a:ext cx="961200" cy="961200"/>
          </a:xfrm>
          <a:prstGeom prst="ellipse">
            <a:avLst/>
          </a:prstGeom>
          <a:noFill/>
        </p:spPr>
        <p:txBody>
          <a:bodyPr/>
          <a:lstStyle>
            <a:lvl1pPr>
              <a:defRPr sz="1200" b="0"/>
            </a:lvl1pPr>
          </a:lstStyle>
          <a:p>
            <a:r>
              <a:rPr lang="en-US"/>
              <a:t>Click icon to add picture</a:t>
            </a:r>
            <a:endParaRPr lang="en-US" dirty="0"/>
          </a:p>
        </p:txBody>
      </p:sp>
      <p:sp>
        <p:nvSpPr>
          <p:cNvPr id="33" name="Text Placeholder 18">
            <a:extLst>
              <a:ext uri="{FF2B5EF4-FFF2-40B4-BE49-F238E27FC236}">
                <a16:creationId xmlns:a16="http://schemas.microsoft.com/office/drawing/2014/main" id="{CED04CBA-DE01-EE53-BB6F-07F996F8A484}"/>
              </a:ext>
            </a:extLst>
          </p:cNvPr>
          <p:cNvSpPr>
            <a:spLocks noGrp="1"/>
          </p:cNvSpPr>
          <p:nvPr>
            <p:ph type="body" sz="quarter" idx="32"/>
          </p:nvPr>
        </p:nvSpPr>
        <p:spPr>
          <a:xfrm>
            <a:off x="5578483" y="303448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Picture Placeholder 14">
            <a:extLst>
              <a:ext uri="{FF2B5EF4-FFF2-40B4-BE49-F238E27FC236}">
                <a16:creationId xmlns:a16="http://schemas.microsoft.com/office/drawing/2014/main" id="{58DA222D-C25A-D45A-7FCE-85430FF28398}"/>
              </a:ext>
            </a:extLst>
          </p:cNvPr>
          <p:cNvSpPr>
            <a:spLocks noGrp="1" noChangeAspect="1"/>
          </p:cNvSpPr>
          <p:nvPr>
            <p:ph type="pic" sz="quarter" idx="33"/>
          </p:nvPr>
        </p:nvSpPr>
        <p:spPr>
          <a:xfrm>
            <a:off x="4476883" y="2968105"/>
            <a:ext cx="961200" cy="961200"/>
          </a:xfrm>
          <a:prstGeom prst="ellipse">
            <a:avLst/>
          </a:prstGeom>
          <a:noFill/>
        </p:spPr>
        <p:txBody>
          <a:bodyPr/>
          <a:lstStyle>
            <a:lvl1pPr>
              <a:defRPr sz="1200" b="0"/>
            </a:lvl1pPr>
          </a:lstStyle>
          <a:p>
            <a:r>
              <a:rPr lang="en-US"/>
              <a:t>Click icon to add picture</a:t>
            </a:r>
            <a:endParaRPr lang="en-US" dirty="0"/>
          </a:p>
        </p:txBody>
      </p:sp>
      <p:sp>
        <p:nvSpPr>
          <p:cNvPr id="35" name="Text Placeholder 18">
            <a:extLst>
              <a:ext uri="{FF2B5EF4-FFF2-40B4-BE49-F238E27FC236}">
                <a16:creationId xmlns:a16="http://schemas.microsoft.com/office/drawing/2014/main" id="{4CE00001-8D51-75EC-4465-EED81474FE74}"/>
              </a:ext>
            </a:extLst>
          </p:cNvPr>
          <p:cNvSpPr>
            <a:spLocks noGrp="1"/>
          </p:cNvSpPr>
          <p:nvPr>
            <p:ph type="body" sz="quarter" idx="34"/>
          </p:nvPr>
        </p:nvSpPr>
        <p:spPr>
          <a:xfrm>
            <a:off x="5578483" y="461925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Picture Placeholder 14">
            <a:extLst>
              <a:ext uri="{FF2B5EF4-FFF2-40B4-BE49-F238E27FC236}">
                <a16:creationId xmlns:a16="http://schemas.microsoft.com/office/drawing/2014/main" id="{E403703E-D04C-61D4-A8F8-131F1E607124}"/>
              </a:ext>
            </a:extLst>
          </p:cNvPr>
          <p:cNvSpPr>
            <a:spLocks noGrp="1" noChangeAspect="1"/>
          </p:cNvSpPr>
          <p:nvPr>
            <p:ph type="pic" sz="quarter" idx="35"/>
          </p:nvPr>
        </p:nvSpPr>
        <p:spPr>
          <a:xfrm>
            <a:off x="4476883" y="4551729"/>
            <a:ext cx="961200" cy="961200"/>
          </a:xfrm>
          <a:prstGeom prst="ellipse">
            <a:avLst/>
          </a:prstGeom>
          <a:noFill/>
        </p:spPr>
        <p:txBody>
          <a:bodyPr/>
          <a:lstStyle>
            <a:lvl1pPr>
              <a:defRPr sz="1200" b="0"/>
            </a:lvl1pPr>
          </a:lstStyle>
          <a:p>
            <a:r>
              <a:rPr lang="en-US"/>
              <a:t>Click icon to add picture</a:t>
            </a:r>
            <a:endParaRPr lang="en-US" dirty="0"/>
          </a:p>
        </p:txBody>
      </p:sp>
      <p:cxnSp>
        <p:nvCxnSpPr>
          <p:cNvPr id="17" name="Gerade Verbindung 61">
            <a:extLst>
              <a:ext uri="{FF2B5EF4-FFF2-40B4-BE49-F238E27FC236}">
                <a16:creationId xmlns:a16="http://schemas.microsoft.com/office/drawing/2014/main" id="{80C5D521-F036-9A83-0F87-2C8872A57862}"/>
              </a:ext>
            </a:extLst>
          </p:cNvPr>
          <p:cNvCxnSpPr>
            <a:cxnSpLocks/>
          </p:cNvCxnSpPr>
          <p:nvPr userDrawn="1"/>
        </p:nvCxnSpPr>
        <p:spPr>
          <a:xfrm>
            <a:off x="0" y="1036800"/>
            <a:ext cx="803583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Online Image Placeholder 45">
            <a:extLst>
              <a:ext uri="{FF2B5EF4-FFF2-40B4-BE49-F238E27FC236}">
                <a16:creationId xmlns:a16="http://schemas.microsoft.com/office/drawing/2014/main" id="{5316C3A1-F248-4622-463A-34208F436AF0}"/>
              </a:ext>
            </a:extLst>
          </p:cNvPr>
          <p:cNvSpPr>
            <a:spLocks noGrp="1"/>
          </p:cNvSpPr>
          <p:nvPr>
            <p:ph type="clipArt" sz="quarter" idx="36" hasCustomPrompt="1"/>
          </p:nvPr>
        </p:nvSpPr>
        <p:spPr>
          <a:xfrm>
            <a:off x="8211600" y="568800"/>
            <a:ext cx="3693600" cy="1234387"/>
          </a:xfrm>
          <a:custGeom>
            <a:avLst/>
            <a:gdLst>
              <a:gd name="connsiteX0" fmla="*/ 3669331 w 3693600"/>
              <a:gd name="connsiteY0" fmla="*/ 0 h 1234387"/>
              <a:gd name="connsiteX1" fmla="*/ 3693600 w 3693600"/>
              <a:gd name="connsiteY1" fmla="*/ 0 h 1234387"/>
              <a:gd name="connsiteX2" fmla="*/ 3693600 w 3693600"/>
              <a:gd name="connsiteY2" fmla="*/ 11828 h 1234387"/>
              <a:gd name="connsiteX3" fmla="*/ 3684966 w 3693600"/>
              <a:gd name="connsiteY3" fmla="*/ 97215 h 1234387"/>
              <a:gd name="connsiteX4" fmla="*/ 3211826 w 3693600"/>
              <a:gd name="connsiteY4" fmla="*/ 482976 h 1234387"/>
              <a:gd name="connsiteX5" fmla="*/ 482971 w 3693600"/>
              <a:gd name="connsiteY5" fmla="*/ 482976 h 1234387"/>
              <a:gd name="connsiteX6" fmla="*/ 25466 w 3693600"/>
              <a:gd name="connsiteY6" fmla="*/ 940487 h 1234387"/>
              <a:gd name="connsiteX7" fmla="*/ 25466 w 3693600"/>
              <a:gd name="connsiteY7" fmla="*/ 1234387 h 1234387"/>
              <a:gd name="connsiteX8" fmla="*/ 25465 w 3693600"/>
              <a:gd name="connsiteY8" fmla="*/ 1234387 h 1234387"/>
              <a:gd name="connsiteX9" fmla="*/ 0 w 3693600"/>
              <a:gd name="connsiteY9" fmla="*/ 1234387 h 1234387"/>
              <a:gd name="connsiteX10" fmla="*/ 0 w 3693600"/>
              <a:gd name="connsiteY10" fmla="*/ 940487 h 1234387"/>
              <a:gd name="connsiteX11" fmla="*/ 482970 w 3693600"/>
              <a:gd name="connsiteY11" fmla="*/ 457511 h 1234387"/>
              <a:gd name="connsiteX12" fmla="*/ 3211826 w 3693600"/>
              <a:gd name="connsiteY12" fmla="*/ 457511 h 1234387"/>
              <a:gd name="connsiteX13" fmla="*/ 3669331 w 3693600"/>
              <a:gd name="connsiteY13" fmla="*/ 0 h 123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3600" h="1234387">
                <a:moveTo>
                  <a:pt x="3669331" y="0"/>
                </a:moveTo>
                <a:lnTo>
                  <a:pt x="3693600" y="0"/>
                </a:lnTo>
                <a:lnTo>
                  <a:pt x="3693600" y="11828"/>
                </a:lnTo>
                <a:lnTo>
                  <a:pt x="3684966" y="97215"/>
                </a:lnTo>
                <a:cubicBezTo>
                  <a:pt x="3639855" y="317095"/>
                  <a:pt x="3444846" y="482976"/>
                  <a:pt x="3211826" y="482976"/>
                </a:cubicBezTo>
                <a:lnTo>
                  <a:pt x="482971" y="482976"/>
                </a:lnTo>
                <a:cubicBezTo>
                  <a:pt x="230699" y="482976"/>
                  <a:pt x="25466" y="688215"/>
                  <a:pt x="25466" y="940487"/>
                </a:cubicBezTo>
                <a:lnTo>
                  <a:pt x="25466" y="1234387"/>
                </a:lnTo>
                <a:lnTo>
                  <a:pt x="25465" y="1234387"/>
                </a:lnTo>
                <a:lnTo>
                  <a:pt x="0" y="1234387"/>
                </a:lnTo>
                <a:lnTo>
                  <a:pt x="0" y="940487"/>
                </a:lnTo>
                <a:cubicBezTo>
                  <a:pt x="0" y="674172"/>
                  <a:pt x="216661" y="457511"/>
                  <a:pt x="482970" y="457511"/>
                </a:cubicBezTo>
                <a:lnTo>
                  <a:pt x="3211826" y="457511"/>
                </a:lnTo>
                <a:cubicBezTo>
                  <a:pt x="3464098" y="457511"/>
                  <a:pt x="3669331" y="252271"/>
                  <a:pt x="3669331" y="0"/>
                </a:cubicBezTo>
                <a:close/>
              </a:path>
            </a:pathLst>
          </a:custGeom>
          <a:solidFill>
            <a:schemeClr val="accent1"/>
          </a:solidFill>
        </p:spPr>
        <p:txBody>
          <a:bodyPr wrap="square">
            <a:noAutofit/>
          </a:bodyPr>
          <a:lstStyle>
            <a:lvl1pPr>
              <a:defRPr sz="100" b="0"/>
            </a:lvl1pPr>
          </a:lstStyle>
          <a:p>
            <a:r>
              <a:rPr lang="en-US" dirty="0"/>
              <a:t>.</a:t>
            </a:r>
          </a:p>
        </p:txBody>
      </p:sp>
      <p:sp>
        <p:nvSpPr>
          <p:cNvPr id="5" name="Abgerundete rechteckige Legende 10">
            <a:extLst>
              <a:ext uri="{FF2B5EF4-FFF2-40B4-BE49-F238E27FC236}">
                <a16:creationId xmlns:a16="http://schemas.microsoft.com/office/drawing/2014/main" id="{D884BB73-4B88-0D28-EEBD-7D0F8108B708}"/>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9C1990D3-2136-F6AA-532B-6B2F9A159231}"/>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3066897868"/>
      </p:ext>
    </p:extLst>
  </p:cSld>
  <p:clrMapOvr>
    <a:masterClrMapping/>
  </p:clrMapOvr>
  <p:extLst>
    <p:ext uri="{DCECCB84-F9BA-43D5-87BE-67443E8EF086}">
      <p15:sldGuideLst xmlns:p15="http://schemas.microsoft.com/office/powerpoint/2012/main">
        <p15:guide id="1" orient="horz" pos="869">
          <p15:clr>
            <a:srgbClr val="FBAE40"/>
          </p15:clr>
        </p15:guide>
        <p15:guide id="2" pos="2819"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3512" userDrawn="1">
          <p15:clr>
            <a:srgbClr val="FBAE40"/>
          </p15:clr>
        </p15:guide>
        <p15:guide id="8" pos="501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dark with picture">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15264148-2665-8D2E-D76E-A0FC2595BD44}"/>
              </a:ext>
            </a:extLst>
          </p:cNvPr>
          <p:cNvSpPr>
            <a:spLocks noGrp="1"/>
          </p:cNvSpPr>
          <p:nvPr>
            <p:ph type="pic" sz="quarter" idx="13"/>
          </p:nvPr>
        </p:nvSpPr>
        <p:spPr>
          <a:xfrm>
            <a:off x="2688298" y="0"/>
            <a:ext cx="9503702" cy="6858000"/>
          </a:xfrm>
          <a:custGeom>
            <a:avLst/>
            <a:gdLst>
              <a:gd name="connsiteX0" fmla="*/ 0 w 9503702"/>
              <a:gd name="connsiteY0" fmla="*/ 0 h 6858000"/>
              <a:gd name="connsiteX1" fmla="*/ 9503702 w 9503702"/>
              <a:gd name="connsiteY1" fmla="*/ 0 h 6858000"/>
              <a:gd name="connsiteX2" fmla="*/ 9503702 w 9503702"/>
              <a:gd name="connsiteY2" fmla="*/ 6858000 h 6858000"/>
              <a:gd name="connsiteX3" fmla="*/ 0 w 9503702"/>
              <a:gd name="connsiteY3" fmla="*/ 6858000 h 6858000"/>
              <a:gd name="connsiteX4" fmla="*/ 287998 w 9503702"/>
              <a:gd name="connsiteY4" fmla="*/ 6570002 h 6858000"/>
              <a:gd name="connsiteX5" fmla="*/ 287998 w 9503702"/>
              <a:gd name="connsiteY5" fmla="*/ 287998 h 6858000"/>
              <a:gd name="connsiteX6" fmla="*/ 0 w 950370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02" h="6858000">
                <a:moveTo>
                  <a:pt x="0" y="0"/>
                </a:moveTo>
                <a:lnTo>
                  <a:pt x="9503702" y="0"/>
                </a:lnTo>
                <a:lnTo>
                  <a:pt x="9503702" y="6858000"/>
                </a:lnTo>
                <a:lnTo>
                  <a:pt x="0" y="6858000"/>
                </a:lnTo>
                <a:cubicBezTo>
                  <a:pt x="159055" y="6858000"/>
                  <a:pt x="287998" y="6729057"/>
                  <a:pt x="287998" y="6570002"/>
                </a:cubicBezTo>
                <a:lnTo>
                  <a:pt x="287998" y="287998"/>
                </a:lnTo>
                <a:cubicBezTo>
                  <a:pt x="287998" y="128943"/>
                  <a:pt x="159055" y="0"/>
                  <a:pt x="0" y="0"/>
                </a:cubicBezTo>
                <a:close/>
              </a:path>
            </a:pathLst>
          </a:custGeom>
        </p:spPr>
        <p:txBody>
          <a:bodyPr wrap="square" lIns="288000">
            <a:noAutofit/>
          </a:bodyPr>
          <a:lstStyle/>
          <a:p>
            <a:r>
              <a:rPr lang="en-US"/>
              <a:t>Click icon to add picture</a:t>
            </a:r>
            <a:endParaRPr lang="en-US" dirty="0"/>
          </a:p>
        </p:txBody>
      </p:sp>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287098" y="2418168"/>
            <a:ext cx="2401200" cy="972000"/>
          </a:xfrm>
        </p:spPr>
        <p:txBody>
          <a:bodyPr anchor="t" anchorCtr="0"/>
          <a:lstStyle>
            <a:lvl1pPr>
              <a:defRPr sz="2000">
                <a:solidFill>
                  <a:schemeClr val="bg1"/>
                </a:solidFill>
              </a:defRPr>
            </a:lvl1pPr>
          </a:lstStyle>
          <a:p>
            <a:r>
              <a:rPr lang="en-US"/>
              <a:t>Click to edit Master title style</a:t>
            </a:r>
            <a:endParaRPr lang="en-US" dirty="0"/>
          </a:p>
        </p:txBody>
      </p:sp>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bg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7" name="Footer Placeholder 6">
            <a:extLst>
              <a:ext uri="{FF2B5EF4-FFF2-40B4-BE49-F238E27FC236}">
                <a16:creationId xmlns:a16="http://schemas.microsoft.com/office/drawing/2014/main" id="{B3B064D5-18ED-8929-D911-00D06ABEE77D}"/>
              </a:ext>
            </a:extLst>
          </p:cNvPr>
          <p:cNvSpPr>
            <a:spLocks noGrp="1"/>
          </p:cNvSpPr>
          <p:nvPr>
            <p:ph type="ftr" sz="quarter" idx="18"/>
          </p:nvPr>
        </p:nvSpPr>
        <p:spPr>
          <a:xfrm>
            <a:off x="3265200" y="6450420"/>
            <a:ext cx="6656400" cy="144000"/>
          </a:xfrm>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8" name="Slide Number Placeholder 7">
            <a:extLst>
              <a:ext uri="{FF2B5EF4-FFF2-40B4-BE49-F238E27FC236}">
                <a16:creationId xmlns:a16="http://schemas.microsoft.com/office/drawing/2014/main" id="{DE275322-EFFD-0088-ECD5-FCBA78490454}"/>
              </a:ext>
            </a:extLst>
          </p:cNvPr>
          <p:cNvSpPr>
            <a:spLocks noGrp="1"/>
          </p:cNvSpPr>
          <p:nvPr>
            <p:ph type="sldNum" sz="quarter" idx="19"/>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10" name="Online Image Placeholder 9">
            <a:extLst>
              <a:ext uri="{FF2B5EF4-FFF2-40B4-BE49-F238E27FC236}">
                <a16:creationId xmlns:a16="http://schemas.microsoft.com/office/drawing/2014/main" id="{B9B72513-928F-1512-0B21-FDD4422728AA}"/>
              </a:ext>
            </a:extLst>
          </p:cNvPr>
          <p:cNvSpPr>
            <a:spLocks noGrp="1" noRot="1" noChangeAspect="1" noMove="1" noResize="1" noEditPoints="1" noAdjustHandles="1" noChangeArrowheads="1" noChangeShapeType="1"/>
          </p:cNvSpPr>
          <p:nvPr>
            <p:ph type="clipArt" sz="quarter" idx="20" hasCustomPrompt="1"/>
          </p:nvPr>
        </p:nvSpPr>
        <p:spPr>
          <a:xfrm>
            <a:off x="288000" y="2228400"/>
            <a:ext cx="3679200" cy="25400"/>
          </a:xfrm>
          <a:solidFill>
            <a:srgbClr val="3C3E00"/>
          </a:solidFill>
        </p:spPr>
        <p:txBody>
          <a:bodyPr/>
          <a:lstStyle>
            <a:lvl1pPr>
              <a:defRPr sz="100" b="0">
                <a:solidFill>
                  <a:srgbClr val="3C3E00"/>
                </a:solidFill>
              </a:defRPr>
            </a:lvl1pPr>
          </a:lstStyle>
          <a:p>
            <a:r>
              <a:rPr lang="en-US" dirty="0"/>
              <a:t>.</a:t>
            </a:r>
          </a:p>
        </p:txBody>
      </p:sp>
      <p:sp>
        <p:nvSpPr>
          <p:cNvPr id="11" name="Online Image Placeholder 9">
            <a:extLst>
              <a:ext uri="{FF2B5EF4-FFF2-40B4-BE49-F238E27FC236}">
                <a16:creationId xmlns:a16="http://schemas.microsoft.com/office/drawing/2014/main" id="{CE893564-5FFC-47CD-6D92-4F47BAD9A057}"/>
              </a:ext>
            </a:extLst>
          </p:cNvPr>
          <p:cNvSpPr>
            <a:spLocks noGrp="1" noRot="1" noMove="1" noResize="1" noEditPoints="1" noAdjustHandles="1" noChangeArrowheads="1" noChangeShapeType="1"/>
          </p:cNvSpPr>
          <p:nvPr>
            <p:ph type="clipArt" sz="quarter" idx="21" hasCustomPrompt="1"/>
          </p:nvPr>
        </p:nvSpPr>
        <p:spPr>
          <a:xfrm>
            <a:off x="10751366" y="2228400"/>
            <a:ext cx="1440634" cy="25200"/>
          </a:xfrm>
          <a:solidFill>
            <a:srgbClr val="3C3E00"/>
          </a:solidFill>
        </p:spPr>
        <p:txBody>
          <a:bodyPr/>
          <a:lstStyle>
            <a:lvl1pPr>
              <a:defRPr sz="100" b="0">
                <a:solidFill>
                  <a:srgbClr val="3C3E00"/>
                </a:solidFill>
              </a:defRPr>
            </a:lvl1pPr>
          </a:lstStyle>
          <a:p>
            <a:r>
              <a:rPr lang="en-US" dirty="0"/>
              <a:t>.</a:t>
            </a:r>
          </a:p>
        </p:txBody>
      </p:sp>
      <p:sp>
        <p:nvSpPr>
          <p:cNvPr id="3" name="Abgerundete rechteckige Legende 10">
            <a:extLst>
              <a:ext uri="{FF2B5EF4-FFF2-40B4-BE49-F238E27FC236}">
                <a16:creationId xmlns:a16="http://schemas.microsoft.com/office/drawing/2014/main" id="{227D057A-0ECA-3593-9CB8-0151FD60CCE7}"/>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6" name="Abgerundete rechteckige Legende 10">
            <a:extLst>
              <a:ext uri="{FF2B5EF4-FFF2-40B4-BE49-F238E27FC236}">
                <a16:creationId xmlns:a16="http://schemas.microsoft.com/office/drawing/2014/main" id="{BFB48F6E-93E1-73F0-FF6C-C2007152DF5D}"/>
              </a:ext>
            </a:extLst>
          </p:cNvPr>
          <p:cNvSpPr/>
          <p:nvPr userDrawn="1"/>
        </p:nvSpPr>
        <p:spPr>
          <a:xfrm>
            <a:off x="-2808000" y="2418168"/>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Short title for slide with picture</a:t>
            </a:r>
          </a:p>
        </p:txBody>
      </p:sp>
    </p:spTree>
    <p:extLst>
      <p:ext uri="{BB962C8B-B14F-4D97-AF65-F5344CB8AC3E}">
        <p14:creationId xmlns:p14="http://schemas.microsoft.com/office/powerpoint/2010/main" val="1588594045"/>
      </p:ext>
    </p:extLst>
  </p:cSld>
  <p:clrMapOvr>
    <a:masterClrMapping/>
  </p:clrMapOvr>
  <p:extLst>
    <p:ext uri="{DCECCB84-F9BA-43D5-87BE-67443E8EF086}">
      <p15:sldGuideLst xmlns:p15="http://schemas.microsoft.com/office/powerpoint/2012/main">
        <p15:guide id="1" orient="horz" pos="1522" userDrawn="1">
          <p15:clr>
            <a:srgbClr val="FBAE40"/>
          </p15:clr>
        </p15:guide>
        <p15:guide id="2" pos="1693" userDrawn="1">
          <p15:clr>
            <a:srgbClr val="FBAE40"/>
          </p15:clr>
        </p15:guide>
        <p15:guide id="3" orient="horz" pos="1305"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ntact small light QR, Logo neg.">
    <p:bg>
      <p:bgPr>
        <a:solidFill>
          <a:schemeClr val="accent1"/>
        </a:solidFill>
        <a:effectLst/>
      </p:bgPr>
    </p:bg>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528019" y="144971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r>
              <a:rPr lang="en-US"/>
              <a:t>Click icon to add picture</a:t>
            </a:r>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2527200" y="303448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2527200" y="461925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r>
              <a:rPr lang="en-US"/>
              <a:t>Click icon to add picture</a:t>
            </a:r>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6C3909B6-6900-6B25-A7C5-5D16C089558F}"/>
              </a:ext>
            </a:extLst>
          </p:cNvPr>
          <p:cNvSpPr>
            <a:spLocks noGrp="1"/>
          </p:cNvSpPr>
          <p:nvPr>
            <p:ph type="pic" sz="quarter" idx="30"/>
          </p:nvPr>
        </p:nvSpPr>
        <p:spPr>
          <a:xfrm>
            <a:off x="1490400" y="1450800"/>
            <a:ext cx="831600" cy="831600"/>
          </a:xfrm>
        </p:spPr>
        <p:txBody>
          <a:bodyPr/>
          <a:lstStyle>
            <a:lvl1pPr>
              <a:defRPr sz="1200" b="0"/>
            </a:lvl1pPr>
          </a:lstStyle>
          <a:p>
            <a:r>
              <a:rPr lang="en-US"/>
              <a:t>Click icon to add picture</a:t>
            </a:r>
            <a:endParaRPr lang="en-US" dirty="0"/>
          </a:p>
        </p:txBody>
      </p:sp>
      <p:sp>
        <p:nvSpPr>
          <p:cNvPr id="13" name="Picture Placeholder 11">
            <a:extLst>
              <a:ext uri="{FF2B5EF4-FFF2-40B4-BE49-F238E27FC236}">
                <a16:creationId xmlns:a16="http://schemas.microsoft.com/office/drawing/2014/main" id="{E91E32B3-D028-E1C6-CA1D-3EBFA9BD27A7}"/>
              </a:ext>
            </a:extLst>
          </p:cNvPr>
          <p:cNvSpPr>
            <a:spLocks noGrp="1"/>
          </p:cNvSpPr>
          <p:nvPr>
            <p:ph type="pic" sz="quarter" idx="31"/>
          </p:nvPr>
        </p:nvSpPr>
        <p:spPr>
          <a:xfrm>
            <a:off x="1490400" y="3034800"/>
            <a:ext cx="831600" cy="831600"/>
          </a:xfrm>
        </p:spPr>
        <p:txBody>
          <a:bodyPr/>
          <a:lstStyle>
            <a:lvl1pPr>
              <a:defRPr sz="1200" b="0"/>
            </a:lvl1pPr>
          </a:lstStyle>
          <a:p>
            <a:r>
              <a:rPr lang="en-US"/>
              <a:t>Click icon to add picture</a:t>
            </a:r>
            <a:endParaRPr lang="en-US" dirty="0"/>
          </a:p>
        </p:txBody>
      </p:sp>
      <p:sp>
        <p:nvSpPr>
          <p:cNvPr id="14" name="Picture Placeholder 11">
            <a:extLst>
              <a:ext uri="{FF2B5EF4-FFF2-40B4-BE49-F238E27FC236}">
                <a16:creationId xmlns:a16="http://schemas.microsoft.com/office/drawing/2014/main" id="{C517D935-6131-7EA8-AED7-A6ED7082FEF8}"/>
              </a:ext>
            </a:extLst>
          </p:cNvPr>
          <p:cNvSpPr>
            <a:spLocks noGrp="1"/>
          </p:cNvSpPr>
          <p:nvPr>
            <p:ph type="pic" sz="quarter" idx="32"/>
          </p:nvPr>
        </p:nvSpPr>
        <p:spPr>
          <a:xfrm>
            <a:off x="1490400" y="4618800"/>
            <a:ext cx="831600" cy="831600"/>
          </a:xfrm>
        </p:spPr>
        <p:txBody>
          <a:bodyPr/>
          <a:lstStyle>
            <a:lvl1pPr>
              <a:defRPr sz="1200" b="0"/>
            </a:lvl1pPr>
          </a:lstStyle>
          <a:p>
            <a:r>
              <a:rPr lang="en-US"/>
              <a:t>Click icon to add picture</a:t>
            </a:r>
            <a:endParaRPr lang="en-US" dirty="0"/>
          </a:p>
        </p:txBody>
      </p:sp>
      <p:pic>
        <p:nvPicPr>
          <p:cNvPr id="6" name="Grafik 10">
            <a:extLst>
              <a:ext uri="{FF2B5EF4-FFF2-40B4-BE49-F238E27FC236}">
                <a16:creationId xmlns:a16="http://schemas.microsoft.com/office/drawing/2014/main" id="{6FAD160A-5087-060D-4C02-28422E86AB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r>
              <a:rPr lang="en-US"/>
              <a:t>Click icon to add picture</a:t>
            </a:r>
            <a:endParaRPr lang="en-US" dirty="0"/>
          </a:p>
        </p:txBody>
      </p:sp>
      <p:sp>
        <p:nvSpPr>
          <p:cNvPr id="7" name="Abgerundete rechteckige Legende 10">
            <a:extLst>
              <a:ext uri="{FF2B5EF4-FFF2-40B4-BE49-F238E27FC236}">
                <a16:creationId xmlns:a16="http://schemas.microsoft.com/office/drawing/2014/main" id="{7E0670F7-087B-2972-690A-DDBE89979A57}"/>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3E546B0A-9AF6-2F95-4067-6B9A59DDB260}"/>
              </a:ext>
            </a:extLst>
          </p:cNvPr>
          <p:cNvSpPr/>
          <p:nvPr userDrawn="1"/>
        </p:nvSpPr>
        <p:spPr>
          <a:xfrm>
            <a:off x="-2808000" y="1449388"/>
            <a:ext cx="2696941" cy="18870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the round placeholder and QR code in the square one.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1579938911"/>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1592" userDrawn="1">
          <p15:clr>
            <a:srgbClr val="FBAE40"/>
          </p15:clr>
        </p15:guide>
        <p15:guide id="8" pos="937"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 small light QR, Logo pos.">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528019" y="144971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r>
              <a:rPr lang="en-US"/>
              <a:t>Click icon to add picture</a:t>
            </a:r>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2527200" y="303448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2527200" y="461925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r>
              <a:rPr lang="en-US"/>
              <a:t>Click icon to add picture</a:t>
            </a:r>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6C3909B6-6900-6B25-A7C5-5D16C089558F}"/>
              </a:ext>
            </a:extLst>
          </p:cNvPr>
          <p:cNvSpPr>
            <a:spLocks noGrp="1"/>
          </p:cNvSpPr>
          <p:nvPr>
            <p:ph type="pic" sz="quarter" idx="30"/>
          </p:nvPr>
        </p:nvSpPr>
        <p:spPr>
          <a:xfrm>
            <a:off x="1490400" y="1450800"/>
            <a:ext cx="831600" cy="831600"/>
          </a:xfrm>
        </p:spPr>
        <p:txBody>
          <a:bodyPr/>
          <a:lstStyle>
            <a:lvl1pPr>
              <a:defRPr sz="1200" b="0"/>
            </a:lvl1pPr>
          </a:lstStyle>
          <a:p>
            <a:r>
              <a:rPr lang="en-US"/>
              <a:t>Click icon to add picture</a:t>
            </a:r>
            <a:endParaRPr lang="en-US" dirty="0"/>
          </a:p>
        </p:txBody>
      </p:sp>
      <p:sp>
        <p:nvSpPr>
          <p:cNvPr id="13" name="Picture Placeholder 11">
            <a:extLst>
              <a:ext uri="{FF2B5EF4-FFF2-40B4-BE49-F238E27FC236}">
                <a16:creationId xmlns:a16="http://schemas.microsoft.com/office/drawing/2014/main" id="{E91E32B3-D028-E1C6-CA1D-3EBFA9BD27A7}"/>
              </a:ext>
            </a:extLst>
          </p:cNvPr>
          <p:cNvSpPr>
            <a:spLocks noGrp="1"/>
          </p:cNvSpPr>
          <p:nvPr>
            <p:ph type="pic" sz="quarter" idx="31"/>
          </p:nvPr>
        </p:nvSpPr>
        <p:spPr>
          <a:xfrm>
            <a:off x="1490400" y="3034800"/>
            <a:ext cx="831600" cy="831600"/>
          </a:xfrm>
        </p:spPr>
        <p:txBody>
          <a:bodyPr/>
          <a:lstStyle>
            <a:lvl1pPr>
              <a:defRPr sz="1200" b="0"/>
            </a:lvl1pPr>
          </a:lstStyle>
          <a:p>
            <a:r>
              <a:rPr lang="en-US"/>
              <a:t>Click icon to add picture</a:t>
            </a:r>
            <a:endParaRPr lang="en-US" dirty="0"/>
          </a:p>
        </p:txBody>
      </p:sp>
      <p:sp>
        <p:nvSpPr>
          <p:cNvPr id="14" name="Picture Placeholder 11">
            <a:extLst>
              <a:ext uri="{FF2B5EF4-FFF2-40B4-BE49-F238E27FC236}">
                <a16:creationId xmlns:a16="http://schemas.microsoft.com/office/drawing/2014/main" id="{C517D935-6131-7EA8-AED7-A6ED7082FEF8}"/>
              </a:ext>
            </a:extLst>
          </p:cNvPr>
          <p:cNvSpPr>
            <a:spLocks noGrp="1"/>
          </p:cNvSpPr>
          <p:nvPr>
            <p:ph type="pic" sz="quarter" idx="32"/>
          </p:nvPr>
        </p:nvSpPr>
        <p:spPr>
          <a:xfrm>
            <a:off x="1490400" y="4618800"/>
            <a:ext cx="831600" cy="831600"/>
          </a:xfrm>
        </p:spPr>
        <p:txBody>
          <a:bodyPr/>
          <a:lstStyle>
            <a:lvl1pPr>
              <a:defRPr sz="1200" b="0"/>
            </a:lvl1pPr>
          </a:lstStyle>
          <a:p>
            <a:r>
              <a:rPr lang="en-US"/>
              <a:t>Click icon to add picture</a:t>
            </a:r>
            <a:endParaRPr lang="en-US" dirty="0"/>
          </a:p>
        </p:txBody>
      </p:sp>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r>
              <a:rPr lang="en-US"/>
              <a:t>Click icon to add picture</a:t>
            </a:r>
            <a:endParaRPr lang="en-US" dirty="0"/>
          </a:p>
        </p:txBody>
      </p:sp>
      <p:sp>
        <p:nvSpPr>
          <p:cNvPr id="5" name="Abgerundete rechteckige Legende 10">
            <a:extLst>
              <a:ext uri="{FF2B5EF4-FFF2-40B4-BE49-F238E27FC236}">
                <a16:creationId xmlns:a16="http://schemas.microsoft.com/office/drawing/2014/main" id="{5956739D-2000-5719-2909-846499B7C9CC}"/>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7" name="Abgerundete rechteckige Legende 10">
            <a:extLst>
              <a:ext uri="{FF2B5EF4-FFF2-40B4-BE49-F238E27FC236}">
                <a16:creationId xmlns:a16="http://schemas.microsoft.com/office/drawing/2014/main" id="{EDC84F04-6A48-BBAE-A7B0-359C13100431}"/>
              </a:ext>
            </a:extLst>
          </p:cNvPr>
          <p:cNvSpPr/>
          <p:nvPr userDrawn="1"/>
        </p:nvSpPr>
        <p:spPr>
          <a:xfrm>
            <a:off x="-2808000" y="1449388"/>
            <a:ext cx="2696941" cy="18870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the round placeholder and QR code in the square one.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1951308018"/>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1592" userDrawn="1">
          <p15:clr>
            <a:srgbClr val="FBAE40"/>
          </p15:clr>
        </p15:guide>
        <p15:guide id="8" pos="937"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large light QR">
    <p:spTree>
      <p:nvGrpSpPr>
        <p:cNvPr id="1" name=""/>
        <p:cNvGrpSpPr/>
        <p:nvPr/>
      </p:nvGrpSpPr>
      <p:grpSpPr>
        <a:xfrm>
          <a:off x="0" y="0"/>
          <a:ext cx="0" cy="0"/>
          <a:chOff x="0" y="0"/>
          <a:chExt cx="0" cy="0"/>
        </a:xfrm>
      </p:grpSpPr>
      <p:sp>
        <p:nvSpPr>
          <p:cNvPr id="26" name="Text Placeholder 18">
            <a:extLst>
              <a:ext uri="{FF2B5EF4-FFF2-40B4-BE49-F238E27FC236}">
                <a16:creationId xmlns:a16="http://schemas.microsoft.com/office/drawing/2014/main" id="{9C45C550-67C8-8E0E-76B2-10F7BAEB016D}"/>
              </a:ext>
            </a:extLst>
          </p:cNvPr>
          <p:cNvSpPr>
            <a:spLocks noGrp="1"/>
          </p:cNvSpPr>
          <p:nvPr>
            <p:ph type="body" sz="quarter" idx="33"/>
          </p:nvPr>
        </p:nvSpPr>
        <p:spPr>
          <a:xfrm>
            <a:off x="8411048" y="145080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Picture Placeholder 14">
            <a:extLst>
              <a:ext uri="{FF2B5EF4-FFF2-40B4-BE49-F238E27FC236}">
                <a16:creationId xmlns:a16="http://schemas.microsoft.com/office/drawing/2014/main" id="{226A956F-BF0B-11B1-BA4F-4767F296B544}"/>
              </a:ext>
            </a:extLst>
          </p:cNvPr>
          <p:cNvSpPr>
            <a:spLocks noGrp="1" noChangeAspect="1"/>
          </p:cNvSpPr>
          <p:nvPr>
            <p:ph type="pic" sz="quarter" idx="34"/>
          </p:nvPr>
        </p:nvSpPr>
        <p:spPr>
          <a:xfrm>
            <a:off x="6170764" y="1382400"/>
            <a:ext cx="961200" cy="961200"/>
          </a:xfrm>
          <a:prstGeom prst="ellipse">
            <a:avLst/>
          </a:prstGeom>
          <a:noFill/>
        </p:spPr>
        <p:txBody>
          <a:bodyPr/>
          <a:lstStyle>
            <a:lvl1pPr>
              <a:defRPr sz="1200" b="0"/>
            </a:lvl1pPr>
          </a:lstStyle>
          <a:p>
            <a:r>
              <a:rPr lang="en-US"/>
              <a:t>Click icon to add picture</a:t>
            </a:r>
            <a:endParaRPr lang="en-US" dirty="0"/>
          </a:p>
        </p:txBody>
      </p:sp>
      <p:sp>
        <p:nvSpPr>
          <p:cNvPr id="34" name="Picture Placeholder 11">
            <a:extLst>
              <a:ext uri="{FF2B5EF4-FFF2-40B4-BE49-F238E27FC236}">
                <a16:creationId xmlns:a16="http://schemas.microsoft.com/office/drawing/2014/main" id="{438F40B8-7652-6E88-69E0-B92FC96B5734}"/>
              </a:ext>
            </a:extLst>
          </p:cNvPr>
          <p:cNvSpPr>
            <a:spLocks noGrp="1"/>
          </p:cNvSpPr>
          <p:nvPr>
            <p:ph type="pic" sz="quarter" idx="39"/>
          </p:nvPr>
        </p:nvSpPr>
        <p:spPr>
          <a:xfrm>
            <a:off x="7373429" y="1450800"/>
            <a:ext cx="831600" cy="831600"/>
          </a:xfrm>
        </p:spPr>
        <p:txBody>
          <a:bodyPr/>
          <a:lstStyle>
            <a:lvl1pPr>
              <a:defRPr sz="1200" b="0"/>
            </a:lvl1pPr>
          </a:lstStyle>
          <a:p>
            <a:r>
              <a:rPr lang="en-US"/>
              <a:t>Click icon to add picture</a:t>
            </a:r>
            <a:endParaRPr lang="en-US" dirty="0"/>
          </a:p>
        </p:txBody>
      </p:sp>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528019" y="144971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r>
              <a:rPr lang="en-US"/>
              <a:t>Click icon to add picture</a:t>
            </a:r>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2527200" y="3034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2527200" y="4618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r>
              <a:rPr lang="en-US"/>
              <a:t>Click icon to add picture</a:t>
            </a:r>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11617200" cy="612000"/>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6C3909B6-6900-6B25-A7C5-5D16C089558F}"/>
              </a:ext>
            </a:extLst>
          </p:cNvPr>
          <p:cNvSpPr>
            <a:spLocks noGrp="1"/>
          </p:cNvSpPr>
          <p:nvPr>
            <p:ph type="pic" sz="quarter" idx="30"/>
          </p:nvPr>
        </p:nvSpPr>
        <p:spPr>
          <a:xfrm>
            <a:off x="1490400" y="1450800"/>
            <a:ext cx="831600" cy="831600"/>
          </a:xfrm>
        </p:spPr>
        <p:txBody>
          <a:bodyPr/>
          <a:lstStyle>
            <a:lvl1pPr>
              <a:defRPr sz="1200" b="0"/>
            </a:lvl1pPr>
          </a:lstStyle>
          <a:p>
            <a:r>
              <a:rPr lang="en-US"/>
              <a:t>Click icon to add picture</a:t>
            </a:r>
            <a:endParaRPr lang="en-US" dirty="0"/>
          </a:p>
        </p:txBody>
      </p:sp>
      <p:sp>
        <p:nvSpPr>
          <p:cNvPr id="13" name="Picture Placeholder 11">
            <a:extLst>
              <a:ext uri="{FF2B5EF4-FFF2-40B4-BE49-F238E27FC236}">
                <a16:creationId xmlns:a16="http://schemas.microsoft.com/office/drawing/2014/main" id="{E91E32B3-D028-E1C6-CA1D-3EBFA9BD27A7}"/>
              </a:ext>
            </a:extLst>
          </p:cNvPr>
          <p:cNvSpPr>
            <a:spLocks noGrp="1"/>
          </p:cNvSpPr>
          <p:nvPr>
            <p:ph type="pic" sz="quarter" idx="31"/>
          </p:nvPr>
        </p:nvSpPr>
        <p:spPr>
          <a:xfrm>
            <a:off x="1490400" y="3034800"/>
            <a:ext cx="831600" cy="831600"/>
          </a:xfrm>
        </p:spPr>
        <p:txBody>
          <a:bodyPr/>
          <a:lstStyle>
            <a:lvl1pPr>
              <a:defRPr sz="1200" b="0"/>
            </a:lvl1pPr>
          </a:lstStyle>
          <a:p>
            <a:r>
              <a:rPr lang="en-US"/>
              <a:t>Click icon to add picture</a:t>
            </a:r>
            <a:endParaRPr lang="en-US" dirty="0"/>
          </a:p>
        </p:txBody>
      </p:sp>
      <p:sp>
        <p:nvSpPr>
          <p:cNvPr id="14" name="Picture Placeholder 11">
            <a:extLst>
              <a:ext uri="{FF2B5EF4-FFF2-40B4-BE49-F238E27FC236}">
                <a16:creationId xmlns:a16="http://schemas.microsoft.com/office/drawing/2014/main" id="{C517D935-6131-7EA8-AED7-A6ED7082FEF8}"/>
              </a:ext>
            </a:extLst>
          </p:cNvPr>
          <p:cNvSpPr>
            <a:spLocks noGrp="1"/>
          </p:cNvSpPr>
          <p:nvPr>
            <p:ph type="pic" sz="quarter" idx="32"/>
          </p:nvPr>
        </p:nvSpPr>
        <p:spPr>
          <a:xfrm>
            <a:off x="1490400" y="4618800"/>
            <a:ext cx="831600" cy="831600"/>
          </a:xfrm>
        </p:spPr>
        <p:txBody>
          <a:bodyPr/>
          <a:lstStyle>
            <a:lvl1pPr>
              <a:defRPr sz="1200" b="0"/>
            </a:lvl1pPr>
          </a:lstStyle>
          <a:p>
            <a:r>
              <a:rPr lang="en-US"/>
              <a:t>Click icon to add picture</a:t>
            </a:r>
            <a:endParaRPr lang="en-US" dirty="0"/>
          </a:p>
        </p:txBody>
      </p:sp>
      <p:sp>
        <p:nvSpPr>
          <p:cNvPr id="30" name="Text Placeholder 18">
            <a:extLst>
              <a:ext uri="{FF2B5EF4-FFF2-40B4-BE49-F238E27FC236}">
                <a16:creationId xmlns:a16="http://schemas.microsoft.com/office/drawing/2014/main" id="{6066C757-B811-657B-3587-2CB2D5EE6710}"/>
              </a:ext>
            </a:extLst>
          </p:cNvPr>
          <p:cNvSpPr>
            <a:spLocks noGrp="1"/>
          </p:cNvSpPr>
          <p:nvPr>
            <p:ph type="body" sz="quarter" idx="35"/>
          </p:nvPr>
        </p:nvSpPr>
        <p:spPr>
          <a:xfrm>
            <a:off x="8409600" y="3034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Picture Placeholder 14">
            <a:extLst>
              <a:ext uri="{FF2B5EF4-FFF2-40B4-BE49-F238E27FC236}">
                <a16:creationId xmlns:a16="http://schemas.microsoft.com/office/drawing/2014/main" id="{D75DA5FC-FAB4-BE50-0AF6-4801151645F3}"/>
              </a:ext>
            </a:extLst>
          </p:cNvPr>
          <p:cNvSpPr>
            <a:spLocks noGrp="1" noChangeAspect="1"/>
          </p:cNvSpPr>
          <p:nvPr>
            <p:ph type="pic" sz="quarter" idx="36"/>
          </p:nvPr>
        </p:nvSpPr>
        <p:spPr>
          <a:xfrm>
            <a:off x="6170400" y="2970000"/>
            <a:ext cx="961200" cy="961200"/>
          </a:xfrm>
          <a:prstGeom prst="ellipse">
            <a:avLst/>
          </a:prstGeom>
          <a:noFill/>
        </p:spPr>
        <p:txBody>
          <a:bodyPr/>
          <a:lstStyle>
            <a:lvl1pPr>
              <a:defRPr sz="1200" b="0"/>
            </a:lvl1pPr>
          </a:lstStyle>
          <a:p>
            <a:r>
              <a:rPr lang="en-US"/>
              <a:t>Click icon to add picture</a:t>
            </a:r>
            <a:endParaRPr lang="en-US" dirty="0"/>
          </a:p>
        </p:txBody>
      </p:sp>
      <p:sp>
        <p:nvSpPr>
          <p:cNvPr id="32" name="Text Placeholder 18">
            <a:extLst>
              <a:ext uri="{FF2B5EF4-FFF2-40B4-BE49-F238E27FC236}">
                <a16:creationId xmlns:a16="http://schemas.microsoft.com/office/drawing/2014/main" id="{553B8A1D-0F52-FC28-B579-9725A8C28F57}"/>
              </a:ext>
            </a:extLst>
          </p:cNvPr>
          <p:cNvSpPr>
            <a:spLocks noGrp="1"/>
          </p:cNvSpPr>
          <p:nvPr>
            <p:ph type="body" sz="quarter" idx="37"/>
          </p:nvPr>
        </p:nvSpPr>
        <p:spPr>
          <a:xfrm>
            <a:off x="8409600" y="4618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Picture Placeholder 14">
            <a:extLst>
              <a:ext uri="{FF2B5EF4-FFF2-40B4-BE49-F238E27FC236}">
                <a16:creationId xmlns:a16="http://schemas.microsoft.com/office/drawing/2014/main" id="{BFE1E6D1-EC3E-D0A2-7C0B-A87A65F18092}"/>
              </a:ext>
            </a:extLst>
          </p:cNvPr>
          <p:cNvSpPr>
            <a:spLocks noGrp="1" noChangeAspect="1"/>
          </p:cNvSpPr>
          <p:nvPr>
            <p:ph type="pic" sz="quarter" idx="38"/>
          </p:nvPr>
        </p:nvSpPr>
        <p:spPr>
          <a:xfrm>
            <a:off x="6170400" y="4550400"/>
            <a:ext cx="961200" cy="961200"/>
          </a:xfrm>
          <a:prstGeom prst="ellipse">
            <a:avLst/>
          </a:prstGeom>
          <a:noFill/>
        </p:spPr>
        <p:txBody>
          <a:bodyPr/>
          <a:lstStyle>
            <a:lvl1pPr>
              <a:defRPr sz="1200" b="0"/>
            </a:lvl1pPr>
          </a:lstStyle>
          <a:p>
            <a:r>
              <a:rPr lang="en-US"/>
              <a:t>Click icon to add picture</a:t>
            </a:r>
            <a:endParaRPr lang="en-US" dirty="0"/>
          </a:p>
        </p:txBody>
      </p:sp>
      <p:sp>
        <p:nvSpPr>
          <p:cNvPr id="35" name="Picture Placeholder 11">
            <a:extLst>
              <a:ext uri="{FF2B5EF4-FFF2-40B4-BE49-F238E27FC236}">
                <a16:creationId xmlns:a16="http://schemas.microsoft.com/office/drawing/2014/main" id="{C3D8EE79-660C-D0CF-5B57-462E641198C5}"/>
              </a:ext>
            </a:extLst>
          </p:cNvPr>
          <p:cNvSpPr>
            <a:spLocks noGrp="1"/>
          </p:cNvSpPr>
          <p:nvPr>
            <p:ph type="pic" sz="quarter" idx="40"/>
          </p:nvPr>
        </p:nvSpPr>
        <p:spPr>
          <a:xfrm>
            <a:off x="7372800" y="3034800"/>
            <a:ext cx="831600" cy="831600"/>
          </a:xfrm>
        </p:spPr>
        <p:txBody>
          <a:bodyPr/>
          <a:lstStyle>
            <a:lvl1pPr>
              <a:defRPr sz="1200" b="0"/>
            </a:lvl1pPr>
          </a:lstStyle>
          <a:p>
            <a:r>
              <a:rPr lang="en-US"/>
              <a:t>Click icon to add picture</a:t>
            </a:r>
            <a:endParaRPr lang="en-US" dirty="0"/>
          </a:p>
        </p:txBody>
      </p:sp>
      <p:sp>
        <p:nvSpPr>
          <p:cNvPr id="36" name="Picture Placeholder 11">
            <a:extLst>
              <a:ext uri="{FF2B5EF4-FFF2-40B4-BE49-F238E27FC236}">
                <a16:creationId xmlns:a16="http://schemas.microsoft.com/office/drawing/2014/main" id="{7BA30EF2-DB58-8C3A-3BAA-2769229A1D49}"/>
              </a:ext>
            </a:extLst>
          </p:cNvPr>
          <p:cNvSpPr>
            <a:spLocks noGrp="1"/>
          </p:cNvSpPr>
          <p:nvPr>
            <p:ph type="pic" sz="quarter" idx="41"/>
          </p:nvPr>
        </p:nvSpPr>
        <p:spPr>
          <a:xfrm>
            <a:off x="7372800" y="4618800"/>
            <a:ext cx="831600" cy="831600"/>
          </a:xfrm>
        </p:spPr>
        <p:txBody>
          <a:bodyPr/>
          <a:lstStyle>
            <a:lvl1pPr>
              <a:defRPr sz="1200" b="0"/>
            </a:lvl1pPr>
          </a:lstStyle>
          <a:p>
            <a:r>
              <a:rPr lang="en-US"/>
              <a:t>Click icon to add picture</a:t>
            </a:r>
            <a:endParaRPr lang="en-US" dirty="0"/>
          </a:p>
        </p:txBody>
      </p:sp>
      <p:sp>
        <p:nvSpPr>
          <p:cNvPr id="5" name="Abgerundete rechteckige Legende 10">
            <a:extLst>
              <a:ext uri="{FF2B5EF4-FFF2-40B4-BE49-F238E27FC236}">
                <a16:creationId xmlns:a16="http://schemas.microsoft.com/office/drawing/2014/main" id="{48FD78C1-1453-4ECC-E796-DE179FBB1171}"/>
              </a:ext>
            </a:extLst>
          </p:cNvPr>
          <p:cNvSpPr/>
          <p:nvPr userDrawn="1"/>
        </p:nvSpPr>
        <p:spPr>
          <a:xfrm>
            <a:off x="-2808000" y="1449388"/>
            <a:ext cx="2696941" cy="18870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the round placeholder and QR code in the square one.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844628588"/>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1592" userDrawn="1">
          <p15:clr>
            <a:srgbClr val="FBAE40"/>
          </p15:clr>
        </p15:guide>
        <p15:guide id="8" pos="937" userDrawn="1">
          <p15:clr>
            <a:srgbClr val="FBAE40"/>
          </p15:clr>
        </p15:guide>
        <p15:guide id="9" pos="5299" userDrawn="1">
          <p15:clr>
            <a:srgbClr val="FBAE40"/>
          </p15:clr>
        </p15:guide>
        <p15:guide id="10" pos="4644" userDrawn="1">
          <p15:clr>
            <a:srgbClr val="FBAE40"/>
          </p15:clr>
        </p15:guide>
        <p15:guide id="11" pos="3885"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BCED6-8891-A832-3C0A-9345E3B251EE}"/>
              </a:ext>
            </a:extLst>
          </p:cNvPr>
          <p:cNvSpPr>
            <a:spLocks noGrp="1"/>
          </p:cNvSpPr>
          <p:nvPr>
            <p:ph type="title"/>
          </p:nvPr>
        </p:nvSpPr>
        <p:spPr/>
        <p:txBody>
          <a:bodyPr/>
          <a:lstStyle/>
          <a:p>
            <a:r>
              <a:rPr lang="en-US" noProof="0"/>
              <a:t>Click to edit Master title style</a:t>
            </a:r>
            <a:endParaRPr lang="en-US" noProof="0" dirty="0"/>
          </a:p>
        </p:txBody>
      </p:sp>
      <p:sp>
        <p:nvSpPr>
          <p:cNvPr id="22" name="Rectangle 21">
            <a:extLst>
              <a:ext uri="{FF2B5EF4-FFF2-40B4-BE49-F238E27FC236}">
                <a16:creationId xmlns:a16="http://schemas.microsoft.com/office/drawing/2014/main" id="{27975940-1288-FF90-7A5E-C4F6F23C3282}"/>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ooter Placeholder 6">
            <a:extLst>
              <a:ext uri="{FF2B5EF4-FFF2-40B4-BE49-F238E27FC236}">
                <a16:creationId xmlns:a16="http://schemas.microsoft.com/office/drawing/2014/main" id="{99F3BD1D-1CC2-2F07-D67E-F6637C2FBA0D}"/>
              </a:ext>
            </a:extLst>
          </p:cNvPr>
          <p:cNvSpPr>
            <a:spLocks noGrp="1"/>
          </p:cNvSpPr>
          <p:nvPr>
            <p:ph type="ftr" sz="quarter" idx="10"/>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E387CFEA-9729-4263-17A0-DA881A8DA15A}"/>
              </a:ext>
            </a:extLst>
          </p:cNvPr>
          <p:cNvSpPr>
            <a:spLocks noGrp="1"/>
          </p:cNvSpPr>
          <p:nvPr>
            <p:ph type="sldNum" sz="quarter" idx="11"/>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2214183275"/>
      </p:ext>
    </p:extLst>
  </p:cSld>
  <p:clrMapOvr>
    <a:masterClrMapping/>
  </p:clrMapOvr>
  <p:extLst>
    <p:ext uri="{DCECCB84-F9BA-43D5-87BE-67443E8EF086}">
      <p15:sldGuideLst xmlns:p15="http://schemas.microsoft.com/office/powerpoint/2012/main">
        <p15:guide id="1" pos="5176" userDrawn="1">
          <p15:clr>
            <a:srgbClr val="FBAE40"/>
          </p15:clr>
        </p15:guide>
        <p15:guide id="2" pos="5624" userDrawn="1">
          <p15:clr>
            <a:srgbClr val="FBAE40"/>
          </p15:clr>
        </p15:guide>
        <p15:guide id="3" pos="5803" userDrawn="1">
          <p15:clr>
            <a:srgbClr val="FBAE40"/>
          </p15:clr>
        </p15:guide>
        <p15:guide id="4" pos="6249" userDrawn="1">
          <p15:clr>
            <a:srgbClr val="FBAE40"/>
          </p15:clr>
        </p15:guide>
        <p15:guide id="5" pos="6428" userDrawn="1">
          <p15:clr>
            <a:srgbClr val="FBAE40"/>
          </p15:clr>
        </p15:guide>
        <p15:guide id="6" pos="6872" userDrawn="1">
          <p15:clr>
            <a:srgbClr val="FBAE40"/>
          </p15:clr>
        </p15:guide>
        <p15:guide id="7" pos="7053" userDrawn="1">
          <p15:clr>
            <a:srgbClr val="FBAE40"/>
          </p15:clr>
        </p15:guide>
        <p15:guide id="8" pos="4997" userDrawn="1">
          <p15:clr>
            <a:srgbClr val="FBAE40"/>
          </p15:clr>
        </p15:guide>
        <p15:guide id="9" pos="4551" userDrawn="1">
          <p15:clr>
            <a:srgbClr val="FBAE40"/>
          </p15:clr>
        </p15:guide>
        <p15:guide id="10" pos="626" userDrawn="1">
          <p15:clr>
            <a:srgbClr val="FBAE40"/>
          </p15:clr>
        </p15:guide>
        <p15:guide id="11" pos="807" userDrawn="1">
          <p15:clr>
            <a:srgbClr val="FBAE40"/>
          </p15:clr>
        </p15:guide>
        <p15:guide id="12" pos="1253" userDrawn="1">
          <p15:clr>
            <a:srgbClr val="FBAE40"/>
          </p15:clr>
        </p15:guide>
        <p15:guide id="13" pos="1432" userDrawn="1">
          <p15:clr>
            <a:srgbClr val="FBAE40"/>
          </p15:clr>
        </p15:guide>
        <p15:guide id="14" pos="1877" userDrawn="1">
          <p15:clr>
            <a:srgbClr val="FBAE40"/>
          </p15:clr>
        </p15:guide>
        <p15:guide id="15" pos="2055" userDrawn="1">
          <p15:clr>
            <a:srgbClr val="FBAE40"/>
          </p15:clr>
        </p15:guide>
        <p15:guide id="16" pos="2504" userDrawn="1">
          <p15:clr>
            <a:srgbClr val="FBAE40"/>
          </p15:clr>
        </p15:guide>
        <p15:guide id="17" pos="2683" userDrawn="1">
          <p15:clr>
            <a:srgbClr val="FBAE40"/>
          </p15:clr>
        </p15:guide>
        <p15:guide id="18" pos="3129" userDrawn="1">
          <p15:clr>
            <a:srgbClr val="FBAE40"/>
          </p15:clr>
        </p15:guide>
        <p15:guide id="19" pos="3308" userDrawn="1">
          <p15:clr>
            <a:srgbClr val="FBAE40"/>
          </p15:clr>
        </p15:guide>
        <p15:guide id="20" pos="3753" userDrawn="1">
          <p15:clr>
            <a:srgbClr val="FBAE40"/>
          </p15:clr>
        </p15:guide>
        <p15:guide id="21" pos="4373" userDrawn="1">
          <p15:clr>
            <a:srgbClr val="FBAE40"/>
          </p15:clr>
        </p15:guide>
        <p15:guide id="22" pos="3926" userDrawn="1">
          <p15:clr>
            <a:srgbClr val="FBAE40"/>
          </p15:clr>
        </p15:guide>
        <p15:guide id="23" orient="horz" pos="867"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2455096172"/>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nk light">
    <p:bg>
      <p:bgPr>
        <a:solidFill>
          <a:schemeClr val="accen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a:t>
            </a:fld>
            <a:endParaRPr lang="en-US" dirty="0"/>
          </a:p>
        </p:txBody>
      </p:sp>
      <p:pic>
        <p:nvPicPr>
          <p:cNvPr id="4" name="Grafik 10">
            <a:extLst>
              <a:ext uri="{FF2B5EF4-FFF2-40B4-BE49-F238E27FC236}">
                <a16:creationId xmlns:a16="http://schemas.microsoft.com/office/drawing/2014/main" id="{1BAE6905-FD07-5B0D-CB7E-5FE54EA1EA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774270142"/>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lank dark">
    <p:bg>
      <p:bgPr>
        <a:solidFill>
          <a:srgbClr val="3C3E0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a:t>
            </a:fld>
            <a:endParaRPr lang="en-US" dirty="0"/>
          </a:p>
        </p:txBody>
      </p:sp>
      <p:pic>
        <p:nvPicPr>
          <p:cNvPr id="2" name="Grafik 10">
            <a:extLst>
              <a:ext uri="{FF2B5EF4-FFF2-40B4-BE49-F238E27FC236}">
                <a16:creationId xmlns:a16="http://schemas.microsoft.com/office/drawing/2014/main" id="{6971360E-DEC6-482A-0192-70EC9DBBF4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1452528729"/>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Gray">
    <p:bg>
      <p:bgPr>
        <a:solidFill>
          <a:srgbClr val="F1F1F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348147264"/>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lank Dark Blue">
    <p:bg>
      <p:bgPr>
        <a:solidFill>
          <a:schemeClr val="tx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a:t>
            </a:fld>
            <a:endParaRPr lang="en-US" dirty="0"/>
          </a:p>
        </p:txBody>
      </p:sp>
      <p:pic>
        <p:nvPicPr>
          <p:cNvPr id="2" name="Grafik 10">
            <a:extLst>
              <a:ext uri="{FF2B5EF4-FFF2-40B4-BE49-F238E27FC236}">
                <a16:creationId xmlns:a16="http://schemas.microsoft.com/office/drawing/2014/main" id="{6971360E-DEC6-482A-0192-70EC9DBBF4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814258545"/>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l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A060BA6-1AFE-6EC1-D964-3568D124C7A2}"/>
              </a:ext>
            </a:extLst>
          </p:cNvPr>
          <p:cNvSpPr>
            <a:spLocks noGrp="1"/>
          </p:cNvSpPr>
          <p:nvPr>
            <p:ph type="pic" sz="quarter" idx="10"/>
          </p:nvPr>
        </p:nvSpPr>
        <p:spPr>
          <a:xfrm>
            <a:off x="6096000" y="0"/>
            <a:ext cx="6096000" cy="6858000"/>
          </a:xfrm>
        </p:spPr>
        <p:txBody>
          <a:bodyPr/>
          <a:lstStyle/>
          <a:p>
            <a:endParaRPr lang="en-US" noProof="0" dirty="0"/>
          </a:p>
        </p:txBody>
      </p:sp>
      <p:sp>
        <p:nvSpPr>
          <p:cNvPr id="2" name="Titel 1">
            <a:extLst>
              <a:ext uri="{FF2B5EF4-FFF2-40B4-BE49-F238E27FC236}">
                <a16:creationId xmlns:a16="http://schemas.microsoft.com/office/drawing/2014/main" id="{819012CB-9309-1EF8-7AD0-F24DD6A5F539}"/>
              </a:ext>
            </a:extLst>
          </p:cNvPr>
          <p:cNvSpPr>
            <a:spLocks noGrp="1"/>
          </p:cNvSpPr>
          <p:nvPr>
            <p:ph type="ctrTitle"/>
          </p:nvPr>
        </p:nvSpPr>
        <p:spPr>
          <a:xfrm>
            <a:off x="287338" y="2375159"/>
            <a:ext cx="5310187" cy="720000"/>
          </a:xfrm>
          <a:noFill/>
        </p:spPr>
        <p:txBody>
          <a:bodyPr anchor="t" anchorCtr="0"/>
          <a:lstStyle>
            <a:lvl1pPr algn="l">
              <a:lnSpc>
                <a:spcPct val="98000"/>
              </a:lnSpc>
              <a:defRPr sz="2400">
                <a:solidFill>
                  <a:schemeClr val="tx2"/>
                </a:solidFill>
              </a:defRPr>
            </a:lvl1pPr>
          </a:lstStyle>
          <a:p>
            <a:r>
              <a:rPr lang="en-US" dirty="0"/>
              <a:t>Click to edit Master title style</a:t>
            </a:r>
            <a:endParaRPr lang="en-US" noProof="0" dirty="0"/>
          </a:p>
        </p:txBody>
      </p:sp>
      <p:sp>
        <p:nvSpPr>
          <p:cNvPr id="3" name="Untertitel 2">
            <a:extLst>
              <a:ext uri="{FF2B5EF4-FFF2-40B4-BE49-F238E27FC236}">
                <a16:creationId xmlns:a16="http://schemas.microsoft.com/office/drawing/2014/main" id="{E6B90887-ED35-5A20-7C9B-459ACC25845A}"/>
              </a:ext>
            </a:extLst>
          </p:cNvPr>
          <p:cNvSpPr>
            <a:spLocks noGrp="1"/>
          </p:cNvSpPr>
          <p:nvPr>
            <p:ph type="subTitle" idx="1"/>
          </p:nvPr>
        </p:nvSpPr>
        <p:spPr>
          <a:xfrm>
            <a:off x="287525" y="3024913"/>
            <a:ext cx="5310000" cy="1800000"/>
          </a:xfrm>
        </p:spPr>
        <p:txBody>
          <a:bodyPr tIns="259200"/>
          <a:lstStyle>
            <a:lvl1pPr marL="0" indent="0" algn="l">
              <a:lnSpc>
                <a:spcPct val="100000"/>
              </a:lnSpc>
              <a:spcAft>
                <a:spcPts val="1600"/>
              </a:spcAft>
              <a:buNone/>
              <a:defRPr sz="1400">
                <a:solidFill>
                  <a:schemeClr val="tx2"/>
                </a:solidFill>
              </a:defRPr>
            </a:lvl1pPr>
            <a:lvl2pPr marL="0" indent="0" algn="l">
              <a:lnSpc>
                <a:spcPct val="100000"/>
              </a:lnSpc>
              <a:spcAft>
                <a:spcPts val="0"/>
              </a:spcAft>
              <a:buNone/>
              <a:defRPr sz="1400"/>
            </a:lvl2pPr>
            <a:lvl3pPr marL="0" indent="0" algn="l">
              <a:lnSpc>
                <a:spcPct val="100000"/>
              </a:lnSpc>
              <a:spcAft>
                <a:spcPts val="0"/>
              </a:spcAft>
              <a:buNone/>
              <a:defRPr sz="1400"/>
            </a:lvl3pPr>
            <a:lvl4pPr marL="0" indent="0" algn="l">
              <a:lnSpc>
                <a:spcPct val="100000"/>
              </a:lnSpc>
              <a:spcAft>
                <a:spcPts val="0"/>
              </a:spcAft>
              <a:buNone/>
              <a:defRPr sz="1400" b="0"/>
            </a:lvl4pPr>
            <a:lvl5pPr marL="0" indent="0" algn="l">
              <a:lnSpc>
                <a:spcPct val="100000"/>
              </a:lnSpc>
              <a:spcAft>
                <a:spcPts val="0"/>
              </a:spcAft>
              <a:buNone/>
              <a:defRPr sz="1400"/>
            </a:lvl5pPr>
            <a:lvl6pPr marL="0" indent="0" algn="l">
              <a:lnSpc>
                <a:spcPct val="100000"/>
              </a:lnSpc>
              <a:spcAft>
                <a:spcPts val="0"/>
              </a:spcAft>
              <a:buNone/>
              <a:defRPr sz="1400"/>
            </a:lvl6pPr>
            <a:lvl7pPr marL="0" indent="0" algn="l">
              <a:lnSpc>
                <a:spcPct val="100000"/>
              </a:lnSpc>
              <a:buNone/>
              <a:defRPr sz="1400"/>
            </a:lvl7pPr>
            <a:lvl8pPr marL="0" indent="0" algn="l">
              <a:lnSpc>
                <a:spcPct val="100000"/>
              </a:lnSpc>
              <a:buNone/>
              <a:defRPr sz="1400"/>
            </a:lvl8pPr>
            <a:lvl9pPr marL="0" indent="0" algn="l">
              <a:lnSpc>
                <a:spcPct val="100000"/>
              </a:lnSpc>
              <a:buNone/>
              <a:defRPr sz="1400"/>
            </a:lvl9pPr>
          </a:lstStyle>
          <a:p>
            <a:pPr lvl="0"/>
            <a:r>
              <a:rPr lang="en-US" dirty="0"/>
              <a:t>Click to edit Master subtitle style</a:t>
            </a:r>
          </a:p>
          <a:p>
            <a:pPr lvl="1"/>
            <a:r>
              <a:rPr lang="en-US" dirty="0"/>
              <a:t>Second level</a:t>
            </a:r>
          </a:p>
        </p:txBody>
      </p:sp>
      <p:pic>
        <p:nvPicPr>
          <p:cNvPr id="9" name="Grafik 8">
            <a:extLst>
              <a:ext uri="{FF2B5EF4-FFF2-40B4-BE49-F238E27FC236}">
                <a16:creationId xmlns:a16="http://schemas.microsoft.com/office/drawing/2014/main" id="{1D9C6DEC-DBDD-FC01-FA7E-98919C01D9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338" y="283377"/>
            <a:ext cx="2311200" cy="303380"/>
          </a:xfrm>
          <a:prstGeom prst="rect">
            <a:avLst/>
          </a:prstGeom>
        </p:spPr>
      </p:pic>
      <p:cxnSp>
        <p:nvCxnSpPr>
          <p:cNvPr id="12" name="Straight Connector 11">
            <a:extLst>
              <a:ext uri="{FF2B5EF4-FFF2-40B4-BE49-F238E27FC236}">
                <a16:creationId xmlns:a16="http://schemas.microsoft.com/office/drawing/2014/main" id="{F531BBB2-EB11-D2F5-8AC3-BBF9BB3D2A20}"/>
              </a:ext>
            </a:extLst>
          </p:cNvPr>
          <p:cNvCxnSpPr/>
          <p:nvPr userDrawn="1"/>
        </p:nvCxnSpPr>
        <p:spPr>
          <a:xfrm>
            <a:off x="287336" y="2093439"/>
            <a:ext cx="5310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A68FFC5-B3C2-494C-58EE-8E70F9FDCA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0315" y="6440208"/>
            <a:ext cx="1515600" cy="166761"/>
          </a:xfrm>
          <a:prstGeom prst="rect">
            <a:avLst/>
          </a:prstGeom>
        </p:spPr>
      </p:pic>
      <p:sp>
        <p:nvSpPr>
          <p:cNvPr id="4" name="Abgerundete rechteckige Legende 10">
            <a:extLst>
              <a:ext uri="{FF2B5EF4-FFF2-40B4-BE49-F238E27FC236}">
                <a16:creationId xmlns:a16="http://schemas.microsoft.com/office/drawing/2014/main" id="{41C74EA6-8036-D227-4CF2-09CAD4BFB4EC}"/>
              </a:ext>
            </a:extLst>
          </p:cNvPr>
          <p:cNvSpPr/>
          <p:nvPr userDrawn="1"/>
        </p:nvSpPr>
        <p:spPr>
          <a:xfrm>
            <a:off x="-2808000" y="21074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Presentation title with multiple lines, please keep as short as possible</a:t>
            </a:r>
          </a:p>
        </p:txBody>
      </p:sp>
      <p:sp>
        <p:nvSpPr>
          <p:cNvPr id="5" name="Abgerundete rechteckige Legende 10">
            <a:extLst>
              <a:ext uri="{FF2B5EF4-FFF2-40B4-BE49-F238E27FC236}">
                <a16:creationId xmlns:a16="http://schemas.microsoft.com/office/drawing/2014/main" id="{ECD2E06B-17EC-5D4B-1476-9873BF4E0337}"/>
              </a:ext>
            </a:extLst>
          </p:cNvPr>
          <p:cNvSpPr/>
          <p:nvPr userDrawn="1"/>
        </p:nvSpPr>
        <p:spPr>
          <a:xfrm>
            <a:off x="-2808000" y="3095159"/>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only one line long, move this text frame up and align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three lines long, move this text frame down and align it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second list level is used for name, position, event and date.</a:t>
            </a:r>
          </a:p>
        </p:txBody>
      </p:sp>
    </p:spTree>
    <p:extLst>
      <p:ext uri="{BB962C8B-B14F-4D97-AF65-F5344CB8AC3E}">
        <p14:creationId xmlns:p14="http://schemas.microsoft.com/office/powerpoint/2010/main" val="333763945"/>
      </p:ext>
    </p:extLst>
  </p:cSld>
  <p:clrMapOvr>
    <a:masterClrMapping/>
  </p:clrMapOvr>
  <p:extLst>
    <p:ext uri="{DCECCB84-F9BA-43D5-87BE-67443E8EF086}">
      <p15:sldGuideLst xmlns:p15="http://schemas.microsoft.com/office/powerpoint/2012/main">
        <p15:guide id="1" orient="horz" pos="1496" userDrawn="1">
          <p15:clr>
            <a:srgbClr val="FBAE40"/>
          </p15:clr>
        </p15:guide>
        <p15:guide id="2" pos="3840" userDrawn="1">
          <p15:clr>
            <a:srgbClr val="FBAE40"/>
          </p15:clr>
        </p15:guide>
        <p15:guide id="5" pos="352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p:bg>
      <p:bgPr>
        <a:solidFill>
          <a:srgbClr val="3C3E00"/>
        </a:solidFill>
        <a:effectLst/>
      </p:bgPr>
    </p:bg>
    <p:spTree>
      <p:nvGrpSpPr>
        <p:cNvPr id="1" name=""/>
        <p:cNvGrpSpPr/>
        <p:nvPr/>
      </p:nvGrpSpPr>
      <p:grpSpPr>
        <a:xfrm>
          <a:off x="0" y="0"/>
          <a:ext cx="0" cy="0"/>
          <a:chOff x="0" y="0"/>
          <a:chExt cx="0" cy="0"/>
        </a:xfrm>
      </p:grpSpPr>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3265200" y="1227600"/>
            <a:ext cx="5634000" cy="846000"/>
          </a:xfrm>
        </p:spPr>
        <p:txBody>
          <a:bodyPr anchor="b" anchorCtr="0"/>
          <a:lstStyle>
            <a:lvl1pPr>
              <a:defRPr sz="2000">
                <a:solidFill>
                  <a:schemeClr val="bg1"/>
                </a:solidFill>
              </a:defRPr>
            </a:lvl1pPr>
          </a:lstStyle>
          <a:p>
            <a:r>
              <a:rPr lang="en-US"/>
              <a:t>Click to edit Master title style</a:t>
            </a:r>
            <a:endParaRPr lang="en-US" dirty="0"/>
          </a:p>
        </p:txBody>
      </p:sp>
      <p:sp>
        <p:nvSpPr>
          <p:cNvPr id="3" name="Textplatzhalter 2">
            <a:extLst>
              <a:ext uri="{FF2B5EF4-FFF2-40B4-BE49-F238E27FC236}">
                <a16:creationId xmlns:a16="http://schemas.microsoft.com/office/drawing/2014/main" id="{1CEC3744-8767-F352-6BF4-168B2740671D}"/>
              </a:ext>
            </a:extLst>
          </p:cNvPr>
          <p:cNvSpPr>
            <a:spLocks noGrp="1"/>
          </p:cNvSpPr>
          <p:nvPr>
            <p:ph type="body" idx="1"/>
          </p:nvPr>
        </p:nvSpPr>
        <p:spPr>
          <a:xfrm>
            <a:off x="3263393" y="2419200"/>
            <a:ext cx="5634000" cy="972000"/>
          </a:xfrm>
        </p:spPr>
        <p:txBody>
          <a:bodyPr tIns="72000"/>
          <a:lstStyle>
            <a:lvl1pPr marL="0" indent="0">
              <a:spcAft>
                <a:spcPts val="0"/>
              </a:spcAft>
              <a:buNone/>
              <a:defRPr sz="1400" b="1">
                <a:solidFill>
                  <a:schemeClr val="bg1"/>
                </a:solidFill>
              </a:defRPr>
            </a:lvl1pPr>
            <a:lvl2pPr marL="0" indent="0">
              <a:lnSpc>
                <a:spcPct val="100000"/>
              </a:lnSpc>
              <a:spcAft>
                <a:spcPts val="0"/>
              </a:spcAft>
              <a:buNone/>
              <a:defRPr sz="1400" b="1">
                <a:solidFill>
                  <a:schemeClr val="bg1"/>
                </a:solidFill>
              </a:defRPr>
            </a:lvl2pPr>
            <a:lvl3pPr marL="0" indent="0">
              <a:lnSpc>
                <a:spcPct val="100000"/>
              </a:lnSpc>
              <a:spcAft>
                <a:spcPts val="0"/>
              </a:spcAft>
              <a:buNone/>
              <a:defRPr sz="1400" b="1">
                <a:solidFill>
                  <a:schemeClr val="bg1"/>
                </a:solidFill>
              </a:defRPr>
            </a:lvl3pPr>
            <a:lvl4pPr marL="0" indent="0">
              <a:lnSpc>
                <a:spcPct val="100000"/>
              </a:lnSpc>
              <a:spcAft>
                <a:spcPts val="0"/>
              </a:spcAft>
              <a:buNone/>
              <a:defRPr sz="1400" b="1">
                <a:solidFill>
                  <a:schemeClr val="bg1"/>
                </a:solidFill>
              </a:defRPr>
            </a:lvl4pPr>
            <a:lvl5pPr marL="0" indent="0">
              <a:lnSpc>
                <a:spcPct val="100000"/>
              </a:lnSpc>
              <a:spcAft>
                <a:spcPts val="0"/>
              </a:spcAft>
              <a:buNone/>
              <a:defRPr sz="1400" b="1">
                <a:solidFill>
                  <a:schemeClr val="bg1"/>
                </a:solidFill>
              </a:defRPr>
            </a:lvl5pPr>
            <a:lvl6pPr marL="0" indent="0">
              <a:lnSpc>
                <a:spcPct val="100000"/>
              </a:lnSpc>
              <a:spcAft>
                <a:spcPts val="0"/>
              </a:spcAft>
              <a:buNone/>
              <a:defRPr sz="1400" b="1">
                <a:solidFill>
                  <a:schemeClr val="bg1"/>
                </a:solidFill>
              </a:defRPr>
            </a:lvl6pPr>
            <a:lvl7pPr marL="0" indent="0">
              <a:lnSpc>
                <a:spcPct val="100000"/>
              </a:lnSpc>
              <a:spcAft>
                <a:spcPts val="0"/>
              </a:spcAft>
              <a:buNone/>
              <a:defRPr sz="1400" b="1">
                <a:solidFill>
                  <a:schemeClr val="bg1"/>
                </a:solidFill>
              </a:defRPr>
            </a:lvl7pPr>
            <a:lvl8pPr marL="0" indent="0">
              <a:lnSpc>
                <a:spcPct val="100000"/>
              </a:lnSpc>
              <a:spcAft>
                <a:spcPts val="0"/>
              </a:spcAft>
              <a:buNone/>
              <a:defRPr sz="1400" b="1">
                <a:solidFill>
                  <a:schemeClr val="bg1"/>
                </a:solidFill>
              </a:defRPr>
            </a:lvl8pPr>
            <a:lvl9pPr marL="0" indent="0">
              <a:lnSpc>
                <a:spcPct val="100000"/>
              </a:lnSpc>
              <a:buNone/>
              <a:defRPr sz="1400" b="1">
                <a:solidFill>
                  <a:schemeClr val="bg1"/>
                </a:solidFill>
              </a:defRPr>
            </a:lvl9pPr>
          </a:lstStyle>
          <a:p>
            <a:pPr lvl="0"/>
            <a:r>
              <a:rPr lang="en-US"/>
              <a:t>Click to edit Master text styles</a:t>
            </a:r>
          </a:p>
        </p:txBody>
      </p:sp>
      <p:pic>
        <p:nvPicPr>
          <p:cNvPr id="17" name="Grafik 10">
            <a:extLst>
              <a:ext uri="{FF2B5EF4-FFF2-40B4-BE49-F238E27FC236}">
                <a16:creationId xmlns:a16="http://schemas.microsoft.com/office/drawing/2014/main" id="{BA20CB27-0813-0E71-A6A9-F50F88640E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accent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5" name="Footer Placeholder 4">
            <a:extLst>
              <a:ext uri="{FF2B5EF4-FFF2-40B4-BE49-F238E27FC236}">
                <a16:creationId xmlns:a16="http://schemas.microsoft.com/office/drawing/2014/main" id="{1D5E4A31-4072-9922-D0F5-241C14B1A27C}"/>
              </a:ext>
            </a:extLst>
          </p:cNvPr>
          <p:cNvSpPr>
            <a:spLocks noGrp="1"/>
          </p:cNvSpPr>
          <p:nvPr>
            <p:ph type="ftr" sz="quarter" idx="17"/>
          </p:nvPr>
        </p:nvSpPr>
        <p:spPr>
          <a:xfrm>
            <a:off x="3265200" y="6450420"/>
            <a:ext cx="6656400" cy="144000"/>
          </a:xfrm>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6" name="Slide Number Placeholder 5">
            <a:extLst>
              <a:ext uri="{FF2B5EF4-FFF2-40B4-BE49-F238E27FC236}">
                <a16:creationId xmlns:a16="http://schemas.microsoft.com/office/drawing/2014/main" id="{4451D7E3-B707-E68D-52EF-D4243EB0ECED}"/>
              </a:ext>
            </a:extLst>
          </p:cNvPr>
          <p:cNvSpPr>
            <a:spLocks noGrp="1"/>
          </p:cNvSpPr>
          <p:nvPr>
            <p:ph type="sldNum" sz="quarter" idx="18"/>
          </p:nvPr>
        </p:nvSpPr>
        <p:spPr/>
        <p:txBody>
          <a:bodyPr/>
          <a:lstStyle/>
          <a:p>
            <a:fld id="{9A0F3412-00EB-454F-952B-1EB5D3D69307}" type="slidenum">
              <a:rPr lang="en-US" noProof="0" smtClean="0"/>
              <a:pPr/>
              <a:t>‹#›</a:t>
            </a:fld>
            <a:endParaRPr lang="en-US" noProof="0" dirty="0"/>
          </a:p>
        </p:txBody>
      </p:sp>
      <p:sp>
        <p:nvSpPr>
          <p:cNvPr id="8" name="Online Image Placeholder 9">
            <a:extLst>
              <a:ext uri="{FF2B5EF4-FFF2-40B4-BE49-F238E27FC236}">
                <a16:creationId xmlns:a16="http://schemas.microsoft.com/office/drawing/2014/main" id="{A2F85F0E-6716-6BB7-327E-848037ACEF74}"/>
              </a:ext>
            </a:extLst>
          </p:cNvPr>
          <p:cNvSpPr>
            <a:spLocks noGrp="1" noChangeAspect="1"/>
          </p:cNvSpPr>
          <p:nvPr>
            <p:ph type="clipArt" sz="quarter" idx="20" hasCustomPrompt="1"/>
          </p:nvPr>
        </p:nvSpPr>
        <p:spPr>
          <a:xfrm>
            <a:off x="288000" y="2228400"/>
            <a:ext cx="3679200" cy="25400"/>
          </a:xfrm>
          <a:solidFill>
            <a:schemeClr val="accent1"/>
          </a:solidFill>
        </p:spPr>
        <p:txBody>
          <a:bodyPr/>
          <a:lstStyle>
            <a:lvl1pPr>
              <a:defRPr sz="100" b="0">
                <a:solidFill>
                  <a:srgbClr val="3C3E00"/>
                </a:solidFill>
              </a:defRPr>
            </a:lvl1pPr>
          </a:lstStyle>
          <a:p>
            <a:r>
              <a:rPr lang="en-US" dirty="0"/>
              <a:t>.</a:t>
            </a:r>
          </a:p>
        </p:txBody>
      </p:sp>
      <p:sp>
        <p:nvSpPr>
          <p:cNvPr id="9" name="Online Image Placeholder 9">
            <a:extLst>
              <a:ext uri="{FF2B5EF4-FFF2-40B4-BE49-F238E27FC236}">
                <a16:creationId xmlns:a16="http://schemas.microsoft.com/office/drawing/2014/main" id="{2C4BC777-9D4E-C7CA-3A3A-715BA4AE1BB3}"/>
              </a:ext>
            </a:extLst>
          </p:cNvPr>
          <p:cNvSpPr>
            <a:spLocks noGrp="1"/>
          </p:cNvSpPr>
          <p:nvPr>
            <p:ph type="clipArt" sz="quarter" idx="21" hasCustomPrompt="1"/>
          </p:nvPr>
        </p:nvSpPr>
        <p:spPr>
          <a:xfrm>
            <a:off x="10751366" y="2228400"/>
            <a:ext cx="1440634" cy="25200"/>
          </a:xfrm>
          <a:solidFill>
            <a:schemeClr val="accent1"/>
          </a:solidFill>
        </p:spPr>
        <p:txBody>
          <a:bodyPr/>
          <a:lstStyle>
            <a:lvl1pPr>
              <a:defRPr sz="100" b="0">
                <a:solidFill>
                  <a:srgbClr val="3C3E00"/>
                </a:solidFill>
              </a:defRPr>
            </a:lvl1pPr>
          </a:lstStyle>
          <a:p>
            <a:r>
              <a:rPr lang="en-US" dirty="0"/>
              <a:t>.</a:t>
            </a:r>
          </a:p>
        </p:txBody>
      </p:sp>
      <p:sp>
        <p:nvSpPr>
          <p:cNvPr id="4" name="Abgerundete rechteckige Legende 10">
            <a:extLst>
              <a:ext uri="{FF2B5EF4-FFF2-40B4-BE49-F238E27FC236}">
                <a16:creationId xmlns:a16="http://schemas.microsoft.com/office/drawing/2014/main" id="{E49C7F29-DBD8-8CFC-724A-754CC23C80B2}"/>
              </a:ext>
            </a:extLst>
          </p:cNvPr>
          <p:cNvSpPr/>
          <p:nvPr userDrawn="1"/>
        </p:nvSpPr>
        <p:spPr>
          <a:xfrm>
            <a:off x="12312000" y="2416175"/>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a:t>
            </a:r>
            <a:r>
              <a:rPr lang="en-US" sz="900" b="0" noProof="0" dirty="0" err="1">
                <a:solidFill>
                  <a:schemeClr val="tx1"/>
                </a:solidFill>
              </a:rPr>
              <a:t>subheadline</a:t>
            </a:r>
            <a:r>
              <a:rPr lang="en-US" sz="900" b="0" noProof="0" dirty="0">
                <a:solidFill>
                  <a:schemeClr val="tx1"/>
                </a:solidFill>
              </a:rPr>
              <a:t> can be placed here</a:t>
            </a:r>
          </a:p>
        </p:txBody>
      </p:sp>
      <p:sp>
        <p:nvSpPr>
          <p:cNvPr id="7" name="Abgerundete rechteckige Legende 10">
            <a:extLst>
              <a:ext uri="{FF2B5EF4-FFF2-40B4-BE49-F238E27FC236}">
                <a16:creationId xmlns:a16="http://schemas.microsoft.com/office/drawing/2014/main" id="{3A3F11DA-DA62-714C-B812-DE0E15ACA754}"/>
              </a:ext>
            </a:extLst>
          </p:cNvPr>
          <p:cNvSpPr/>
          <p:nvPr userDrawn="1"/>
        </p:nvSpPr>
        <p:spPr>
          <a:xfrm>
            <a:off x="12312000" y="1081671"/>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longer, multi-line headline can appear here</a:t>
            </a:r>
          </a:p>
        </p:txBody>
      </p:sp>
    </p:spTree>
    <p:extLst>
      <p:ext uri="{BB962C8B-B14F-4D97-AF65-F5344CB8AC3E}">
        <p14:creationId xmlns:p14="http://schemas.microsoft.com/office/powerpoint/2010/main" val="3837040642"/>
      </p:ext>
    </p:extLst>
  </p:cSld>
  <p:clrMapOvr>
    <a:masterClrMapping/>
  </p:clrMapOvr>
  <p:extLst>
    <p:ext uri="{DCECCB84-F9BA-43D5-87BE-67443E8EF086}">
      <p15:sldGuideLst xmlns:p15="http://schemas.microsoft.com/office/powerpoint/2012/main">
        <p15:guide id="1" orient="horz" pos="1522">
          <p15:clr>
            <a:srgbClr val="FBAE40"/>
          </p15:clr>
        </p15:guide>
        <p15:guide id="2" pos="1693">
          <p15:clr>
            <a:srgbClr val="FBAE40"/>
          </p15:clr>
        </p15:guide>
        <p15:guide id="3" orient="horz" pos="1305">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dark">
    <p:bg>
      <p:bgPr>
        <a:solidFill>
          <a:schemeClr val="tx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A060BA6-1AFE-6EC1-D964-3568D124C7A2}"/>
              </a:ext>
            </a:extLst>
          </p:cNvPr>
          <p:cNvSpPr>
            <a:spLocks noGrp="1"/>
          </p:cNvSpPr>
          <p:nvPr>
            <p:ph type="pic" sz="quarter" idx="10"/>
          </p:nvPr>
        </p:nvSpPr>
        <p:spPr>
          <a:xfrm>
            <a:off x="6096000" y="0"/>
            <a:ext cx="6096000" cy="6858000"/>
          </a:xfrm>
        </p:spPr>
        <p:txBody>
          <a:bodyPr/>
          <a:lstStyle/>
          <a:p>
            <a:endParaRPr lang="en-US" noProof="0" dirty="0"/>
          </a:p>
        </p:txBody>
      </p:sp>
      <p:sp>
        <p:nvSpPr>
          <p:cNvPr id="2" name="Titel 1">
            <a:extLst>
              <a:ext uri="{FF2B5EF4-FFF2-40B4-BE49-F238E27FC236}">
                <a16:creationId xmlns:a16="http://schemas.microsoft.com/office/drawing/2014/main" id="{819012CB-9309-1EF8-7AD0-F24DD6A5F539}"/>
              </a:ext>
            </a:extLst>
          </p:cNvPr>
          <p:cNvSpPr>
            <a:spLocks noGrp="1"/>
          </p:cNvSpPr>
          <p:nvPr>
            <p:ph type="ctrTitle"/>
          </p:nvPr>
        </p:nvSpPr>
        <p:spPr>
          <a:xfrm>
            <a:off x="287338" y="2375159"/>
            <a:ext cx="5310187" cy="720000"/>
          </a:xfrm>
          <a:noFill/>
        </p:spPr>
        <p:txBody>
          <a:bodyPr anchor="t" anchorCtr="0"/>
          <a:lstStyle>
            <a:lvl1pPr algn="l">
              <a:lnSpc>
                <a:spcPct val="98000"/>
              </a:lnSpc>
              <a:defRPr sz="2400">
                <a:solidFill>
                  <a:schemeClr val="bg1"/>
                </a:solidFill>
              </a:defRPr>
            </a:lvl1pPr>
          </a:lstStyle>
          <a:p>
            <a:r>
              <a:rPr lang="en-US" dirty="0"/>
              <a:t>Click to edit Master title style</a:t>
            </a:r>
            <a:endParaRPr lang="en-US" noProof="0" dirty="0"/>
          </a:p>
        </p:txBody>
      </p:sp>
      <p:sp>
        <p:nvSpPr>
          <p:cNvPr id="3" name="Untertitel 2">
            <a:extLst>
              <a:ext uri="{FF2B5EF4-FFF2-40B4-BE49-F238E27FC236}">
                <a16:creationId xmlns:a16="http://schemas.microsoft.com/office/drawing/2014/main" id="{E6B90887-ED35-5A20-7C9B-459ACC25845A}"/>
              </a:ext>
            </a:extLst>
          </p:cNvPr>
          <p:cNvSpPr>
            <a:spLocks noGrp="1"/>
          </p:cNvSpPr>
          <p:nvPr>
            <p:ph type="subTitle" idx="1"/>
          </p:nvPr>
        </p:nvSpPr>
        <p:spPr>
          <a:xfrm>
            <a:off x="287336" y="3024000"/>
            <a:ext cx="5310000" cy="1800000"/>
          </a:xfrm>
        </p:spPr>
        <p:txBody>
          <a:bodyPr tIns="259200"/>
          <a:lstStyle>
            <a:lvl1pPr marL="0" indent="0" algn="l">
              <a:spcAft>
                <a:spcPts val="1600"/>
              </a:spcAft>
              <a:buNone/>
              <a:defRPr sz="1400">
                <a:solidFill>
                  <a:schemeClr val="bg1"/>
                </a:solidFill>
              </a:defRPr>
            </a:lvl1pPr>
            <a:lvl2pPr marL="0" indent="0" algn="l">
              <a:spcAft>
                <a:spcPts val="0"/>
              </a:spcAft>
              <a:buNone/>
              <a:defRPr sz="1400">
                <a:solidFill>
                  <a:schemeClr val="bg1"/>
                </a:solidFill>
              </a:defRPr>
            </a:lvl2pPr>
            <a:lvl3pPr marL="0" indent="0" algn="l">
              <a:spcAft>
                <a:spcPts val="0"/>
              </a:spcAft>
              <a:buNone/>
              <a:defRPr sz="1400">
                <a:solidFill>
                  <a:schemeClr val="bg1"/>
                </a:solidFill>
              </a:defRPr>
            </a:lvl3pPr>
            <a:lvl4pPr marL="0" indent="0" algn="l">
              <a:spcAft>
                <a:spcPts val="0"/>
              </a:spcAft>
              <a:buNone/>
              <a:defRPr sz="1400" b="0">
                <a:solidFill>
                  <a:schemeClr val="bg1"/>
                </a:solidFill>
              </a:defRPr>
            </a:lvl4pPr>
            <a:lvl5pPr marL="0" indent="0" algn="l">
              <a:spcAft>
                <a:spcPts val="0"/>
              </a:spcAft>
              <a:buNone/>
              <a:defRPr sz="1400">
                <a:solidFill>
                  <a:schemeClr val="bg1"/>
                </a:solidFill>
              </a:defRPr>
            </a:lvl5pPr>
            <a:lvl6pPr marL="0" indent="0" algn="l">
              <a:spcAft>
                <a:spcPts val="0"/>
              </a:spcAft>
              <a:buNone/>
              <a:defRPr sz="1400">
                <a:solidFill>
                  <a:schemeClr val="bg1"/>
                </a:solidFill>
              </a:defRPr>
            </a:lvl6pPr>
            <a:lvl7pPr marL="0" indent="0" algn="l">
              <a:lnSpc>
                <a:spcPct val="100000"/>
              </a:lnSpc>
              <a:buNone/>
              <a:defRPr sz="1400">
                <a:solidFill>
                  <a:schemeClr val="bg1"/>
                </a:solidFill>
              </a:defRPr>
            </a:lvl7pPr>
            <a:lvl8pPr marL="0" indent="0" algn="l">
              <a:lnSpc>
                <a:spcPct val="100000"/>
              </a:lnSpc>
              <a:buNone/>
              <a:defRPr sz="1400">
                <a:solidFill>
                  <a:schemeClr val="bg1"/>
                </a:solidFill>
              </a:defRPr>
            </a:lvl8pPr>
            <a:lvl9pPr marL="0" indent="0" algn="l">
              <a:lnSpc>
                <a:spcPct val="100000"/>
              </a:lnSpc>
              <a:buNone/>
              <a:defRPr sz="1400">
                <a:solidFill>
                  <a:schemeClr val="bg1"/>
                </a:solidFill>
              </a:defRPr>
            </a:lvl9pPr>
          </a:lstStyle>
          <a:p>
            <a:r>
              <a:rPr lang="en-US" dirty="0"/>
              <a:t>Click to edit Master subtitle style</a:t>
            </a:r>
          </a:p>
          <a:p>
            <a:pPr lvl="1"/>
            <a:r>
              <a:rPr lang="en-US" dirty="0">
                <a:solidFill>
                  <a:schemeClr val="bg1"/>
                </a:solidFill>
              </a:rPr>
              <a:t>Second level</a:t>
            </a:r>
          </a:p>
        </p:txBody>
      </p:sp>
      <p:pic>
        <p:nvPicPr>
          <p:cNvPr id="9" name="Grafik 8">
            <a:extLst>
              <a:ext uri="{FF2B5EF4-FFF2-40B4-BE49-F238E27FC236}">
                <a16:creationId xmlns:a16="http://schemas.microsoft.com/office/drawing/2014/main" id="{1D9C6DEC-DBDD-FC01-FA7E-98919C01D9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0096" y="283377"/>
            <a:ext cx="2305683" cy="303380"/>
          </a:xfrm>
          <a:prstGeom prst="rect">
            <a:avLst/>
          </a:prstGeom>
        </p:spPr>
      </p:pic>
      <p:cxnSp>
        <p:nvCxnSpPr>
          <p:cNvPr id="12" name="Straight Connector 11">
            <a:extLst>
              <a:ext uri="{FF2B5EF4-FFF2-40B4-BE49-F238E27FC236}">
                <a16:creationId xmlns:a16="http://schemas.microsoft.com/office/drawing/2014/main" id="{F531BBB2-EB11-D2F5-8AC3-BBF9BB3D2A20}"/>
              </a:ext>
            </a:extLst>
          </p:cNvPr>
          <p:cNvCxnSpPr/>
          <p:nvPr userDrawn="1"/>
        </p:nvCxnSpPr>
        <p:spPr>
          <a:xfrm>
            <a:off x="287336" y="2093439"/>
            <a:ext cx="5310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DB840ED-5D5E-5D88-FCF7-2D2ABA7BB02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90315" y="6440208"/>
            <a:ext cx="1515600" cy="166760"/>
          </a:xfrm>
          <a:prstGeom prst="rect">
            <a:avLst/>
          </a:prstGeom>
        </p:spPr>
      </p:pic>
      <p:sp>
        <p:nvSpPr>
          <p:cNvPr id="4" name="Abgerundete rechteckige Legende 10">
            <a:extLst>
              <a:ext uri="{FF2B5EF4-FFF2-40B4-BE49-F238E27FC236}">
                <a16:creationId xmlns:a16="http://schemas.microsoft.com/office/drawing/2014/main" id="{478E00B4-9DEB-7BFA-02D6-1A57BDCCE3A9}"/>
              </a:ext>
            </a:extLst>
          </p:cNvPr>
          <p:cNvSpPr/>
          <p:nvPr userDrawn="1"/>
        </p:nvSpPr>
        <p:spPr>
          <a:xfrm>
            <a:off x="-2808000" y="21074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Presentation title with multiple lines, please keep as short as possible</a:t>
            </a:r>
          </a:p>
        </p:txBody>
      </p:sp>
      <p:sp>
        <p:nvSpPr>
          <p:cNvPr id="5" name="Abgerundete rechteckige Legende 10">
            <a:extLst>
              <a:ext uri="{FF2B5EF4-FFF2-40B4-BE49-F238E27FC236}">
                <a16:creationId xmlns:a16="http://schemas.microsoft.com/office/drawing/2014/main" id="{9FA1DB77-CFFC-50A2-44D5-AFF434240524}"/>
              </a:ext>
            </a:extLst>
          </p:cNvPr>
          <p:cNvSpPr/>
          <p:nvPr userDrawn="1"/>
        </p:nvSpPr>
        <p:spPr>
          <a:xfrm>
            <a:off x="-2808000" y="3095159"/>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only one line long, move this text frame up and align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three lines long, move this text frame down and align it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second list level is used for name, position, event and date.</a:t>
            </a:r>
          </a:p>
        </p:txBody>
      </p:sp>
    </p:spTree>
    <p:extLst>
      <p:ext uri="{BB962C8B-B14F-4D97-AF65-F5344CB8AC3E}">
        <p14:creationId xmlns:p14="http://schemas.microsoft.com/office/powerpoint/2010/main" val="589273154"/>
      </p:ext>
    </p:extLst>
  </p:cSld>
  <p:clrMapOvr>
    <a:masterClrMapping/>
  </p:clrMapOvr>
  <p:extLst>
    <p:ext uri="{DCECCB84-F9BA-43D5-87BE-67443E8EF086}">
      <p15:sldGuideLst xmlns:p15="http://schemas.microsoft.com/office/powerpoint/2012/main">
        <p15:guide id="1" orient="horz" pos="1496" userDrawn="1">
          <p15:clr>
            <a:srgbClr val="FBAE40"/>
          </p15:clr>
        </p15:guide>
        <p15:guide id="2" pos="3840" userDrawn="1">
          <p15:clr>
            <a:srgbClr val="FBAE40"/>
          </p15:clr>
        </p15:guide>
        <p15:guide id="5" pos="3526"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with picture">
    <p:bg>
      <p:bgPr>
        <a:solidFill>
          <a:srgbClr val="25421C"/>
        </a:solidFill>
        <a:effectLst/>
      </p:bgPr>
    </p:bg>
    <p:spTree>
      <p:nvGrpSpPr>
        <p:cNvPr id="1" name=""/>
        <p:cNvGrpSpPr/>
        <p:nvPr/>
      </p:nvGrpSpPr>
      <p:grpSpPr>
        <a:xfrm>
          <a:off x="0" y="0"/>
          <a:ext cx="0" cy="0"/>
          <a:chOff x="0" y="0"/>
          <a:chExt cx="0" cy="0"/>
        </a:xfrm>
      </p:grpSpPr>
      <p:pic>
        <p:nvPicPr>
          <p:cNvPr id="4" name="Grafik 10">
            <a:extLst>
              <a:ext uri="{FF2B5EF4-FFF2-40B4-BE49-F238E27FC236}">
                <a16:creationId xmlns:a16="http://schemas.microsoft.com/office/drawing/2014/main" id="{0DDA66E8-9E80-6F8E-3097-58A7888CC3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5" name="Picture Placeholder 14">
            <a:extLst>
              <a:ext uri="{FF2B5EF4-FFF2-40B4-BE49-F238E27FC236}">
                <a16:creationId xmlns:a16="http://schemas.microsoft.com/office/drawing/2014/main" id="{15264148-2665-8D2E-D76E-A0FC2595BD44}"/>
              </a:ext>
            </a:extLst>
          </p:cNvPr>
          <p:cNvSpPr>
            <a:spLocks noGrp="1"/>
          </p:cNvSpPr>
          <p:nvPr>
            <p:ph type="pic" sz="quarter" idx="13"/>
          </p:nvPr>
        </p:nvSpPr>
        <p:spPr>
          <a:xfrm>
            <a:off x="2688298" y="0"/>
            <a:ext cx="9503702" cy="6858000"/>
          </a:xfrm>
          <a:custGeom>
            <a:avLst/>
            <a:gdLst>
              <a:gd name="connsiteX0" fmla="*/ 0 w 9503702"/>
              <a:gd name="connsiteY0" fmla="*/ 0 h 6858000"/>
              <a:gd name="connsiteX1" fmla="*/ 9503702 w 9503702"/>
              <a:gd name="connsiteY1" fmla="*/ 0 h 6858000"/>
              <a:gd name="connsiteX2" fmla="*/ 9503702 w 9503702"/>
              <a:gd name="connsiteY2" fmla="*/ 6858000 h 6858000"/>
              <a:gd name="connsiteX3" fmla="*/ 0 w 9503702"/>
              <a:gd name="connsiteY3" fmla="*/ 6858000 h 6858000"/>
              <a:gd name="connsiteX4" fmla="*/ 287998 w 9503702"/>
              <a:gd name="connsiteY4" fmla="*/ 6570002 h 6858000"/>
              <a:gd name="connsiteX5" fmla="*/ 287998 w 9503702"/>
              <a:gd name="connsiteY5" fmla="*/ 287998 h 6858000"/>
              <a:gd name="connsiteX6" fmla="*/ 0 w 950370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02" h="6858000">
                <a:moveTo>
                  <a:pt x="0" y="0"/>
                </a:moveTo>
                <a:lnTo>
                  <a:pt x="9503702" y="0"/>
                </a:lnTo>
                <a:lnTo>
                  <a:pt x="9503702" y="6858000"/>
                </a:lnTo>
                <a:lnTo>
                  <a:pt x="0" y="6858000"/>
                </a:lnTo>
                <a:cubicBezTo>
                  <a:pt x="159055" y="6858000"/>
                  <a:pt x="287998" y="6729057"/>
                  <a:pt x="287998" y="6570002"/>
                </a:cubicBezTo>
                <a:lnTo>
                  <a:pt x="287998" y="287998"/>
                </a:lnTo>
                <a:cubicBezTo>
                  <a:pt x="287998" y="128943"/>
                  <a:pt x="159055"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287098" y="2418168"/>
            <a:ext cx="2401200" cy="972000"/>
          </a:xfrm>
        </p:spPr>
        <p:txBody>
          <a:bodyPr anchor="t" anchorCtr="0"/>
          <a:lstStyle>
            <a:lvl1pPr>
              <a:defRPr sz="2000">
                <a:solidFill>
                  <a:schemeClr val="tx2"/>
                </a:solidFill>
              </a:defRPr>
            </a:lvl1pPr>
          </a:lstStyle>
          <a:p>
            <a:r>
              <a:rPr lang="en-US" dirty="0"/>
              <a:t>Click to edit Master title style</a:t>
            </a:r>
          </a:p>
        </p:txBody>
      </p:sp>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accent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7" name="Footer Placeholder 6">
            <a:extLst>
              <a:ext uri="{FF2B5EF4-FFF2-40B4-BE49-F238E27FC236}">
                <a16:creationId xmlns:a16="http://schemas.microsoft.com/office/drawing/2014/main" id="{63CF035E-3E24-71F2-ECCF-0FC3A9F69A7F}"/>
              </a:ext>
            </a:extLst>
          </p:cNvPr>
          <p:cNvSpPr>
            <a:spLocks noGrp="1"/>
          </p:cNvSpPr>
          <p:nvPr>
            <p:ph type="ftr" sz="quarter" idx="18"/>
          </p:nvPr>
        </p:nvSpPr>
        <p:spPr>
          <a:xfrm>
            <a:off x="3265200" y="6450420"/>
            <a:ext cx="6656400" cy="144000"/>
          </a:xfrm>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8" name="Slide Number Placeholder 7">
            <a:extLst>
              <a:ext uri="{FF2B5EF4-FFF2-40B4-BE49-F238E27FC236}">
                <a16:creationId xmlns:a16="http://schemas.microsoft.com/office/drawing/2014/main" id="{DCEFAE0E-A49B-4091-85D7-B91D0281AED1}"/>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10" name="Online Image Placeholder 9">
            <a:extLst>
              <a:ext uri="{FF2B5EF4-FFF2-40B4-BE49-F238E27FC236}">
                <a16:creationId xmlns:a16="http://schemas.microsoft.com/office/drawing/2014/main" id="{E0787F05-BFE0-BCD8-3023-E6D2DDA482BC}"/>
              </a:ext>
            </a:extLst>
          </p:cNvPr>
          <p:cNvSpPr>
            <a:spLocks noGrp="1" noRot="1" noChangeAspect="1" noMove="1" noResize="1" noEditPoints="1" noAdjustHandles="1" noChangeArrowheads="1" noChangeShapeType="1"/>
          </p:cNvSpPr>
          <p:nvPr>
            <p:ph type="clipArt" sz="quarter" idx="20" hasCustomPrompt="1"/>
          </p:nvPr>
        </p:nvSpPr>
        <p:spPr>
          <a:xfrm>
            <a:off x="288000" y="2228400"/>
            <a:ext cx="3679200" cy="25400"/>
          </a:xfrm>
          <a:solidFill>
            <a:schemeClr val="accent1"/>
          </a:solidFill>
        </p:spPr>
        <p:txBody>
          <a:bodyPr/>
          <a:lstStyle>
            <a:lvl1pPr>
              <a:defRPr sz="100" b="0">
                <a:solidFill>
                  <a:srgbClr val="3C3E00"/>
                </a:solidFill>
              </a:defRPr>
            </a:lvl1pPr>
          </a:lstStyle>
          <a:p>
            <a:r>
              <a:rPr lang="en-US" dirty="0"/>
              <a:t>.</a:t>
            </a:r>
          </a:p>
        </p:txBody>
      </p:sp>
      <p:sp>
        <p:nvSpPr>
          <p:cNvPr id="11" name="Online Image Placeholder 9">
            <a:extLst>
              <a:ext uri="{FF2B5EF4-FFF2-40B4-BE49-F238E27FC236}">
                <a16:creationId xmlns:a16="http://schemas.microsoft.com/office/drawing/2014/main" id="{A7429042-57AB-06D1-342B-2011144DE143}"/>
              </a:ext>
            </a:extLst>
          </p:cNvPr>
          <p:cNvSpPr>
            <a:spLocks noGrp="1" noRot="1" noMove="1" noResize="1" noEditPoints="1" noAdjustHandles="1" noChangeArrowheads="1" noChangeShapeType="1"/>
          </p:cNvSpPr>
          <p:nvPr>
            <p:ph type="clipArt" sz="quarter" idx="21" hasCustomPrompt="1"/>
          </p:nvPr>
        </p:nvSpPr>
        <p:spPr>
          <a:xfrm>
            <a:off x="10751366" y="2228400"/>
            <a:ext cx="1440634" cy="25200"/>
          </a:xfrm>
          <a:solidFill>
            <a:schemeClr val="accent1"/>
          </a:solidFill>
        </p:spPr>
        <p:txBody>
          <a:bodyPr/>
          <a:lstStyle>
            <a:lvl1pPr>
              <a:defRPr sz="100" b="0">
                <a:solidFill>
                  <a:srgbClr val="3C3E00"/>
                </a:solidFill>
              </a:defRPr>
            </a:lvl1pPr>
          </a:lstStyle>
          <a:p>
            <a:r>
              <a:rPr lang="en-US" dirty="0"/>
              <a:t>.</a:t>
            </a:r>
          </a:p>
        </p:txBody>
      </p:sp>
      <p:sp>
        <p:nvSpPr>
          <p:cNvPr id="5" name="Abgerundete rechteckige Legende 10">
            <a:extLst>
              <a:ext uri="{FF2B5EF4-FFF2-40B4-BE49-F238E27FC236}">
                <a16:creationId xmlns:a16="http://schemas.microsoft.com/office/drawing/2014/main" id="{461039C2-3991-4B3D-9032-6AC261ED599F}"/>
              </a:ext>
            </a:extLst>
          </p:cNvPr>
          <p:cNvSpPr/>
          <p:nvPr userDrawn="1"/>
        </p:nvSpPr>
        <p:spPr>
          <a:xfrm>
            <a:off x="-2808000" y="2418168"/>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Short title for slide with picture</a:t>
            </a:r>
          </a:p>
        </p:txBody>
      </p:sp>
      <p:sp>
        <p:nvSpPr>
          <p:cNvPr id="6" name="Abgerundete rechteckige Legende 10">
            <a:extLst>
              <a:ext uri="{FF2B5EF4-FFF2-40B4-BE49-F238E27FC236}">
                <a16:creationId xmlns:a16="http://schemas.microsoft.com/office/drawing/2014/main" id="{8CF92884-A372-805E-4DCD-6F28DF8E53C8}"/>
              </a:ext>
            </a:extLst>
          </p:cNvPr>
          <p:cNvSpPr/>
          <p:nvPr userDrawn="1"/>
        </p:nvSpPr>
        <p:spPr>
          <a:xfrm>
            <a:off x="12312000" y="5663489"/>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3364464385"/>
      </p:ext>
    </p:extLst>
  </p:cSld>
  <p:clrMapOvr>
    <a:masterClrMapping/>
  </p:clrMapOvr>
  <p:extLst>
    <p:ext uri="{DCECCB84-F9BA-43D5-87BE-67443E8EF086}">
      <p15:sldGuideLst xmlns:p15="http://schemas.microsoft.com/office/powerpoint/2012/main">
        <p15:guide id="1" orient="horz" pos="1522" userDrawn="1">
          <p15:clr>
            <a:srgbClr val="FBAE40"/>
          </p15:clr>
        </p15:guide>
        <p15:guide id="2" pos="1693" userDrawn="1">
          <p15:clr>
            <a:srgbClr val="FBAE40"/>
          </p15:clr>
        </p15:guide>
        <p15:guide id="3" orient="horz" pos="1305"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dark with picture">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15264148-2665-8D2E-D76E-A0FC2595BD44}"/>
              </a:ext>
            </a:extLst>
          </p:cNvPr>
          <p:cNvSpPr>
            <a:spLocks noGrp="1"/>
          </p:cNvSpPr>
          <p:nvPr>
            <p:ph type="pic" sz="quarter" idx="13"/>
          </p:nvPr>
        </p:nvSpPr>
        <p:spPr>
          <a:xfrm>
            <a:off x="2688298" y="0"/>
            <a:ext cx="9503702" cy="6858000"/>
          </a:xfrm>
          <a:custGeom>
            <a:avLst/>
            <a:gdLst>
              <a:gd name="connsiteX0" fmla="*/ 0 w 9503702"/>
              <a:gd name="connsiteY0" fmla="*/ 0 h 6858000"/>
              <a:gd name="connsiteX1" fmla="*/ 9503702 w 9503702"/>
              <a:gd name="connsiteY1" fmla="*/ 0 h 6858000"/>
              <a:gd name="connsiteX2" fmla="*/ 9503702 w 9503702"/>
              <a:gd name="connsiteY2" fmla="*/ 6858000 h 6858000"/>
              <a:gd name="connsiteX3" fmla="*/ 0 w 9503702"/>
              <a:gd name="connsiteY3" fmla="*/ 6858000 h 6858000"/>
              <a:gd name="connsiteX4" fmla="*/ 287998 w 9503702"/>
              <a:gd name="connsiteY4" fmla="*/ 6570002 h 6858000"/>
              <a:gd name="connsiteX5" fmla="*/ 287998 w 9503702"/>
              <a:gd name="connsiteY5" fmla="*/ 287998 h 6858000"/>
              <a:gd name="connsiteX6" fmla="*/ 0 w 950370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02" h="6858000">
                <a:moveTo>
                  <a:pt x="0" y="0"/>
                </a:moveTo>
                <a:lnTo>
                  <a:pt x="9503702" y="0"/>
                </a:lnTo>
                <a:lnTo>
                  <a:pt x="9503702" y="6858000"/>
                </a:lnTo>
                <a:lnTo>
                  <a:pt x="0" y="6858000"/>
                </a:lnTo>
                <a:cubicBezTo>
                  <a:pt x="159055" y="6858000"/>
                  <a:pt x="287998" y="6729057"/>
                  <a:pt x="287998" y="6570002"/>
                </a:cubicBezTo>
                <a:lnTo>
                  <a:pt x="287998" y="287998"/>
                </a:lnTo>
                <a:cubicBezTo>
                  <a:pt x="287998" y="128943"/>
                  <a:pt x="159055" y="0"/>
                  <a:pt x="0" y="0"/>
                </a:cubicBezTo>
                <a:close/>
              </a:path>
            </a:pathLst>
          </a:custGeom>
        </p:spPr>
        <p:txBody>
          <a:bodyPr wrap="square" lIns="288000">
            <a:noAutofit/>
          </a:bodyPr>
          <a:lstStyle/>
          <a:p>
            <a:endParaRPr lang="en-US" dirty="0"/>
          </a:p>
        </p:txBody>
      </p:sp>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287098" y="2418168"/>
            <a:ext cx="2401200" cy="972000"/>
          </a:xfrm>
        </p:spPr>
        <p:txBody>
          <a:bodyPr anchor="t" anchorCtr="0"/>
          <a:lstStyle>
            <a:lvl1pPr>
              <a:defRPr sz="2000">
                <a:solidFill>
                  <a:schemeClr val="bg1"/>
                </a:solidFill>
              </a:defRPr>
            </a:lvl1pPr>
          </a:lstStyle>
          <a:p>
            <a:r>
              <a:rPr lang="en-US" dirty="0"/>
              <a:t>Click to edit Master title style</a:t>
            </a:r>
          </a:p>
        </p:txBody>
      </p:sp>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bg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7" name="Footer Placeholder 6">
            <a:extLst>
              <a:ext uri="{FF2B5EF4-FFF2-40B4-BE49-F238E27FC236}">
                <a16:creationId xmlns:a16="http://schemas.microsoft.com/office/drawing/2014/main" id="{B3B064D5-18ED-8929-D911-00D06ABEE77D}"/>
              </a:ext>
            </a:extLst>
          </p:cNvPr>
          <p:cNvSpPr>
            <a:spLocks noGrp="1"/>
          </p:cNvSpPr>
          <p:nvPr>
            <p:ph type="ftr" sz="quarter" idx="18"/>
          </p:nvPr>
        </p:nvSpPr>
        <p:spPr>
          <a:xfrm>
            <a:off x="3265200" y="6450420"/>
            <a:ext cx="6656400" cy="144000"/>
          </a:xfrm>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8" name="Slide Number Placeholder 7">
            <a:extLst>
              <a:ext uri="{FF2B5EF4-FFF2-40B4-BE49-F238E27FC236}">
                <a16:creationId xmlns:a16="http://schemas.microsoft.com/office/drawing/2014/main" id="{DE275322-EFFD-0088-ECD5-FCBA78490454}"/>
              </a:ext>
            </a:extLst>
          </p:cNvPr>
          <p:cNvSpPr>
            <a:spLocks noGrp="1"/>
          </p:cNvSpPr>
          <p:nvPr>
            <p:ph type="sldNum" sz="quarter" idx="19"/>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10" name="Online Image Placeholder 9">
            <a:extLst>
              <a:ext uri="{FF2B5EF4-FFF2-40B4-BE49-F238E27FC236}">
                <a16:creationId xmlns:a16="http://schemas.microsoft.com/office/drawing/2014/main" id="{B9B72513-928F-1512-0B21-FDD4422728AA}"/>
              </a:ext>
            </a:extLst>
          </p:cNvPr>
          <p:cNvSpPr>
            <a:spLocks noGrp="1" noRot="1" noChangeAspect="1" noMove="1" noResize="1" noEditPoints="1" noAdjustHandles="1" noChangeArrowheads="1" noChangeShapeType="1"/>
          </p:cNvSpPr>
          <p:nvPr>
            <p:ph type="clipArt" sz="quarter" idx="20" hasCustomPrompt="1"/>
          </p:nvPr>
        </p:nvSpPr>
        <p:spPr>
          <a:xfrm>
            <a:off x="288000" y="2228400"/>
            <a:ext cx="3679200" cy="25400"/>
          </a:xfrm>
          <a:solidFill>
            <a:srgbClr val="25421C"/>
          </a:solidFill>
        </p:spPr>
        <p:txBody>
          <a:bodyPr/>
          <a:lstStyle>
            <a:lvl1pPr>
              <a:defRPr sz="100" b="0">
                <a:solidFill>
                  <a:srgbClr val="3C3E00"/>
                </a:solidFill>
              </a:defRPr>
            </a:lvl1pPr>
          </a:lstStyle>
          <a:p>
            <a:r>
              <a:rPr lang="en-US" dirty="0"/>
              <a:t>.</a:t>
            </a:r>
          </a:p>
        </p:txBody>
      </p:sp>
      <p:sp>
        <p:nvSpPr>
          <p:cNvPr id="11" name="Online Image Placeholder 9">
            <a:extLst>
              <a:ext uri="{FF2B5EF4-FFF2-40B4-BE49-F238E27FC236}">
                <a16:creationId xmlns:a16="http://schemas.microsoft.com/office/drawing/2014/main" id="{CE893564-5FFC-47CD-6D92-4F47BAD9A057}"/>
              </a:ext>
            </a:extLst>
          </p:cNvPr>
          <p:cNvSpPr>
            <a:spLocks noGrp="1" noRot="1" noMove="1" noResize="1" noEditPoints="1" noAdjustHandles="1" noChangeArrowheads="1" noChangeShapeType="1"/>
          </p:cNvSpPr>
          <p:nvPr>
            <p:ph type="clipArt" sz="quarter" idx="21" hasCustomPrompt="1"/>
          </p:nvPr>
        </p:nvSpPr>
        <p:spPr>
          <a:xfrm>
            <a:off x="10751366" y="2228400"/>
            <a:ext cx="1440634" cy="25200"/>
          </a:xfrm>
          <a:solidFill>
            <a:srgbClr val="25421C"/>
          </a:solidFill>
        </p:spPr>
        <p:txBody>
          <a:bodyPr/>
          <a:lstStyle>
            <a:lvl1pPr>
              <a:defRPr sz="100" b="0">
                <a:solidFill>
                  <a:srgbClr val="3C3E00"/>
                </a:solidFill>
              </a:defRPr>
            </a:lvl1pPr>
          </a:lstStyle>
          <a:p>
            <a:r>
              <a:rPr lang="en-US" dirty="0"/>
              <a:t>.</a:t>
            </a:r>
          </a:p>
        </p:txBody>
      </p:sp>
      <p:sp>
        <p:nvSpPr>
          <p:cNvPr id="3" name="Abgerundete rechteckige Legende 10">
            <a:extLst>
              <a:ext uri="{FF2B5EF4-FFF2-40B4-BE49-F238E27FC236}">
                <a16:creationId xmlns:a16="http://schemas.microsoft.com/office/drawing/2014/main" id="{227D057A-0ECA-3593-9CB8-0151FD60CCE7}"/>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6" name="Abgerundete rechteckige Legende 10">
            <a:extLst>
              <a:ext uri="{FF2B5EF4-FFF2-40B4-BE49-F238E27FC236}">
                <a16:creationId xmlns:a16="http://schemas.microsoft.com/office/drawing/2014/main" id="{BFB48F6E-93E1-73F0-FF6C-C2007152DF5D}"/>
              </a:ext>
            </a:extLst>
          </p:cNvPr>
          <p:cNvSpPr/>
          <p:nvPr userDrawn="1"/>
        </p:nvSpPr>
        <p:spPr>
          <a:xfrm>
            <a:off x="-2808000" y="2418168"/>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Short title for slide with picture</a:t>
            </a:r>
          </a:p>
        </p:txBody>
      </p:sp>
    </p:spTree>
    <p:extLst>
      <p:ext uri="{BB962C8B-B14F-4D97-AF65-F5344CB8AC3E}">
        <p14:creationId xmlns:p14="http://schemas.microsoft.com/office/powerpoint/2010/main" val="2427427396"/>
      </p:ext>
    </p:extLst>
  </p:cSld>
  <p:clrMapOvr>
    <a:masterClrMapping/>
  </p:clrMapOvr>
  <p:extLst>
    <p:ext uri="{DCECCB84-F9BA-43D5-87BE-67443E8EF086}">
      <p15:sldGuideLst xmlns:p15="http://schemas.microsoft.com/office/powerpoint/2012/main">
        <p15:guide id="1" orient="horz" pos="1522" userDrawn="1">
          <p15:clr>
            <a:srgbClr val="FBAE40"/>
          </p15:clr>
        </p15:guide>
        <p15:guide id="2" pos="1693" userDrawn="1">
          <p15:clr>
            <a:srgbClr val="FBAE40"/>
          </p15:clr>
        </p15:guide>
        <p15:guide id="3" orient="horz" pos="1305"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p:bg>
      <p:bgPr>
        <a:solidFill>
          <a:srgbClr val="25421C"/>
        </a:solidFill>
        <a:effectLst/>
      </p:bgPr>
    </p:bg>
    <p:spTree>
      <p:nvGrpSpPr>
        <p:cNvPr id="1" name=""/>
        <p:cNvGrpSpPr/>
        <p:nvPr/>
      </p:nvGrpSpPr>
      <p:grpSpPr>
        <a:xfrm>
          <a:off x="0" y="0"/>
          <a:ext cx="0" cy="0"/>
          <a:chOff x="0" y="0"/>
          <a:chExt cx="0" cy="0"/>
        </a:xfrm>
      </p:grpSpPr>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3265200" y="1227600"/>
            <a:ext cx="5634000" cy="846000"/>
          </a:xfrm>
        </p:spPr>
        <p:txBody>
          <a:bodyPr anchor="b" anchorCtr="0"/>
          <a:lstStyle>
            <a:lvl1pPr>
              <a:defRPr sz="2000">
                <a:solidFill>
                  <a:schemeClr val="bg1"/>
                </a:solidFill>
              </a:defRPr>
            </a:lvl1pPr>
          </a:lstStyle>
          <a:p>
            <a:r>
              <a:rPr lang="en-US" dirty="0"/>
              <a:t>Click to edit Master title style</a:t>
            </a:r>
          </a:p>
        </p:txBody>
      </p:sp>
      <p:sp>
        <p:nvSpPr>
          <p:cNvPr id="3" name="Textplatzhalter 2">
            <a:extLst>
              <a:ext uri="{FF2B5EF4-FFF2-40B4-BE49-F238E27FC236}">
                <a16:creationId xmlns:a16="http://schemas.microsoft.com/office/drawing/2014/main" id="{1CEC3744-8767-F352-6BF4-168B2740671D}"/>
              </a:ext>
            </a:extLst>
          </p:cNvPr>
          <p:cNvSpPr>
            <a:spLocks noGrp="1"/>
          </p:cNvSpPr>
          <p:nvPr>
            <p:ph type="body" idx="1"/>
          </p:nvPr>
        </p:nvSpPr>
        <p:spPr>
          <a:xfrm>
            <a:off x="3263393" y="2419200"/>
            <a:ext cx="5634000" cy="972000"/>
          </a:xfrm>
        </p:spPr>
        <p:txBody>
          <a:bodyPr tIns="72000"/>
          <a:lstStyle>
            <a:lvl1pPr marL="0" indent="0">
              <a:spcAft>
                <a:spcPts val="0"/>
              </a:spcAft>
              <a:buNone/>
              <a:defRPr sz="1400" b="1">
                <a:solidFill>
                  <a:schemeClr val="bg1"/>
                </a:solidFill>
              </a:defRPr>
            </a:lvl1pPr>
            <a:lvl2pPr marL="0" indent="0">
              <a:lnSpc>
                <a:spcPct val="100000"/>
              </a:lnSpc>
              <a:spcAft>
                <a:spcPts val="0"/>
              </a:spcAft>
              <a:buNone/>
              <a:defRPr sz="1400" b="1">
                <a:solidFill>
                  <a:schemeClr val="bg1"/>
                </a:solidFill>
              </a:defRPr>
            </a:lvl2pPr>
            <a:lvl3pPr marL="0" indent="0">
              <a:lnSpc>
                <a:spcPct val="100000"/>
              </a:lnSpc>
              <a:spcAft>
                <a:spcPts val="0"/>
              </a:spcAft>
              <a:buNone/>
              <a:defRPr sz="1400" b="1">
                <a:solidFill>
                  <a:schemeClr val="bg1"/>
                </a:solidFill>
              </a:defRPr>
            </a:lvl3pPr>
            <a:lvl4pPr marL="0" indent="0">
              <a:lnSpc>
                <a:spcPct val="100000"/>
              </a:lnSpc>
              <a:spcAft>
                <a:spcPts val="0"/>
              </a:spcAft>
              <a:buNone/>
              <a:defRPr sz="1400" b="1">
                <a:solidFill>
                  <a:schemeClr val="bg1"/>
                </a:solidFill>
              </a:defRPr>
            </a:lvl4pPr>
            <a:lvl5pPr marL="0" indent="0">
              <a:lnSpc>
                <a:spcPct val="100000"/>
              </a:lnSpc>
              <a:spcAft>
                <a:spcPts val="0"/>
              </a:spcAft>
              <a:buNone/>
              <a:defRPr sz="1400" b="1">
                <a:solidFill>
                  <a:schemeClr val="bg1"/>
                </a:solidFill>
              </a:defRPr>
            </a:lvl5pPr>
            <a:lvl6pPr marL="0" indent="0">
              <a:lnSpc>
                <a:spcPct val="100000"/>
              </a:lnSpc>
              <a:spcAft>
                <a:spcPts val="0"/>
              </a:spcAft>
              <a:buNone/>
              <a:defRPr sz="1400" b="1">
                <a:solidFill>
                  <a:schemeClr val="bg1"/>
                </a:solidFill>
              </a:defRPr>
            </a:lvl6pPr>
            <a:lvl7pPr marL="0" indent="0">
              <a:lnSpc>
                <a:spcPct val="100000"/>
              </a:lnSpc>
              <a:spcAft>
                <a:spcPts val="0"/>
              </a:spcAft>
              <a:buNone/>
              <a:defRPr sz="1400" b="1">
                <a:solidFill>
                  <a:schemeClr val="bg1"/>
                </a:solidFill>
              </a:defRPr>
            </a:lvl7pPr>
            <a:lvl8pPr marL="0" indent="0">
              <a:lnSpc>
                <a:spcPct val="100000"/>
              </a:lnSpc>
              <a:spcAft>
                <a:spcPts val="0"/>
              </a:spcAft>
              <a:buNone/>
              <a:defRPr sz="1400" b="1">
                <a:solidFill>
                  <a:schemeClr val="bg1"/>
                </a:solidFill>
              </a:defRPr>
            </a:lvl8pPr>
            <a:lvl9pPr marL="0" indent="0">
              <a:lnSpc>
                <a:spcPct val="100000"/>
              </a:lnSpc>
              <a:buNone/>
              <a:defRPr sz="1400" b="1">
                <a:solidFill>
                  <a:schemeClr val="bg1"/>
                </a:solidFill>
              </a:defRPr>
            </a:lvl9pPr>
          </a:lstStyle>
          <a:p>
            <a:pPr lvl="0"/>
            <a:r>
              <a:rPr lang="en-US" dirty="0"/>
              <a:t>Click to edit Master text styles</a:t>
            </a:r>
          </a:p>
        </p:txBody>
      </p:sp>
      <p:pic>
        <p:nvPicPr>
          <p:cNvPr id="17" name="Grafik 10">
            <a:extLst>
              <a:ext uri="{FF2B5EF4-FFF2-40B4-BE49-F238E27FC236}">
                <a16:creationId xmlns:a16="http://schemas.microsoft.com/office/drawing/2014/main" id="{BA20CB27-0813-0E71-A6A9-F50F88640E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accent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5" name="Footer Placeholder 4">
            <a:extLst>
              <a:ext uri="{FF2B5EF4-FFF2-40B4-BE49-F238E27FC236}">
                <a16:creationId xmlns:a16="http://schemas.microsoft.com/office/drawing/2014/main" id="{1D5E4A31-4072-9922-D0F5-241C14B1A27C}"/>
              </a:ext>
            </a:extLst>
          </p:cNvPr>
          <p:cNvSpPr>
            <a:spLocks noGrp="1"/>
          </p:cNvSpPr>
          <p:nvPr>
            <p:ph type="ftr" sz="quarter" idx="17"/>
          </p:nvPr>
        </p:nvSpPr>
        <p:spPr>
          <a:xfrm>
            <a:off x="3265200" y="6450420"/>
            <a:ext cx="6656400" cy="144000"/>
          </a:xfrm>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6" name="Slide Number Placeholder 5">
            <a:extLst>
              <a:ext uri="{FF2B5EF4-FFF2-40B4-BE49-F238E27FC236}">
                <a16:creationId xmlns:a16="http://schemas.microsoft.com/office/drawing/2014/main" id="{4451D7E3-B707-E68D-52EF-D4243EB0ECED}"/>
              </a:ext>
            </a:extLst>
          </p:cNvPr>
          <p:cNvSpPr>
            <a:spLocks noGrp="1"/>
          </p:cNvSpPr>
          <p:nvPr>
            <p:ph type="sldNum" sz="quarter" idx="18"/>
          </p:nvPr>
        </p:nvSpPr>
        <p:spPr/>
        <p:txBody>
          <a:bodyPr/>
          <a:lstStyle/>
          <a:p>
            <a:fld id="{9A0F3412-00EB-454F-952B-1EB5D3D69307}" type="slidenum">
              <a:rPr lang="en-US" noProof="0" smtClean="0"/>
              <a:pPr/>
              <a:t>‹#›</a:t>
            </a:fld>
            <a:endParaRPr lang="en-US" noProof="0" dirty="0"/>
          </a:p>
        </p:txBody>
      </p:sp>
      <p:sp>
        <p:nvSpPr>
          <p:cNvPr id="8" name="Online Image Placeholder 9">
            <a:extLst>
              <a:ext uri="{FF2B5EF4-FFF2-40B4-BE49-F238E27FC236}">
                <a16:creationId xmlns:a16="http://schemas.microsoft.com/office/drawing/2014/main" id="{A2F85F0E-6716-6BB7-327E-848037ACEF74}"/>
              </a:ext>
            </a:extLst>
          </p:cNvPr>
          <p:cNvSpPr>
            <a:spLocks noGrp="1" noChangeAspect="1"/>
          </p:cNvSpPr>
          <p:nvPr>
            <p:ph type="clipArt" sz="quarter" idx="20" hasCustomPrompt="1"/>
          </p:nvPr>
        </p:nvSpPr>
        <p:spPr>
          <a:xfrm>
            <a:off x="288000" y="2228400"/>
            <a:ext cx="3679200" cy="25400"/>
          </a:xfrm>
          <a:solidFill>
            <a:schemeClr val="accent1"/>
          </a:solidFill>
        </p:spPr>
        <p:txBody>
          <a:bodyPr/>
          <a:lstStyle>
            <a:lvl1pPr>
              <a:defRPr sz="100" b="0">
                <a:solidFill>
                  <a:srgbClr val="3C3E00"/>
                </a:solidFill>
              </a:defRPr>
            </a:lvl1pPr>
          </a:lstStyle>
          <a:p>
            <a:r>
              <a:rPr lang="en-US" dirty="0"/>
              <a:t>.</a:t>
            </a:r>
          </a:p>
        </p:txBody>
      </p:sp>
      <p:sp>
        <p:nvSpPr>
          <p:cNvPr id="9" name="Online Image Placeholder 9">
            <a:extLst>
              <a:ext uri="{FF2B5EF4-FFF2-40B4-BE49-F238E27FC236}">
                <a16:creationId xmlns:a16="http://schemas.microsoft.com/office/drawing/2014/main" id="{2C4BC777-9D4E-C7CA-3A3A-715BA4AE1BB3}"/>
              </a:ext>
            </a:extLst>
          </p:cNvPr>
          <p:cNvSpPr>
            <a:spLocks noGrp="1"/>
          </p:cNvSpPr>
          <p:nvPr>
            <p:ph type="clipArt" sz="quarter" idx="21" hasCustomPrompt="1"/>
          </p:nvPr>
        </p:nvSpPr>
        <p:spPr>
          <a:xfrm>
            <a:off x="10751366" y="2228400"/>
            <a:ext cx="1440634" cy="25200"/>
          </a:xfrm>
          <a:solidFill>
            <a:schemeClr val="accent1"/>
          </a:solidFill>
        </p:spPr>
        <p:txBody>
          <a:bodyPr/>
          <a:lstStyle>
            <a:lvl1pPr>
              <a:defRPr sz="100" b="0">
                <a:solidFill>
                  <a:srgbClr val="3C3E00"/>
                </a:solidFill>
              </a:defRPr>
            </a:lvl1pPr>
          </a:lstStyle>
          <a:p>
            <a:r>
              <a:rPr lang="en-US" dirty="0"/>
              <a:t>.</a:t>
            </a:r>
          </a:p>
        </p:txBody>
      </p:sp>
      <p:sp>
        <p:nvSpPr>
          <p:cNvPr id="4" name="Abgerundete rechteckige Legende 10">
            <a:extLst>
              <a:ext uri="{FF2B5EF4-FFF2-40B4-BE49-F238E27FC236}">
                <a16:creationId xmlns:a16="http://schemas.microsoft.com/office/drawing/2014/main" id="{E49C7F29-DBD8-8CFC-724A-754CC23C80B2}"/>
              </a:ext>
            </a:extLst>
          </p:cNvPr>
          <p:cNvSpPr/>
          <p:nvPr userDrawn="1"/>
        </p:nvSpPr>
        <p:spPr>
          <a:xfrm>
            <a:off x="12312000" y="2416175"/>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a:t>
            </a:r>
            <a:r>
              <a:rPr lang="en-US" sz="900" b="0" noProof="0" dirty="0" err="1">
                <a:solidFill>
                  <a:schemeClr val="tx1"/>
                </a:solidFill>
              </a:rPr>
              <a:t>subheadline</a:t>
            </a:r>
            <a:r>
              <a:rPr lang="en-US" sz="900" b="0" noProof="0" dirty="0">
                <a:solidFill>
                  <a:schemeClr val="tx1"/>
                </a:solidFill>
              </a:rPr>
              <a:t> can be placed here</a:t>
            </a:r>
          </a:p>
        </p:txBody>
      </p:sp>
      <p:sp>
        <p:nvSpPr>
          <p:cNvPr id="7" name="Abgerundete rechteckige Legende 10">
            <a:extLst>
              <a:ext uri="{FF2B5EF4-FFF2-40B4-BE49-F238E27FC236}">
                <a16:creationId xmlns:a16="http://schemas.microsoft.com/office/drawing/2014/main" id="{3A3F11DA-DA62-714C-B812-DE0E15ACA754}"/>
              </a:ext>
            </a:extLst>
          </p:cNvPr>
          <p:cNvSpPr/>
          <p:nvPr userDrawn="1"/>
        </p:nvSpPr>
        <p:spPr>
          <a:xfrm>
            <a:off x="12312000" y="1081671"/>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longer, multi-line headline can appear here</a:t>
            </a:r>
          </a:p>
        </p:txBody>
      </p:sp>
    </p:spTree>
    <p:extLst>
      <p:ext uri="{BB962C8B-B14F-4D97-AF65-F5344CB8AC3E}">
        <p14:creationId xmlns:p14="http://schemas.microsoft.com/office/powerpoint/2010/main" val="337672342"/>
      </p:ext>
    </p:extLst>
  </p:cSld>
  <p:clrMapOvr>
    <a:masterClrMapping/>
  </p:clrMapOvr>
  <p:extLst>
    <p:ext uri="{DCECCB84-F9BA-43D5-87BE-67443E8EF086}">
      <p15:sldGuideLst xmlns:p15="http://schemas.microsoft.com/office/powerpoint/2012/main">
        <p15:guide id="1" orient="horz" pos="1522">
          <p15:clr>
            <a:srgbClr val="FBAE40"/>
          </p15:clr>
        </p15:guide>
        <p15:guide id="2" pos="1693">
          <p15:clr>
            <a:srgbClr val="FBAE40"/>
          </p15:clr>
        </p15:guide>
        <p15:guide id="3" orient="horz" pos="130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dark">
    <p:bg>
      <p:bgPr>
        <a:solidFill>
          <a:schemeClr val="bg1"/>
        </a:solidFill>
        <a:effectLst/>
      </p:bgPr>
    </p:bg>
    <p:spTree>
      <p:nvGrpSpPr>
        <p:cNvPr id="1" name=""/>
        <p:cNvGrpSpPr/>
        <p:nvPr/>
      </p:nvGrpSpPr>
      <p:grpSpPr>
        <a:xfrm>
          <a:off x="0" y="0"/>
          <a:ext cx="0" cy="0"/>
          <a:chOff x="0" y="0"/>
          <a:chExt cx="0" cy="0"/>
        </a:xfrm>
      </p:grpSpPr>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3265200" y="1227600"/>
            <a:ext cx="5634000" cy="846000"/>
          </a:xfrm>
        </p:spPr>
        <p:txBody>
          <a:bodyPr anchor="b" anchorCtr="0"/>
          <a:lstStyle>
            <a:lvl1pPr>
              <a:defRPr sz="2000">
                <a:solidFill>
                  <a:schemeClr val="tx2"/>
                </a:solidFill>
              </a:defRPr>
            </a:lvl1pPr>
          </a:lstStyle>
          <a:p>
            <a:r>
              <a:rPr lang="en-US" dirty="0"/>
              <a:t>Click to edit Master title style</a:t>
            </a:r>
          </a:p>
        </p:txBody>
      </p:sp>
      <p:sp>
        <p:nvSpPr>
          <p:cNvPr id="3" name="Textplatzhalter 2">
            <a:extLst>
              <a:ext uri="{FF2B5EF4-FFF2-40B4-BE49-F238E27FC236}">
                <a16:creationId xmlns:a16="http://schemas.microsoft.com/office/drawing/2014/main" id="{1CEC3744-8767-F352-6BF4-168B2740671D}"/>
              </a:ext>
            </a:extLst>
          </p:cNvPr>
          <p:cNvSpPr>
            <a:spLocks noGrp="1"/>
          </p:cNvSpPr>
          <p:nvPr>
            <p:ph type="body" idx="1"/>
          </p:nvPr>
        </p:nvSpPr>
        <p:spPr>
          <a:xfrm>
            <a:off x="3263393" y="2419200"/>
            <a:ext cx="5634000" cy="972000"/>
          </a:xfrm>
        </p:spPr>
        <p:txBody>
          <a:bodyPr tIns="72000"/>
          <a:lstStyle>
            <a:lvl1pPr marL="0" indent="0">
              <a:spcAft>
                <a:spcPts val="0"/>
              </a:spcAft>
              <a:buNone/>
              <a:defRPr sz="1400">
                <a:solidFill>
                  <a:schemeClr val="tx2"/>
                </a:solidFill>
              </a:defRPr>
            </a:lvl1pPr>
            <a:lvl2pPr marL="0" indent="0">
              <a:lnSpc>
                <a:spcPct val="100000"/>
              </a:lnSpc>
              <a:spcAft>
                <a:spcPts val="0"/>
              </a:spcAft>
              <a:buNone/>
              <a:defRPr sz="1400" b="1">
                <a:solidFill>
                  <a:schemeClr val="tx2"/>
                </a:solidFill>
              </a:defRPr>
            </a:lvl2pPr>
            <a:lvl3pPr marL="0" indent="0">
              <a:lnSpc>
                <a:spcPct val="100000"/>
              </a:lnSpc>
              <a:spcAft>
                <a:spcPts val="0"/>
              </a:spcAft>
              <a:buNone/>
              <a:defRPr sz="1400" b="1">
                <a:solidFill>
                  <a:schemeClr val="tx2"/>
                </a:solidFill>
              </a:defRPr>
            </a:lvl3pPr>
            <a:lvl4pPr marL="0" indent="0">
              <a:lnSpc>
                <a:spcPct val="100000"/>
              </a:lnSpc>
              <a:spcAft>
                <a:spcPts val="0"/>
              </a:spcAft>
              <a:buNone/>
              <a:defRPr sz="1400" b="1">
                <a:solidFill>
                  <a:schemeClr val="tx2"/>
                </a:solidFill>
              </a:defRPr>
            </a:lvl4pPr>
            <a:lvl5pPr marL="0" indent="0">
              <a:lnSpc>
                <a:spcPct val="100000"/>
              </a:lnSpc>
              <a:spcAft>
                <a:spcPts val="0"/>
              </a:spcAft>
              <a:buNone/>
              <a:defRPr sz="1400" b="1">
                <a:solidFill>
                  <a:schemeClr val="tx2"/>
                </a:solidFill>
              </a:defRPr>
            </a:lvl5pPr>
            <a:lvl6pPr marL="0" indent="0">
              <a:lnSpc>
                <a:spcPct val="100000"/>
              </a:lnSpc>
              <a:spcAft>
                <a:spcPts val="0"/>
              </a:spcAft>
              <a:buNone/>
              <a:defRPr sz="1400" b="1">
                <a:solidFill>
                  <a:schemeClr val="tx2"/>
                </a:solidFill>
              </a:defRPr>
            </a:lvl6pPr>
            <a:lvl7pPr marL="0" indent="0">
              <a:lnSpc>
                <a:spcPct val="100000"/>
              </a:lnSpc>
              <a:spcAft>
                <a:spcPts val="0"/>
              </a:spcAft>
              <a:buNone/>
              <a:defRPr sz="1400" b="1">
                <a:solidFill>
                  <a:schemeClr val="tx2"/>
                </a:solidFill>
              </a:defRPr>
            </a:lvl7pPr>
            <a:lvl8pPr marL="0" indent="0">
              <a:lnSpc>
                <a:spcPct val="100000"/>
              </a:lnSpc>
              <a:spcAft>
                <a:spcPts val="0"/>
              </a:spcAft>
              <a:buNone/>
              <a:defRPr sz="1400" b="1">
                <a:solidFill>
                  <a:schemeClr val="tx2"/>
                </a:solidFill>
              </a:defRPr>
            </a:lvl8pPr>
            <a:lvl9pPr marL="0" indent="0">
              <a:lnSpc>
                <a:spcPct val="100000"/>
              </a:lnSpc>
              <a:buNone/>
              <a:defRPr sz="1400" b="1">
                <a:solidFill>
                  <a:schemeClr val="tx2"/>
                </a:solidFill>
              </a:defRPr>
            </a:lvl9pPr>
          </a:lstStyle>
          <a:p>
            <a:pPr lvl="0"/>
            <a:r>
              <a:rPr lang="en-US" dirty="0"/>
              <a:t>Click to edit Master text styles</a:t>
            </a:r>
          </a:p>
        </p:txBody>
      </p:sp>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bg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5" name="Online Image Placeholder 9">
            <a:extLst>
              <a:ext uri="{FF2B5EF4-FFF2-40B4-BE49-F238E27FC236}">
                <a16:creationId xmlns:a16="http://schemas.microsoft.com/office/drawing/2014/main" id="{478C4D49-CEE0-F698-6BA8-FA0FCE38B3F9}"/>
              </a:ext>
            </a:extLst>
          </p:cNvPr>
          <p:cNvSpPr>
            <a:spLocks noGrp="1" noChangeAspect="1"/>
          </p:cNvSpPr>
          <p:nvPr>
            <p:ph type="clipArt" sz="quarter" idx="21" hasCustomPrompt="1"/>
          </p:nvPr>
        </p:nvSpPr>
        <p:spPr>
          <a:xfrm>
            <a:off x="288000" y="2228400"/>
            <a:ext cx="3679200" cy="25400"/>
          </a:xfrm>
          <a:solidFill>
            <a:srgbClr val="25421C"/>
          </a:solidFill>
        </p:spPr>
        <p:txBody>
          <a:bodyPr/>
          <a:lstStyle>
            <a:lvl1pPr>
              <a:defRPr sz="100" b="0">
                <a:solidFill>
                  <a:srgbClr val="3C3E00"/>
                </a:solidFill>
              </a:defRPr>
            </a:lvl1pPr>
          </a:lstStyle>
          <a:p>
            <a:r>
              <a:rPr lang="en-US" dirty="0"/>
              <a:t>.</a:t>
            </a:r>
          </a:p>
        </p:txBody>
      </p:sp>
      <p:sp>
        <p:nvSpPr>
          <p:cNvPr id="7" name="Online Image Placeholder 9">
            <a:extLst>
              <a:ext uri="{FF2B5EF4-FFF2-40B4-BE49-F238E27FC236}">
                <a16:creationId xmlns:a16="http://schemas.microsoft.com/office/drawing/2014/main" id="{A376B192-2A46-822B-5534-30CCE0DDCD9F}"/>
              </a:ext>
            </a:extLst>
          </p:cNvPr>
          <p:cNvSpPr>
            <a:spLocks noGrp="1"/>
          </p:cNvSpPr>
          <p:nvPr>
            <p:ph type="clipArt" sz="quarter" idx="22" hasCustomPrompt="1"/>
          </p:nvPr>
        </p:nvSpPr>
        <p:spPr>
          <a:xfrm>
            <a:off x="10751366" y="2228400"/>
            <a:ext cx="1440634" cy="25200"/>
          </a:xfrm>
          <a:solidFill>
            <a:srgbClr val="25421C"/>
          </a:solidFill>
        </p:spPr>
        <p:txBody>
          <a:bodyPr/>
          <a:lstStyle>
            <a:lvl1pPr>
              <a:defRPr sz="100" b="0">
                <a:solidFill>
                  <a:srgbClr val="3C3E00"/>
                </a:solidFill>
              </a:defRPr>
            </a:lvl1pPr>
          </a:lstStyle>
          <a:p>
            <a:r>
              <a:rPr lang="en-US" dirty="0"/>
              <a:t>.</a:t>
            </a:r>
          </a:p>
        </p:txBody>
      </p:sp>
      <p:sp>
        <p:nvSpPr>
          <p:cNvPr id="9" name="Footer Placeholder 8">
            <a:extLst>
              <a:ext uri="{FF2B5EF4-FFF2-40B4-BE49-F238E27FC236}">
                <a16:creationId xmlns:a16="http://schemas.microsoft.com/office/drawing/2014/main" id="{FC732ECB-9388-8CA1-EB01-6E87A925AB1B}"/>
              </a:ext>
            </a:extLst>
          </p:cNvPr>
          <p:cNvSpPr>
            <a:spLocks noGrp="1"/>
          </p:cNvSpPr>
          <p:nvPr>
            <p:ph type="ftr" sz="quarter" idx="23"/>
          </p:nvPr>
        </p:nvSpPr>
        <p:spPr>
          <a:xfrm>
            <a:off x="3265200" y="6450420"/>
            <a:ext cx="6656400"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6FEBCB2A-7E50-4B55-C1F3-33448BAC5B28}"/>
              </a:ext>
            </a:extLst>
          </p:cNvPr>
          <p:cNvSpPr>
            <a:spLocks noGrp="1"/>
          </p:cNvSpPr>
          <p:nvPr>
            <p:ph type="sldNum" sz="quarter" idx="24"/>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4" name="Abgerundete rechteckige Legende 10">
            <a:extLst>
              <a:ext uri="{FF2B5EF4-FFF2-40B4-BE49-F238E27FC236}">
                <a16:creationId xmlns:a16="http://schemas.microsoft.com/office/drawing/2014/main" id="{2ED7CB10-C23C-F33A-6ACD-E8354FB5D56B}"/>
              </a:ext>
            </a:extLst>
          </p:cNvPr>
          <p:cNvSpPr/>
          <p:nvPr userDrawn="1"/>
        </p:nvSpPr>
        <p:spPr>
          <a:xfrm>
            <a:off x="12312000" y="2416175"/>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a:t>
            </a:r>
            <a:r>
              <a:rPr lang="en-US" sz="900" b="0" noProof="0" dirty="0" err="1">
                <a:solidFill>
                  <a:schemeClr val="tx1"/>
                </a:solidFill>
              </a:rPr>
              <a:t>subheadline</a:t>
            </a:r>
            <a:r>
              <a:rPr lang="en-US" sz="900" b="0" noProof="0" dirty="0">
                <a:solidFill>
                  <a:schemeClr val="tx1"/>
                </a:solidFill>
              </a:rPr>
              <a:t> can be placed here</a:t>
            </a:r>
          </a:p>
        </p:txBody>
      </p:sp>
      <p:sp>
        <p:nvSpPr>
          <p:cNvPr id="6" name="Abgerundete rechteckige Legende 10">
            <a:extLst>
              <a:ext uri="{FF2B5EF4-FFF2-40B4-BE49-F238E27FC236}">
                <a16:creationId xmlns:a16="http://schemas.microsoft.com/office/drawing/2014/main" id="{5EFA7A90-5A62-FDFA-3A09-2E645FBE75C5}"/>
              </a:ext>
            </a:extLst>
          </p:cNvPr>
          <p:cNvSpPr/>
          <p:nvPr userDrawn="1"/>
        </p:nvSpPr>
        <p:spPr>
          <a:xfrm>
            <a:off x="12312000" y="1081671"/>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longer, multi-line headline can appear here</a:t>
            </a:r>
          </a:p>
        </p:txBody>
      </p:sp>
    </p:spTree>
    <p:extLst>
      <p:ext uri="{BB962C8B-B14F-4D97-AF65-F5344CB8AC3E}">
        <p14:creationId xmlns:p14="http://schemas.microsoft.com/office/powerpoint/2010/main" val="3480606400"/>
      </p:ext>
    </p:extLst>
  </p:cSld>
  <p:clrMapOvr>
    <a:masterClrMapping/>
  </p:clrMapOvr>
  <p:extLst>
    <p:ext uri="{DCECCB84-F9BA-43D5-87BE-67443E8EF086}">
      <p15:sldGuideLst xmlns:p15="http://schemas.microsoft.com/office/powerpoint/2012/main">
        <p15:guide id="1" orient="horz" pos="1522">
          <p15:clr>
            <a:srgbClr val="FBAE40"/>
          </p15:clr>
        </p15:guide>
        <p15:guide id="2" pos="1693">
          <p15:clr>
            <a:srgbClr val="FBAE40"/>
          </p15:clr>
        </p15:guide>
        <p15:guide id="3" orient="horz" pos="1305">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ext, Picture large">
    <p:bg>
      <p:bgPr>
        <a:solidFill>
          <a:srgbClr val="25421C"/>
        </a:solidFill>
        <a:effectLst/>
      </p:bgPr>
    </p:bg>
    <p:spTree>
      <p:nvGrpSpPr>
        <p:cNvPr id="1" name=""/>
        <p:cNvGrpSpPr/>
        <p:nvPr/>
      </p:nvGrpSpPr>
      <p:grpSpPr>
        <a:xfrm>
          <a:off x="0" y="0"/>
          <a:ext cx="0" cy="0"/>
          <a:chOff x="0" y="0"/>
          <a:chExt cx="0" cy="0"/>
        </a:xfrm>
      </p:grpSpPr>
      <p:pic>
        <p:nvPicPr>
          <p:cNvPr id="4" name="Grafik 10">
            <a:extLst>
              <a:ext uri="{FF2B5EF4-FFF2-40B4-BE49-F238E27FC236}">
                <a16:creationId xmlns:a16="http://schemas.microsoft.com/office/drawing/2014/main" id="{DCEA1B8A-ACF1-3919-0C08-7E71980EBE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5" name="Picture Placeholder 14">
            <a:extLst>
              <a:ext uri="{FF2B5EF4-FFF2-40B4-BE49-F238E27FC236}">
                <a16:creationId xmlns:a16="http://schemas.microsoft.com/office/drawing/2014/main" id="{15264148-2665-8D2E-D76E-A0FC2595BD44}"/>
              </a:ext>
            </a:extLst>
          </p:cNvPr>
          <p:cNvSpPr>
            <a:spLocks noGrp="1"/>
          </p:cNvSpPr>
          <p:nvPr>
            <p:ph type="pic" sz="quarter" idx="13"/>
          </p:nvPr>
        </p:nvSpPr>
        <p:spPr>
          <a:xfrm>
            <a:off x="2688298" y="0"/>
            <a:ext cx="9503702" cy="6858000"/>
          </a:xfrm>
          <a:custGeom>
            <a:avLst/>
            <a:gdLst>
              <a:gd name="connsiteX0" fmla="*/ 0 w 9503702"/>
              <a:gd name="connsiteY0" fmla="*/ 0 h 6858000"/>
              <a:gd name="connsiteX1" fmla="*/ 9503702 w 9503702"/>
              <a:gd name="connsiteY1" fmla="*/ 0 h 6858000"/>
              <a:gd name="connsiteX2" fmla="*/ 9503702 w 9503702"/>
              <a:gd name="connsiteY2" fmla="*/ 6858000 h 6858000"/>
              <a:gd name="connsiteX3" fmla="*/ 0 w 9503702"/>
              <a:gd name="connsiteY3" fmla="*/ 6858000 h 6858000"/>
              <a:gd name="connsiteX4" fmla="*/ 287998 w 9503702"/>
              <a:gd name="connsiteY4" fmla="*/ 6570002 h 6858000"/>
              <a:gd name="connsiteX5" fmla="*/ 287998 w 9503702"/>
              <a:gd name="connsiteY5" fmla="*/ 287998 h 6858000"/>
              <a:gd name="connsiteX6" fmla="*/ 0 w 950370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02" h="6858000">
                <a:moveTo>
                  <a:pt x="0" y="0"/>
                </a:moveTo>
                <a:lnTo>
                  <a:pt x="9503702" y="0"/>
                </a:lnTo>
                <a:lnTo>
                  <a:pt x="9503702" y="6858000"/>
                </a:lnTo>
                <a:lnTo>
                  <a:pt x="0" y="6858000"/>
                </a:lnTo>
                <a:cubicBezTo>
                  <a:pt x="159055" y="6858000"/>
                  <a:pt x="287998" y="6729057"/>
                  <a:pt x="287998" y="6570002"/>
                </a:cubicBezTo>
                <a:lnTo>
                  <a:pt x="287998" y="287998"/>
                </a:lnTo>
                <a:cubicBezTo>
                  <a:pt x="287998" y="128943"/>
                  <a:pt x="159055"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287098" y="1376363"/>
            <a:ext cx="2401200" cy="972000"/>
          </a:xfrm>
        </p:spPr>
        <p:txBody>
          <a:bodyPr anchor="t" anchorCtr="0"/>
          <a:lstStyle>
            <a:lvl1pPr>
              <a:defRPr sz="2000">
                <a:solidFill>
                  <a:schemeClr val="tx2"/>
                </a:solidFill>
              </a:defRPr>
            </a:lvl1pPr>
          </a:lstStyle>
          <a:p>
            <a:r>
              <a:rPr lang="en-US" dirty="0"/>
              <a:t>Click to edit Master title style</a:t>
            </a:r>
          </a:p>
        </p:txBody>
      </p:sp>
      <p:sp>
        <p:nvSpPr>
          <p:cNvPr id="7" name="Footer Placeholder 6">
            <a:extLst>
              <a:ext uri="{FF2B5EF4-FFF2-40B4-BE49-F238E27FC236}">
                <a16:creationId xmlns:a16="http://schemas.microsoft.com/office/drawing/2014/main" id="{63CF035E-3E24-71F2-ECCF-0FC3A9F69A7F}"/>
              </a:ext>
            </a:extLst>
          </p:cNvPr>
          <p:cNvSpPr>
            <a:spLocks noGrp="1"/>
          </p:cNvSpPr>
          <p:nvPr>
            <p:ph type="ftr" sz="quarter" idx="18"/>
          </p:nvPr>
        </p:nvSpPr>
        <p:spPr>
          <a:xfrm>
            <a:off x="3265200" y="6450420"/>
            <a:ext cx="6656400" cy="144000"/>
          </a:xfrm>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8" name="Slide Number Placeholder 7">
            <a:extLst>
              <a:ext uri="{FF2B5EF4-FFF2-40B4-BE49-F238E27FC236}">
                <a16:creationId xmlns:a16="http://schemas.microsoft.com/office/drawing/2014/main" id="{DCEFAE0E-A49B-4091-85D7-B91D0281AED1}"/>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10" name="Online Image Placeholder 9">
            <a:extLst>
              <a:ext uri="{FF2B5EF4-FFF2-40B4-BE49-F238E27FC236}">
                <a16:creationId xmlns:a16="http://schemas.microsoft.com/office/drawing/2014/main" id="{E0787F05-BFE0-BCD8-3023-E6D2DDA482BC}"/>
              </a:ext>
            </a:extLst>
          </p:cNvPr>
          <p:cNvSpPr>
            <a:spLocks noGrp="1" noChangeAspect="1"/>
          </p:cNvSpPr>
          <p:nvPr>
            <p:ph type="clipArt" sz="quarter" idx="20" hasCustomPrompt="1"/>
          </p:nvPr>
        </p:nvSpPr>
        <p:spPr>
          <a:xfrm>
            <a:off x="288000" y="1036800"/>
            <a:ext cx="3679200" cy="25400"/>
          </a:xfrm>
          <a:solidFill>
            <a:schemeClr val="accent1"/>
          </a:solidFill>
        </p:spPr>
        <p:txBody>
          <a:bodyPr/>
          <a:lstStyle>
            <a:lvl1pPr>
              <a:defRPr sz="100" b="0">
                <a:solidFill>
                  <a:srgbClr val="3C3E00"/>
                </a:solidFill>
              </a:defRPr>
            </a:lvl1pPr>
          </a:lstStyle>
          <a:p>
            <a:r>
              <a:rPr lang="en-US" dirty="0"/>
              <a:t>.</a:t>
            </a:r>
          </a:p>
        </p:txBody>
      </p:sp>
      <p:sp>
        <p:nvSpPr>
          <p:cNvPr id="11" name="Online Image Placeholder 9">
            <a:extLst>
              <a:ext uri="{FF2B5EF4-FFF2-40B4-BE49-F238E27FC236}">
                <a16:creationId xmlns:a16="http://schemas.microsoft.com/office/drawing/2014/main" id="{A7429042-57AB-06D1-342B-2011144DE143}"/>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sp>
        <p:nvSpPr>
          <p:cNvPr id="20" name="Text Placeholder 19">
            <a:extLst>
              <a:ext uri="{FF2B5EF4-FFF2-40B4-BE49-F238E27FC236}">
                <a16:creationId xmlns:a16="http://schemas.microsoft.com/office/drawing/2014/main" id="{6879761B-5C15-26D3-4E48-C9A8F18D168E}"/>
              </a:ext>
            </a:extLst>
          </p:cNvPr>
          <p:cNvSpPr>
            <a:spLocks noGrp="1"/>
          </p:cNvSpPr>
          <p:nvPr>
            <p:ph type="body" sz="quarter" idx="23"/>
          </p:nvPr>
        </p:nvSpPr>
        <p:spPr>
          <a:xfrm>
            <a:off x="287470" y="1928174"/>
            <a:ext cx="2400300" cy="3060000"/>
          </a:xfrm>
        </p:spPr>
        <p:txBody>
          <a:bodyPr tIns="378000"/>
          <a:lstStyle>
            <a:lvl1pPr>
              <a:defRPr b="0"/>
            </a:lvl1pPr>
            <a:lvl2pPr>
              <a:spcAft>
                <a:spcPts val="1600"/>
              </a:spcAft>
              <a:defRPr/>
            </a:lvl2pPr>
            <a:lvl3pPr marL="0" indent="0">
              <a:buNone/>
              <a:defRPr/>
            </a:lvl3pPr>
            <a:lvl4pPr marL="270000" indent="-270000">
              <a:spcAft>
                <a:spcPts val="1600"/>
              </a:spcAft>
              <a:buFont typeface="Symbol" panose="05050102010706020507" pitchFamily="18" charset="2"/>
              <a:buChar char="-"/>
              <a:defRPr sz="1400" b="0"/>
            </a:lvl4pPr>
            <a:lvl5pPr marL="0" indent="0" algn="l">
              <a:spcAft>
                <a:spcPts val="600"/>
              </a:spcAft>
              <a:buNone/>
              <a:defRPr sz="1400" b="0"/>
            </a:lvl5pPr>
            <a:lvl6pPr marL="270000" indent="-270000" algn="l">
              <a:spcAft>
                <a:spcPts val="1600"/>
              </a:spcAft>
              <a:buFont typeface="Symbol" panose="05050102010706020507" pitchFamily="18" charset="2"/>
              <a:buChar char="-"/>
              <a:defRPr sz="1400" b="0"/>
            </a:lvl6pPr>
            <a:lvl7pPr marL="0" indent="0" algn="l">
              <a:lnSpc>
                <a:spcPct val="100000"/>
              </a:lnSpc>
              <a:spcAft>
                <a:spcPts val="600"/>
              </a:spcAft>
              <a:buNone/>
              <a:defRPr sz="1400" b="0"/>
            </a:lvl7pPr>
            <a:lvl8pPr marL="270000" indent="-270000" algn="l">
              <a:lnSpc>
                <a:spcPct val="100000"/>
              </a:lnSpc>
              <a:spcAft>
                <a:spcPts val="1600"/>
              </a:spcAft>
              <a:buFont typeface="Symbol" panose="05050102010706020507" pitchFamily="18" charset="2"/>
              <a:buChar char="-"/>
              <a:defRPr sz="1400"/>
            </a:lvl8pPr>
            <a:lvl9pPr>
              <a:lnSpc>
                <a:spcPct val="100000"/>
              </a:lnSpc>
              <a:spcAft>
                <a:spcPts val="600"/>
              </a:spcAft>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 name="Abgerundete rechteckige Legende 10">
            <a:extLst>
              <a:ext uri="{FF2B5EF4-FFF2-40B4-BE49-F238E27FC236}">
                <a16:creationId xmlns:a16="http://schemas.microsoft.com/office/drawing/2014/main" id="{235880D5-B4C2-F3D8-9EB5-815D75937C0C}"/>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86A12F96-4FD2-D559-9B11-9CB90305E727}"/>
              </a:ext>
            </a:extLst>
          </p:cNvPr>
          <p:cNvSpPr/>
          <p:nvPr userDrawn="1"/>
        </p:nvSpPr>
        <p:spPr>
          <a:xfrm>
            <a:off x="-2808000" y="2353933"/>
            <a:ext cx="2696941" cy="10560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Short text for an introduction to the topic or </a:t>
            </a:r>
            <a:br>
              <a:rPr lang="en-US" sz="900" b="0" noProof="0" dirty="0">
                <a:solidFill>
                  <a:schemeClr val="tx1"/>
                </a:solidFill>
              </a:rPr>
            </a:br>
            <a:r>
              <a:rPr lang="en-US" sz="900" b="0" noProof="0" dirty="0">
                <a:solidFill>
                  <a:schemeClr val="tx1"/>
                </a:solidFill>
              </a:rPr>
              <a:t>3 most important facts for an introduction to the topic. Use list level 2 for a list.</a:t>
            </a:r>
          </a:p>
        </p:txBody>
      </p:sp>
    </p:spTree>
    <p:extLst>
      <p:ext uri="{BB962C8B-B14F-4D97-AF65-F5344CB8AC3E}">
        <p14:creationId xmlns:p14="http://schemas.microsoft.com/office/powerpoint/2010/main" val="3851980192"/>
      </p:ext>
    </p:extLst>
  </p:cSld>
  <p:clrMapOvr>
    <a:masterClrMapping/>
  </p:clrMapOvr>
  <p:extLst>
    <p:ext uri="{DCECCB84-F9BA-43D5-87BE-67443E8EF086}">
      <p15:sldGuideLst xmlns:p15="http://schemas.microsoft.com/office/powerpoint/2012/main">
        <p15:guide id="2" pos="1693" userDrawn="1">
          <p15:clr>
            <a:srgbClr val="FBAE40"/>
          </p15:clr>
        </p15:guide>
        <p15:guide id="3" orient="horz" pos="867"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Highlight light">
    <p:bg>
      <p:bgPr>
        <a:solidFill>
          <a:srgbClr val="25421C"/>
        </a:solidFill>
        <a:effectLst/>
      </p:bgPr>
    </p:bg>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p>
            <a:r>
              <a:rPr lang="en-US" dirty="0"/>
              <a:t>Click to edit Master title style</a:t>
            </a:r>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6" name="Rectangle 15">
            <a:extLst>
              <a:ext uri="{FF2B5EF4-FFF2-40B4-BE49-F238E27FC236}">
                <a16:creationId xmlns:a16="http://schemas.microsoft.com/office/drawing/2014/main" id="{C89B7536-813E-8070-C2E4-DF1A0FBF5358}"/>
              </a:ext>
            </a:extLst>
          </p:cNvPr>
          <p:cNvSpPr/>
          <p:nvPr userDrawn="1"/>
        </p:nvSpPr>
        <p:spPr>
          <a:xfrm>
            <a:off x="288000" y="1036800"/>
            <a:ext cx="7617600" cy="25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2" name="Online Image Placeholder 9">
            <a:extLst>
              <a:ext uri="{FF2B5EF4-FFF2-40B4-BE49-F238E27FC236}">
                <a16:creationId xmlns:a16="http://schemas.microsoft.com/office/drawing/2014/main" id="{AE64E78E-FF5F-6F08-E64D-99FC4BBD1066}"/>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pic>
        <p:nvPicPr>
          <p:cNvPr id="5" name="Grafik 10">
            <a:extLst>
              <a:ext uri="{FF2B5EF4-FFF2-40B4-BE49-F238E27FC236}">
                <a16:creationId xmlns:a16="http://schemas.microsoft.com/office/drawing/2014/main" id="{BED2D7BF-9930-126A-5935-B520619010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4" name="Abgerundete rechteckige Legende 10">
            <a:extLst>
              <a:ext uri="{FF2B5EF4-FFF2-40B4-BE49-F238E27FC236}">
                <a16:creationId xmlns:a16="http://schemas.microsoft.com/office/drawing/2014/main" id="{569217B6-1E3E-67C3-76AF-901E29B8ED0B}"/>
              </a:ext>
            </a:extLst>
          </p:cNvPr>
          <p:cNvSpPr/>
          <p:nvPr userDrawn="1"/>
        </p:nvSpPr>
        <p:spPr>
          <a:xfrm>
            <a:off x="12312000" y="5594238"/>
            <a:ext cx="2696941" cy="13330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a:t>
            </a:r>
          </a:p>
        </p:txBody>
      </p:sp>
    </p:spTree>
    <p:extLst>
      <p:ext uri="{BB962C8B-B14F-4D97-AF65-F5344CB8AC3E}">
        <p14:creationId xmlns:p14="http://schemas.microsoft.com/office/powerpoint/2010/main" val="4268753009"/>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498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Highlight light, Line dark">
    <p:bg>
      <p:bgPr>
        <a:solidFill>
          <a:schemeClr val="accent1"/>
        </a:solidFill>
        <a:effectLst/>
      </p:bgPr>
    </p:bg>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p>
            <a:r>
              <a:rPr lang="en-US" dirty="0"/>
              <a:t>Click to edit Master title style</a:t>
            </a:r>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16" name="Rectangle 15">
            <a:extLst>
              <a:ext uri="{FF2B5EF4-FFF2-40B4-BE49-F238E27FC236}">
                <a16:creationId xmlns:a16="http://schemas.microsoft.com/office/drawing/2014/main" id="{C89B7536-813E-8070-C2E4-DF1A0FBF5358}"/>
              </a:ext>
            </a:extLst>
          </p:cNvPr>
          <p:cNvSpPr/>
          <p:nvPr userDrawn="1"/>
        </p:nvSpPr>
        <p:spPr>
          <a:xfrm>
            <a:off x="288000" y="1036800"/>
            <a:ext cx="7617600" cy="25200"/>
          </a:xfrm>
          <a:prstGeom prst="rect">
            <a:avLst/>
          </a:prstGeom>
          <a:solidFill>
            <a:srgbClr val="2542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2" name="Online Image Placeholder 9">
            <a:extLst>
              <a:ext uri="{FF2B5EF4-FFF2-40B4-BE49-F238E27FC236}">
                <a16:creationId xmlns:a16="http://schemas.microsoft.com/office/drawing/2014/main" id="{AE64E78E-FF5F-6F08-E64D-99FC4BBD1066}"/>
              </a:ext>
            </a:extLst>
          </p:cNvPr>
          <p:cNvSpPr>
            <a:spLocks noGrp="1"/>
          </p:cNvSpPr>
          <p:nvPr>
            <p:ph type="clipArt" sz="quarter" idx="21" hasCustomPrompt="1"/>
          </p:nvPr>
        </p:nvSpPr>
        <p:spPr>
          <a:xfrm>
            <a:off x="10751366" y="1036800"/>
            <a:ext cx="1440634" cy="25200"/>
          </a:xfrm>
          <a:solidFill>
            <a:srgbClr val="25421C"/>
          </a:solidFill>
        </p:spPr>
        <p:txBody>
          <a:bodyPr/>
          <a:lstStyle>
            <a:lvl1pPr>
              <a:defRPr sz="100" b="0">
                <a:solidFill>
                  <a:srgbClr val="3C3E00"/>
                </a:solidFill>
              </a:defRPr>
            </a:lvl1pPr>
          </a:lstStyle>
          <a:p>
            <a:r>
              <a:rPr lang="en-US" dirty="0"/>
              <a:t>.</a:t>
            </a:r>
          </a:p>
        </p:txBody>
      </p:sp>
      <p:pic>
        <p:nvPicPr>
          <p:cNvPr id="3" name="Grafik 10">
            <a:extLst>
              <a:ext uri="{FF2B5EF4-FFF2-40B4-BE49-F238E27FC236}">
                <a16:creationId xmlns:a16="http://schemas.microsoft.com/office/drawing/2014/main" id="{FC9AD835-EDF7-941C-5AC5-D89F9EE7FA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1952541229"/>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498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ighlight light, Line light">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p>
            <a:r>
              <a:rPr lang="en-US" dirty="0"/>
              <a:t>Click to edit Master title style</a:t>
            </a:r>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6" name="Rectangle 15">
            <a:extLst>
              <a:ext uri="{FF2B5EF4-FFF2-40B4-BE49-F238E27FC236}">
                <a16:creationId xmlns:a16="http://schemas.microsoft.com/office/drawing/2014/main" id="{C89B7536-813E-8070-C2E4-DF1A0FBF5358}"/>
              </a:ext>
            </a:extLst>
          </p:cNvPr>
          <p:cNvSpPr/>
          <p:nvPr userDrawn="1"/>
        </p:nvSpPr>
        <p:spPr>
          <a:xfrm>
            <a:off x="288000" y="1036800"/>
            <a:ext cx="76176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2" name="Online Image Placeholder 9">
            <a:extLst>
              <a:ext uri="{FF2B5EF4-FFF2-40B4-BE49-F238E27FC236}">
                <a16:creationId xmlns:a16="http://schemas.microsoft.com/office/drawing/2014/main" id="{AE64E78E-FF5F-6F08-E64D-99FC4BBD1066}"/>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sp>
        <p:nvSpPr>
          <p:cNvPr id="4" name="Abgerundete rechteckige Legende 10">
            <a:extLst>
              <a:ext uri="{FF2B5EF4-FFF2-40B4-BE49-F238E27FC236}">
                <a16:creationId xmlns:a16="http://schemas.microsoft.com/office/drawing/2014/main" id="{73BB6D4A-38C5-FF3A-907F-A2ABCFAD17EF}"/>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3174444864"/>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498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ighlight dark, Line dark">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lvl1pPr>
              <a:defRPr>
                <a:solidFill>
                  <a:schemeClr val="bg1"/>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7"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3" name="Rectangle 12">
            <a:extLst>
              <a:ext uri="{FF2B5EF4-FFF2-40B4-BE49-F238E27FC236}">
                <a16:creationId xmlns:a16="http://schemas.microsoft.com/office/drawing/2014/main" id="{C87C8480-EFC8-037D-4492-0D1A3CE0AEF3}"/>
              </a:ext>
            </a:extLst>
          </p:cNvPr>
          <p:cNvSpPr/>
          <p:nvPr userDrawn="1"/>
        </p:nvSpPr>
        <p:spPr>
          <a:xfrm>
            <a:off x="288000" y="1036800"/>
            <a:ext cx="7617600" cy="25200"/>
          </a:xfrm>
          <a:prstGeom prst="rect">
            <a:avLst/>
          </a:prstGeom>
          <a:solidFill>
            <a:srgbClr val="2542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ooter Placeholder 6">
            <a:extLst>
              <a:ext uri="{FF2B5EF4-FFF2-40B4-BE49-F238E27FC236}">
                <a16:creationId xmlns:a16="http://schemas.microsoft.com/office/drawing/2014/main" id="{DA0B6A31-3801-382C-595A-81D616D6F04B}"/>
              </a:ext>
            </a:extLst>
          </p:cNvPr>
          <p:cNvSpPr>
            <a:spLocks noGrp="1"/>
          </p:cNvSpPr>
          <p:nvPr>
            <p:ph type="ftr" sz="quarter" idx="15"/>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10" name="Slide Number Placeholder 9">
            <a:extLst>
              <a:ext uri="{FF2B5EF4-FFF2-40B4-BE49-F238E27FC236}">
                <a16:creationId xmlns:a16="http://schemas.microsoft.com/office/drawing/2014/main" id="{E64D8672-5055-FE0F-0F41-09B11E1D86F0}"/>
              </a:ext>
            </a:extLst>
          </p:cNvPr>
          <p:cNvSpPr>
            <a:spLocks noGrp="1"/>
          </p:cNvSpPr>
          <p:nvPr>
            <p:ph type="sldNum" sz="quarter" idx="16"/>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11" name="Online Image Placeholder 9">
            <a:extLst>
              <a:ext uri="{FF2B5EF4-FFF2-40B4-BE49-F238E27FC236}">
                <a16:creationId xmlns:a16="http://schemas.microsoft.com/office/drawing/2014/main" id="{57CE4A4F-10F9-B148-2F78-CB04D918C50B}"/>
              </a:ext>
            </a:extLst>
          </p:cNvPr>
          <p:cNvSpPr>
            <a:spLocks noGrp="1"/>
          </p:cNvSpPr>
          <p:nvPr>
            <p:ph type="clipArt" sz="quarter" idx="21" hasCustomPrompt="1"/>
          </p:nvPr>
        </p:nvSpPr>
        <p:spPr>
          <a:xfrm>
            <a:off x="10751366" y="1036800"/>
            <a:ext cx="1440634" cy="25200"/>
          </a:xfrm>
          <a:solidFill>
            <a:srgbClr val="25421C"/>
          </a:solidFill>
        </p:spPr>
        <p:txBody>
          <a:bodyPr/>
          <a:lstStyle>
            <a:lvl1pPr>
              <a:defRPr sz="100" b="0">
                <a:solidFill>
                  <a:srgbClr val="3C3E00"/>
                </a:solidFill>
              </a:defRPr>
            </a:lvl1pPr>
          </a:lstStyle>
          <a:p>
            <a:r>
              <a:rPr lang="en-US" dirty="0"/>
              <a:t>.</a:t>
            </a:r>
          </a:p>
        </p:txBody>
      </p:sp>
      <p:sp>
        <p:nvSpPr>
          <p:cNvPr id="4" name="Abgerundete rechteckige Legende 10">
            <a:extLst>
              <a:ext uri="{FF2B5EF4-FFF2-40B4-BE49-F238E27FC236}">
                <a16:creationId xmlns:a16="http://schemas.microsoft.com/office/drawing/2014/main" id="{191D0990-55FB-EAE2-32AE-8D738402C923}"/>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167576450"/>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49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dark">
    <p:bg>
      <p:bgPr>
        <a:solidFill>
          <a:schemeClr val="bg1"/>
        </a:solidFill>
        <a:effectLst/>
      </p:bgPr>
    </p:bg>
    <p:spTree>
      <p:nvGrpSpPr>
        <p:cNvPr id="1" name=""/>
        <p:cNvGrpSpPr/>
        <p:nvPr/>
      </p:nvGrpSpPr>
      <p:grpSpPr>
        <a:xfrm>
          <a:off x="0" y="0"/>
          <a:ext cx="0" cy="0"/>
          <a:chOff x="0" y="0"/>
          <a:chExt cx="0" cy="0"/>
        </a:xfrm>
      </p:grpSpPr>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3265200" y="1227600"/>
            <a:ext cx="5634000" cy="846000"/>
          </a:xfrm>
        </p:spPr>
        <p:txBody>
          <a:bodyPr anchor="b" anchorCtr="0"/>
          <a:lstStyle>
            <a:lvl1pPr>
              <a:defRPr sz="2000">
                <a:solidFill>
                  <a:schemeClr val="tx2"/>
                </a:solidFill>
              </a:defRPr>
            </a:lvl1pPr>
          </a:lstStyle>
          <a:p>
            <a:r>
              <a:rPr lang="en-US"/>
              <a:t>Click to edit Master title style</a:t>
            </a:r>
            <a:endParaRPr lang="en-US" dirty="0"/>
          </a:p>
        </p:txBody>
      </p:sp>
      <p:sp>
        <p:nvSpPr>
          <p:cNvPr id="3" name="Textplatzhalter 2">
            <a:extLst>
              <a:ext uri="{FF2B5EF4-FFF2-40B4-BE49-F238E27FC236}">
                <a16:creationId xmlns:a16="http://schemas.microsoft.com/office/drawing/2014/main" id="{1CEC3744-8767-F352-6BF4-168B2740671D}"/>
              </a:ext>
            </a:extLst>
          </p:cNvPr>
          <p:cNvSpPr>
            <a:spLocks noGrp="1"/>
          </p:cNvSpPr>
          <p:nvPr>
            <p:ph type="body" idx="1"/>
          </p:nvPr>
        </p:nvSpPr>
        <p:spPr>
          <a:xfrm>
            <a:off x="3263393" y="2419200"/>
            <a:ext cx="5634000" cy="972000"/>
          </a:xfrm>
        </p:spPr>
        <p:txBody>
          <a:bodyPr tIns="72000"/>
          <a:lstStyle>
            <a:lvl1pPr marL="0" indent="0">
              <a:spcAft>
                <a:spcPts val="0"/>
              </a:spcAft>
              <a:buNone/>
              <a:defRPr sz="1400">
                <a:solidFill>
                  <a:schemeClr val="tx2"/>
                </a:solidFill>
              </a:defRPr>
            </a:lvl1pPr>
            <a:lvl2pPr marL="0" indent="0">
              <a:lnSpc>
                <a:spcPct val="100000"/>
              </a:lnSpc>
              <a:spcAft>
                <a:spcPts val="0"/>
              </a:spcAft>
              <a:buNone/>
              <a:defRPr sz="1400" b="1">
                <a:solidFill>
                  <a:schemeClr val="tx2"/>
                </a:solidFill>
              </a:defRPr>
            </a:lvl2pPr>
            <a:lvl3pPr marL="0" indent="0">
              <a:lnSpc>
                <a:spcPct val="100000"/>
              </a:lnSpc>
              <a:spcAft>
                <a:spcPts val="0"/>
              </a:spcAft>
              <a:buNone/>
              <a:defRPr sz="1400" b="1">
                <a:solidFill>
                  <a:schemeClr val="tx2"/>
                </a:solidFill>
              </a:defRPr>
            </a:lvl3pPr>
            <a:lvl4pPr marL="0" indent="0">
              <a:lnSpc>
                <a:spcPct val="100000"/>
              </a:lnSpc>
              <a:spcAft>
                <a:spcPts val="0"/>
              </a:spcAft>
              <a:buNone/>
              <a:defRPr sz="1400" b="1">
                <a:solidFill>
                  <a:schemeClr val="tx2"/>
                </a:solidFill>
              </a:defRPr>
            </a:lvl4pPr>
            <a:lvl5pPr marL="0" indent="0">
              <a:lnSpc>
                <a:spcPct val="100000"/>
              </a:lnSpc>
              <a:spcAft>
                <a:spcPts val="0"/>
              </a:spcAft>
              <a:buNone/>
              <a:defRPr sz="1400" b="1">
                <a:solidFill>
                  <a:schemeClr val="tx2"/>
                </a:solidFill>
              </a:defRPr>
            </a:lvl5pPr>
            <a:lvl6pPr marL="0" indent="0">
              <a:lnSpc>
                <a:spcPct val="100000"/>
              </a:lnSpc>
              <a:spcAft>
                <a:spcPts val="0"/>
              </a:spcAft>
              <a:buNone/>
              <a:defRPr sz="1400" b="1">
                <a:solidFill>
                  <a:schemeClr val="tx2"/>
                </a:solidFill>
              </a:defRPr>
            </a:lvl6pPr>
            <a:lvl7pPr marL="0" indent="0">
              <a:lnSpc>
                <a:spcPct val="100000"/>
              </a:lnSpc>
              <a:spcAft>
                <a:spcPts val="0"/>
              </a:spcAft>
              <a:buNone/>
              <a:defRPr sz="1400" b="1">
                <a:solidFill>
                  <a:schemeClr val="tx2"/>
                </a:solidFill>
              </a:defRPr>
            </a:lvl7pPr>
            <a:lvl8pPr marL="0" indent="0">
              <a:lnSpc>
                <a:spcPct val="100000"/>
              </a:lnSpc>
              <a:spcAft>
                <a:spcPts val="0"/>
              </a:spcAft>
              <a:buNone/>
              <a:defRPr sz="1400" b="1">
                <a:solidFill>
                  <a:schemeClr val="tx2"/>
                </a:solidFill>
              </a:defRPr>
            </a:lvl8pPr>
            <a:lvl9pPr marL="0" indent="0">
              <a:lnSpc>
                <a:spcPct val="100000"/>
              </a:lnSpc>
              <a:buNone/>
              <a:defRPr sz="1400" b="1">
                <a:solidFill>
                  <a:schemeClr val="tx2"/>
                </a:solidFill>
              </a:defRPr>
            </a:lvl9pPr>
          </a:lstStyle>
          <a:p>
            <a:pPr lvl="0"/>
            <a:r>
              <a:rPr lang="en-US"/>
              <a:t>Click to edit Master text styles</a:t>
            </a:r>
          </a:p>
        </p:txBody>
      </p:sp>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bg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5" name="Online Image Placeholder 9">
            <a:extLst>
              <a:ext uri="{FF2B5EF4-FFF2-40B4-BE49-F238E27FC236}">
                <a16:creationId xmlns:a16="http://schemas.microsoft.com/office/drawing/2014/main" id="{478C4D49-CEE0-F698-6BA8-FA0FCE38B3F9}"/>
              </a:ext>
            </a:extLst>
          </p:cNvPr>
          <p:cNvSpPr>
            <a:spLocks noGrp="1" noChangeAspect="1"/>
          </p:cNvSpPr>
          <p:nvPr>
            <p:ph type="clipArt" sz="quarter" idx="21" hasCustomPrompt="1"/>
          </p:nvPr>
        </p:nvSpPr>
        <p:spPr>
          <a:xfrm>
            <a:off x="288000" y="2228400"/>
            <a:ext cx="3679200" cy="25400"/>
          </a:xfrm>
          <a:solidFill>
            <a:srgbClr val="3C3E00"/>
          </a:solidFill>
        </p:spPr>
        <p:txBody>
          <a:bodyPr/>
          <a:lstStyle>
            <a:lvl1pPr>
              <a:defRPr sz="100" b="0">
                <a:solidFill>
                  <a:srgbClr val="3C3E00"/>
                </a:solidFill>
              </a:defRPr>
            </a:lvl1pPr>
          </a:lstStyle>
          <a:p>
            <a:r>
              <a:rPr lang="en-US" dirty="0"/>
              <a:t>.</a:t>
            </a:r>
          </a:p>
        </p:txBody>
      </p:sp>
      <p:sp>
        <p:nvSpPr>
          <p:cNvPr id="7" name="Online Image Placeholder 9">
            <a:extLst>
              <a:ext uri="{FF2B5EF4-FFF2-40B4-BE49-F238E27FC236}">
                <a16:creationId xmlns:a16="http://schemas.microsoft.com/office/drawing/2014/main" id="{A376B192-2A46-822B-5534-30CCE0DDCD9F}"/>
              </a:ext>
            </a:extLst>
          </p:cNvPr>
          <p:cNvSpPr>
            <a:spLocks noGrp="1"/>
          </p:cNvSpPr>
          <p:nvPr>
            <p:ph type="clipArt" sz="quarter" idx="22" hasCustomPrompt="1"/>
          </p:nvPr>
        </p:nvSpPr>
        <p:spPr>
          <a:xfrm>
            <a:off x="10751366" y="2228400"/>
            <a:ext cx="1440634" cy="25200"/>
          </a:xfrm>
          <a:solidFill>
            <a:srgbClr val="3C3E00"/>
          </a:solidFill>
        </p:spPr>
        <p:txBody>
          <a:bodyPr/>
          <a:lstStyle>
            <a:lvl1pPr>
              <a:defRPr sz="100" b="0">
                <a:solidFill>
                  <a:srgbClr val="3C3E00"/>
                </a:solidFill>
              </a:defRPr>
            </a:lvl1pPr>
          </a:lstStyle>
          <a:p>
            <a:r>
              <a:rPr lang="en-US" dirty="0"/>
              <a:t>.</a:t>
            </a:r>
          </a:p>
        </p:txBody>
      </p:sp>
      <p:sp>
        <p:nvSpPr>
          <p:cNvPr id="9" name="Footer Placeholder 8">
            <a:extLst>
              <a:ext uri="{FF2B5EF4-FFF2-40B4-BE49-F238E27FC236}">
                <a16:creationId xmlns:a16="http://schemas.microsoft.com/office/drawing/2014/main" id="{FC732ECB-9388-8CA1-EB01-6E87A925AB1B}"/>
              </a:ext>
            </a:extLst>
          </p:cNvPr>
          <p:cNvSpPr>
            <a:spLocks noGrp="1"/>
          </p:cNvSpPr>
          <p:nvPr>
            <p:ph type="ftr" sz="quarter" idx="23"/>
          </p:nvPr>
        </p:nvSpPr>
        <p:spPr>
          <a:xfrm>
            <a:off x="3265200" y="6450420"/>
            <a:ext cx="6656400"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6FEBCB2A-7E50-4B55-C1F3-33448BAC5B28}"/>
              </a:ext>
            </a:extLst>
          </p:cNvPr>
          <p:cNvSpPr>
            <a:spLocks noGrp="1"/>
          </p:cNvSpPr>
          <p:nvPr>
            <p:ph type="sldNum" sz="quarter" idx="24"/>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4" name="Abgerundete rechteckige Legende 10">
            <a:extLst>
              <a:ext uri="{FF2B5EF4-FFF2-40B4-BE49-F238E27FC236}">
                <a16:creationId xmlns:a16="http://schemas.microsoft.com/office/drawing/2014/main" id="{2ED7CB10-C23C-F33A-6ACD-E8354FB5D56B}"/>
              </a:ext>
            </a:extLst>
          </p:cNvPr>
          <p:cNvSpPr/>
          <p:nvPr userDrawn="1"/>
        </p:nvSpPr>
        <p:spPr>
          <a:xfrm>
            <a:off x="12312000" y="2416175"/>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a:t>
            </a:r>
            <a:r>
              <a:rPr lang="en-US" sz="900" b="0" noProof="0" dirty="0" err="1">
                <a:solidFill>
                  <a:schemeClr val="tx1"/>
                </a:solidFill>
              </a:rPr>
              <a:t>subheadline</a:t>
            </a:r>
            <a:r>
              <a:rPr lang="en-US" sz="900" b="0" noProof="0" dirty="0">
                <a:solidFill>
                  <a:schemeClr val="tx1"/>
                </a:solidFill>
              </a:rPr>
              <a:t> can be placed here</a:t>
            </a:r>
          </a:p>
        </p:txBody>
      </p:sp>
      <p:sp>
        <p:nvSpPr>
          <p:cNvPr id="6" name="Abgerundete rechteckige Legende 10">
            <a:extLst>
              <a:ext uri="{FF2B5EF4-FFF2-40B4-BE49-F238E27FC236}">
                <a16:creationId xmlns:a16="http://schemas.microsoft.com/office/drawing/2014/main" id="{5EFA7A90-5A62-FDFA-3A09-2E645FBE75C5}"/>
              </a:ext>
            </a:extLst>
          </p:cNvPr>
          <p:cNvSpPr/>
          <p:nvPr userDrawn="1"/>
        </p:nvSpPr>
        <p:spPr>
          <a:xfrm>
            <a:off x="12312000" y="1081671"/>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longer, multi-line headline can appear here</a:t>
            </a:r>
          </a:p>
        </p:txBody>
      </p:sp>
    </p:spTree>
    <p:extLst>
      <p:ext uri="{BB962C8B-B14F-4D97-AF65-F5344CB8AC3E}">
        <p14:creationId xmlns:p14="http://schemas.microsoft.com/office/powerpoint/2010/main" val="1295486378"/>
      </p:ext>
    </p:extLst>
  </p:cSld>
  <p:clrMapOvr>
    <a:masterClrMapping/>
  </p:clrMapOvr>
  <p:extLst>
    <p:ext uri="{DCECCB84-F9BA-43D5-87BE-67443E8EF086}">
      <p15:sldGuideLst xmlns:p15="http://schemas.microsoft.com/office/powerpoint/2012/main">
        <p15:guide id="1" orient="horz" pos="1522">
          <p15:clr>
            <a:srgbClr val="FBAE40"/>
          </p15:clr>
        </p15:guide>
        <p15:guide id="2" pos="1693">
          <p15:clr>
            <a:srgbClr val="FBAE40"/>
          </p15:clr>
        </p15:guide>
        <p15:guide id="3" orient="horz" pos="1305">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ext, Picture">
    <p:bg>
      <p:bgPr>
        <a:solidFill>
          <a:srgbClr val="25421C"/>
        </a:solidFill>
        <a:effectLst/>
      </p:bgPr>
    </p:bg>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7FA45EF1-65E8-7C9F-0BDF-ED75C2AABE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50904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88000" y="1379538"/>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Online Image Placeholder 9">
            <a:extLst>
              <a:ext uri="{FF2B5EF4-FFF2-40B4-BE49-F238E27FC236}">
                <a16:creationId xmlns:a16="http://schemas.microsoft.com/office/drawing/2014/main" id="{3E5E6F4D-EF63-9880-3600-81A3735826A7}"/>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sp>
        <p:nvSpPr>
          <p:cNvPr id="6" name="Abgerundete rechteckige Legende 10">
            <a:extLst>
              <a:ext uri="{FF2B5EF4-FFF2-40B4-BE49-F238E27FC236}">
                <a16:creationId xmlns:a16="http://schemas.microsoft.com/office/drawing/2014/main" id="{CD740958-1A36-43B9-1DD4-0BAD4348FBD5}"/>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869433196"/>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s with Background Grey 95">
    <p:bg>
      <p:bgPr>
        <a:solidFill>
          <a:srgbClr val="F1F1F1"/>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dirty="0"/>
              <a:t>Click to edit Master title style</a:t>
            </a:r>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3042879581"/>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386" userDrawn="1">
          <p15:clr>
            <a:srgbClr val="FBAE40"/>
          </p15:clr>
        </p15:guide>
        <p15:guide id="3" pos="4112" userDrawn="1">
          <p15:clr>
            <a:srgbClr val="FBAE40"/>
          </p15:clr>
        </p15:guide>
        <p15:guide id="4" pos="3840" userDrawn="1">
          <p15:clr>
            <a:srgbClr val="FBAE40"/>
          </p15:clr>
        </p15:guide>
        <p15:guide id="5" pos="7319"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wo Contents with Background Blue 25">
    <p:bg>
      <p:bgPr>
        <a:solidFill>
          <a:srgbClr val="003C70"/>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dirty="0"/>
              <a:t>Click to edit Master title style</a:t>
            </a:r>
            <a:endParaRPr lang="de-DE" dirty="0"/>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a:t>
            </a:fld>
            <a:endParaRPr lang="en-US" noProof="0" dirty="0"/>
          </a:p>
        </p:txBody>
      </p:sp>
      <p:pic>
        <p:nvPicPr>
          <p:cNvPr id="5" name="Grafik 10">
            <a:extLst>
              <a:ext uri="{FF2B5EF4-FFF2-40B4-BE49-F238E27FC236}">
                <a16:creationId xmlns:a16="http://schemas.microsoft.com/office/drawing/2014/main" id="{75BCEC29-2BC5-3234-39D0-FC2D17F5E4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287431409"/>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386" userDrawn="1">
          <p15:clr>
            <a:srgbClr val="FBAE40"/>
          </p15:clr>
        </p15:guide>
        <p15:guide id="3" pos="4112" userDrawn="1">
          <p15:clr>
            <a:srgbClr val="FBAE40"/>
          </p15:clr>
        </p15:guide>
        <p15:guide id="4" pos="3840" userDrawn="1">
          <p15:clr>
            <a:srgbClr val="FBAE40"/>
          </p15:clr>
        </p15:guide>
        <p15:guide id="5" pos="7319"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wo Contents with Background light">
    <p:bg>
      <p:bgPr>
        <a:solidFill>
          <a:schemeClr val="accent1"/>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dirty="0"/>
              <a:t>Click to edit Master title style</a:t>
            </a:r>
            <a:endParaRPr lang="de-DE" dirty="0"/>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a:t>
            </a:fld>
            <a:endParaRPr lang="en-US" noProof="0" dirty="0"/>
          </a:p>
        </p:txBody>
      </p:sp>
      <p:pic>
        <p:nvPicPr>
          <p:cNvPr id="5" name="Grafik 10">
            <a:extLst>
              <a:ext uri="{FF2B5EF4-FFF2-40B4-BE49-F238E27FC236}">
                <a16:creationId xmlns:a16="http://schemas.microsoft.com/office/drawing/2014/main" id="{DCBA62C2-C7B7-87CF-008A-31AD89387C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2332929622"/>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386" userDrawn="1">
          <p15:clr>
            <a:srgbClr val="FBAE40"/>
          </p15:clr>
        </p15:guide>
        <p15:guide id="3" pos="4112" userDrawn="1">
          <p15:clr>
            <a:srgbClr val="FBAE40"/>
          </p15:clr>
        </p15:guide>
        <p15:guide id="4" pos="3840" userDrawn="1">
          <p15:clr>
            <a:srgbClr val="FBAE40"/>
          </p15:clr>
        </p15:guide>
        <p15:guide id="5" pos="7319"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wo Contents with Background dark">
    <p:bg>
      <p:bgPr>
        <a:solidFill>
          <a:srgbClr val="25421C"/>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dirty="0"/>
              <a:t>Click to edit Master title style</a:t>
            </a:r>
            <a:endParaRPr lang="de-DE" dirty="0"/>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a:t>
            </a:fld>
            <a:endParaRPr lang="en-US" noProof="0" dirty="0"/>
          </a:p>
        </p:txBody>
      </p:sp>
      <p:pic>
        <p:nvPicPr>
          <p:cNvPr id="5" name="Grafik 10">
            <a:extLst>
              <a:ext uri="{FF2B5EF4-FFF2-40B4-BE49-F238E27FC236}">
                <a16:creationId xmlns:a16="http://schemas.microsoft.com/office/drawing/2014/main" id="{505444E4-6B96-E182-C5E3-766A53CD51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2063934369"/>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386" userDrawn="1">
          <p15:clr>
            <a:srgbClr val="FBAE40"/>
          </p15:clr>
        </p15:guide>
        <p15:guide id="3" pos="4112" userDrawn="1">
          <p15:clr>
            <a:srgbClr val="FBAE40"/>
          </p15:clr>
        </p15:guide>
        <p15:guide id="4" pos="3840" userDrawn="1">
          <p15:clr>
            <a:srgbClr val="FBAE40"/>
          </p15:clr>
        </p15:guide>
        <p15:guide id="5" pos="7319"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p:txBody>
          <a:bodyPr/>
          <a:lstStyle/>
          <a:p>
            <a:r>
              <a:rPr lang="en-US" dirty="0"/>
              <a:t>Click to edit Master title style</a:t>
            </a:r>
            <a:endParaRPr lang="de-DE" dirty="0"/>
          </a:p>
        </p:txBody>
      </p:sp>
      <p:sp>
        <p:nvSpPr>
          <p:cNvPr id="10" name="Content Placeholder 9">
            <a:extLst>
              <a:ext uri="{FF2B5EF4-FFF2-40B4-BE49-F238E27FC236}">
                <a16:creationId xmlns:a16="http://schemas.microsoft.com/office/drawing/2014/main" id="{BA56E249-7AEA-83D1-24C6-550B472E2D47}"/>
              </a:ext>
            </a:extLst>
          </p:cNvPr>
          <p:cNvSpPr>
            <a:spLocks noGrp="1"/>
          </p:cNvSpPr>
          <p:nvPr>
            <p:ph sz="quarter" idx="14"/>
          </p:nvPr>
        </p:nvSpPr>
        <p:spPr>
          <a:xfrm>
            <a:off x="287338" y="1378800"/>
            <a:ext cx="11615737"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E3E0F317-4110-93B3-B9DE-2463263AF9C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C73C78F-543D-0FE5-AC6D-97A58D2BB4A6}"/>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7" name="Slide Number Placeholder 6">
            <a:extLst>
              <a:ext uri="{FF2B5EF4-FFF2-40B4-BE49-F238E27FC236}">
                <a16:creationId xmlns:a16="http://schemas.microsoft.com/office/drawing/2014/main" id="{52EA1648-417E-59AD-2CA3-D844E7D05325}"/>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182497093"/>
      </p:ext>
    </p:extLst>
  </p:cSld>
  <p:clrMapOvr>
    <a:masterClrMapping/>
  </p:clrMapOvr>
  <p:extLst>
    <p:ext uri="{DCECCB84-F9BA-43D5-87BE-67443E8EF086}">
      <p15:sldGuideLst xmlns:p15="http://schemas.microsoft.com/office/powerpoint/2012/main">
        <p15:guide id="1" orient="horz" pos="869"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endParaRPr lang="de-DE" dirty="0"/>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236672" y="1378800"/>
            <a:ext cx="56700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6700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1885B91D-4685-5F58-F0CF-68DFC8CADE20}"/>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CB309E67-4CCB-C781-B73D-ABA1E30E8E54}"/>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393634864"/>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endParaRPr lang="de-DE" dirty="0"/>
          </a:p>
        </p:txBody>
      </p:sp>
      <p:sp>
        <p:nvSpPr>
          <p:cNvPr id="17" name="Rectangle 16">
            <a:extLst>
              <a:ext uri="{FF2B5EF4-FFF2-40B4-BE49-F238E27FC236}">
                <a16:creationId xmlns:a16="http://schemas.microsoft.com/office/drawing/2014/main" id="{1F0F0774-A736-B58B-3457-888B317F237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9">
            <a:extLst>
              <a:ext uri="{FF2B5EF4-FFF2-40B4-BE49-F238E27FC236}">
                <a16:creationId xmlns:a16="http://schemas.microsoft.com/office/drawing/2014/main" id="{00E0E6CC-1586-9C98-0538-5FE2A981A44A}"/>
              </a:ext>
            </a:extLst>
          </p:cNvPr>
          <p:cNvSpPr>
            <a:spLocks noGrp="1"/>
          </p:cNvSpPr>
          <p:nvPr>
            <p:ph sz="quarter" idx="14"/>
          </p:nvPr>
        </p:nvSpPr>
        <p:spPr>
          <a:xfrm>
            <a:off x="287337" y="1378800"/>
            <a:ext cx="3684588"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9">
            <a:extLst>
              <a:ext uri="{FF2B5EF4-FFF2-40B4-BE49-F238E27FC236}">
                <a16:creationId xmlns:a16="http://schemas.microsoft.com/office/drawing/2014/main" id="{93B3071F-F438-DCFD-E005-F4E2F754048B}"/>
              </a:ext>
            </a:extLst>
          </p:cNvPr>
          <p:cNvSpPr>
            <a:spLocks noGrp="1"/>
          </p:cNvSpPr>
          <p:nvPr>
            <p:ph sz="quarter" idx="16"/>
          </p:nvPr>
        </p:nvSpPr>
        <p:spPr>
          <a:xfrm>
            <a:off x="8216674" y="1378800"/>
            <a:ext cx="3686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Inhaltsplatzhalter 3">
            <a:extLst>
              <a:ext uri="{FF2B5EF4-FFF2-40B4-BE49-F238E27FC236}">
                <a16:creationId xmlns:a16="http://schemas.microsoft.com/office/drawing/2014/main" id="{9410BB89-0101-18E6-2EF2-6C91E8F158F7}"/>
              </a:ext>
            </a:extLst>
          </p:cNvPr>
          <p:cNvSpPr>
            <a:spLocks noGrp="1"/>
          </p:cNvSpPr>
          <p:nvPr>
            <p:ph sz="half" idx="17"/>
          </p:nvPr>
        </p:nvSpPr>
        <p:spPr>
          <a:xfrm>
            <a:off x="4260850" y="1378800"/>
            <a:ext cx="3686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Footer Placeholder 8">
            <a:extLst>
              <a:ext uri="{FF2B5EF4-FFF2-40B4-BE49-F238E27FC236}">
                <a16:creationId xmlns:a16="http://schemas.microsoft.com/office/drawing/2014/main" id="{6F467332-8CFF-A83D-77AC-88AA3D45B718}"/>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0" name="Slide Number Placeholder 9">
            <a:extLst>
              <a:ext uri="{FF2B5EF4-FFF2-40B4-BE49-F238E27FC236}">
                <a16:creationId xmlns:a16="http://schemas.microsoft.com/office/drawing/2014/main" id="{C350C5DF-5065-DC79-B6C0-C48D4B2C6CB0}"/>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4262973084"/>
      </p:ext>
    </p:extLst>
  </p:cSld>
  <p:clrMapOvr>
    <a:masterClrMapping/>
  </p:clrMapOvr>
  <p:extLst>
    <p:ext uri="{DCECCB84-F9BA-43D5-87BE-67443E8EF086}">
      <p15:sldGuideLst xmlns:p15="http://schemas.microsoft.com/office/powerpoint/2012/main">
        <p15:guide id="1" orient="horz" pos="869" userDrawn="1">
          <p15:clr>
            <a:srgbClr val="FBAE40"/>
          </p15:clr>
        </p15:guide>
        <p15:guide id="8" pos="2502" userDrawn="1">
          <p15:clr>
            <a:srgbClr val="FBAE40"/>
          </p15:clr>
        </p15:guide>
        <p15:guide id="9" pos="2684" userDrawn="1">
          <p15:clr>
            <a:srgbClr val="FBAE40"/>
          </p15:clr>
        </p15:guide>
        <p15:guide id="10" pos="4995" userDrawn="1">
          <p15:clr>
            <a:srgbClr val="FBAE40"/>
          </p15:clr>
        </p15:guide>
        <p15:guide id="11" pos="517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ur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endParaRPr lang="de-DE" dirty="0"/>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9217800"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9">
            <a:extLst>
              <a:ext uri="{FF2B5EF4-FFF2-40B4-BE49-F238E27FC236}">
                <a16:creationId xmlns:a16="http://schemas.microsoft.com/office/drawing/2014/main" id="{60CD936A-5C06-33D9-1B52-E475F551E9A3}"/>
              </a:ext>
            </a:extLst>
          </p:cNvPr>
          <p:cNvSpPr>
            <a:spLocks noGrp="1"/>
          </p:cNvSpPr>
          <p:nvPr>
            <p:ph sz="quarter" idx="16"/>
          </p:nvPr>
        </p:nvSpPr>
        <p:spPr>
          <a:xfrm>
            <a:off x="6235200"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Inhaltsplatzhalter 3">
            <a:extLst>
              <a:ext uri="{FF2B5EF4-FFF2-40B4-BE49-F238E27FC236}">
                <a16:creationId xmlns:a16="http://schemas.microsoft.com/office/drawing/2014/main" id="{A3DA6D5A-A339-4B79-2219-AE17A2290611}"/>
              </a:ext>
            </a:extLst>
          </p:cNvPr>
          <p:cNvSpPr>
            <a:spLocks noGrp="1"/>
          </p:cNvSpPr>
          <p:nvPr>
            <p:ph sz="half" idx="17"/>
          </p:nvPr>
        </p:nvSpPr>
        <p:spPr>
          <a:xfrm>
            <a:off x="3269938"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1631107925"/>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guide id="4" pos="1875" userDrawn="1">
          <p15:clr>
            <a:srgbClr val="FBAE40"/>
          </p15:clr>
        </p15:guide>
        <p15:guide id="5" pos="2058" userDrawn="1">
          <p15:clr>
            <a:srgbClr val="FBAE40"/>
          </p15:clr>
        </p15:guide>
        <p15:guide id="6" pos="5622" userDrawn="1">
          <p15:clr>
            <a:srgbClr val="FBAE40"/>
          </p15:clr>
        </p15:guide>
        <p15:guide id="7" pos="5804"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Picture (3:1)">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CA56C73-8105-7A0C-158A-DF385A8EB7B8}"/>
              </a:ext>
            </a:extLst>
          </p:cNvPr>
          <p:cNvSpPr>
            <a:spLocks noGrp="1"/>
          </p:cNvSpPr>
          <p:nvPr>
            <p:ph type="pic" sz="quarter" idx="21"/>
          </p:nvPr>
        </p:nvSpPr>
        <p:spPr>
          <a:xfrm>
            <a:off x="9216000" y="1378800"/>
            <a:ext cx="2685600" cy="4903200"/>
          </a:xfrm>
          <a:custGeom>
            <a:avLst/>
            <a:gdLst>
              <a:gd name="connsiteX0" fmla="*/ 283189 w 2685600"/>
              <a:gd name="connsiteY0" fmla="*/ 0 h 4903200"/>
              <a:gd name="connsiteX1" fmla="*/ 2403886 w 2685600"/>
              <a:gd name="connsiteY1" fmla="*/ 0 h 4903200"/>
              <a:gd name="connsiteX2" fmla="*/ 2681321 w 2685600"/>
              <a:gd name="connsiteY2" fmla="*/ 226255 h 4903200"/>
              <a:gd name="connsiteX3" fmla="*/ 2685600 w 2685600"/>
              <a:gd name="connsiteY3" fmla="*/ 268721 h 4903200"/>
              <a:gd name="connsiteX4" fmla="*/ 2685600 w 2685600"/>
              <a:gd name="connsiteY4" fmla="*/ 4634480 h 4903200"/>
              <a:gd name="connsiteX5" fmla="*/ 2681321 w 2685600"/>
              <a:gd name="connsiteY5" fmla="*/ 4676946 h 4903200"/>
              <a:gd name="connsiteX6" fmla="*/ 2514115 w 2685600"/>
              <a:gd name="connsiteY6" fmla="*/ 4880933 h 4903200"/>
              <a:gd name="connsiteX7" fmla="*/ 2403891 w 2685600"/>
              <a:gd name="connsiteY7" fmla="*/ 4903200 h 4903200"/>
              <a:gd name="connsiteX8" fmla="*/ 283184 w 2685600"/>
              <a:gd name="connsiteY8" fmla="*/ 4903200 h 4903200"/>
              <a:gd name="connsiteX9" fmla="*/ 172960 w 2685600"/>
              <a:gd name="connsiteY9" fmla="*/ 4880933 h 4903200"/>
              <a:gd name="connsiteX10" fmla="*/ 0 w 2685600"/>
              <a:gd name="connsiteY10" fmla="*/ 4619840 h 4903200"/>
              <a:gd name="connsiteX11" fmla="*/ 0 w 2685600"/>
              <a:gd name="connsiteY11" fmla="*/ 283361 h 4903200"/>
              <a:gd name="connsiteX12" fmla="*/ 283189 w 2685600"/>
              <a:gd name="connsiteY12" fmla="*/ 0 h 49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600" h="4903200">
                <a:moveTo>
                  <a:pt x="283189" y="0"/>
                </a:moveTo>
                <a:lnTo>
                  <a:pt x="2403886" y="0"/>
                </a:lnTo>
                <a:cubicBezTo>
                  <a:pt x="2540734" y="0"/>
                  <a:pt x="2654915" y="97134"/>
                  <a:pt x="2681321" y="226255"/>
                </a:cubicBezTo>
                <a:lnTo>
                  <a:pt x="2685600" y="268721"/>
                </a:lnTo>
                <a:lnTo>
                  <a:pt x="2685600" y="4634480"/>
                </a:lnTo>
                <a:lnTo>
                  <a:pt x="2681321" y="4676946"/>
                </a:lnTo>
                <a:cubicBezTo>
                  <a:pt x="2662459" y="4769176"/>
                  <a:pt x="2598815" y="4845085"/>
                  <a:pt x="2514115" y="4880933"/>
                </a:cubicBezTo>
                <a:lnTo>
                  <a:pt x="2403891" y="4903200"/>
                </a:lnTo>
                <a:lnTo>
                  <a:pt x="283184" y="4903200"/>
                </a:lnTo>
                <a:lnTo>
                  <a:pt x="172960" y="4880933"/>
                </a:lnTo>
                <a:cubicBezTo>
                  <a:pt x="71320" y="4837916"/>
                  <a:pt x="0" y="4737210"/>
                  <a:pt x="0" y="4619840"/>
                </a:cubicBezTo>
                <a:lnTo>
                  <a:pt x="0" y="283361"/>
                </a:lnTo>
                <a:cubicBezTo>
                  <a:pt x="0" y="126869"/>
                  <a:pt x="126791" y="0"/>
                  <a:pt x="283189" y="0"/>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287999" y="1378800"/>
            <a:ext cx="8636925"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Abgerundete rechteckige Legende 10">
            <a:extLst>
              <a:ext uri="{FF2B5EF4-FFF2-40B4-BE49-F238E27FC236}">
                <a16:creationId xmlns:a16="http://schemas.microsoft.com/office/drawing/2014/main" id="{3ED52294-B01F-13EA-3A82-142AFC78342F}"/>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738773660"/>
      </p:ext>
    </p:extLst>
  </p:cSld>
  <p:clrMapOvr>
    <a:masterClrMapping/>
  </p:clrMapOvr>
  <p:extLst>
    <p:ext uri="{DCECCB84-F9BA-43D5-87BE-67443E8EF086}">
      <p15:sldGuideLst xmlns:p15="http://schemas.microsoft.com/office/powerpoint/2012/main">
        <p15:guide id="1" orient="horz" pos="869" userDrawn="1">
          <p15:clr>
            <a:srgbClr val="FBAE40"/>
          </p15:clr>
        </p15:guide>
        <p15:guide id="6" pos="5622" userDrawn="1">
          <p15:clr>
            <a:srgbClr val="FBAE40"/>
          </p15:clr>
        </p15:guide>
        <p15:guide id="7" pos="580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Picture large">
    <p:bg>
      <p:bgPr>
        <a:solidFill>
          <a:srgbClr val="3C3E00"/>
        </a:solidFill>
        <a:effectLst/>
      </p:bgPr>
    </p:bg>
    <p:spTree>
      <p:nvGrpSpPr>
        <p:cNvPr id="1" name=""/>
        <p:cNvGrpSpPr/>
        <p:nvPr/>
      </p:nvGrpSpPr>
      <p:grpSpPr>
        <a:xfrm>
          <a:off x="0" y="0"/>
          <a:ext cx="0" cy="0"/>
          <a:chOff x="0" y="0"/>
          <a:chExt cx="0" cy="0"/>
        </a:xfrm>
      </p:grpSpPr>
      <p:pic>
        <p:nvPicPr>
          <p:cNvPr id="4" name="Grafik 10">
            <a:extLst>
              <a:ext uri="{FF2B5EF4-FFF2-40B4-BE49-F238E27FC236}">
                <a16:creationId xmlns:a16="http://schemas.microsoft.com/office/drawing/2014/main" id="{DCEA1B8A-ACF1-3919-0C08-7E71980EBE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5" name="Picture Placeholder 14">
            <a:extLst>
              <a:ext uri="{FF2B5EF4-FFF2-40B4-BE49-F238E27FC236}">
                <a16:creationId xmlns:a16="http://schemas.microsoft.com/office/drawing/2014/main" id="{15264148-2665-8D2E-D76E-A0FC2595BD44}"/>
              </a:ext>
            </a:extLst>
          </p:cNvPr>
          <p:cNvSpPr>
            <a:spLocks noGrp="1"/>
          </p:cNvSpPr>
          <p:nvPr>
            <p:ph type="pic" sz="quarter" idx="13"/>
          </p:nvPr>
        </p:nvSpPr>
        <p:spPr>
          <a:xfrm>
            <a:off x="2688298" y="0"/>
            <a:ext cx="9503702" cy="6858000"/>
          </a:xfrm>
          <a:custGeom>
            <a:avLst/>
            <a:gdLst>
              <a:gd name="connsiteX0" fmla="*/ 0 w 9503702"/>
              <a:gd name="connsiteY0" fmla="*/ 0 h 6858000"/>
              <a:gd name="connsiteX1" fmla="*/ 9503702 w 9503702"/>
              <a:gd name="connsiteY1" fmla="*/ 0 h 6858000"/>
              <a:gd name="connsiteX2" fmla="*/ 9503702 w 9503702"/>
              <a:gd name="connsiteY2" fmla="*/ 6858000 h 6858000"/>
              <a:gd name="connsiteX3" fmla="*/ 0 w 9503702"/>
              <a:gd name="connsiteY3" fmla="*/ 6858000 h 6858000"/>
              <a:gd name="connsiteX4" fmla="*/ 287998 w 9503702"/>
              <a:gd name="connsiteY4" fmla="*/ 6570002 h 6858000"/>
              <a:gd name="connsiteX5" fmla="*/ 287998 w 9503702"/>
              <a:gd name="connsiteY5" fmla="*/ 287998 h 6858000"/>
              <a:gd name="connsiteX6" fmla="*/ 0 w 950370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02" h="6858000">
                <a:moveTo>
                  <a:pt x="0" y="0"/>
                </a:moveTo>
                <a:lnTo>
                  <a:pt x="9503702" y="0"/>
                </a:lnTo>
                <a:lnTo>
                  <a:pt x="9503702" y="6858000"/>
                </a:lnTo>
                <a:lnTo>
                  <a:pt x="0" y="6858000"/>
                </a:lnTo>
                <a:cubicBezTo>
                  <a:pt x="159055" y="6858000"/>
                  <a:pt x="287998" y="6729057"/>
                  <a:pt x="287998" y="6570002"/>
                </a:cubicBezTo>
                <a:lnTo>
                  <a:pt x="287998" y="287998"/>
                </a:lnTo>
                <a:cubicBezTo>
                  <a:pt x="287998" y="128943"/>
                  <a:pt x="159055" y="0"/>
                  <a:pt x="0" y="0"/>
                </a:cubicBezTo>
                <a:close/>
              </a:path>
            </a:pathLst>
          </a:custGeom>
        </p:spPr>
        <p:txBody>
          <a:bodyPr wrap="square" lIns="288000">
            <a:noAutofit/>
          </a:bodyPr>
          <a:lstStyle>
            <a:lvl1pPr>
              <a:defRPr>
                <a:solidFill>
                  <a:schemeClr val="bg1"/>
                </a:solidFill>
              </a:defRPr>
            </a:lvl1pPr>
          </a:lstStyle>
          <a:p>
            <a:r>
              <a:rPr lang="en-US"/>
              <a:t>Click icon to add picture</a:t>
            </a:r>
            <a:endParaRPr lang="en-US" dirty="0"/>
          </a:p>
        </p:txBody>
      </p:sp>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287098" y="1376363"/>
            <a:ext cx="2401200" cy="972000"/>
          </a:xfrm>
        </p:spPr>
        <p:txBody>
          <a:bodyPr anchor="t" anchorCtr="0"/>
          <a:lstStyle>
            <a:lvl1pPr>
              <a:defRPr sz="2000">
                <a:solidFill>
                  <a:schemeClr val="tx2"/>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63CF035E-3E24-71F2-ECCF-0FC3A9F69A7F}"/>
              </a:ext>
            </a:extLst>
          </p:cNvPr>
          <p:cNvSpPr>
            <a:spLocks noGrp="1"/>
          </p:cNvSpPr>
          <p:nvPr>
            <p:ph type="ftr" sz="quarter" idx="18"/>
          </p:nvPr>
        </p:nvSpPr>
        <p:spPr>
          <a:xfrm>
            <a:off x="3265200" y="6450420"/>
            <a:ext cx="6656400" cy="144000"/>
          </a:xfrm>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8" name="Slide Number Placeholder 7">
            <a:extLst>
              <a:ext uri="{FF2B5EF4-FFF2-40B4-BE49-F238E27FC236}">
                <a16:creationId xmlns:a16="http://schemas.microsoft.com/office/drawing/2014/main" id="{DCEFAE0E-A49B-4091-85D7-B91D0281AED1}"/>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10" name="Online Image Placeholder 9">
            <a:extLst>
              <a:ext uri="{FF2B5EF4-FFF2-40B4-BE49-F238E27FC236}">
                <a16:creationId xmlns:a16="http://schemas.microsoft.com/office/drawing/2014/main" id="{E0787F05-BFE0-BCD8-3023-E6D2DDA482BC}"/>
              </a:ext>
            </a:extLst>
          </p:cNvPr>
          <p:cNvSpPr>
            <a:spLocks noGrp="1" noChangeAspect="1"/>
          </p:cNvSpPr>
          <p:nvPr>
            <p:ph type="clipArt" sz="quarter" idx="20" hasCustomPrompt="1"/>
          </p:nvPr>
        </p:nvSpPr>
        <p:spPr>
          <a:xfrm>
            <a:off x="288000" y="1036800"/>
            <a:ext cx="3679200" cy="25400"/>
          </a:xfrm>
          <a:solidFill>
            <a:schemeClr val="accent1"/>
          </a:solidFill>
        </p:spPr>
        <p:txBody>
          <a:bodyPr/>
          <a:lstStyle>
            <a:lvl1pPr>
              <a:defRPr sz="100" b="0">
                <a:solidFill>
                  <a:srgbClr val="3C3E00"/>
                </a:solidFill>
              </a:defRPr>
            </a:lvl1pPr>
          </a:lstStyle>
          <a:p>
            <a:r>
              <a:rPr lang="en-US" dirty="0"/>
              <a:t>.</a:t>
            </a:r>
          </a:p>
        </p:txBody>
      </p:sp>
      <p:sp>
        <p:nvSpPr>
          <p:cNvPr id="11" name="Online Image Placeholder 9">
            <a:extLst>
              <a:ext uri="{FF2B5EF4-FFF2-40B4-BE49-F238E27FC236}">
                <a16:creationId xmlns:a16="http://schemas.microsoft.com/office/drawing/2014/main" id="{A7429042-57AB-06D1-342B-2011144DE143}"/>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sp>
        <p:nvSpPr>
          <p:cNvPr id="20" name="Text Placeholder 19">
            <a:extLst>
              <a:ext uri="{FF2B5EF4-FFF2-40B4-BE49-F238E27FC236}">
                <a16:creationId xmlns:a16="http://schemas.microsoft.com/office/drawing/2014/main" id="{6879761B-5C15-26D3-4E48-C9A8F18D168E}"/>
              </a:ext>
            </a:extLst>
          </p:cNvPr>
          <p:cNvSpPr>
            <a:spLocks noGrp="1"/>
          </p:cNvSpPr>
          <p:nvPr>
            <p:ph type="body" sz="quarter" idx="23"/>
          </p:nvPr>
        </p:nvSpPr>
        <p:spPr>
          <a:xfrm>
            <a:off x="287470" y="1928174"/>
            <a:ext cx="2400300" cy="3060000"/>
          </a:xfrm>
        </p:spPr>
        <p:txBody>
          <a:bodyPr tIns="378000"/>
          <a:lstStyle>
            <a:lvl1pPr>
              <a:defRPr b="0"/>
            </a:lvl1pPr>
            <a:lvl2pPr>
              <a:spcAft>
                <a:spcPts val="1600"/>
              </a:spcAft>
              <a:defRPr/>
            </a:lvl2pPr>
            <a:lvl3pPr marL="0" indent="0">
              <a:buNone/>
              <a:defRPr/>
            </a:lvl3pPr>
            <a:lvl4pPr marL="270000" indent="-270000">
              <a:spcAft>
                <a:spcPts val="1600"/>
              </a:spcAft>
              <a:buFont typeface="Symbol" panose="05050102010706020507" pitchFamily="18" charset="2"/>
              <a:buChar char="-"/>
              <a:defRPr sz="1400" b="0"/>
            </a:lvl4pPr>
            <a:lvl5pPr marL="0" indent="0" algn="l">
              <a:spcAft>
                <a:spcPts val="600"/>
              </a:spcAft>
              <a:buNone/>
              <a:defRPr sz="1400" b="0"/>
            </a:lvl5pPr>
            <a:lvl6pPr marL="270000" indent="-270000" algn="l">
              <a:spcAft>
                <a:spcPts val="1600"/>
              </a:spcAft>
              <a:buFont typeface="Symbol" panose="05050102010706020507" pitchFamily="18" charset="2"/>
              <a:buChar char="-"/>
              <a:defRPr sz="1400" b="0"/>
            </a:lvl6pPr>
            <a:lvl7pPr marL="0" indent="0" algn="l">
              <a:lnSpc>
                <a:spcPct val="100000"/>
              </a:lnSpc>
              <a:spcAft>
                <a:spcPts val="600"/>
              </a:spcAft>
              <a:buNone/>
              <a:defRPr sz="1400" b="0"/>
            </a:lvl7pPr>
            <a:lvl8pPr marL="270000" indent="-270000" algn="l">
              <a:lnSpc>
                <a:spcPct val="100000"/>
              </a:lnSpc>
              <a:spcAft>
                <a:spcPts val="1600"/>
              </a:spcAft>
              <a:buFont typeface="Symbol" panose="05050102010706020507" pitchFamily="18" charset="2"/>
              <a:buChar char="-"/>
              <a:defRPr sz="1400"/>
            </a:lvl8pPr>
            <a:lvl9pPr>
              <a:lnSpc>
                <a:spcPct val="100000"/>
              </a:lnSpc>
              <a:spcAft>
                <a:spcPts val="600"/>
              </a:spcAft>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
        <p:nvSpPr>
          <p:cNvPr id="3" name="Abgerundete rechteckige Legende 10">
            <a:extLst>
              <a:ext uri="{FF2B5EF4-FFF2-40B4-BE49-F238E27FC236}">
                <a16:creationId xmlns:a16="http://schemas.microsoft.com/office/drawing/2014/main" id="{235880D5-B4C2-F3D8-9EB5-815D75937C0C}"/>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86A12F96-4FD2-D559-9B11-9CB90305E727}"/>
              </a:ext>
            </a:extLst>
          </p:cNvPr>
          <p:cNvSpPr/>
          <p:nvPr userDrawn="1"/>
        </p:nvSpPr>
        <p:spPr>
          <a:xfrm>
            <a:off x="-2808000" y="2353933"/>
            <a:ext cx="2696941" cy="10560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Short text for an introduction to the topic or </a:t>
            </a:r>
            <a:br>
              <a:rPr lang="en-US" sz="900" b="0" noProof="0" dirty="0">
                <a:solidFill>
                  <a:schemeClr val="tx1"/>
                </a:solidFill>
              </a:rPr>
            </a:br>
            <a:r>
              <a:rPr lang="en-US" sz="900" b="0" noProof="0" dirty="0">
                <a:solidFill>
                  <a:schemeClr val="tx1"/>
                </a:solidFill>
              </a:rPr>
              <a:t>3 most important facts for an introduction to the topic. Use list level 2 for a list.</a:t>
            </a:r>
          </a:p>
        </p:txBody>
      </p:sp>
    </p:spTree>
    <p:extLst>
      <p:ext uri="{BB962C8B-B14F-4D97-AF65-F5344CB8AC3E}">
        <p14:creationId xmlns:p14="http://schemas.microsoft.com/office/powerpoint/2010/main" val="964437435"/>
      </p:ext>
    </p:extLst>
  </p:cSld>
  <p:clrMapOvr>
    <a:masterClrMapping/>
  </p:clrMapOvr>
  <p:extLst>
    <p:ext uri="{DCECCB84-F9BA-43D5-87BE-67443E8EF086}">
      <p15:sldGuideLst xmlns:p15="http://schemas.microsoft.com/office/powerpoint/2012/main">
        <p15:guide id="2" pos="1693" userDrawn="1">
          <p15:clr>
            <a:srgbClr val="FBAE40"/>
          </p15:clr>
        </p15:guide>
        <p15:guide id="3" orient="horz" pos="867"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Text (1: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CA56C73-8105-7A0C-158A-DF385A8EB7B8}"/>
              </a:ext>
            </a:extLst>
          </p:cNvPr>
          <p:cNvSpPr>
            <a:spLocks noGrp="1"/>
          </p:cNvSpPr>
          <p:nvPr>
            <p:ph type="pic" sz="quarter" idx="21"/>
          </p:nvPr>
        </p:nvSpPr>
        <p:spPr>
          <a:xfrm>
            <a:off x="288000" y="1378800"/>
            <a:ext cx="2685600" cy="4903200"/>
          </a:xfrm>
          <a:custGeom>
            <a:avLst/>
            <a:gdLst>
              <a:gd name="connsiteX0" fmla="*/ 283189 w 2685600"/>
              <a:gd name="connsiteY0" fmla="*/ 0 h 4903200"/>
              <a:gd name="connsiteX1" fmla="*/ 2403886 w 2685600"/>
              <a:gd name="connsiteY1" fmla="*/ 0 h 4903200"/>
              <a:gd name="connsiteX2" fmla="*/ 2681321 w 2685600"/>
              <a:gd name="connsiteY2" fmla="*/ 226255 h 4903200"/>
              <a:gd name="connsiteX3" fmla="*/ 2685600 w 2685600"/>
              <a:gd name="connsiteY3" fmla="*/ 268721 h 4903200"/>
              <a:gd name="connsiteX4" fmla="*/ 2685600 w 2685600"/>
              <a:gd name="connsiteY4" fmla="*/ 4634480 h 4903200"/>
              <a:gd name="connsiteX5" fmla="*/ 2681321 w 2685600"/>
              <a:gd name="connsiteY5" fmla="*/ 4676946 h 4903200"/>
              <a:gd name="connsiteX6" fmla="*/ 2514115 w 2685600"/>
              <a:gd name="connsiteY6" fmla="*/ 4880933 h 4903200"/>
              <a:gd name="connsiteX7" fmla="*/ 2403891 w 2685600"/>
              <a:gd name="connsiteY7" fmla="*/ 4903200 h 4903200"/>
              <a:gd name="connsiteX8" fmla="*/ 283184 w 2685600"/>
              <a:gd name="connsiteY8" fmla="*/ 4903200 h 4903200"/>
              <a:gd name="connsiteX9" fmla="*/ 172960 w 2685600"/>
              <a:gd name="connsiteY9" fmla="*/ 4880933 h 4903200"/>
              <a:gd name="connsiteX10" fmla="*/ 0 w 2685600"/>
              <a:gd name="connsiteY10" fmla="*/ 4619840 h 4903200"/>
              <a:gd name="connsiteX11" fmla="*/ 0 w 2685600"/>
              <a:gd name="connsiteY11" fmla="*/ 283361 h 4903200"/>
              <a:gd name="connsiteX12" fmla="*/ 283189 w 2685600"/>
              <a:gd name="connsiteY12" fmla="*/ 0 h 49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600" h="4903200">
                <a:moveTo>
                  <a:pt x="283189" y="0"/>
                </a:moveTo>
                <a:lnTo>
                  <a:pt x="2403886" y="0"/>
                </a:lnTo>
                <a:cubicBezTo>
                  <a:pt x="2540734" y="0"/>
                  <a:pt x="2654915" y="97134"/>
                  <a:pt x="2681321" y="226255"/>
                </a:cubicBezTo>
                <a:lnTo>
                  <a:pt x="2685600" y="268721"/>
                </a:lnTo>
                <a:lnTo>
                  <a:pt x="2685600" y="4634480"/>
                </a:lnTo>
                <a:lnTo>
                  <a:pt x="2681321" y="4676946"/>
                </a:lnTo>
                <a:cubicBezTo>
                  <a:pt x="2662459" y="4769176"/>
                  <a:pt x="2598815" y="4845085"/>
                  <a:pt x="2514115" y="4880933"/>
                </a:cubicBezTo>
                <a:lnTo>
                  <a:pt x="2403891" y="4903200"/>
                </a:lnTo>
                <a:lnTo>
                  <a:pt x="283184" y="4903200"/>
                </a:lnTo>
                <a:lnTo>
                  <a:pt x="172960" y="4880933"/>
                </a:lnTo>
                <a:cubicBezTo>
                  <a:pt x="71320" y="4837916"/>
                  <a:pt x="0" y="4737210"/>
                  <a:pt x="0" y="4619840"/>
                </a:cubicBezTo>
                <a:lnTo>
                  <a:pt x="0" y="283361"/>
                </a:lnTo>
                <a:cubicBezTo>
                  <a:pt x="0" y="126869"/>
                  <a:pt x="126791" y="0"/>
                  <a:pt x="283189" y="0"/>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3266149" y="1378800"/>
            <a:ext cx="8636925"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Abgerundete rechteckige Legende 10">
            <a:extLst>
              <a:ext uri="{FF2B5EF4-FFF2-40B4-BE49-F238E27FC236}">
                <a16:creationId xmlns:a16="http://schemas.microsoft.com/office/drawing/2014/main" id="{A367B669-35C2-3CA2-5416-ADB4B5AD549C}"/>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1209069711"/>
      </p:ext>
    </p:extLst>
  </p:cSld>
  <p:clrMapOvr>
    <a:masterClrMapping/>
  </p:clrMapOvr>
  <p:extLst>
    <p:ext uri="{DCECCB84-F9BA-43D5-87BE-67443E8EF086}">
      <p15:sldGuideLst xmlns:p15="http://schemas.microsoft.com/office/powerpoint/2012/main">
        <p15:guide id="1" orient="horz" pos="869" userDrawn="1">
          <p15:clr>
            <a:srgbClr val="FBAE40"/>
          </p15:clr>
        </p15:guide>
        <p15:guide id="4" pos="1875" userDrawn="1">
          <p15:clr>
            <a:srgbClr val="FBAE40"/>
          </p15:clr>
        </p15:guide>
        <p15:guide id="5" pos="2058"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Picture (2: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6E45D8-91E9-6F65-A257-0C6C537876BD}"/>
              </a:ext>
            </a:extLst>
          </p:cNvPr>
          <p:cNvSpPr>
            <a:spLocks noGrp="1"/>
          </p:cNvSpPr>
          <p:nvPr>
            <p:ph type="pic" sz="quarter" idx="21"/>
          </p:nvPr>
        </p:nvSpPr>
        <p:spPr>
          <a:xfrm>
            <a:off x="6231732" y="1379538"/>
            <a:ext cx="5670418" cy="4903787"/>
          </a:xfrm>
          <a:custGeom>
            <a:avLst/>
            <a:gdLst>
              <a:gd name="connsiteX0" fmla="*/ 274367 w 5670418"/>
              <a:gd name="connsiteY0" fmla="*/ 0 h 4903787"/>
              <a:gd name="connsiteX1" fmla="*/ 5396975 w 5670418"/>
              <a:gd name="connsiteY1" fmla="*/ 0 h 4903787"/>
              <a:gd name="connsiteX2" fmla="*/ 5665768 w 5670418"/>
              <a:gd name="connsiteY2" fmla="*/ 219073 h 4903787"/>
              <a:gd name="connsiteX3" fmla="*/ 5670418 w 5670418"/>
              <a:gd name="connsiteY3" fmla="*/ 265202 h 4903787"/>
              <a:gd name="connsiteX4" fmla="*/ 5670418 w 5670418"/>
              <a:gd name="connsiteY4" fmla="*/ 4638586 h 4903787"/>
              <a:gd name="connsiteX5" fmla="*/ 5665768 w 5670418"/>
              <a:gd name="connsiteY5" fmla="*/ 4684715 h 4903787"/>
              <a:gd name="connsiteX6" fmla="*/ 5396975 w 5670418"/>
              <a:gd name="connsiteY6" fmla="*/ 4903787 h 4903787"/>
              <a:gd name="connsiteX7" fmla="*/ 274367 w 5670418"/>
              <a:gd name="connsiteY7" fmla="*/ 4903787 h 4903787"/>
              <a:gd name="connsiteX8" fmla="*/ 0 w 5670418"/>
              <a:gd name="connsiteY8" fmla="*/ 4629420 h 4903787"/>
              <a:gd name="connsiteX9" fmla="*/ 0 w 5670418"/>
              <a:gd name="connsiteY9" fmla="*/ 274367 h 4903787"/>
              <a:gd name="connsiteX10" fmla="*/ 274367 w 5670418"/>
              <a:gd name="connsiteY10" fmla="*/ 0 h 490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70418" h="4903787">
                <a:moveTo>
                  <a:pt x="274367" y="0"/>
                </a:moveTo>
                <a:lnTo>
                  <a:pt x="5396975" y="0"/>
                </a:lnTo>
                <a:cubicBezTo>
                  <a:pt x="5529563" y="0"/>
                  <a:pt x="5640184" y="94048"/>
                  <a:pt x="5665768" y="219073"/>
                </a:cubicBezTo>
                <a:lnTo>
                  <a:pt x="5670418" y="265202"/>
                </a:lnTo>
                <a:lnTo>
                  <a:pt x="5670418" y="4638586"/>
                </a:lnTo>
                <a:lnTo>
                  <a:pt x="5665768" y="4684715"/>
                </a:lnTo>
                <a:cubicBezTo>
                  <a:pt x="5640184" y="4809739"/>
                  <a:pt x="5529563" y="4903787"/>
                  <a:pt x="5396975" y="4903787"/>
                </a:cubicBezTo>
                <a:lnTo>
                  <a:pt x="274367" y="4903787"/>
                </a:lnTo>
                <a:cubicBezTo>
                  <a:pt x="122838" y="4903787"/>
                  <a:pt x="0" y="4780949"/>
                  <a:pt x="0" y="4629420"/>
                </a:cubicBezTo>
                <a:lnTo>
                  <a:pt x="0" y="274367"/>
                </a:lnTo>
                <a:cubicBezTo>
                  <a:pt x="0" y="122838"/>
                  <a:pt x="122838" y="0"/>
                  <a:pt x="274367" y="0"/>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288000" y="1378800"/>
            <a:ext cx="5671475"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Abgerundete rechteckige Legende 10">
            <a:extLst>
              <a:ext uri="{FF2B5EF4-FFF2-40B4-BE49-F238E27FC236}">
                <a16:creationId xmlns:a16="http://schemas.microsoft.com/office/drawing/2014/main" id="{1805CF94-FE17-9230-DCCC-89FF05560935}"/>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377310421"/>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icture, Text (2: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6E45D8-91E9-6F65-A257-0C6C537876BD}"/>
              </a:ext>
            </a:extLst>
          </p:cNvPr>
          <p:cNvSpPr>
            <a:spLocks noGrp="1"/>
          </p:cNvSpPr>
          <p:nvPr>
            <p:ph type="pic" sz="quarter" idx="21"/>
          </p:nvPr>
        </p:nvSpPr>
        <p:spPr>
          <a:xfrm>
            <a:off x="288000" y="1379538"/>
            <a:ext cx="5670418" cy="4903787"/>
          </a:xfrm>
          <a:custGeom>
            <a:avLst/>
            <a:gdLst>
              <a:gd name="connsiteX0" fmla="*/ 274367 w 5670418"/>
              <a:gd name="connsiteY0" fmla="*/ 0 h 4903787"/>
              <a:gd name="connsiteX1" fmla="*/ 5396975 w 5670418"/>
              <a:gd name="connsiteY1" fmla="*/ 0 h 4903787"/>
              <a:gd name="connsiteX2" fmla="*/ 5665768 w 5670418"/>
              <a:gd name="connsiteY2" fmla="*/ 219073 h 4903787"/>
              <a:gd name="connsiteX3" fmla="*/ 5670418 w 5670418"/>
              <a:gd name="connsiteY3" fmla="*/ 265202 h 4903787"/>
              <a:gd name="connsiteX4" fmla="*/ 5670418 w 5670418"/>
              <a:gd name="connsiteY4" fmla="*/ 4638586 h 4903787"/>
              <a:gd name="connsiteX5" fmla="*/ 5665768 w 5670418"/>
              <a:gd name="connsiteY5" fmla="*/ 4684715 h 4903787"/>
              <a:gd name="connsiteX6" fmla="*/ 5396975 w 5670418"/>
              <a:gd name="connsiteY6" fmla="*/ 4903787 h 4903787"/>
              <a:gd name="connsiteX7" fmla="*/ 274367 w 5670418"/>
              <a:gd name="connsiteY7" fmla="*/ 4903787 h 4903787"/>
              <a:gd name="connsiteX8" fmla="*/ 0 w 5670418"/>
              <a:gd name="connsiteY8" fmla="*/ 4629420 h 4903787"/>
              <a:gd name="connsiteX9" fmla="*/ 0 w 5670418"/>
              <a:gd name="connsiteY9" fmla="*/ 274367 h 4903787"/>
              <a:gd name="connsiteX10" fmla="*/ 274367 w 5670418"/>
              <a:gd name="connsiteY10" fmla="*/ 0 h 490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70418" h="4903787">
                <a:moveTo>
                  <a:pt x="274367" y="0"/>
                </a:moveTo>
                <a:lnTo>
                  <a:pt x="5396975" y="0"/>
                </a:lnTo>
                <a:cubicBezTo>
                  <a:pt x="5529563" y="0"/>
                  <a:pt x="5640184" y="94048"/>
                  <a:pt x="5665768" y="219073"/>
                </a:cubicBezTo>
                <a:lnTo>
                  <a:pt x="5670418" y="265202"/>
                </a:lnTo>
                <a:lnTo>
                  <a:pt x="5670418" y="4638586"/>
                </a:lnTo>
                <a:lnTo>
                  <a:pt x="5665768" y="4684715"/>
                </a:lnTo>
                <a:cubicBezTo>
                  <a:pt x="5640184" y="4809739"/>
                  <a:pt x="5529563" y="4903787"/>
                  <a:pt x="5396975" y="4903787"/>
                </a:cubicBezTo>
                <a:lnTo>
                  <a:pt x="274367" y="4903787"/>
                </a:lnTo>
                <a:cubicBezTo>
                  <a:pt x="122838" y="4903787"/>
                  <a:pt x="0" y="4780949"/>
                  <a:pt x="0" y="4629420"/>
                </a:cubicBezTo>
                <a:lnTo>
                  <a:pt x="0" y="274367"/>
                </a:lnTo>
                <a:cubicBezTo>
                  <a:pt x="0" y="122838"/>
                  <a:pt x="122838" y="0"/>
                  <a:pt x="274367" y="0"/>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6231600" y="1378800"/>
            <a:ext cx="5671475"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Abgerundete rechteckige Legende 10">
            <a:extLst>
              <a:ext uri="{FF2B5EF4-FFF2-40B4-BE49-F238E27FC236}">
                <a16:creationId xmlns:a16="http://schemas.microsoft.com/office/drawing/2014/main" id="{CDB40201-C61D-0920-C074-E6A86E218167}"/>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701331657"/>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Picture (1:3)">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288000"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3D9C72D0-9C75-B7FA-B88A-327B8440D377}"/>
              </a:ext>
            </a:extLst>
          </p:cNvPr>
          <p:cNvSpPr>
            <a:spLocks noGrp="1"/>
          </p:cNvSpPr>
          <p:nvPr>
            <p:ph type="pic" sz="quarter" idx="23"/>
          </p:nvPr>
        </p:nvSpPr>
        <p:spPr>
          <a:xfrm>
            <a:off x="3265200" y="1379538"/>
            <a:ext cx="8637587" cy="4903049"/>
          </a:xfrm>
          <a:custGeom>
            <a:avLst/>
            <a:gdLst>
              <a:gd name="connsiteX0" fmla="*/ 267045 w 8637587"/>
              <a:gd name="connsiteY0" fmla="*/ 0 h 4903049"/>
              <a:gd name="connsiteX1" fmla="*/ 8370541 w 8637587"/>
              <a:gd name="connsiteY1" fmla="*/ 0 h 4903049"/>
              <a:gd name="connsiteX2" fmla="*/ 8418515 w 8637587"/>
              <a:gd name="connsiteY2" fmla="*/ 4836 h 4903049"/>
              <a:gd name="connsiteX3" fmla="*/ 8637587 w 8637587"/>
              <a:gd name="connsiteY3" fmla="*/ 273629 h 4903049"/>
              <a:gd name="connsiteX4" fmla="*/ 8637587 w 8637587"/>
              <a:gd name="connsiteY4" fmla="*/ 4628682 h 4903049"/>
              <a:gd name="connsiteX5" fmla="*/ 8363220 w 8637587"/>
              <a:gd name="connsiteY5" fmla="*/ 4903049 h 4903049"/>
              <a:gd name="connsiteX6" fmla="*/ 5396974 w 8637587"/>
              <a:gd name="connsiteY6" fmla="*/ 4903049 h 4903049"/>
              <a:gd name="connsiteX7" fmla="*/ 3240612 w 8637587"/>
              <a:gd name="connsiteY7" fmla="*/ 4903049 h 4903049"/>
              <a:gd name="connsiteX8" fmla="*/ 274366 w 8637587"/>
              <a:gd name="connsiteY8" fmla="*/ 4903049 h 4903049"/>
              <a:gd name="connsiteX9" fmla="*/ 21560 w 8637587"/>
              <a:gd name="connsiteY9" fmla="*/ 4735478 h 4903049"/>
              <a:gd name="connsiteX10" fmla="*/ 0 w 8637587"/>
              <a:gd name="connsiteY10" fmla="*/ 4628687 h 4903049"/>
              <a:gd name="connsiteX11" fmla="*/ 0 w 8637587"/>
              <a:gd name="connsiteY11" fmla="*/ 273625 h 4903049"/>
              <a:gd name="connsiteX12" fmla="*/ 21560 w 8637587"/>
              <a:gd name="connsiteY12" fmla="*/ 166833 h 4903049"/>
              <a:gd name="connsiteX13" fmla="*/ 219071 w 8637587"/>
              <a:gd name="connsiteY13" fmla="*/ 4836 h 490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7587" h="4903049">
                <a:moveTo>
                  <a:pt x="267045" y="0"/>
                </a:moveTo>
                <a:lnTo>
                  <a:pt x="8370541" y="0"/>
                </a:lnTo>
                <a:lnTo>
                  <a:pt x="8418515" y="4836"/>
                </a:lnTo>
                <a:cubicBezTo>
                  <a:pt x="8543539" y="30420"/>
                  <a:pt x="8637587" y="141041"/>
                  <a:pt x="8637587" y="273629"/>
                </a:cubicBezTo>
                <a:lnTo>
                  <a:pt x="8637587" y="4628682"/>
                </a:lnTo>
                <a:cubicBezTo>
                  <a:pt x="8637587" y="4780211"/>
                  <a:pt x="8514749" y="4903049"/>
                  <a:pt x="8363220" y="4903049"/>
                </a:cubicBezTo>
                <a:lnTo>
                  <a:pt x="5396974" y="4903049"/>
                </a:lnTo>
                <a:lnTo>
                  <a:pt x="3240612" y="4903049"/>
                </a:lnTo>
                <a:lnTo>
                  <a:pt x="274366" y="4903049"/>
                </a:lnTo>
                <a:cubicBezTo>
                  <a:pt x="160719" y="4903049"/>
                  <a:pt x="63211" y="4833953"/>
                  <a:pt x="21560" y="4735478"/>
                </a:cubicBezTo>
                <a:lnTo>
                  <a:pt x="0" y="4628687"/>
                </a:lnTo>
                <a:lnTo>
                  <a:pt x="0" y="273625"/>
                </a:lnTo>
                <a:lnTo>
                  <a:pt x="21560" y="166833"/>
                </a:lnTo>
                <a:cubicBezTo>
                  <a:pt x="56270" y="84771"/>
                  <a:pt x="129768" y="23110"/>
                  <a:pt x="219071" y="4836"/>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7" name="Abgerundete rechteckige Legende 10">
            <a:extLst>
              <a:ext uri="{FF2B5EF4-FFF2-40B4-BE49-F238E27FC236}">
                <a16:creationId xmlns:a16="http://schemas.microsoft.com/office/drawing/2014/main" id="{BD40C23B-4547-5650-806A-66D2ACFDC3B7}"/>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2234177396"/>
      </p:ext>
    </p:extLst>
  </p:cSld>
  <p:clrMapOvr>
    <a:masterClrMapping/>
  </p:clrMapOvr>
  <p:extLst>
    <p:ext uri="{DCECCB84-F9BA-43D5-87BE-67443E8EF086}">
      <p15:sldGuideLst xmlns:p15="http://schemas.microsoft.com/office/powerpoint/2012/main">
        <p15:guide id="1" orient="horz" pos="869" userDrawn="1">
          <p15:clr>
            <a:srgbClr val="FBAE40"/>
          </p15:clr>
        </p15:guide>
        <p15:guide id="4" pos="1875" userDrawn="1">
          <p15:clr>
            <a:srgbClr val="FBAE40"/>
          </p15:clr>
        </p15:guide>
        <p15:guide id="5" pos="2058"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Text (3: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9219600"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FEE23C52-6DAD-95DC-ED98-591B9334BBEE}"/>
              </a:ext>
            </a:extLst>
          </p:cNvPr>
          <p:cNvSpPr>
            <a:spLocks noGrp="1"/>
          </p:cNvSpPr>
          <p:nvPr>
            <p:ph type="pic" sz="quarter" idx="21"/>
          </p:nvPr>
        </p:nvSpPr>
        <p:spPr>
          <a:xfrm>
            <a:off x="287338" y="1379538"/>
            <a:ext cx="8637587" cy="4903049"/>
          </a:xfrm>
          <a:custGeom>
            <a:avLst/>
            <a:gdLst>
              <a:gd name="connsiteX0" fmla="*/ 267045 w 8637587"/>
              <a:gd name="connsiteY0" fmla="*/ 0 h 4903049"/>
              <a:gd name="connsiteX1" fmla="*/ 8370541 w 8637587"/>
              <a:gd name="connsiteY1" fmla="*/ 0 h 4903049"/>
              <a:gd name="connsiteX2" fmla="*/ 8418515 w 8637587"/>
              <a:gd name="connsiteY2" fmla="*/ 4836 h 4903049"/>
              <a:gd name="connsiteX3" fmla="*/ 8637587 w 8637587"/>
              <a:gd name="connsiteY3" fmla="*/ 273629 h 4903049"/>
              <a:gd name="connsiteX4" fmla="*/ 8637587 w 8637587"/>
              <a:gd name="connsiteY4" fmla="*/ 4628682 h 4903049"/>
              <a:gd name="connsiteX5" fmla="*/ 8363220 w 8637587"/>
              <a:gd name="connsiteY5" fmla="*/ 4903049 h 4903049"/>
              <a:gd name="connsiteX6" fmla="*/ 5396974 w 8637587"/>
              <a:gd name="connsiteY6" fmla="*/ 4903049 h 4903049"/>
              <a:gd name="connsiteX7" fmla="*/ 3240612 w 8637587"/>
              <a:gd name="connsiteY7" fmla="*/ 4903049 h 4903049"/>
              <a:gd name="connsiteX8" fmla="*/ 274366 w 8637587"/>
              <a:gd name="connsiteY8" fmla="*/ 4903049 h 4903049"/>
              <a:gd name="connsiteX9" fmla="*/ 21560 w 8637587"/>
              <a:gd name="connsiteY9" fmla="*/ 4735478 h 4903049"/>
              <a:gd name="connsiteX10" fmla="*/ 0 w 8637587"/>
              <a:gd name="connsiteY10" fmla="*/ 4628687 h 4903049"/>
              <a:gd name="connsiteX11" fmla="*/ 0 w 8637587"/>
              <a:gd name="connsiteY11" fmla="*/ 273625 h 4903049"/>
              <a:gd name="connsiteX12" fmla="*/ 21560 w 8637587"/>
              <a:gd name="connsiteY12" fmla="*/ 166833 h 4903049"/>
              <a:gd name="connsiteX13" fmla="*/ 219071 w 8637587"/>
              <a:gd name="connsiteY13" fmla="*/ 4836 h 490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7587" h="4903049">
                <a:moveTo>
                  <a:pt x="267045" y="0"/>
                </a:moveTo>
                <a:lnTo>
                  <a:pt x="8370541" y="0"/>
                </a:lnTo>
                <a:lnTo>
                  <a:pt x="8418515" y="4836"/>
                </a:lnTo>
                <a:cubicBezTo>
                  <a:pt x="8543539" y="30420"/>
                  <a:pt x="8637587" y="141041"/>
                  <a:pt x="8637587" y="273629"/>
                </a:cubicBezTo>
                <a:lnTo>
                  <a:pt x="8637587" y="4628682"/>
                </a:lnTo>
                <a:cubicBezTo>
                  <a:pt x="8637587" y="4780211"/>
                  <a:pt x="8514749" y="4903049"/>
                  <a:pt x="8363220" y="4903049"/>
                </a:cubicBezTo>
                <a:lnTo>
                  <a:pt x="5396974" y="4903049"/>
                </a:lnTo>
                <a:lnTo>
                  <a:pt x="3240612" y="4903049"/>
                </a:lnTo>
                <a:lnTo>
                  <a:pt x="274366" y="4903049"/>
                </a:lnTo>
                <a:cubicBezTo>
                  <a:pt x="160719" y="4903049"/>
                  <a:pt x="63211" y="4833953"/>
                  <a:pt x="21560" y="4735478"/>
                </a:cubicBezTo>
                <a:lnTo>
                  <a:pt x="0" y="4628687"/>
                </a:lnTo>
                <a:lnTo>
                  <a:pt x="0" y="273625"/>
                </a:lnTo>
                <a:lnTo>
                  <a:pt x="21560" y="166833"/>
                </a:lnTo>
                <a:cubicBezTo>
                  <a:pt x="56270" y="84771"/>
                  <a:pt x="129768" y="23110"/>
                  <a:pt x="219071" y="4836"/>
                </a:cubicBezTo>
                <a:close/>
              </a:path>
            </a:pathLst>
          </a:custGeom>
        </p:spPr>
        <p:txBody>
          <a:bodyPr wrap="square">
            <a:noAutofit/>
          </a:bodyPr>
          <a:lstStyle/>
          <a:p>
            <a:endParaRPr lang="en-US" dirty="0"/>
          </a:p>
        </p:txBody>
      </p:sp>
      <p:sp>
        <p:nvSpPr>
          <p:cNvPr id="5" name="Abgerundete rechteckige Legende 10">
            <a:extLst>
              <a:ext uri="{FF2B5EF4-FFF2-40B4-BE49-F238E27FC236}">
                <a16:creationId xmlns:a16="http://schemas.microsoft.com/office/drawing/2014/main" id="{6D057797-A263-E907-9FA6-6DE2C8F31C3B}"/>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1963195738"/>
      </p:ext>
    </p:extLst>
  </p:cSld>
  <p:clrMapOvr>
    <a:masterClrMapping/>
  </p:clrMapOvr>
  <p:extLst>
    <p:ext uri="{DCECCB84-F9BA-43D5-87BE-67443E8EF086}">
      <p15:sldGuideLst xmlns:p15="http://schemas.microsoft.com/office/powerpoint/2012/main">
        <p15:guide id="1" orient="horz" pos="869" userDrawn="1">
          <p15:clr>
            <a:srgbClr val="FBAE40"/>
          </p15:clr>
        </p15:guide>
        <p15:guide id="6" pos="5622" userDrawn="1">
          <p15:clr>
            <a:srgbClr val="FBAE40"/>
          </p15:clr>
        </p15:guide>
        <p15:guide id="7" pos="5804"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cture (full widt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4F0F322-EA25-ACAE-609C-DC51DE703108}"/>
              </a:ext>
            </a:extLst>
          </p:cNvPr>
          <p:cNvSpPr>
            <a:spLocks noGrp="1"/>
          </p:cNvSpPr>
          <p:nvPr>
            <p:ph type="pic" sz="quarter" idx="22"/>
          </p:nvPr>
        </p:nvSpPr>
        <p:spPr>
          <a:xfrm>
            <a:off x="287337" y="1378800"/>
            <a:ext cx="11615736" cy="4903787"/>
          </a:xfrm>
          <a:custGeom>
            <a:avLst/>
            <a:gdLst>
              <a:gd name="connsiteX0" fmla="*/ 3245194 w 11615736"/>
              <a:gd name="connsiteY0" fmla="*/ 0 h 4903787"/>
              <a:gd name="connsiteX1" fmla="*/ 11348690 w 11615736"/>
              <a:gd name="connsiteY1" fmla="*/ 0 h 4903787"/>
              <a:gd name="connsiteX2" fmla="*/ 11396664 w 11615736"/>
              <a:gd name="connsiteY2" fmla="*/ 4836 h 4903787"/>
              <a:gd name="connsiteX3" fmla="*/ 11615736 w 11615736"/>
              <a:gd name="connsiteY3" fmla="*/ 273629 h 4903787"/>
              <a:gd name="connsiteX4" fmla="*/ 11615736 w 11615736"/>
              <a:gd name="connsiteY4" fmla="*/ 4628682 h 4903787"/>
              <a:gd name="connsiteX5" fmla="*/ 11341369 w 11615736"/>
              <a:gd name="connsiteY5" fmla="*/ 4903049 h 4903787"/>
              <a:gd name="connsiteX6" fmla="*/ 8375123 w 11615736"/>
              <a:gd name="connsiteY6" fmla="*/ 4903049 h 4903787"/>
              <a:gd name="connsiteX7" fmla="*/ 8370541 w 11615736"/>
              <a:gd name="connsiteY7" fmla="*/ 4903049 h 4903787"/>
              <a:gd name="connsiteX8" fmla="*/ 8363220 w 11615736"/>
              <a:gd name="connsiteY8" fmla="*/ 4903787 h 4903787"/>
              <a:gd name="connsiteX9" fmla="*/ 5396974 w 11615736"/>
              <a:gd name="connsiteY9" fmla="*/ 4903787 h 4903787"/>
              <a:gd name="connsiteX10" fmla="*/ 3240612 w 11615736"/>
              <a:gd name="connsiteY10" fmla="*/ 4903787 h 4903787"/>
              <a:gd name="connsiteX11" fmla="*/ 274366 w 11615736"/>
              <a:gd name="connsiteY11" fmla="*/ 4903787 h 4903787"/>
              <a:gd name="connsiteX12" fmla="*/ 21560 w 11615736"/>
              <a:gd name="connsiteY12" fmla="*/ 4736216 h 4903787"/>
              <a:gd name="connsiteX13" fmla="*/ 0 w 11615736"/>
              <a:gd name="connsiteY13" fmla="*/ 4629425 h 4903787"/>
              <a:gd name="connsiteX14" fmla="*/ 0 w 11615736"/>
              <a:gd name="connsiteY14" fmla="*/ 274363 h 4903787"/>
              <a:gd name="connsiteX15" fmla="*/ 21560 w 11615736"/>
              <a:gd name="connsiteY15" fmla="*/ 167571 h 4903787"/>
              <a:gd name="connsiteX16" fmla="*/ 219071 w 11615736"/>
              <a:gd name="connsiteY16" fmla="*/ 5574 h 4903787"/>
              <a:gd name="connsiteX17" fmla="*/ 267045 w 11615736"/>
              <a:gd name="connsiteY17" fmla="*/ 738 h 4903787"/>
              <a:gd name="connsiteX18" fmla="*/ 3237874 w 11615736"/>
              <a:gd name="connsiteY18" fmla="*/ 738 h 490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15736" h="4903787">
                <a:moveTo>
                  <a:pt x="3245194" y="0"/>
                </a:moveTo>
                <a:lnTo>
                  <a:pt x="11348690" y="0"/>
                </a:lnTo>
                <a:lnTo>
                  <a:pt x="11396664" y="4836"/>
                </a:lnTo>
                <a:cubicBezTo>
                  <a:pt x="11521688" y="30420"/>
                  <a:pt x="11615736" y="141041"/>
                  <a:pt x="11615736" y="273629"/>
                </a:cubicBezTo>
                <a:lnTo>
                  <a:pt x="11615736" y="4628682"/>
                </a:lnTo>
                <a:cubicBezTo>
                  <a:pt x="11615736" y="4780211"/>
                  <a:pt x="11492898" y="4903049"/>
                  <a:pt x="11341369" y="4903049"/>
                </a:cubicBezTo>
                <a:lnTo>
                  <a:pt x="8375123" y="4903049"/>
                </a:lnTo>
                <a:lnTo>
                  <a:pt x="8370541" y="4903049"/>
                </a:lnTo>
                <a:lnTo>
                  <a:pt x="8363220" y="4903787"/>
                </a:lnTo>
                <a:lnTo>
                  <a:pt x="5396974" y="4903787"/>
                </a:lnTo>
                <a:lnTo>
                  <a:pt x="3240612" y="4903787"/>
                </a:lnTo>
                <a:lnTo>
                  <a:pt x="274366" y="4903787"/>
                </a:lnTo>
                <a:cubicBezTo>
                  <a:pt x="160719" y="4903787"/>
                  <a:pt x="63211" y="4834691"/>
                  <a:pt x="21560" y="4736216"/>
                </a:cubicBezTo>
                <a:lnTo>
                  <a:pt x="0" y="4629425"/>
                </a:lnTo>
                <a:lnTo>
                  <a:pt x="0" y="274363"/>
                </a:lnTo>
                <a:lnTo>
                  <a:pt x="21560" y="167571"/>
                </a:lnTo>
                <a:cubicBezTo>
                  <a:pt x="56270" y="85509"/>
                  <a:pt x="129768" y="23848"/>
                  <a:pt x="219071" y="5574"/>
                </a:cubicBezTo>
                <a:lnTo>
                  <a:pt x="267045" y="738"/>
                </a:lnTo>
                <a:lnTo>
                  <a:pt x="3237874" y="738"/>
                </a:lnTo>
                <a:close/>
              </a:path>
            </a:pathLst>
          </a:custGeom>
        </p:spPr>
        <p:txBody>
          <a:bodyPr wrap="square">
            <a:noAutofit/>
          </a:bodyPr>
          <a:lstStyle/>
          <a:p>
            <a:endParaRPr lang="en-US" dirty="0"/>
          </a:p>
        </p:txBody>
      </p:sp>
      <p:sp>
        <p:nvSpPr>
          <p:cNvPr id="4" name="Abgerundete rechteckige Legende 10">
            <a:extLst>
              <a:ext uri="{FF2B5EF4-FFF2-40B4-BE49-F238E27FC236}">
                <a16:creationId xmlns:a16="http://schemas.microsoft.com/office/drawing/2014/main" id="{28614153-6F76-F841-A3AA-B129FA966F36}"/>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1334136894"/>
      </p:ext>
    </p:extLst>
  </p:cSld>
  <p:clrMapOvr>
    <a:masterClrMapping/>
  </p:clrMapOvr>
  <p:extLst>
    <p:ext uri="{DCECCB84-F9BA-43D5-87BE-67443E8EF086}">
      <p15:sldGuideLst xmlns:p15="http://schemas.microsoft.com/office/powerpoint/2012/main">
        <p15:guide id="1" orient="horz" pos="869"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arge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9AFD43-5FF5-07CF-598F-C6154BEE6A91}"/>
              </a:ext>
            </a:extLst>
          </p:cNvPr>
          <p:cNvSpPr>
            <a:spLocks noGrp="1"/>
          </p:cNvSpPr>
          <p:nvPr>
            <p:ph type="pic" sz="quarter" idx="23"/>
          </p:nvPr>
        </p:nvSpPr>
        <p:spPr>
          <a:xfrm>
            <a:off x="0" y="0"/>
            <a:ext cx="12192000" cy="6858000"/>
          </a:xfrm>
        </p:spPr>
        <p:txBody>
          <a:bodyPr/>
          <a:lstStyle/>
          <a:p>
            <a:endParaRPr lang="en-US" dirty="0"/>
          </a:p>
        </p:txBody>
      </p:sp>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2" name="Abgerundete rechteckige Legende 10">
            <a:extLst>
              <a:ext uri="{FF2B5EF4-FFF2-40B4-BE49-F238E27FC236}">
                <a16:creationId xmlns:a16="http://schemas.microsoft.com/office/drawing/2014/main" id="{06152B2D-3AB1-CE60-F401-149A55D40E0F}"/>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54835985"/>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our Contents with Highlig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endParaRPr lang="de-DE" dirty="0"/>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9BC6E3AB-0636-57B2-4C36-AC798D6B0659}"/>
              </a:ext>
            </a:extLst>
          </p:cNvPr>
          <p:cNvSpPr>
            <a:spLocks noGrp="1"/>
          </p:cNvSpPr>
          <p:nvPr>
            <p:ph type="body" sz="quarter" idx="18"/>
          </p:nvPr>
        </p:nvSpPr>
        <p:spPr>
          <a:xfrm>
            <a:off x="288000"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dirty="0"/>
              <a:t>Click to edit Master text styles</a:t>
            </a:r>
          </a:p>
        </p:txBody>
      </p:sp>
      <p:sp>
        <p:nvSpPr>
          <p:cNvPr id="21" name="Text Placeholder 20">
            <a:extLst>
              <a:ext uri="{FF2B5EF4-FFF2-40B4-BE49-F238E27FC236}">
                <a16:creationId xmlns:a16="http://schemas.microsoft.com/office/drawing/2014/main" id="{A5A7C009-966B-009A-E119-D98EDBB9609A}"/>
              </a:ext>
            </a:extLst>
          </p:cNvPr>
          <p:cNvSpPr>
            <a:spLocks noGrp="1"/>
          </p:cNvSpPr>
          <p:nvPr>
            <p:ph type="body" sz="quarter" idx="22"/>
          </p:nvPr>
        </p:nvSpPr>
        <p:spPr>
          <a:xfrm>
            <a:off x="288000" y="1774800"/>
            <a:ext cx="2685600" cy="4507200"/>
          </a:xfrm>
        </p:spPr>
        <p:txBody>
          <a:bodyPr tIns="5688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0">
            <a:extLst>
              <a:ext uri="{FF2B5EF4-FFF2-40B4-BE49-F238E27FC236}">
                <a16:creationId xmlns:a16="http://schemas.microsoft.com/office/drawing/2014/main" id="{7FCEF823-670B-2AD2-6E20-55B1F88A48E7}"/>
              </a:ext>
            </a:extLst>
          </p:cNvPr>
          <p:cNvSpPr>
            <a:spLocks noGrp="1"/>
          </p:cNvSpPr>
          <p:nvPr>
            <p:ph type="body" sz="quarter" idx="23"/>
          </p:nvPr>
        </p:nvSpPr>
        <p:spPr>
          <a:xfrm>
            <a:off x="3268800" y="1774800"/>
            <a:ext cx="2685600" cy="4507200"/>
          </a:xfrm>
        </p:spPr>
        <p:txBody>
          <a:bodyPr tIns="5688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0">
            <a:extLst>
              <a:ext uri="{FF2B5EF4-FFF2-40B4-BE49-F238E27FC236}">
                <a16:creationId xmlns:a16="http://schemas.microsoft.com/office/drawing/2014/main" id="{2B4FBDE2-69A3-83BC-90B8-D68A711F9E74}"/>
              </a:ext>
            </a:extLst>
          </p:cNvPr>
          <p:cNvSpPr>
            <a:spLocks noGrp="1"/>
          </p:cNvSpPr>
          <p:nvPr>
            <p:ph type="body" sz="quarter" idx="24"/>
          </p:nvPr>
        </p:nvSpPr>
        <p:spPr>
          <a:xfrm>
            <a:off x="6235200" y="1774800"/>
            <a:ext cx="2685600" cy="4507200"/>
          </a:xfrm>
        </p:spPr>
        <p:txBody>
          <a:bodyPr tIns="5688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0">
            <a:extLst>
              <a:ext uri="{FF2B5EF4-FFF2-40B4-BE49-F238E27FC236}">
                <a16:creationId xmlns:a16="http://schemas.microsoft.com/office/drawing/2014/main" id="{070E2F6E-F2A4-9A59-115B-08EEEAF78B03}"/>
              </a:ext>
            </a:extLst>
          </p:cNvPr>
          <p:cNvSpPr>
            <a:spLocks noGrp="1"/>
          </p:cNvSpPr>
          <p:nvPr>
            <p:ph type="body" sz="quarter" idx="25"/>
          </p:nvPr>
        </p:nvSpPr>
        <p:spPr>
          <a:xfrm>
            <a:off x="9219600" y="1774800"/>
            <a:ext cx="2685600" cy="4507200"/>
          </a:xfrm>
        </p:spPr>
        <p:txBody>
          <a:bodyPr tIns="5688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13">
            <a:extLst>
              <a:ext uri="{FF2B5EF4-FFF2-40B4-BE49-F238E27FC236}">
                <a16:creationId xmlns:a16="http://schemas.microsoft.com/office/drawing/2014/main" id="{93BBFB66-7482-7164-A64A-968F6356FA57}"/>
              </a:ext>
            </a:extLst>
          </p:cNvPr>
          <p:cNvSpPr>
            <a:spLocks noGrp="1"/>
          </p:cNvSpPr>
          <p:nvPr>
            <p:ph type="body" sz="quarter" idx="26"/>
          </p:nvPr>
        </p:nvSpPr>
        <p:spPr>
          <a:xfrm>
            <a:off x="3270275"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dirty="0"/>
              <a:t>Click to edit Master text styles</a:t>
            </a:r>
          </a:p>
        </p:txBody>
      </p:sp>
      <p:sp>
        <p:nvSpPr>
          <p:cNvPr id="27" name="Text Placeholder 13">
            <a:extLst>
              <a:ext uri="{FF2B5EF4-FFF2-40B4-BE49-F238E27FC236}">
                <a16:creationId xmlns:a16="http://schemas.microsoft.com/office/drawing/2014/main" id="{31F66869-8715-1AC4-BB36-53CF23C5B2E2}"/>
              </a:ext>
            </a:extLst>
          </p:cNvPr>
          <p:cNvSpPr>
            <a:spLocks noGrp="1"/>
          </p:cNvSpPr>
          <p:nvPr>
            <p:ph type="body" sz="quarter" idx="27"/>
          </p:nvPr>
        </p:nvSpPr>
        <p:spPr>
          <a:xfrm>
            <a:off x="6235200"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dirty="0"/>
              <a:t>Click to edit Master text styles</a:t>
            </a:r>
          </a:p>
        </p:txBody>
      </p:sp>
      <p:sp>
        <p:nvSpPr>
          <p:cNvPr id="28" name="Text Placeholder 13">
            <a:extLst>
              <a:ext uri="{FF2B5EF4-FFF2-40B4-BE49-F238E27FC236}">
                <a16:creationId xmlns:a16="http://schemas.microsoft.com/office/drawing/2014/main" id="{C197165B-607C-959F-F199-34120D434673}"/>
              </a:ext>
            </a:extLst>
          </p:cNvPr>
          <p:cNvSpPr>
            <a:spLocks noGrp="1"/>
          </p:cNvSpPr>
          <p:nvPr>
            <p:ph type="body" sz="quarter" idx="28"/>
          </p:nvPr>
        </p:nvSpPr>
        <p:spPr>
          <a:xfrm>
            <a:off x="9219600"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dirty="0"/>
              <a:t>Click to edit Master text styles</a:t>
            </a:r>
          </a:p>
        </p:txBody>
      </p:sp>
      <p:sp>
        <p:nvSpPr>
          <p:cNvPr id="3" name="Footer Placeholder 2">
            <a:extLst>
              <a:ext uri="{FF2B5EF4-FFF2-40B4-BE49-F238E27FC236}">
                <a16:creationId xmlns:a16="http://schemas.microsoft.com/office/drawing/2014/main" id="{C447873D-1D25-7C76-93EE-9D4EBED20FBD}"/>
              </a:ext>
            </a:extLst>
          </p:cNvPr>
          <p:cNvSpPr>
            <a:spLocks noGrp="1"/>
          </p:cNvSpPr>
          <p:nvPr>
            <p:ph type="ftr" sz="quarter" idx="29"/>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4" name="Slide Number Placeholder 3">
            <a:extLst>
              <a:ext uri="{FF2B5EF4-FFF2-40B4-BE49-F238E27FC236}">
                <a16:creationId xmlns:a16="http://schemas.microsoft.com/office/drawing/2014/main" id="{AF068F8C-2D04-5CD5-F4F5-BD43B13A406E}"/>
              </a:ext>
            </a:extLst>
          </p:cNvPr>
          <p:cNvSpPr>
            <a:spLocks noGrp="1"/>
          </p:cNvSpPr>
          <p:nvPr>
            <p:ph type="sldNum" sz="quarter" idx="30"/>
          </p:nvPr>
        </p:nvSpPr>
        <p:spPr/>
        <p:txBody>
          <a:bodyPr/>
          <a:lstStyle/>
          <a:p>
            <a:fld id="{9A0F3412-00EB-454F-952B-1EB5D3D69307}" type="slidenum">
              <a:rPr lang="en-US" noProof="0" smtClean="0"/>
              <a:pPr/>
              <a:t>‹#›</a:t>
            </a:fld>
            <a:endParaRPr lang="en-US" noProof="0" dirty="0"/>
          </a:p>
        </p:txBody>
      </p:sp>
      <p:sp>
        <p:nvSpPr>
          <p:cNvPr id="5" name="Abgerundete rechteckige Legende 10">
            <a:extLst>
              <a:ext uri="{FF2B5EF4-FFF2-40B4-BE49-F238E27FC236}">
                <a16:creationId xmlns:a16="http://schemas.microsoft.com/office/drawing/2014/main" id="{41369B32-9D60-34D0-D34D-8D4BD7279FD0}"/>
              </a:ext>
            </a:extLst>
          </p:cNvPr>
          <p:cNvSpPr/>
          <p:nvPr userDrawn="1"/>
        </p:nvSpPr>
        <p:spPr>
          <a:xfrm>
            <a:off x="-2808000" y="1379539"/>
            <a:ext cx="2696941" cy="1471511"/>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subheading gets longer than one line, the bottom line moves down accordingly.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To keep the distance to the content below even, move the upper handle of the lower placeholder to the bottom of the line.</a:t>
            </a:r>
          </a:p>
        </p:txBody>
      </p:sp>
    </p:spTree>
    <p:extLst>
      <p:ext uri="{BB962C8B-B14F-4D97-AF65-F5344CB8AC3E}">
        <p14:creationId xmlns:p14="http://schemas.microsoft.com/office/powerpoint/2010/main" val="3420783598"/>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3754" userDrawn="1">
          <p15:clr>
            <a:srgbClr val="FBAE40"/>
          </p15:clr>
        </p15:guide>
        <p15:guide id="3" pos="3926" userDrawn="1">
          <p15:clr>
            <a:srgbClr val="FBAE40"/>
          </p15:clr>
        </p15:guide>
        <p15:guide id="4" pos="1875" userDrawn="1">
          <p15:clr>
            <a:srgbClr val="FBAE40"/>
          </p15:clr>
        </p15:guide>
        <p15:guide id="5" pos="2058" userDrawn="1">
          <p15:clr>
            <a:srgbClr val="FBAE40"/>
          </p15:clr>
        </p15:guide>
        <p15:guide id="6" pos="5622" userDrawn="1">
          <p15:clr>
            <a:srgbClr val="FBAE40"/>
          </p15:clr>
        </p15:guide>
        <p15:guide id="7" pos="5804"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Eight Contents with Deposit">
    <p:spTree>
      <p:nvGrpSpPr>
        <p:cNvPr id="1" name=""/>
        <p:cNvGrpSpPr/>
        <p:nvPr/>
      </p:nvGrpSpPr>
      <p:grpSpPr>
        <a:xfrm>
          <a:off x="0" y="0"/>
          <a:ext cx="0" cy="0"/>
          <a:chOff x="0" y="0"/>
          <a:chExt cx="0" cy="0"/>
        </a:xfrm>
      </p:grpSpPr>
      <p:sp>
        <p:nvSpPr>
          <p:cNvPr id="54" name="Text Placeholder 53">
            <a:extLst>
              <a:ext uri="{FF2B5EF4-FFF2-40B4-BE49-F238E27FC236}">
                <a16:creationId xmlns:a16="http://schemas.microsoft.com/office/drawing/2014/main" id="{C1E507DF-D53B-3BE4-1A00-07C74C890A50}"/>
              </a:ext>
            </a:extLst>
          </p:cNvPr>
          <p:cNvSpPr>
            <a:spLocks noGrp="1"/>
          </p:cNvSpPr>
          <p:nvPr>
            <p:ph type="body" sz="quarter" idx="45"/>
          </p:nvPr>
        </p:nvSpPr>
        <p:spPr>
          <a:xfrm>
            <a:off x="2880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chemeClr val="bg2"/>
          </a:solidFill>
        </p:spPr>
        <p:txBody>
          <a:bodyPr wrap="square" lIns="144000" tIns="144000" rIns="144000" bIns="144000" anchor="ctr" anchorCtr="0">
            <a:noAutofit/>
          </a:bodyPr>
          <a:lstStyle>
            <a:lvl1pPr algn="ctr">
              <a:defRPr/>
            </a:lvl1pPr>
            <a:lvl2pPr marL="0" indent="0" algn="ctr">
              <a:spcAft>
                <a:spcPts val="600"/>
              </a:spcAft>
              <a:buNone/>
              <a:defRPr sz="2000" b="1"/>
            </a:lvl2pPr>
            <a:lvl3pPr marL="0" indent="0" algn="ctr">
              <a:spcAft>
                <a:spcPts val="600"/>
              </a:spcAft>
              <a:buNone/>
              <a:defRPr sz="3000" b="0"/>
            </a:lvl3pPr>
            <a:lvl4pPr marL="0" indent="0" algn="ctr">
              <a:spcAft>
                <a:spcPts val="600"/>
              </a:spcAft>
              <a:buNone/>
              <a:defRPr sz="4800"/>
            </a:lvl4pPr>
            <a:lvl5pPr>
              <a:spcAft>
                <a:spcPts val="600"/>
              </a:spcAft>
              <a:defRPr sz="1400"/>
            </a:lvl5pPr>
            <a:lvl6pPr>
              <a:spcAft>
                <a:spcPts val="600"/>
              </a:spcAft>
              <a:defRPr sz="1400"/>
            </a:lvl6pPr>
            <a:lvl7pPr>
              <a:spcAft>
                <a:spcPts val="600"/>
              </a:spcAft>
              <a:defRPr sz="1400"/>
            </a:lvl7pPr>
            <a:lvl8pPr>
              <a:spcAft>
                <a:spcPts val="600"/>
              </a:spcAft>
              <a:defRPr sz="1400"/>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20" name="Picture Placeholder 19">
            <a:extLst>
              <a:ext uri="{FF2B5EF4-FFF2-40B4-BE49-F238E27FC236}">
                <a16:creationId xmlns:a16="http://schemas.microsoft.com/office/drawing/2014/main" id="{B81DD2EF-6E62-0069-4582-4CFA7F89136A}"/>
              </a:ext>
            </a:extLst>
          </p:cNvPr>
          <p:cNvSpPr>
            <a:spLocks noGrp="1"/>
          </p:cNvSpPr>
          <p:nvPr>
            <p:ph type="pic" sz="quarter" idx="32"/>
          </p:nvPr>
        </p:nvSpPr>
        <p:spPr>
          <a:xfrm>
            <a:off x="288000" y="3968525"/>
            <a:ext cx="2684675" cy="2314800"/>
          </a:xfrm>
          <a:custGeom>
            <a:avLst/>
            <a:gdLst>
              <a:gd name="connsiteX0" fmla="*/ 292337 w 2684675"/>
              <a:gd name="connsiteY0" fmla="*/ 0 h 2314800"/>
              <a:gd name="connsiteX1" fmla="*/ 2391413 w 2684675"/>
              <a:gd name="connsiteY1" fmla="*/ 0 h 2314800"/>
              <a:gd name="connsiteX2" fmla="*/ 2684675 w 2684675"/>
              <a:gd name="connsiteY2" fmla="*/ 293262 h 2314800"/>
              <a:gd name="connsiteX3" fmla="*/ 2684675 w 2684675"/>
              <a:gd name="connsiteY3" fmla="*/ 2021538 h 2314800"/>
              <a:gd name="connsiteX4" fmla="*/ 2598780 w 2684675"/>
              <a:gd name="connsiteY4" fmla="*/ 2228906 h 2314800"/>
              <a:gd name="connsiteX5" fmla="*/ 2555517 w 2684675"/>
              <a:gd name="connsiteY5" fmla="*/ 2264601 h 2314800"/>
              <a:gd name="connsiteX6" fmla="*/ 2555220 w 2684675"/>
              <a:gd name="connsiteY6" fmla="*/ 2264802 h 2314800"/>
              <a:gd name="connsiteX7" fmla="*/ 2505564 w 2684675"/>
              <a:gd name="connsiteY7" fmla="*/ 2291754 h 2314800"/>
              <a:gd name="connsiteX8" fmla="*/ 2391413 w 2684675"/>
              <a:gd name="connsiteY8" fmla="*/ 2314800 h 2314800"/>
              <a:gd name="connsiteX9" fmla="*/ 292337 w 2684675"/>
              <a:gd name="connsiteY9" fmla="*/ 2314800 h 2314800"/>
              <a:gd name="connsiteX10" fmla="*/ 178187 w 2684675"/>
              <a:gd name="connsiteY10" fmla="*/ 2291754 h 2314800"/>
              <a:gd name="connsiteX11" fmla="*/ 145544 w 2684675"/>
              <a:gd name="connsiteY11" fmla="*/ 2274036 h 2314800"/>
              <a:gd name="connsiteX12" fmla="*/ 113321 w 2684675"/>
              <a:gd name="connsiteY12" fmla="*/ 2252298 h 2314800"/>
              <a:gd name="connsiteX13" fmla="*/ 84970 w 2684675"/>
              <a:gd name="connsiteY13" fmla="*/ 2228906 h 2314800"/>
              <a:gd name="connsiteX14" fmla="*/ 5033 w 2684675"/>
              <a:gd name="connsiteY14" fmla="*/ 2080641 h 2314800"/>
              <a:gd name="connsiteX15" fmla="*/ 0 w 2684675"/>
              <a:gd name="connsiteY15" fmla="*/ 2030714 h 2314800"/>
              <a:gd name="connsiteX16" fmla="*/ 0 w 2684675"/>
              <a:gd name="connsiteY16" fmla="*/ 284086 h 2314800"/>
              <a:gd name="connsiteX17" fmla="*/ 5033 w 2684675"/>
              <a:gd name="connsiteY17" fmla="*/ 234160 h 2314800"/>
              <a:gd name="connsiteX18" fmla="*/ 292337 w 2684675"/>
              <a:gd name="connsiteY1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4675" h="2314800">
                <a:moveTo>
                  <a:pt x="292337" y="0"/>
                </a:moveTo>
                <a:lnTo>
                  <a:pt x="2391413" y="0"/>
                </a:lnTo>
                <a:cubicBezTo>
                  <a:pt x="2553377" y="0"/>
                  <a:pt x="2684675" y="131298"/>
                  <a:pt x="2684675" y="293262"/>
                </a:cubicBezTo>
                <a:lnTo>
                  <a:pt x="2684675" y="2021538"/>
                </a:lnTo>
                <a:cubicBezTo>
                  <a:pt x="2684675" y="2102520"/>
                  <a:pt x="2651850" y="2175836"/>
                  <a:pt x="2598780" y="2228906"/>
                </a:cubicBezTo>
                <a:lnTo>
                  <a:pt x="2555517" y="2264601"/>
                </a:lnTo>
                <a:lnTo>
                  <a:pt x="2555220" y="2264802"/>
                </a:lnTo>
                <a:lnTo>
                  <a:pt x="2505564" y="2291754"/>
                </a:lnTo>
                <a:cubicBezTo>
                  <a:pt x="2470478" y="2306594"/>
                  <a:pt x="2431904" y="2314800"/>
                  <a:pt x="2391413" y="2314800"/>
                </a:cubicBezTo>
                <a:lnTo>
                  <a:pt x="292337" y="2314800"/>
                </a:lnTo>
                <a:cubicBezTo>
                  <a:pt x="251846" y="2314800"/>
                  <a:pt x="213272" y="2306594"/>
                  <a:pt x="178187" y="2291754"/>
                </a:cubicBezTo>
                <a:lnTo>
                  <a:pt x="145544" y="2274036"/>
                </a:lnTo>
                <a:lnTo>
                  <a:pt x="113321" y="2252298"/>
                </a:lnTo>
                <a:lnTo>
                  <a:pt x="84970" y="2228906"/>
                </a:lnTo>
                <a:cubicBezTo>
                  <a:pt x="45167" y="2189103"/>
                  <a:pt x="16753" y="2137913"/>
                  <a:pt x="5033" y="2080641"/>
                </a:cubicBezTo>
                <a:lnTo>
                  <a:pt x="0" y="2030714"/>
                </a:lnTo>
                <a:lnTo>
                  <a:pt x="0" y="284086"/>
                </a:lnTo>
                <a:lnTo>
                  <a:pt x="5033" y="234160"/>
                </a:lnTo>
                <a:cubicBezTo>
                  <a:pt x="32379" y="100525"/>
                  <a:pt x="150619" y="0"/>
                  <a:pt x="292337" y="0"/>
                </a:cubicBezTo>
                <a:close/>
              </a:path>
            </a:pathLst>
          </a:custGeom>
          <a:solidFill>
            <a:schemeClr val="bg1"/>
          </a:solidFill>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C447873D-1D25-7C76-93EE-9D4EBED20FBD}"/>
              </a:ext>
            </a:extLst>
          </p:cNvPr>
          <p:cNvSpPr>
            <a:spLocks noGrp="1"/>
          </p:cNvSpPr>
          <p:nvPr>
            <p:ph type="ftr" sz="quarter" idx="29"/>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4" name="Slide Number Placeholder 3">
            <a:extLst>
              <a:ext uri="{FF2B5EF4-FFF2-40B4-BE49-F238E27FC236}">
                <a16:creationId xmlns:a16="http://schemas.microsoft.com/office/drawing/2014/main" id="{AF068F8C-2D04-5CD5-F4F5-BD43B13A406E}"/>
              </a:ext>
            </a:extLst>
          </p:cNvPr>
          <p:cNvSpPr>
            <a:spLocks noGrp="1"/>
          </p:cNvSpPr>
          <p:nvPr>
            <p:ph type="sldNum" sz="quarter" idx="30"/>
          </p:nvPr>
        </p:nvSpPr>
        <p:spPr/>
        <p:txBody>
          <a:bodyPr/>
          <a:lstStyle/>
          <a:p>
            <a:fld id="{9A0F3412-00EB-454F-952B-1EB5D3D69307}" type="slidenum">
              <a:rPr lang="en-US" noProof="0" smtClean="0"/>
              <a:pPr/>
              <a:t>‹#›</a:t>
            </a:fld>
            <a:endParaRPr lang="en-US" noProof="0" dirty="0"/>
          </a:p>
        </p:txBody>
      </p:sp>
      <p:sp>
        <p:nvSpPr>
          <p:cNvPr id="25" name="Picture Placeholder 24">
            <a:extLst>
              <a:ext uri="{FF2B5EF4-FFF2-40B4-BE49-F238E27FC236}">
                <a16:creationId xmlns:a16="http://schemas.microsoft.com/office/drawing/2014/main" id="{DAA20D63-B477-B8C1-E93C-EFEB50581D3B}"/>
              </a:ext>
            </a:extLst>
          </p:cNvPr>
          <p:cNvSpPr>
            <a:spLocks noGrp="1"/>
          </p:cNvSpPr>
          <p:nvPr>
            <p:ph type="pic" sz="quarter" idx="33"/>
          </p:nvPr>
        </p:nvSpPr>
        <p:spPr>
          <a:xfrm>
            <a:off x="6231600" y="1378800"/>
            <a:ext cx="2684675" cy="2314800"/>
          </a:xfrm>
          <a:custGeom>
            <a:avLst/>
            <a:gdLst>
              <a:gd name="connsiteX0" fmla="*/ 292337 w 2684675"/>
              <a:gd name="connsiteY0" fmla="*/ 0 h 2314800"/>
              <a:gd name="connsiteX1" fmla="*/ 2391413 w 2684675"/>
              <a:gd name="connsiteY1" fmla="*/ 0 h 2314800"/>
              <a:gd name="connsiteX2" fmla="*/ 2684675 w 2684675"/>
              <a:gd name="connsiteY2" fmla="*/ 293262 h 2314800"/>
              <a:gd name="connsiteX3" fmla="*/ 2684675 w 2684675"/>
              <a:gd name="connsiteY3" fmla="*/ 2021538 h 2314800"/>
              <a:gd name="connsiteX4" fmla="*/ 2598780 w 2684675"/>
              <a:gd name="connsiteY4" fmla="*/ 2228906 h 2314800"/>
              <a:gd name="connsiteX5" fmla="*/ 2555517 w 2684675"/>
              <a:gd name="connsiteY5" fmla="*/ 2264601 h 2314800"/>
              <a:gd name="connsiteX6" fmla="*/ 2555220 w 2684675"/>
              <a:gd name="connsiteY6" fmla="*/ 2264802 h 2314800"/>
              <a:gd name="connsiteX7" fmla="*/ 2505564 w 2684675"/>
              <a:gd name="connsiteY7" fmla="*/ 2291754 h 2314800"/>
              <a:gd name="connsiteX8" fmla="*/ 2391413 w 2684675"/>
              <a:gd name="connsiteY8" fmla="*/ 2314800 h 2314800"/>
              <a:gd name="connsiteX9" fmla="*/ 292337 w 2684675"/>
              <a:gd name="connsiteY9" fmla="*/ 2314800 h 2314800"/>
              <a:gd name="connsiteX10" fmla="*/ 178187 w 2684675"/>
              <a:gd name="connsiteY10" fmla="*/ 2291754 h 2314800"/>
              <a:gd name="connsiteX11" fmla="*/ 145544 w 2684675"/>
              <a:gd name="connsiteY11" fmla="*/ 2274036 h 2314800"/>
              <a:gd name="connsiteX12" fmla="*/ 113321 w 2684675"/>
              <a:gd name="connsiteY12" fmla="*/ 2252298 h 2314800"/>
              <a:gd name="connsiteX13" fmla="*/ 84970 w 2684675"/>
              <a:gd name="connsiteY13" fmla="*/ 2228906 h 2314800"/>
              <a:gd name="connsiteX14" fmla="*/ 5033 w 2684675"/>
              <a:gd name="connsiteY14" fmla="*/ 2080641 h 2314800"/>
              <a:gd name="connsiteX15" fmla="*/ 0 w 2684675"/>
              <a:gd name="connsiteY15" fmla="*/ 2030714 h 2314800"/>
              <a:gd name="connsiteX16" fmla="*/ 0 w 2684675"/>
              <a:gd name="connsiteY16" fmla="*/ 284086 h 2314800"/>
              <a:gd name="connsiteX17" fmla="*/ 5033 w 2684675"/>
              <a:gd name="connsiteY17" fmla="*/ 234160 h 2314800"/>
              <a:gd name="connsiteX18" fmla="*/ 292337 w 2684675"/>
              <a:gd name="connsiteY1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4675" h="2314800">
                <a:moveTo>
                  <a:pt x="292337" y="0"/>
                </a:moveTo>
                <a:lnTo>
                  <a:pt x="2391413" y="0"/>
                </a:lnTo>
                <a:cubicBezTo>
                  <a:pt x="2553377" y="0"/>
                  <a:pt x="2684675" y="131298"/>
                  <a:pt x="2684675" y="293262"/>
                </a:cubicBezTo>
                <a:lnTo>
                  <a:pt x="2684675" y="2021538"/>
                </a:lnTo>
                <a:cubicBezTo>
                  <a:pt x="2684675" y="2102520"/>
                  <a:pt x="2651850" y="2175836"/>
                  <a:pt x="2598780" y="2228906"/>
                </a:cubicBezTo>
                <a:lnTo>
                  <a:pt x="2555517" y="2264601"/>
                </a:lnTo>
                <a:lnTo>
                  <a:pt x="2555220" y="2264802"/>
                </a:lnTo>
                <a:lnTo>
                  <a:pt x="2505564" y="2291754"/>
                </a:lnTo>
                <a:cubicBezTo>
                  <a:pt x="2470478" y="2306594"/>
                  <a:pt x="2431904" y="2314800"/>
                  <a:pt x="2391413" y="2314800"/>
                </a:cubicBezTo>
                <a:lnTo>
                  <a:pt x="292337" y="2314800"/>
                </a:lnTo>
                <a:cubicBezTo>
                  <a:pt x="251846" y="2314800"/>
                  <a:pt x="213272" y="2306594"/>
                  <a:pt x="178187" y="2291754"/>
                </a:cubicBezTo>
                <a:lnTo>
                  <a:pt x="145544" y="2274036"/>
                </a:lnTo>
                <a:lnTo>
                  <a:pt x="113321" y="2252298"/>
                </a:lnTo>
                <a:lnTo>
                  <a:pt x="84970" y="2228906"/>
                </a:lnTo>
                <a:cubicBezTo>
                  <a:pt x="45167" y="2189103"/>
                  <a:pt x="16753" y="2137913"/>
                  <a:pt x="5033" y="2080641"/>
                </a:cubicBezTo>
                <a:lnTo>
                  <a:pt x="0" y="2030714"/>
                </a:lnTo>
                <a:lnTo>
                  <a:pt x="0" y="284086"/>
                </a:lnTo>
                <a:lnTo>
                  <a:pt x="5033" y="234160"/>
                </a:lnTo>
                <a:cubicBezTo>
                  <a:pt x="32379" y="100525"/>
                  <a:pt x="150619" y="0"/>
                  <a:pt x="292337" y="0"/>
                </a:cubicBezTo>
                <a:close/>
              </a:path>
            </a:pathLst>
          </a:custGeom>
          <a:solidFill>
            <a:schemeClr val="bg1"/>
          </a:solidFill>
        </p:spPr>
        <p:txBody>
          <a:bodyPr wrap="square">
            <a:noAutofit/>
          </a:bodyPr>
          <a:lstStyle/>
          <a:p>
            <a:endParaRPr lang="en-US" dirty="0"/>
          </a:p>
        </p:txBody>
      </p:sp>
      <p:sp>
        <p:nvSpPr>
          <p:cNvPr id="55" name="Text Placeholder 54">
            <a:extLst>
              <a:ext uri="{FF2B5EF4-FFF2-40B4-BE49-F238E27FC236}">
                <a16:creationId xmlns:a16="http://schemas.microsoft.com/office/drawing/2014/main" id="{B8735F24-7570-5F03-F59D-0B5175E0FC14}"/>
              </a:ext>
            </a:extLst>
          </p:cNvPr>
          <p:cNvSpPr>
            <a:spLocks noGrp="1"/>
          </p:cNvSpPr>
          <p:nvPr>
            <p:ph type="body" sz="quarter" idx="46"/>
          </p:nvPr>
        </p:nvSpPr>
        <p:spPr>
          <a:xfrm>
            <a:off x="32688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8EEA74"/>
          </a:solidFill>
        </p:spPr>
        <p:txBody>
          <a:bodyPr wrap="square" lIns="144000" tIns="144000" rIns="144000" bIns="144000" anchor="ctr" anchorCtr="0">
            <a:noAutofit/>
          </a:bodyPr>
          <a:lstStyle>
            <a:lvl1pPr algn="ctr">
              <a:defRPr>
                <a:solidFill>
                  <a:srgbClr val="25421C"/>
                </a:solidFill>
              </a:defRPr>
            </a:lvl1pPr>
            <a:lvl2pPr marL="0" indent="0" algn="ctr">
              <a:spcAft>
                <a:spcPts val="600"/>
              </a:spcAft>
              <a:buNone/>
              <a:defRPr sz="2000" b="1">
                <a:solidFill>
                  <a:srgbClr val="25421C"/>
                </a:solidFill>
              </a:defRPr>
            </a:lvl2pPr>
            <a:lvl3pPr marL="0" indent="0" algn="ctr">
              <a:spcAft>
                <a:spcPts val="600"/>
              </a:spcAft>
              <a:buNone/>
              <a:defRPr sz="3000" b="0">
                <a:solidFill>
                  <a:srgbClr val="25421C"/>
                </a:solidFill>
              </a:defRPr>
            </a:lvl3pPr>
            <a:lvl4pPr marL="0" indent="0" algn="ctr">
              <a:spcAft>
                <a:spcPts val="600"/>
              </a:spcAft>
              <a:buNone/>
              <a:defRPr sz="4800">
                <a:solidFill>
                  <a:srgbClr val="25421C"/>
                </a:solidFill>
              </a:defRPr>
            </a:lvl4pPr>
            <a:lvl5pPr>
              <a:spcAft>
                <a:spcPts val="600"/>
              </a:spcAft>
              <a:defRPr sz="1400">
                <a:solidFill>
                  <a:srgbClr val="25421C"/>
                </a:solidFill>
              </a:defRPr>
            </a:lvl5pPr>
            <a:lvl6pPr>
              <a:spcAft>
                <a:spcPts val="600"/>
              </a:spcAft>
              <a:defRPr sz="1400">
                <a:solidFill>
                  <a:srgbClr val="25421C"/>
                </a:solidFill>
              </a:defRPr>
            </a:lvl6pPr>
            <a:lvl7pPr>
              <a:spcAft>
                <a:spcPts val="600"/>
              </a:spcAft>
              <a:defRPr sz="1400">
                <a:solidFill>
                  <a:srgbClr val="25421C"/>
                </a:solidFill>
              </a:defRPr>
            </a:lvl7pPr>
            <a:lvl8pPr>
              <a:spcAft>
                <a:spcPts val="600"/>
              </a:spcAft>
              <a:defRPr sz="1400">
                <a:solidFill>
                  <a:srgbClr val="25421C"/>
                </a:solidFill>
              </a:defRPr>
            </a:lvl8pPr>
            <a:lvl9pPr>
              <a:defRPr>
                <a:solidFill>
                  <a:srgbClr val="25421C"/>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6" name="Text Placeholder 55">
            <a:extLst>
              <a:ext uri="{FF2B5EF4-FFF2-40B4-BE49-F238E27FC236}">
                <a16:creationId xmlns:a16="http://schemas.microsoft.com/office/drawing/2014/main" id="{0E93F332-4FA1-F307-866F-643689147FF1}"/>
              </a:ext>
            </a:extLst>
          </p:cNvPr>
          <p:cNvSpPr>
            <a:spLocks noGrp="1"/>
          </p:cNvSpPr>
          <p:nvPr>
            <p:ph type="body" sz="quarter" idx="47"/>
          </p:nvPr>
        </p:nvSpPr>
        <p:spPr>
          <a:xfrm>
            <a:off x="92160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F1F1F1"/>
          </a:solidFill>
        </p:spPr>
        <p:txBody>
          <a:bodyPr wrap="square" lIns="144000" tIns="144000" rIns="144000" bIns="144000" anchor="ctr" anchorCtr="0">
            <a:noAutofit/>
          </a:bodyPr>
          <a:lstStyle>
            <a:lvl1pPr algn="ctr">
              <a:defRPr/>
            </a:lvl1pPr>
            <a:lvl2pPr marL="0" indent="0" algn="ctr">
              <a:spcAft>
                <a:spcPts val="600"/>
              </a:spcAft>
              <a:buNone/>
              <a:defRPr sz="2000" b="1"/>
            </a:lvl2pPr>
            <a:lvl3pPr marL="0" indent="0" algn="ctr">
              <a:spcAft>
                <a:spcPts val="600"/>
              </a:spcAft>
              <a:buNone/>
              <a:defRPr sz="3000" b="0"/>
            </a:lvl3pPr>
            <a:lvl4pPr marL="0" indent="0" algn="ctr">
              <a:spcAft>
                <a:spcPts val="600"/>
              </a:spcAft>
              <a:buNone/>
              <a:defRPr sz="4800"/>
            </a:lvl4pPr>
            <a:lvl5pPr>
              <a:spcAft>
                <a:spcPts val="600"/>
              </a:spcAft>
              <a:defRPr sz="1400"/>
            </a:lvl5pPr>
            <a:lvl6pPr>
              <a:spcAft>
                <a:spcPts val="600"/>
              </a:spcAft>
              <a:defRPr sz="1400"/>
            </a:lvl6pPr>
            <a:lvl7pPr>
              <a:spcAft>
                <a:spcPts val="600"/>
              </a:spcAft>
              <a:defRPr sz="1400"/>
            </a:lvl7pPr>
            <a:lvl8pPr>
              <a:spcAft>
                <a:spcPts val="600"/>
              </a:spcAft>
              <a:defRPr sz="1400"/>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7" name="Text Placeholder 56">
            <a:extLst>
              <a:ext uri="{FF2B5EF4-FFF2-40B4-BE49-F238E27FC236}">
                <a16:creationId xmlns:a16="http://schemas.microsoft.com/office/drawing/2014/main" id="{70C187E0-20D0-F7FF-79B9-F04FD6912A4D}"/>
              </a:ext>
            </a:extLst>
          </p:cNvPr>
          <p:cNvSpPr>
            <a:spLocks noGrp="1"/>
          </p:cNvSpPr>
          <p:nvPr>
            <p:ph type="body" sz="quarter" idx="48"/>
          </p:nvPr>
        </p:nvSpPr>
        <p:spPr>
          <a:xfrm>
            <a:off x="3268800" y="39672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25421C"/>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8" name="Text Placeholder 57">
            <a:extLst>
              <a:ext uri="{FF2B5EF4-FFF2-40B4-BE49-F238E27FC236}">
                <a16:creationId xmlns:a16="http://schemas.microsoft.com/office/drawing/2014/main" id="{1BC731CC-642E-FB66-5FD0-1285316114EF}"/>
              </a:ext>
            </a:extLst>
          </p:cNvPr>
          <p:cNvSpPr>
            <a:spLocks noGrp="1"/>
          </p:cNvSpPr>
          <p:nvPr>
            <p:ph type="body" sz="quarter" idx="49"/>
          </p:nvPr>
        </p:nvSpPr>
        <p:spPr>
          <a:xfrm>
            <a:off x="9216000" y="39672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chemeClr val="tx2"/>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9" name="Text Placeholder 58">
            <a:extLst>
              <a:ext uri="{FF2B5EF4-FFF2-40B4-BE49-F238E27FC236}">
                <a16:creationId xmlns:a16="http://schemas.microsoft.com/office/drawing/2014/main" id="{C83C8507-E210-DECE-2D86-30260E35228F}"/>
              </a:ext>
            </a:extLst>
          </p:cNvPr>
          <p:cNvSpPr>
            <a:spLocks noGrp="1"/>
          </p:cNvSpPr>
          <p:nvPr>
            <p:ph type="body" sz="quarter" idx="50"/>
          </p:nvPr>
        </p:nvSpPr>
        <p:spPr>
          <a:xfrm>
            <a:off x="6231600" y="3968525"/>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chemeClr val="accent1"/>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6" name="Abgerundete rechteckige Legende 10">
            <a:extLst>
              <a:ext uri="{FF2B5EF4-FFF2-40B4-BE49-F238E27FC236}">
                <a16:creationId xmlns:a16="http://schemas.microsoft.com/office/drawing/2014/main" id="{7A83FDD1-5D7F-AB43-7505-67B40F321B4D}"/>
              </a:ext>
            </a:extLst>
          </p:cNvPr>
          <p:cNvSpPr/>
          <p:nvPr userDrawn="1"/>
        </p:nvSpPr>
        <p:spPr>
          <a:xfrm>
            <a:off x="-2808000" y="1448049"/>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Don’t change placeholder sizes!</a:t>
            </a:r>
          </a:p>
        </p:txBody>
      </p:sp>
    </p:spTree>
    <p:extLst>
      <p:ext uri="{BB962C8B-B14F-4D97-AF65-F5344CB8AC3E}">
        <p14:creationId xmlns:p14="http://schemas.microsoft.com/office/powerpoint/2010/main" val="3164177350"/>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3754" userDrawn="1">
          <p15:clr>
            <a:srgbClr val="FBAE40"/>
          </p15:clr>
        </p15:guide>
        <p15:guide id="3" pos="3926" userDrawn="1">
          <p15:clr>
            <a:srgbClr val="FBAE40"/>
          </p15:clr>
        </p15:guide>
        <p15:guide id="4" pos="1875" userDrawn="1">
          <p15:clr>
            <a:srgbClr val="FBAE40"/>
          </p15:clr>
        </p15:guide>
        <p15:guide id="5" pos="2058" userDrawn="1">
          <p15:clr>
            <a:srgbClr val="FBAE40"/>
          </p15:clr>
        </p15:guide>
        <p15:guide id="6" pos="5622" userDrawn="1">
          <p15:clr>
            <a:srgbClr val="FBAE40"/>
          </p15:clr>
        </p15:guide>
        <p15:guide id="7" pos="5804" userDrawn="1">
          <p15:clr>
            <a:srgbClr val="FBAE40"/>
          </p15:clr>
        </p15:guide>
        <p15:guide id="8" orient="horz" pos="2327" userDrawn="1">
          <p15:clr>
            <a:srgbClr val="FBAE40"/>
          </p15:clr>
        </p15:guide>
        <p15:guide id="9" orient="horz" pos="2498"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Eight different Contents with Deposit">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F687EB98-B074-7A44-75A0-1471BA240A4A}"/>
              </a:ext>
            </a:extLst>
          </p:cNvPr>
          <p:cNvSpPr>
            <a:spLocks noGrp="1"/>
          </p:cNvSpPr>
          <p:nvPr>
            <p:ph type="pic" sz="quarter" idx="46"/>
          </p:nvPr>
        </p:nvSpPr>
        <p:spPr>
          <a:xfrm>
            <a:off x="288001" y="1379538"/>
            <a:ext cx="2684937" cy="3472902"/>
          </a:xfrm>
          <a:custGeom>
            <a:avLst/>
            <a:gdLst>
              <a:gd name="connsiteX0" fmla="*/ 281102 w 2684937"/>
              <a:gd name="connsiteY0" fmla="*/ 0 h 3472902"/>
              <a:gd name="connsiteX1" fmla="*/ 2404498 w 2684937"/>
              <a:gd name="connsiteY1" fmla="*/ 0 h 3472902"/>
              <a:gd name="connsiteX2" fmla="*/ 2679889 w 2684937"/>
              <a:gd name="connsiteY2" fmla="*/ 224450 h 3472902"/>
              <a:gd name="connsiteX3" fmla="*/ 2684937 w 2684937"/>
              <a:gd name="connsiteY3" fmla="*/ 274525 h 3472902"/>
              <a:gd name="connsiteX4" fmla="*/ 2684937 w 2684937"/>
              <a:gd name="connsiteY4" fmla="*/ 3198377 h 3472902"/>
              <a:gd name="connsiteX5" fmla="*/ 2679889 w 2684937"/>
              <a:gd name="connsiteY5" fmla="*/ 3248452 h 3472902"/>
              <a:gd name="connsiteX6" fmla="*/ 2404498 w 2684937"/>
              <a:gd name="connsiteY6" fmla="*/ 3472902 h 3472902"/>
              <a:gd name="connsiteX7" fmla="*/ 281102 w 2684937"/>
              <a:gd name="connsiteY7" fmla="*/ 3472902 h 3472902"/>
              <a:gd name="connsiteX8" fmla="*/ 0 w 2684937"/>
              <a:gd name="connsiteY8" fmla="*/ 3191800 h 3472902"/>
              <a:gd name="connsiteX9" fmla="*/ 0 w 2684937"/>
              <a:gd name="connsiteY9" fmla="*/ 281102 h 3472902"/>
              <a:gd name="connsiteX10" fmla="*/ 281102 w 2684937"/>
              <a:gd name="connsiteY10" fmla="*/ 0 h 347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4937" h="3472902">
                <a:moveTo>
                  <a:pt x="281102" y="0"/>
                </a:moveTo>
                <a:lnTo>
                  <a:pt x="2404498" y="0"/>
                </a:lnTo>
                <a:cubicBezTo>
                  <a:pt x="2540340" y="0"/>
                  <a:pt x="2653677" y="96357"/>
                  <a:pt x="2679889" y="224450"/>
                </a:cubicBezTo>
                <a:lnTo>
                  <a:pt x="2684937" y="274525"/>
                </a:lnTo>
                <a:lnTo>
                  <a:pt x="2684937" y="3198377"/>
                </a:lnTo>
                <a:lnTo>
                  <a:pt x="2679889" y="3248452"/>
                </a:lnTo>
                <a:cubicBezTo>
                  <a:pt x="2653677" y="3376545"/>
                  <a:pt x="2540340" y="3472902"/>
                  <a:pt x="2404498" y="3472902"/>
                </a:cubicBezTo>
                <a:lnTo>
                  <a:pt x="281102" y="3472902"/>
                </a:lnTo>
                <a:cubicBezTo>
                  <a:pt x="125854" y="3472902"/>
                  <a:pt x="0" y="3347048"/>
                  <a:pt x="0" y="3191800"/>
                </a:cubicBezTo>
                <a:lnTo>
                  <a:pt x="0" y="281102"/>
                </a:lnTo>
                <a:cubicBezTo>
                  <a:pt x="0" y="125854"/>
                  <a:pt x="125854" y="0"/>
                  <a:pt x="281102" y="0"/>
                </a:cubicBezTo>
                <a:close/>
              </a:path>
            </a:pathLst>
          </a:custGeom>
          <a:noFill/>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C447873D-1D25-7C76-93EE-9D4EBED20FBD}"/>
              </a:ext>
            </a:extLst>
          </p:cNvPr>
          <p:cNvSpPr>
            <a:spLocks noGrp="1"/>
          </p:cNvSpPr>
          <p:nvPr>
            <p:ph type="ftr" sz="quarter" idx="29"/>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4" name="Slide Number Placeholder 3">
            <a:extLst>
              <a:ext uri="{FF2B5EF4-FFF2-40B4-BE49-F238E27FC236}">
                <a16:creationId xmlns:a16="http://schemas.microsoft.com/office/drawing/2014/main" id="{AF068F8C-2D04-5CD5-F4F5-BD43B13A406E}"/>
              </a:ext>
            </a:extLst>
          </p:cNvPr>
          <p:cNvSpPr>
            <a:spLocks noGrp="1"/>
          </p:cNvSpPr>
          <p:nvPr>
            <p:ph type="sldNum" sz="quarter" idx="30"/>
          </p:nvPr>
        </p:nvSpPr>
        <p:spPr/>
        <p:txBody>
          <a:bodyPr/>
          <a:lstStyle/>
          <a:p>
            <a:fld id="{9A0F3412-00EB-454F-952B-1EB5D3D69307}" type="slidenum">
              <a:rPr lang="en-US" noProof="0" smtClean="0"/>
              <a:pPr/>
              <a:t>‹#›</a:t>
            </a:fld>
            <a:endParaRPr lang="en-US" noProof="0" dirty="0"/>
          </a:p>
        </p:txBody>
      </p:sp>
      <p:sp>
        <p:nvSpPr>
          <p:cNvPr id="28" name="Picture Placeholder 27">
            <a:extLst>
              <a:ext uri="{FF2B5EF4-FFF2-40B4-BE49-F238E27FC236}">
                <a16:creationId xmlns:a16="http://schemas.microsoft.com/office/drawing/2014/main" id="{D9EE9B09-12C0-5733-2DA6-5E041426680E}"/>
              </a:ext>
            </a:extLst>
          </p:cNvPr>
          <p:cNvSpPr>
            <a:spLocks noGrp="1"/>
          </p:cNvSpPr>
          <p:nvPr>
            <p:ph type="pic" sz="quarter" idx="47"/>
          </p:nvPr>
        </p:nvSpPr>
        <p:spPr>
          <a:xfrm>
            <a:off x="3268800" y="1378800"/>
            <a:ext cx="2684937" cy="3472902"/>
          </a:xfrm>
          <a:custGeom>
            <a:avLst/>
            <a:gdLst>
              <a:gd name="connsiteX0" fmla="*/ 281102 w 2684937"/>
              <a:gd name="connsiteY0" fmla="*/ 0 h 3472902"/>
              <a:gd name="connsiteX1" fmla="*/ 2404498 w 2684937"/>
              <a:gd name="connsiteY1" fmla="*/ 0 h 3472902"/>
              <a:gd name="connsiteX2" fmla="*/ 2679889 w 2684937"/>
              <a:gd name="connsiteY2" fmla="*/ 224450 h 3472902"/>
              <a:gd name="connsiteX3" fmla="*/ 2684937 w 2684937"/>
              <a:gd name="connsiteY3" fmla="*/ 274525 h 3472902"/>
              <a:gd name="connsiteX4" fmla="*/ 2684937 w 2684937"/>
              <a:gd name="connsiteY4" fmla="*/ 3198377 h 3472902"/>
              <a:gd name="connsiteX5" fmla="*/ 2679889 w 2684937"/>
              <a:gd name="connsiteY5" fmla="*/ 3248452 h 3472902"/>
              <a:gd name="connsiteX6" fmla="*/ 2404498 w 2684937"/>
              <a:gd name="connsiteY6" fmla="*/ 3472902 h 3472902"/>
              <a:gd name="connsiteX7" fmla="*/ 281102 w 2684937"/>
              <a:gd name="connsiteY7" fmla="*/ 3472902 h 3472902"/>
              <a:gd name="connsiteX8" fmla="*/ 0 w 2684937"/>
              <a:gd name="connsiteY8" fmla="*/ 3191800 h 3472902"/>
              <a:gd name="connsiteX9" fmla="*/ 0 w 2684937"/>
              <a:gd name="connsiteY9" fmla="*/ 281102 h 3472902"/>
              <a:gd name="connsiteX10" fmla="*/ 281102 w 2684937"/>
              <a:gd name="connsiteY10" fmla="*/ 0 h 347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4937" h="3472902">
                <a:moveTo>
                  <a:pt x="281102" y="0"/>
                </a:moveTo>
                <a:lnTo>
                  <a:pt x="2404498" y="0"/>
                </a:lnTo>
                <a:cubicBezTo>
                  <a:pt x="2540340" y="0"/>
                  <a:pt x="2653677" y="96357"/>
                  <a:pt x="2679889" y="224450"/>
                </a:cubicBezTo>
                <a:lnTo>
                  <a:pt x="2684937" y="274525"/>
                </a:lnTo>
                <a:lnTo>
                  <a:pt x="2684937" y="3198377"/>
                </a:lnTo>
                <a:lnTo>
                  <a:pt x="2679889" y="3248452"/>
                </a:lnTo>
                <a:cubicBezTo>
                  <a:pt x="2653677" y="3376545"/>
                  <a:pt x="2540340" y="3472902"/>
                  <a:pt x="2404498" y="3472902"/>
                </a:cubicBezTo>
                <a:lnTo>
                  <a:pt x="281102" y="3472902"/>
                </a:lnTo>
                <a:cubicBezTo>
                  <a:pt x="125854" y="3472902"/>
                  <a:pt x="0" y="3347048"/>
                  <a:pt x="0" y="3191800"/>
                </a:cubicBezTo>
                <a:lnTo>
                  <a:pt x="0" y="281102"/>
                </a:lnTo>
                <a:cubicBezTo>
                  <a:pt x="0" y="125854"/>
                  <a:pt x="125854" y="0"/>
                  <a:pt x="281102" y="0"/>
                </a:cubicBezTo>
                <a:close/>
              </a:path>
            </a:pathLst>
          </a:custGeom>
          <a:noFill/>
        </p:spPr>
        <p:txBody>
          <a:bodyPr wrap="square">
            <a:noAutofit/>
          </a:bodyPr>
          <a:lstStyle/>
          <a:p>
            <a:endParaRPr lang="en-US" dirty="0"/>
          </a:p>
        </p:txBody>
      </p:sp>
      <p:sp>
        <p:nvSpPr>
          <p:cNvPr id="29" name="Picture Placeholder 28">
            <a:extLst>
              <a:ext uri="{FF2B5EF4-FFF2-40B4-BE49-F238E27FC236}">
                <a16:creationId xmlns:a16="http://schemas.microsoft.com/office/drawing/2014/main" id="{0732F8AC-AEB3-A27F-8C44-736695E49607}"/>
              </a:ext>
            </a:extLst>
          </p:cNvPr>
          <p:cNvSpPr>
            <a:spLocks noGrp="1"/>
          </p:cNvSpPr>
          <p:nvPr>
            <p:ph type="pic" sz="quarter" idx="48"/>
          </p:nvPr>
        </p:nvSpPr>
        <p:spPr>
          <a:xfrm>
            <a:off x="6231600" y="1378800"/>
            <a:ext cx="2684937" cy="3472902"/>
          </a:xfrm>
          <a:custGeom>
            <a:avLst/>
            <a:gdLst>
              <a:gd name="connsiteX0" fmla="*/ 281102 w 2684937"/>
              <a:gd name="connsiteY0" fmla="*/ 0 h 3472902"/>
              <a:gd name="connsiteX1" fmla="*/ 2404498 w 2684937"/>
              <a:gd name="connsiteY1" fmla="*/ 0 h 3472902"/>
              <a:gd name="connsiteX2" fmla="*/ 2679889 w 2684937"/>
              <a:gd name="connsiteY2" fmla="*/ 224450 h 3472902"/>
              <a:gd name="connsiteX3" fmla="*/ 2684937 w 2684937"/>
              <a:gd name="connsiteY3" fmla="*/ 274525 h 3472902"/>
              <a:gd name="connsiteX4" fmla="*/ 2684937 w 2684937"/>
              <a:gd name="connsiteY4" fmla="*/ 3198377 h 3472902"/>
              <a:gd name="connsiteX5" fmla="*/ 2679889 w 2684937"/>
              <a:gd name="connsiteY5" fmla="*/ 3248452 h 3472902"/>
              <a:gd name="connsiteX6" fmla="*/ 2404498 w 2684937"/>
              <a:gd name="connsiteY6" fmla="*/ 3472902 h 3472902"/>
              <a:gd name="connsiteX7" fmla="*/ 281102 w 2684937"/>
              <a:gd name="connsiteY7" fmla="*/ 3472902 h 3472902"/>
              <a:gd name="connsiteX8" fmla="*/ 0 w 2684937"/>
              <a:gd name="connsiteY8" fmla="*/ 3191800 h 3472902"/>
              <a:gd name="connsiteX9" fmla="*/ 0 w 2684937"/>
              <a:gd name="connsiteY9" fmla="*/ 281102 h 3472902"/>
              <a:gd name="connsiteX10" fmla="*/ 281102 w 2684937"/>
              <a:gd name="connsiteY10" fmla="*/ 0 h 347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4937" h="3472902">
                <a:moveTo>
                  <a:pt x="281102" y="0"/>
                </a:moveTo>
                <a:lnTo>
                  <a:pt x="2404498" y="0"/>
                </a:lnTo>
                <a:cubicBezTo>
                  <a:pt x="2540340" y="0"/>
                  <a:pt x="2653677" y="96357"/>
                  <a:pt x="2679889" y="224450"/>
                </a:cubicBezTo>
                <a:lnTo>
                  <a:pt x="2684937" y="274525"/>
                </a:lnTo>
                <a:lnTo>
                  <a:pt x="2684937" y="3198377"/>
                </a:lnTo>
                <a:lnTo>
                  <a:pt x="2679889" y="3248452"/>
                </a:lnTo>
                <a:cubicBezTo>
                  <a:pt x="2653677" y="3376545"/>
                  <a:pt x="2540340" y="3472902"/>
                  <a:pt x="2404498" y="3472902"/>
                </a:cubicBezTo>
                <a:lnTo>
                  <a:pt x="281102" y="3472902"/>
                </a:lnTo>
                <a:cubicBezTo>
                  <a:pt x="125854" y="3472902"/>
                  <a:pt x="0" y="3347048"/>
                  <a:pt x="0" y="3191800"/>
                </a:cubicBezTo>
                <a:lnTo>
                  <a:pt x="0" y="281102"/>
                </a:lnTo>
                <a:cubicBezTo>
                  <a:pt x="0" y="125854"/>
                  <a:pt x="125854" y="0"/>
                  <a:pt x="281102" y="0"/>
                </a:cubicBezTo>
                <a:close/>
              </a:path>
            </a:pathLst>
          </a:custGeom>
          <a:noFill/>
        </p:spPr>
        <p:txBody>
          <a:bodyPr wrap="square">
            <a:noAutofit/>
          </a:bodyPr>
          <a:lstStyle/>
          <a:p>
            <a:endParaRPr lang="en-US" dirty="0"/>
          </a:p>
        </p:txBody>
      </p:sp>
      <p:sp>
        <p:nvSpPr>
          <p:cNvPr id="30" name="Text Placeholder 29">
            <a:extLst>
              <a:ext uri="{FF2B5EF4-FFF2-40B4-BE49-F238E27FC236}">
                <a16:creationId xmlns:a16="http://schemas.microsoft.com/office/drawing/2014/main" id="{A1AC30F5-0F2F-BFF5-D1BA-25A2F146EDF7}"/>
              </a:ext>
            </a:extLst>
          </p:cNvPr>
          <p:cNvSpPr>
            <a:spLocks noGrp="1"/>
          </p:cNvSpPr>
          <p:nvPr>
            <p:ph type="body" sz="quarter" idx="49"/>
          </p:nvPr>
        </p:nvSpPr>
        <p:spPr>
          <a:xfrm>
            <a:off x="92160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25421C"/>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1" name="Text Placeholder 30">
            <a:extLst>
              <a:ext uri="{FF2B5EF4-FFF2-40B4-BE49-F238E27FC236}">
                <a16:creationId xmlns:a16="http://schemas.microsoft.com/office/drawing/2014/main" id="{203FA84C-056A-53BE-456B-CCD449F5A7DB}"/>
              </a:ext>
            </a:extLst>
          </p:cNvPr>
          <p:cNvSpPr>
            <a:spLocks noGrp="1"/>
          </p:cNvSpPr>
          <p:nvPr>
            <p:ph type="body" sz="quarter" idx="50"/>
          </p:nvPr>
        </p:nvSpPr>
        <p:spPr>
          <a:xfrm>
            <a:off x="9216000" y="39672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25421C"/>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0">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8" name="Text Placeholder 37">
            <a:extLst>
              <a:ext uri="{FF2B5EF4-FFF2-40B4-BE49-F238E27FC236}">
                <a16:creationId xmlns:a16="http://schemas.microsoft.com/office/drawing/2014/main" id="{84754BB6-3C5A-A7FC-96F2-0712A88702E9}"/>
              </a:ext>
            </a:extLst>
          </p:cNvPr>
          <p:cNvSpPr>
            <a:spLocks noGrp="1"/>
          </p:cNvSpPr>
          <p:nvPr>
            <p:ph type="body" sz="quarter" idx="51"/>
          </p:nvPr>
        </p:nvSpPr>
        <p:spPr>
          <a:xfrm>
            <a:off x="288000" y="5122800"/>
            <a:ext cx="2685600" cy="1162045"/>
          </a:xfrm>
          <a:custGeom>
            <a:avLst/>
            <a:gdLst>
              <a:gd name="connsiteX0" fmla="*/ 276114 w 2685600"/>
              <a:gd name="connsiteY0" fmla="*/ 0 h 1162045"/>
              <a:gd name="connsiteX1" fmla="*/ 2409486 w 2685600"/>
              <a:gd name="connsiteY1" fmla="*/ 0 h 1162045"/>
              <a:gd name="connsiteX2" fmla="*/ 2685600 w 2685600"/>
              <a:gd name="connsiteY2" fmla="*/ 276114 h 1162045"/>
              <a:gd name="connsiteX3" fmla="*/ 2685600 w 2685600"/>
              <a:gd name="connsiteY3" fmla="*/ 868783 h 1162045"/>
              <a:gd name="connsiteX4" fmla="*/ 2392338 w 2685600"/>
              <a:gd name="connsiteY4" fmla="*/ 1162045 h 1162045"/>
              <a:gd name="connsiteX5" fmla="*/ 293262 w 2685600"/>
              <a:gd name="connsiteY5" fmla="*/ 1162045 h 1162045"/>
              <a:gd name="connsiteX6" fmla="*/ 0 w 2685600"/>
              <a:gd name="connsiteY6" fmla="*/ 868783 h 1162045"/>
              <a:gd name="connsiteX7" fmla="*/ 0 w 2685600"/>
              <a:gd name="connsiteY7" fmla="*/ 276114 h 1162045"/>
              <a:gd name="connsiteX8" fmla="*/ 276114 w 2685600"/>
              <a:gd name="connsiteY8" fmla="*/ 0 h 11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1162045">
                <a:moveTo>
                  <a:pt x="276114" y="0"/>
                </a:moveTo>
                <a:lnTo>
                  <a:pt x="2409486" y="0"/>
                </a:lnTo>
                <a:cubicBezTo>
                  <a:pt x="2561980" y="0"/>
                  <a:pt x="2685600" y="123620"/>
                  <a:pt x="2685600" y="276114"/>
                </a:cubicBezTo>
                <a:lnTo>
                  <a:pt x="2685600" y="868783"/>
                </a:lnTo>
                <a:cubicBezTo>
                  <a:pt x="2685600" y="1030747"/>
                  <a:pt x="2554302" y="1162045"/>
                  <a:pt x="2392338" y="1162045"/>
                </a:cubicBezTo>
                <a:lnTo>
                  <a:pt x="293262" y="1162045"/>
                </a:lnTo>
                <a:cubicBezTo>
                  <a:pt x="131298" y="1162045"/>
                  <a:pt x="0" y="1030747"/>
                  <a:pt x="0" y="868783"/>
                </a:cubicBezTo>
                <a:lnTo>
                  <a:pt x="0" y="276114"/>
                </a:lnTo>
                <a:cubicBezTo>
                  <a:pt x="0" y="123620"/>
                  <a:pt x="123620" y="0"/>
                  <a:pt x="276114" y="0"/>
                </a:cubicBezTo>
                <a:close/>
              </a:path>
            </a:pathLst>
          </a:custGeom>
          <a:solidFill>
            <a:schemeClr val="tx2"/>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9" name="Text Placeholder 38">
            <a:extLst>
              <a:ext uri="{FF2B5EF4-FFF2-40B4-BE49-F238E27FC236}">
                <a16:creationId xmlns:a16="http://schemas.microsoft.com/office/drawing/2014/main" id="{E974E1D0-D962-84A4-9F54-83801EF3D47C}"/>
              </a:ext>
            </a:extLst>
          </p:cNvPr>
          <p:cNvSpPr>
            <a:spLocks noGrp="1"/>
          </p:cNvSpPr>
          <p:nvPr>
            <p:ph type="body" sz="quarter" idx="52"/>
          </p:nvPr>
        </p:nvSpPr>
        <p:spPr>
          <a:xfrm>
            <a:off x="3268800" y="5122800"/>
            <a:ext cx="2685600" cy="1162045"/>
          </a:xfrm>
          <a:custGeom>
            <a:avLst/>
            <a:gdLst>
              <a:gd name="connsiteX0" fmla="*/ 276114 w 2685600"/>
              <a:gd name="connsiteY0" fmla="*/ 0 h 1162045"/>
              <a:gd name="connsiteX1" fmla="*/ 2409486 w 2685600"/>
              <a:gd name="connsiteY1" fmla="*/ 0 h 1162045"/>
              <a:gd name="connsiteX2" fmla="*/ 2685600 w 2685600"/>
              <a:gd name="connsiteY2" fmla="*/ 276114 h 1162045"/>
              <a:gd name="connsiteX3" fmla="*/ 2685600 w 2685600"/>
              <a:gd name="connsiteY3" fmla="*/ 868783 h 1162045"/>
              <a:gd name="connsiteX4" fmla="*/ 2392338 w 2685600"/>
              <a:gd name="connsiteY4" fmla="*/ 1162045 h 1162045"/>
              <a:gd name="connsiteX5" fmla="*/ 293262 w 2685600"/>
              <a:gd name="connsiteY5" fmla="*/ 1162045 h 1162045"/>
              <a:gd name="connsiteX6" fmla="*/ 0 w 2685600"/>
              <a:gd name="connsiteY6" fmla="*/ 868783 h 1162045"/>
              <a:gd name="connsiteX7" fmla="*/ 0 w 2685600"/>
              <a:gd name="connsiteY7" fmla="*/ 276114 h 1162045"/>
              <a:gd name="connsiteX8" fmla="*/ 276114 w 2685600"/>
              <a:gd name="connsiteY8" fmla="*/ 0 h 11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1162045">
                <a:moveTo>
                  <a:pt x="276114" y="0"/>
                </a:moveTo>
                <a:lnTo>
                  <a:pt x="2409486" y="0"/>
                </a:lnTo>
                <a:cubicBezTo>
                  <a:pt x="2561980" y="0"/>
                  <a:pt x="2685600" y="123620"/>
                  <a:pt x="2685600" y="276114"/>
                </a:cubicBezTo>
                <a:lnTo>
                  <a:pt x="2685600" y="868783"/>
                </a:lnTo>
                <a:cubicBezTo>
                  <a:pt x="2685600" y="1030747"/>
                  <a:pt x="2554302" y="1162045"/>
                  <a:pt x="2392338" y="1162045"/>
                </a:cubicBezTo>
                <a:lnTo>
                  <a:pt x="293262" y="1162045"/>
                </a:lnTo>
                <a:cubicBezTo>
                  <a:pt x="131298" y="1162045"/>
                  <a:pt x="0" y="1030747"/>
                  <a:pt x="0" y="868783"/>
                </a:cubicBezTo>
                <a:lnTo>
                  <a:pt x="0" y="276114"/>
                </a:lnTo>
                <a:cubicBezTo>
                  <a:pt x="0" y="123620"/>
                  <a:pt x="123620" y="0"/>
                  <a:pt x="276114" y="0"/>
                </a:cubicBezTo>
                <a:close/>
              </a:path>
            </a:pathLst>
          </a:custGeom>
          <a:solidFill>
            <a:schemeClr val="bg2"/>
          </a:solidFill>
        </p:spPr>
        <p:txBody>
          <a:bodyPr wrap="square" lIns="144000" tIns="144000" rIns="144000" bIns="144000" anchor="ctr" anchorCtr="0">
            <a:noAutofit/>
          </a:bodyPr>
          <a:lstStyle>
            <a:lvl1pPr algn="ctr">
              <a:defRPr>
                <a:solidFill>
                  <a:schemeClr val="tx2"/>
                </a:solidFill>
              </a:defRPr>
            </a:lvl1pPr>
            <a:lvl2pPr marL="0" indent="0" algn="ctr">
              <a:spcAft>
                <a:spcPts val="600"/>
              </a:spcAft>
              <a:buNone/>
              <a:defRPr sz="2000" b="1">
                <a:solidFill>
                  <a:schemeClr val="tx2"/>
                </a:solidFill>
              </a:defRPr>
            </a:lvl2pPr>
            <a:lvl3pPr marL="0" indent="0" algn="ctr">
              <a:spcAft>
                <a:spcPts val="600"/>
              </a:spcAft>
              <a:buNone/>
              <a:defRPr sz="3000" b="0">
                <a:solidFill>
                  <a:schemeClr val="tx2"/>
                </a:solidFill>
              </a:defRPr>
            </a:lvl3pPr>
            <a:lvl4pPr marL="0" indent="0" algn="ctr">
              <a:spcAft>
                <a:spcPts val="600"/>
              </a:spcAft>
              <a:buNone/>
              <a:defRPr sz="4800">
                <a:solidFill>
                  <a:schemeClr val="tx2"/>
                </a:solidFill>
              </a:defRPr>
            </a:lvl4pPr>
            <a:lvl5pPr>
              <a:spcAft>
                <a:spcPts val="600"/>
              </a:spcAft>
              <a:defRPr sz="1400">
                <a:solidFill>
                  <a:schemeClr val="tx2"/>
                </a:solidFill>
              </a:defRPr>
            </a:lvl5pPr>
            <a:lvl6pPr>
              <a:spcAft>
                <a:spcPts val="600"/>
              </a:spcAft>
              <a:defRPr sz="1400">
                <a:solidFill>
                  <a:schemeClr val="tx2"/>
                </a:solidFill>
              </a:defRPr>
            </a:lvl6pPr>
            <a:lvl7pPr>
              <a:spcAft>
                <a:spcPts val="600"/>
              </a:spcAft>
              <a:defRPr sz="1400">
                <a:solidFill>
                  <a:schemeClr val="tx2"/>
                </a:solidFill>
              </a:defRPr>
            </a:lvl7pPr>
            <a:lvl8pPr>
              <a:spcAft>
                <a:spcPts val="600"/>
              </a:spcAft>
              <a:defRPr sz="1400">
                <a:solidFill>
                  <a:schemeClr val="tx2"/>
                </a:solidFill>
              </a:defRPr>
            </a:lvl8pPr>
            <a:lvl9pPr>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40" name="Text Placeholder 39">
            <a:extLst>
              <a:ext uri="{FF2B5EF4-FFF2-40B4-BE49-F238E27FC236}">
                <a16:creationId xmlns:a16="http://schemas.microsoft.com/office/drawing/2014/main" id="{A6BCC89B-09E3-E8EB-D377-C04935A26673}"/>
              </a:ext>
            </a:extLst>
          </p:cNvPr>
          <p:cNvSpPr>
            <a:spLocks noGrp="1"/>
          </p:cNvSpPr>
          <p:nvPr>
            <p:ph type="body" sz="quarter" idx="53"/>
          </p:nvPr>
        </p:nvSpPr>
        <p:spPr>
          <a:xfrm>
            <a:off x="6231600" y="5122800"/>
            <a:ext cx="2685600" cy="1162045"/>
          </a:xfrm>
          <a:custGeom>
            <a:avLst/>
            <a:gdLst>
              <a:gd name="connsiteX0" fmla="*/ 276114 w 2685600"/>
              <a:gd name="connsiteY0" fmla="*/ 0 h 1162045"/>
              <a:gd name="connsiteX1" fmla="*/ 2409486 w 2685600"/>
              <a:gd name="connsiteY1" fmla="*/ 0 h 1162045"/>
              <a:gd name="connsiteX2" fmla="*/ 2685600 w 2685600"/>
              <a:gd name="connsiteY2" fmla="*/ 276114 h 1162045"/>
              <a:gd name="connsiteX3" fmla="*/ 2685600 w 2685600"/>
              <a:gd name="connsiteY3" fmla="*/ 868783 h 1162045"/>
              <a:gd name="connsiteX4" fmla="*/ 2392338 w 2685600"/>
              <a:gd name="connsiteY4" fmla="*/ 1162045 h 1162045"/>
              <a:gd name="connsiteX5" fmla="*/ 293262 w 2685600"/>
              <a:gd name="connsiteY5" fmla="*/ 1162045 h 1162045"/>
              <a:gd name="connsiteX6" fmla="*/ 0 w 2685600"/>
              <a:gd name="connsiteY6" fmla="*/ 868783 h 1162045"/>
              <a:gd name="connsiteX7" fmla="*/ 0 w 2685600"/>
              <a:gd name="connsiteY7" fmla="*/ 276114 h 1162045"/>
              <a:gd name="connsiteX8" fmla="*/ 276114 w 2685600"/>
              <a:gd name="connsiteY8" fmla="*/ 0 h 11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1162045">
                <a:moveTo>
                  <a:pt x="276114" y="0"/>
                </a:moveTo>
                <a:lnTo>
                  <a:pt x="2409486" y="0"/>
                </a:lnTo>
                <a:cubicBezTo>
                  <a:pt x="2561980" y="0"/>
                  <a:pt x="2685600" y="123620"/>
                  <a:pt x="2685600" y="276114"/>
                </a:cubicBezTo>
                <a:lnTo>
                  <a:pt x="2685600" y="868783"/>
                </a:lnTo>
                <a:cubicBezTo>
                  <a:pt x="2685600" y="1030747"/>
                  <a:pt x="2554302" y="1162045"/>
                  <a:pt x="2392338" y="1162045"/>
                </a:cubicBezTo>
                <a:lnTo>
                  <a:pt x="293262" y="1162045"/>
                </a:lnTo>
                <a:cubicBezTo>
                  <a:pt x="131298" y="1162045"/>
                  <a:pt x="0" y="1030747"/>
                  <a:pt x="0" y="868783"/>
                </a:cubicBezTo>
                <a:lnTo>
                  <a:pt x="0" y="276114"/>
                </a:lnTo>
                <a:cubicBezTo>
                  <a:pt x="0" y="123620"/>
                  <a:pt x="123620" y="0"/>
                  <a:pt x="276114" y="0"/>
                </a:cubicBezTo>
                <a:close/>
              </a:path>
            </a:pathLst>
          </a:custGeom>
          <a:solidFill>
            <a:schemeClr val="accent1"/>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6" name="Abgerundete rechteckige Legende 10">
            <a:extLst>
              <a:ext uri="{FF2B5EF4-FFF2-40B4-BE49-F238E27FC236}">
                <a16:creationId xmlns:a16="http://schemas.microsoft.com/office/drawing/2014/main" id="{FE4DB7AE-57D2-C57D-EA41-DAD925BBFED8}"/>
              </a:ext>
            </a:extLst>
          </p:cNvPr>
          <p:cNvSpPr/>
          <p:nvPr userDrawn="1"/>
        </p:nvSpPr>
        <p:spPr>
          <a:xfrm>
            <a:off x="-2808000" y="1448049"/>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Don’t change placeholder sizes!</a:t>
            </a:r>
          </a:p>
        </p:txBody>
      </p:sp>
    </p:spTree>
    <p:extLst>
      <p:ext uri="{BB962C8B-B14F-4D97-AF65-F5344CB8AC3E}">
        <p14:creationId xmlns:p14="http://schemas.microsoft.com/office/powerpoint/2010/main" val="3189409103"/>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3754" userDrawn="1">
          <p15:clr>
            <a:srgbClr val="FBAE40"/>
          </p15:clr>
        </p15:guide>
        <p15:guide id="3" pos="3926" userDrawn="1">
          <p15:clr>
            <a:srgbClr val="FBAE40"/>
          </p15:clr>
        </p15:guide>
        <p15:guide id="4" pos="1875" userDrawn="1">
          <p15:clr>
            <a:srgbClr val="FBAE40"/>
          </p15:clr>
        </p15:guide>
        <p15:guide id="5" pos="2058" userDrawn="1">
          <p15:clr>
            <a:srgbClr val="FBAE40"/>
          </p15:clr>
        </p15:guide>
        <p15:guide id="6" pos="5622" userDrawn="1">
          <p15:clr>
            <a:srgbClr val="FBAE40"/>
          </p15:clr>
        </p15:guide>
        <p15:guide id="7" pos="5804" userDrawn="1">
          <p15:clr>
            <a:srgbClr val="FBAE40"/>
          </p15:clr>
        </p15:guide>
        <p15:guide id="8" orient="horz" pos="2327" userDrawn="1">
          <p15:clr>
            <a:srgbClr val="FBAE40"/>
          </p15:clr>
        </p15:guide>
        <p15:guide id="9" orient="horz" pos="249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ighlight light">
    <p:bg>
      <p:bgPr>
        <a:solidFill>
          <a:srgbClr val="3C3E00"/>
        </a:solidFill>
        <a:effectLst/>
      </p:bgPr>
    </p:bg>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r>
              <a:rPr lang="en-US"/>
              <a:t>Click icon to add picture</a:t>
            </a:r>
            <a:endParaRPr lang="en-US" dirty="0"/>
          </a:p>
        </p:txBody>
      </p:sp>
      <p:sp>
        <p:nvSpPr>
          <p:cNvPr id="16" name="Rectangle 15">
            <a:extLst>
              <a:ext uri="{FF2B5EF4-FFF2-40B4-BE49-F238E27FC236}">
                <a16:creationId xmlns:a16="http://schemas.microsoft.com/office/drawing/2014/main" id="{C89B7536-813E-8070-C2E4-DF1A0FBF5358}"/>
              </a:ext>
            </a:extLst>
          </p:cNvPr>
          <p:cNvSpPr/>
          <p:nvPr userDrawn="1"/>
        </p:nvSpPr>
        <p:spPr>
          <a:xfrm>
            <a:off x="288000" y="1036800"/>
            <a:ext cx="7617600" cy="25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2" name="Online Image Placeholder 9">
            <a:extLst>
              <a:ext uri="{FF2B5EF4-FFF2-40B4-BE49-F238E27FC236}">
                <a16:creationId xmlns:a16="http://schemas.microsoft.com/office/drawing/2014/main" id="{AE64E78E-FF5F-6F08-E64D-99FC4BBD1066}"/>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pic>
        <p:nvPicPr>
          <p:cNvPr id="5" name="Grafik 10">
            <a:extLst>
              <a:ext uri="{FF2B5EF4-FFF2-40B4-BE49-F238E27FC236}">
                <a16:creationId xmlns:a16="http://schemas.microsoft.com/office/drawing/2014/main" id="{BED2D7BF-9930-126A-5935-B520619010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4" name="Abgerundete rechteckige Legende 10">
            <a:extLst>
              <a:ext uri="{FF2B5EF4-FFF2-40B4-BE49-F238E27FC236}">
                <a16:creationId xmlns:a16="http://schemas.microsoft.com/office/drawing/2014/main" id="{569217B6-1E3E-67C3-76AF-901E29B8ED0B}"/>
              </a:ext>
            </a:extLst>
          </p:cNvPr>
          <p:cNvSpPr/>
          <p:nvPr userDrawn="1"/>
        </p:nvSpPr>
        <p:spPr>
          <a:xfrm>
            <a:off x="12312000" y="5594238"/>
            <a:ext cx="2696941" cy="13330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t>
            </a:r>
          </a:p>
        </p:txBody>
      </p:sp>
    </p:spTree>
    <p:extLst>
      <p:ext uri="{BB962C8B-B14F-4D97-AF65-F5344CB8AC3E}">
        <p14:creationId xmlns:p14="http://schemas.microsoft.com/office/powerpoint/2010/main" val="306421015"/>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498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Agenda large light">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5" name="Table Placeholder 14">
            <a:extLst>
              <a:ext uri="{FF2B5EF4-FFF2-40B4-BE49-F238E27FC236}">
                <a16:creationId xmlns:a16="http://schemas.microsoft.com/office/drawing/2014/main" id="{83528461-6E55-5C10-2CBB-BE461203F371}"/>
              </a:ext>
            </a:extLst>
          </p:cNvPr>
          <p:cNvSpPr>
            <a:spLocks noGrp="1"/>
          </p:cNvSpPr>
          <p:nvPr>
            <p:ph type="tbl" sz="quarter" idx="23"/>
          </p:nvPr>
        </p:nvSpPr>
        <p:spPr>
          <a:xfrm>
            <a:off x="287335" y="212400"/>
            <a:ext cx="8567739" cy="6073775"/>
          </a:xfrm>
        </p:spPr>
        <p:txBody>
          <a:bodyPr/>
          <a:lstStyle>
            <a:lvl1pPr>
              <a:defRPr sz="2000" b="0"/>
            </a:lvl1pPr>
          </a:lstStyle>
          <a:p>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pic>
        <p:nvPicPr>
          <p:cNvPr id="4" name="Grafik 10">
            <a:extLst>
              <a:ext uri="{FF2B5EF4-FFF2-40B4-BE49-F238E27FC236}">
                <a16:creationId xmlns:a16="http://schemas.microsoft.com/office/drawing/2014/main" id="{B581DD6D-83FF-0267-E76E-43ED8CE24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5" name="Abgerundete rechteckige Legende 10">
            <a:extLst>
              <a:ext uri="{FF2B5EF4-FFF2-40B4-BE49-F238E27FC236}">
                <a16:creationId xmlns:a16="http://schemas.microsoft.com/office/drawing/2014/main" id="{E065A6DC-EFCD-A20B-698B-B0343D60C4D5}"/>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3672595808"/>
      </p:ext>
    </p:extLst>
  </p:cSld>
  <p:clrMapOvr>
    <a:masterClrMapping/>
  </p:clrMapOvr>
  <p:extLst>
    <p:ext uri="{DCECCB84-F9BA-43D5-87BE-67443E8EF086}">
      <p15:sldGuideLst xmlns:p15="http://schemas.microsoft.com/office/powerpoint/2012/main">
        <p15:guide id="2" pos="5159">
          <p15:clr>
            <a:srgbClr val="FBAE40"/>
          </p15:clr>
        </p15:guide>
        <p15:guide id="3" pos="5579">
          <p15:clr>
            <a:srgbClr val="FBAE40"/>
          </p15:clr>
        </p15:guide>
        <p15:guide id="4" pos="845">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Agenda large dark">
    <p:bg>
      <p:bgPr>
        <a:solidFill>
          <a:srgbClr val="3C3E00"/>
        </a:solidFill>
        <a:effectLst/>
      </p:bgPr>
    </p:bg>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15" name="Table Placeholder 14">
            <a:extLst>
              <a:ext uri="{FF2B5EF4-FFF2-40B4-BE49-F238E27FC236}">
                <a16:creationId xmlns:a16="http://schemas.microsoft.com/office/drawing/2014/main" id="{83528461-6E55-5C10-2CBB-BE461203F371}"/>
              </a:ext>
            </a:extLst>
          </p:cNvPr>
          <p:cNvSpPr>
            <a:spLocks noGrp="1"/>
          </p:cNvSpPr>
          <p:nvPr>
            <p:ph type="tbl" sz="quarter" idx="23"/>
          </p:nvPr>
        </p:nvSpPr>
        <p:spPr>
          <a:xfrm>
            <a:off x="287338" y="212400"/>
            <a:ext cx="8568000" cy="6073775"/>
          </a:xfrm>
        </p:spPr>
        <p:txBody>
          <a:bodyPr/>
          <a:lstStyle>
            <a:lvl1pPr>
              <a:defRPr sz="2000" b="0">
                <a:solidFill>
                  <a:schemeClr val="bg1"/>
                </a:solidFill>
              </a:defRPr>
            </a:lvl1pPr>
          </a:lstStyle>
          <a:p>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lvl1pPr>
              <a:defRPr>
                <a:solidFill>
                  <a:schemeClr val="bg1"/>
                </a:solidFill>
              </a:defRPr>
            </a:lvl1pPr>
          </a:lstStyle>
          <a:p>
            <a:fld id="{9A0F3412-00EB-454F-952B-1EB5D3D69307}" type="slidenum">
              <a:rPr lang="en-US" smtClean="0"/>
              <a:pPr/>
              <a:t>‹#›</a:t>
            </a:fld>
            <a:endParaRPr lang="en-US" dirty="0"/>
          </a:p>
        </p:txBody>
      </p:sp>
      <p:pic>
        <p:nvPicPr>
          <p:cNvPr id="4" name="Grafik 10">
            <a:extLst>
              <a:ext uri="{FF2B5EF4-FFF2-40B4-BE49-F238E27FC236}">
                <a16:creationId xmlns:a16="http://schemas.microsoft.com/office/drawing/2014/main" id="{CAC3FDC3-BFBF-F503-C15E-859DD8CB74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a:solidFill>
            <a:srgbClr val="25421C"/>
          </a:solidFill>
        </p:spPr>
        <p:txBody>
          <a:bodyPr wrap="square" lIns="288000">
            <a:noAutofit/>
          </a:bodyPr>
          <a:lstStyle>
            <a:lvl1pPr>
              <a:defRPr>
                <a:solidFill>
                  <a:schemeClr val="bg1"/>
                </a:solidFill>
              </a:defRPr>
            </a:lvl1pPr>
          </a:lstStyle>
          <a:p>
            <a:endParaRPr lang="en-US" dirty="0"/>
          </a:p>
        </p:txBody>
      </p:sp>
      <p:sp>
        <p:nvSpPr>
          <p:cNvPr id="5" name="Abgerundete rechteckige Legende 10">
            <a:extLst>
              <a:ext uri="{FF2B5EF4-FFF2-40B4-BE49-F238E27FC236}">
                <a16:creationId xmlns:a16="http://schemas.microsoft.com/office/drawing/2014/main" id="{437FB8C9-FCA3-EE10-9158-56F19DB093D2}"/>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549697125"/>
      </p:ext>
    </p:extLst>
  </p:cSld>
  <p:clrMapOvr>
    <a:masterClrMapping/>
  </p:clrMapOvr>
  <p:extLst>
    <p:ext uri="{DCECCB84-F9BA-43D5-87BE-67443E8EF086}">
      <p15:sldGuideLst xmlns:p15="http://schemas.microsoft.com/office/powerpoint/2012/main">
        <p15:guide id="2" pos="5161">
          <p15:clr>
            <a:srgbClr val="FBAE40"/>
          </p15:clr>
        </p15:guide>
        <p15:guide id="3" pos="5579">
          <p15:clr>
            <a:srgbClr val="FBAE40"/>
          </p15:clr>
        </p15:guide>
        <p15:guide id="4" pos="843">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Agenda small light">
    <p:bg>
      <p:bgPr>
        <a:solidFill>
          <a:srgbClr val="25421C"/>
        </a:solidFill>
        <a:effectLst/>
      </p:bgPr>
    </p:bg>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9" name="Table Placeholder 14">
            <a:extLst>
              <a:ext uri="{FF2B5EF4-FFF2-40B4-BE49-F238E27FC236}">
                <a16:creationId xmlns:a16="http://schemas.microsoft.com/office/drawing/2014/main" id="{7BE4ABD4-8A17-D127-FE2B-06483E4EF321}"/>
              </a:ext>
            </a:extLst>
          </p:cNvPr>
          <p:cNvSpPr>
            <a:spLocks noGrp="1"/>
          </p:cNvSpPr>
          <p:nvPr>
            <p:ph type="tbl" sz="quarter" idx="24"/>
          </p:nvPr>
        </p:nvSpPr>
        <p:spPr>
          <a:xfrm>
            <a:off x="287338" y="212400"/>
            <a:ext cx="5356225" cy="6073775"/>
          </a:xfrm>
        </p:spPr>
        <p:txBody>
          <a:bodyPr/>
          <a:lstStyle>
            <a:lvl1pPr>
              <a:defRPr sz="2000" b="0"/>
            </a:lvl1pPr>
          </a:lstStyle>
          <a:p>
            <a:endParaRPr lang="en-US" dirty="0"/>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pic>
        <p:nvPicPr>
          <p:cNvPr id="4" name="Grafik 10">
            <a:extLst>
              <a:ext uri="{FF2B5EF4-FFF2-40B4-BE49-F238E27FC236}">
                <a16:creationId xmlns:a16="http://schemas.microsoft.com/office/drawing/2014/main" id="{16741C30-F2D2-5A43-164C-4D6DA6BFA2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2" name="Abgerundete rechteckige Legende 10">
            <a:extLst>
              <a:ext uri="{FF2B5EF4-FFF2-40B4-BE49-F238E27FC236}">
                <a16:creationId xmlns:a16="http://schemas.microsoft.com/office/drawing/2014/main" id="{51F8C44E-1146-FBE5-7960-A4903CC29DE4}"/>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474728410"/>
      </p:ext>
    </p:extLst>
  </p:cSld>
  <p:clrMapOvr>
    <a:masterClrMapping/>
  </p:clrMapOvr>
  <p:extLst>
    <p:ext uri="{DCECCB84-F9BA-43D5-87BE-67443E8EF086}">
      <p15:sldGuideLst xmlns:p15="http://schemas.microsoft.com/office/powerpoint/2012/main">
        <p15:guide id="2" pos="3555"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genda with sub-poi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p:txBody>
          <a:bodyPr/>
          <a:lstStyle/>
          <a:p>
            <a:r>
              <a:rPr lang="en-US" noProof="0" dirty="0"/>
              <a:t>Click to edit Master title style</a:t>
            </a:r>
          </a:p>
        </p:txBody>
      </p:sp>
      <p:sp>
        <p:nvSpPr>
          <p:cNvPr id="13" name="Rectangle 12">
            <a:extLst>
              <a:ext uri="{FF2B5EF4-FFF2-40B4-BE49-F238E27FC236}">
                <a16:creationId xmlns:a16="http://schemas.microsoft.com/office/drawing/2014/main" id="{E3E0F317-4110-93B3-B9DE-2463263AF9C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Footer Placeholder 2">
            <a:extLst>
              <a:ext uri="{FF2B5EF4-FFF2-40B4-BE49-F238E27FC236}">
                <a16:creationId xmlns:a16="http://schemas.microsoft.com/office/drawing/2014/main" id="{0C73C78F-543D-0FE5-AC6D-97A58D2BB4A6}"/>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7" name="Slide Number Placeholder 6">
            <a:extLst>
              <a:ext uri="{FF2B5EF4-FFF2-40B4-BE49-F238E27FC236}">
                <a16:creationId xmlns:a16="http://schemas.microsoft.com/office/drawing/2014/main" id="{52EA1648-417E-59AD-2CA3-D844E7D05325}"/>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2" name="Table Placeholder 11">
            <a:extLst>
              <a:ext uri="{FF2B5EF4-FFF2-40B4-BE49-F238E27FC236}">
                <a16:creationId xmlns:a16="http://schemas.microsoft.com/office/drawing/2014/main" id="{19E379EB-7AC3-7232-E7ED-82AAD359758C}"/>
              </a:ext>
            </a:extLst>
          </p:cNvPr>
          <p:cNvSpPr>
            <a:spLocks noGrp="1"/>
          </p:cNvSpPr>
          <p:nvPr>
            <p:ph type="tbl" sz="quarter" idx="18"/>
          </p:nvPr>
        </p:nvSpPr>
        <p:spPr>
          <a:xfrm>
            <a:off x="287338" y="1378800"/>
            <a:ext cx="11617200" cy="4903200"/>
          </a:xfrm>
        </p:spPr>
        <p:txBody>
          <a:bodyPr/>
          <a:lstStyle>
            <a:lvl1pPr>
              <a:defRPr b="0"/>
            </a:lvl1pPr>
          </a:lstStyle>
          <a:p>
            <a:endParaRPr lang="en-US" dirty="0"/>
          </a:p>
        </p:txBody>
      </p:sp>
    </p:spTree>
    <p:extLst>
      <p:ext uri="{BB962C8B-B14F-4D97-AF65-F5344CB8AC3E}">
        <p14:creationId xmlns:p14="http://schemas.microsoft.com/office/powerpoint/2010/main" val="2537226168"/>
      </p:ext>
    </p:extLst>
  </p:cSld>
  <p:clrMapOvr>
    <a:masterClrMapping/>
  </p:clrMapOvr>
  <p:extLst>
    <p:ext uri="{DCECCB84-F9BA-43D5-87BE-67443E8EF086}">
      <p15:sldGuideLst xmlns:p15="http://schemas.microsoft.com/office/powerpoint/2012/main">
        <p15:guide id="1" orient="horz" pos="869">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ontact small light, Logo neg.">
    <p:bg>
      <p:bgPr>
        <a:solidFill>
          <a:schemeClr val="accent1"/>
        </a:solidFill>
        <a:effectLst/>
      </p:bgPr>
    </p:bg>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fik 10">
            <a:extLst>
              <a:ext uri="{FF2B5EF4-FFF2-40B4-BE49-F238E27FC236}">
                <a16:creationId xmlns:a16="http://schemas.microsoft.com/office/drawing/2014/main" id="{49018480-D069-72D4-6596-EE4F496671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7" name="Abgerundete rechteckige Legende 10">
            <a:extLst>
              <a:ext uri="{FF2B5EF4-FFF2-40B4-BE49-F238E27FC236}">
                <a16:creationId xmlns:a16="http://schemas.microsoft.com/office/drawing/2014/main" id="{17815FB8-BE65-43E5-C132-2A6BF4B82190}"/>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946D2E3D-7A80-AEAD-7A02-3C8ADA6D4CD1}"/>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551490825"/>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act small light, Logo pos.">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bgerundete rechteckige Legende 10">
            <a:extLst>
              <a:ext uri="{FF2B5EF4-FFF2-40B4-BE49-F238E27FC236}">
                <a16:creationId xmlns:a16="http://schemas.microsoft.com/office/drawing/2014/main" id="{D47EAAA7-B323-051A-3A9A-700216EC7912}"/>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7" name="Abgerundete rechteckige Legende 10">
            <a:extLst>
              <a:ext uri="{FF2B5EF4-FFF2-40B4-BE49-F238E27FC236}">
                <a16:creationId xmlns:a16="http://schemas.microsoft.com/office/drawing/2014/main" id="{6AA0F885-4F8F-E8FC-87E1-1BCBEA632984}"/>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3618819731"/>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act large l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C9466D7-7026-11D5-2238-B3F59D15C228}"/>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6" y="211525"/>
            <a:ext cx="7669213"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8">
            <a:extLst>
              <a:ext uri="{FF2B5EF4-FFF2-40B4-BE49-F238E27FC236}">
                <a16:creationId xmlns:a16="http://schemas.microsoft.com/office/drawing/2014/main" id="{8F17C3B9-E8D0-267E-7146-1E9673361A4B}"/>
              </a:ext>
            </a:extLst>
          </p:cNvPr>
          <p:cNvSpPr>
            <a:spLocks noGrp="1"/>
          </p:cNvSpPr>
          <p:nvPr>
            <p:ph type="body" sz="quarter" idx="30"/>
          </p:nvPr>
        </p:nvSpPr>
        <p:spPr>
          <a:xfrm>
            <a:off x="5576759" y="144971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Picture Placeholder 14">
            <a:extLst>
              <a:ext uri="{FF2B5EF4-FFF2-40B4-BE49-F238E27FC236}">
                <a16:creationId xmlns:a16="http://schemas.microsoft.com/office/drawing/2014/main" id="{7E9B2076-03CD-8440-CDC8-1DA0E2603DEC}"/>
              </a:ext>
            </a:extLst>
          </p:cNvPr>
          <p:cNvSpPr>
            <a:spLocks noGrp="1" noChangeAspect="1"/>
          </p:cNvSpPr>
          <p:nvPr>
            <p:ph type="pic" sz="quarter" idx="31"/>
          </p:nvPr>
        </p:nvSpPr>
        <p:spPr>
          <a:xfrm>
            <a:off x="4476618" y="1382189"/>
            <a:ext cx="961200" cy="961200"/>
          </a:xfrm>
          <a:prstGeom prst="ellipse">
            <a:avLst/>
          </a:prstGeom>
          <a:noFill/>
        </p:spPr>
        <p:txBody>
          <a:bodyPr/>
          <a:lstStyle>
            <a:lvl1pPr>
              <a:defRPr sz="1200" b="0"/>
            </a:lvl1pPr>
          </a:lstStyle>
          <a:p>
            <a:endParaRPr lang="en-US" dirty="0"/>
          </a:p>
        </p:txBody>
      </p:sp>
      <p:sp>
        <p:nvSpPr>
          <p:cNvPr id="33" name="Text Placeholder 18">
            <a:extLst>
              <a:ext uri="{FF2B5EF4-FFF2-40B4-BE49-F238E27FC236}">
                <a16:creationId xmlns:a16="http://schemas.microsoft.com/office/drawing/2014/main" id="{CED04CBA-DE01-EE53-BB6F-07F996F8A484}"/>
              </a:ext>
            </a:extLst>
          </p:cNvPr>
          <p:cNvSpPr>
            <a:spLocks noGrp="1"/>
          </p:cNvSpPr>
          <p:nvPr>
            <p:ph type="body" sz="quarter" idx="32"/>
          </p:nvPr>
        </p:nvSpPr>
        <p:spPr>
          <a:xfrm>
            <a:off x="5578483" y="303448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Picture Placeholder 14">
            <a:extLst>
              <a:ext uri="{FF2B5EF4-FFF2-40B4-BE49-F238E27FC236}">
                <a16:creationId xmlns:a16="http://schemas.microsoft.com/office/drawing/2014/main" id="{58DA222D-C25A-D45A-7FCE-85430FF28398}"/>
              </a:ext>
            </a:extLst>
          </p:cNvPr>
          <p:cNvSpPr>
            <a:spLocks noGrp="1" noChangeAspect="1"/>
          </p:cNvSpPr>
          <p:nvPr>
            <p:ph type="pic" sz="quarter" idx="33"/>
          </p:nvPr>
        </p:nvSpPr>
        <p:spPr>
          <a:xfrm>
            <a:off x="4476883" y="2968105"/>
            <a:ext cx="961200" cy="961200"/>
          </a:xfrm>
          <a:prstGeom prst="ellipse">
            <a:avLst/>
          </a:prstGeom>
          <a:noFill/>
        </p:spPr>
        <p:txBody>
          <a:bodyPr/>
          <a:lstStyle>
            <a:lvl1pPr>
              <a:defRPr sz="1200" b="0"/>
            </a:lvl1pPr>
          </a:lstStyle>
          <a:p>
            <a:endParaRPr lang="en-US" dirty="0"/>
          </a:p>
        </p:txBody>
      </p:sp>
      <p:sp>
        <p:nvSpPr>
          <p:cNvPr id="35" name="Text Placeholder 18">
            <a:extLst>
              <a:ext uri="{FF2B5EF4-FFF2-40B4-BE49-F238E27FC236}">
                <a16:creationId xmlns:a16="http://schemas.microsoft.com/office/drawing/2014/main" id="{4CE00001-8D51-75EC-4465-EED81474FE74}"/>
              </a:ext>
            </a:extLst>
          </p:cNvPr>
          <p:cNvSpPr>
            <a:spLocks noGrp="1"/>
          </p:cNvSpPr>
          <p:nvPr>
            <p:ph type="body" sz="quarter" idx="34"/>
          </p:nvPr>
        </p:nvSpPr>
        <p:spPr>
          <a:xfrm>
            <a:off x="5578483" y="461925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Picture Placeholder 14">
            <a:extLst>
              <a:ext uri="{FF2B5EF4-FFF2-40B4-BE49-F238E27FC236}">
                <a16:creationId xmlns:a16="http://schemas.microsoft.com/office/drawing/2014/main" id="{E403703E-D04C-61D4-A8F8-131F1E607124}"/>
              </a:ext>
            </a:extLst>
          </p:cNvPr>
          <p:cNvSpPr>
            <a:spLocks noGrp="1" noChangeAspect="1"/>
          </p:cNvSpPr>
          <p:nvPr>
            <p:ph type="pic" sz="quarter" idx="35"/>
          </p:nvPr>
        </p:nvSpPr>
        <p:spPr>
          <a:xfrm>
            <a:off x="4476883" y="4551729"/>
            <a:ext cx="961200" cy="961200"/>
          </a:xfrm>
          <a:prstGeom prst="ellipse">
            <a:avLst/>
          </a:prstGeom>
          <a:noFill/>
        </p:spPr>
        <p:txBody>
          <a:bodyPr/>
          <a:lstStyle>
            <a:lvl1pPr>
              <a:defRPr sz="1200" b="0"/>
            </a:lvl1pPr>
          </a:lstStyle>
          <a:p>
            <a:endParaRPr lang="en-US" dirty="0"/>
          </a:p>
        </p:txBody>
      </p:sp>
      <p:sp>
        <p:nvSpPr>
          <p:cNvPr id="5" name="Abgerundete rechteckige Legende 10">
            <a:extLst>
              <a:ext uri="{FF2B5EF4-FFF2-40B4-BE49-F238E27FC236}">
                <a16:creationId xmlns:a16="http://schemas.microsoft.com/office/drawing/2014/main" id="{B2DAF909-A1A2-E1E1-72DB-73022240E5D5}"/>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7A281D4B-EB59-DE9F-0273-5D689A5BB17B}"/>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761471512"/>
      </p:ext>
    </p:extLst>
  </p:cSld>
  <p:clrMapOvr>
    <a:masterClrMapping/>
  </p:clrMapOvr>
  <p:extLst>
    <p:ext uri="{DCECCB84-F9BA-43D5-87BE-67443E8EF086}">
      <p15:sldGuideLst xmlns:p15="http://schemas.microsoft.com/office/powerpoint/2012/main">
        <p15:guide id="1" orient="horz" pos="869">
          <p15:clr>
            <a:srgbClr val="FBAE40"/>
          </p15:clr>
        </p15:guide>
        <p15:guide id="2" pos="2819"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3512" userDrawn="1">
          <p15:clr>
            <a:srgbClr val="FBAE40"/>
          </p15:clr>
        </p15:guide>
        <p15:guide id="8" pos="5012"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act large dark">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C9466D7-7026-11D5-2238-B3F59D15C228}"/>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7" name="Graphic 4">
            <a:extLst>
              <a:ext uri="{FF2B5EF4-FFF2-40B4-BE49-F238E27FC236}">
                <a16:creationId xmlns:a16="http://schemas.microsoft.com/office/drawing/2014/main" id="{18856E0D-BA88-5530-3929-C472EBBF987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tx2"/>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7668000" cy="612000"/>
          </a:xfrm>
        </p:spPr>
        <p:txBody>
          <a:bodyPr/>
          <a:lstStyle>
            <a:lvl1pPr>
              <a:defRPr>
                <a:solidFill>
                  <a:schemeClr val="bg1"/>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lvl1pPr>
              <a:defRPr>
                <a:solidFill>
                  <a:schemeClr val="bg1"/>
                </a:solidFill>
              </a:defRPr>
            </a:lvl1pPr>
          </a:lstStyle>
          <a:p>
            <a:fld id="{9A0F3412-00EB-454F-952B-1EB5D3D69307}" type="slidenum">
              <a:rPr lang="en-US" smtClean="0"/>
              <a:pPr/>
              <a:t>‹#›</a:t>
            </a:fld>
            <a:endParaRPr lang="en-US" dirty="0"/>
          </a:p>
        </p:txBody>
      </p:sp>
      <p:sp>
        <p:nvSpPr>
          <p:cNvPr id="31" name="Text Placeholder 18">
            <a:extLst>
              <a:ext uri="{FF2B5EF4-FFF2-40B4-BE49-F238E27FC236}">
                <a16:creationId xmlns:a16="http://schemas.microsoft.com/office/drawing/2014/main" id="{8F17C3B9-E8D0-267E-7146-1E9673361A4B}"/>
              </a:ext>
            </a:extLst>
          </p:cNvPr>
          <p:cNvSpPr>
            <a:spLocks noGrp="1"/>
          </p:cNvSpPr>
          <p:nvPr>
            <p:ph type="body" sz="quarter" idx="30"/>
          </p:nvPr>
        </p:nvSpPr>
        <p:spPr>
          <a:xfrm>
            <a:off x="5576760" y="144971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Picture Placeholder 14">
            <a:extLst>
              <a:ext uri="{FF2B5EF4-FFF2-40B4-BE49-F238E27FC236}">
                <a16:creationId xmlns:a16="http://schemas.microsoft.com/office/drawing/2014/main" id="{7E9B2076-03CD-8440-CDC8-1DA0E2603DEC}"/>
              </a:ext>
            </a:extLst>
          </p:cNvPr>
          <p:cNvSpPr>
            <a:spLocks noGrp="1" noChangeAspect="1"/>
          </p:cNvSpPr>
          <p:nvPr>
            <p:ph type="pic" sz="quarter" idx="31"/>
          </p:nvPr>
        </p:nvSpPr>
        <p:spPr>
          <a:xfrm>
            <a:off x="4476618" y="1382189"/>
            <a:ext cx="961200" cy="961200"/>
          </a:xfrm>
          <a:prstGeom prst="ellipse">
            <a:avLst/>
          </a:prstGeom>
          <a:noFill/>
        </p:spPr>
        <p:txBody>
          <a:bodyPr/>
          <a:lstStyle>
            <a:lvl1pPr>
              <a:defRPr sz="1200" b="0"/>
            </a:lvl1pPr>
          </a:lstStyle>
          <a:p>
            <a:endParaRPr lang="en-US" dirty="0"/>
          </a:p>
        </p:txBody>
      </p:sp>
      <p:sp>
        <p:nvSpPr>
          <p:cNvPr id="33" name="Text Placeholder 18">
            <a:extLst>
              <a:ext uri="{FF2B5EF4-FFF2-40B4-BE49-F238E27FC236}">
                <a16:creationId xmlns:a16="http://schemas.microsoft.com/office/drawing/2014/main" id="{CED04CBA-DE01-EE53-BB6F-07F996F8A484}"/>
              </a:ext>
            </a:extLst>
          </p:cNvPr>
          <p:cNvSpPr>
            <a:spLocks noGrp="1"/>
          </p:cNvSpPr>
          <p:nvPr>
            <p:ph type="body" sz="quarter" idx="32"/>
          </p:nvPr>
        </p:nvSpPr>
        <p:spPr>
          <a:xfrm>
            <a:off x="5578483" y="303448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Picture Placeholder 14">
            <a:extLst>
              <a:ext uri="{FF2B5EF4-FFF2-40B4-BE49-F238E27FC236}">
                <a16:creationId xmlns:a16="http://schemas.microsoft.com/office/drawing/2014/main" id="{58DA222D-C25A-D45A-7FCE-85430FF28398}"/>
              </a:ext>
            </a:extLst>
          </p:cNvPr>
          <p:cNvSpPr>
            <a:spLocks noGrp="1" noChangeAspect="1"/>
          </p:cNvSpPr>
          <p:nvPr>
            <p:ph type="pic" sz="quarter" idx="33"/>
          </p:nvPr>
        </p:nvSpPr>
        <p:spPr>
          <a:xfrm>
            <a:off x="4476883" y="2968105"/>
            <a:ext cx="961200" cy="961200"/>
          </a:xfrm>
          <a:prstGeom prst="ellipse">
            <a:avLst/>
          </a:prstGeom>
          <a:noFill/>
        </p:spPr>
        <p:txBody>
          <a:bodyPr/>
          <a:lstStyle>
            <a:lvl1pPr>
              <a:defRPr sz="1200" b="0"/>
            </a:lvl1pPr>
          </a:lstStyle>
          <a:p>
            <a:endParaRPr lang="en-US" dirty="0"/>
          </a:p>
        </p:txBody>
      </p:sp>
      <p:sp>
        <p:nvSpPr>
          <p:cNvPr id="35" name="Text Placeholder 18">
            <a:extLst>
              <a:ext uri="{FF2B5EF4-FFF2-40B4-BE49-F238E27FC236}">
                <a16:creationId xmlns:a16="http://schemas.microsoft.com/office/drawing/2014/main" id="{4CE00001-8D51-75EC-4465-EED81474FE74}"/>
              </a:ext>
            </a:extLst>
          </p:cNvPr>
          <p:cNvSpPr>
            <a:spLocks noGrp="1"/>
          </p:cNvSpPr>
          <p:nvPr>
            <p:ph type="body" sz="quarter" idx="34"/>
          </p:nvPr>
        </p:nvSpPr>
        <p:spPr>
          <a:xfrm>
            <a:off x="5578483" y="461925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Picture Placeholder 14">
            <a:extLst>
              <a:ext uri="{FF2B5EF4-FFF2-40B4-BE49-F238E27FC236}">
                <a16:creationId xmlns:a16="http://schemas.microsoft.com/office/drawing/2014/main" id="{E403703E-D04C-61D4-A8F8-131F1E607124}"/>
              </a:ext>
            </a:extLst>
          </p:cNvPr>
          <p:cNvSpPr>
            <a:spLocks noGrp="1" noChangeAspect="1"/>
          </p:cNvSpPr>
          <p:nvPr>
            <p:ph type="pic" sz="quarter" idx="35"/>
          </p:nvPr>
        </p:nvSpPr>
        <p:spPr>
          <a:xfrm>
            <a:off x="4476883" y="4551729"/>
            <a:ext cx="961200" cy="961200"/>
          </a:xfrm>
          <a:prstGeom prst="ellipse">
            <a:avLst/>
          </a:prstGeom>
          <a:noFill/>
        </p:spPr>
        <p:txBody>
          <a:bodyPr/>
          <a:lstStyle>
            <a:lvl1pPr>
              <a:defRPr sz="1200" b="0"/>
            </a:lvl1pPr>
          </a:lstStyle>
          <a:p>
            <a:endParaRPr lang="en-US" dirty="0"/>
          </a:p>
        </p:txBody>
      </p:sp>
      <p:cxnSp>
        <p:nvCxnSpPr>
          <p:cNvPr id="17" name="Gerade Verbindung 61">
            <a:extLst>
              <a:ext uri="{FF2B5EF4-FFF2-40B4-BE49-F238E27FC236}">
                <a16:creationId xmlns:a16="http://schemas.microsoft.com/office/drawing/2014/main" id="{80C5D521-F036-9A83-0F87-2C8872A57862}"/>
              </a:ext>
            </a:extLst>
          </p:cNvPr>
          <p:cNvCxnSpPr>
            <a:cxnSpLocks/>
          </p:cNvCxnSpPr>
          <p:nvPr userDrawn="1"/>
        </p:nvCxnSpPr>
        <p:spPr>
          <a:xfrm>
            <a:off x="0" y="1036800"/>
            <a:ext cx="803583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Online Image Placeholder 45">
            <a:extLst>
              <a:ext uri="{FF2B5EF4-FFF2-40B4-BE49-F238E27FC236}">
                <a16:creationId xmlns:a16="http://schemas.microsoft.com/office/drawing/2014/main" id="{5316C3A1-F248-4622-463A-34208F436AF0}"/>
              </a:ext>
            </a:extLst>
          </p:cNvPr>
          <p:cNvSpPr>
            <a:spLocks noGrp="1"/>
          </p:cNvSpPr>
          <p:nvPr>
            <p:ph type="clipArt" sz="quarter" idx="36" hasCustomPrompt="1"/>
          </p:nvPr>
        </p:nvSpPr>
        <p:spPr>
          <a:xfrm>
            <a:off x="8211600" y="568800"/>
            <a:ext cx="3693600" cy="1234387"/>
          </a:xfrm>
          <a:custGeom>
            <a:avLst/>
            <a:gdLst>
              <a:gd name="connsiteX0" fmla="*/ 3669331 w 3693600"/>
              <a:gd name="connsiteY0" fmla="*/ 0 h 1234387"/>
              <a:gd name="connsiteX1" fmla="*/ 3693600 w 3693600"/>
              <a:gd name="connsiteY1" fmla="*/ 0 h 1234387"/>
              <a:gd name="connsiteX2" fmla="*/ 3693600 w 3693600"/>
              <a:gd name="connsiteY2" fmla="*/ 11828 h 1234387"/>
              <a:gd name="connsiteX3" fmla="*/ 3684966 w 3693600"/>
              <a:gd name="connsiteY3" fmla="*/ 97215 h 1234387"/>
              <a:gd name="connsiteX4" fmla="*/ 3211826 w 3693600"/>
              <a:gd name="connsiteY4" fmla="*/ 482976 h 1234387"/>
              <a:gd name="connsiteX5" fmla="*/ 482971 w 3693600"/>
              <a:gd name="connsiteY5" fmla="*/ 482976 h 1234387"/>
              <a:gd name="connsiteX6" fmla="*/ 25466 w 3693600"/>
              <a:gd name="connsiteY6" fmla="*/ 940487 h 1234387"/>
              <a:gd name="connsiteX7" fmla="*/ 25466 w 3693600"/>
              <a:gd name="connsiteY7" fmla="*/ 1234387 h 1234387"/>
              <a:gd name="connsiteX8" fmla="*/ 25465 w 3693600"/>
              <a:gd name="connsiteY8" fmla="*/ 1234387 h 1234387"/>
              <a:gd name="connsiteX9" fmla="*/ 0 w 3693600"/>
              <a:gd name="connsiteY9" fmla="*/ 1234387 h 1234387"/>
              <a:gd name="connsiteX10" fmla="*/ 0 w 3693600"/>
              <a:gd name="connsiteY10" fmla="*/ 940487 h 1234387"/>
              <a:gd name="connsiteX11" fmla="*/ 482970 w 3693600"/>
              <a:gd name="connsiteY11" fmla="*/ 457511 h 1234387"/>
              <a:gd name="connsiteX12" fmla="*/ 3211826 w 3693600"/>
              <a:gd name="connsiteY12" fmla="*/ 457511 h 1234387"/>
              <a:gd name="connsiteX13" fmla="*/ 3669331 w 3693600"/>
              <a:gd name="connsiteY13" fmla="*/ 0 h 123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3600" h="1234387">
                <a:moveTo>
                  <a:pt x="3669331" y="0"/>
                </a:moveTo>
                <a:lnTo>
                  <a:pt x="3693600" y="0"/>
                </a:lnTo>
                <a:lnTo>
                  <a:pt x="3693600" y="11828"/>
                </a:lnTo>
                <a:lnTo>
                  <a:pt x="3684966" y="97215"/>
                </a:lnTo>
                <a:cubicBezTo>
                  <a:pt x="3639855" y="317095"/>
                  <a:pt x="3444846" y="482976"/>
                  <a:pt x="3211826" y="482976"/>
                </a:cubicBezTo>
                <a:lnTo>
                  <a:pt x="482971" y="482976"/>
                </a:lnTo>
                <a:cubicBezTo>
                  <a:pt x="230699" y="482976"/>
                  <a:pt x="25466" y="688215"/>
                  <a:pt x="25466" y="940487"/>
                </a:cubicBezTo>
                <a:lnTo>
                  <a:pt x="25466" y="1234387"/>
                </a:lnTo>
                <a:lnTo>
                  <a:pt x="25465" y="1234387"/>
                </a:lnTo>
                <a:lnTo>
                  <a:pt x="0" y="1234387"/>
                </a:lnTo>
                <a:lnTo>
                  <a:pt x="0" y="940487"/>
                </a:lnTo>
                <a:cubicBezTo>
                  <a:pt x="0" y="674172"/>
                  <a:pt x="216661" y="457511"/>
                  <a:pt x="482970" y="457511"/>
                </a:cubicBezTo>
                <a:lnTo>
                  <a:pt x="3211826" y="457511"/>
                </a:lnTo>
                <a:cubicBezTo>
                  <a:pt x="3464098" y="457511"/>
                  <a:pt x="3669331" y="252271"/>
                  <a:pt x="3669331" y="0"/>
                </a:cubicBezTo>
                <a:close/>
              </a:path>
            </a:pathLst>
          </a:custGeom>
          <a:solidFill>
            <a:schemeClr val="accent1"/>
          </a:solidFill>
        </p:spPr>
        <p:txBody>
          <a:bodyPr wrap="square">
            <a:noAutofit/>
          </a:bodyPr>
          <a:lstStyle>
            <a:lvl1pPr>
              <a:defRPr sz="100" b="0"/>
            </a:lvl1pPr>
          </a:lstStyle>
          <a:p>
            <a:r>
              <a:rPr lang="en-US" dirty="0"/>
              <a:t>.</a:t>
            </a:r>
          </a:p>
        </p:txBody>
      </p:sp>
      <p:sp>
        <p:nvSpPr>
          <p:cNvPr id="5" name="Abgerundete rechteckige Legende 10">
            <a:extLst>
              <a:ext uri="{FF2B5EF4-FFF2-40B4-BE49-F238E27FC236}">
                <a16:creationId xmlns:a16="http://schemas.microsoft.com/office/drawing/2014/main" id="{D884BB73-4B88-0D28-EEBD-7D0F8108B708}"/>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9C1990D3-2136-F6AA-532B-6B2F9A159231}"/>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1877824479"/>
      </p:ext>
    </p:extLst>
  </p:cSld>
  <p:clrMapOvr>
    <a:masterClrMapping/>
  </p:clrMapOvr>
  <p:extLst>
    <p:ext uri="{DCECCB84-F9BA-43D5-87BE-67443E8EF086}">
      <p15:sldGuideLst xmlns:p15="http://schemas.microsoft.com/office/powerpoint/2012/main">
        <p15:guide id="1" orient="horz" pos="869">
          <p15:clr>
            <a:srgbClr val="FBAE40"/>
          </p15:clr>
        </p15:guide>
        <p15:guide id="2" pos="2819"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3512" userDrawn="1">
          <p15:clr>
            <a:srgbClr val="FBAE40"/>
          </p15:clr>
        </p15:guide>
        <p15:guide id="8" pos="5012"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ontact small light QR, Logo neg.">
    <p:bg>
      <p:bgPr>
        <a:solidFill>
          <a:schemeClr val="accent1"/>
        </a:solidFill>
        <a:effectLst/>
      </p:bgPr>
    </p:bg>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528019" y="144971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2527200" y="303448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2527200" y="461925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6C3909B6-6900-6B25-A7C5-5D16C089558F}"/>
              </a:ext>
            </a:extLst>
          </p:cNvPr>
          <p:cNvSpPr>
            <a:spLocks noGrp="1"/>
          </p:cNvSpPr>
          <p:nvPr>
            <p:ph type="pic" sz="quarter" idx="30"/>
          </p:nvPr>
        </p:nvSpPr>
        <p:spPr>
          <a:xfrm>
            <a:off x="1490400" y="1450800"/>
            <a:ext cx="831600" cy="831600"/>
          </a:xfrm>
        </p:spPr>
        <p:txBody>
          <a:bodyPr/>
          <a:lstStyle>
            <a:lvl1pPr>
              <a:defRPr sz="1200" b="0"/>
            </a:lvl1pPr>
          </a:lstStyle>
          <a:p>
            <a:endParaRPr lang="en-US" dirty="0"/>
          </a:p>
        </p:txBody>
      </p:sp>
      <p:sp>
        <p:nvSpPr>
          <p:cNvPr id="13" name="Picture Placeholder 11">
            <a:extLst>
              <a:ext uri="{FF2B5EF4-FFF2-40B4-BE49-F238E27FC236}">
                <a16:creationId xmlns:a16="http://schemas.microsoft.com/office/drawing/2014/main" id="{E91E32B3-D028-E1C6-CA1D-3EBFA9BD27A7}"/>
              </a:ext>
            </a:extLst>
          </p:cNvPr>
          <p:cNvSpPr>
            <a:spLocks noGrp="1"/>
          </p:cNvSpPr>
          <p:nvPr>
            <p:ph type="pic" sz="quarter" idx="31"/>
          </p:nvPr>
        </p:nvSpPr>
        <p:spPr>
          <a:xfrm>
            <a:off x="1490400" y="3034800"/>
            <a:ext cx="831600" cy="831600"/>
          </a:xfrm>
        </p:spPr>
        <p:txBody>
          <a:bodyPr/>
          <a:lstStyle>
            <a:lvl1pPr>
              <a:defRPr sz="1200" b="0"/>
            </a:lvl1pPr>
          </a:lstStyle>
          <a:p>
            <a:endParaRPr lang="en-US" dirty="0"/>
          </a:p>
        </p:txBody>
      </p:sp>
      <p:sp>
        <p:nvSpPr>
          <p:cNvPr id="14" name="Picture Placeholder 11">
            <a:extLst>
              <a:ext uri="{FF2B5EF4-FFF2-40B4-BE49-F238E27FC236}">
                <a16:creationId xmlns:a16="http://schemas.microsoft.com/office/drawing/2014/main" id="{C517D935-6131-7EA8-AED7-A6ED7082FEF8}"/>
              </a:ext>
            </a:extLst>
          </p:cNvPr>
          <p:cNvSpPr>
            <a:spLocks noGrp="1"/>
          </p:cNvSpPr>
          <p:nvPr>
            <p:ph type="pic" sz="quarter" idx="32"/>
          </p:nvPr>
        </p:nvSpPr>
        <p:spPr>
          <a:xfrm>
            <a:off x="1490400" y="4618800"/>
            <a:ext cx="831600" cy="831600"/>
          </a:xfrm>
        </p:spPr>
        <p:txBody>
          <a:bodyPr/>
          <a:lstStyle>
            <a:lvl1pPr>
              <a:defRPr sz="1200" b="0"/>
            </a:lvl1pPr>
          </a:lstStyle>
          <a:p>
            <a:endParaRPr lang="en-US" dirty="0"/>
          </a:p>
        </p:txBody>
      </p:sp>
      <p:pic>
        <p:nvPicPr>
          <p:cNvPr id="6" name="Grafik 10">
            <a:extLst>
              <a:ext uri="{FF2B5EF4-FFF2-40B4-BE49-F238E27FC236}">
                <a16:creationId xmlns:a16="http://schemas.microsoft.com/office/drawing/2014/main" id="{6FAD160A-5087-060D-4C02-28422E86AB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7" name="Abgerundete rechteckige Legende 10">
            <a:extLst>
              <a:ext uri="{FF2B5EF4-FFF2-40B4-BE49-F238E27FC236}">
                <a16:creationId xmlns:a16="http://schemas.microsoft.com/office/drawing/2014/main" id="{7E0670F7-087B-2972-690A-DDBE89979A57}"/>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3E546B0A-9AF6-2F95-4067-6B9A59DDB260}"/>
              </a:ext>
            </a:extLst>
          </p:cNvPr>
          <p:cNvSpPr/>
          <p:nvPr userDrawn="1"/>
        </p:nvSpPr>
        <p:spPr>
          <a:xfrm>
            <a:off x="-2808000" y="1449388"/>
            <a:ext cx="2696941" cy="18870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the round placeholder and QR code in the square one.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4071715805"/>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1592" userDrawn="1">
          <p15:clr>
            <a:srgbClr val="FBAE40"/>
          </p15:clr>
        </p15:guide>
        <p15:guide id="8" pos="937"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act small light QR, Logo pos.">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528019" y="144971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2527200" y="303448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2527200" y="461925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6C3909B6-6900-6B25-A7C5-5D16C089558F}"/>
              </a:ext>
            </a:extLst>
          </p:cNvPr>
          <p:cNvSpPr>
            <a:spLocks noGrp="1"/>
          </p:cNvSpPr>
          <p:nvPr>
            <p:ph type="pic" sz="quarter" idx="30"/>
          </p:nvPr>
        </p:nvSpPr>
        <p:spPr>
          <a:xfrm>
            <a:off x="1490400" y="1450800"/>
            <a:ext cx="831600" cy="831600"/>
          </a:xfrm>
        </p:spPr>
        <p:txBody>
          <a:bodyPr/>
          <a:lstStyle>
            <a:lvl1pPr>
              <a:defRPr sz="1200" b="0"/>
            </a:lvl1pPr>
          </a:lstStyle>
          <a:p>
            <a:endParaRPr lang="en-US" dirty="0"/>
          </a:p>
        </p:txBody>
      </p:sp>
      <p:sp>
        <p:nvSpPr>
          <p:cNvPr id="13" name="Picture Placeholder 11">
            <a:extLst>
              <a:ext uri="{FF2B5EF4-FFF2-40B4-BE49-F238E27FC236}">
                <a16:creationId xmlns:a16="http://schemas.microsoft.com/office/drawing/2014/main" id="{E91E32B3-D028-E1C6-CA1D-3EBFA9BD27A7}"/>
              </a:ext>
            </a:extLst>
          </p:cNvPr>
          <p:cNvSpPr>
            <a:spLocks noGrp="1"/>
          </p:cNvSpPr>
          <p:nvPr>
            <p:ph type="pic" sz="quarter" idx="31"/>
          </p:nvPr>
        </p:nvSpPr>
        <p:spPr>
          <a:xfrm>
            <a:off x="1490400" y="3034800"/>
            <a:ext cx="831600" cy="831600"/>
          </a:xfrm>
        </p:spPr>
        <p:txBody>
          <a:bodyPr/>
          <a:lstStyle>
            <a:lvl1pPr>
              <a:defRPr sz="1200" b="0"/>
            </a:lvl1pPr>
          </a:lstStyle>
          <a:p>
            <a:endParaRPr lang="en-US" dirty="0"/>
          </a:p>
        </p:txBody>
      </p:sp>
      <p:sp>
        <p:nvSpPr>
          <p:cNvPr id="14" name="Picture Placeholder 11">
            <a:extLst>
              <a:ext uri="{FF2B5EF4-FFF2-40B4-BE49-F238E27FC236}">
                <a16:creationId xmlns:a16="http://schemas.microsoft.com/office/drawing/2014/main" id="{C517D935-6131-7EA8-AED7-A6ED7082FEF8}"/>
              </a:ext>
            </a:extLst>
          </p:cNvPr>
          <p:cNvSpPr>
            <a:spLocks noGrp="1"/>
          </p:cNvSpPr>
          <p:nvPr>
            <p:ph type="pic" sz="quarter" idx="32"/>
          </p:nvPr>
        </p:nvSpPr>
        <p:spPr>
          <a:xfrm>
            <a:off x="1490400" y="4618800"/>
            <a:ext cx="831600" cy="831600"/>
          </a:xfrm>
        </p:spPr>
        <p:txBody>
          <a:bodyPr/>
          <a:lstStyle>
            <a:lvl1pPr>
              <a:defRPr sz="1200" b="0"/>
            </a:lvl1pPr>
          </a:lstStyle>
          <a:p>
            <a:endParaRPr lang="en-US" dirty="0"/>
          </a:p>
        </p:txBody>
      </p:sp>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5" name="Abgerundete rechteckige Legende 10">
            <a:extLst>
              <a:ext uri="{FF2B5EF4-FFF2-40B4-BE49-F238E27FC236}">
                <a16:creationId xmlns:a16="http://schemas.microsoft.com/office/drawing/2014/main" id="{5956739D-2000-5719-2909-846499B7C9CC}"/>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7" name="Abgerundete rechteckige Legende 10">
            <a:extLst>
              <a:ext uri="{FF2B5EF4-FFF2-40B4-BE49-F238E27FC236}">
                <a16:creationId xmlns:a16="http://schemas.microsoft.com/office/drawing/2014/main" id="{EDC84F04-6A48-BBAE-A7B0-359C13100431}"/>
              </a:ext>
            </a:extLst>
          </p:cNvPr>
          <p:cNvSpPr/>
          <p:nvPr userDrawn="1"/>
        </p:nvSpPr>
        <p:spPr>
          <a:xfrm>
            <a:off x="-2808000" y="1449388"/>
            <a:ext cx="2696941" cy="18870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the round placeholder and QR code in the square one.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1115049340"/>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1592" userDrawn="1">
          <p15:clr>
            <a:srgbClr val="FBAE40"/>
          </p15:clr>
        </p15:guide>
        <p15:guide id="8" pos="93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ighlight light, Line dark">
    <p:bg>
      <p:bgPr>
        <a:solidFill>
          <a:schemeClr val="accent1"/>
        </a:solidFill>
        <a:effectLst/>
      </p:bgPr>
    </p:bg>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Rectangle 15">
            <a:extLst>
              <a:ext uri="{FF2B5EF4-FFF2-40B4-BE49-F238E27FC236}">
                <a16:creationId xmlns:a16="http://schemas.microsoft.com/office/drawing/2014/main" id="{C89B7536-813E-8070-C2E4-DF1A0FBF5358}"/>
              </a:ext>
            </a:extLst>
          </p:cNvPr>
          <p:cNvSpPr/>
          <p:nvPr userDrawn="1"/>
        </p:nvSpPr>
        <p:spPr>
          <a:xfrm>
            <a:off x="288000" y="1036800"/>
            <a:ext cx="7617600" cy="25200"/>
          </a:xfrm>
          <a:prstGeom prst="rect">
            <a:avLst/>
          </a:prstGeom>
          <a:solidFill>
            <a:srgbClr val="3C3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12" name="Online Image Placeholder 9">
            <a:extLst>
              <a:ext uri="{FF2B5EF4-FFF2-40B4-BE49-F238E27FC236}">
                <a16:creationId xmlns:a16="http://schemas.microsoft.com/office/drawing/2014/main" id="{AE64E78E-FF5F-6F08-E64D-99FC4BBD1066}"/>
              </a:ext>
            </a:extLst>
          </p:cNvPr>
          <p:cNvSpPr>
            <a:spLocks noGrp="1"/>
          </p:cNvSpPr>
          <p:nvPr>
            <p:ph type="clipArt" sz="quarter" idx="21" hasCustomPrompt="1"/>
          </p:nvPr>
        </p:nvSpPr>
        <p:spPr>
          <a:xfrm>
            <a:off x="10751366" y="1036800"/>
            <a:ext cx="1440634" cy="25200"/>
          </a:xfrm>
          <a:solidFill>
            <a:srgbClr val="3C3E00"/>
          </a:solidFill>
        </p:spPr>
        <p:txBody>
          <a:bodyPr/>
          <a:lstStyle>
            <a:lvl1pPr>
              <a:defRPr sz="100" b="0">
                <a:solidFill>
                  <a:srgbClr val="3C3E00"/>
                </a:solidFill>
              </a:defRPr>
            </a:lvl1pPr>
          </a:lstStyle>
          <a:p>
            <a:r>
              <a:rPr lang="en-US" dirty="0"/>
              <a:t>.</a:t>
            </a:r>
          </a:p>
        </p:txBody>
      </p:sp>
      <p:pic>
        <p:nvPicPr>
          <p:cNvPr id="3" name="Grafik 10">
            <a:extLst>
              <a:ext uri="{FF2B5EF4-FFF2-40B4-BE49-F238E27FC236}">
                <a16:creationId xmlns:a16="http://schemas.microsoft.com/office/drawing/2014/main" id="{FC9AD835-EDF7-941C-5AC5-D89F9EE7FA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2899083603"/>
      </p:ext>
    </p:extLst>
  </p:cSld>
  <p:clrMapOvr>
    <a:masterClrMapping/>
  </p:clrMapOvr>
  <p:extLst>
    <p:ext uri="{DCECCB84-F9BA-43D5-87BE-67443E8EF086}">
      <p15:sldGuideLst xmlns:p15="http://schemas.microsoft.com/office/powerpoint/2012/main">
        <p15:guide id="1" orient="horz" pos="869" userDrawn="1">
          <p15:clr>
            <a:srgbClr val="FBAE40"/>
          </p15:clr>
        </p15:guide>
        <p15:guide id="2" pos="498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act large light QR">
    <p:spTree>
      <p:nvGrpSpPr>
        <p:cNvPr id="1" name=""/>
        <p:cNvGrpSpPr/>
        <p:nvPr/>
      </p:nvGrpSpPr>
      <p:grpSpPr>
        <a:xfrm>
          <a:off x="0" y="0"/>
          <a:ext cx="0" cy="0"/>
          <a:chOff x="0" y="0"/>
          <a:chExt cx="0" cy="0"/>
        </a:xfrm>
      </p:grpSpPr>
      <p:sp>
        <p:nvSpPr>
          <p:cNvPr id="26" name="Text Placeholder 18">
            <a:extLst>
              <a:ext uri="{FF2B5EF4-FFF2-40B4-BE49-F238E27FC236}">
                <a16:creationId xmlns:a16="http://schemas.microsoft.com/office/drawing/2014/main" id="{9C45C550-67C8-8E0E-76B2-10F7BAEB016D}"/>
              </a:ext>
            </a:extLst>
          </p:cNvPr>
          <p:cNvSpPr>
            <a:spLocks noGrp="1"/>
          </p:cNvSpPr>
          <p:nvPr>
            <p:ph type="body" sz="quarter" idx="33"/>
          </p:nvPr>
        </p:nvSpPr>
        <p:spPr>
          <a:xfrm>
            <a:off x="8411048" y="145080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Picture Placeholder 14">
            <a:extLst>
              <a:ext uri="{FF2B5EF4-FFF2-40B4-BE49-F238E27FC236}">
                <a16:creationId xmlns:a16="http://schemas.microsoft.com/office/drawing/2014/main" id="{226A956F-BF0B-11B1-BA4F-4767F296B544}"/>
              </a:ext>
            </a:extLst>
          </p:cNvPr>
          <p:cNvSpPr>
            <a:spLocks noGrp="1" noChangeAspect="1"/>
          </p:cNvSpPr>
          <p:nvPr>
            <p:ph type="pic" sz="quarter" idx="34"/>
          </p:nvPr>
        </p:nvSpPr>
        <p:spPr>
          <a:xfrm>
            <a:off x="6170764" y="1382400"/>
            <a:ext cx="961200" cy="961200"/>
          </a:xfrm>
          <a:prstGeom prst="ellipse">
            <a:avLst/>
          </a:prstGeom>
          <a:noFill/>
        </p:spPr>
        <p:txBody>
          <a:bodyPr/>
          <a:lstStyle>
            <a:lvl1pPr>
              <a:defRPr sz="1200" b="0"/>
            </a:lvl1pPr>
          </a:lstStyle>
          <a:p>
            <a:endParaRPr lang="en-US" dirty="0"/>
          </a:p>
        </p:txBody>
      </p:sp>
      <p:sp>
        <p:nvSpPr>
          <p:cNvPr id="34" name="Picture Placeholder 11">
            <a:extLst>
              <a:ext uri="{FF2B5EF4-FFF2-40B4-BE49-F238E27FC236}">
                <a16:creationId xmlns:a16="http://schemas.microsoft.com/office/drawing/2014/main" id="{438F40B8-7652-6E88-69E0-B92FC96B5734}"/>
              </a:ext>
            </a:extLst>
          </p:cNvPr>
          <p:cNvSpPr>
            <a:spLocks noGrp="1"/>
          </p:cNvSpPr>
          <p:nvPr>
            <p:ph type="pic" sz="quarter" idx="39"/>
          </p:nvPr>
        </p:nvSpPr>
        <p:spPr>
          <a:xfrm>
            <a:off x="7373429" y="1450800"/>
            <a:ext cx="831600" cy="831600"/>
          </a:xfrm>
        </p:spPr>
        <p:txBody>
          <a:bodyPr/>
          <a:lstStyle>
            <a:lvl1pPr>
              <a:defRPr sz="1200" b="0"/>
            </a:lvl1pPr>
          </a:lstStyle>
          <a:p>
            <a:endParaRPr lang="en-US" dirty="0"/>
          </a:p>
        </p:txBody>
      </p:sp>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528019" y="144971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2527200" y="3034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2527200" y="4618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116172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6C3909B6-6900-6B25-A7C5-5D16C089558F}"/>
              </a:ext>
            </a:extLst>
          </p:cNvPr>
          <p:cNvSpPr>
            <a:spLocks noGrp="1"/>
          </p:cNvSpPr>
          <p:nvPr>
            <p:ph type="pic" sz="quarter" idx="30"/>
          </p:nvPr>
        </p:nvSpPr>
        <p:spPr>
          <a:xfrm>
            <a:off x="1490400" y="1450800"/>
            <a:ext cx="831600" cy="831600"/>
          </a:xfrm>
        </p:spPr>
        <p:txBody>
          <a:bodyPr/>
          <a:lstStyle>
            <a:lvl1pPr>
              <a:defRPr sz="1200" b="0"/>
            </a:lvl1pPr>
          </a:lstStyle>
          <a:p>
            <a:endParaRPr lang="en-US" dirty="0"/>
          </a:p>
        </p:txBody>
      </p:sp>
      <p:sp>
        <p:nvSpPr>
          <p:cNvPr id="13" name="Picture Placeholder 11">
            <a:extLst>
              <a:ext uri="{FF2B5EF4-FFF2-40B4-BE49-F238E27FC236}">
                <a16:creationId xmlns:a16="http://schemas.microsoft.com/office/drawing/2014/main" id="{E91E32B3-D028-E1C6-CA1D-3EBFA9BD27A7}"/>
              </a:ext>
            </a:extLst>
          </p:cNvPr>
          <p:cNvSpPr>
            <a:spLocks noGrp="1"/>
          </p:cNvSpPr>
          <p:nvPr>
            <p:ph type="pic" sz="quarter" idx="31"/>
          </p:nvPr>
        </p:nvSpPr>
        <p:spPr>
          <a:xfrm>
            <a:off x="1490400" y="3034800"/>
            <a:ext cx="831600" cy="831600"/>
          </a:xfrm>
        </p:spPr>
        <p:txBody>
          <a:bodyPr/>
          <a:lstStyle>
            <a:lvl1pPr>
              <a:defRPr sz="1200" b="0"/>
            </a:lvl1pPr>
          </a:lstStyle>
          <a:p>
            <a:endParaRPr lang="en-US" dirty="0"/>
          </a:p>
        </p:txBody>
      </p:sp>
      <p:sp>
        <p:nvSpPr>
          <p:cNvPr id="14" name="Picture Placeholder 11">
            <a:extLst>
              <a:ext uri="{FF2B5EF4-FFF2-40B4-BE49-F238E27FC236}">
                <a16:creationId xmlns:a16="http://schemas.microsoft.com/office/drawing/2014/main" id="{C517D935-6131-7EA8-AED7-A6ED7082FEF8}"/>
              </a:ext>
            </a:extLst>
          </p:cNvPr>
          <p:cNvSpPr>
            <a:spLocks noGrp="1"/>
          </p:cNvSpPr>
          <p:nvPr>
            <p:ph type="pic" sz="quarter" idx="32"/>
          </p:nvPr>
        </p:nvSpPr>
        <p:spPr>
          <a:xfrm>
            <a:off x="1490400" y="4618800"/>
            <a:ext cx="831600" cy="831600"/>
          </a:xfrm>
        </p:spPr>
        <p:txBody>
          <a:bodyPr/>
          <a:lstStyle>
            <a:lvl1pPr>
              <a:defRPr sz="1200" b="0"/>
            </a:lvl1pPr>
          </a:lstStyle>
          <a:p>
            <a:endParaRPr lang="en-US" dirty="0"/>
          </a:p>
        </p:txBody>
      </p:sp>
      <p:sp>
        <p:nvSpPr>
          <p:cNvPr id="30" name="Text Placeholder 18">
            <a:extLst>
              <a:ext uri="{FF2B5EF4-FFF2-40B4-BE49-F238E27FC236}">
                <a16:creationId xmlns:a16="http://schemas.microsoft.com/office/drawing/2014/main" id="{6066C757-B811-657B-3587-2CB2D5EE6710}"/>
              </a:ext>
            </a:extLst>
          </p:cNvPr>
          <p:cNvSpPr>
            <a:spLocks noGrp="1"/>
          </p:cNvSpPr>
          <p:nvPr>
            <p:ph type="body" sz="quarter" idx="35"/>
          </p:nvPr>
        </p:nvSpPr>
        <p:spPr>
          <a:xfrm>
            <a:off x="8409600" y="3034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Picture Placeholder 14">
            <a:extLst>
              <a:ext uri="{FF2B5EF4-FFF2-40B4-BE49-F238E27FC236}">
                <a16:creationId xmlns:a16="http://schemas.microsoft.com/office/drawing/2014/main" id="{D75DA5FC-FAB4-BE50-0AF6-4801151645F3}"/>
              </a:ext>
            </a:extLst>
          </p:cNvPr>
          <p:cNvSpPr>
            <a:spLocks noGrp="1" noChangeAspect="1"/>
          </p:cNvSpPr>
          <p:nvPr>
            <p:ph type="pic" sz="quarter" idx="36"/>
          </p:nvPr>
        </p:nvSpPr>
        <p:spPr>
          <a:xfrm>
            <a:off x="6170400" y="2970000"/>
            <a:ext cx="961200" cy="961200"/>
          </a:xfrm>
          <a:prstGeom prst="ellipse">
            <a:avLst/>
          </a:prstGeom>
          <a:noFill/>
        </p:spPr>
        <p:txBody>
          <a:bodyPr/>
          <a:lstStyle>
            <a:lvl1pPr>
              <a:defRPr sz="1200" b="0"/>
            </a:lvl1pPr>
          </a:lstStyle>
          <a:p>
            <a:endParaRPr lang="en-US" dirty="0"/>
          </a:p>
        </p:txBody>
      </p:sp>
      <p:sp>
        <p:nvSpPr>
          <p:cNvPr id="32" name="Text Placeholder 18">
            <a:extLst>
              <a:ext uri="{FF2B5EF4-FFF2-40B4-BE49-F238E27FC236}">
                <a16:creationId xmlns:a16="http://schemas.microsoft.com/office/drawing/2014/main" id="{553B8A1D-0F52-FC28-B579-9725A8C28F57}"/>
              </a:ext>
            </a:extLst>
          </p:cNvPr>
          <p:cNvSpPr>
            <a:spLocks noGrp="1"/>
          </p:cNvSpPr>
          <p:nvPr>
            <p:ph type="body" sz="quarter" idx="37"/>
          </p:nvPr>
        </p:nvSpPr>
        <p:spPr>
          <a:xfrm>
            <a:off x="8409600" y="4618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Picture Placeholder 14">
            <a:extLst>
              <a:ext uri="{FF2B5EF4-FFF2-40B4-BE49-F238E27FC236}">
                <a16:creationId xmlns:a16="http://schemas.microsoft.com/office/drawing/2014/main" id="{BFE1E6D1-EC3E-D0A2-7C0B-A87A65F18092}"/>
              </a:ext>
            </a:extLst>
          </p:cNvPr>
          <p:cNvSpPr>
            <a:spLocks noGrp="1" noChangeAspect="1"/>
          </p:cNvSpPr>
          <p:nvPr>
            <p:ph type="pic" sz="quarter" idx="38"/>
          </p:nvPr>
        </p:nvSpPr>
        <p:spPr>
          <a:xfrm>
            <a:off x="6170400" y="4550400"/>
            <a:ext cx="961200" cy="961200"/>
          </a:xfrm>
          <a:prstGeom prst="ellipse">
            <a:avLst/>
          </a:prstGeom>
          <a:noFill/>
        </p:spPr>
        <p:txBody>
          <a:bodyPr/>
          <a:lstStyle>
            <a:lvl1pPr>
              <a:defRPr sz="1200" b="0"/>
            </a:lvl1pPr>
          </a:lstStyle>
          <a:p>
            <a:endParaRPr lang="en-US" dirty="0"/>
          </a:p>
        </p:txBody>
      </p:sp>
      <p:sp>
        <p:nvSpPr>
          <p:cNvPr id="35" name="Picture Placeholder 11">
            <a:extLst>
              <a:ext uri="{FF2B5EF4-FFF2-40B4-BE49-F238E27FC236}">
                <a16:creationId xmlns:a16="http://schemas.microsoft.com/office/drawing/2014/main" id="{C3D8EE79-660C-D0CF-5B57-462E641198C5}"/>
              </a:ext>
            </a:extLst>
          </p:cNvPr>
          <p:cNvSpPr>
            <a:spLocks noGrp="1"/>
          </p:cNvSpPr>
          <p:nvPr>
            <p:ph type="pic" sz="quarter" idx="40"/>
          </p:nvPr>
        </p:nvSpPr>
        <p:spPr>
          <a:xfrm>
            <a:off x="7372800" y="3034800"/>
            <a:ext cx="831600" cy="831600"/>
          </a:xfrm>
        </p:spPr>
        <p:txBody>
          <a:bodyPr/>
          <a:lstStyle>
            <a:lvl1pPr>
              <a:defRPr sz="1200" b="0"/>
            </a:lvl1pPr>
          </a:lstStyle>
          <a:p>
            <a:endParaRPr lang="en-US" dirty="0"/>
          </a:p>
        </p:txBody>
      </p:sp>
      <p:sp>
        <p:nvSpPr>
          <p:cNvPr id="36" name="Picture Placeholder 11">
            <a:extLst>
              <a:ext uri="{FF2B5EF4-FFF2-40B4-BE49-F238E27FC236}">
                <a16:creationId xmlns:a16="http://schemas.microsoft.com/office/drawing/2014/main" id="{7BA30EF2-DB58-8C3A-3BAA-2769229A1D49}"/>
              </a:ext>
            </a:extLst>
          </p:cNvPr>
          <p:cNvSpPr>
            <a:spLocks noGrp="1"/>
          </p:cNvSpPr>
          <p:nvPr>
            <p:ph type="pic" sz="quarter" idx="41"/>
          </p:nvPr>
        </p:nvSpPr>
        <p:spPr>
          <a:xfrm>
            <a:off x="7372800" y="4618800"/>
            <a:ext cx="831600" cy="831600"/>
          </a:xfrm>
        </p:spPr>
        <p:txBody>
          <a:bodyPr/>
          <a:lstStyle>
            <a:lvl1pPr>
              <a:defRPr sz="1200" b="0"/>
            </a:lvl1pPr>
          </a:lstStyle>
          <a:p>
            <a:endParaRPr lang="en-US" dirty="0"/>
          </a:p>
        </p:txBody>
      </p:sp>
      <p:sp>
        <p:nvSpPr>
          <p:cNvPr id="5" name="Abgerundete rechteckige Legende 10">
            <a:extLst>
              <a:ext uri="{FF2B5EF4-FFF2-40B4-BE49-F238E27FC236}">
                <a16:creationId xmlns:a16="http://schemas.microsoft.com/office/drawing/2014/main" id="{48FD78C1-1453-4ECC-E796-DE179FBB1171}"/>
              </a:ext>
            </a:extLst>
          </p:cNvPr>
          <p:cNvSpPr/>
          <p:nvPr userDrawn="1"/>
        </p:nvSpPr>
        <p:spPr>
          <a:xfrm>
            <a:off x="-2808000" y="1449388"/>
            <a:ext cx="2696941" cy="18870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the round placeholder and QR code in the square one.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1047615686"/>
      </p:ext>
    </p:extLst>
  </p:cSld>
  <p:clrMapOvr>
    <a:masterClrMapping/>
  </p:clrMapOvr>
  <p:extLst>
    <p:ext uri="{DCECCB84-F9BA-43D5-87BE-67443E8EF086}">
      <p15:sldGuideLst xmlns:p15="http://schemas.microsoft.com/office/powerpoint/2012/main">
        <p15:guide id="1" orient="horz" pos="869">
          <p15:clr>
            <a:srgbClr val="FBAE40"/>
          </p15:clr>
        </p15:guide>
        <p15:guide id="2" pos="3386" userDrawn="1">
          <p15:clr>
            <a:srgbClr val="FBAE40"/>
          </p15:clr>
        </p15:guide>
        <p15:guide id="3" orient="horz" pos="913" userDrawn="1">
          <p15:clr>
            <a:srgbClr val="FBAE40"/>
          </p15:clr>
        </p15:guide>
        <p15:guide id="4" pos="872" userDrawn="1">
          <p15:clr>
            <a:srgbClr val="FBAE40"/>
          </p15:clr>
        </p15:guide>
        <p15:guide id="5" orient="horz" pos="1911" userDrawn="1">
          <p15:clr>
            <a:srgbClr val="FBAE40"/>
          </p15:clr>
        </p15:guide>
        <p15:guide id="6" orient="horz" pos="2908" userDrawn="1">
          <p15:clr>
            <a:srgbClr val="FBAE40"/>
          </p15:clr>
        </p15:guide>
        <p15:guide id="7" pos="1592" userDrawn="1">
          <p15:clr>
            <a:srgbClr val="FBAE40"/>
          </p15:clr>
        </p15:guide>
        <p15:guide id="8" pos="937" userDrawn="1">
          <p15:clr>
            <a:srgbClr val="FBAE40"/>
          </p15:clr>
        </p15:guide>
        <p15:guide id="9" pos="5299" userDrawn="1">
          <p15:clr>
            <a:srgbClr val="FBAE40"/>
          </p15:clr>
        </p15:guide>
        <p15:guide id="10" pos="4644" userDrawn="1">
          <p15:clr>
            <a:srgbClr val="FBAE40"/>
          </p15:clr>
        </p15:guide>
        <p15:guide id="11" pos="3885"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BCED6-8891-A832-3C0A-9345E3B251EE}"/>
              </a:ext>
            </a:extLst>
          </p:cNvPr>
          <p:cNvSpPr>
            <a:spLocks noGrp="1"/>
          </p:cNvSpPr>
          <p:nvPr>
            <p:ph type="title"/>
          </p:nvPr>
        </p:nvSpPr>
        <p:spPr/>
        <p:txBody>
          <a:bodyPr/>
          <a:lstStyle/>
          <a:p>
            <a:r>
              <a:rPr lang="en-US" dirty="0"/>
              <a:t>Click to edit Master title style</a:t>
            </a:r>
            <a:endParaRPr lang="de-DE" dirty="0"/>
          </a:p>
        </p:txBody>
      </p:sp>
      <p:sp>
        <p:nvSpPr>
          <p:cNvPr id="22" name="Rectangle 21">
            <a:extLst>
              <a:ext uri="{FF2B5EF4-FFF2-40B4-BE49-F238E27FC236}">
                <a16:creationId xmlns:a16="http://schemas.microsoft.com/office/drawing/2014/main" id="{27975940-1288-FF90-7A5E-C4F6F23C3282}"/>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99F3BD1D-1CC2-2F07-D67E-F6637C2FBA0D}"/>
              </a:ext>
            </a:extLst>
          </p:cNvPr>
          <p:cNvSpPr>
            <a:spLocks noGrp="1"/>
          </p:cNvSpPr>
          <p:nvPr>
            <p:ph type="ftr" sz="quarter" idx="10"/>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8" name="Slide Number Placeholder 7">
            <a:extLst>
              <a:ext uri="{FF2B5EF4-FFF2-40B4-BE49-F238E27FC236}">
                <a16:creationId xmlns:a16="http://schemas.microsoft.com/office/drawing/2014/main" id="{E387CFEA-9729-4263-17A0-DA881A8DA15A}"/>
              </a:ext>
            </a:extLst>
          </p:cNvPr>
          <p:cNvSpPr>
            <a:spLocks noGrp="1"/>
          </p:cNvSpPr>
          <p:nvPr>
            <p:ph type="sldNum" sz="quarter" idx="11"/>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2145273794"/>
      </p:ext>
    </p:extLst>
  </p:cSld>
  <p:clrMapOvr>
    <a:masterClrMapping/>
  </p:clrMapOvr>
  <p:extLst>
    <p:ext uri="{DCECCB84-F9BA-43D5-87BE-67443E8EF086}">
      <p15:sldGuideLst xmlns:p15="http://schemas.microsoft.com/office/powerpoint/2012/main">
        <p15:guide id="1" pos="5176" userDrawn="1">
          <p15:clr>
            <a:srgbClr val="FBAE40"/>
          </p15:clr>
        </p15:guide>
        <p15:guide id="2" pos="5624" userDrawn="1">
          <p15:clr>
            <a:srgbClr val="FBAE40"/>
          </p15:clr>
        </p15:guide>
        <p15:guide id="3" pos="5803" userDrawn="1">
          <p15:clr>
            <a:srgbClr val="FBAE40"/>
          </p15:clr>
        </p15:guide>
        <p15:guide id="4" pos="6249" userDrawn="1">
          <p15:clr>
            <a:srgbClr val="FBAE40"/>
          </p15:clr>
        </p15:guide>
        <p15:guide id="5" pos="6428" userDrawn="1">
          <p15:clr>
            <a:srgbClr val="FBAE40"/>
          </p15:clr>
        </p15:guide>
        <p15:guide id="6" pos="6872" userDrawn="1">
          <p15:clr>
            <a:srgbClr val="FBAE40"/>
          </p15:clr>
        </p15:guide>
        <p15:guide id="7" pos="7053" userDrawn="1">
          <p15:clr>
            <a:srgbClr val="FBAE40"/>
          </p15:clr>
        </p15:guide>
        <p15:guide id="8" pos="4997" userDrawn="1">
          <p15:clr>
            <a:srgbClr val="FBAE40"/>
          </p15:clr>
        </p15:guide>
        <p15:guide id="9" pos="4551" userDrawn="1">
          <p15:clr>
            <a:srgbClr val="FBAE40"/>
          </p15:clr>
        </p15:guide>
        <p15:guide id="10" pos="626" userDrawn="1">
          <p15:clr>
            <a:srgbClr val="FBAE40"/>
          </p15:clr>
        </p15:guide>
        <p15:guide id="11" pos="807" userDrawn="1">
          <p15:clr>
            <a:srgbClr val="FBAE40"/>
          </p15:clr>
        </p15:guide>
        <p15:guide id="12" pos="1253" userDrawn="1">
          <p15:clr>
            <a:srgbClr val="FBAE40"/>
          </p15:clr>
        </p15:guide>
        <p15:guide id="13" pos="1432" userDrawn="1">
          <p15:clr>
            <a:srgbClr val="FBAE40"/>
          </p15:clr>
        </p15:guide>
        <p15:guide id="14" pos="1877" userDrawn="1">
          <p15:clr>
            <a:srgbClr val="FBAE40"/>
          </p15:clr>
        </p15:guide>
        <p15:guide id="15" pos="2055" userDrawn="1">
          <p15:clr>
            <a:srgbClr val="FBAE40"/>
          </p15:clr>
        </p15:guide>
        <p15:guide id="16" pos="2504" userDrawn="1">
          <p15:clr>
            <a:srgbClr val="FBAE40"/>
          </p15:clr>
        </p15:guide>
        <p15:guide id="17" pos="2683" userDrawn="1">
          <p15:clr>
            <a:srgbClr val="FBAE40"/>
          </p15:clr>
        </p15:guide>
        <p15:guide id="18" pos="3129" userDrawn="1">
          <p15:clr>
            <a:srgbClr val="FBAE40"/>
          </p15:clr>
        </p15:guide>
        <p15:guide id="19" pos="3308" userDrawn="1">
          <p15:clr>
            <a:srgbClr val="FBAE40"/>
          </p15:clr>
        </p15:guide>
        <p15:guide id="20" pos="3753" userDrawn="1">
          <p15:clr>
            <a:srgbClr val="FBAE40"/>
          </p15:clr>
        </p15:guide>
        <p15:guide id="21" pos="4373" userDrawn="1">
          <p15:clr>
            <a:srgbClr val="FBAE40"/>
          </p15:clr>
        </p15:guide>
        <p15:guide id="22" pos="3926" userDrawn="1">
          <p15:clr>
            <a:srgbClr val="FBAE40"/>
          </p15:clr>
        </p15:guide>
        <p15:guide id="23" orient="horz" pos="867"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1608560727"/>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Blank light">
    <p:bg>
      <p:bgPr>
        <a:solidFill>
          <a:schemeClr val="accen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a:t>
            </a:fld>
            <a:endParaRPr lang="en-US" dirty="0"/>
          </a:p>
        </p:txBody>
      </p:sp>
      <p:pic>
        <p:nvPicPr>
          <p:cNvPr id="4" name="Grafik 10">
            <a:extLst>
              <a:ext uri="{FF2B5EF4-FFF2-40B4-BE49-F238E27FC236}">
                <a16:creationId xmlns:a16="http://schemas.microsoft.com/office/drawing/2014/main" id="{1BAE6905-FD07-5B0D-CB7E-5FE54EA1EA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3513671003"/>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Blank dark">
    <p:bg>
      <p:bgPr>
        <a:solidFill>
          <a:srgbClr val="25421C"/>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a:t>
            </a:fld>
            <a:endParaRPr lang="en-US" dirty="0"/>
          </a:p>
        </p:txBody>
      </p:sp>
      <p:pic>
        <p:nvPicPr>
          <p:cNvPr id="2" name="Grafik 10">
            <a:extLst>
              <a:ext uri="{FF2B5EF4-FFF2-40B4-BE49-F238E27FC236}">
                <a16:creationId xmlns:a16="http://schemas.microsoft.com/office/drawing/2014/main" id="{6971360E-DEC6-482A-0192-70EC9DBBF4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553442118"/>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grey">
    <p:bg>
      <p:bgPr>
        <a:solidFill>
          <a:srgbClr val="F1F1F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p>
            <a:fld id="{9A0F3412-00EB-454F-952B-1EB5D3D69307}" type="slidenum">
              <a:rPr lang="en-US" noProof="0" smtClean="0"/>
              <a:pPr/>
              <a:t>‹#›</a:t>
            </a:fld>
            <a:endParaRPr lang="en-US" noProof="0" dirty="0"/>
          </a:p>
        </p:txBody>
      </p:sp>
    </p:spTree>
    <p:extLst>
      <p:ext uri="{BB962C8B-B14F-4D97-AF65-F5344CB8AC3E}">
        <p14:creationId xmlns:p14="http://schemas.microsoft.com/office/powerpoint/2010/main" val="1397257115"/>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lank Dark Blue">
    <p:bg>
      <p:bgPr>
        <a:solidFill>
          <a:schemeClr val="tx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s-MX"/>
              <a:t>Fuente: https://www.thelancet.com/journals/lancet/article/PIIS0140-6736(11)60740 https://www.prevention.com/health/a61648234/nearly-half-cancer-deaths-prevented-with-lifestyle-changes-study/</a:t>
            </a:r>
            <a:endParaRPr lang="en-US"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a:t>
            </a:fld>
            <a:endParaRPr lang="en-US" dirty="0"/>
          </a:p>
        </p:txBody>
      </p:sp>
      <p:pic>
        <p:nvPicPr>
          <p:cNvPr id="2" name="Grafik 10">
            <a:extLst>
              <a:ext uri="{FF2B5EF4-FFF2-40B4-BE49-F238E27FC236}">
                <a16:creationId xmlns:a16="http://schemas.microsoft.com/office/drawing/2014/main" id="{6971360E-DEC6-482A-0192-70EC9DBBF4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2911966773"/>
      </p:ext>
    </p:extLst>
  </p:cSld>
  <p:clrMapOvr>
    <a:masterClrMapping/>
  </p:clrMapOvr>
  <p:extLst>
    <p:ext uri="{DCECCB84-F9BA-43D5-87BE-67443E8EF086}">
      <p15:sldGuideLst xmlns:p15="http://schemas.microsoft.com/office/powerpoint/2012/main">
        <p15:guide id="1" pos="626" userDrawn="1">
          <p15:clr>
            <a:srgbClr val="FBAE40"/>
          </p15:clr>
        </p15:guide>
        <p15:guide id="2" pos="808" userDrawn="1">
          <p15:clr>
            <a:srgbClr val="FBAE40"/>
          </p15:clr>
        </p15:guide>
        <p15:guide id="3" pos="1253" userDrawn="1">
          <p15:clr>
            <a:srgbClr val="FBAE40"/>
          </p15:clr>
        </p15:guide>
        <p15:guide id="4" pos="1432" userDrawn="1">
          <p15:clr>
            <a:srgbClr val="FBAE40"/>
          </p15:clr>
        </p15:guide>
        <p15:guide id="5" pos="1877" userDrawn="1">
          <p15:clr>
            <a:srgbClr val="FBAE40"/>
          </p15:clr>
        </p15:guide>
        <p15:guide id="6" pos="2056" userDrawn="1">
          <p15:clr>
            <a:srgbClr val="FBAE40"/>
          </p15:clr>
        </p15:guide>
        <p15:guide id="7" pos="2505" userDrawn="1">
          <p15:clr>
            <a:srgbClr val="FBAE40"/>
          </p15:clr>
        </p15:guide>
        <p15:guide id="8" pos="2683" userDrawn="1">
          <p15:clr>
            <a:srgbClr val="FBAE40"/>
          </p15:clr>
        </p15:guide>
        <p15:guide id="9" pos="3130" userDrawn="1">
          <p15:clr>
            <a:srgbClr val="FBAE40"/>
          </p15:clr>
        </p15:guide>
        <p15:guide id="10" pos="3308" userDrawn="1">
          <p15:clr>
            <a:srgbClr val="FBAE40"/>
          </p15:clr>
        </p15:guide>
        <p15:guide id="11" pos="3753" userDrawn="1">
          <p15:clr>
            <a:srgbClr val="FBAE40"/>
          </p15:clr>
        </p15:guide>
        <p15:guide id="12" pos="3926" userDrawn="1">
          <p15:clr>
            <a:srgbClr val="FBAE40"/>
          </p15:clr>
        </p15:guide>
        <p15:guide id="13" pos="4373" userDrawn="1">
          <p15:clr>
            <a:srgbClr val="FBAE40"/>
          </p15:clr>
        </p15:guide>
        <p15:guide id="14" pos="4551" userDrawn="1">
          <p15:clr>
            <a:srgbClr val="FBAE40"/>
          </p15:clr>
        </p15:guide>
        <p15:guide id="15" pos="4997" userDrawn="1">
          <p15:clr>
            <a:srgbClr val="FBAE40"/>
          </p15:clr>
        </p15:guide>
        <p15:guide id="16" pos="5176" userDrawn="1">
          <p15:clr>
            <a:srgbClr val="FBAE40"/>
          </p15:clr>
        </p15:guide>
        <p15:guide id="17" pos="5624" userDrawn="1">
          <p15:clr>
            <a:srgbClr val="FBAE40"/>
          </p15:clr>
        </p15:guide>
        <p15:guide id="18" pos="5804" userDrawn="1">
          <p15:clr>
            <a:srgbClr val="FBAE40"/>
          </p15:clr>
        </p15:guide>
        <p15:guide id="19" pos="6248" userDrawn="1">
          <p15:clr>
            <a:srgbClr val="FBAE40"/>
          </p15:clr>
        </p15:guide>
        <p15:guide id="20" pos="6427" userDrawn="1">
          <p15:clr>
            <a:srgbClr val="FBAE40"/>
          </p15:clr>
        </p15:guide>
        <p15:guide id="21" pos="6873" userDrawn="1">
          <p15:clr>
            <a:srgbClr val="FBAE40"/>
          </p15:clr>
        </p15:guide>
        <p15:guide id="22" pos="7053" userDrawn="1">
          <p15:clr>
            <a:srgbClr val="FBAE40"/>
          </p15:clr>
        </p15:guide>
        <p15:guide id="23" orient="horz" pos="867" userDrawn="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4" name="Content">
            <a:extLst>
              <a:ext uri="{FF2B5EF4-FFF2-40B4-BE49-F238E27FC236}">
                <a16:creationId xmlns:a16="http://schemas.microsoft.com/office/drawing/2014/main" id="{D59064B4-0B5E-401B-9504-2B58CDCA5030}"/>
              </a:ext>
            </a:extLst>
          </p:cNvPr>
          <p:cNvSpPr>
            <a:spLocks noGrp="1"/>
          </p:cNvSpPr>
          <p:nvPr>
            <p:ph sz="quarter" idx="12" hasCustomPrompt="1"/>
          </p:nvPr>
        </p:nvSpPr>
        <p:spPr bwMode="gray">
          <a:xfrm>
            <a:off x="338050" y="1414136"/>
            <a:ext cx="11515901" cy="4823296"/>
          </a:xfrm>
        </p:spPr>
        <p:txBody>
          <a:bodyPr/>
          <a:lstStyle>
            <a:lvl1pPr>
              <a:spcBef>
                <a:spcPts val="600"/>
              </a:spcBef>
              <a:defRPr/>
            </a:lvl1pPr>
            <a:lvl2pPr>
              <a:spcBef>
                <a:spcPts val="300"/>
              </a:spcBef>
              <a:defRPr/>
            </a:lvl2pPr>
            <a:lvl3pPr>
              <a:spcBef>
                <a:spcPts val="300"/>
              </a:spcBef>
              <a:defRPr/>
            </a:lvl3pPr>
            <a:lvl4pPr>
              <a:spcBef>
                <a:spcPts val="300"/>
              </a:spcBef>
              <a:defRPr/>
            </a:lvl4pPr>
            <a:lvl5pPr>
              <a:spcBef>
                <a:spcPts val="300"/>
              </a:spcBef>
              <a:defRPr/>
            </a:lvl5pPr>
            <a:lvl6pPr>
              <a:spcBef>
                <a:spcPts val="300"/>
              </a:spcBef>
              <a:defRPr/>
            </a:lvl6pPr>
            <a:lvl7pPr>
              <a:spcBef>
                <a:spcPts val="300"/>
              </a:spcBef>
              <a:defRPr/>
            </a:lvl7pPr>
            <a:lvl8pPr>
              <a:spcBef>
                <a:spcPts val="300"/>
              </a:spcBef>
              <a:defRPr/>
            </a:lvl8pPr>
            <a:lvl9pPr>
              <a:spcBef>
                <a:spcPts val="300"/>
              </a:spcBef>
              <a:defRPr/>
            </a:lvl9pPr>
          </a:lstStyle>
          <a:p>
            <a:pPr lvl="0"/>
            <a:r>
              <a:rPr lang="en-US" dirty="0"/>
              <a:t>Click to add text; to insert tables use the Element Wizard</a:t>
            </a:r>
            <a:endParaRPr lang="en-GB" dirty="0"/>
          </a:p>
        </p:txBody>
      </p:sp>
      <p:sp>
        <p:nvSpPr>
          <p:cNvPr id="3" name="Title">
            <a:extLst>
              <a:ext uri="{FF2B5EF4-FFF2-40B4-BE49-F238E27FC236}">
                <a16:creationId xmlns:a16="http://schemas.microsoft.com/office/drawing/2014/main" id="{78D8F4FE-3E00-42E8-B4B4-118874EE7F8B}"/>
              </a:ext>
            </a:extLst>
          </p:cNvPr>
          <p:cNvSpPr>
            <a:spLocks noGrp="1"/>
          </p:cNvSpPr>
          <p:nvPr>
            <p:ph type="title"/>
          </p:nvPr>
        </p:nvSpPr>
        <p:spPr bwMode="gray"/>
        <p:txBody>
          <a:bodyPr/>
          <a:lstStyle/>
          <a:p>
            <a:endParaRPr lang="en-GB" dirty="0"/>
          </a:p>
        </p:txBody>
      </p:sp>
    </p:spTree>
    <p:extLst>
      <p:ext uri="{BB962C8B-B14F-4D97-AF65-F5344CB8AC3E}">
        <p14:creationId xmlns:p14="http://schemas.microsoft.com/office/powerpoint/2010/main" val="1479197847"/>
      </p:ext>
    </p:extLst>
  </p:cSld>
  <p:clrMapOvr>
    <a:masterClrMapping/>
  </p:clrMapOvr>
  <p:transition spd="slow"/>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l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A060BA6-1AFE-6EC1-D964-3568D124C7A2}"/>
              </a:ext>
            </a:extLst>
          </p:cNvPr>
          <p:cNvSpPr>
            <a:spLocks noGrp="1"/>
          </p:cNvSpPr>
          <p:nvPr>
            <p:ph type="pic" sz="quarter" idx="10"/>
          </p:nvPr>
        </p:nvSpPr>
        <p:spPr>
          <a:xfrm>
            <a:off x="6096000" y="0"/>
            <a:ext cx="6096000" cy="6858000"/>
          </a:xfrm>
        </p:spPr>
        <p:txBody>
          <a:bodyPr/>
          <a:lstStyle/>
          <a:p>
            <a:endParaRPr lang="en-US" noProof="0" dirty="0"/>
          </a:p>
        </p:txBody>
      </p:sp>
      <p:sp>
        <p:nvSpPr>
          <p:cNvPr id="2" name="Titel 1">
            <a:extLst>
              <a:ext uri="{FF2B5EF4-FFF2-40B4-BE49-F238E27FC236}">
                <a16:creationId xmlns:a16="http://schemas.microsoft.com/office/drawing/2014/main" id="{819012CB-9309-1EF8-7AD0-F24DD6A5F539}"/>
              </a:ext>
            </a:extLst>
          </p:cNvPr>
          <p:cNvSpPr>
            <a:spLocks noGrp="1"/>
          </p:cNvSpPr>
          <p:nvPr>
            <p:ph type="ctrTitle"/>
          </p:nvPr>
        </p:nvSpPr>
        <p:spPr>
          <a:xfrm>
            <a:off x="287338" y="2375159"/>
            <a:ext cx="5310187" cy="720000"/>
          </a:xfrm>
          <a:noFill/>
        </p:spPr>
        <p:txBody>
          <a:bodyPr anchor="t" anchorCtr="0"/>
          <a:lstStyle>
            <a:lvl1pPr algn="l">
              <a:lnSpc>
                <a:spcPct val="98000"/>
              </a:lnSpc>
              <a:defRPr sz="2400">
                <a:solidFill>
                  <a:schemeClr val="tx2"/>
                </a:solidFill>
              </a:defRPr>
            </a:lvl1pPr>
          </a:lstStyle>
          <a:p>
            <a:r>
              <a:rPr lang="en-US" dirty="0"/>
              <a:t>Click to edit Master title style</a:t>
            </a:r>
            <a:endParaRPr lang="en-US" noProof="0" dirty="0"/>
          </a:p>
        </p:txBody>
      </p:sp>
      <p:sp>
        <p:nvSpPr>
          <p:cNvPr id="3" name="Untertitel 2">
            <a:extLst>
              <a:ext uri="{FF2B5EF4-FFF2-40B4-BE49-F238E27FC236}">
                <a16:creationId xmlns:a16="http://schemas.microsoft.com/office/drawing/2014/main" id="{E6B90887-ED35-5A20-7C9B-459ACC25845A}"/>
              </a:ext>
            </a:extLst>
          </p:cNvPr>
          <p:cNvSpPr>
            <a:spLocks noGrp="1"/>
          </p:cNvSpPr>
          <p:nvPr>
            <p:ph type="subTitle" idx="1"/>
          </p:nvPr>
        </p:nvSpPr>
        <p:spPr>
          <a:xfrm>
            <a:off x="287525" y="3024913"/>
            <a:ext cx="5310000" cy="1800000"/>
          </a:xfrm>
        </p:spPr>
        <p:txBody>
          <a:bodyPr tIns="259200"/>
          <a:lstStyle>
            <a:lvl1pPr marL="0" indent="0" algn="l">
              <a:lnSpc>
                <a:spcPct val="100000"/>
              </a:lnSpc>
              <a:spcAft>
                <a:spcPts val="1600"/>
              </a:spcAft>
              <a:buNone/>
              <a:defRPr sz="1400">
                <a:solidFill>
                  <a:schemeClr val="tx2"/>
                </a:solidFill>
              </a:defRPr>
            </a:lvl1pPr>
            <a:lvl2pPr marL="0" indent="0" algn="l">
              <a:lnSpc>
                <a:spcPct val="100000"/>
              </a:lnSpc>
              <a:spcAft>
                <a:spcPts val="0"/>
              </a:spcAft>
              <a:buNone/>
              <a:defRPr sz="1400"/>
            </a:lvl2pPr>
            <a:lvl3pPr marL="0" indent="0" algn="l">
              <a:lnSpc>
                <a:spcPct val="100000"/>
              </a:lnSpc>
              <a:spcAft>
                <a:spcPts val="0"/>
              </a:spcAft>
              <a:buNone/>
              <a:defRPr sz="1400"/>
            </a:lvl3pPr>
            <a:lvl4pPr marL="0" indent="0" algn="l">
              <a:lnSpc>
                <a:spcPct val="100000"/>
              </a:lnSpc>
              <a:spcAft>
                <a:spcPts val="0"/>
              </a:spcAft>
              <a:buNone/>
              <a:defRPr sz="1400" b="0"/>
            </a:lvl4pPr>
            <a:lvl5pPr marL="0" indent="0" algn="l">
              <a:lnSpc>
                <a:spcPct val="100000"/>
              </a:lnSpc>
              <a:spcAft>
                <a:spcPts val="0"/>
              </a:spcAft>
              <a:buNone/>
              <a:defRPr sz="1400"/>
            </a:lvl5pPr>
            <a:lvl6pPr marL="0" indent="0" algn="l">
              <a:lnSpc>
                <a:spcPct val="100000"/>
              </a:lnSpc>
              <a:spcAft>
                <a:spcPts val="0"/>
              </a:spcAft>
              <a:buNone/>
              <a:defRPr sz="1400"/>
            </a:lvl6pPr>
            <a:lvl7pPr marL="0" indent="0" algn="l">
              <a:lnSpc>
                <a:spcPct val="100000"/>
              </a:lnSpc>
              <a:buNone/>
              <a:defRPr sz="1400"/>
            </a:lvl7pPr>
            <a:lvl8pPr marL="0" indent="0" algn="l">
              <a:lnSpc>
                <a:spcPct val="100000"/>
              </a:lnSpc>
              <a:buNone/>
              <a:defRPr sz="1400"/>
            </a:lvl8pPr>
            <a:lvl9pPr marL="0" indent="0" algn="l">
              <a:lnSpc>
                <a:spcPct val="100000"/>
              </a:lnSpc>
              <a:buNone/>
              <a:defRPr sz="1400"/>
            </a:lvl9pPr>
          </a:lstStyle>
          <a:p>
            <a:pPr lvl="0"/>
            <a:r>
              <a:rPr lang="en-US" dirty="0"/>
              <a:t>Click to edit Master subtitle style</a:t>
            </a:r>
          </a:p>
          <a:p>
            <a:pPr lvl="1"/>
            <a:r>
              <a:rPr lang="en-US" dirty="0"/>
              <a:t>Second level</a:t>
            </a:r>
          </a:p>
        </p:txBody>
      </p:sp>
      <p:pic>
        <p:nvPicPr>
          <p:cNvPr id="9" name="Grafik 8">
            <a:extLst>
              <a:ext uri="{FF2B5EF4-FFF2-40B4-BE49-F238E27FC236}">
                <a16:creationId xmlns:a16="http://schemas.microsoft.com/office/drawing/2014/main" id="{1D9C6DEC-DBDD-FC01-FA7E-98919C01D9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338" y="283377"/>
            <a:ext cx="2311200" cy="303380"/>
          </a:xfrm>
          <a:prstGeom prst="rect">
            <a:avLst/>
          </a:prstGeom>
        </p:spPr>
      </p:pic>
      <p:cxnSp>
        <p:nvCxnSpPr>
          <p:cNvPr id="12" name="Straight Connector 11">
            <a:extLst>
              <a:ext uri="{FF2B5EF4-FFF2-40B4-BE49-F238E27FC236}">
                <a16:creationId xmlns:a16="http://schemas.microsoft.com/office/drawing/2014/main" id="{F531BBB2-EB11-D2F5-8AC3-BBF9BB3D2A20}"/>
              </a:ext>
            </a:extLst>
          </p:cNvPr>
          <p:cNvCxnSpPr/>
          <p:nvPr userDrawn="1"/>
        </p:nvCxnSpPr>
        <p:spPr>
          <a:xfrm>
            <a:off x="287336" y="2093439"/>
            <a:ext cx="5310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A68FFC5-B3C2-494C-58EE-8E70F9FDCA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0315" y="6440208"/>
            <a:ext cx="1515600" cy="166761"/>
          </a:xfrm>
          <a:prstGeom prst="rect">
            <a:avLst/>
          </a:prstGeom>
        </p:spPr>
      </p:pic>
      <p:sp>
        <p:nvSpPr>
          <p:cNvPr id="4" name="Abgerundete rechteckige Legende 10">
            <a:extLst>
              <a:ext uri="{FF2B5EF4-FFF2-40B4-BE49-F238E27FC236}">
                <a16:creationId xmlns:a16="http://schemas.microsoft.com/office/drawing/2014/main" id="{41C74EA6-8036-D227-4CF2-09CAD4BFB4EC}"/>
              </a:ext>
            </a:extLst>
          </p:cNvPr>
          <p:cNvSpPr/>
          <p:nvPr userDrawn="1"/>
        </p:nvSpPr>
        <p:spPr>
          <a:xfrm>
            <a:off x="-2808000" y="21074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Presentation title with multiple lines, please keep as short as possible</a:t>
            </a:r>
          </a:p>
        </p:txBody>
      </p:sp>
      <p:sp>
        <p:nvSpPr>
          <p:cNvPr id="5" name="Abgerundete rechteckige Legende 10">
            <a:extLst>
              <a:ext uri="{FF2B5EF4-FFF2-40B4-BE49-F238E27FC236}">
                <a16:creationId xmlns:a16="http://schemas.microsoft.com/office/drawing/2014/main" id="{ECD2E06B-17EC-5D4B-1476-9873BF4E0337}"/>
              </a:ext>
            </a:extLst>
          </p:cNvPr>
          <p:cNvSpPr/>
          <p:nvPr userDrawn="1"/>
        </p:nvSpPr>
        <p:spPr>
          <a:xfrm>
            <a:off x="-2808000" y="3095159"/>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only one line long, move this text frame up and align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three lines long, move this text frame down and align it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second list level is used for name, position, event and date.</a:t>
            </a:r>
          </a:p>
        </p:txBody>
      </p:sp>
    </p:spTree>
    <p:extLst>
      <p:ext uri="{BB962C8B-B14F-4D97-AF65-F5344CB8AC3E}">
        <p14:creationId xmlns:p14="http://schemas.microsoft.com/office/powerpoint/2010/main" val="1399166130"/>
      </p:ext>
    </p:extLst>
  </p:cSld>
  <p:clrMapOvr>
    <a:masterClrMapping/>
  </p:clrMapOvr>
  <p:extLst>
    <p:ext uri="{DCECCB84-F9BA-43D5-87BE-67443E8EF086}">
      <p15:sldGuideLst xmlns:p15="http://schemas.microsoft.com/office/powerpoint/2012/main">
        <p15:guide id="1" orient="horz" pos="1496" userDrawn="1">
          <p15:clr>
            <a:srgbClr val="FBAE40"/>
          </p15:clr>
        </p15:guide>
        <p15:guide id="2" pos="3840" userDrawn="1">
          <p15:clr>
            <a:srgbClr val="FBAE40"/>
          </p15:clr>
        </p15:guide>
        <p15:guide id="5" pos="3526" userDrawn="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dark">
    <p:bg>
      <p:bgPr>
        <a:solidFill>
          <a:schemeClr val="tx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A060BA6-1AFE-6EC1-D964-3568D124C7A2}"/>
              </a:ext>
            </a:extLst>
          </p:cNvPr>
          <p:cNvSpPr>
            <a:spLocks noGrp="1"/>
          </p:cNvSpPr>
          <p:nvPr>
            <p:ph type="pic" sz="quarter" idx="10"/>
          </p:nvPr>
        </p:nvSpPr>
        <p:spPr>
          <a:xfrm>
            <a:off x="6096000" y="0"/>
            <a:ext cx="6096000" cy="6858000"/>
          </a:xfrm>
        </p:spPr>
        <p:txBody>
          <a:bodyPr/>
          <a:lstStyle/>
          <a:p>
            <a:endParaRPr lang="en-US" noProof="0" dirty="0"/>
          </a:p>
        </p:txBody>
      </p:sp>
      <p:sp>
        <p:nvSpPr>
          <p:cNvPr id="2" name="Titel 1">
            <a:extLst>
              <a:ext uri="{FF2B5EF4-FFF2-40B4-BE49-F238E27FC236}">
                <a16:creationId xmlns:a16="http://schemas.microsoft.com/office/drawing/2014/main" id="{819012CB-9309-1EF8-7AD0-F24DD6A5F539}"/>
              </a:ext>
            </a:extLst>
          </p:cNvPr>
          <p:cNvSpPr>
            <a:spLocks noGrp="1"/>
          </p:cNvSpPr>
          <p:nvPr>
            <p:ph type="ctrTitle"/>
          </p:nvPr>
        </p:nvSpPr>
        <p:spPr>
          <a:xfrm>
            <a:off x="287338" y="2375159"/>
            <a:ext cx="5310187" cy="720000"/>
          </a:xfrm>
          <a:noFill/>
        </p:spPr>
        <p:txBody>
          <a:bodyPr anchor="t" anchorCtr="0"/>
          <a:lstStyle>
            <a:lvl1pPr algn="l">
              <a:lnSpc>
                <a:spcPct val="98000"/>
              </a:lnSpc>
              <a:defRPr sz="2400">
                <a:solidFill>
                  <a:schemeClr val="bg1"/>
                </a:solidFill>
              </a:defRPr>
            </a:lvl1pPr>
          </a:lstStyle>
          <a:p>
            <a:r>
              <a:rPr lang="en-US" dirty="0"/>
              <a:t>Click to edit Master title style</a:t>
            </a:r>
            <a:endParaRPr lang="en-US" noProof="0" dirty="0"/>
          </a:p>
        </p:txBody>
      </p:sp>
      <p:sp>
        <p:nvSpPr>
          <p:cNvPr id="3" name="Untertitel 2">
            <a:extLst>
              <a:ext uri="{FF2B5EF4-FFF2-40B4-BE49-F238E27FC236}">
                <a16:creationId xmlns:a16="http://schemas.microsoft.com/office/drawing/2014/main" id="{E6B90887-ED35-5A20-7C9B-459ACC25845A}"/>
              </a:ext>
            </a:extLst>
          </p:cNvPr>
          <p:cNvSpPr>
            <a:spLocks noGrp="1"/>
          </p:cNvSpPr>
          <p:nvPr>
            <p:ph type="subTitle" idx="1"/>
          </p:nvPr>
        </p:nvSpPr>
        <p:spPr>
          <a:xfrm>
            <a:off x="287336" y="3024000"/>
            <a:ext cx="5310000" cy="1800000"/>
          </a:xfrm>
        </p:spPr>
        <p:txBody>
          <a:bodyPr tIns="259200"/>
          <a:lstStyle>
            <a:lvl1pPr marL="0" indent="0" algn="l">
              <a:spcAft>
                <a:spcPts val="1600"/>
              </a:spcAft>
              <a:buNone/>
              <a:defRPr sz="1400">
                <a:solidFill>
                  <a:schemeClr val="bg1"/>
                </a:solidFill>
              </a:defRPr>
            </a:lvl1pPr>
            <a:lvl2pPr marL="0" indent="0" algn="l">
              <a:spcAft>
                <a:spcPts val="0"/>
              </a:spcAft>
              <a:buNone/>
              <a:defRPr sz="1400">
                <a:solidFill>
                  <a:schemeClr val="bg1"/>
                </a:solidFill>
              </a:defRPr>
            </a:lvl2pPr>
            <a:lvl3pPr marL="0" indent="0" algn="l">
              <a:spcAft>
                <a:spcPts val="0"/>
              </a:spcAft>
              <a:buNone/>
              <a:defRPr sz="1400">
                <a:solidFill>
                  <a:schemeClr val="bg1"/>
                </a:solidFill>
              </a:defRPr>
            </a:lvl3pPr>
            <a:lvl4pPr marL="0" indent="0" algn="l">
              <a:spcAft>
                <a:spcPts val="0"/>
              </a:spcAft>
              <a:buNone/>
              <a:defRPr sz="1400" b="0">
                <a:solidFill>
                  <a:schemeClr val="bg1"/>
                </a:solidFill>
              </a:defRPr>
            </a:lvl4pPr>
            <a:lvl5pPr marL="0" indent="0" algn="l">
              <a:spcAft>
                <a:spcPts val="0"/>
              </a:spcAft>
              <a:buNone/>
              <a:defRPr sz="1400">
                <a:solidFill>
                  <a:schemeClr val="bg1"/>
                </a:solidFill>
              </a:defRPr>
            </a:lvl5pPr>
            <a:lvl6pPr marL="0" indent="0" algn="l">
              <a:spcAft>
                <a:spcPts val="0"/>
              </a:spcAft>
              <a:buNone/>
              <a:defRPr sz="1400">
                <a:solidFill>
                  <a:schemeClr val="bg1"/>
                </a:solidFill>
              </a:defRPr>
            </a:lvl6pPr>
            <a:lvl7pPr marL="0" indent="0" algn="l">
              <a:lnSpc>
                <a:spcPct val="100000"/>
              </a:lnSpc>
              <a:buNone/>
              <a:defRPr sz="1400">
                <a:solidFill>
                  <a:schemeClr val="bg1"/>
                </a:solidFill>
              </a:defRPr>
            </a:lvl7pPr>
            <a:lvl8pPr marL="0" indent="0" algn="l">
              <a:lnSpc>
                <a:spcPct val="100000"/>
              </a:lnSpc>
              <a:buNone/>
              <a:defRPr sz="1400">
                <a:solidFill>
                  <a:schemeClr val="bg1"/>
                </a:solidFill>
              </a:defRPr>
            </a:lvl8pPr>
            <a:lvl9pPr marL="0" indent="0" algn="l">
              <a:lnSpc>
                <a:spcPct val="100000"/>
              </a:lnSpc>
              <a:buNone/>
              <a:defRPr sz="1400">
                <a:solidFill>
                  <a:schemeClr val="bg1"/>
                </a:solidFill>
              </a:defRPr>
            </a:lvl9pPr>
          </a:lstStyle>
          <a:p>
            <a:r>
              <a:rPr lang="en-US" dirty="0"/>
              <a:t>Click to edit Master subtitle style</a:t>
            </a:r>
          </a:p>
          <a:p>
            <a:pPr lvl="1"/>
            <a:r>
              <a:rPr lang="en-US" dirty="0">
                <a:solidFill>
                  <a:schemeClr val="bg1"/>
                </a:solidFill>
              </a:rPr>
              <a:t>Second level</a:t>
            </a:r>
          </a:p>
        </p:txBody>
      </p:sp>
      <p:pic>
        <p:nvPicPr>
          <p:cNvPr id="9" name="Grafik 8">
            <a:extLst>
              <a:ext uri="{FF2B5EF4-FFF2-40B4-BE49-F238E27FC236}">
                <a16:creationId xmlns:a16="http://schemas.microsoft.com/office/drawing/2014/main" id="{1D9C6DEC-DBDD-FC01-FA7E-98919C01D9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0096" y="283377"/>
            <a:ext cx="2305683" cy="303380"/>
          </a:xfrm>
          <a:prstGeom prst="rect">
            <a:avLst/>
          </a:prstGeom>
        </p:spPr>
      </p:pic>
      <p:cxnSp>
        <p:nvCxnSpPr>
          <p:cNvPr id="12" name="Straight Connector 11">
            <a:extLst>
              <a:ext uri="{FF2B5EF4-FFF2-40B4-BE49-F238E27FC236}">
                <a16:creationId xmlns:a16="http://schemas.microsoft.com/office/drawing/2014/main" id="{F531BBB2-EB11-D2F5-8AC3-BBF9BB3D2A20}"/>
              </a:ext>
            </a:extLst>
          </p:cNvPr>
          <p:cNvCxnSpPr/>
          <p:nvPr userDrawn="1"/>
        </p:nvCxnSpPr>
        <p:spPr>
          <a:xfrm>
            <a:off x="287336" y="2093439"/>
            <a:ext cx="5310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DB840ED-5D5E-5D88-FCF7-2D2ABA7BB02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90315" y="6440208"/>
            <a:ext cx="1515600" cy="166760"/>
          </a:xfrm>
          <a:prstGeom prst="rect">
            <a:avLst/>
          </a:prstGeom>
        </p:spPr>
      </p:pic>
      <p:sp>
        <p:nvSpPr>
          <p:cNvPr id="4" name="Abgerundete rechteckige Legende 10">
            <a:extLst>
              <a:ext uri="{FF2B5EF4-FFF2-40B4-BE49-F238E27FC236}">
                <a16:creationId xmlns:a16="http://schemas.microsoft.com/office/drawing/2014/main" id="{478E00B4-9DEB-7BFA-02D6-1A57BDCCE3A9}"/>
              </a:ext>
            </a:extLst>
          </p:cNvPr>
          <p:cNvSpPr/>
          <p:nvPr userDrawn="1"/>
        </p:nvSpPr>
        <p:spPr>
          <a:xfrm>
            <a:off x="-2808000" y="21074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Presentation title with multiple lines, please keep as short as possible</a:t>
            </a:r>
          </a:p>
        </p:txBody>
      </p:sp>
      <p:sp>
        <p:nvSpPr>
          <p:cNvPr id="5" name="Abgerundete rechteckige Legende 10">
            <a:extLst>
              <a:ext uri="{FF2B5EF4-FFF2-40B4-BE49-F238E27FC236}">
                <a16:creationId xmlns:a16="http://schemas.microsoft.com/office/drawing/2014/main" id="{9FA1DB77-CFFC-50A2-44D5-AFF434240524}"/>
              </a:ext>
            </a:extLst>
          </p:cNvPr>
          <p:cNvSpPr/>
          <p:nvPr userDrawn="1"/>
        </p:nvSpPr>
        <p:spPr>
          <a:xfrm>
            <a:off x="-2808000" y="3095159"/>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only one line long, move this text frame up and align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three lines long, move this text frame down and align it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second list level is used for name, position, event and date.</a:t>
            </a:r>
          </a:p>
        </p:txBody>
      </p:sp>
    </p:spTree>
    <p:extLst>
      <p:ext uri="{BB962C8B-B14F-4D97-AF65-F5344CB8AC3E}">
        <p14:creationId xmlns:p14="http://schemas.microsoft.com/office/powerpoint/2010/main" val="4294354897"/>
      </p:ext>
    </p:extLst>
  </p:cSld>
  <p:clrMapOvr>
    <a:masterClrMapping/>
  </p:clrMapOvr>
  <p:extLst>
    <p:ext uri="{DCECCB84-F9BA-43D5-87BE-67443E8EF086}">
      <p15:sldGuideLst xmlns:p15="http://schemas.microsoft.com/office/powerpoint/2012/main">
        <p15:guide id="1" orient="horz" pos="1496" userDrawn="1">
          <p15:clr>
            <a:srgbClr val="FBAE40"/>
          </p15:clr>
        </p15:guide>
        <p15:guide id="2" pos="3840" userDrawn="1">
          <p15:clr>
            <a:srgbClr val="FBAE40"/>
          </p15:clr>
        </p15:guide>
        <p15:guide id="5" pos="3526"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47" Type="http://schemas.openxmlformats.org/officeDocument/2006/relationships/slideLayout" Target="../slideLayouts/slideLayout95.xml"/><Relationship Id="rId50" Type="http://schemas.openxmlformats.org/officeDocument/2006/relationships/theme" Target="../theme/theme2.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slideLayout" Target="../slideLayouts/slideLayout9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41" Type="http://schemas.openxmlformats.org/officeDocument/2006/relationships/slideLayout" Target="../slideLayouts/slideLayout89.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slideLayout" Target="../slideLayouts/slideLayout93.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49" Type="http://schemas.openxmlformats.org/officeDocument/2006/relationships/slideLayout" Target="../slideLayouts/slideLayout97.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4" Type="http://schemas.openxmlformats.org/officeDocument/2006/relationships/slideLayout" Target="../slideLayouts/slideLayout92.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48" Type="http://schemas.openxmlformats.org/officeDocument/2006/relationships/slideLayout" Target="../slideLayouts/slideLayout96.xml"/><Relationship Id="rId8" Type="http://schemas.openxmlformats.org/officeDocument/2006/relationships/slideLayout" Target="../slideLayouts/slideLayout56.xml"/><Relationship Id="rId51"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9" Type="http://schemas.openxmlformats.org/officeDocument/2006/relationships/slideLayout" Target="../slideLayouts/slideLayout136.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34" Type="http://schemas.openxmlformats.org/officeDocument/2006/relationships/slideLayout" Target="../slideLayouts/slideLayout131.xml"/><Relationship Id="rId42" Type="http://schemas.openxmlformats.org/officeDocument/2006/relationships/slideLayout" Target="../slideLayouts/slideLayout139.xml"/><Relationship Id="rId47" Type="http://schemas.openxmlformats.org/officeDocument/2006/relationships/theme" Target="../theme/theme3.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slideLayout" Target="../slideLayouts/slideLayout130.xml"/><Relationship Id="rId38" Type="http://schemas.openxmlformats.org/officeDocument/2006/relationships/slideLayout" Target="../slideLayouts/slideLayout135.xml"/><Relationship Id="rId46" Type="http://schemas.openxmlformats.org/officeDocument/2006/relationships/slideLayout" Target="../slideLayouts/slideLayout143.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29" Type="http://schemas.openxmlformats.org/officeDocument/2006/relationships/slideLayout" Target="../slideLayouts/slideLayout126.xml"/><Relationship Id="rId41" Type="http://schemas.openxmlformats.org/officeDocument/2006/relationships/slideLayout" Target="../slideLayouts/slideLayout138.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slideLayout" Target="../slideLayouts/slideLayout129.xml"/><Relationship Id="rId37" Type="http://schemas.openxmlformats.org/officeDocument/2006/relationships/slideLayout" Target="../slideLayouts/slideLayout134.xml"/><Relationship Id="rId40" Type="http://schemas.openxmlformats.org/officeDocument/2006/relationships/slideLayout" Target="../slideLayouts/slideLayout137.xml"/><Relationship Id="rId45" Type="http://schemas.openxmlformats.org/officeDocument/2006/relationships/slideLayout" Target="../slideLayouts/slideLayout142.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36" Type="http://schemas.openxmlformats.org/officeDocument/2006/relationships/slideLayout" Target="../slideLayouts/slideLayout133.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31" Type="http://schemas.openxmlformats.org/officeDocument/2006/relationships/slideLayout" Target="../slideLayouts/slideLayout128.xml"/><Relationship Id="rId44" Type="http://schemas.openxmlformats.org/officeDocument/2006/relationships/slideLayout" Target="../slideLayouts/slideLayout141.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35" Type="http://schemas.openxmlformats.org/officeDocument/2006/relationships/slideLayout" Target="../slideLayouts/slideLayout132.xml"/><Relationship Id="rId43" Type="http://schemas.openxmlformats.org/officeDocument/2006/relationships/slideLayout" Target="../slideLayouts/slideLayout140.xml"/><Relationship Id="rId48"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slideLayout" Target="../slideLayouts/slideLayout169.xml"/><Relationship Id="rId39" Type="http://schemas.openxmlformats.org/officeDocument/2006/relationships/slideLayout" Target="../slideLayouts/slideLayout182.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34" Type="http://schemas.openxmlformats.org/officeDocument/2006/relationships/slideLayout" Target="../slideLayouts/slideLayout177.xml"/><Relationship Id="rId42" Type="http://schemas.openxmlformats.org/officeDocument/2006/relationships/slideLayout" Target="../slideLayouts/slideLayout185.xml"/><Relationship Id="rId47" Type="http://schemas.openxmlformats.org/officeDocument/2006/relationships/slideLayout" Target="../slideLayouts/slideLayout190.xml"/><Relationship Id="rId50" Type="http://schemas.openxmlformats.org/officeDocument/2006/relationships/image" Target="../media/image1.emf"/><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33" Type="http://schemas.openxmlformats.org/officeDocument/2006/relationships/slideLayout" Target="../slideLayouts/slideLayout176.xml"/><Relationship Id="rId38" Type="http://schemas.openxmlformats.org/officeDocument/2006/relationships/slideLayout" Target="../slideLayouts/slideLayout181.xml"/><Relationship Id="rId46" Type="http://schemas.openxmlformats.org/officeDocument/2006/relationships/slideLayout" Target="../slideLayouts/slideLayout189.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29" Type="http://schemas.openxmlformats.org/officeDocument/2006/relationships/slideLayout" Target="../slideLayouts/slideLayout172.xml"/><Relationship Id="rId41" Type="http://schemas.openxmlformats.org/officeDocument/2006/relationships/slideLayout" Target="../slideLayouts/slideLayout184.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32" Type="http://schemas.openxmlformats.org/officeDocument/2006/relationships/slideLayout" Target="../slideLayouts/slideLayout175.xml"/><Relationship Id="rId37" Type="http://schemas.openxmlformats.org/officeDocument/2006/relationships/slideLayout" Target="../slideLayouts/slideLayout180.xml"/><Relationship Id="rId40" Type="http://schemas.openxmlformats.org/officeDocument/2006/relationships/slideLayout" Target="../slideLayouts/slideLayout183.xml"/><Relationship Id="rId45" Type="http://schemas.openxmlformats.org/officeDocument/2006/relationships/slideLayout" Target="../slideLayouts/slideLayout188.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36" Type="http://schemas.openxmlformats.org/officeDocument/2006/relationships/slideLayout" Target="../slideLayouts/slideLayout179.xml"/><Relationship Id="rId49" Type="http://schemas.openxmlformats.org/officeDocument/2006/relationships/theme" Target="../theme/theme4.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31" Type="http://schemas.openxmlformats.org/officeDocument/2006/relationships/slideLayout" Target="../slideLayouts/slideLayout174.xml"/><Relationship Id="rId44" Type="http://schemas.openxmlformats.org/officeDocument/2006/relationships/slideLayout" Target="../slideLayouts/slideLayout187.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30" Type="http://schemas.openxmlformats.org/officeDocument/2006/relationships/slideLayout" Target="../slideLayouts/slideLayout173.xml"/><Relationship Id="rId35" Type="http://schemas.openxmlformats.org/officeDocument/2006/relationships/slideLayout" Target="../slideLayouts/slideLayout178.xml"/><Relationship Id="rId43" Type="http://schemas.openxmlformats.org/officeDocument/2006/relationships/slideLayout" Target="../slideLayouts/slideLayout186.xml"/><Relationship Id="rId48" Type="http://schemas.openxmlformats.org/officeDocument/2006/relationships/slideLayout" Target="../slideLayouts/slideLayout191.xml"/><Relationship Id="rId8" Type="http://schemas.openxmlformats.org/officeDocument/2006/relationships/slideLayout" Target="../slideLayouts/slideLayout15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04.xml"/><Relationship Id="rId18" Type="http://schemas.openxmlformats.org/officeDocument/2006/relationships/slideLayout" Target="../slideLayouts/slideLayout209.xml"/><Relationship Id="rId26" Type="http://schemas.openxmlformats.org/officeDocument/2006/relationships/slideLayout" Target="../slideLayouts/slideLayout217.xml"/><Relationship Id="rId39" Type="http://schemas.openxmlformats.org/officeDocument/2006/relationships/slideLayout" Target="../slideLayouts/slideLayout230.xml"/><Relationship Id="rId3" Type="http://schemas.openxmlformats.org/officeDocument/2006/relationships/slideLayout" Target="../slideLayouts/slideLayout194.xml"/><Relationship Id="rId21" Type="http://schemas.openxmlformats.org/officeDocument/2006/relationships/slideLayout" Target="../slideLayouts/slideLayout212.xml"/><Relationship Id="rId34" Type="http://schemas.openxmlformats.org/officeDocument/2006/relationships/slideLayout" Target="../slideLayouts/slideLayout225.xml"/><Relationship Id="rId42" Type="http://schemas.openxmlformats.org/officeDocument/2006/relationships/slideLayout" Target="../slideLayouts/slideLayout233.xml"/><Relationship Id="rId47" Type="http://schemas.openxmlformats.org/officeDocument/2006/relationships/slideLayout" Target="../slideLayouts/slideLayout238.xml"/><Relationship Id="rId50" Type="http://schemas.openxmlformats.org/officeDocument/2006/relationships/image" Target="../media/image1.emf"/><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5" Type="http://schemas.openxmlformats.org/officeDocument/2006/relationships/slideLayout" Target="../slideLayouts/slideLayout216.xml"/><Relationship Id="rId33" Type="http://schemas.openxmlformats.org/officeDocument/2006/relationships/slideLayout" Target="../slideLayouts/slideLayout224.xml"/><Relationship Id="rId38" Type="http://schemas.openxmlformats.org/officeDocument/2006/relationships/slideLayout" Target="../slideLayouts/slideLayout229.xml"/><Relationship Id="rId46" Type="http://schemas.openxmlformats.org/officeDocument/2006/relationships/slideLayout" Target="../slideLayouts/slideLayout237.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20" Type="http://schemas.openxmlformats.org/officeDocument/2006/relationships/slideLayout" Target="../slideLayouts/slideLayout211.xml"/><Relationship Id="rId29" Type="http://schemas.openxmlformats.org/officeDocument/2006/relationships/slideLayout" Target="../slideLayouts/slideLayout220.xml"/><Relationship Id="rId41" Type="http://schemas.openxmlformats.org/officeDocument/2006/relationships/slideLayout" Target="../slideLayouts/slideLayout232.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24" Type="http://schemas.openxmlformats.org/officeDocument/2006/relationships/slideLayout" Target="../slideLayouts/slideLayout215.xml"/><Relationship Id="rId32" Type="http://schemas.openxmlformats.org/officeDocument/2006/relationships/slideLayout" Target="../slideLayouts/slideLayout223.xml"/><Relationship Id="rId37" Type="http://schemas.openxmlformats.org/officeDocument/2006/relationships/slideLayout" Target="../slideLayouts/slideLayout228.xml"/><Relationship Id="rId40" Type="http://schemas.openxmlformats.org/officeDocument/2006/relationships/slideLayout" Target="../slideLayouts/slideLayout231.xml"/><Relationship Id="rId45" Type="http://schemas.openxmlformats.org/officeDocument/2006/relationships/slideLayout" Target="../slideLayouts/slideLayout236.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23" Type="http://schemas.openxmlformats.org/officeDocument/2006/relationships/slideLayout" Target="../slideLayouts/slideLayout214.xml"/><Relationship Id="rId28" Type="http://schemas.openxmlformats.org/officeDocument/2006/relationships/slideLayout" Target="../slideLayouts/slideLayout219.xml"/><Relationship Id="rId36" Type="http://schemas.openxmlformats.org/officeDocument/2006/relationships/slideLayout" Target="../slideLayouts/slideLayout227.xml"/><Relationship Id="rId49" Type="http://schemas.openxmlformats.org/officeDocument/2006/relationships/theme" Target="../theme/theme5.xml"/><Relationship Id="rId10" Type="http://schemas.openxmlformats.org/officeDocument/2006/relationships/slideLayout" Target="../slideLayouts/slideLayout201.xml"/><Relationship Id="rId19" Type="http://schemas.openxmlformats.org/officeDocument/2006/relationships/slideLayout" Target="../slideLayouts/slideLayout210.xml"/><Relationship Id="rId31" Type="http://schemas.openxmlformats.org/officeDocument/2006/relationships/slideLayout" Target="../slideLayouts/slideLayout222.xml"/><Relationship Id="rId44" Type="http://schemas.openxmlformats.org/officeDocument/2006/relationships/slideLayout" Target="../slideLayouts/slideLayout235.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 Id="rId22" Type="http://schemas.openxmlformats.org/officeDocument/2006/relationships/slideLayout" Target="../slideLayouts/slideLayout213.xml"/><Relationship Id="rId27" Type="http://schemas.openxmlformats.org/officeDocument/2006/relationships/slideLayout" Target="../slideLayouts/slideLayout218.xml"/><Relationship Id="rId30" Type="http://schemas.openxmlformats.org/officeDocument/2006/relationships/slideLayout" Target="../slideLayouts/slideLayout221.xml"/><Relationship Id="rId35" Type="http://schemas.openxmlformats.org/officeDocument/2006/relationships/slideLayout" Target="../slideLayouts/slideLayout226.xml"/><Relationship Id="rId43" Type="http://schemas.openxmlformats.org/officeDocument/2006/relationships/slideLayout" Target="../slideLayouts/slideLayout234.xml"/><Relationship Id="rId48" Type="http://schemas.openxmlformats.org/officeDocument/2006/relationships/slideLayout" Target="../slideLayouts/slideLayout239.xml"/><Relationship Id="rId8" Type="http://schemas.openxmlformats.org/officeDocument/2006/relationships/slideLayout" Target="../slideLayouts/slideLayout1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B90DB8D-0673-781E-BCA9-62E8C9D50279}"/>
              </a:ext>
            </a:extLst>
          </p:cNvPr>
          <p:cNvSpPr>
            <a:spLocks noGrp="1"/>
          </p:cNvSpPr>
          <p:nvPr>
            <p:ph type="title"/>
          </p:nvPr>
        </p:nvSpPr>
        <p:spPr>
          <a:xfrm>
            <a:off x="287337" y="211525"/>
            <a:ext cx="11615737" cy="612000"/>
          </a:xfrm>
          <a:prstGeom prst="rect">
            <a:avLst/>
          </a:prstGeom>
        </p:spPr>
        <p:txBody>
          <a:bodyPr vert="horz" lIns="0" tIns="0" rIns="0" bIns="0" rtlCol="0" anchor="t" anchorCtr="0">
            <a:noAutofit/>
          </a:bodyPr>
          <a:lstStyle/>
          <a:p>
            <a:r>
              <a:rPr lang="en-US"/>
              <a:t>Click to edit Master title style</a:t>
            </a:r>
            <a:endParaRPr lang="en-US" noProof="0" dirty="0"/>
          </a:p>
        </p:txBody>
      </p:sp>
      <p:sp>
        <p:nvSpPr>
          <p:cNvPr id="3" name="Textplatzhalter 2">
            <a:extLst>
              <a:ext uri="{FF2B5EF4-FFF2-40B4-BE49-F238E27FC236}">
                <a16:creationId xmlns:a16="http://schemas.microsoft.com/office/drawing/2014/main" id="{B53CEAF0-FDF5-A52A-70B7-2DA6AE7B3F56}"/>
              </a:ext>
            </a:extLst>
          </p:cNvPr>
          <p:cNvSpPr>
            <a:spLocks noGrp="1"/>
          </p:cNvSpPr>
          <p:nvPr>
            <p:ph type="body" idx="1"/>
          </p:nvPr>
        </p:nvSpPr>
        <p:spPr>
          <a:xfrm>
            <a:off x="287337" y="1380661"/>
            <a:ext cx="11615737" cy="4902664"/>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
        <p:nvSpPr>
          <p:cNvPr id="5" name="Fußzeilenplatzhalter 4">
            <a:extLst>
              <a:ext uri="{FF2B5EF4-FFF2-40B4-BE49-F238E27FC236}">
                <a16:creationId xmlns:a16="http://schemas.microsoft.com/office/drawing/2014/main" id="{B13722F9-A0D3-7C43-62B5-80960AF3865C}"/>
              </a:ext>
            </a:extLst>
          </p:cNvPr>
          <p:cNvSpPr>
            <a:spLocks noGrp="1"/>
          </p:cNvSpPr>
          <p:nvPr>
            <p:ph type="ftr" sz="quarter" idx="3"/>
          </p:nvPr>
        </p:nvSpPr>
        <p:spPr>
          <a:xfrm>
            <a:off x="1278000" y="6450420"/>
            <a:ext cx="6656400" cy="144000"/>
          </a:xfrm>
          <a:prstGeom prst="rect">
            <a:avLst/>
          </a:prstGeom>
        </p:spPr>
        <p:txBody>
          <a:bodyPr vert="horz" lIns="0" tIns="0" rIns="0" bIns="0" rtlCol="0" anchor="b" anchorCtr="0">
            <a:noAutofit/>
          </a:bodyPr>
          <a:lstStyle>
            <a:lvl1pPr algn="l">
              <a:defRPr sz="900" b="0">
                <a:solidFill>
                  <a:schemeClr val="tx2"/>
                </a:solidFill>
              </a:defRPr>
            </a:lvl1p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6" name="Foliennummernplatzhalter 5">
            <a:extLst>
              <a:ext uri="{FF2B5EF4-FFF2-40B4-BE49-F238E27FC236}">
                <a16:creationId xmlns:a16="http://schemas.microsoft.com/office/drawing/2014/main" id="{0F987E40-E517-6727-C893-BA09ADB46723}"/>
              </a:ext>
            </a:extLst>
          </p:cNvPr>
          <p:cNvSpPr>
            <a:spLocks noGrp="1"/>
          </p:cNvSpPr>
          <p:nvPr>
            <p:ph type="sldNum" sz="quarter" idx="4"/>
          </p:nvPr>
        </p:nvSpPr>
        <p:spPr>
          <a:xfrm>
            <a:off x="289199" y="6450420"/>
            <a:ext cx="540000" cy="144000"/>
          </a:xfrm>
          <a:prstGeom prst="rect">
            <a:avLst/>
          </a:prstGeom>
        </p:spPr>
        <p:txBody>
          <a:bodyPr vert="horz" lIns="0" tIns="0" rIns="0" bIns="0" rtlCol="0" anchor="b" anchorCtr="0">
            <a:noAutofit/>
          </a:bodyPr>
          <a:lstStyle>
            <a:lvl1pPr algn="l">
              <a:defRPr sz="900" b="0">
                <a:solidFill>
                  <a:schemeClr val="tx2"/>
                </a:solidFill>
              </a:defRPr>
            </a:lvl1pPr>
          </a:lstStyle>
          <a:p>
            <a:fld id="{9A0F3412-00EB-454F-952B-1EB5D3D69307}" type="slidenum">
              <a:rPr lang="en-US" noProof="0" smtClean="0"/>
              <a:pPr/>
              <a:t>‹#›</a:t>
            </a:fld>
            <a:endParaRPr lang="en-US" noProof="0" dirty="0"/>
          </a:p>
        </p:txBody>
      </p:sp>
      <p:pic>
        <p:nvPicPr>
          <p:cNvPr id="11" name="Grafik 10">
            <a:extLst>
              <a:ext uri="{FF2B5EF4-FFF2-40B4-BE49-F238E27FC236}">
                <a16:creationId xmlns:a16="http://schemas.microsoft.com/office/drawing/2014/main" id="{8251E36B-DCFE-24C9-8E47-8C69412F6AFF}"/>
              </a:ext>
            </a:extLst>
          </p:cNvPr>
          <p:cNvPicPr>
            <a:picLocks noChangeAspect="1"/>
          </p:cNvPicPr>
          <p:nvPr userDrawn="1"/>
        </p:nvPicPr>
        <p:blipFill>
          <a:blip r:embed="rId50">
            <a:extLst>
              <a:ext uri="{28A0092B-C50C-407E-A947-70E740481C1C}">
                <a14:useLocalDpi xmlns:a14="http://schemas.microsoft.com/office/drawing/2010/main" val="0"/>
              </a:ext>
            </a:extLst>
          </a:blip>
          <a:stretch>
            <a:fillRect/>
          </a:stretch>
        </p:blipFill>
        <p:spPr>
          <a:xfrm>
            <a:off x="10749987" y="6421753"/>
            <a:ext cx="1155600" cy="151690"/>
          </a:xfrm>
          <a:prstGeom prst="rect">
            <a:avLst/>
          </a:prstGeom>
        </p:spPr>
      </p:pic>
    </p:spTree>
    <p:extLst>
      <p:ext uri="{BB962C8B-B14F-4D97-AF65-F5344CB8AC3E}">
        <p14:creationId xmlns:p14="http://schemas.microsoft.com/office/powerpoint/2010/main" val="1911387212"/>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61" r:id="rId3"/>
    <p:sldLayoutId id="2147483666" r:id="rId4"/>
    <p:sldLayoutId id="2147483687" r:id="rId5"/>
    <p:sldLayoutId id="2147483688" r:id="rId6"/>
    <p:sldLayoutId id="2147483684" r:id="rId7"/>
    <p:sldLayoutId id="2147483670" r:id="rId8"/>
    <p:sldLayoutId id="2147483692" r:id="rId9"/>
    <p:sldLayoutId id="2147483693" r:id="rId10"/>
    <p:sldLayoutId id="2147483675" r:id="rId11"/>
    <p:sldLayoutId id="2147483694" r:id="rId12"/>
    <p:sldLayoutId id="2147483682" r:id="rId13"/>
    <p:sldLayoutId id="2147483698" r:id="rId14"/>
    <p:sldLayoutId id="2147483699" r:id="rId15"/>
    <p:sldLayoutId id="2147483700" r:id="rId16"/>
    <p:sldLayoutId id="2147483650" r:id="rId17"/>
    <p:sldLayoutId id="2147483652" r:id="rId18"/>
    <p:sldLayoutId id="2147483701" r:id="rId19"/>
    <p:sldLayoutId id="2147483680" r:id="rId20"/>
    <p:sldLayoutId id="2147483702" r:id="rId21"/>
    <p:sldLayoutId id="2147483703" r:id="rId22"/>
    <p:sldLayoutId id="2147483704" r:id="rId23"/>
    <p:sldLayoutId id="2147483705" r:id="rId24"/>
    <p:sldLayoutId id="2147483707" r:id="rId25"/>
    <p:sldLayoutId id="2147483706" r:id="rId26"/>
    <p:sldLayoutId id="2147483708" r:id="rId27"/>
    <p:sldLayoutId id="2147483715" r:id="rId28"/>
    <p:sldLayoutId id="2147483683" r:id="rId29"/>
    <p:sldLayoutId id="2147483709" r:id="rId30"/>
    <p:sldLayoutId id="2147483710" r:id="rId31"/>
    <p:sldLayoutId id="2147483716" r:id="rId32"/>
    <p:sldLayoutId id="2147483717" r:id="rId33"/>
    <p:sldLayoutId id="2147483719" r:id="rId34"/>
    <p:sldLayoutId id="2147483924" r:id="rId35"/>
    <p:sldLayoutId id="2147483720" r:id="rId36"/>
    <p:sldLayoutId id="2147483722" r:id="rId37"/>
    <p:sldLayoutId id="2147483723" r:id="rId38"/>
    <p:sldLayoutId id="2147483724" r:id="rId39"/>
    <p:sldLayoutId id="2147483725" r:id="rId40"/>
    <p:sldLayoutId id="2147483727" r:id="rId41"/>
    <p:sldLayoutId id="2147483726" r:id="rId42"/>
    <p:sldLayoutId id="2147483654" r:id="rId43"/>
    <p:sldLayoutId id="2147483655" r:id="rId44"/>
    <p:sldLayoutId id="2147483711" r:id="rId45"/>
    <p:sldLayoutId id="2147483712" r:id="rId46"/>
    <p:sldLayoutId id="2147483713" r:id="rId47"/>
    <p:sldLayoutId id="2147483714" r:id="rId48"/>
  </p:sldLayoutIdLst>
  <p:hf sldNum="0" hdr="0" dt="0"/>
  <p:txStyles>
    <p:titleStyle>
      <a:lvl1pPr algn="l" defTabSz="914400" rtl="0" eaLnBrk="1" latinLnBrk="0" hangingPunct="1">
        <a:lnSpc>
          <a:spcPct val="100000"/>
        </a:lnSpc>
        <a:spcBef>
          <a:spcPct val="0"/>
        </a:spcBef>
        <a:buNone/>
        <a:defRPr sz="20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400" b="1" kern="1200">
          <a:solidFill>
            <a:schemeClr val="tx2"/>
          </a:solidFill>
          <a:latin typeface="+mn-lt"/>
          <a:ea typeface="+mn-ea"/>
          <a:cs typeface="+mn-cs"/>
        </a:defRPr>
      </a:lvl1pPr>
      <a:lvl2pPr marL="270000" indent="-270000" algn="l" defTabSz="914400" rtl="0" eaLnBrk="1" latinLnBrk="0" hangingPunct="1">
        <a:lnSpc>
          <a:spcPct val="100000"/>
        </a:lnSpc>
        <a:spcBef>
          <a:spcPts val="0"/>
        </a:spcBef>
        <a:spcAft>
          <a:spcPts val="600"/>
        </a:spcAft>
        <a:buFont typeface="Symbol" panose="05050102010706020507" pitchFamily="18" charset="2"/>
        <a:buChar char="-"/>
        <a:defRPr sz="1400" kern="1200">
          <a:solidFill>
            <a:schemeClr val="tx2"/>
          </a:solidFill>
          <a:latin typeface="+mn-lt"/>
          <a:ea typeface="+mn-ea"/>
          <a:cs typeface="+mn-cs"/>
        </a:defRPr>
      </a:lvl2pPr>
      <a:lvl3pPr marL="540000" indent="-27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810000" indent="-270000" algn="l" defTabSz="914400" rtl="0" eaLnBrk="1" latinLnBrk="0" hangingPunct="1">
        <a:lnSpc>
          <a:spcPct val="100000"/>
        </a:lnSpc>
        <a:spcBef>
          <a:spcPts val="0"/>
        </a:spcBef>
        <a:spcAft>
          <a:spcPts val="600"/>
        </a:spcAft>
        <a:buFont typeface="Symbol" panose="05050102010706020507" pitchFamily="18" charset="2"/>
        <a:buChar char="-"/>
        <a:defRPr sz="1400" b="0" kern="1200">
          <a:solidFill>
            <a:schemeClr val="tx2"/>
          </a:solidFill>
          <a:latin typeface="+mn-lt"/>
          <a:ea typeface="+mn-ea"/>
          <a:cs typeface="+mn-cs"/>
        </a:defRPr>
      </a:lvl4pPr>
      <a:lvl5pPr marL="0" indent="0" algn="ctr" defTabSz="914400" rtl="0" eaLnBrk="1" latinLnBrk="0" hangingPunct="1">
        <a:lnSpc>
          <a:spcPct val="100000"/>
        </a:lnSpc>
        <a:spcBef>
          <a:spcPts val="0"/>
        </a:spcBef>
        <a:spcAft>
          <a:spcPts val="600"/>
        </a:spcAft>
        <a:buFont typeface="Symbol" panose="05050102010706020507" pitchFamily="18" charset="2"/>
        <a:buNone/>
        <a:defRPr sz="1400" b="1" kern="1200">
          <a:solidFill>
            <a:schemeClr val="tx2"/>
          </a:solidFill>
          <a:latin typeface="+mn-lt"/>
          <a:ea typeface="+mn-ea"/>
          <a:cs typeface="+mn-cs"/>
        </a:defRPr>
      </a:lvl5pPr>
      <a:lvl6pPr marL="0" indent="0" algn="ctr" defTabSz="914400" rtl="0" eaLnBrk="1" latinLnBrk="0" hangingPunct="1">
        <a:lnSpc>
          <a:spcPct val="100000"/>
        </a:lnSpc>
        <a:spcBef>
          <a:spcPts val="0"/>
        </a:spcBef>
        <a:spcAft>
          <a:spcPts val="600"/>
        </a:spcAft>
        <a:buFont typeface="Symbol" panose="05050102010706020507" pitchFamily="18" charset="2"/>
        <a:buNone/>
        <a:defRPr sz="2000" b="1" kern="1200">
          <a:solidFill>
            <a:schemeClr val="tx2"/>
          </a:solidFill>
          <a:latin typeface="+mn-lt"/>
          <a:ea typeface="+mn-ea"/>
          <a:cs typeface="+mn-cs"/>
        </a:defRPr>
      </a:lvl6pPr>
      <a:lvl7pPr marL="0" indent="0" algn="ctr" defTabSz="914400" rtl="0" eaLnBrk="1" latinLnBrk="0" hangingPunct="1">
        <a:lnSpc>
          <a:spcPct val="100000"/>
        </a:lnSpc>
        <a:spcBef>
          <a:spcPts val="0"/>
        </a:spcBef>
        <a:spcAft>
          <a:spcPts val="600"/>
        </a:spcAft>
        <a:buFont typeface="Arial" panose="020B0604020202020204" pitchFamily="34" charset="0"/>
        <a:buNone/>
        <a:defRPr sz="3000" b="0" kern="1200">
          <a:solidFill>
            <a:schemeClr val="tx2"/>
          </a:solidFill>
          <a:latin typeface="+mn-lt"/>
          <a:ea typeface="+mn-ea"/>
          <a:cs typeface="+mn-cs"/>
        </a:defRPr>
      </a:lvl7pPr>
      <a:lvl8pPr marL="0" indent="0" algn="ctr" defTabSz="914400" rtl="0" eaLnBrk="1" latinLnBrk="0" hangingPunct="1">
        <a:lnSpc>
          <a:spcPct val="100000"/>
        </a:lnSpc>
        <a:spcBef>
          <a:spcPts val="0"/>
        </a:spcBef>
        <a:spcAft>
          <a:spcPts val="600"/>
        </a:spcAft>
        <a:buFont typeface="Symbol" panose="05050102010706020507" pitchFamily="18" charset="2"/>
        <a:buNone/>
        <a:defRPr sz="4800" kern="1200">
          <a:solidFill>
            <a:schemeClr val="tx2"/>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900" kern="1200">
          <a:solidFill>
            <a:schemeClr val="tx2"/>
          </a:solidFill>
          <a:latin typeface="+mn-lt"/>
          <a:ea typeface="+mn-ea"/>
          <a:cs typeface="+mn-cs"/>
        </a:defRPr>
      </a:lvl9pPr>
    </p:bodyStyle>
    <p:otherStyle>
      <a:defPPr>
        <a:defRPr lang="de-DE"/>
      </a:defPPr>
      <a:lvl1pPr marL="0" indent="0" algn="l" defTabSz="914400" rtl="0" eaLnBrk="1" latinLnBrk="0" hangingPunct="1">
        <a:lnSpc>
          <a:spcPct val="100000"/>
        </a:lnSpc>
        <a:spcBef>
          <a:spcPts val="0"/>
        </a:spcBef>
        <a:spcAft>
          <a:spcPts val="600"/>
        </a:spcAft>
        <a:buFont typeface="Arial" panose="020B0604020202020204" pitchFamily="34" charset="0"/>
        <a:buNone/>
        <a:defRPr sz="1400" b="1" kern="1200">
          <a:solidFill>
            <a:schemeClr val="tx2"/>
          </a:solidFill>
          <a:latin typeface="+mn-lt"/>
          <a:ea typeface="+mn-ea"/>
          <a:cs typeface="+mn-cs"/>
        </a:defRPr>
      </a:lvl1pPr>
      <a:lvl2pPr marL="270000" indent="-270000" algn="l" defTabSz="914400" rtl="0" eaLnBrk="1" latinLnBrk="0" hangingPunct="1">
        <a:lnSpc>
          <a:spcPct val="100000"/>
        </a:lnSpc>
        <a:spcBef>
          <a:spcPts val="0"/>
        </a:spcBef>
        <a:spcAft>
          <a:spcPts val="600"/>
        </a:spcAft>
        <a:buFont typeface="Symbol" panose="05050102010706020507" pitchFamily="18" charset="2"/>
        <a:buChar char="-"/>
        <a:defRPr sz="1400" kern="1200">
          <a:solidFill>
            <a:schemeClr val="tx2"/>
          </a:solidFill>
          <a:latin typeface="+mn-lt"/>
          <a:ea typeface="+mn-ea"/>
          <a:cs typeface="+mn-cs"/>
        </a:defRPr>
      </a:lvl2pPr>
      <a:lvl3pPr marL="540000" indent="-27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810000" indent="-270000" algn="l" defTabSz="914400" rtl="0" eaLnBrk="1" latinLnBrk="0" hangingPunct="1">
        <a:lnSpc>
          <a:spcPct val="100000"/>
        </a:lnSpc>
        <a:spcBef>
          <a:spcPts val="0"/>
        </a:spcBef>
        <a:spcAft>
          <a:spcPts val="600"/>
        </a:spcAft>
        <a:buFont typeface="Symbol" panose="05050102010706020507" pitchFamily="18" charset="2"/>
        <a:buChar char="-"/>
        <a:defRPr sz="1400" b="0" kern="1200">
          <a:solidFill>
            <a:schemeClr val="tx2"/>
          </a:solidFill>
          <a:latin typeface="+mn-lt"/>
          <a:ea typeface="+mn-ea"/>
          <a:cs typeface="+mn-cs"/>
        </a:defRPr>
      </a:lvl4pPr>
      <a:lvl5pPr marL="0" indent="0" algn="ctr" defTabSz="914400" rtl="0" eaLnBrk="1" latinLnBrk="0" hangingPunct="1">
        <a:lnSpc>
          <a:spcPct val="100000"/>
        </a:lnSpc>
        <a:spcBef>
          <a:spcPts val="0"/>
        </a:spcBef>
        <a:spcAft>
          <a:spcPts val="600"/>
        </a:spcAft>
        <a:buFont typeface="Symbol" panose="05050102010706020507" pitchFamily="18" charset="2"/>
        <a:buNone/>
        <a:defRPr sz="1400" b="1" kern="1200">
          <a:solidFill>
            <a:schemeClr val="tx2"/>
          </a:solidFill>
          <a:latin typeface="+mn-lt"/>
          <a:ea typeface="+mn-ea"/>
          <a:cs typeface="+mn-cs"/>
        </a:defRPr>
      </a:lvl5pPr>
      <a:lvl6pPr marL="0" indent="0" algn="ctr" defTabSz="914400" rtl="0" eaLnBrk="1" latinLnBrk="0" hangingPunct="1">
        <a:lnSpc>
          <a:spcPct val="100000"/>
        </a:lnSpc>
        <a:spcBef>
          <a:spcPts val="0"/>
        </a:spcBef>
        <a:spcAft>
          <a:spcPts val="600"/>
        </a:spcAft>
        <a:buFont typeface="Symbol" panose="05050102010706020507" pitchFamily="18" charset="2"/>
        <a:buNone/>
        <a:defRPr sz="2000" b="1" kern="1200">
          <a:solidFill>
            <a:schemeClr val="tx2"/>
          </a:solidFill>
          <a:latin typeface="+mn-lt"/>
          <a:ea typeface="+mn-ea"/>
          <a:cs typeface="+mn-cs"/>
        </a:defRPr>
      </a:lvl6pPr>
      <a:lvl7pPr marL="0" indent="0" algn="ctr" defTabSz="914400" rtl="0" eaLnBrk="1" latinLnBrk="0" hangingPunct="1">
        <a:lnSpc>
          <a:spcPct val="100000"/>
        </a:lnSpc>
        <a:spcBef>
          <a:spcPts val="0"/>
        </a:spcBef>
        <a:spcAft>
          <a:spcPts val="600"/>
        </a:spcAft>
        <a:buFont typeface="Arial" panose="020B0604020202020204" pitchFamily="34" charset="0"/>
        <a:buNone/>
        <a:defRPr sz="3000" b="0" kern="1200">
          <a:solidFill>
            <a:schemeClr val="tx2"/>
          </a:solidFill>
          <a:latin typeface="+mn-lt"/>
          <a:ea typeface="+mn-ea"/>
          <a:cs typeface="+mn-cs"/>
        </a:defRPr>
      </a:lvl7pPr>
      <a:lvl8pPr marL="0" indent="0" algn="ctr" defTabSz="914400" rtl="0" eaLnBrk="1" latinLnBrk="0" hangingPunct="1">
        <a:lnSpc>
          <a:spcPct val="100000"/>
        </a:lnSpc>
        <a:spcBef>
          <a:spcPts val="0"/>
        </a:spcBef>
        <a:spcAft>
          <a:spcPts val="600"/>
        </a:spcAft>
        <a:buFont typeface="Symbol" panose="05050102010706020507" pitchFamily="18" charset="2"/>
        <a:buNone/>
        <a:defRPr sz="4800" kern="1200">
          <a:solidFill>
            <a:schemeClr val="tx2"/>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900" kern="1200">
          <a:solidFill>
            <a:schemeClr val="tx2"/>
          </a:solidFill>
          <a:latin typeface="+mn-lt"/>
          <a:ea typeface="+mn-ea"/>
          <a:cs typeface="+mn-cs"/>
        </a:defRPr>
      </a:lvl9pPr>
    </p:otherStyle>
  </p:txStyles>
  <p:extLst>
    <p:ext uri="{27BBF7A9-308A-43DC-89C8-2F10F3537804}">
      <p15:sldGuideLst xmlns:p15="http://schemas.microsoft.com/office/powerpoint/2012/main">
        <p15:guide id="1" orient="horz" pos="132" userDrawn="1">
          <p15:clr>
            <a:srgbClr val="F26B43"/>
          </p15:clr>
        </p15:guide>
        <p15:guide id="2" pos="181" userDrawn="1">
          <p15:clr>
            <a:srgbClr val="F26B43"/>
          </p15:clr>
        </p15:guide>
        <p15:guide id="3" pos="7498" userDrawn="1">
          <p15:clr>
            <a:srgbClr val="F26B43"/>
          </p15:clr>
        </p15:guide>
        <p15:guide id="4" orient="horz" pos="4137" userDrawn="1">
          <p15:clr>
            <a:srgbClr val="F26B43"/>
          </p15:clr>
        </p15:guide>
        <p15:guide id="5" orient="horz" pos="395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B90DB8D-0673-781E-BCA9-62E8C9D50279}"/>
              </a:ext>
            </a:extLst>
          </p:cNvPr>
          <p:cNvSpPr>
            <a:spLocks noGrp="1"/>
          </p:cNvSpPr>
          <p:nvPr>
            <p:ph type="title"/>
          </p:nvPr>
        </p:nvSpPr>
        <p:spPr>
          <a:xfrm>
            <a:off x="287337" y="211525"/>
            <a:ext cx="11615737" cy="612000"/>
          </a:xfrm>
          <a:prstGeom prst="rect">
            <a:avLst/>
          </a:prstGeom>
        </p:spPr>
        <p:txBody>
          <a:bodyPr vert="horz" lIns="0" tIns="0" rIns="0" bIns="0" rtlCol="0" anchor="t" anchorCtr="0">
            <a:noAutofit/>
          </a:bodyPr>
          <a:lstStyle/>
          <a:p>
            <a:r>
              <a:rPr lang="en-US" dirty="0"/>
              <a:t>Click to edit Master title style</a:t>
            </a:r>
            <a:endParaRPr lang="en-US" noProof="0" dirty="0"/>
          </a:p>
        </p:txBody>
      </p:sp>
      <p:sp>
        <p:nvSpPr>
          <p:cNvPr id="3" name="Textplatzhalter 2">
            <a:extLst>
              <a:ext uri="{FF2B5EF4-FFF2-40B4-BE49-F238E27FC236}">
                <a16:creationId xmlns:a16="http://schemas.microsoft.com/office/drawing/2014/main" id="{B53CEAF0-FDF5-A52A-70B7-2DA6AE7B3F56}"/>
              </a:ext>
            </a:extLst>
          </p:cNvPr>
          <p:cNvSpPr>
            <a:spLocks noGrp="1"/>
          </p:cNvSpPr>
          <p:nvPr>
            <p:ph type="body" idx="1"/>
          </p:nvPr>
        </p:nvSpPr>
        <p:spPr>
          <a:xfrm>
            <a:off x="287337" y="1380661"/>
            <a:ext cx="11615737" cy="4902664"/>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 name="Fußzeilenplatzhalter 4">
            <a:extLst>
              <a:ext uri="{FF2B5EF4-FFF2-40B4-BE49-F238E27FC236}">
                <a16:creationId xmlns:a16="http://schemas.microsoft.com/office/drawing/2014/main" id="{B13722F9-A0D3-7C43-62B5-80960AF3865C}"/>
              </a:ext>
            </a:extLst>
          </p:cNvPr>
          <p:cNvSpPr>
            <a:spLocks noGrp="1"/>
          </p:cNvSpPr>
          <p:nvPr>
            <p:ph type="ftr" sz="quarter" idx="3"/>
          </p:nvPr>
        </p:nvSpPr>
        <p:spPr>
          <a:xfrm>
            <a:off x="1278000" y="6450420"/>
            <a:ext cx="6656400" cy="144000"/>
          </a:xfrm>
          <a:prstGeom prst="rect">
            <a:avLst/>
          </a:prstGeom>
        </p:spPr>
        <p:txBody>
          <a:bodyPr vert="horz" lIns="0" tIns="0" rIns="0" bIns="0" rtlCol="0" anchor="b" anchorCtr="0">
            <a:noAutofit/>
          </a:bodyPr>
          <a:lstStyle>
            <a:lvl1pPr algn="l">
              <a:defRPr sz="900" b="0">
                <a:solidFill>
                  <a:schemeClr val="tx2"/>
                </a:solidFill>
              </a:defRPr>
            </a:lvl1p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6" name="Foliennummernplatzhalter 5">
            <a:extLst>
              <a:ext uri="{FF2B5EF4-FFF2-40B4-BE49-F238E27FC236}">
                <a16:creationId xmlns:a16="http://schemas.microsoft.com/office/drawing/2014/main" id="{0F987E40-E517-6727-C893-BA09ADB46723}"/>
              </a:ext>
            </a:extLst>
          </p:cNvPr>
          <p:cNvSpPr>
            <a:spLocks noGrp="1"/>
          </p:cNvSpPr>
          <p:nvPr>
            <p:ph type="sldNum" sz="quarter" idx="4"/>
          </p:nvPr>
        </p:nvSpPr>
        <p:spPr>
          <a:xfrm>
            <a:off x="289199" y="6450420"/>
            <a:ext cx="540000" cy="144000"/>
          </a:xfrm>
          <a:prstGeom prst="rect">
            <a:avLst/>
          </a:prstGeom>
        </p:spPr>
        <p:txBody>
          <a:bodyPr vert="horz" lIns="0" tIns="0" rIns="0" bIns="0" rtlCol="0" anchor="b" anchorCtr="0">
            <a:noAutofit/>
          </a:bodyPr>
          <a:lstStyle>
            <a:lvl1pPr algn="l">
              <a:defRPr sz="900" b="0">
                <a:solidFill>
                  <a:schemeClr val="tx2"/>
                </a:solidFill>
              </a:defRPr>
            </a:lvl1pPr>
          </a:lstStyle>
          <a:p>
            <a:fld id="{9A0F3412-00EB-454F-952B-1EB5D3D69307}" type="slidenum">
              <a:rPr lang="en-US" noProof="0" smtClean="0"/>
              <a:pPr/>
              <a:t>‹#›</a:t>
            </a:fld>
            <a:endParaRPr lang="en-US" noProof="0" dirty="0"/>
          </a:p>
        </p:txBody>
      </p:sp>
      <p:pic>
        <p:nvPicPr>
          <p:cNvPr id="11" name="Grafik 10">
            <a:extLst>
              <a:ext uri="{FF2B5EF4-FFF2-40B4-BE49-F238E27FC236}">
                <a16:creationId xmlns:a16="http://schemas.microsoft.com/office/drawing/2014/main" id="{8251E36B-DCFE-24C9-8E47-8C69412F6AFF}"/>
              </a:ext>
            </a:extLst>
          </p:cNvPr>
          <p:cNvPicPr>
            <a:picLocks noChangeAspect="1"/>
          </p:cNvPicPr>
          <p:nvPr userDrawn="1"/>
        </p:nvPicPr>
        <p:blipFill>
          <a:blip r:embed="rId51">
            <a:extLst>
              <a:ext uri="{28A0092B-C50C-407E-A947-70E740481C1C}">
                <a14:useLocalDpi xmlns:a14="http://schemas.microsoft.com/office/drawing/2010/main" val="0"/>
              </a:ext>
            </a:extLst>
          </a:blip>
          <a:stretch>
            <a:fillRect/>
          </a:stretch>
        </p:blipFill>
        <p:spPr>
          <a:xfrm>
            <a:off x="10749987" y="6421753"/>
            <a:ext cx="1155600" cy="151690"/>
          </a:xfrm>
          <a:prstGeom prst="rect">
            <a:avLst/>
          </a:prstGeom>
        </p:spPr>
      </p:pic>
    </p:spTree>
    <p:extLst>
      <p:ext uri="{BB962C8B-B14F-4D97-AF65-F5344CB8AC3E}">
        <p14:creationId xmlns:p14="http://schemas.microsoft.com/office/powerpoint/2010/main" val="320022373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9" r:id="rId30"/>
    <p:sldLayoutId id="2147483760" r:id="rId31"/>
    <p:sldLayoutId id="2147483930" r:id="rId32"/>
    <p:sldLayoutId id="2147483931" r:id="rId33"/>
    <p:sldLayoutId id="2147483763" r:id="rId34"/>
    <p:sldLayoutId id="2147483926" r:id="rId35"/>
    <p:sldLayoutId id="2147483764" r:id="rId36"/>
    <p:sldLayoutId id="2147483765" r:id="rId37"/>
    <p:sldLayoutId id="2147483766" r:id="rId38"/>
    <p:sldLayoutId id="2147483767" r:id="rId39"/>
    <p:sldLayoutId id="2147483768" r:id="rId40"/>
    <p:sldLayoutId id="2147483769" r:id="rId41"/>
    <p:sldLayoutId id="2147483770" r:id="rId42"/>
    <p:sldLayoutId id="2147483771" r:id="rId43"/>
    <p:sldLayoutId id="2147483772" r:id="rId44"/>
    <p:sldLayoutId id="2147483773" r:id="rId45"/>
    <p:sldLayoutId id="2147483774" r:id="rId46"/>
    <p:sldLayoutId id="2147483775" r:id="rId47"/>
    <p:sldLayoutId id="2147483776" r:id="rId48"/>
    <p:sldLayoutId id="2147483938" r:id="rId49"/>
  </p:sldLayoutIdLst>
  <p:hf sldNum="0" hdr="0" dt="0"/>
  <p:txStyles>
    <p:titleStyle>
      <a:lvl1pPr algn="l" defTabSz="914400" rtl="0" eaLnBrk="1" latinLnBrk="0" hangingPunct="1">
        <a:lnSpc>
          <a:spcPct val="100000"/>
        </a:lnSpc>
        <a:spcBef>
          <a:spcPct val="0"/>
        </a:spcBef>
        <a:buNone/>
        <a:defRPr sz="20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400" b="1" kern="1200">
          <a:solidFill>
            <a:schemeClr val="tx2"/>
          </a:solidFill>
          <a:latin typeface="+mn-lt"/>
          <a:ea typeface="+mn-ea"/>
          <a:cs typeface="+mn-cs"/>
        </a:defRPr>
      </a:lvl1pPr>
      <a:lvl2pPr marL="270000" indent="-270000" algn="l" defTabSz="914400" rtl="0" eaLnBrk="1" latinLnBrk="0" hangingPunct="1">
        <a:lnSpc>
          <a:spcPct val="100000"/>
        </a:lnSpc>
        <a:spcBef>
          <a:spcPts val="0"/>
        </a:spcBef>
        <a:spcAft>
          <a:spcPts val="600"/>
        </a:spcAft>
        <a:buFont typeface="Symbol" panose="05050102010706020507" pitchFamily="18" charset="2"/>
        <a:buChar char="-"/>
        <a:defRPr sz="1400" kern="1200">
          <a:solidFill>
            <a:schemeClr val="tx2"/>
          </a:solidFill>
          <a:latin typeface="+mn-lt"/>
          <a:ea typeface="+mn-ea"/>
          <a:cs typeface="+mn-cs"/>
        </a:defRPr>
      </a:lvl2pPr>
      <a:lvl3pPr marL="540000" indent="-27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810000" indent="-270000" algn="l" defTabSz="914400" rtl="0" eaLnBrk="1" latinLnBrk="0" hangingPunct="1">
        <a:lnSpc>
          <a:spcPct val="100000"/>
        </a:lnSpc>
        <a:spcBef>
          <a:spcPts val="0"/>
        </a:spcBef>
        <a:spcAft>
          <a:spcPts val="600"/>
        </a:spcAft>
        <a:buFont typeface="Symbol" panose="05050102010706020507" pitchFamily="18" charset="2"/>
        <a:buChar char="-"/>
        <a:defRPr sz="1400" b="0" kern="1200">
          <a:solidFill>
            <a:schemeClr val="tx2"/>
          </a:solidFill>
          <a:latin typeface="+mn-lt"/>
          <a:ea typeface="+mn-ea"/>
          <a:cs typeface="+mn-cs"/>
        </a:defRPr>
      </a:lvl4pPr>
      <a:lvl5pPr marL="0" indent="0" algn="ctr" defTabSz="914400" rtl="0" eaLnBrk="1" latinLnBrk="0" hangingPunct="1">
        <a:lnSpc>
          <a:spcPct val="100000"/>
        </a:lnSpc>
        <a:spcBef>
          <a:spcPts val="0"/>
        </a:spcBef>
        <a:spcAft>
          <a:spcPts val="600"/>
        </a:spcAft>
        <a:buFont typeface="Symbol" panose="05050102010706020507" pitchFamily="18" charset="2"/>
        <a:buNone/>
        <a:defRPr sz="1400" b="1" kern="1200">
          <a:solidFill>
            <a:schemeClr val="tx2"/>
          </a:solidFill>
          <a:latin typeface="+mn-lt"/>
          <a:ea typeface="+mn-ea"/>
          <a:cs typeface="+mn-cs"/>
        </a:defRPr>
      </a:lvl5pPr>
      <a:lvl6pPr marL="0" indent="0" algn="ctr" defTabSz="914400" rtl="0" eaLnBrk="1" latinLnBrk="0" hangingPunct="1">
        <a:lnSpc>
          <a:spcPct val="100000"/>
        </a:lnSpc>
        <a:spcBef>
          <a:spcPts val="0"/>
        </a:spcBef>
        <a:spcAft>
          <a:spcPts val="600"/>
        </a:spcAft>
        <a:buFont typeface="Symbol" panose="05050102010706020507" pitchFamily="18" charset="2"/>
        <a:buNone/>
        <a:defRPr sz="2000" b="1" kern="1200">
          <a:solidFill>
            <a:schemeClr val="tx2"/>
          </a:solidFill>
          <a:latin typeface="+mn-lt"/>
          <a:ea typeface="+mn-ea"/>
          <a:cs typeface="+mn-cs"/>
        </a:defRPr>
      </a:lvl6pPr>
      <a:lvl7pPr marL="0" indent="0" algn="ctr" defTabSz="914400" rtl="0" eaLnBrk="1" latinLnBrk="0" hangingPunct="1">
        <a:lnSpc>
          <a:spcPct val="100000"/>
        </a:lnSpc>
        <a:spcBef>
          <a:spcPts val="0"/>
        </a:spcBef>
        <a:spcAft>
          <a:spcPts val="600"/>
        </a:spcAft>
        <a:buFont typeface="Arial" panose="020B0604020202020204" pitchFamily="34" charset="0"/>
        <a:buNone/>
        <a:defRPr sz="3000" b="0" kern="1200">
          <a:solidFill>
            <a:schemeClr val="tx2"/>
          </a:solidFill>
          <a:latin typeface="+mn-lt"/>
          <a:ea typeface="+mn-ea"/>
          <a:cs typeface="+mn-cs"/>
        </a:defRPr>
      </a:lvl7pPr>
      <a:lvl8pPr marL="0" indent="0" algn="ctr" defTabSz="914400" rtl="0" eaLnBrk="1" latinLnBrk="0" hangingPunct="1">
        <a:lnSpc>
          <a:spcPct val="100000"/>
        </a:lnSpc>
        <a:spcBef>
          <a:spcPts val="0"/>
        </a:spcBef>
        <a:spcAft>
          <a:spcPts val="600"/>
        </a:spcAft>
        <a:buFont typeface="Symbol" panose="05050102010706020507" pitchFamily="18" charset="2"/>
        <a:buNone/>
        <a:defRPr sz="4800" kern="1200">
          <a:solidFill>
            <a:schemeClr val="tx2"/>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900" kern="1200">
          <a:solidFill>
            <a:schemeClr val="tx2"/>
          </a:solidFill>
          <a:latin typeface="+mn-lt"/>
          <a:ea typeface="+mn-ea"/>
          <a:cs typeface="+mn-cs"/>
        </a:defRPr>
      </a:lvl9pPr>
    </p:bodyStyle>
    <p:otherStyle>
      <a:defPPr>
        <a:defRPr lang="de-DE"/>
      </a:defPPr>
      <a:lvl1pPr marL="0" indent="0" algn="l" defTabSz="914400" rtl="0" eaLnBrk="1" latinLnBrk="0" hangingPunct="1">
        <a:lnSpc>
          <a:spcPct val="100000"/>
        </a:lnSpc>
        <a:spcBef>
          <a:spcPts val="0"/>
        </a:spcBef>
        <a:spcAft>
          <a:spcPts val="600"/>
        </a:spcAft>
        <a:buFont typeface="Arial" panose="020B0604020202020204" pitchFamily="34" charset="0"/>
        <a:buNone/>
        <a:defRPr sz="1400" b="1" kern="1200">
          <a:solidFill>
            <a:schemeClr val="tx2"/>
          </a:solidFill>
          <a:latin typeface="+mn-lt"/>
          <a:ea typeface="+mn-ea"/>
          <a:cs typeface="+mn-cs"/>
        </a:defRPr>
      </a:lvl1pPr>
      <a:lvl2pPr marL="270000" indent="-270000" algn="l" defTabSz="914400" rtl="0" eaLnBrk="1" latinLnBrk="0" hangingPunct="1">
        <a:lnSpc>
          <a:spcPct val="100000"/>
        </a:lnSpc>
        <a:spcBef>
          <a:spcPts val="0"/>
        </a:spcBef>
        <a:spcAft>
          <a:spcPts val="600"/>
        </a:spcAft>
        <a:buFont typeface="Symbol" panose="05050102010706020507" pitchFamily="18" charset="2"/>
        <a:buChar char="-"/>
        <a:defRPr sz="1400" kern="1200">
          <a:solidFill>
            <a:schemeClr val="tx2"/>
          </a:solidFill>
          <a:latin typeface="+mn-lt"/>
          <a:ea typeface="+mn-ea"/>
          <a:cs typeface="+mn-cs"/>
        </a:defRPr>
      </a:lvl2pPr>
      <a:lvl3pPr marL="540000" indent="-27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810000" indent="-270000" algn="l" defTabSz="914400" rtl="0" eaLnBrk="1" latinLnBrk="0" hangingPunct="1">
        <a:lnSpc>
          <a:spcPct val="100000"/>
        </a:lnSpc>
        <a:spcBef>
          <a:spcPts val="0"/>
        </a:spcBef>
        <a:spcAft>
          <a:spcPts val="600"/>
        </a:spcAft>
        <a:buFont typeface="Symbol" panose="05050102010706020507" pitchFamily="18" charset="2"/>
        <a:buChar char="-"/>
        <a:defRPr sz="1400" b="0" kern="1200">
          <a:solidFill>
            <a:schemeClr val="tx2"/>
          </a:solidFill>
          <a:latin typeface="+mn-lt"/>
          <a:ea typeface="+mn-ea"/>
          <a:cs typeface="+mn-cs"/>
        </a:defRPr>
      </a:lvl4pPr>
      <a:lvl5pPr marL="0" indent="0" algn="ctr" defTabSz="914400" rtl="0" eaLnBrk="1" latinLnBrk="0" hangingPunct="1">
        <a:lnSpc>
          <a:spcPct val="100000"/>
        </a:lnSpc>
        <a:spcBef>
          <a:spcPts val="0"/>
        </a:spcBef>
        <a:spcAft>
          <a:spcPts val="600"/>
        </a:spcAft>
        <a:buFont typeface="Symbol" panose="05050102010706020507" pitchFamily="18" charset="2"/>
        <a:buNone/>
        <a:defRPr sz="1400" b="1" kern="1200">
          <a:solidFill>
            <a:schemeClr val="tx2"/>
          </a:solidFill>
          <a:latin typeface="+mn-lt"/>
          <a:ea typeface="+mn-ea"/>
          <a:cs typeface="+mn-cs"/>
        </a:defRPr>
      </a:lvl5pPr>
      <a:lvl6pPr marL="0" indent="0" algn="ctr" defTabSz="914400" rtl="0" eaLnBrk="1" latinLnBrk="0" hangingPunct="1">
        <a:lnSpc>
          <a:spcPct val="100000"/>
        </a:lnSpc>
        <a:spcBef>
          <a:spcPts val="0"/>
        </a:spcBef>
        <a:spcAft>
          <a:spcPts val="600"/>
        </a:spcAft>
        <a:buFont typeface="Symbol" panose="05050102010706020507" pitchFamily="18" charset="2"/>
        <a:buNone/>
        <a:defRPr sz="2000" b="1" kern="1200">
          <a:solidFill>
            <a:schemeClr val="tx2"/>
          </a:solidFill>
          <a:latin typeface="+mn-lt"/>
          <a:ea typeface="+mn-ea"/>
          <a:cs typeface="+mn-cs"/>
        </a:defRPr>
      </a:lvl6pPr>
      <a:lvl7pPr marL="0" indent="0" algn="ctr" defTabSz="914400" rtl="0" eaLnBrk="1" latinLnBrk="0" hangingPunct="1">
        <a:lnSpc>
          <a:spcPct val="100000"/>
        </a:lnSpc>
        <a:spcBef>
          <a:spcPts val="0"/>
        </a:spcBef>
        <a:spcAft>
          <a:spcPts val="600"/>
        </a:spcAft>
        <a:buFont typeface="Arial" panose="020B0604020202020204" pitchFamily="34" charset="0"/>
        <a:buNone/>
        <a:defRPr sz="3000" b="0" kern="1200">
          <a:solidFill>
            <a:schemeClr val="tx2"/>
          </a:solidFill>
          <a:latin typeface="+mn-lt"/>
          <a:ea typeface="+mn-ea"/>
          <a:cs typeface="+mn-cs"/>
        </a:defRPr>
      </a:lvl7pPr>
      <a:lvl8pPr marL="0" indent="0" algn="ctr" defTabSz="914400" rtl="0" eaLnBrk="1" latinLnBrk="0" hangingPunct="1">
        <a:lnSpc>
          <a:spcPct val="100000"/>
        </a:lnSpc>
        <a:spcBef>
          <a:spcPts val="0"/>
        </a:spcBef>
        <a:spcAft>
          <a:spcPts val="600"/>
        </a:spcAft>
        <a:buFont typeface="Symbol" panose="05050102010706020507" pitchFamily="18" charset="2"/>
        <a:buNone/>
        <a:defRPr sz="4800" kern="1200">
          <a:solidFill>
            <a:schemeClr val="tx2"/>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900" kern="1200">
          <a:solidFill>
            <a:schemeClr val="tx2"/>
          </a:solidFill>
          <a:latin typeface="+mn-lt"/>
          <a:ea typeface="+mn-ea"/>
          <a:cs typeface="+mn-cs"/>
        </a:defRPr>
      </a:lvl9pPr>
    </p:otherStyle>
  </p:txStyles>
  <p:extLst>
    <p:ext uri="{27BBF7A9-308A-43DC-89C8-2F10F3537804}">
      <p15:sldGuideLst xmlns:p15="http://schemas.microsoft.com/office/powerpoint/2012/main">
        <p15:guide id="1" orient="horz" pos="132" userDrawn="1">
          <p15:clr>
            <a:srgbClr val="F26B43"/>
          </p15:clr>
        </p15:guide>
        <p15:guide id="2" pos="181" userDrawn="1">
          <p15:clr>
            <a:srgbClr val="F26B43"/>
          </p15:clr>
        </p15:guide>
        <p15:guide id="3" pos="7498" userDrawn="1">
          <p15:clr>
            <a:srgbClr val="F26B43"/>
          </p15:clr>
        </p15:guide>
        <p15:guide id="4" orient="horz" pos="4137" userDrawn="1">
          <p15:clr>
            <a:srgbClr val="F26B43"/>
          </p15:clr>
        </p15:guide>
        <p15:guide id="5" orient="horz" pos="395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B90DB8D-0673-781E-BCA9-62E8C9D50279}"/>
              </a:ext>
            </a:extLst>
          </p:cNvPr>
          <p:cNvSpPr>
            <a:spLocks noGrp="1"/>
          </p:cNvSpPr>
          <p:nvPr>
            <p:ph type="title"/>
          </p:nvPr>
        </p:nvSpPr>
        <p:spPr>
          <a:xfrm>
            <a:off x="287337" y="211525"/>
            <a:ext cx="11615737" cy="612000"/>
          </a:xfrm>
          <a:prstGeom prst="rect">
            <a:avLst/>
          </a:prstGeom>
        </p:spPr>
        <p:txBody>
          <a:bodyPr vert="horz" lIns="0" tIns="0" rIns="0" bIns="0" rtlCol="0" anchor="t" anchorCtr="0">
            <a:noAutofit/>
          </a:bodyPr>
          <a:lstStyle/>
          <a:p>
            <a:r>
              <a:rPr lang="en-US" dirty="0"/>
              <a:t>Click to edit Master title style</a:t>
            </a:r>
            <a:endParaRPr lang="en-US" noProof="0" dirty="0"/>
          </a:p>
        </p:txBody>
      </p:sp>
      <p:sp>
        <p:nvSpPr>
          <p:cNvPr id="3" name="Textplatzhalter 2">
            <a:extLst>
              <a:ext uri="{FF2B5EF4-FFF2-40B4-BE49-F238E27FC236}">
                <a16:creationId xmlns:a16="http://schemas.microsoft.com/office/drawing/2014/main" id="{B53CEAF0-FDF5-A52A-70B7-2DA6AE7B3F56}"/>
              </a:ext>
            </a:extLst>
          </p:cNvPr>
          <p:cNvSpPr>
            <a:spLocks noGrp="1"/>
          </p:cNvSpPr>
          <p:nvPr>
            <p:ph type="body" idx="1"/>
          </p:nvPr>
        </p:nvSpPr>
        <p:spPr>
          <a:xfrm>
            <a:off x="287337" y="1380661"/>
            <a:ext cx="11615737" cy="4902664"/>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 name="Fußzeilenplatzhalter 4">
            <a:extLst>
              <a:ext uri="{FF2B5EF4-FFF2-40B4-BE49-F238E27FC236}">
                <a16:creationId xmlns:a16="http://schemas.microsoft.com/office/drawing/2014/main" id="{B13722F9-A0D3-7C43-62B5-80960AF3865C}"/>
              </a:ext>
            </a:extLst>
          </p:cNvPr>
          <p:cNvSpPr>
            <a:spLocks noGrp="1"/>
          </p:cNvSpPr>
          <p:nvPr>
            <p:ph type="ftr" sz="quarter" idx="3"/>
          </p:nvPr>
        </p:nvSpPr>
        <p:spPr>
          <a:xfrm>
            <a:off x="1278000" y="6450420"/>
            <a:ext cx="6656400" cy="144000"/>
          </a:xfrm>
          <a:prstGeom prst="rect">
            <a:avLst/>
          </a:prstGeom>
        </p:spPr>
        <p:txBody>
          <a:bodyPr vert="horz" lIns="0" tIns="0" rIns="0" bIns="0" rtlCol="0" anchor="b" anchorCtr="0">
            <a:noAutofit/>
          </a:bodyPr>
          <a:lstStyle>
            <a:lvl1pPr algn="l">
              <a:defRPr sz="900" b="0">
                <a:solidFill>
                  <a:schemeClr val="tx2"/>
                </a:solidFill>
              </a:defRPr>
            </a:lvl1p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6" name="Foliennummernplatzhalter 5">
            <a:extLst>
              <a:ext uri="{FF2B5EF4-FFF2-40B4-BE49-F238E27FC236}">
                <a16:creationId xmlns:a16="http://schemas.microsoft.com/office/drawing/2014/main" id="{0F987E40-E517-6727-C893-BA09ADB46723}"/>
              </a:ext>
            </a:extLst>
          </p:cNvPr>
          <p:cNvSpPr>
            <a:spLocks noGrp="1"/>
          </p:cNvSpPr>
          <p:nvPr>
            <p:ph type="sldNum" sz="quarter" idx="4"/>
          </p:nvPr>
        </p:nvSpPr>
        <p:spPr>
          <a:xfrm>
            <a:off x="289199" y="6450420"/>
            <a:ext cx="540000" cy="144000"/>
          </a:xfrm>
          <a:prstGeom prst="rect">
            <a:avLst/>
          </a:prstGeom>
        </p:spPr>
        <p:txBody>
          <a:bodyPr vert="horz" lIns="0" tIns="0" rIns="0" bIns="0" rtlCol="0" anchor="b" anchorCtr="0">
            <a:noAutofit/>
          </a:bodyPr>
          <a:lstStyle>
            <a:lvl1pPr algn="l">
              <a:defRPr sz="900" b="0">
                <a:solidFill>
                  <a:schemeClr val="tx2"/>
                </a:solidFill>
              </a:defRPr>
            </a:lvl1pPr>
          </a:lstStyle>
          <a:p>
            <a:fld id="{9A0F3412-00EB-454F-952B-1EB5D3D69307}" type="slidenum">
              <a:rPr lang="en-US" noProof="0" smtClean="0"/>
              <a:pPr/>
              <a:t>‹#›</a:t>
            </a:fld>
            <a:endParaRPr lang="en-US" noProof="0" dirty="0"/>
          </a:p>
        </p:txBody>
      </p:sp>
      <p:pic>
        <p:nvPicPr>
          <p:cNvPr id="11" name="Grafik 10">
            <a:extLst>
              <a:ext uri="{FF2B5EF4-FFF2-40B4-BE49-F238E27FC236}">
                <a16:creationId xmlns:a16="http://schemas.microsoft.com/office/drawing/2014/main" id="{8251E36B-DCFE-24C9-8E47-8C69412F6AFF}"/>
              </a:ext>
            </a:extLst>
          </p:cNvPr>
          <p:cNvPicPr>
            <a:picLocks noChangeAspect="1"/>
          </p:cNvPicPr>
          <p:nvPr userDrawn="1"/>
        </p:nvPicPr>
        <p:blipFill>
          <a:blip r:embed="rId48">
            <a:extLst>
              <a:ext uri="{28A0092B-C50C-407E-A947-70E740481C1C}">
                <a14:useLocalDpi xmlns:a14="http://schemas.microsoft.com/office/drawing/2010/main" val="0"/>
              </a:ext>
            </a:extLst>
          </a:blip>
          <a:stretch>
            <a:fillRect/>
          </a:stretch>
        </p:blipFill>
        <p:spPr>
          <a:xfrm>
            <a:off x="10749987" y="6421753"/>
            <a:ext cx="1155600" cy="151690"/>
          </a:xfrm>
          <a:prstGeom prst="rect">
            <a:avLst/>
          </a:prstGeom>
        </p:spPr>
      </p:pic>
    </p:spTree>
    <p:extLst>
      <p:ext uri="{BB962C8B-B14F-4D97-AF65-F5344CB8AC3E}">
        <p14:creationId xmlns:p14="http://schemas.microsoft.com/office/powerpoint/2010/main" val="239603315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8" r:id="rId29"/>
    <p:sldLayoutId id="2147483809" r:id="rId30"/>
    <p:sldLayoutId id="2147483932" r:id="rId31"/>
    <p:sldLayoutId id="2147483933" r:id="rId32"/>
    <p:sldLayoutId id="2147483812" r:id="rId33"/>
    <p:sldLayoutId id="2147483927" r:id="rId34"/>
    <p:sldLayoutId id="2147483813" r:id="rId35"/>
    <p:sldLayoutId id="2147483814" r:id="rId36"/>
    <p:sldLayoutId id="2147483815" r:id="rId37"/>
    <p:sldLayoutId id="2147483816" r:id="rId38"/>
    <p:sldLayoutId id="2147483817" r:id="rId39"/>
    <p:sldLayoutId id="2147483818" r:id="rId40"/>
    <p:sldLayoutId id="2147483819" r:id="rId41"/>
    <p:sldLayoutId id="2147483820" r:id="rId42"/>
    <p:sldLayoutId id="2147483821" r:id="rId43"/>
    <p:sldLayoutId id="2147483822" r:id="rId44"/>
    <p:sldLayoutId id="2147483823" r:id="rId45"/>
    <p:sldLayoutId id="2147483824" r:id="rId46"/>
  </p:sldLayoutIdLst>
  <p:hf sldNum="0" hdr="0" dt="0"/>
  <p:txStyles>
    <p:titleStyle>
      <a:lvl1pPr algn="l" defTabSz="914400" rtl="0" eaLnBrk="1" latinLnBrk="0" hangingPunct="1">
        <a:lnSpc>
          <a:spcPct val="100000"/>
        </a:lnSpc>
        <a:spcBef>
          <a:spcPct val="0"/>
        </a:spcBef>
        <a:buNone/>
        <a:defRPr sz="20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400" b="1" kern="1200">
          <a:solidFill>
            <a:schemeClr val="tx2"/>
          </a:solidFill>
          <a:latin typeface="+mn-lt"/>
          <a:ea typeface="+mn-ea"/>
          <a:cs typeface="+mn-cs"/>
        </a:defRPr>
      </a:lvl1pPr>
      <a:lvl2pPr marL="270000" indent="-270000" algn="l" defTabSz="914400" rtl="0" eaLnBrk="1" latinLnBrk="0" hangingPunct="1">
        <a:lnSpc>
          <a:spcPct val="100000"/>
        </a:lnSpc>
        <a:spcBef>
          <a:spcPts val="0"/>
        </a:spcBef>
        <a:spcAft>
          <a:spcPts val="600"/>
        </a:spcAft>
        <a:buFont typeface="Symbol" panose="05050102010706020507" pitchFamily="18" charset="2"/>
        <a:buChar char="-"/>
        <a:defRPr sz="1400" kern="1200">
          <a:solidFill>
            <a:schemeClr val="tx2"/>
          </a:solidFill>
          <a:latin typeface="+mn-lt"/>
          <a:ea typeface="+mn-ea"/>
          <a:cs typeface="+mn-cs"/>
        </a:defRPr>
      </a:lvl2pPr>
      <a:lvl3pPr marL="540000" indent="-27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810000" indent="-270000" algn="l" defTabSz="914400" rtl="0" eaLnBrk="1" latinLnBrk="0" hangingPunct="1">
        <a:lnSpc>
          <a:spcPct val="100000"/>
        </a:lnSpc>
        <a:spcBef>
          <a:spcPts val="0"/>
        </a:spcBef>
        <a:spcAft>
          <a:spcPts val="600"/>
        </a:spcAft>
        <a:buFont typeface="Symbol" panose="05050102010706020507" pitchFamily="18" charset="2"/>
        <a:buChar char="-"/>
        <a:defRPr sz="1400" b="0" kern="1200">
          <a:solidFill>
            <a:schemeClr val="tx2"/>
          </a:solidFill>
          <a:latin typeface="+mn-lt"/>
          <a:ea typeface="+mn-ea"/>
          <a:cs typeface="+mn-cs"/>
        </a:defRPr>
      </a:lvl4pPr>
      <a:lvl5pPr marL="0" indent="0" algn="ctr" defTabSz="914400" rtl="0" eaLnBrk="1" latinLnBrk="0" hangingPunct="1">
        <a:lnSpc>
          <a:spcPct val="100000"/>
        </a:lnSpc>
        <a:spcBef>
          <a:spcPts val="0"/>
        </a:spcBef>
        <a:spcAft>
          <a:spcPts val="600"/>
        </a:spcAft>
        <a:buFont typeface="Symbol" panose="05050102010706020507" pitchFamily="18" charset="2"/>
        <a:buNone/>
        <a:defRPr sz="1400" b="1" kern="1200">
          <a:solidFill>
            <a:schemeClr val="tx2"/>
          </a:solidFill>
          <a:latin typeface="+mn-lt"/>
          <a:ea typeface="+mn-ea"/>
          <a:cs typeface="+mn-cs"/>
        </a:defRPr>
      </a:lvl5pPr>
      <a:lvl6pPr marL="0" indent="0" algn="ctr" defTabSz="914400" rtl="0" eaLnBrk="1" latinLnBrk="0" hangingPunct="1">
        <a:lnSpc>
          <a:spcPct val="100000"/>
        </a:lnSpc>
        <a:spcBef>
          <a:spcPts val="0"/>
        </a:spcBef>
        <a:spcAft>
          <a:spcPts val="600"/>
        </a:spcAft>
        <a:buFont typeface="Symbol" panose="05050102010706020507" pitchFamily="18" charset="2"/>
        <a:buNone/>
        <a:defRPr sz="2000" b="1" kern="1200">
          <a:solidFill>
            <a:schemeClr val="tx2"/>
          </a:solidFill>
          <a:latin typeface="+mn-lt"/>
          <a:ea typeface="+mn-ea"/>
          <a:cs typeface="+mn-cs"/>
        </a:defRPr>
      </a:lvl6pPr>
      <a:lvl7pPr marL="0" indent="0" algn="ctr" defTabSz="914400" rtl="0" eaLnBrk="1" latinLnBrk="0" hangingPunct="1">
        <a:lnSpc>
          <a:spcPct val="100000"/>
        </a:lnSpc>
        <a:spcBef>
          <a:spcPts val="0"/>
        </a:spcBef>
        <a:spcAft>
          <a:spcPts val="600"/>
        </a:spcAft>
        <a:buFont typeface="Arial" panose="020B0604020202020204" pitchFamily="34" charset="0"/>
        <a:buNone/>
        <a:defRPr sz="3000" b="0" kern="1200">
          <a:solidFill>
            <a:schemeClr val="tx2"/>
          </a:solidFill>
          <a:latin typeface="+mn-lt"/>
          <a:ea typeface="+mn-ea"/>
          <a:cs typeface="+mn-cs"/>
        </a:defRPr>
      </a:lvl7pPr>
      <a:lvl8pPr marL="0" indent="0" algn="ctr" defTabSz="914400" rtl="0" eaLnBrk="1" latinLnBrk="0" hangingPunct="1">
        <a:lnSpc>
          <a:spcPct val="100000"/>
        </a:lnSpc>
        <a:spcBef>
          <a:spcPts val="0"/>
        </a:spcBef>
        <a:spcAft>
          <a:spcPts val="600"/>
        </a:spcAft>
        <a:buFont typeface="Symbol" panose="05050102010706020507" pitchFamily="18" charset="2"/>
        <a:buNone/>
        <a:defRPr sz="4800" kern="1200">
          <a:solidFill>
            <a:schemeClr val="tx2"/>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900" kern="1200">
          <a:solidFill>
            <a:schemeClr val="tx2"/>
          </a:solidFill>
          <a:latin typeface="+mn-lt"/>
          <a:ea typeface="+mn-ea"/>
          <a:cs typeface="+mn-cs"/>
        </a:defRPr>
      </a:lvl9pPr>
    </p:bodyStyle>
    <p:otherStyle>
      <a:defPPr>
        <a:defRPr lang="de-DE"/>
      </a:defPPr>
      <a:lvl1pPr marL="0" indent="0" algn="l" defTabSz="914400" rtl="0" eaLnBrk="1" latinLnBrk="0" hangingPunct="1">
        <a:lnSpc>
          <a:spcPct val="100000"/>
        </a:lnSpc>
        <a:spcBef>
          <a:spcPts val="0"/>
        </a:spcBef>
        <a:spcAft>
          <a:spcPts val="600"/>
        </a:spcAft>
        <a:buFont typeface="Arial" panose="020B0604020202020204" pitchFamily="34" charset="0"/>
        <a:buNone/>
        <a:defRPr sz="1400" b="1" kern="1200">
          <a:solidFill>
            <a:schemeClr val="tx2"/>
          </a:solidFill>
          <a:latin typeface="+mn-lt"/>
          <a:ea typeface="+mn-ea"/>
          <a:cs typeface="+mn-cs"/>
        </a:defRPr>
      </a:lvl1pPr>
      <a:lvl2pPr marL="270000" indent="-270000" algn="l" defTabSz="914400" rtl="0" eaLnBrk="1" latinLnBrk="0" hangingPunct="1">
        <a:lnSpc>
          <a:spcPct val="100000"/>
        </a:lnSpc>
        <a:spcBef>
          <a:spcPts val="0"/>
        </a:spcBef>
        <a:spcAft>
          <a:spcPts val="600"/>
        </a:spcAft>
        <a:buFont typeface="Symbol" panose="05050102010706020507" pitchFamily="18" charset="2"/>
        <a:buChar char="-"/>
        <a:defRPr sz="1400" kern="1200">
          <a:solidFill>
            <a:schemeClr val="tx2"/>
          </a:solidFill>
          <a:latin typeface="+mn-lt"/>
          <a:ea typeface="+mn-ea"/>
          <a:cs typeface="+mn-cs"/>
        </a:defRPr>
      </a:lvl2pPr>
      <a:lvl3pPr marL="540000" indent="-27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810000" indent="-270000" algn="l" defTabSz="914400" rtl="0" eaLnBrk="1" latinLnBrk="0" hangingPunct="1">
        <a:lnSpc>
          <a:spcPct val="100000"/>
        </a:lnSpc>
        <a:spcBef>
          <a:spcPts val="0"/>
        </a:spcBef>
        <a:spcAft>
          <a:spcPts val="600"/>
        </a:spcAft>
        <a:buFont typeface="Symbol" panose="05050102010706020507" pitchFamily="18" charset="2"/>
        <a:buChar char="-"/>
        <a:defRPr sz="1400" b="0" kern="1200">
          <a:solidFill>
            <a:schemeClr val="tx2"/>
          </a:solidFill>
          <a:latin typeface="+mn-lt"/>
          <a:ea typeface="+mn-ea"/>
          <a:cs typeface="+mn-cs"/>
        </a:defRPr>
      </a:lvl4pPr>
      <a:lvl5pPr marL="0" indent="0" algn="ctr" defTabSz="914400" rtl="0" eaLnBrk="1" latinLnBrk="0" hangingPunct="1">
        <a:lnSpc>
          <a:spcPct val="100000"/>
        </a:lnSpc>
        <a:spcBef>
          <a:spcPts val="0"/>
        </a:spcBef>
        <a:spcAft>
          <a:spcPts val="600"/>
        </a:spcAft>
        <a:buFont typeface="Symbol" panose="05050102010706020507" pitchFamily="18" charset="2"/>
        <a:buNone/>
        <a:defRPr sz="1400" b="1" kern="1200">
          <a:solidFill>
            <a:schemeClr val="tx2"/>
          </a:solidFill>
          <a:latin typeface="+mn-lt"/>
          <a:ea typeface="+mn-ea"/>
          <a:cs typeface="+mn-cs"/>
        </a:defRPr>
      </a:lvl5pPr>
      <a:lvl6pPr marL="0" indent="0" algn="ctr" defTabSz="914400" rtl="0" eaLnBrk="1" latinLnBrk="0" hangingPunct="1">
        <a:lnSpc>
          <a:spcPct val="100000"/>
        </a:lnSpc>
        <a:spcBef>
          <a:spcPts val="0"/>
        </a:spcBef>
        <a:spcAft>
          <a:spcPts val="600"/>
        </a:spcAft>
        <a:buFont typeface="Symbol" panose="05050102010706020507" pitchFamily="18" charset="2"/>
        <a:buNone/>
        <a:defRPr sz="2000" b="1" kern="1200">
          <a:solidFill>
            <a:schemeClr val="tx2"/>
          </a:solidFill>
          <a:latin typeface="+mn-lt"/>
          <a:ea typeface="+mn-ea"/>
          <a:cs typeface="+mn-cs"/>
        </a:defRPr>
      </a:lvl6pPr>
      <a:lvl7pPr marL="0" indent="0" algn="ctr" defTabSz="914400" rtl="0" eaLnBrk="1" latinLnBrk="0" hangingPunct="1">
        <a:lnSpc>
          <a:spcPct val="100000"/>
        </a:lnSpc>
        <a:spcBef>
          <a:spcPts val="0"/>
        </a:spcBef>
        <a:spcAft>
          <a:spcPts val="600"/>
        </a:spcAft>
        <a:buFont typeface="Arial" panose="020B0604020202020204" pitchFamily="34" charset="0"/>
        <a:buNone/>
        <a:defRPr sz="3000" b="0" kern="1200">
          <a:solidFill>
            <a:schemeClr val="tx2"/>
          </a:solidFill>
          <a:latin typeface="+mn-lt"/>
          <a:ea typeface="+mn-ea"/>
          <a:cs typeface="+mn-cs"/>
        </a:defRPr>
      </a:lvl7pPr>
      <a:lvl8pPr marL="0" indent="0" algn="ctr" defTabSz="914400" rtl="0" eaLnBrk="1" latinLnBrk="0" hangingPunct="1">
        <a:lnSpc>
          <a:spcPct val="100000"/>
        </a:lnSpc>
        <a:spcBef>
          <a:spcPts val="0"/>
        </a:spcBef>
        <a:spcAft>
          <a:spcPts val="600"/>
        </a:spcAft>
        <a:buFont typeface="Symbol" panose="05050102010706020507" pitchFamily="18" charset="2"/>
        <a:buNone/>
        <a:defRPr sz="4800" kern="1200">
          <a:solidFill>
            <a:schemeClr val="tx2"/>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900" kern="1200">
          <a:solidFill>
            <a:schemeClr val="tx2"/>
          </a:solidFill>
          <a:latin typeface="+mn-lt"/>
          <a:ea typeface="+mn-ea"/>
          <a:cs typeface="+mn-cs"/>
        </a:defRPr>
      </a:lvl9pPr>
    </p:otherStyle>
  </p:txStyles>
  <p:extLst>
    <p:ext uri="{27BBF7A9-308A-43DC-89C8-2F10F3537804}">
      <p15:sldGuideLst xmlns:p15="http://schemas.microsoft.com/office/powerpoint/2012/main">
        <p15:guide id="1" orient="horz" pos="132" userDrawn="1">
          <p15:clr>
            <a:srgbClr val="F26B43"/>
          </p15:clr>
        </p15:guide>
        <p15:guide id="2" pos="181" userDrawn="1">
          <p15:clr>
            <a:srgbClr val="F26B43"/>
          </p15:clr>
        </p15:guide>
        <p15:guide id="3" pos="7498" userDrawn="1">
          <p15:clr>
            <a:srgbClr val="F26B43"/>
          </p15:clr>
        </p15:guide>
        <p15:guide id="4" orient="horz" pos="4137" userDrawn="1">
          <p15:clr>
            <a:srgbClr val="F26B43"/>
          </p15:clr>
        </p15:guide>
        <p15:guide id="5" orient="horz" pos="395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B90DB8D-0673-781E-BCA9-62E8C9D50279}"/>
              </a:ext>
            </a:extLst>
          </p:cNvPr>
          <p:cNvSpPr>
            <a:spLocks noGrp="1"/>
          </p:cNvSpPr>
          <p:nvPr>
            <p:ph type="title"/>
          </p:nvPr>
        </p:nvSpPr>
        <p:spPr>
          <a:xfrm>
            <a:off x="287337" y="211525"/>
            <a:ext cx="11615737" cy="612000"/>
          </a:xfrm>
          <a:prstGeom prst="rect">
            <a:avLst/>
          </a:prstGeom>
        </p:spPr>
        <p:txBody>
          <a:bodyPr vert="horz" lIns="0" tIns="0" rIns="0" bIns="0" rtlCol="0" anchor="t" anchorCtr="0">
            <a:noAutofit/>
          </a:bodyPr>
          <a:lstStyle/>
          <a:p>
            <a:r>
              <a:rPr lang="en-US" dirty="0"/>
              <a:t>Click to edit Master title style</a:t>
            </a:r>
            <a:endParaRPr lang="en-US" noProof="0" dirty="0"/>
          </a:p>
        </p:txBody>
      </p:sp>
      <p:sp>
        <p:nvSpPr>
          <p:cNvPr id="3" name="Textplatzhalter 2">
            <a:extLst>
              <a:ext uri="{FF2B5EF4-FFF2-40B4-BE49-F238E27FC236}">
                <a16:creationId xmlns:a16="http://schemas.microsoft.com/office/drawing/2014/main" id="{B53CEAF0-FDF5-A52A-70B7-2DA6AE7B3F56}"/>
              </a:ext>
            </a:extLst>
          </p:cNvPr>
          <p:cNvSpPr>
            <a:spLocks noGrp="1"/>
          </p:cNvSpPr>
          <p:nvPr>
            <p:ph type="body" idx="1"/>
          </p:nvPr>
        </p:nvSpPr>
        <p:spPr>
          <a:xfrm>
            <a:off x="287337" y="1380661"/>
            <a:ext cx="11615737" cy="4902664"/>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 name="Fußzeilenplatzhalter 4">
            <a:extLst>
              <a:ext uri="{FF2B5EF4-FFF2-40B4-BE49-F238E27FC236}">
                <a16:creationId xmlns:a16="http://schemas.microsoft.com/office/drawing/2014/main" id="{B13722F9-A0D3-7C43-62B5-80960AF3865C}"/>
              </a:ext>
            </a:extLst>
          </p:cNvPr>
          <p:cNvSpPr>
            <a:spLocks noGrp="1"/>
          </p:cNvSpPr>
          <p:nvPr>
            <p:ph type="ftr" sz="quarter" idx="3"/>
          </p:nvPr>
        </p:nvSpPr>
        <p:spPr>
          <a:xfrm>
            <a:off x="1278000" y="6450420"/>
            <a:ext cx="6656400" cy="144000"/>
          </a:xfrm>
          <a:prstGeom prst="rect">
            <a:avLst/>
          </a:prstGeom>
        </p:spPr>
        <p:txBody>
          <a:bodyPr vert="horz" lIns="0" tIns="0" rIns="0" bIns="0" rtlCol="0" anchor="b" anchorCtr="0">
            <a:noAutofit/>
          </a:bodyPr>
          <a:lstStyle>
            <a:lvl1pPr algn="l">
              <a:defRPr sz="900" b="0">
                <a:solidFill>
                  <a:schemeClr val="tx2"/>
                </a:solidFill>
              </a:defRPr>
            </a:lvl1p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6" name="Foliennummernplatzhalter 5">
            <a:extLst>
              <a:ext uri="{FF2B5EF4-FFF2-40B4-BE49-F238E27FC236}">
                <a16:creationId xmlns:a16="http://schemas.microsoft.com/office/drawing/2014/main" id="{0F987E40-E517-6727-C893-BA09ADB46723}"/>
              </a:ext>
            </a:extLst>
          </p:cNvPr>
          <p:cNvSpPr>
            <a:spLocks noGrp="1"/>
          </p:cNvSpPr>
          <p:nvPr>
            <p:ph type="sldNum" sz="quarter" idx="4"/>
          </p:nvPr>
        </p:nvSpPr>
        <p:spPr>
          <a:xfrm>
            <a:off x="289199" y="6450420"/>
            <a:ext cx="540000" cy="144000"/>
          </a:xfrm>
          <a:prstGeom prst="rect">
            <a:avLst/>
          </a:prstGeom>
        </p:spPr>
        <p:txBody>
          <a:bodyPr vert="horz" lIns="0" tIns="0" rIns="0" bIns="0" rtlCol="0" anchor="b" anchorCtr="0">
            <a:noAutofit/>
          </a:bodyPr>
          <a:lstStyle>
            <a:lvl1pPr algn="l">
              <a:defRPr sz="900" b="0">
                <a:solidFill>
                  <a:schemeClr val="tx2"/>
                </a:solidFill>
              </a:defRPr>
            </a:lvl1pPr>
          </a:lstStyle>
          <a:p>
            <a:fld id="{9A0F3412-00EB-454F-952B-1EB5D3D69307}" type="slidenum">
              <a:rPr lang="en-US" noProof="0" smtClean="0"/>
              <a:pPr/>
              <a:t>‹#›</a:t>
            </a:fld>
            <a:endParaRPr lang="en-US" noProof="0" dirty="0"/>
          </a:p>
        </p:txBody>
      </p:sp>
      <p:pic>
        <p:nvPicPr>
          <p:cNvPr id="11" name="Grafik 10">
            <a:extLst>
              <a:ext uri="{FF2B5EF4-FFF2-40B4-BE49-F238E27FC236}">
                <a16:creationId xmlns:a16="http://schemas.microsoft.com/office/drawing/2014/main" id="{8251E36B-DCFE-24C9-8E47-8C69412F6AFF}"/>
              </a:ext>
            </a:extLst>
          </p:cNvPr>
          <p:cNvPicPr>
            <a:picLocks noChangeAspect="1"/>
          </p:cNvPicPr>
          <p:nvPr userDrawn="1"/>
        </p:nvPicPr>
        <p:blipFill>
          <a:blip r:embed="rId50">
            <a:extLst>
              <a:ext uri="{28A0092B-C50C-407E-A947-70E740481C1C}">
                <a14:useLocalDpi xmlns:a14="http://schemas.microsoft.com/office/drawing/2010/main" val="0"/>
              </a:ext>
            </a:extLst>
          </a:blip>
          <a:stretch>
            <a:fillRect/>
          </a:stretch>
        </p:blipFill>
        <p:spPr>
          <a:xfrm>
            <a:off x="10749987" y="6421753"/>
            <a:ext cx="1155600" cy="151690"/>
          </a:xfrm>
          <a:prstGeom prst="rect">
            <a:avLst/>
          </a:prstGeom>
        </p:spPr>
      </p:pic>
    </p:spTree>
    <p:extLst>
      <p:ext uri="{BB962C8B-B14F-4D97-AF65-F5344CB8AC3E}">
        <p14:creationId xmlns:p14="http://schemas.microsoft.com/office/powerpoint/2010/main" val="270833019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7" r:id="rId30"/>
    <p:sldLayoutId id="2147483858" r:id="rId31"/>
    <p:sldLayoutId id="2147483934" r:id="rId32"/>
    <p:sldLayoutId id="2147483935" r:id="rId33"/>
    <p:sldLayoutId id="2147483861" r:id="rId34"/>
    <p:sldLayoutId id="2147483928" r:id="rId35"/>
    <p:sldLayoutId id="2147483862" r:id="rId36"/>
    <p:sldLayoutId id="2147483863" r:id="rId37"/>
    <p:sldLayoutId id="2147483864" r:id="rId38"/>
    <p:sldLayoutId id="2147483865" r:id="rId39"/>
    <p:sldLayoutId id="2147483866" r:id="rId40"/>
    <p:sldLayoutId id="2147483867" r:id="rId41"/>
    <p:sldLayoutId id="2147483868" r:id="rId42"/>
    <p:sldLayoutId id="2147483869" r:id="rId43"/>
    <p:sldLayoutId id="2147483870" r:id="rId44"/>
    <p:sldLayoutId id="2147483871" r:id="rId45"/>
    <p:sldLayoutId id="2147483872" r:id="rId46"/>
    <p:sldLayoutId id="2147483873" r:id="rId47"/>
    <p:sldLayoutId id="2147483874" r:id="rId48"/>
  </p:sldLayoutIdLst>
  <p:hf sldNum="0" hdr="0" dt="0"/>
  <p:txStyles>
    <p:titleStyle>
      <a:lvl1pPr algn="l" defTabSz="914400" rtl="0" eaLnBrk="1" latinLnBrk="0" hangingPunct="1">
        <a:lnSpc>
          <a:spcPct val="100000"/>
        </a:lnSpc>
        <a:spcBef>
          <a:spcPct val="0"/>
        </a:spcBef>
        <a:buNone/>
        <a:defRPr sz="20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400" b="1" kern="1200">
          <a:solidFill>
            <a:schemeClr val="tx2"/>
          </a:solidFill>
          <a:latin typeface="+mn-lt"/>
          <a:ea typeface="+mn-ea"/>
          <a:cs typeface="+mn-cs"/>
        </a:defRPr>
      </a:lvl1pPr>
      <a:lvl2pPr marL="270000" indent="-270000" algn="l" defTabSz="914400" rtl="0" eaLnBrk="1" latinLnBrk="0" hangingPunct="1">
        <a:lnSpc>
          <a:spcPct val="100000"/>
        </a:lnSpc>
        <a:spcBef>
          <a:spcPts val="0"/>
        </a:spcBef>
        <a:spcAft>
          <a:spcPts val="600"/>
        </a:spcAft>
        <a:buFont typeface="Symbol" panose="05050102010706020507" pitchFamily="18" charset="2"/>
        <a:buChar char="-"/>
        <a:defRPr sz="1400" kern="1200">
          <a:solidFill>
            <a:schemeClr val="tx2"/>
          </a:solidFill>
          <a:latin typeface="+mn-lt"/>
          <a:ea typeface="+mn-ea"/>
          <a:cs typeface="+mn-cs"/>
        </a:defRPr>
      </a:lvl2pPr>
      <a:lvl3pPr marL="540000" indent="-27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810000" indent="-270000" algn="l" defTabSz="914400" rtl="0" eaLnBrk="1" latinLnBrk="0" hangingPunct="1">
        <a:lnSpc>
          <a:spcPct val="100000"/>
        </a:lnSpc>
        <a:spcBef>
          <a:spcPts val="0"/>
        </a:spcBef>
        <a:spcAft>
          <a:spcPts val="600"/>
        </a:spcAft>
        <a:buFont typeface="Symbol" panose="05050102010706020507" pitchFamily="18" charset="2"/>
        <a:buChar char="-"/>
        <a:defRPr sz="1400" b="0" kern="1200">
          <a:solidFill>
            <a:schemeClr val="tx2"/>
          </a:solidFill>
          <a:latin typeface="+mn-lt"/>
          <a:ea typeface="+mn-ea"/>
          <a:cs typeface="+mn-cs"/>
        </a:defRPr>
      </a:lvl4pPr>
      <a:lvl5pPr marL="0" indent="0" algn="ctr" defTabSz="914400" rtl="0" eaLnBrk="1" latinLnBrk="0" hangingPunct="1">
        <a:lnSpc>
          <a:spcPct val="100000"/>
        </a:lnSpc>
        <a:spcBef>
          <a:spcPts val="0"/>
        </a:spcBef>
        <a:spcAft>
          <a:spcPts val="600"/>
        </a:spcAft>
        <a:buFont typeface="Symbol" panose="05050102010706020507" pitchFamily="18" charset="2"/>
        <a:buNone/>
        <a:defRPr sz="1400" b="1" kern="1200">
          <a:solidFill>
            <a:schemeClr val="tx2"/>
          </a:solidFill>
          <a:latin typeface="+mn-lt"/>
          <a:ea typeface="+mn-ea"/>
          <a:cs typeface="+mn-cs"/>
        </a:defRPr>
      </a:lvl5pPr>
      <a:lvl6pPr marL="0" indent="0" algn="ctr" defTabSz="914400" rtl="0" eaLnBrk="1" latinLnBrk="0" hangingPunct="1">
        <a:lnSpc>
          <a:spcPct val="100000"/>
        </a:lnSpc>
        <a:spcBef>
          <a:spcPts val="0"/>
        </a:spcBef>
        <a:spcAft>
          <a:spcPts val="600"/>
        </a:spcAft>
        <a:buFont typeface="Symbol" panose="05050102010706020507" pitchFamily="18" charset="2"/>
        <a:buNone/>
        <a:defRPr sz="2000" b="1" kern="1200">
          <a:solidFill>
            <a:schemeClr val="tx2"/>
          </a:solidFill>
          <a:latin typeface="+mn-lt"/>
          <a:ea typeface="+mn-ea"/>
          <a:cs typeface="+mn-cs"/>
        </a:defRPr>
      </a:lvl6pPr>
      <a:lvl7pPr marL="0" indent="0" algn="ctr" defTabSz="914400" rtl="0" eaLnBrk="1" latinLnBrk="0" hangingPunct="1">
        <a:lnSpc>
          <a:spcPct val="100000"/>
        </a:lnSpc>
        <a:spcBef>
          <a:spcPts val="0"/>
        </a:spcBef>
        <a:spcAft>
          <a:spcPts val="600"/>
        </a:spcAft>
        <a:buFont typeface="Arial" panose="020B0604020202020204" pitchFamily="34" charset="0"/>
        <a:buNone/>
        <a:defRPr sz="3000" b="0" kern="1200">
          <a:solidFill>
            <a:schemeClr val="tx2"/>
          </a:solidFill>
          <a:latin typeface="+mn-lt"/>
          <a:ea typeface="+mn-ea"/>
          <a:cs typeface="+mn-cs"/>
        </a:defRPr>
      </a:lvl7pPr>
      <a:lvl8pPr marL="0" indent="0" algn="ctr" defTabSz="914400" rtl="0" eaLnBrk="1" latinLnBrk="0" hangingPunct="1">
        <a:lnSpc>
          <a:spcPct val="100000"/>
        </a:lnSpc>
        <a:spcBef>
          <a:spcPts val="0"/>
        </a:spcBef>
        <a:spcAft>
          <a:spcPts val="600"/>
        </a:spcAft>
        <a:buFont typeface="Symbol" panose="05050102010706020507" pitchFamily="18" charset="2"/>
        <a:buNone/>
        <a:defRPr sz="4800" kern="1200">
          <a:solidFill>
            <a:schemeClr val="tx2"/>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900" kern="1200">
          <a:solidFill>
            <a:schemeClr val="tx2"/>
          </a:solidFill>
          <a:latin typeface="+mn-lt"/>
          <a:ea typeface="+mn-ea"/>
          <a:cs typeface="+mn-cs"/>
        </a:defRPr>
      </a:lvl9pPr>
    </p:bodyStyle>
    <p:otherStyle>
      <a:defPPr>
        <a:defRPr lang="de-DE"/>
      </a:defPPr>
      <a:lvl1pPr marL="0" indent="0" algn="l" defTabSz="914400" rtl="0" eaLnBrk="1" latinLnBrk="0" hangingPunct="1">
        <a:lnSpc>
          <a:spcPct val="100000"/>
        </a:lnSpc>
        <a:spcBef>
          <a:spcPts val="0"/>
        </a:spcBef>
        <a:spcAft>
          <a:spcPts val="600"/>
        </a:spcAft>
        <a:buFont typeface="Arial" panose="020B0604020202020204" pitchFamily="34" charset="0"/>
        <a:buNone/>
        <a:defRPr sz="1400" b="1" kern="1200">
          <a:solidFill>
            <a:schemeClr val="tx2"/>
          </a:solidFill>
          <a:latin typeface="+mn-lt"/>
          <a:ea typeface="+mn-ea"/>
          <a:cs typeface="+mn-cs"/>
        </a:defRPr>
      </a:lvl1pPr>
      <a:lvl2pPr marL="270000" indent="-270000" algn="l" defTabSz="914400" rtl="0" eaLnBrk="1" latinLnBrk="0" hangingPunct="1">
        <a:lnSpc>
          <a:spcPct val="100000"/>
        </a:lnSpc>
        <a:spcBef>
          <a:spcPts val="0"/>
        </a:spcBef>
        <a:spcAft>
          <a:spcPts val="600"/>
        </a:spcAft>
        <a:buFont typeface="Symbol" panose="05050102010706020507" pitchFamily="18" charset="2"/>
        <a:buChar char="-"/>
        <a:defRPr sz="1400" kern="1200">
          <a:solidFill>
            <a:schemeClr val="tx2"/>
          </a:solidFill>
          <a:latin typeface="+mn-lt"/>
          <a:ea typeface="+mn-ea"/>
          <a:cs typeface="+mn-cs"/>
        </a:defRPr>
      </a:lvl2pPr>
      <a:lvl3pPr marL="540000" indent="-27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810000" indent="-270000" algn="l" defTabSz="914400" rtl="0" eaLnBrk="1" latinLnBrk="0" hangingPunct="1">
        <a:lnSpc>
          <a:spcPct val="100000"/>
        </a:lnSpc>
        <a:spcBef>
          <a:spcPts val="0"/>
        </a:spcBef>
        <a:spcAft>
          <a:spcPts val="600"/>
        </a:spcAft>
        <a:buFont typeface="Symbol" panose="05050102010706020507" pitchFamily="18" charset="2"/>
        <a:buChar char="-"/>
        <a:defRPr sz="1400" b="0" kern="1200">
          <a:solidFill>
            <a:schemeClr val="tx2"/>
          </a:solidFill>
          <a:latin typeface="+mn-lt"/>
          <a:ea typeface="+mn-ea"/>
          <a:cs typeface="+mn-cs"/>
        </a:defRPr>
      </a:lvl4pPr>
      <a:lvl5pPr marL="0" indent="0" algn="ctr" defTabSz="914400" rtl="0" eaLnBrk="1" latinLnBrk="0" hangingPunct="1">
        <a:lnSpc>
          <a:spcPct val="100000"/>
        </a:lnSpc>
        <a:spcBef>
          <a:spcPts val="0"/>
        </a:spcBef>
        <a:spcAft>
          <a:spcPts val="600"/>
        </a:spcAft>
        <a:buFont typeface="Symbol" panose="05050102010706020507" pitchFamily="18" charset="2"/>
        <a:buNone/>
        <a:defRPr sz="1400" b="1" kern="1200">
          <a:solidFill>
            <a:schemeClr val="tx2"/>
          </a:solidFill>
          <a:latin typeface="+mn-lt"/>
          <a:ea typeface="+mn-ea"/>
          <a:cs typeface="+mn-cs"/>
        </a:defRPr>
      </a:lvl5pPr>
      <a:lvl6pPr marL="0" indent="0" algn="ctr" defTabSz="914400" rtl="0" eaLnBrk="1" latinLnBrk="0" hangingPunct="1">
        <a:lnSpc>
          <a:spcPct val="100000"/>
        </a:lnSpc>
        <a:spcBef>
          <a:spcPts val="0"/>
        </a:spcBef>
        <a:spcAft>
          <a:spcPts val="600"/>
        </a:spcAft>
        <a:buFont typeface="Symbol" panose="05050102010706020507" pitchFamily="18" charset="2"/>
        <a:buNone/>
        <a:defRPr sz="2000" b="1" kern="1200">
          <a:solidFill>
            <a:schemeClr val="tx2"/>
          </a:solidFill>
          <a:latin typeface="+mn-lt"/>
          <a:ea typeface="+mn-ea"/>
          <a:cs typeface="+mn-cs"/>
        </a:defRPr>
      </a:lvl6pPr>
      <a:lvl7pPr marL="0" indent="0" algn="ctr" defTabSz="914400" rtl="0" eaLnBrk="1" latinLnBrk="0" hangingPunct="1">
        <a:lnSpc>
          <a:spcPct val="100000"/>
        </a:lnSpc>
        <a:spcBef>
          <a:spcPts val="0"/>
        </a:spcBef>
        <a:spcAft>
          <a:spcPts val="600"/>
        </a:spcAft>
        <a:buFont typeface="Arial" panose="020B0604020202020204" pitchFamily="34" charset="0"/>
        <a:buNone/>
        <a:defRPr sz="3000" b="0" kern="1200">
          <a:solidFill>
            <a:schemeClr val="tx2"/>
          </a:solidFill>
          <a:latin typeface="+mn-lt"/>
          <a:ea typeface="+mn-ea"/>
          <a:cs typeface="+mn-cs"/>
        </a:defRPr>
      </a:lvl7pPr>
      <a:lvl8pPr marL="0" indent="0" algn="ctr" defTabSz="914400" rtl="0" eaLnBrk="1" latinLnBrk="0" hangingPunct="1">
        <a:lnSpc>
          <a:spcPct val="100000"/>
        </a:lnSpc>
        <a:spcBef>
          <a:spcPts val="0"/>
        </a:spcBef>
        <a:spcAft>
          <a:spcPts val="600"/>
        </a:spcAft>
        <a:buFont typeface="Symbol" panose="05050102010706020507" pitchFamily="18" charset="2"/>
        <a:buNone/>
        <a:defRPr sz="4800" kern="1200">
          <a:solidFill>
            <a:schemeClr val="tx2"/>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900" kern="1200">
          <a:solidFill>
            <a:schemeClr val="tx2"/>
          </a:solidFill>
          <a:latin typeface="+mn-lt"/>
          <a:ea typeface="+mn-ea"/>
          <a:cs typeface="+mn-cs"/>
        </a:defRPr>
      </a:lvl9pPr>
    </p:otherStyle>
  </p:txStyles>
  <p:extLst>
    <p:ext uri="{27BBF7A9-308A-43DC-89C8-2F10F3537804}">
      <p15:sldGuideLst xmlns:p15="http://schemas.microsoft.com/office/powerpoint/2012/main">
        <p15:guide id="1" orient="horz" pos="132" userDrawn="1">
          <p15:clr>
            <a:srgbClr val="F26B43"/>
          </p15:clr>
        </p15:guide>
        <p15:guide id="2" pos="181" userDrawn="1">
          <p15:clr>
            <a:srgbClr val="F26B43"/>
          </p15:clr>
        </p15:guide>
        <p15:guide id="3" pos="7498" userDrawn="1">
          <p15:clr>
            <a:srgbClr val="F26B43"/>
          </p15:clr>
        </p15:guide>
        <p15:guide id="4" orient="horz" pos="4137" userDrawn="1">
          <p15:clr>
            <a:srgbClr val="F26B43"/>
          </p15:clr>
        </p15:guide>
        <p15:guide id="5" orient="horz" pos="395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B90DB8D-0673-781E-BCA9-62E8C9D50279}"/>
              </a:ext>
            </a:extLst>
          </p:cNvPr>
          <p:cNvSpPr>
            <a:spLocks noGrp="1"/>
          </p:cNvSpPr>
          <p:nvPr>
            <p:ph type="title"/>
          </p:nvPr>
        </p:nvSpPr>
        <p:spPr>
          <a:xfrm>
            <a:off x="287337" y="211525"/>
            <a:ext cx="11615737" cy="612000"/>
          </a:xfrm>
          <a:prstGeom prst="rect">
            <a:avLst/>
          </a:prstGeom>
        </p:spPr>
        <p:txBody>
          <a:bodyPr vert="horz" lIns="0" tIns="0" rIns="0" bIns="0" rtlCol="0" anchor="t" anchorCtr="0">
            <a:noAutofit/>
          </a:bodyPr>
          <a:lstStyle/>
          <a:p>
            <a:r>
              <a:rPr lang="en-US" dirty="0"/>
              <a:t>Click to edit Master title style</a:t>
            </a:r>
            <a:endParaRPr lang="en-US" noProof="0" dirty="0"/>
          </a:p>
        </p:txBody>
      </p:sp>
      <p:sp>
        <p:nvSpPr>
          <p:cNvPr id="3" name="Textplatzhalter 2">
            <a:extLst>
              <a:ext uri="{FF2B5EF4-FFF2-40B4-BE49-F238E27FC236}">
                <a16:creationId xmlns:a16="http://schemas.microsoft.com/office/drawing/2014/main" id="{B53CEAF0-FDF5-A52A-70B7-2DA6AE7B3F56}"/>
              </a:ext>
            </a:extLst>
          </p:cNvPr>
          <p:cNvSpPr>
            <a:spLocks noGrp="1"/>
          </p:cNvSpPr>
          <p:nvPr>
            <p:ph type="body" idx="1"/>
          </p:nvPr>
        </p:nvSpPr>
        <p:spPr>
          <a:xfrm>
            <a:off x="287337" y="1380661"/>
            <a:ext cx="11615737" cy="4902664"/>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 name="Fußzeilenplatzhalter 4">
            <a:extLst>
              <a:ext uri="{FF2B5EF4-FFF2-40B4-BE49-F238E27FC236}">
                <a16:creationId xmlns:a16="http://schemas.microsoft.com/office/drawing/2014/main" id="{B13722F9-A0D3-7C43-62B5-80960AF3865C}"/>
              </a:ext>
            </a:extLst>
          </p:cNvPr>
          <p:cNvSpPr>
            <a:spLocks noGrp="1"/>
          </p:cNvSpPr>
          <p:nvPr>
            <p:ph type="ftr" sz="quarter" idx="3"/>
          </p:nvPr>
        </p:nvSpPr>
        <p:spPr>
          <a:xfrm>
            <a:off x="1278000" y="6450420"/>
            <a:ext cx="6656400" cy="144000"/>
          </a:xfrm>
          <a:prstGeom prst="rect">
            <a:avLst/>
          </a:prstGeom>
        </p:spPr>
        <p:txBody>
          <a:bodyPr vert="horz" lIns="0" tIns="0" rIns="0" bIns="0" rtlCol="0" anchor="b" anchorCtr="0">
            <a:noAutofit/>
          </a:bodyPr>
          <a:lstStyle>
            <a:lvl1pPr algn="l">
              <a:defRPr sz="900" b="0">
                <a:solidFill>
                  <a:schemeClr val="tx2"/>
                </a:solidFill>
              </a:defRPr>
            </a:lvl1pPr>
          </a:lstStyle>
          <a:p>
            <a:r>
              <a:rPr lang="es-MX" noProof="0"/>
              <a:t>Fuente: https://www.thelancet.com/journals/lancet/article/PIIS0140-6736(11)60740 https://www.prevention.com/health/a61648234/nearly-half-cancer-deaths-prevented-with-lifestyle-changes-study/</a:t>
            </a:r>
            <a:endParaRPr lang="en-US" noProof="0" dirty="0"/>
          </a:p>
        </p:txBody>
      </p:sp>
      <p:sp>
        <p:nvSpPr>
          <p:cNvPr id="6" name="Foliennummernplatzhalter 5">
            <a:extLst>
              <a:ext uri="{FF2B5EF4-FFF2-40B4-BE49-F238E27FC236}">
                <a16:creationId xmlns:a16="http://schemas.microsoft.com/office/drawing/2014/main" id="{0F987E40-E517-6727-C893-BA09ADB46723}"/>
              </a:ext>
            </a:extLst>
          </p:cNvPr>
          <p:cNvSpPr>
            <a:spLocks noGrp="1"/>
          </p:cNvSpPr>
          <p:nvPr>
            <p:ph type="sldNum" sz="quarter" idx="4"/>
          </p:nvPr>
        </p:nvSpPr>
        <p:spPr>
          <a:xfrm>
            <a:off x="289199" y="6450420"/>
            <a:ext cx="540000" cy="144000"/>
          </a:xfrm>
          <a:prstGeom prst="rect">
            <a:avLst/>
          </a:prstGeom>
        </p:spPr>
        <p:txBody>
          <a:bodyPr vert="horz" lIns="0" tIns="0" rIns="0" bIns="0" rtlCol="0" anchor="b" anchorCtr="0">
            <a:noAutofit/>
          </a:bodyPr>
          <a:lstStyle>
            <a:lvl1pPr algn="l">
              <a:defRPr sz="900" b="0">
                <a:solidFill>
                  <a:schemeClr val="tx2"/>
                </a:solidFill>
              </a:defRPr>
            </a:lvl1pPr>
          </a:lstStyle>
          <a:p>
            <a:fld id="{9A0F3412-00EB-454F-952B-1EB5D3D69307}" type="slidenum">
              <a:rPr lang="en-US" noProof="0" smtClean="0"/>
              <a:pPr/>
              <a:t>‹#›</a:t>
            </a:fld>
            <a:endParaRPr lang="en-US" noProof="0" dirty="0"/>
          </a:p>
        </p:txBody>
      </p:sp>
      <p:pic>
        <p:nvPicPr>
          <p:cNvPr id="11" name="Grafik 10">
            <a:extLst>
              <a:ext uri="{FF2B5EF4-FFF2-40B4-BE49-F238E27FC236}">
                <a16:creationId xmlns:a16="http://schemas.microsoft.com/office/drawing/2014/main" id="{8251E36B-DCFE-24C9-8E47-8C69412F6AFF}"/>
              </a:ext>
            </a:extLst>
          </p:cNvPr>
          <p:cNvPicPr>
            <a:picLocks noChangeAspect="1"/>
          </p:cNvPicPr>
          <p:nvPr userDrawn="1"/>
        </p:nvPicPr>
        <p:blipFill>
          <a:blip r:embed="rId50">
            <a:extLst>
              <a:ext uri="{28A0092B-C50C-407E-A947-70E740481C1C}">
                <a14:useLocalDpi xmlns:a14="http://schemas.microsoft.com/office/drawing/2010/main" val="0"/>
              </a:ext>
            </a:extLst>
          </a:blip>
          <a:stretch>
            <a:fillRect/>
          </a:stretch>
        </p:blipFill>
        <p:spPr>
          <a:xfrm>
            <a:off x="10749987" y="6421753"/>
            <a:ext cx="1155600" cy="151690"/>
          </a:xfrm>
          <a:prstGeom prst="rect">
            <a:avLst/>
          </a:prstGeom>
        </p:spPr>
      </p:pic>
    </p:spTree>
    <p:extLst>
      <p:ext uri="{BB962C8B-B14F-4D97-AF65-F5344CB8AC3E}">
        <p14:creationId xmlns:p14="http://schemas.microsoft.com/office/powerpoint/2010/main" val="3168862498"/>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893" r:id="rId18"/>
    <p:sldLayoutId id="2147483894" r:id="rId19"/>
    <p:sldLayoutId id="2147483895" r:id="rId20"/>
    <p:sldLayoutId id="2147483896" r:id="rId21"/>
    <p:sldLayoutId id="2147483897" r:id="rId22"/>
    <p:sldLayoutId id="2147483898" r:id="rId23"/>
    <p:sldLayoutId id="2147483899" r:id="rId24"/>
    <p:sldLayoutId id="2147483900" r:id="rId25"/>
    <p:sldLayoutId id="2147483901" r:id="rId26"/>
    <p:sldLayoutId id="2147483902" r:id="rId27"/>
    <p:sldLayoutId id="2147483903" r:id="rId28"/>
    <p:sldLayoutId id="2147483904" r:id="rId29"/>
    <p:sldLayoutId id="2147483906" r:id="rId30"/>
    <p:sldLayoutId id="2147483907" r:id="rId31"/>
    <p:sldLayoutId id="2147483936" r:id="rId32"/>
    <p:sldLayoutId id="2147483937" r:id="rId33"/>
    <p:sldLayoutId id="2147483910" r:id="rId34"/>
    <p:sldLayoutId id="2147483929" r:id="rId35"/>
    <p:sldLayoutId id="2147483911" r:id="rId36"/>
    <p:sldLayoutId id="2147483912" r:id="rId37"/>
    <p:sldLayoutId id="2147483913" r:id="rId38"/>
    <p:sldLayoutId id="2147483914" r:id="rId39"/>
    <p:sldLayoutId id="2147483915" r:id="rId40"/>
    <p:sldLayoutId id="2147483916" r:id="rId41"/>
    <p:sldLayoutId id="2147483917" r:id="rId42"/>
    <p:sldLayoutId id="2147483918" r:id="rId43"/>
    <p:sldLayoutId id="2147483919" r:id="rId44"/>
    <p:sldLayoutId id="2147483920" r:id="rId45"/>
    <p:sldLayoutId id="2147483921" r:id="rId46"/>
    <p:sldLayoutId id="2147483922" r:id="rId47"/>
    <p:sldLayoutId id="2147483923" r:id="rId48"/>
  </p:sldLayoutIdLst>
  <p:hf sldNum="0" hdr="0" dt="0"/>
  <p:txStyles>
    <p:titleStyle>
      <a:lvl1pPr algn="l" defTabSz="914400" rtl="0" eaLnBrk="1" latinLnBrk="0" hangingPunct="1">
        <a:lnSpc>
          <a:spcPct val="100000"/>
        </a:lnSpc>
        <a:spcBef>
          <a:spcPct val="0"/>
        </a:spcBef>
        <a:buNone/>
        <a:defRPr sz="20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400" b="1" kern="1200">
          <a:solidFill>
            <a:schemeClr val="tx2"/>
          </a:solidFill>
          <a:latin typeface="+mn-lt"/>
          <a:ea typeface="+mn-ea"/>
          <a:cs typeface="+mn-cs"/>
        </a:defRPr>
      </a:lvl1pPr>
      <a:lvl2pPr marL="270000" indent="-270000" algn="l" defTabSz="914400" rtl="0" eaLnBrk="1" latinLnBrk="0" hangingPunct="1">
        <a:lnSpc>
          <a:spcPct val="100000"/>
        </a:lnSpc>
        <a:spcBef>
          <a:spcPts val="0"/>
        </a:spcBef>
        <a:spcAft>
          <a:spcPts val="600"/>
        </a:spcAft>
        <a:buFont typeface="Symbol" panose="05050102010706020507" pitchFamily="18" charset="2"/>
        <a:buChar char="-"/>
        <a:defRPr sz="1400" kern="1200">
          <a:solidFill>
            <a:schemeClr val="tx2"/>
          </a:solidFill>
          <a:latin typeface="+mn-lt"/>
          <a:ea typeface="+mn-ea"/>
          <a:cs typeface="+mn-cs"/>
        </a:defRPr>
      </a:lvl2pPr>
      <a:lvl3pPr marL="540000" indent="-27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810000" indent="-270000" algn="l" defTabSz="914400" rtl="0" eaLnBrk="1" latinLnBrk="0" hangingPunct="1">
        <a:lnSpc>
          <a:spcPct val="100000"/>
        </a:lnSpc>
        <a:spcBef>
          <a:spcPts val="0"/>
        </a:spcBef>
        <a:spcAft>
          <a:spcPts val="600"/>
        </a:spcAft>
        <a:buFont typeface="Symbol" panose="05050102010706020507" pitchFamily="18" charset="2"/>
        <a:buChar char="-"/>
        <a:defRPr sz="1400" b="0" kern="1200">
          <a:solidFill>
            <a:schemeClr val="tx2"/>
          </a:solidFill>
          <a:latin typeface="+mn-lt"/>
          <a:ea typeface="+mn-ea"/>
          <a:cs typeface="+mn-cs"/>
        </a:defRPr>
      </a:lvl4pPr>
      <a:lvl5pPr marL="0" indent="0" algn="ctr" defTabSz="914400" rtl="0" eaLnBrk="1" latinLnBrk="0" hangingPunct="1">
        <a:lnSpc>
          <a:spcPct val="100000"/>
        </a:lnSpc>
        <a:spcBef>
          <a:spcPts val="0"/>
        </a:spcBef>
        <a:spcAft>
          <a:spcPts val="600"/>
        </a:spcAft>
        <a:buFont typeface="Symbol" panose="05050102010706020507" pitchFamily="18" charset="2"/>
        <a:buNone/>
        <a:defRPr sz="1400" b="1" kern="1200">
          <a:solidFill>
            <a:schemeClr val="tx2"/>
          </a:solidFill>
          <a:latin typeface="+mn-lt"/>
          <a:ea typeface="+mn-ea"/>
          <a:cs typeface="+mn-cs"/>
        </a:defRPr>
      </a:lvl5pPr>
      <a:lvl6pPr marL="0" indent="0" algn="ctr" defTabSz="914400" rtl="0" eaLnBrk="1" latinLnBrk="0" hangingPunct="1">
        <a:lnSpc>
          <a:spcPct val="100000"/>
        </a:lnSpc>
        <a:spcBef>
          <a:spcPts val="0"/>
        </a:spcBef>
        <a:spcAft>
          <a:spcPts val="600"/>
        </a:spcAft>
        <a:buFont typeface="Symbol" panose="05050102010706020507" pitchFamily="18" charset="2"/>
        <a:buNone/>
        <a:defRPr sz="2000" b="1" kern="1200">
          <a:solidFill>
            <a:schemeClr val="tx2"/>
          </a:solidFill>
          <a:latin typeface="+mn-lt"/>
          <a:ea typeface="+mn-ea"/>
          <a:cs typeface="+mn-cs"/>
        </a:defRPr>
      </a:lvl6pPr>
      <a:lvl7pPr marL="0" indent="0" algn="ctr" defTabSz="914400" rtl="0" eaLnBrk="1" latinLnBrk="0" hangingPunct="1">
        <a:lnSpc>
          <a:spcPct val="100000"/>
        </a:lnSpc>
        <a:spcBef>
          <a:spcPts val="0"/>
        </a:spcBef>
        <a:spcAft>
          <a:spcPts val="600"/>
        </a:spcAft>
        <a:buFont typeface="Arial" panose="020B0604020202020204" pitchFamily="34" charset="0"/>
        <a:buNone/>
        <a:defRPr sz="3000" b="0" kern="1200">
          <a:solidFill>
            <a:schemeClr val="tx2"/>
          </a:solidFill>
          <a:latin typeface="+mn-lt"/>
          <a:ea typeface="+mn-ea"/>
          <a:cs typeface="+mn-cs"/>
        </a:defRPr>
      </a:lvl7pPr>
      <a:lvl8pPr marL="0" indent="0" algn="ctr" defTabSz="914400" rtl="0" eaLnBrk="1" latinLnBrk="0" hangingPunct="1">
        <a:lnSpc>
          <a:spcPct val="100000"/>
        </a:lnSpc>
        <a:spcBef>
          <a:spcPts val="0"/>
        </a:spcBef>
        <a:spcAft>
          <a:spcPts val="600"/>
        </a:spcAft>
        <a:buFont typeface="Symbol" panose="05050102010706020507" pitchFamily="18" charset="2"/>
        <a:buNone/>
        <a:defRPr sz="4800" kern="1200">
          <a:solidFill>
            <a:schemeClr val="tx2"/>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900" kern="1200">
          <a:solidFill>
            <a:schemeClr val="tx2"/>
          </a:solidFill>
          <a:latin typeface="+mn-lt"/>
          <a:ea typeface="+mn-ea"/>
          <a:cs typeface="+mn-cs"/>
        </a:defRPr>
      </a:lvl9pPr>
    </p:bodyStyle>
    <p:otherStyle>
      <a:defPPr>
        <a:defRPr lang="de-DE"/>
      </a:defPPr>
      <a:lvl1pPr marL="0" indent="0" algn="l" defTabSz="914400" rtl="0" eaLnBrk="1" latinLnBrk="0" hangingPunct="1">
        <a:lnSpc>
          <a:spcPct val="100000"/>
        </a:lnSpc>
        <a:spcBef>
          <a:spcPts val="0"/>
        </a:spcBef>
        <a:spcAft>
          <a:spcPts val="600"/>
        </a:spcAft>
        <a:buFont typeface="Arial" panose="020B0604020202020204" pitchFamily="34" charset="0"/>
        <a:buNone/>
        <a:defRPr sz="1400" b="1" kern="1200">
          <a:solidFill>
            <a:schemeClr val="tx2"/>
          </a:solidFill>
          <a:latin typeface="+mn-lt"/>
          <a:ea typeface="+mn-ea"/>
          <a:cs typeface="+mn-cs"/>
        </a:defRPr>
      </a:lvl1pPr>
      <a:lvl2pPr marL="270000" indent="-270000" algn="l" defTabSz="914400" rtl="0" eaLnBrk="1" latinLnBrk="0" hangingPunct="1">
        <a:lnSpc>
          <a:spcPct val="100000"/>
        </a:lnSpc>
        <a:spcBef>
          <a:spcPts val="0"/>
        </a:spcBef>
        <a:spcAft>
          <a:spcPts val="600"/>
        </a:spcAft>
        <a:buFont typeface="Symbol" panose="05050102010706020507" pitchFamily="18" charset="2"/>
        <a:buChar char="-"/>
        <a:defRPr sz="1400" kern="1200">
          <a:solidFill>
            <a:schemeClr val="tx2"/>
          </a:solidFill>
          <a:latin typeface="+mn-lt"/>
          <a:ea typeface="+mn-ea"/>
          <a:cs typeface="+mn-cs"/>
        </a:defRPr>
      </a:lvl2pPr>
      <a:lvl3pPr marL="540000" indent="-27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810000" indent="-270000" algn="l" defTabSz="914400" rtl="0" eaLnBrk="1" latinLnBrk="0" hangingPunct="1">
        <a:lnSpc>
          <a:spcPct val="100000"/>
        </a:lnSpc>
        <a:spcBef>
          <a:spcPts val="0"/>
        </a:spcBef>
        <a:spcAft>
          <a:spcPts val="600"/>
        </a:spcAft>
        <a:buFont typeface="Symbol" panose="05050102010706020507" pitchFamily="18" charset="2"/>
        <a:buChar char="-"/>
        <a:defRPr sz="1400" b="0" kern="1200">
          <a:solidFill>
            <a:schemeClr val="tx2"/>
          </a:solidFill>
          <a:latin typeface="+mn-lt"/>
          <a:ea typeface="+mn-ea"/>
          <a:cs typeface="+mn-cs"/>
        </a:defRPr>
      </a:lvl4pPr>
      <a:lvl5pPr marL="0" indent="0" algn="ctr" defTabSz="914400" rtl="0" eaLnBrk="1" latinLnBrk="0" hangingPunct="1">
        <a:lnSpc>
          <a:spcPct val="100000"/>
        </a:lnSpc>
        <a:spcBef>
          <a:spcPts val="0"/>
        </a:spcBef>
        <a:spcAft>
          <a:spcPts val="600"/>
        </a:spcAft>
        <a:buFont typeface="Symbol" panose="05050102010706020507" pitchFamily="18" charset="2"/>
        <a:buNone/>
        <a:defRPr sz="1400" b="1" kern="1200">
          <a:solidFill>
            <a:schemeClr val="tx2"/>
          </a:solidFill>
          <a:latin typeface="+mn-lt"/>
          <a:ea typeface="+mn-ea"/>
          <a:cs typeface="+mn-cs"/>
        </a:defRPr>
      </a:lvl5pPr>
      <a:lvl6pPr marL="0" indent="0" algn="ctr" defTabSz="914400" rtl="0" eaLnBrk="1" latinLnBrk="0" hangingPunct="1">
        <a:lnSpc>
          <a:spcPct val="100000"/>
        </a:lnSpc>
        <a:spcBef>
          <a:spcPts val="0"/>
        </a:spcBef>
        <a:spcAft>
          <a:spcPts val="600"/>
        </a:spcAft>
        <a:buFont typeface="Symbol" panose="05050102010706020507" pitchFamily="18" charset="2"/>
        <a:buNone/>
        <a:defRPr sz="2000" b="1" kern="1200">
          <a:solidFill>
            <a:schemeClr val="tx2"/>
          </a:solidFill>
          <a:latin typeface="+mn-lt"/>
          <a:ea typeface="+mn-ea"/>
          <a:cs typeface="+mn-cs"/>
        </a:defRPr>
      </a:lvl6pPr>
      <a:lvl7pPr marL="0" indent="0" algn="ctr" defTabSz="914400" rtl="0" eaLnBrk="1" latinLnBrk="0" hangingPunct="1">
        <a:lnSpc>
          <a:spcPct val="100000"/>
        </a:lnSpc>
        <a:spcBef>
          <a:spcPts val="0"/>
        </a:spcBef>
        <a:spcAft>
          <a:spcPts val="600"/>
        </a:spcAft>
        <a:buFont typeface="Arial" panose="020B0604020202020204" pitchFamily="34" charset="0"/>
        <a:buNone/>
        <a:defRPr sz="3000" b="0" kern="1200">
          <a:solidFill>
            <a:schemeClr val="tx2"/>
          </a:solidFill>
          <a:latin typeface="+mn-lt"/>
          <a:ea typeface="+mn-ea"/>
          <a:cs typeface="+mn-cs"/>
        </a:defRPr>
      </a:lvl7pPr>
      <a:lvl8pPr marL="0" indent="0" algn="ctr" defTabSz="914400" rtl="0" eaLnBrk="1" latinLnBrk="0" hangingPunct="1">
        <a:lnSpc>
          <a:spcPct val="100000"/>
        </a:lnSpc>
        <a:spcBef>
          <a:spcPts val="0"/>
        </a:spcBef>
        <a:spcAft>
          <a:spcPts val="600"/>
        </a:spcAft>
        <a:buFont typeface="Symbol" panose="05050102010706020507" pitchFamily="18" charset="2"/>
        <a:buNone/>
        <a:defRPr sz="4800" kern="1200">
          <a:solidFill>
            <a:schemeClr val="tx2"/>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900" kern="1200">
          <a:solidFill>
            <a:schemeClr val="tx2"/>
          </a:solidFill>
          <a:latin typeface="+mn-lt"/>
          <a:ea typeface="+mn-ea"/>
          <a:cs typeface="+mn-cs"/>
        </a:defRPr>
      </a:lvl9pPr>
    </p:otherStyle>
  </p:txStyles>
  <p:extLst>
    <p:ext uri="{27BBF7A9-308A-43DC-89C8-2F10F3537804}">
      <p15:sldGuideLst xmlns:p15="http://schemas.microsoft.com/office/powerpoint/2012/main">
        <p15:guide id="1" orient="horz" pos="132" userDrawn="1">
          <p15:clr>
            <a:srgbClr val="F26B43"/>
          </p15:clr>
        </p15:guide>
        <p15:guide id="2" pos="181" userDrawn="1">
          <p15:clr>
            <a:srgbClr val="F26B43"/>
          </p15:clr>
        </p15:guide>
        <p15:guide id="3" pos="7498" userDrawn="1">
          <p15:clr>
            <a:srgbClr val="F26B43"/>
          </p15:clr>
        </p15:guide>
        <p15:guide id="4" orient="horz" pos="4137" userDrawn="1">
          <p15:clr>
            <a:srgbClr val="F26B43"/>
          </p15:clr>
        </p15:guide>
        <p15:guide id="5" orient="horz" pos="395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45.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0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06.xml"/><Relationship Id="rId5" Type="http://schemas.openxmlformats.org/officeDocument/2006/relationships/image" Target="../media/image61.png"/><Relationship Id="rId4" Type="http://schemas.openxmlformats.org/officeDocument/2006/relationships/image" Target="../media/image60.jpg"/></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62.png"/><Relationship Id="rId7" Type="http://schemas.openxmlformats.org/officeDocument/2006/relationships/diagramLayout" Target="../diagrams/layout3.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Data" Target="../diagrams/data3.xml"/><Relationship Id="rId11" Type="http://schemas.openxmlformats.org/officeDocument/2006/relationships/image" Target="../media/image64.png"/><Relationship Id="rId5" Type="http://schemas.openxmlformats.org/officeDocument/2006/relationships/image" Target="../media/image63.png"/><Relationship Id="rId10" Type="http://schemas.microsoft.com/office/2007/relationships/diagramDrawing" Target="../diagrams/drawing3.xml"/><Relationship Id="rId4" Type="http://schemas.microsoft.com/office/2007/relationships/hdphoto" Target="../media/hdphoto2.wdp"/><Relationship Id="rId9" Type="http://schemas.openxmlformats.org/officeDocument/2006/relationships/diagramColors" Target="../diagrams/colors3.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99.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99.xml"/><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5.xml"/><Relationship Id="rId1" Type="http://schemas.openxmlformats.org/officeDocument/2006/relationships/slideLayout" Target="../slideLayouts/slideLayout87.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emf"/><Relationship Id="rId1" Type="http://schemas.openxmlformats.org/officeDocument/2006/relationships/slideLayout" Target="../slideLayouts/slideLayout239.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png"/><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notesSlide" Target="../notesSlides/notesSlide3.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218.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hyperlink" Target="https://noticiadesalud.blogspot.com/2010/06/pros-y-contras-de-los-glucometros.html" TargetMode="External"/><Relationship Id="rId13" Type="http://schemas.openxmlformats.org/officeDocument/2006/relationships/diagramLayout" Target="../diagrams/layout2.xml"/><Relationship Id="rId3" Type="http://schemas.openxmlformats.org/officeDocument/2006/relationships/image" Target="../media/image39.jpg"/><Relationship Id="rId7" Type="http://schemas.openxmlformats.org/officeDocument/2006/relationships/image" Target="../media/image41.jpg"/><Relationship Id="rId12" Type="http://schemas.openxmlformats.org/officeDocument/2006/relationships/diagramData" Target="../diagrams/data2.xml"/><Relationship Id="rId2" Type="http://schemas.openxmlformats.org/officeDocument/2006/relationships/notesSlide" Target="../notesSlides/notesSlide4.xml"/><Relationship Id="rId16" Type="http://schemas.microsoft.com/office/2007/relationships/diagramDrawing" Target="../diagrams/drawing2.xml"/><Relationship Id="rId1" Type="http://schemas.openxmlformats.org/officeDocument/2006/relationships/slideLayout" Target="../slideLayouts/slideLayout15.xml"/><Relationship Id="rId6" Type="http://schemas.openxmlformats.org/officeDocument/2006/relationships/hyperlink" Target="https://creativecommons.org/licenses/by-nc-nd/3.0/" TargetMode="External"/><Relationship Id="rId11" Type="http://schemas.openxmlformats.org/officeDocument/2006/relationships/image" Target="../media/image43.png"/><Relationship Id="rId5" Type="http://schemas.openxmlformats.org/officeDocument/2006/relationships/hyperlink" Target="https://emssolutionsint.blogspot.com/2018/07/esfigmomanometro-tensiometro.html" TargetMode="External"/><Relationship Id="rId15" Type="http://schemas.openxmlformats.org/officeDocument/2006/relationships/diagramColors" Target="../diagrams/colors2.xml"/><Relationship Id="rId10" Type="http://schemas.openxmlformats.org/officeDocument/2006/relationships/image" Target="../media/image42.jpg"/><Relationship Id="rId4" Type="http://schemas.openxmlformats.org/officeDocument/2006/relationships/image" Target="../media/image40.png"/><Relationship Id="rId9" Type="http://schemas.openxmlformats.org/officeDocument/2006/relationships/hyperlink" Target="https://creativecommons.org/licenses/by/3.0/" TargetMode="External"/><Relationship Id="rId1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erson sitting on a couch using a cell phone&#10;&#10;Description automatically generated">
            <a:extLst>
              <a:ext uri="{FF2B5EF4-FFF2-40B4-BE49-F238E27FC236}">
                <a16:creationId xmlns:a16="http://schemas.microsoft.com/office/drawing/2014/main" id="{9ABD6A3A-851B-CE58-C385-631CD1CE98E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370" r="20370"/>
          <a:stretch>
            <a:fillRect/>
          </a:stretch>
        </p:blipFill>
        <p:spPr/>
      </p:pic>
      <p:sp>
        <p:nvSpPr>
          <p:cNvPr id="5" name="Title 4">
            <a:extLst>
              <a:ext uri="{FF2B5EF4-FFF2-40B4-BE49-F238E27FC236}">
                <a16:creationId xmlns:a16="http://schemas.microsoft.com/office/drawing/2014/main" id="{073585EA-451C-1CF9-8405-924772C1AA68}"/>
              </a:ext>
            </a:extLst>
          </p:cNvPr>
          <p:cNvSpPr>
            <a:spLocks noGrp="1"/>
          </p:cNvSpPr>
          <p:nvPr>
            <p:ph type="ctrTitle"/>
          </p:nvPr>
        </p:nvSpPr>
        <p:spPr/>
        <p:txBody>
          <a:bodyPr/>
          <a:lstStyle/>
          <a:p>
            <a:r>
              <a:rPr lang="es-MX" sz="3200" b="1" dirty="0"/>
              <a:t>Innovaciones Revolucionarias para Seguros Integrales </a:t>
            </a:r>
          </a:p>
        </p:txBody>
      </p:sp>
      <p:sp>
        <p:nvSpPr>
          <p:cNvPr id="6" name="Subtitle 5">
            <a:extLst>
              <a:ext uri="{FF2B5EF4-FFF2-40B4-BE49-F238E27FC236}">
                <a16:creationId xmlns:a16="http://schemas.microsoft.com/office/drawing/2014/main" id="{4A174604-CCC0-F883-08BE-BC777717547B}"/>
              </a:ext>
            </a:extLst>
          </p:cNvPr>
          <p:cNvSpPr>
            <a:spLocks noGrp="1"/>
          </p:cNvSpPr>
          <p:nvPr>
            <p:ph type="subTitle" idx="1"/>
          </p:nvPr>
        </p:nvSpPr>
        <p:spPr>
          <a:xfrm>
            <a:off x="287338" y="4130905"/>
            <a:ext cx="5310000" cy="1800000"/>
          </a:xfrm>
        </p:spPr>
        <p:txBody>
          <a:bodyPr/>
          <a:lstStyle/>
          <a:p>
            <a:pPr lvl="1"/>
            <a:r>
              <a:rPr lang="es-MX" dirty="0"/>
              <a:t>Dra. Alma Vera</a:t>
            </a:r>
          </a:p>
          <a:p>
            <a:pPr lvl="1"/>
            <a:r>
              <a:rPr lang="es-MX" dirty="0"/>
              <a:t>Gerente Médico de Riesgos</a:t>
            </a:r>
          </a:p>
          <a:p>
            <a:pPr lvl="1"/>
            <a:r>
              <a:rPr lang="es-MX" dirty="0"/>
              <a:t>XX Reunión Anual LARG - 2024</a:t>
            </a:r>
          </a:p>
          <a:p>
            <a:pPr lvl="1"/>
            <a:r>
              <a:rPr lang="es-MX" dirty="0"/>
              <a:t>Viernes 13 de septiembre de 2024</a:t>
            </a:r>
          </a:p>
          <a:p>
            <a:endParaRPr lang="es-MX" dirty="0"/>
          </a:p>
        </p:txBody>
      </p:sp>
    </p:spTree>
    <p:extLst>
      <p:ext uri="{BB962C8B-B14F-4D97-AF65-F5344CB8AC3E}">
        <p14:creationId xmlns:p14="http://schemas.microsoft.com/office/powerpoint/2010/main" val="3764482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74215C6-65DF-E6DE-60BB-2FD5C16242EF}"/>
              </a:ext>
            </a:extLst>
          </p:cNvPr>
          <p:cNvSpPr>
            <a:spLocks noGrp="1"/>
          </p:cNvSpPr>
          <p:nvPr>
            <p:ph type="title"/>
          </p:nvPr>
        </p:nvSpPr>
        <p:spPr/>
        <p:txBody>
          <a:bodyPr/>
          <a:lstStyle/>
          <a:p>
            <a:r>
              <a:rPr lang="es-MX" sz="2800" b="1" dirty="0"/>
              <a:t>Volumen de actividad e intensidad asociadas a la mortalidad </a:t>
            </a:r>
          </a:p>
        </p:txBody>
      </p:sp>
      <p:sp>
        <p:nvSpPr>
          <p:cNvPr id="16" name="Text Placeholder 15">
            <a:extLst>
              <a:ext uri="{FF2B5EF4-FFF2-40B4-BE49-F238E27FC236}">
                <a16:creationId xmlns:a16="http://schemas.microsoft.com/office/drawing/2014/main" id="{E217A39C-54BF-8B9B-3F72-BAB32B0AD4D4}"/>
              </a:ext>
            </a:extLst>
          </p:cNvPr>
          <p:cNvSpPr>
            <a:spLocks noGrp="1"/>
          </p:cNvSpPr>
          <p:nvPr>
            <p:ph type="body" sz="quarter" idx="13"/>
          </p:nvPr>
        </p:nvSpPr>
        <p:spPr>
          <a:xfrm>
            <a:off x="9396247" y="1253414"/>
            <a:ext cx="2317489" cy="4903787"/>
          </a:xfrm>
        </p:spPr>
        <p:txBody>
          <a:bodyPr/>
          <a:lstStyle/>
          <a:p>
            <a:r>
              <a:rPr lang="es-MX" sz="2000" dirty="0"/>
              <a:t>Estudio publicado en Nature.</a:t>
            </a:r>
          </a:p>
          <a:p>
            <a:r>
              <a:rPr lang="es-MX" sz="2000" dirty="0"/>
              <a:t>Datos de 96.476 participantes UK Biobank. </a:t>
            </a:r>
          </a:p>
          <a:p>
            <a:r>
              <a:rPr lang="es-MX" sz="2000" dirty="0"/>
              <a:t>Edad media 62 años, 56% mujeres.</a:t>
            </a:r>
          </a:p>
          <a:p>
            <a:endParaRPr lang="es-MX" sz="2000" dirty="0"/>
          </a:p>
          <a:p>
            <a:r>
              <a:rPr lang="es-MX" sz="1800" dirty="0">
                <a:solidFill>
                  <a:srgbClr val="3B3B3B"/>
                </a:solidFill>
              </a:rPr>
              <a:t>G</a:t>
            </a:r>
            <a:r>
              <a:rPr lang="es-MX" sz="1800" i="0" dirty="0">
                <a:solidFill>
                  <a:srgbClr val="3B3B3B"/>
                </a:solidFill>
                <a:effectLst/>
              </a:rPr>
              <a:t>asto energético de la actividad física (PAEE)</a:t>
            </a:r>
          </a:p>
          <a:p>
            <a:r>
              <a:rPr lang="es-MX" sz="1800" i="0" dirty="0">
                <a:solidFill>
                  <a:srgbClr val="3C4043"/>
                </a:solidFill>
                <a:effectLst/>
              </a:rPr>
              <a:t>Actividad física de intensidad moderada a vigorosa (MVPA)</a:t>
            </a:r>
            <a:endParaRPr lang="es-MX" sz="1800" dirty="0">
              <a:solidFill>
                <a:srgbClr val="3B3B3B"/>
              </a:solidFill>
            </a:endParaRPr>
          </a:p>
        </p:txBody>
      </p:sp>
      <p:sp>
        <p:nvSpPr>
          <p:cNvPr id="17" name="Online Image Placeholder 16">
            <a:extLst>
              <a:ext uri="{FF2B5EF4-FFF2-40B4-BE49-F238E27FC236}">
                <a16:creationId xmlns:a16="http://schemas.microsoft.com/office/drawing/2014/main" id="{EF24ABEA-F768-D41B-7E6E-83ABEC51B487}"/>
              </a:ext>
            </a:extLst>
          </p:cNvPr>
          <p:cNvSpPr>
            <a:spLocks noGrp="1"/>
          </p:cNvSpPr>
          <p:nvPr>
            <p:ph type="clipArt" sz="quarter" idx="21"/>
          </p:nvPr>
        </p:nvSpPr>
        <p:spPr/>
        <p:txBody>
          <a:bodyPr/>
          <a:lstStyle/>
          <a:p>
            <a:endParaRPr lang="en-GB"/>
          </a:p>
        </p:txBody>
      </p:sp>
      <p:pic>
        <p:nvPicPr>
          <p:cNvPr id="19" name="Picture 18">
            <a:extLst>
              <a:ext uri="{FF2B5EF4-FFF2-40B4-BE49-F238E27FC236}">
                <a16:creationId xmlns:a16="http://schemas.microsoft.com/office/drawing/2014/main" id="{051FFB5F-E1E1-56AC-9E3C-1E80ACA9BA0D}"/>
              </a:ext>
            </a:extLst>
          </p:cNvPr>
          <p:cNvPicPr>
            <a:picLocks noChangeAspect="1"/>
          </p:cNvPicPr>
          <p:nvPr/>
        </p:nvPicPr>
        <p:blipFill rotWithShape="1">
          <a:blip r:embed="rId3"/>
          <a:srcRect l="3877" r="15746"/>
          <a:stretch/>
        </p:blipFill>
        <p:spPr>
          <a:xfrm>
            <a:off x="0" y="1253414"/>
            <a:ext cx="8403021" cy="5106998"/>
          </a:xfrm>
          <a:prstGeom prst="rect">
            <a:avLst/>
          </a:prstGeom>
        </p:spPr>
      </p:pic>
      <p:sp>
        <p:nvSpPr>
          <p:cNvPr id="20" name="Footer Placeholder 19">
            <a:extLst>
              <a:ext uri="{FF2B5EF4-FFF2-40B4-BE49-F238E27FC236}">
                <a16:creationId xmlns:a16="http://schemas.microsoft.com/office/drawing/2014/main" id="{1F32F541-17AD-6215-39A4-6BFD6199D61B}"/>
              </a:ext>
            </a:extLst>
          </p:cNvPr>
          <p:cNvSpPr>
            <a:spLocks noGrp="1"/>
          </p:cNvSpPr>
          <p:nvPr>
            <p:ph type="ftr" sz="quarter" idx="15"/>
          </p:nvPr>
        </p:nvSpPr>
        <p:spPr>
          <a:xfrm>
            <a:off x="287337" y="6574475"/>
            <a:ext cx="6656400" cy="144000"/>
          </a:xfrm>
        </p:spPr>
        <p:txBody>
          <a:bodyPr/>
          <a:lstStyle/>
          <a:p>
            <a:r>
              <a:rPr lang="en-US" noProof="0" dirty="0"/>
              <a:t>Fuente: Strain, T., </a:t>
            </a:r>
            <a:r>
              <a:rPr lang="en-US" noProof="0" dirty="0" err="1"/>
              <a:t>Wijndaele</a:t>
            </a:r>
            <a:r>
              <a:rPr lang="en-US" noProof="0" dirty="0"/>
              <a:t>, K., Dempsey, P.C. et al. Wearable-device-measured physical activity and future health risk. Nat Med 26, 1385–1391 (2020). https://doi.org/10.1038/s41591-020-1012-3</a:t>
            </a:r>
          </a:p>
        </p:txBody>
      </p:sp>
    </p:spTree>
    <p:extLst>
      <p:ext uri="{BB962C8B-B14F-4D97-AF65-F5344CB8AC3E}">
        <p14:creationId xmlns:p14="http://schemas.microsoft.com/office/powerpoint/2010/main" val="3971031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26E64-1B2B-F4EB-C6B4-081A774B805E}"/>
              </a:ext>
            </a:extLst>
          </p:cNvPr>
          <p:cNvSpPr>
            <a:spLocks noGrp="1"/>
          </p:cNvSpPr>
          <p:nvPr>
            <p:ph type="title"/>
          </p:nvPr>
        </p:nvSpPr>
        <p:spPr>
          <a:xfrm>
            <a:off x="287337" y="211525"/>
            <a:ext cx="8097008" cy="612000"/>
          </a:xfrm>
        </p:spPr>
        <p:txBody>
          <a:bodyPr/>
          <a:lstStyle/>
          <a:p>
            <a:r>
              <a:rPr lang="es-MX" sz="2800" b="1" i="0" dirty="0">
                <a:solidFill>
                  <a:srgbClr val="003C70"/>
                </a:solidFill>
                <a:effectLst/>
              </a:rPr>
              <a:t>Relación entre actividad física y la reducción de la mortalidad comparado con grupo sedentario</a:t>
            </a:r>
            <a:endParaRPr lang="en-GB" sz="2800" b="1" dirty="0">
              <a:solidFill>
                <a:srgbClr val="003C70"/>
              </a:solidFill>
            </a:endParaRPr>
          </a:p>
        </p:txBody>
      </p:sp>
      <p:sp>
        <p:nvSpPr>
          <p:cNvPr id="3" name="Text Placeholder 2">
            <a:extLst>
              <a:ext uri="{FF2B5EF4-FFF2-40B4-BE49-F238E27FC236}">
                <a16:creationId xmlns:a16="http://schemas.microsoft.com/office/drawing/2014/main" id="{56BADCC1-D7D9-E28A-ADEF-ABF3E80A1170}"/>
              </a:ext>
            </a:extLst>
          </p:cNvPr>
          <p:cNvSpPr>
            <a:spLocks noGrp="1"/>
          </p:cNvSpPr>
          <p:nvPr>
            <p:ph type="body" sz="quarter" idx="13"/>
          </p:nvPr>
        </p:nvSpPr>
        <p:spPr>
          <a:xfrm>
            <a:off x="9487322" y="1134123"/>
            <a:ext cx="2528087" cy="4903787"/>
          </a:xfrm>
        </p:spPr>
        <p:txBody>
          <a:bodyPr/>
          <a:lstStyle/>
          <a:p>
            <a:r>
              <a:rPr lang="es-MX" sz="2400" dirty="0"/>
              <a:t>92 minutos por semana (15 min/ día) de ejercicio </a:t>
            </a:r>
            <a:r>
              <a:rPr lang="es-MX" sz="2400" dirty="0">
                <a:sym typeface="Wingdings" panose="05000000000000000000" pitchFamily="2" charset="2"/>
              </a:rPr>
              <a:t> Reducción del 14% del riesgo de Muerte por cualquier causa. </a:t>
            </a:r>
          </a:p>
          <a:p>
            <a:r>
              <a:rPr lang="es-MX" sz="2400" dirty="0">
                <a:sym typeface="Wingdings" panose="05000000000000000000" pitchFamily="2" charset="2"/>
              </a:rPr>
              <a:t>3 años más de esperanza de vida.</a:t>
            </a:r>
          </a:p>
          <a:p>
            <a:r>
              <a:rPr lang="es-MX" sz="2400" dirty="0">
                <a:sym typeface="Wingdings" panose="05000000000000000000" pitchFamily="2" charset="2"/>
              </a:rPr>
              <a:t>Cada 15 minutos adicionales  4%  reducción de riesgo adicional.</a:t>
            </a:r>
            <a:endParaRPr lang="es-MX" sz="2400" dirty="0"/>
          </a:p>
        </p:txBody>
      </p:sp>
      <p:sp>
        <p:nvSpPr>
          <p:cNvPr id="5" name="Online Image Placeholder 4">
            <a:extLst>
              <a:ext uri="{FF2B5EF4-FFF2-40B4-BE49-F238E27FC236}">
                <a16:creationId xmlns:a16="http://schemas.microsoft.com/office/drawing/2014/main" id="{7E85393A-8476-1E70-1C84-52C6599B7A9D}"/>
              </a:ext>
            </a:extLst>
          </p:cNvPr>
          <p:cNvSpPr>
            <a:spLocks noGrp="1"/>
          </p:cNvSpPr>
          <p:nvPr>
            <p:ph type="clipArt" sz="quarter" idx="21"/>
          </p:nvPr>
        </p:nvSpPr>
        <p:spPr/>
        <p:txBody>
          <a:bodyPr/>
          <a:lstStyle/>
          <a:p>
            <a:endParaRPr lang="en-GB"/>
          </a:p>
        </p:txBody>
      </p:sp>
      <p:pic>
        <p:nvPicPr>
          <p:cNvPr id="7" name="Picture 6">
            <a:extLst>
              <a:ext uri="{FF2B5EF4-FFF2-40B4-BE49-F238E27FC236}">
                <a16:creationId xmlns:a16="http://schemas.microsoft.com/office/drawing/2014/main" id="{F2188811-7BC9-F844-C465-7E76DF495058}"/>
              </a:ext>
            </a:extLst>
          </p:cNvPr>
          <p:cNvPicPr>
            <a:picLocks noChangeAspect="1"/>
          </p:cNvPicPr>
          <p:nvPr/>
        </p:nvPicPr>
        <p:blipFill rotWithShape="1">
          <a:blip r:embed="rId3"/>
          <a:srcRect l="2520" t="3074" r="2062"/>
          <a:stretch/>
        </p:blipFill>
        <p:spPr>
          <a:xfrm>
            <a:off x="1182412" y="1134123"/>
            <a:ext cx="6337739" cy="5472264"/>
          </a:xfrm>
          <a:prstGeom prst="rect">
            <a:avLst/>
          </a:prstGeom>
        </p:spPr>
      </p:pic>
      <p:sp>
        <p:nvSpPr>
          <p:cNvPr id="8" name="Footer Placeholder 7">
            <a:extLst>
              <a:ext uri="{FF2B5EF4-FFF2-40B4-BE49-F238E27FC236}">
                <a16:creationId xmlns:a16="http://schemas.microsoft.com/office/drawing/2014/main" id="{52FDC347-95BD-AF0A-2DA2-3D7FEFE57BBA}"/>
              </a:ext>
            </a:extLst>
          </p:cNvPr>
          <p:cNvSpPr>
            <a:spLocks noGrp="1"/>
          </p:cNvSpPr>
          <p:nvPr>
            <p:ph type="ftr" sz="quarter" idx="15"/>
          </p:nvPr>
        </p:nvSpPr>
        <p:spPr>
          <a:xfrm>
            <a:off x="138517" y="6652999"/>
            <a:ext cx="8097007" cy="106017"/>
          </a:xfrm>
        </p:spPr>
        <p:txBody>
          <a:bodyPr/>
          <a:lstStyle/>
          <a:p>
            <a:r>
              <a:rPr lang="en-US" noProof="0" dirty="0"/>
              <a:t>Fuente: Minimum amount of physical activity for reduced mortality and extended life expectancy: a </a:t>
            </a:r>
            <a:r>
              <a:rPr lang="en-US" noProof="0" dirty="0" err="1"/>
              <a:t>prospectiveAuthors</a:t>
            </a:r>
            <a:r>
              <a:rPr lang="en-US" noProof="0" dirty="0"/>
              <a:t>: Wen, C.P.; Wai, J.P.M.; Tsai, M.K.; Yang, Y.C.; Cheng, T.Y.D.; Lee, M.C.; Chan, H.T.; Tsao, C.K.; Tsai, S.P.; Wu, X. cohort study- The Lancet  </a:t>
            </a:r>
          </a:p>
        </p:txBody>
      </p:sp>
    </p:spTree>
    <p:extLst>
      <p:ext uri="{BB962C8B-B14F-4D97-AF65-F5344CB8AC3E}">
        <p14:creationId xmlns:p14="http://schemas.microsoft.com/office/powerpoint/2010/main" val="3342435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9225180-FD94-58FE-7AE3-2D8248D6C6D5}"/>
              </a:ext>
            </a:extLst>
          </p:cNvPr>
          <p:cNvGrpSpPr/>
          <p:nvPr/>
        </p:nvGrpSpPr>
        <p:grpSpPr>
          <a:xfrm>
            <a:off x="4388158" y="3870876"/>
            <a:ext cx="3388761" cy="2676883"/>
            <a:chOff x="4972599" y="3968859"/>
            <a:chExt cx="2299508" cy="2037070"/>
          </a:xfrm>
        </p:grpSpPr>
        <p:pic>
          <p:nvPicPr>
            <p:cNvPr id="17" name="Grafik 48">
              <a:extLst>
                <a:ext uri="{FF2B5EF4-FFF2-40B4-BE49-F238E27FC236}">
                  <a16:creationId xmlns:a16="http://schemas.microsoft.com/office/drawing/2014/main" id="{A2134E61-4869-02F7-164B-9E6C6F07A4D1}"/>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4972599" y="3968859"/>
              <a:ext cx="2299508" cy="2037070"/>
            </a:xfrm>
            <a:prstGeom prst="rect">
              <a:avLst/>
            </a:prstGeom>
            <a:noFill/>
          </p:spPr>
        </p:pic>
        <p:sp>
          <p:nvSpPr>
            <p:cNvPr id="18" name="Hexagon 17">
              <a:extLst>
                <a:ext uri="{FF2B5EF4-FFF2-40B4-BE49-F238E27FC236}">
                  <a16:creationId xmlns:a16="http://schemas.microsoft.com/office/drawing/2014/main" id="{7212B4A0-FECC-22CF-C649-C096F7335BA3}"/>
                </a:ext>
              </a:extLst>
            </p:cNvPr>
            <p:cNvSpPr/>
            <p:nvPr/>
          </p:nvSpPr>
          <p:spPr>
            <a:xfrm>
              <a:off x="5132891" y="4595675"/>
              <a:ext cx="1978923" cy="746730"/>
            </a:xfrm>
            <a:prstGeom prst="hexagon">
              <a:avLst>
                <a:gd name="adj" fmla="val 0"/>
                <a:gd name="vf" fmla="val 115470"/>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71998" tIns="71998" rIns="71998" bIns="71998" numCol="1" spcCol="0" rtlCol="0" fromWordArt="0" anchor="ctr" anchorCtr="0" forceAA="0" compatLnSpc="1">
              <a:prstTxWarp prst="textNoShape">
                <a:avLst/>
              </a:prstTxWarp>
              <a:noAutofit/>
            </a:bodyPr>
            <a:lstStyle/>
            <a:p>
              <a:pPr algn="ctr" defTabSz="1234440">
                <a:spcAft>
                  <a:spcPts val="810"/>
                </a:spcAft>
              </a:pPr>
              <a:r>
                <a:rPr lang="es-MX" sz="2800" b="1" kern="1200" dirty="0">
                  <a:solidFill>
                    <a:schemeClr val="bg1"/>
                  </a:solidFill>
                  <a:latin typeface="+mn-lt"/>
                  <a:ea typeface="+mn-ea"/>
                  <a:cs typeface="Arial" panose="020B0604020202020204" pitchFamily="34" charset="0"/>
                </a:rPr>
                <a:t>Gestión de asegurados </a:t>
              </a:r>
              <a:endParaRPr lang="es-MX" sz="2800" dirty="0">
                <a:solidFill>
                  <a:schemeClr val="bg1"/>
                </a:solidFill>
                <a:cs typeface="Arial" panose="020B0604020202020204" pitchFamily="34" charset="0"/>
              </a:endParaRPr>
            </a:p>
          </p:txBody>
        </p:sp>
      </p:grpSp>
      <p:grpSp>
        <p:nvGrpSpPr>
          <p:cNvPr id="8" name="Gruppieren 41">
            <a:extLst>
              <a:ext uri="{FF2B5EF4-FFF2-40B4-BE49-F238E27FC236}">
                <a16:creationId xmlns:a16="http://schemas.microsoft.com/office/drawing/2014/main" id="{B8846139-84C1-7C00-7AC4-5851A7369FE6}"/>
              </a:ext>
            </a:extLst>
          </p:cNvPr>
          <p:cNvGrpSpPr/>
          <p:nvPr/>
        </p:nvGrpSpPr>
        <p:grpSpPr>
          <a:xfrm>
            <a:off x="7214813" y="2395669"/>
            <a:ext cx="3388761" cy="2676883"/>
            <a:chOff x="7951671" y="2550386"/>
            <a:chExt cx="2300107" cy="2037600"/>
          </a:xfrm>
        </p:grpSpPr>
        <p:pic>
          <p:nvPicPr>
            <p:cNvPr id="15" name="Grafik 40">
              <a:extLst>
                <a:ext uri="{FF2B5EF4-FFF2-40B4-BE49-F238E27FC236}">
                  <a16:creationId xmlns:a16="http://schemas.microsoft.com/office/drawing/2014/main" id="{1A20D314-EDF2-D994-2B8D-4B0C464894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1671" y="2550386"/>
              <a:ext cx="2300107" cy="2037600"/>
            </a:xfrm>
            <a:prstGeom prst="rect">
              <a:avLst/>
            </a:prstGeom>
          </p:spPr>
        </p:pic>
        <p:sp>
          <p:nvSpPr>
            <p:cNvPr id="16" name="Hexagon 17">
              <a:extLst>
                <a:ext uri="{FF2B5EF4-FFF2-40B4-BE49-F238E27FC236}">
                  <a16:creationId xmlns:a16="http://schemas.microsoft.com/office/drawing/2014/main" id="{C18A7EC0-F620-126D-25F3-31CF3306FA74}"/>
                </a:ext>
              </a:extLst>
            </p:cNvPr>
            <p:cNvSpPr/>
            <p:nvPr/>
          </p:nvSpPr>
          <p:spPr>
            <a:xfrm>
              <a:off x="8070073" y="3278897"/>
              <a:ext cx="2041854" cy="756265"/>
            </a:xfrm>
            <a:prstGeom prst="hexagon">
              <a:avLst>
                <a:gd name="adj" fmla="val 0"/>
                <a:gd name="vf" fmla="val 11547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98" tIns="71998" rIns="71998" bIns="71998" numCol="1" spcCol="0" rtlCol="0" fromWordArt="0" anchor="ctr" anchorCtr="0" forceAA="0" compatLnSpc="1">
              <a:prstTxWarp prst="textNoShape">
                <a:avLst/>
              </a:prstTxWarp>
              <a:noAutofit/>
            </a:bodyPr>
            <a:lstStyle/>
            <a:p>
              <a:pPr algn="ctr" defTabSz="1234440">
                <a:spcAft>
                  <a:spcPts val="810"/>
                </a:spcAft>
              </a:pPr>
              <a:r>
                <a:rPr lang="es-MX" sz="2800" dirty="0">
                  <a:solidFill>
                    <a:schemeClr val="bg1"/>
                  </a:solidFill>
                  <a:cs typeface="Arial" panose="020B0604020202020204" pitchFamily="34" charset="0"/>
                </a:rPr>
                <a:t>Compromiso continuo</a:t>
              </a:r>
            </a:p>
          </p:txBody>
        </p:sp>
      </p:grpSp>
      <p:grpSp>
        <p:nvGrpSpPr>
          <p:cNvPr id="9" name="Gruppieren 38">
            <a:extLst>
              <a:ext uri="{FF2B5EF4-FFF2-40B4-BE49-F238E27FC236}">
                <a16:creationId xmlns:a16="http://schemas.microsoft.com/office/drawing/2014/main" id="{B1403D59-F46F-9779-8861-124BD9F87754}"/>
              </a:ext>
            </a:extLst>
          </p:cNvPr>
          <p:cNvGrpSpPr/>
          <p:nvPr/>
        </p:nvGrpSpPr>
        <p:grpSpPr>
          <a:xfrm>
            <a:off x="1588425" y="2395669"/>
            <a:ext cx="3388761" cy="2676883"/>
            <a:chOff x="265587" y="2421794"/>
            <a:chExt cx="2300107" cy="2037600"/>
          </a:xfrm>
        </p:grpSpPr>
        <p:pic>
          <p:nvPicPr>
            <p:cNvPr id="13" name="Grafik 37">
              <a:extLst>
                <a:ext uri="{FF2B5EF4-FFF2-40B4-BE49-F238E27FC236}">
                  <a16:creationId xmlns:a16="http://schemas.microsoft.com/office/drawing/2014/main" id="{1C099B28-499E-69DF-8B0A-EEFE3644C2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587" y="2421794"/>
              <a:ext cx="2300107" cy="2037600"/>
            </a:xfrm>
            <a:prstGeom prst="rect">
              <a:avLst/>
            </a:prstGeom>
          </p:spPr>
        </p:pic>
        <p:sp>
          <p:nvSpPr>
            <p:cNvPr id="14" name="Textfeld 4">
              <a:extLst>
                <a:ext uri="{FF2B5EF4-FFF2-40B4-BE49-F238E27FC236}">
                  <a16:creationId xmlns:a16="http://schemas.microsoft.com/office/drawing/2014/main" id="{F8F0249A-3E61-8449-27F5-D8BBAFA70159}"/>
                </a:ext>
              </a:extLst>
            </p:cNvPr>
            <p:cNvSpPr txBox="1"/>
            <p:nvPr/>
          </p:nvSpPr>
          <p:spPr bwMode="gray">
            <a:xfrm>
              <a:off x="585770" y="3272401"/>
              <a:ext cx="1659740" cy="336386"/>
            </a:xfrm>
            <a:prstGeom prst="rect">
              <a:avLst/>
            </a:prstGeom>
            <a:noFill/>
          </p:spPr>
          <p:txBody>
            <a:bodyPr wrap="square" lIns="0" tIns="0" rIns="0" bIns="0" rtlCol="0" anchor="ctr" anchorCtr="0">
              <a:noAutofit/>
            </a:bodyPr>
            <a:lstStyle/>
            <a:p>
              <a:pPr algn="ctr" defTabSz="1234440">
                <a:spcBef>
                  <a:spcPts val="405"/>
                </a:spcBef>
                <a:spcAft>
                  <a:spcPts val="810"/>
                </a:spcAft>
                <a:buClr>
                  <a:schemeClr val="accent2"/>
                </a:buClr>
              </a:pPr>
              <a:r>
                <a:rPr lang="es-MX" sz="2800" b="1" kern="1200" dirty="0">
                  <a:solidFill>
                    <a:schemeClr val="bg1"/>
                  </a:solidFill>
                  <a:latin typeface="+mn-lt"/>
                  <a:ea typeface="+mn-ea"/>
                  <a:cs typeface="Arial" panose="020B0604020202020204" pitchFamily="34" charset="0"/>
                </a:rPr>
                <a:t>Suscripción</a:t>
              </a:r>
              <a:endParaRPr lang="es-MX" sz="2800" dirty="0"/>
            </a:p>
          </p:txBody>
        </p:sp>
      </p:grpSp>
      <p:grpSp>
        <p:nvGrpSpPr>
          <p:cNvPr id="10" name="Gruppieren 46">
            <a:extLst>
              <a:ext uri="{FF2B5EF4-FFF2-40B4-BE49-F238E27FC236}">
                <a16:creationId xmlns:a16="http://schemas.microsoft.com/office/drawing/2014/main" id="{6F8D2D8F-1BB0-AABE-190A-521EDFDB2208}"/>
              </a:ext>
            </a:extLst>
          </p:cNvPr>
          <p:cNvGrpSpPr/>
          <p:nvPr/>
        </p:nvGrpSpPr>
        <p:grpSpPr>
          <a:xfrm>
            <a:off x="4090281" y="702129"/>
            <a:ext cx="4011431" cy="3168747"/>
            <a:chOff x="5521586" y="1589283"/>
            <a:chExt cx="2722742" cy="2412000"/>
          </a:xfrm>
        </p:grpSpPr>
        <p:pic>
          <p:nvPicPr>
            <p:cNvPr id="11" name="Grafik 44">
              <a:extLst>
                <a:ext uri="{FF2B5EF4-FFF2-40B4-BE49-F238E27FC236}">
                  <a16:creationId xmlns:a16="http://schemas.microsoft.com/office/drawing/2014/main" id="{05A7C17B-89E0-3ECF-4994-ABC971D445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1586" y="1589283"/>
              <a:ext cx="2722742" cy="2412000"/>
            </a:xfrm>
            <a:prstGeom prst="rect">
              <a:avLst/>
            </a:prstGeom>
          </p:spPr>
        </p:pic>
        <p:sp>
          <p:nvSpPr>
            <p:cNvPr id="12" name="Hexagon 17">
              <a:extLst>
                <a:ext uri="{FF2B5EF4-FFF2-40B4-BE49-F238E27FC236}">
                  <a16:creationId xmlns:a16="http://schemas.microsoft.com/office/drawing/2014/main" id="{D313DF0A-BDA4-B5B6-C38D-848D93DCB5BC}"/>
                </a:ext>
              </a:extLst>
            </p:cNvPr>
            <p:cNvSpPr/>
            <p:nvPr/>
          </p:nvSpPr>
          <p:spPr>
            <a:xfrm>
              <a:off x="5867116" y="1857916"/>
              <a:ext cx="2031684" cy="1874734"/>
            </a:xfrm>
            <a:prstGeom prst="hexagon">
              <a:avLst>
                <a:gd name="adj" fmla="val 0"/>
                <a:gd name="vf" fmla="val 11547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98" tIns="71998" rIns="71998" bIns="71998" numCol="1" spcCol="0" rtlCol="0" fromWordArt="0" anchor="ctr" anchorCtr="0" forceAA="0" compatLnSpc="1">
              <a:prstTxWarp prst="textNoShape">
                <a:avLst/>
              </a:prstTxWarp>
              <a:noAutofit/>
            </a:bodyPr>
            <a:lstStyle/>
            <a:p>
              <a:pPr algn="ctr" defTabSz="1234440">
                <a:spcAft>
                  <a:spcPts val="810"/>
                </a:spcAft>
              </a:pPr>
              <a:r>
                <a:rPr lang="es-MX" sz="2800" b="1" kern="1200" dirty="0">
                  <a:solidFill>
                    <a:schemeClr val="tx1"/>
                  </a:solidFill>
                  <a:latin typeface="+mn-lt"/>
                  <a:ea typeface="+mn-ea"/>
                  <a:cs typeface="Arial" panose="020B0604020202020204" pitchFamily="34" charset="0"/>
                </a:rPr>
                <a:t>¿Cómo aplicar estas soluciones a Seguros de Vida?</a:t>
              </a:r>
              <a:endParaRPr lang="es-MX" sz="2800" dirty="0">
                <a:solidFill>
                  <a:schemeClr val="tx1"/>
                </a:solidFill>
                <a:cs typeface="Arial" panose="020B0604020202020204" pitchFamily="34" charset="0"/>
              </a:endParaRPr>
            </a:p>
          </p:txBody>
        </p:sp>
      </p:grpSp>
    </p:spTree>
    <p:extLst>
      <p:ext uri="{BB962C8B-B14F-4D97-AF65-F5344CB8AC3E}">
        <p14:creationId xmlns:p14="http://schemas.microsoft.com/office/powerpoint/2010/main" val="20001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BB016A6-C02C-4163-36F4-EDA4C154A578}"/>
              </a:ext>
            </a:extLst>
          </p:cNvPr>
          <p:cNvPicPr>
            <a:picLocks noGrp="1" noChangeAspect="1"/>
          </p:cNvPicPr>
          <p:nvPr>
            <p:ph type="pic" sz="quarter" idx="14"/>
          </p:nvPr>
        </p:nvPicPr>
        <p:blipFill>
          <a:blip r:embed="rId3"/>
          <a:srcRect l="34578" r="34578"/>
          <a:stretch>
            <a:fillRect/>
          </a:stretch>
        </p:blipFill>
        <p:spPr>
          <a:prstGeom prst="rect">
            <a:avLst/>
          </a:prstGeom>
        </p:spPr>
      </p:pic>
      <p:sp>
        <p:nvSpPr>
          <p:cNvPr id="6" name="Online Image Placeholder 5">
            <a:extLst>
              <a:ext uri="{FF2B5EF4-FFF2-40B4-BE49-F238E27FC236}">
                <a16:creationId xmlns:a16="http://schemas.microsoft.com/office/drawing/2014/main" id="{E8637BA7-A4AB-17C5-B0BA-EEB05F74ABA8}"/>
              </a:ext>
            </a:extLst>
          </p:cNvPr>
          <p:cNvSpPr>
            <a:spLocks noGrp="1"/>
          </p:cNvSpPr>
          <p:nvPr>
            <p:ph type="clipArt" sz="quarter" idx="21"/>
          </p:nvPr>
        </p:nvSpPr>
        <p:spPr/>
        <p:txBody>
          <a:bodyPr/>
          <a:lstStyle/>
          <a:p>
            <a:endParaRPr lang="es-MX" dirty="0"/>
          </a:p>
        </p:txBody>
      </p:sp>
      <p:sp>
        <p:nvSpPr>
          <p:cNvPr id="16" name="Arrow: Right 15">
            <a:extLst>
              <a:ext uri="{FF2B5EF4-FFF2-40B4-BE49-F238E27FC236}">
                <a16:creationId xmlns:a16="http://schemas.microsoft.com/office/drawing/2014/main" id="{1A32BDAA-C120-DC6F-92DC-110167A02749}"/>
              </a:ext>
            </a:extLst>
          </p:cNvPr>
          <p:cNvSpPr/>
          <p:nvPr/>
        </p:nvSpPr>
        <p:spPr>
          <a:xfrm>
            <a:off x="866666" y="1227808"/>
            <a:ext cx="6908800" cy="5418667"/>
          </a:xfrm>
          <a:prstGeom prst="rightArrow">
            <a:avLst/>
          </a:prstGeom>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7" name="Freeform: Shape 16">
            <a:extLst>
              <a:ext uri="{FF2B5EF4-FFF2-40B4-BE49-F238E27FC236}">
                <a16:creationId xmlns:a16="http://schemas.microsoft.com/office/drawing/2014/main" id="{42096DFA-D64E-A30F-AA0E-819914378744}"/>
              </a:ext>
            </a:extLst>
          </p:cNvPr>
          <p:cNvSpPr/>
          <p:nvPr/>
        </p:nvSpPr>
        <p:spPr>
          <a:xfrm>
            <a:off x="257068" y="2878203"/>
            <a:ext cx="1956593" cy="2167466"/>
          </a:xfrm>
          <a:custGeom>
            <a:avLst/>
            <a:gdLst>
              <a:gd name="connsiteX0" fmla="*/ 0 w 1956593"/>
              <a:gd name="connsiteY0" fmla="*/ 326105 h 2167466"/>
              <a:gd name="connsiteX1" fmla="*/ 326105 w 1956593"/>
              <a:gd name="connsiteY1" fmla="*/ 0 h 2167466"/>
              <a:gd name="connsiteX2" fmla="*/ 1630488 w 1956593"/>
              <a:gd name="connsiteY2" fmla="*/ 0 h 2167466"/>
              <a:gd name="connsiteX3" fmla="*/ 1956593 w 1956593"/>
              <a:gd name="connsiteY3" fmla="*/ 326105 h 2167466"/>
              <a:gd name="connsiteX4" fmla="*/ 1956593 w 1956593"/>
              <a:gd name="connsiteY4" fmla="*/ 1841361 h 2167466"/>
              <a:gd name="connsiteX5" fmla="*/ 1630488 w 1956593"/>
              <a:gd name="connsiteY5" fmla="*/ 2167466 h 2167466"/>
              <a:gd name="connsiteX6" fmla="*/ 326105 w 1956593"/>
              <a:gd name="connsiteY6" fmla="*/ 2167466 h 2167466"/>
              <a:gd name="connsiteX7" fmla="*/ 0 w 1956593"/>
              <a:gd name="connsiteY7" fmla="*/ 1841361 h 2167466"/>
              <a:gd name="connsiteX8" fmla="*/ 0 w 1956593"/>
              <a:gd name="connsiteY8" fmla="*/ 326105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593" h="2167466">
                <a:moveTo>
                  <a:pt x="0" y="326105"/>
                </a:moveTo>
                <a:cubicBezTo>
                  <a:pt x="0" y="146002"/>
                  <a:pt x="146002" y="0"/>
                  <a:pt x="326105" y="0"/>
                </a:cubicBezTo>
                <a:lnTo>
                  <a:pt x="1630488" y="0"/>
                </a:lnTo>
                <a:cubicBezTo>
                  <a:pt x="1810591" y="0"/>
                  <a:pt x="1956593" y="146002"/>
                  <a:pt x="1956593" y="326105"/>
                </a:cubicBezTo>
                <a:lnTo>
                  <a:pt x="1956593" y="1841361"/>
                </a:lnTo>
                <a:cubicBezTo>
                  <a:pt x="1956593" y="2021464"/>
                  <a:pt x="1810591" y="2167466"/>
                  <a:pt x="1630488" y="2167466"/>
                </a:cubicBezTo>
                <a:lnTo>
                  <a:pt x="326105" y="2167466"/>
                </a:lnTo>
                <a:cubicBezTo>
                  <a:pt x="146002" y="2167466"/>
                  <a:pt x="0" y="2021464"/>
                  <a:pt x="0" y="1841361"/>
                </a:cubicBezTo>
                <a:lnTo>
                  <a:pt x="0" y="326105"/>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64093" tIns="164093" rIns="164093" bIns="164093" numCol="1" spcCol="1270" anchor="ctr" anchorCtr="0">
            <a:noAutofit/>
          </a:bodyPr>
          <a:lstStyle/>
          <a:p>
            <a:pPr marL="0" lvl="0" indent="0" algn="ctr" defTabSz="800100">
              <a:lnSpc>
                <a:spcPct val="90000"/>
              </a:lnSpc>
              <a:spcBef>
                <a:spcPct val="0"/>
              </a:spcBef>
              <a:spcAft>
                <a:spcPct val="35000"/>
              </a:spcAft>
              <a:buNone/>
            </a:pPr>
            <a:r>
              <a:rPr lang="es-MX" sz="1800" kern="1200" noProof="0" dirty="0"/>
              <a:t>Captura</a:t>
            </a:r>
            <a:r>
              <a:rPr lang="en-GB" sz="1800" kern="1200" dirty="0"/>
              <a:t> de video</a:t>
            </a:r>
          </a:p>
        </p:txBody>
      </p:sp>
      <p:sp>
        <p:nvSpPr>
          <p:cNvPr id="18" name="Freeform: Shape 17">
            <a:extLst>
              <a:ext uri="{FF2B5EF4-FFF2-40B4-BE49-F238E27FC236}">
                <a16:creationId xmlns:a16="http://schemas.microsoft.com/office/drawing/2014/main" id="{CC5B42BD-0CDD-6342-E374-86BC25967163}"/>
              </a:ext>
            </a:extLst>
          </p:cNvPr>
          <p:cNvSpPr/>
          <p:nvPr/>
        </p:nvSpPr>
        <p:spPr>
          <a:xfrm>
            <a:off x="2315558" y="2853408"/>
            <a:ext cx="1956593" cy="2167466"/>
          </a:xfrm>
          <a:custGeom>
            <a:avLst/>
            <a:gdLst>
              <a:gd name="connsiteX0" fmla="*/ 0 w 1956593"/>
              <a:gd name="connsiteY0" fmla="*/ 326105 h 2167466"/>
              <a:gd name="connsiteX1" fmla="*/ 326105 w 1956593"/>
              <a:gd name="connsiteY1" fmla="*/ 0 h 2167466"/>
              <a:gd name="connsiteX2" fmla="*/ 1630488 w 1956593"/>
              <a:gd name="connsiteY2" fmla="*/ 0 h 2167466"/>
              <a:gd name="connsiteX3" fmla="*/ 1956593 w 1956593"/>
              <a:gd name="connsiteY3" fmla="*/ 326105 h 2167466"/>
              <a:gd name="connsiteX4" fmla="*/ 1956593 w 1956593"/>
              <a:gd name="connsiteY4" fmla="*/ 1841361 h 2167466"/>
              <a:gd name="connsiteX5" fmla="*/ 1630488 w 1956593"/>
              <a:gd name="connsiteY5" fmla="*/ 2167466 h 2167466"/>
              <a:gd name="connsiteX6" fmla="*/ 326105 w 1956593"/>
              <a:gd name="connsiteY6" fmla="*/ 2167466 h 2167466"/>
              <a:gd name="connsiteX7" fmla="*/ 0 w 1956593"/>
              <a:gd name="connsiteY7" fmla="*/ 1841361 h 2167466"/>
              <a:gd name="connsiteX8" fmla="*/ 0 w 1956593"/>
              <a:gd name="connsiteY8" fmla="*/ 326105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593" h="2167466">
                <a:moveTo>
                  <a:pt x="0" y="326105"/>
                </a:moveTo>
                <a:cubicBezTo>
                  <a:pt x="0" y="146002"/>
                  <a:pt x="146002" y="0"/>
                  <a:pt x="326105" y="0"/>
                </a:cubicBezTo>
                <a:lnTo>
                  <a:pt x="1630488" y="0"/>
                </a:lnTo>
                <a:cubicBezTo>
                  <a:pt x="1810591" y="0"/>
                  <a:pt x="1956593" y="146002"/>
                  <a:pt x="1956593" y="326105"/>
                </a:cubicBezTo>
                <a:lnTo>
                  <a:pt x="1956593" y="1841361"/>
                </a:lnTo>
                <a:cubicBezTo>
                  <a:pt x="1956593" y="2021464"/>
                  <a:pt x="1810591" y="2167466"/>
                  <a:pt x="1630488" y="2167466"/>
                </a:cubicBezTo>
                <a:lnTo>
                  <a:pt x="326105" y="2167466"/>
                </a:lnTo>
                <a:cubicBezTo>
                  <a:pt x="146002" y="2167466"/>
                  <a:pt x="0" y="2021464"/>
                  <a:pt x="0" y="1841361"/>
                </a:cubicBezTo>
                <a:lnTo>
                  <a:pt x="0" y="326105"/>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64093" tIns="164093" rIns="164093" bIns="164093" numCol="1" spcCol="1270" anchor="ctr" anchorCtr="0">
            <a:noAutofit/>
          </a:bodyPr>
          <a:lstStyle/>
          <a:p>
            <a:pPr marL="0" lvl="0" indent="0" algn="ctr" defTabSz="800100">
              <a:lnSpc>
                <a:spcPct val="90000"/>
              </a:lnSpc>
              <a:spcBef>
                <a:spcPct val="0"/>
              </a:spcBef>
              <a:spcAft>
                <a:spcPct val="35000"/>
              </a:spcAft>
              <a:buNone/>
            </a:pPr>
            <a:r>
              <a:rPr lang="es-MX" sz="1800" kern="1200" noProof="0" dirty="0"/>
              <a:t>Detección y seguimiento facial</a:t>
            </a:r>
          </a:p>
        </p:txBody>
      </p:sp>
      <p:sp>
        <p:nvSpPr>
          <p:cNvPr id="19" name="Freeform: Shape 18">
            <a:extLst>
              <a:ext uri="{FF2B5EF4-FFF2-40B4-BE49-F238E27FC236}">
                <a16:creationId xmlns:a16="http://schemas.microsoft.com/office/drawing/2014/main" id="{8F5BA907-1549-3518-E41C-18ABC403BA73}"/>
              </a:ext>
            </a:extLst>
          </p:cNvPr>
          <p:cNvSpPr/>
          <p:nvPr/>
        </p:nvSpPr>
        <p:spPr>
          <a:xfrm>
            <a:off x="4369981" y="2853408"/>
            <a:ext cx="1956593" cy="2167466"/>
          </a:xfrm>
          <a:custGeom>
            <a:avLst/>
            <a:gdLst>
              <a:gd name="connsiteX0" fmla="*/ 0 w 1956593"/>
              <a:gd name="connsiteY0" fmla="*/ 326105 h 2167466"/>
              <a:gd name="connsiteX1" fmla="*/ 326105 w 1956593"/>
              <a:gd name="connsiteY1" fmla="*/ 0 h 2167466"/>
              <a:gd name="connsiteX2" fmla="*/ 1630488 w 1956593"/>
              <a:gd name="connsiteY2" fmla="*/ 0 h 2167466"/>
              <a:gd name="connsiteX3" fmla="*/ 1956593 w 1956593"/>
              <a:gd name="connsiteY3" fmla="*/ 326105 h 2167466"/>
              <a:gd name="connsiteX4" fmla="*/ 1956593 w 1956593"/>
              <a:gd name="connsiteY4" fmla="*/ 1841361 h 2167466"/>
              <a:gd name="connsiteX5" fmla="*/ 1630488 w 1956593"/>
              <a:gd name="connsiteY5" fmla="*/ 2167466 h 2167466"/>
              <a:gd name="connsiteX6" fmla="*/ 326105 w 1956593"/>
              <a:gd name="connsiteY6" fmla="*/ 2167466 h 2167466"/>
              <a:gd name="connsiteX7" fmla="*/ 0 w 1956593"/>
              <a:gd name="connsiteY7" fmla="*/ 1841361 h 2167466"/>
              <a:gd name="connsiteX8" fmla="*/ 0 w 1956593"/>
              <a:gd name="connsiteY8" fmla="*/ 326105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593" h="2167466">
                <a:moveTo>
                  <a:pt x="0" y="326105"/>
                </a:moveTo>
                <a:cubicBezTo>
                  <a:pt x="0" y="146002"/>
                  <a:pt x="146002" y="0"/>
                  <a:pt x="326105" y="0"/>
                </a:cubicBezTo>
                <a:lnTo>
                  <a:pt x="1630488" y="0"/>
                </a:lnTo>
                <a:cubicBezTo>
                  <a:pt x="1810591" y="0"/>
                  <a:pt x="1956593" y="146002"/>
                  <a:pt x="1956593" y="326105"/>
                </a:cubicBezTo>
                <a:lnTo>
                  <a:pt x="1956593" y="1841361"/>
                </a:lnTo>
                <a:cubicBezTo>
                  <a:pt x="1956593" y="2021464"/>
                  <a:pt x="1810591" y="2167466"/>
                  <a:pt x="1630488" y="2167466"/>
                </a:cubicBezTo>
                <a:lnTo>
                  <a:pt x="326105" y="2167466"/>
                </a:lnTo>
                <a:cubicBezTo>
                  <a:pt x="146002" y="2167466"/>
                  <a:pt x="0" y="2021464"/>
                  <a:pt x="0" y="1841361"/>
                </a:cubicBezTo>
                <a:lnTo>
                  <a:pt x="0" y="326105"/>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64093" tIns="164093" rIns="164093" bIns="164093" numCol="1" spcCol="1270" anchor="ctr" anchorCtr="0">
            <a:noAutofit/>
          </a:bodyPr>
          <a:lstStyle/>
          <a:p>
            <a:pPr marL="0" lvl="0" indent="0" algn="ctr" defTabSz="800100">
              <a:lnSpc>
                <a:spcPct val="90000"/>
              </a:lnSpc>
              <a:spcBef>
                <a:spcPct val="0"/>
              </a:spcBef>
              <a:spcAft>
                <a:spcPct val="35000"/>
              </a:spcAft>
              <a:buNone/>
            </a:pPr>
            <a:r>
              <a:rPr lang="es-MX" sz="1800" kern="1200" noProof="0" dirty="0"/>
              <a:t>Extracción de datos del flujo sanguíneo</a:t>
            </a:r>
          </a:p>
        </p:txBody>
      </p:sp>
      <p:sp>
        <p:nvSpPr>
          <p:cNvPr id="20" name="Freeform: Shape 19">
            <a:extLst>
              <a:ext uri="{FF2B5EF4-FFF2-40B4-BE49-F238E27FC236}">
                <a16:creationId xmlns:a16="http://schemas.microsoft.com/office/drawing/2014/main" id="{69F82CD6-7966-66F2-891D-6B95541F7AA5}"/>
              </a:ext>
            </a:extLst>
          </p:cNvPr>
          <p:cNvSpPr/>
          <p:nvPr/>
        </p:nvSpPr>
        <p:spPr>
          <a:xfrm>
            <a:off x="6424405" y="2853408"/>
            <a:ext cx="2281857" cy="2167466"/>
          </a:xfrm>
          <a:custGeom>
            <a:avLst/>
            <a:gdLst>
              <a:gd name="connsiteX0" fmla="*/ 0 w 1956593"/>
              <a:gd name="connsiteY0" fmla="*/ 326105 h 2167466"/>
              <a:gd name="connsiteX1" fmla="*/ 326105 w 1956593"/>
              <a:gd name="connsiteY1" fmla="*/ 0 h 2167466"/>
              <a:gd name="connsiteX2" fmla="*/ 1630488 w 1956593"/>
              <a:gd name="connsiteY2" fmla="*/ 0 h 2167466"/>
              <a:gd name="connsiteX3" fmla="*/ 1956593 w 1956593"/>
              <a:gd name="connsiteY3" fmla="*/ 326105 h 2167466"/>
              <a:gd name="connsiteX4" fmla="*/ 1956593 w 1956593"/>
              <a:gd name="connsiteY4" fmla="*/ 1841361 h 2167466"/>
              <a:gd name="connsiteX5" fmla="*/ 1630488 w 1956593"/>
              <a:gd name="connsiteY5" fmla="*/ 2167466 h 2167466"/>
              <a:gd name="connsiteX6" fmla="*/ 326105 w 1956593"/>
              <a:gd name="connsiteY6" fmla="*/ 2167466 h 2167466"/>
              <a:gd name="connsiteX7" fmla="*/ 0 w 1956593"/>
              <a:gd name="connsiteY7" fmla="*/ 1841361 h 2167466"/>
              <a:gd name="connsiteX8" fmla="*/ 0 w 1956593"/>
              <a:gd name="connsiteY8" fmla="*/ 326105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593" h="2167466">
                <a:moveTo>
                  <a:pt x="0" y="326105"/>
                </a:moveTo>
                <a:cubicBezTo>
                  <a:pt x="0" y="146002"/>
                  <a:pt x="146002" y="0"/>
                  <a:pt x="326105" y="0"/>
                </a:cubicBezTo>
                <a:lnTo>
                  <a:pt x="1630488" y="0"/>
                </a:lnTo>
                <a:cubicBezTo>
                  <a:pt x="1810591" y="0"/>
                  <a:pt x="1956593" y="146002"/>
                  <a:pt x="1956593" y="326105"/>
                </a:cubicBezTo>
                <a:lnTo>
                  <a:pt x="1956593" y="1841361"/>
                </a:lnTo>
                <a:cubicBezTo>
                  <a:pt x="1956593" y="2021464"/>
                  <a:pt x="1810591" y="2167466"/>
                  <a:pt x="1630488" y="2167466"/>
                </a:cubicBezTo>
                <a:lnTo>
                  <a:pt x="326105" y="2167466"/>
                </a:lnTo>
                <a:cubicBezTo>
                  <a:pt x="146002" y="2167466"/>
                  <a:pt x="0" y="2021464"/>
                  <a:pt x="0" y="1841361"/>
                </a:cubicBezTo>
                <a:lnTo>
                  <a:pt x="0" y="326105"/>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64093" tIns="164093" rIns="164093" bIns="164093" numCol="1" spcCol="1270" anchor="ctr" anchorCtr="0">
            <a:noAutofit/>
          </a:bodyPr>
          <a:lstStyle/>
          <a:p>
            <a:pPr marL="0" lvl="0" indent="0" algn="ctr" defTabSz="800100">
              <a:lnSpc>
                <a:spcPct val="90000"/>
              </a:lnSpc>
              <a:spcBef>
                <a:spcPct val="0"/>
              </a:spcBef>
              <a:spcAft>
                <a:spcPct val="35000"/>
              </a:spcAft>
              <a:buNone/>
            </a:pPr>
            <a:r>
              <a:rPr lang="es-MX" sz="1800" kern="1200" noProof="0" dirty="0"/>
              <a:t>Procesamiento de señales y aprendizaje profundo (Deep learning) </a:t>
            </a:r>
          </a:p>
        </p:txBody>
      </p:sp>
      <p:pic>
        <p:nvPicPr>
          <p:cNvPr id="10" name="Picture 9">
            <a:extLst>
              <a:ext uri="{FF2B5EF4-FFF2-40B4-BE49-F238E27FC236}">
                <a16:creationId xmlns:a16="http://schemas.microsoft.com/office/drawing/2014/main" id="{03900DAE-A175-37DC-C97A-0BCA9281574E}"/>
              </a:ext>
            </a:extLst>
          </p:cNvPr>
          <p:cNvPicPr>
            <a:picLocks noChangeAspect="1"/>
          </p:cNvPicPr>
          <p:nvPr/>
        </p:nvPicPr>
        <p:blipFill>
          <a:blip r:embed="rId4"/>
          <a:stretch>
            <a:fillRect/>
          </a:stretch>
        </p:blipFill>
        <p:spPr>
          <a:xfrm>
            <a:off x="257067" y="150261"/>
            <a:ext cx="2941695" cy="886539"/>
          </a:xfrm>
          <a:prstGeom prst="rect">
            <a:avLst/>
          </a:prstGeom>
        </p:spPr>
      </p:pic>
      <p:sp>
        <p:nvSpPr>
          <p:cNvPr id="13" name="Footer Placeholder 12">
            <a:extLst>
              <a:ext uri="{FF2B5EF4-FFF2-40B4-BE49-F238E27FC236}">
                <a16:creationId xmlns:a16="http://schemas.microsoft.com/office/drawing/2014/main" id="{10843C96-0EFB-DAD4-28C6-D1D324877327}"/>
              </a:ext>
            </a:extLst>
          </p:cNvPr>
          <p:cNvSpPr>
            <a:spLocks noGrp="1"/>
          </p:cNvSpPr>
          <p:nvPr>
            <p:ph type="ftr" sz="quarter" idx="15"/>
          </p:nvPr>
        </p:nvSpPr>
        <p:spPr/>
        <p:txBody>
          <a:bodyPr/>
          <a:lstStyle/>
          <a:p>
            <a:r>
              <a:rPr lang="es-MX" noProof="0"/>
              <a:t>Fuente: https://www.anura.ai/how-it-works/</a:t>
            </a:r>
            <a:endParaRPr lang="en-US" noProof="0" dirty="0"/>
          </a:p>
        </p:txBody>
      </p:sp>
      <p:sp>
        <p:nvSpPr>
          <p:cNvPr id="14" name="TextBox 13">
            <a:extLst>
              <a:ext uri="{FF2B5EF4-FFF2-40B4-BE49-F238E27FC236}">
                <a16:creationId xmlns:a16="http://schemas.microsoft.com/office/drawing/2014/main" id="{FA6DAFB6-B586-B6D9-3474-8BF4AE5E442C}"/>
              </a:ext>
            </a:extLst>
          </p:cNvPr>
          <p:cNvSpPr txBox="1">
            <a:spLocks noChangeAspect="1"/>
          </p:cNvSpPr>
          <p:nvPr/>
        </p:nvSpPr>
        <p:spPr>
          <a:xfrm>
            <a:off x="1727914" y="1227808"/>
            <a:ext cx="2491258" cy="1213745"/>
          </a:xfrm>
          <a:custGeom>
            <a:avLst/>
            <a:gdLst>
              <a:gd name="connsiteX0" fmla="*/ 283189 w 3682800"/>
              <a:gd name="connsiteY0" fmla="*/ 0 h 4903200"/>
              <a:gd name="connsiteX1" fmla="*/ 1280389 w 3682800"/>
              <a:gd name="connsiteY1" fmla="*/ 0 h 4903200"/>
              <a:gd name="connsiteX2" fmla="*/ 2403886 w 3682800"/>
              <a:gd name="connsiteY2" fmla="*/ 0 h 4903200"/>
              <a:gd name="connsiteX3" fmla="*/ 3401086 w 3682800"/>
              <a:gd name="connsiteY3" fmla="*/ 0 h 4903200"/>
              <a:gd name="connsiteX4" fmla="*/ 3678521 w 3682800"/>
              <a:gd name="connsiteY4" fmla="*/ 226255 h 4903200"/>
              <a:gd name="connsiteX5" fmla="*/ 3682800 w 3682800"/>
              <a:gd name="connsiteY5" fmla="*/ 268721 h 4903200"/>
              <a:gd name="connsiteX6" fmla="*/ 3682800 w 3682800"/>
              <a:gd name="connsiteY6" fmla="*/ 4634480 h 4903200"/>
              <a:gd name="connsiteX7" fmla="*/ 3678521 w 3682800"/>
              <a:gd name="connsiteY7" fmla="*/ 4676947 h 4903200"/>
              <a:gd name="connsiteX8" fmla="*/ 3458158 w 3682800"/>
              <a:gd name="connsiteY8" fmla="*/ 4897444 h 4903200"/>
              <a:gd name="connsiteX9" fmla="*/ 3401096 w 3682800"/>
              <a:gd name="connsiteY9" fmla="*/ 4903200 h 4903200"/>
              <a:gd name="connsiteX10" fmla="*/ 283179 w 3682800"/>
              <a:gd name="connsiteY10" fmla="*/ 4903200 h 4903200"/>
              <a:gd name="connsiteX11" fmla="*/ 226118 w 3682800"/>
              <a:gd name="connsiteY11" fmla="*/ 4897444 h 4903200"/>
              <a:gd name="connsiteX12" fmla="*/ 0 w 3682800"/>
              <a:gd name="connsiteY12" fmla="*/ 4619840 h 4903200"/>
              <a:gd name="connsiteX13" fmla="*/ 0 w 3682800"/>
              <a:gd name="connsiteY13" fmla="*/ 283361 h 4903200"/>
              <a:gd name="connsiteX14" fmla="*/ 283189 w 3682800"/>
              <a:gd name="connsiteY14" fmla="*/ 0 h 49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2800" h="4903200">
                <a:moveTo>
                  <a:pt x="283189" y="0"/>
                </a:moveTo>
                <a:lnTo>
                  <a:pt x="1280389" y="0"/>
                </a:lnTo>
                <a:lnTo>
                  <a:pt x="2403886" y="0"/>
                </a:lnTo>
                <a:lnTo>
                  <a:pt x="3401086" y="0"/>
                </a:lnTo>
                <a:cubicBezTo>
                  <a:pt x="3537934" y="0"/>
                  <a:pt x="3652115" y="97134"/>
                  <a:pt x="3678521" y="226255"/>
                </a:cubicBezTo>
                <a:lnTo>
                  <a:pt x="3682800" y="268721"/>
                </a:lnTo>
                <a:lnTo>
                  <a:pt x="3682800" y="4634480"/>
                </a:lnTo>
                <a:lnTo>
                  <a:pt x="3678521" y="4676947"/>
                </a:lnTo>
                <a:cubicBezTo>
                  <a:pt x="3655887" y="4787622"/>
                  <a:pt x="3568766" y="4874796"/>
                  <a:pt x="3458158" y="4897444"/>
                </a:cubicBezTo>
                <a:lnTo>
                  <a:pt x="3401096" y="4903200"/>
                </a:lnTo>
                <a:lnTo>
                  <a:pt x="283179" y="4903200"/>
                </a:lnTo>
                <a:lnTo>
                  <a:pt x="226118" y="4897444"/>
                </a:lnTo>
                <a:cubicBezTo>
                  <a:pt x="97075" y="4871021"/>
                  <a:pt x="0" y="4756772"/>
                  <a:pt x="0" y="4619840"/>
                </a:cubicBezTo>
                <a:lnTo>
                  <a:pt x="0" y="283361"/>
                </a:lnTo>
                <a:cubicBezTo>
                  <a:pt x="0" y="126869"/>
                  <a:pt x="126792" y="0"/>
                  <a:pt x="283189" y="0"/>
                </a:cubicBezTo>
                <a:close/>
              </a:path>
            </a:pathLst>
          </a:custGeom>
          <a:solidFill>
            <a:srgbClr val="721833"/>
          </a:solidFill>
        </p:spPr>
        <p:txBody>
          <a:bodyPr wrap="square" lIns="144000" tIns="144000" rIns="144000" bIns="144000" rtlCol="0" anchor="ctr" anchorCtr="0">
            <a:noAutofit/>
          </a:bodyPr>
          <a:lstStyle/>
          <a:p>
            <a:pPr lvl="5"/>
            <a:r>
              <a:rPr lang="es-MX" dirty="0">
                <a:solidFill>
                  <a:schemeClr val="bg1"/>
                </a:solidFill>
              </a:rPr>
              <a:t>Imágenes ópticas transdérmicas</a:t>
            </a:r>
          </a:p>
        </p:txBody>
      </p:sp>
      <p:pic>
        <p:nvPicPr>
          <p:cNvPr id="24" name="Picture 23">
            <a:extLst>
              <a:ext uri="{FF2B5EF4-FFF2-40B4-BE49-F238E27FC236}">
                <a16:creationId xmlns:a16="http://schemas.microsoft.com/office/drawing/2014/main" id="{3B8438E6-188E-55D8-B597-0F957C56B5C0}"/>
              </a:ext>
            </a:extLst>
          </p:cNvPr>
          <p:cNvPicPr>
            <a:picLocks noChangeAspect="1"/>
          </p:cNvPicPr>
          <p:nvPr/>
        </p:nvPicPr>
        <p:blipFill rotWithShape="1">
          <a:blip r:embed="rId5"/>
          <a:srcRect l="37717" r="23420"/>
          <a:stretch/>
        </p:blipFill>
        <p:spPr>
          <a:xfrm>
            <a:off x="8865196" y="0"/>
            <a:ext cx="3326804" cy="6858000"/>
          </a:xfrm>
          <a:prstGeom prst="rect">
            <a:avLst/>
          </a:prstGeom>
        </p:spPr>
      </p:pic>
      <p:pic>
        <p:nvPicPr>
          <p:cNvPr id="26" name="Picture 25">
            <a:extLst>
              <a:ext uri="{FF2B5EF4-FFF2-40B4-BE49-F238E27FC236}">
                <a16:creationId xmlns:a16="http://schemas.microsoft.com/office/drawing/2014/main" id="{6CC56973-A156-89C3-75C9-283CD2A36768}"/>
              </a:ext>
            </a:extLst>
          </p:cNvPr>
          <p:cNvPicPr>
            <a:picLocks noChangeAspect="1"/>
          </p:cNvPicPr>
          <p:nvPr/>
        </p:nvPicPr>
        <p:blipFill>
          <a:blip r:embed="rId6"/>
          <a:stretch>
            <a:fillRect/>
          </a:stretch>
        </p:blipFill>
        <p:spPr>
          <a:xfrm>
            <a:off x="8859035" y="0"/>
            <a:ext cx="3357381" cy="6858000"/>
          </a:xfrm>
          <a:prstGeom prst="rect">
            <a:avLst/>
          </a:prstGeom>
        </p:spPr>
      </p:pic>
    </p:spTree>
    <p:extLst>
      <p:ext uri="{BB962C8B-B14F-4D97-AF65-F5344CB8AC3E}">
        <p14:creationId xmlns:p14="http://schemas.microsoft.com/office/powerpoint/2010/main" val="145911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ppt_x"/>
                                          </p:val>
                                        </p:tav>
                                        <p:tav tm="100000">
                                          <p:val>
                                            <p:strVal val="#ppt_x"/>
                                          </p:val>
                                        </p:tav>
                                      </p:tavLst>
                                    </p:anim>
                                    <p:anim calcmode="lin" valueType="num">
                                      <p:cBhvr additive="base">
                                        <p:cTn id="4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nline Image Placeholder 7">
            <a:extLst>
              <a:ext uri="{FF2B5EF4-FFF2-40B4-BE49-F238E27FC236}">
                <a16:creationId xmlns:a16="http://schemas.microsoft.com/office/drawing/2014/main" id="{4C4D57CF-AB2B-3770-1778-95B881174066}"/>
              </a:ext>
            </a:extLst>
          </p:cNvPr>
          <p:cNvSpPr>
            <a:spLocks noGrp="1"/>
          </p:cNvSpPr>
          <p:nvPr>
            <p:ph type="clipArt" sz="quarter" idx="21"/>
          </p:nvPr>
        </p:nvSpPr>
        <p:spPr/>
        <p:txBody>
          <a:bodyPr/>
          <a:lstStyle/>
          <a:p>
            <a:endParaRPr lang="en-GB"/>
          </a:p>
        </p:txBody>
      </p:sp>
      <p:pic>
        <p:nvPicPr>
          <p:cNvPr id="12" name="Picture 11">
            <a:extLst>
              <a:ext uri="{FF2B5EF4-FFF2-40B4-BE49-F238E27FC236}">
                <a16:creationId xmlns:a16="http://schemas.microsoft.com/office/drawing/2014/main" id="{23026C9C-7D75-4F4F-BDC0-6565C78C6DB5}"/>
              </a:ext>
            </a:extLst>
          </p:cNvPr>
          <p:cNvPicPr>
            <a:picLocks noChangeAspect="1"/>
          </p:cNvPicPr>
          <p:nvPr/>
        </p:nvPicPr>
        <p:blipFill>
          <a:blip r:embed="rId3"/>
          <a:stretch>
            <a:fillRect/>
          </a:stretch>
        </p:blipFill>
        <p:spPr>
          <a:xfrm>
            <a:off x="350723" y="225356"/>
            <a:ext cx="2954921" cy="657016"/>
          </a:xfrm>
          <a:prstGeom prst="rect">
            <a:avLst/>
          </a:prstGeom>
        </p:spPr>
      </p:pic>
      <p:sp>
        <p:nvSpPr>
          <p:cNvPr id="21" name="Arrow: Circular 20">
            <a:extLst>
              <a:ext uri="{FF2B5EF4-FFF2-40B4-BE49-F238E27FC236}">
                <a16:creationId xmlns:a16="http://schemas.microsoft.com/office/drawing/2014/main" id="{5E5EE5D7-A280-BE5F-3236-B99DADC2051F}"/>
              </a:ext>
            </a:extLst>
          </p:cNvPr>
          <p:cNvSpPr/>
          <p:nvPr/>
        </p:nvSpPr>
        <p:spPr>
          <a:xfrm>
            <a:off x="9722044" y="1095148"/>
            <a:ext cx="2476719" cy="2477096"/>
          </a:xfrm>
          <a:prstGeom prst="circularArrow">
            <a:avLst>
              <a:gd name="adj1" fmla="val 10980"/>
              <a:gd name="adj2" fmla="val 1142322"/>
              <a:gd name="adj3" fmla="val 4500000"/>
              <a:gd name="adj4" fmla="val 10800000"/>
              <a:gd name="adj5" fmla="val 12500"/>
            </a:avLst>
          </a:prstGeom>
        </p:spPr>
        <p:style>
          <a:lnRef idx="0">
            <a:schemeClr val="accent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2" name="Freeform: Shape 21">
            <a:extLst>
              <a:ext uri="{FF2B5EF4-FFF2-40B4-BE49-F238E27FC236}">
                <a16:creationId xmlns:a16="http://schemas.microsoft.com/office/drawing/2014/main" id="{91B3248D-EA5C-D4C5-C83C-F4B5F06888EB}"/>
              </a:ext>
            </a:extLst>
          </p:cNvPr>
          <p:cNvSpPr/>
          <p:nvPr/>
        </p:nvSpPr>
        <p:spPr>
          <a:xfrm>
            <a:off x="10272736" y="1945459"/>
            <a:ext cx="1376265" cy="687968"/>
          </a:xfrm>
          <a:custGeom>
            <a:avLst/>
            <a:gdLst>
              <a:gd name="connsiteX0" fmla="*/ 0 w 1376265"/>
              <a:gd name="connsiteY0" fmla="*/ 0 h 687968"/>
              <a:gd name="connsiteX1" fmla="*/ 1376265 w 1376265"/>
              <a:gd name="connsiteY1" fmla="*/ 0 h 687968"/>
              <a:gd name="connsiteX2" fmla="*/ 1376265 w 1376265"/>
              <a:gd name="connsiteY2" fmla="*/ 687968 h 687968"/>
              <a:gd name="connsiteX3" fmla="*/ 0 w 1376265"/>
              <a:gd name="connsiteY3" fmla="*/ 687968 h 687968"/>
              <a:gd name="connsiteX4" fmla="*/ 0 w 1376265"/>
              <a:gd name="connsiteY4" fmla="*/ 0 h 687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265" h="687968">
                <a:moveTo>
                  <a:pt x="0" y="0"/>
                </a:moveTo>
                <a:lnTo>
                  <a:pt x="1376265" y="0"/>
                </a:lnTo>
                <a:lnTo>
                  <a:pt x="1376265" y="687968"/>
                </a:lnTo>
                <a:lnTo>
                  <a:pt x="0" y="68796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MX" sz="2400" b="1" kern="1200" noProof="0" dirty="0"/>
              <a:t>PAY AS YOU LIVE </a:t>
            </a:r>
          </a:p>
        </p:txBody>
      </p:sp>
      <p:sp>
        <p:nvSpPr>
          <p:cNvPr id="23" name="Shape 22">
            <a:extLst>
              <a:ext uri="{FF2B5EF4-FFF2-40B4-BE49-F238E27FC236}">
                <a16:creationId xmlns:a16="http://schemas.microsoft.com/office/drawing/2014/main" id="{A232F295-C682-7160-CBA1-4D2809C6543D}"/>
              </a:ext>
            </a:extLst>
          </p:cNvPr>
          <p:cNvSpPr/>
          <p:nvPr/>
        </p:nvSpPr>
        <p:spPr>
          <a:xfrm>
            <a:off x="9034144" y="2518423"/>
            <a:ext cx="2476719" cy="2477096"/>
          </a:xfrm>
          <a:prstGeom prst="leftCircularArrow">
            <a:avLst>
              <a:gd name="adj1" fmla="val 10980"/>
              <a:gd name="adj2" fmla="val 1142322"/>
              <a:gd name="adj3" fmla="val 6300000"/>
              <a:gd name="adj4" fmla="val 18900000"/>
              <a:gd name="adj5" fmla="val 12500"/>
            </a:avLst>
          </a:prstGeom>
        </p:spPr>
        <p:style>
          <a:lnRef idx="0">
            <a:schemeClr val="accent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4" name="Freeform: Shape 23">
            <a:extLst>
              <a:ext uri="{FF2B5EF4-FFF2-40B4-BE49-F238E27FC236}">
                <a16:creationId xmlns:a16="http://schemas.microsoft.com/office/drawing/2014/main" id="{8D7BAA22-92E9-7C67-693E-C9CA99E75396}"/>
              </a:ext>
            </a:extLst>
          </p:cNvPr>
          <p:cNvSpPr/>
          <p:nvPr/>
        </p:nvSpPr>
        <p:spPr>
          <a:xfrm>
            <a:off x="9513907" y="3331686"/>
            <a:ext cx="1376265" cy="687968"/>
          </a:xfrm>
          <a:custGeom>
            <a:avLst/>
            <a:gdLst>
              <a:gd name="connsiteX0" fmla="*/ 0 w 1376265"/>
              <a:gd name="connsiteY0" fmla="*/ 0 h 687968"/>
              <a:gd name="connsiteX1" fmla="*/ 1376265 w 1376265"/>
              <a:gd name="connsiteY1" fmla="*/ 0 h 687968"/>
              <a:gd name="connsiteX2" fmla="*/ 1376265 w 1376265"/>
              <a:gd name="connsiteY2" fmla="*/ 687968 h 687968"/>
              <a:gd name="connsiteX3" fmla="*/ 0 w 1376265"/>
              <a:gd name="connsiteY3" fmla="*/ 687968 h 687968"/>
              <a:gd name="connsiteX4" fmla="*/ 0 w 1376265"/>
              <a:gd name="connsiteY4" fmla="*/ 0 h 687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265" h="687968">
                <a:moveTo>
                  <a:pt x="0" y="0"/>
                </a:moveTo>
                <a:lnTo>
                  <a:pt x="1376265" y="0"/>
                </a:lnTo>
                <a:lnTo>
                  <a:pt x="1376265" y="687968"/>
                </a:lnTo>
                <a:lnTo>
                  <a:pt x="0" y="68796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MX" sz="2400" b="1" kern="1200" noProof="0" dirty="0"/>
              <a:t>APP Ayuda rutinas</a:t>
            </a:r>
          </a:p>
        </p:txBody>
      </p:sp>
      <p:sp>
        <p:nvSpPr>
          <p:cNvPr id="25" name="Block Arc 24">
            <a:extLst>
              <a:ext uri="{FF2B5EF4-FFF2-40B4-BE49-F238E27FC236}">
                <a16:creationId xmlns:a16="http://schemas.microsoft.com/office/drawing/2014/main" id="{1E491538-ACF7-1203-7EDA-5816B45782D8}"/>
              </a:ext>
            </a:extLst>
          </p:cNvPr>
          <p:cNvSpPr/>
          <p:nvPr/>
        </p:nvSpPr>
        <p:spPr>
          <a:xfrm>
            <a:off x="9898322" y="4112019"/>
            <a:ext cx="2127885" cy="2128738"/>
          </a:xfrm>
          <a:prstGeom prst="blockArc">
            <a:avLst>
              <a:gd name="adj1" fmla="val 13500000"/>
              <a:gd name="adj2" fmla="val 10800000"/>
              <a:gd name="adj3" fmla="val 12740"/>
            </a:avLst>
          </a:prstGeom>
        </p:spPr>
        <p:style>
          <a:lnRef idx="0">
            <a:schemeClr val="accent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6" name="Freeform: Shape 25">
            <a:extLst>
              <a:ext uri="{FF2B5EF4-FFF2-40B4-BE49-F238E27FC236}">
                <a16:creationId xmlns:a16="http://schemas.microsoft.com/office/drawing/2014/main" id="{C8E59FBC-3C50-6C8C-763E-79741EF2B8E4}"/>
              </a:ext>
            </a:extLst>
          </p:cNvPr>
          <p:cNvSpPr/>
          <p:nvPr/>
        </p:nvSpPr>
        <p:spPr>
          <a:xfrm>
            <a:off x="10272736" y="4854530"/>
            <a:ext cx="1376265" cy="687968"/>
          </a:xfrm>
          <a:custGeom>
            <a:avLst/>
            <a:gdLst>
              <a:gd name="connsiteX0" fmla="*/ 0 w 1376265"/>
              <a:gd name="connsiteY0" fmla="*/ 0 h 687968"/>
              <a:gd name="connsiteX1" fmla="*/ 1376265 w 1376265"/>
              <a:gd name="connsiteY1" fmla="*/ 0 h 687968"/>
              <a:gd name="connsiteX2" fmla="*/ 1376265 w 1376265"/>
              <a:gd name="connsiteY2" fmla="*/ 687968 h 687968"/>
              <a:gd name="connsiteX3" fmla="*/ 0 w 1376265"/>
              <a:gd name="connsiteY3" fmla="*/ 687968 h 687968"/>
              <a:gd name="connsiteX4" fmla="*/ 0 w 1376265"/>
              <a:gd name="connsiteY4" fmla="*/ 0 h 687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265" h="687968">
                <a:moveTo>
                  <a:pt x="0" y="0"/>
                </a:moveTo>
                <a:lnTo>
                  <a:pt x="1376265" y="0"/>
                </a:lnTo>
                <a:lnTo>
                  <a:pt x="1376265" y="687968"/>
                </a:lnTo>
                <a:lnTo>
                  <a:pt x="0" y="68796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MX" sz="2400" b="1" kern="1200" noProof="0" dirty="0"/>
              <a:t>Prima ajustable</a:t>
            </a:r>
          </a:p>
        </p:txBody>
      </p:sp>
      <p:pic>
        <p:nvPicPr>
          <p:cNvPr id="18" name="Picture 17">
            <a:extLst>
              <a:ext uri="{FF2B5EF4-FFF2-40B4-BE49-F238E27FC236}">
                <a16:creationId xmlns:a16="http://schemas.microsoft.com/office/drawing/2014/main" id="{D74D7999-F7D0-9019-4B1F-C449AC592B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755" y="2836694"/>
            <a:ext cx="5139485" cy="3429000"/>
          </a:xfrm>
          <a:prstGeom prst="rect">
            <a:avLst/>
          </a:prstGeom>
        </p:spPr>
      </p:pic>
      <p:pic>
        <p:nvPicPr>
          <p:cNvPr id="14" name="Picture 13">
            <a:extLst>
              <a:ext uri="{FF2B5EF4-FFF2-40B4-BE49-F238E27FC236}">
                <a16:creationId xmlns:a16="http://schemas.microsoft.com/office/drawing/2014/main" id="{0C899762-3995-BB0B-A851-FA02849A79A8}"/>
              </a:ext>
            </a:extLst>
          </p:cNvPr>
          <p:cNvPicPr>
            <a:picLocks noChangeAspect="1"/>
          </p:cNvPicPr>
          <p:nvPr/>
        </p:nvPicPr>
        <p:blipFill>
          <a:blip r:embed="rId5"/>
          <a:stretch>
            <a:fillRect/>
          </a:stretch>
        </p:blipFill>
        <p:spPr>
          <a:xfrm>
            <a:off x="4252703" y="1095148"/>
            <a:ext cx="4749908" cy="3456046"/>
          </a:xfrm>
          <a:prstGeom prst="rect">
            <a:avLst/>
          </a:prstGeom>
        </p:spPr>
      </p:pic>
      <p:sp>
        <p:nvSpPr>
          <p:cNvPr id="19" name="Footer Placeholder 18">
            <a:extLst>
              <a:ext uri="{FF2B5EF4-FFF2-40B4-BE49-F238E27FC236}">
                <a16:creationId xmlns:a16="http://schemas.microsoft.com/office/drawing/2014/main" id="{EA4EA790-BA56-1D86-7682-7ED8CC90B290}"/>
              </a:ext>
            </a:extLst>
          </p:cNvPr>
          <p:cNvSpPr>
            <a:spLocks noGrp="1"/>
          </p:cNvSpPr>
          <p:nvPr>
            <p:ph type="ftr" sz="quarter" idx="15"/>
          </p:nvPr>
        </p:nvSpPr>
        <p:spPr/>
        <p:txBody>
          <a:bodyPr/>
          <a:lstStyle/>
          <a:p>
            <a:r>
              <a:rPr lang="es-MX" noProof="0"/>
              <a:t>Fuente: https://equarium.hannover-re.com/4839-digital-health-engagement</a:t>
            </a:r>
            <a:endParaRPr lang="en-US" noProof="0" dirty="0"/>
          </a:p>
        </p:txBody>
      </p:sp>
    </p:spTree>
    <p:extLst>
      <p:ext uri="{BB962C8B-B14F-4D97-AF65-F5344CB8AC3E}">
        <p14:creationId xmlns:p14="http://schemas.microsoft.com/office/powerpoint/2010/main" val="22702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p:bldP spid="25"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D11B344-AF51-356A-70C2-868104C3355A}"/>
              </a:ext>
            </a:extLst>
          </p:cNvPr>
          <p:cNvSpPr>
            <a:spLocks noGrp="1"/>
          </p:cNvSpPr>
          <p:nvPr>
            <p:ph type="title"/>
          </p:nvPr>
        </p:nvSpPr>
        <p:spPr>
          <a:xfrm>
            <a:off x="287336" y="211525"/>
            <a:ext cx="9361989" cy="612000"/>
          </a:xfrm>
        </p:spPr>
        <p:txBody>
          <a:bodyPr/>
          <a:lstStyle/>
          <a:p>
            <a:r>
              <a:rPr lang="en-GB" sz="3200" b="1" dirty="0"/>
              <a:t>Salud </a:t>
            </a:r>
            <a:r>
              <a:rPr lang="es-MX" sz="3200" b="1" dirty="0"/>
              <a:t>clínica</a:t>
            </a:r>
            <a:r>
              <a:rPr lang="en-GB" sz="3200" b="1" dirty="0"/>
              <a:t> + digital en Seguros </a:t>
            </a:r>
          </a:p>
        </p:txBody>
      </p:sp>
      <p:sp>
        <p:nvSpPr>
          <p:cNvPr id="11" name="Online Image Placeholder 10">
            <a:extLst>
              <a:ext uri="{FF2B5EF4-FFF2-40B4-BE49-F238E27FC236}">
                <a16:creationId xmlns:a16="http://schemas.microsoft.com/office/drawing/2014/main" id="{A700B84A-4733-A2C0-64A8-A45946A55AFE}"/>
              </a:ext>
            </a:extLst>
          </p:cNvPr>
          <p:cNvSpPr>
            <a:spLocks noGrp="1"/>
          </p:cNvSpPr>
          <p:nvPr>
            <p:ph type="clipArt" sz="quarter" idx="21"/>
          </p:nvPr>
        </p:nvSpPr>
        <p:spPr/>
        <p:txBody>
          <a:bodyPr/>
          <a:lstStyle/>
          <a:p>
            <a:endParaRPr lang="en-GB"/>
          </a:p>
        </p:txBody>
      </p:sp>
      <p:pic>
        <p:nvPicPr>
          <p:cNvPr id="13" name="Picture 12">
            <a:extLst>
              <a:ext uri="{FF2B5EF4-FFF2-40B4-BE49-F238E27FC236}">
                <a16:creationId xmlns:a16="http://schemas.microsoft.com/office/drawing/2014/main" id="{AEA37747-2FE1-E139-4A55-5A7BCE69696F}"/>
              </a:ext>
            </a:extLst>
          </p:cNvPr>
          <p:cNvPicPr>
            <a:picLocks noChangeAspect="1"/>
          </p:cNvPicPr>
          <p:nvPr/>
        </p:nvPicPr>
        <p:blipFill>
          <a:blip r:embed="rId3">
            <a:alphaModFix/>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051745" y="1128329"/>
            <a:ext cx="8504374" cy="1378179"/>
          </a:xfrm>
          <a:prstGeom prst="rect">
            <a:avLst/>
          </a:prstGeom>
        </p:spPr>
      </p:pic>
      <p:sp>
        <p:nvSpPr>
          <p:cNvPr id="21" name="Freeform: Shape 20">
            <a:extLst>
              <a:ext uri="{FF2B5EF4-FFF2-40B4-BE49-F238E27FC236}">
                <a16:creationId xmlns:a16="http://schemas.microsoft.com/office/drawing/2014/main" id="{5DF3B04E-6173-B070-3699-471037D2E4E4}"/>
              </a:ext>
            </a:extLst>
          </p:cNvPr>
          <p:cNvSpPr/>
          <p:nvPr/>
        </p:nvSpPr>
        <p:spPr>
          <a:xfrm>
            <a:off x="3241975" y="2657480"/>
            <a:ext cx="2540501" cy="1270250"/>
          </a:xfrm>
          <a:custGeom>
            <a:avLst/>
            <a:gdLst>
              <a:gd name="connsiteX0" fmla="*/ 0 w 2540501"/>
              <a:gd name="connsiteY0" fmla="*/ 127025 h 1270250"/>
              <a:gd name="connsiteX1" fmla="*/ 127025 w 2540501"/>
              <a:gd name="connsiteY1" fmla="*/ 0 h 1270250"/>
              <a:gd name="connsiteX2" fmla="*/ 2413476 w 2540501"/>
              <a:gd name="connsiteY2" fmla="*/ 0 h 1270250"/>
              <a:gd name="connsiteX3" fmla="*/ 2540501 w 2540501"/>
              <a:gd name="connsiteY3" fmla="*/ 127025 h 1270250"/>
              <a:gd name="connsiteX4" fmla="*/ 2540501 w 2540501"/>
              <a:gd name="connsiteY4" fmla="*/ 1143225 h 1270250"/>
              <a:gd name="connsiteX5" fmla="*/ 2413476 w 2540501"/>
              <a:gd name="connsiteY5" fmla="*/ 1270250 h 1270250"/>
              <a:gd name="connsiteX6" fmla="*/ 127025 w 2540501"/>
              <a:gd name="connsiteY6" fmla="*/ 1270250 h 1270250"/>
              <a:gd name="connsiteX7" fmla="*/ 0 w 2540501"/>
              <a:gd name="connsiteY7" fmla="*/ 1143225 h 1270250"/>
              <a:gd name="connsiteX8" fmla="*/ 0 w 2540501"/>
              <a:gd name="connsiteY8" fmla="*/ 127025 h 127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0501" h="1270250">
                <a:moveTo>
                  <a:pt x="0" y="127025"/>
                </a:moveTo>
                <a:cubicBezTo>
                  <a:pt x="0" y="56871"/>
                  <a:pt x="56871" y="0"/>
                  <a:pt x="127025" y="0"/>
                </a:cubicBezTo>
                <a:lnTo>
                  <a:pt x="2413476" y="0"/>
                </a:lnTo>
                <a:cubicBezTo>
                  <a:pt x="2483630" y="0"/>
                  <a:pt x="2540501" y="56871"/>
                  <a:pt x="2540501" y="127025"/>
                </a:cubicBezTo>
                <a:lnTo>
                  <a:pt x="2540501" y="1143225"/>
                </a:lnTo>
                <a:cubicBezTo>
                  <a:pt x="2540501" y="1213379"/>
                  <a:pt x="2483630" y="1270250"/>
                  <a:pt x="2413476" y="1270250"/>
                </a:cubicBezTo>
                <a:lnTo>
                  <a:pt x="127025" y="1270250"/>
                </a:lnTo>
                <a:cubicBezTo>
                  <a:pt x="56871" y="1270250"/>
                  <a:pt x="0" y="1213379"/>
                  <a:pt x="0" y="1143225"/>
                </a:cubicBezTo>
                <a:lnTo>
                  <a:pt x="0" y="127025"/>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13404" tIns="113404" rIns="113404" bIns="113404" numCol="1" spcCol="1270" anchor="ctr" anchorCtr="0">
            <a:noAutofit/>
          </a:bodyPr>
          <a:lstStyle/>
          <a:p>
            <a:pPr marL="0" lvl="0" indent="0" algn="ctr" defTabSz="889000">
              <a:lnSpc>
                <a:spcPct val="90000"/>
              </a:lnSpc>
              <a:spcBef>
                <a:spcPct val="0"/>
              </a:spcBef>
              <a:spcAft>
                <a:spcPct val="35000"/>
              </a:spcAft>
              <a:buNone/>
            </a:pPr>
            <a:r>
              <a:rPr lang="es-MX" sz="2000" b="1" i="0" kern="1200" dirty="0"/>
              <a:t>Servicios de atención médica en persona y análisis de sangre</a:t>
            </a:r>
            <a:endParaRPr lang="en-GB" sz="2000" b="1" kern="1200" dirty="0"/>
          </a:p>
        </p:txBody>
      </p:sp>
      <p:sp>
        <p:nvSpPr>
          <p:cNvPr id="22" name="Freeform: Shape 21">
            <a:extLst>
              <a:ext uri="{FF2B5EF4-FFF2-40B4-BE49-F238E27FC236}">
                <a16:creationId xmlns:a16="http://schemas.microsoft.com/office/drawing/2014/main" id="{D8855516-35E0-5C8B-BDC0-CDEA1CE0F9F2}"/>
              </a:ext>
            </a:extLst>
          </p:cNvPr>
          <p:cNvSpPr/>
          <p:nvPr/>
        </p:nvSpPr>
        <p:spPr>
          <a:xfrm rot="5400000">
            <a:off x="3850378" y="4532747"/>
            <a:ext cx="1323695" cy="444587"/>
          </a:xfrm>
          <a:custGeom>
            <a:avLst/>
            <a:gdLst>
              <a:gd name="connsiteX0" fmla="*/ 0 w 1323695"/>
              <a:gd name="connsiteY0" fmla="*/ 222294 h 444587"/>
              <a:gd name="connsiteX1" fmla="*/ 222294 w 1323695"/>
              <a:gd name="connsiteY1" fmla="*/ 0 h 444587"/>
              <a:gd name="connsiteX2" fmla="*/ 222294 w 1323695"/>
              <a:gd name="connsiteY2" fmla="*/ 88917 h 444587"/>
              <a:gd name="connsiteX3" fmla="*/ 1101402 w 1323695"/>
              <a:gd name="connsiteY3" fmla="*/ 88917 h 444587"/>
              <a:gd name="connsiteX4" fmla="*/ 1101402 w 1323695"/>
              <a:gd name="connsiteY4" fmla="*/ 0 h 444587"/>
              <a:gd name="connsiteX5" fmla="*/ 1323695 w 1323695"/>
              <a:gd name="connsiteY5" fmla="*/ 222294 h 444587"/>
              <a:gd name="connsiteX6" fmla="*/ 1101402 w 1323695"/>
              <a:gd name="connsiteY6" fmla="*/ 444587 h 444587"/>
              <a:gd name="connsiteX7" fmla="*/ 1101402 w 1323695"/>
              <a:gd name="connsiteY7" fmla="*/ 355670 h 444587"/>
              <a:gd name="connsiteX8" fmla="*/ 222294 w 1323695"/>
              <a:gd name="connsiteY8" fmla="*/ 355670 h 444587"/>
              <a:gd name="connsiteX9" fmla="*/ 222294 w 1323695"/>
              <a:gd name="connsiteY9" fmla="*/ 444587 h 444587"/>
              <a:gd name="connsiteX10" fmla="*/ 0 w 1323695"/>
              <a:gd name="connsiteY10" fmla="*/ 222294 h 44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3695" h="444587">
                <a:moveTo>
                  <a:pt x="0" y="222294"/>
                </a:moveTo>
                <a:lnTo>
                  <a:pt x="222294" y="0"/>
                </a:lnTo>
                <a:lnTo>
                  <a:pt x="222294" y="88917"/>
                </a:lnTo>
                <a:lnTo>
                  <a:pt x="1101402" y="88917"/>
                </a:lnTo>
                <a:lnTo>
                  <a:pt x="1101402" y="0"/>
                </a:lnTo>
                <a:lnTo>
                  <a:pt x="1323695" y="222294"/>
                </a:lnTo>
                <a:lnTo>
                  <a:pt x="1101402" y="444587"/>
                </a:lnTo>
                <a:lnTo>
                  <a:pt x="1101402" y="355670"/>
                </a:lnTo>
                <a:lnTo>
                  <a:pt x="222294" y="355670"/>
                </a:lnTo>
                <a:lnTo>
                  <a:pt x="222294" y="444587"/>
                </a:lnTo>
                <a:lnTo>
                  <a:pt x="0" y="222294"/>
                </a:lnTo>
                <a:close/>
              </a:path>
            </a:pathLst>
          </a:cu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spcFirstLastPara="0" vert="horz" wrap="square" lIns="133376" tIns="88916" rIns="133376" bIns="88918" numCol="1" spcCol="1270" anchor="ctr" anchorCtr="0">
            <a:noAutofit/>
          </a:bodyPr>
          <a:lstStyle/>
          <a:p>
            <a:pPr marL="0" lvl="0" indent="0" algn="ctr" defTabSz="711200">
              <a:lnSpc>
                <a:spcPct val="90000"/>
              </a:lnSpc>
              <a:spcBef>
                <a:spcPct val="0"/>
              </a:spcBef>
              <a:spcAft>
                <a:spcPct val="35000"/>
              </a:spcAft>
              <a:buNone/>
            </a:pPr>
            <a:endParaRPr lang="en-GB" sz="1600" kern="1200"/>
          </a:p>
        </p:txBody>
      </p:sp>
      <p:sp>
        <p:nvSpPr>
          <p:cNvPr id="23" name="Freeform: Shape 22">
            <a:extLst>
              <a:ext uri="{FF2B5EF4-FFF2-40B4-BE49-F238E27FC236}">
                <a16:creationId xmlns:a16="http://schemas.microsoft.com/office/drawing/2014/main" id="{E4F9ED17-A853-D2C0-3A84-4C75B49E3A76}"/>
              </a:ext>
            </a:extLst>
          </p:cNvPr>
          <p:cNvSpPr/>
          <p:nvPr/>
        </p:nvSpPr>
        <p:spPr>
          <a:xfrm>
            <a:off x="3241975" y="5582351"/>
            <a:ext cx="2540501" cy="936309"/>
          </a:xfrm>
          <a:custGeom>
            <a:avLst/>
            <a:gdLst>
              <a:gd name="connsiteX0" fmla="*/ 0 w 2540501"/>
              <a:gd name="connsiteY0" fmla="*/ 127025 h 1270250"/>
              <a:gd name="connsiteX1" fmla="*/ 127025 w 2540501"/>
              <a:gd name="connsiteY1" fmla="*/ 0 h 1270250"/>
              <a:gd name="connsiteX2" fmla="*/ 2413476 w 2540501"/>
              <a:gd name="connsiteY2" fmla="*/ 0 h 1270250"/>
              <a:gd name="connsiteX3" fmla="*/ 2540501 w 2540501"/>
              <a:gd name="connsiteY3" fmla="*/ 127025 h 1270250"/>
              <a:gd name="connsiteX4" fmla="*/ 2540501 w 2540501"/>
              <a:gd name="connsiteY4" fmla="*/ 1143225 h 1270250"/>
              <a:gd name="connsiteX5" fmla="*/ 2413476 w 2540501"/>
              <a:gd name="connsiteY5" fmla="*/ 1270250 h 1270250"/>
              <a:gd name="connsiteX6" fmla="*/ 127025 w 2540501"/>
              <a:gd name="connsiteY6" fmla="*/ 1270250 h 1270250"/>
              <a:gd name="connsiteX7" fmla="*/ 0 w 2540501"/>
              <a:gd name="connsiteY7" fmla="*/ 1143225 h 1270250"/>
              <a:gd name="connsiteX8" fmla="*/ 0 w 2540501"/>
              <a:gd name="connsiteY8" fmla="*/ 127025 h 127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0501" h="1270250">
                <a:moveTo>
                  <a:pt x="0" y="127025"/>
                </a:moveTo>
                <a:cubicBezTo>
                  <a:pt x="0" y="56871"/>
                  <a:pt x="56871" y="0"/>
                  <a:pt x="127025" y="0"/>
                </a:cubicBezTo>
                <a:lnTo>
                  <a:pt x="2413476" y="0"/>
                </a:lnTo>
                <a:cubicBezTo>
                  <a:pt x="2483630" y="0"/>
                  <a:pt x="2540501" y="56871"/>
                  <a:pt x="2540501" y="127025"/>
                </a:cubicBezTo>
                <a:lnTo>
                  <a:pt x="2540501" y="1143225"/>
                </a:lnTo>
                <a:cubicBezTo>
                  <a:pt x="2540501" y="1213379"/>
                  <a:pt x="2483630" y="1270250"/>
                  <a:pt x="2413476" y="1270250"/>
                </a:cubicBezTo>
                <a:lnTo>
                  <a:pt x="127025" y="1270250"/>
                </a:lnTo>
                <a:cubicBezTo>
                  <a:pt x="56871" y="1270250"/>
                  <a:pt x="0" y="1213379"/>
                  <a:pt x="0" y="1143225"/>
                </a:cubicBezTo>
                <a:lnTo>
                  <a:pt x="0" y="127025"/>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55204" tIns="105784" rIns="55204" bIns="105784" numCol="1" spcCol="1270" anchor="ctr" anchorCtr="0">
            <a:noAutofit/>
          </a:bodyPr>
          <a:lstStyle/>
          <a:p>
            <a:pPr marL="0" lvl="0" indent="0" algn="ctr" defTabSz="800100">
              <a:lnSpc>
                <a:spcPct val="90000"/>
              </a:lnSpc>
              <a:spcBef>
                <a:spcPct val="0"/>
              </a:spcBef>
              <a:spcAft>
                <a:spcPct val="35000"/>
              </a:spcAft>
              <a:buNone/>
            </a:pPr>
            <a:r>
              <a:rPr lang="es-MX" sz="1800" b="1" i="0" kern="1200" noProof="0" dirty="0"/>
              <a:t>Imágenes de fotopletismografía remota</a:t>
            </a:r>
            <a:endParaRPr lang="es-MX" sz="1800" b="1" kern="1200" noProof="0" dirty="0"/>
          </a:p>
        </p:txBody>
      </p:sp>
      <p:pic>
        <p:nvPicPr>
          <p:cNvPr id="16" name="Picture 15">
            <a:extLst>
              <a:ext uri="{FF2B5EF4-FFF2-40B4-BE49-F238E27FC236}">
                <a16:creationId xmlns:a16="http://schemas.microsoft.com/office/drawing/2014/main" id="{8F30AA7C-8954-3AFD-FDF5-C010E0E0C0BB}"/>
              </a:ext>
            </a:extLst>
          </p:cNvPr>
          <p:cNvPicPr>
            <a:picLocks noChangeAspect="1"/>
          </p:cNvPicPr>
          <p:nvPr/>
        </p:nvPicPr>
        <p:blipFill>
          <a:blip r:embed="rId5"/>
          <a:stretch>
            <a:fillRect/>
          </a:stretch>
        </p:blipFill>
        <p:spPr>
          <a:xfrm>
            <a:off x="6049589" y="3730411"/>
            <a:ext cx="2742121" cy="1882223"/>
          </a:xfrm>
          <a:prstGeom prst="rect">
            <a:avLst/>
          </a:prstGeom>
        </p:spPr>
      </p:pic>
      <p:graphicFrame>
        <p:nvGraphicFramePr>
          <p:cNvPr id="17" name="Diagram 16">
            <a:extLst>
              <a:ext uri="{FF2B5EF4-FFF2-40B4-BE49-F238E27FC236}">
                <a16:creationId xmlns:a16="http://schemas.microsoft.com/office/drawing/2014/main" id="{942E1A42-6DE3-B02E-0C3E-309219BDF468}"/>
              </a:ext>
            </a:extLst>
          </p:cNvPr>
          <p:cNvGraphicFramePr/>
          <p:nvPr>
            <p:extLst>
              <p:ext uri="{D42A27DB-BD31-4B8C-83A1-F6EECF244321}">
                <p14:modId xmlns:p14="http://schemas.microsoft.com/office/powerpoint/2010/main" val="1226902588"/>
              </p:ext>
            </p:extLst>
          </p:nvPr>
        </p:nvGraphicFramePr>
        <p:xfrm>
          <a:off x="9278961" y="2506508"/>
          <a:ext cx="2540501" cy="365282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9" name="Picture 18">
            <a:extLst>
              <a:ext uri="{FF2B5EF4-FFF2-40B4-BE49-F238E27FC236}">
                <a16:creationId xmlns:a16="http://schemas.microsoft.com/office/drawing/2014/main" id="{A01C197B-CF48-D7E4-8770-78806D366E9F}"/>
              </a:ext>
            </a:extLst>
          </p:cNvPr>
          <p:cNvPicPr>
            <a:picLocks noChangeAspect="1"/>
          </p:cNvPicPr>
          <p:nvPr/>
        </p:nvPicPr>
        <p:blipFill>
          <a:blip r:embed="rId11"/>
          <a:stretch>
            <a:fillRect/>
          </a:stretch>
        </p:blipFill>
        <p:spPr>
          <a:xfrm>
            <a:off x="287336" y="2696572"/>
            <a:ext cx="2902099" cy="3949903"/>
          </a:xfrm>
          <a:prstGeom prst="rect">
            <a:avLst/>
          </a:prstGeom>
        </p:spPr>
      </p:pic>
      <p:sp>
        <p:nvSpPr>
          <p:cNvPr id="25" name="Footer Placeholder 24">
            <a:extLst>
              <a:ext uri="{FF2B5EF4-FFF2-40B4-BE49-F238E27FC236}">
                <a16:creationId xmlns:a16="http://schemas.microsoft.com/office/drawing/2014/main" id="{70F02EE7-BF75-3E17-A6F1-D4F78B9DAC55}"/>
              </a:ext>
            </a:extLst>
          </p:cNvPr>
          <p:cNvSpPr>
            <a:spLocks noGrp="1"/>
          </p:cNvSpPr>
          <p:nvPr>
            <p:ph type="ftr" sz="quarter" idx="15"/>
          </p:nvPr>
        </p:nvSpPr>
        <p:spPr>
          <a:xfrm>
            <a:off x="527373" y="6692537"/>
            <a:ext cx="6656400" cy="144000"/>
          </a:xfrm>
        </p:spPr>
        <p:txBody>
          <a:bodyPr/>
          <a:lstStyle/>
          <a:p>
            <a:r>
              <a:rPr lang="es-MX" noProof="0" dirty="0"/>
              <a:t>Fuente: https://life-and-health-uk.hannover-re.com/202406-changing-the-face-of-preventative-healthcare/</a:t>
            </a:r>
            <a:endParaRPr lang="en-US" noProof="0" dirty="0"/>
          </a:p>
        </p:txBody>
      </p:sp>
    </p:spTree>
    <p:extLst>
      <p:ext uri="{BB962C8B-B14F-4D97-AF65-F5344CB8AC3E}">
        <p14:creationId xmlns:p14="http://schemas.microsoft.com/office/powerpoint/2010/main" val="91568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Graphic spid="17"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396E996-713C-1A71-C972-387AE446D89C}"/>
              </a:ext>
            </a:extLst>
          </p:cNvPr>
          <p:cNvSpPr>
            <a:spLocks noGrp="1"/>
          </p:cNvSpPr>
          <p:nvPr>
            <p:ph type="title"/>
          </p:nvPr>
        </p:nvSpPr>
        <p:spPr>
          <a:xfrm>
            <a:off x="287337" y="211525"/>
            <a:ext cx="8447230" cy="612000"/>
          </a:xfrm>
        </p:spPr>
        <p:txBody>
          <a:bodyPr/>
          <a:lstStyle/>
          <a:p>
            <a:r>
              <a:rPr kumimoji="0" lang="es-MX" sz="2800" b="1" i="0" u="none" strike="noStrike" kern="1200" cap="none" spc="0" normalizeH="0" baseline="0" dirty="0">
                <a:ln>
                  <a:noFill/>
                </a:ln>
                <a:solidFill>
                  <a:srgbClr val="003C70"/>
                </a:solidFill>
                <a:effectLst/>
                <a:uLnTx/>
                <a:uFillTx/>
                <a:latin typeface="Archivo"/>
                <a:ea typeface="+mj-ea"/>
                <a:cs typeface="+mj-cs"/>
              </a:rPr>
              <a:t>Vitality: Hacer a las personas más saludables, mejorar y proteger sus vidas </a:t>
            </a:r>
            <a:endParaRPr lang="es-MX" sz="2800" dirty="0"/>
          </a:p>
        </p:txBody>
      </p:sp>
      <p:sp>
        <p:nvSpPr>
          <p:cNvPr id="24" name="Picture Placeholder 23">
            <a:extLst>
              <a:ext uri="{FF2B5EF4-FFF2-40B4-BE49-F238E27FC236}">
                <a16:creationId xmlns:a16="http://schemas.microsoft.com/office/drawing/2014/main" id="{D8941B5B-1608-BE5A-67F4-97116E8B677F}"/>
              </a:ext>
            </a:extLst>
          </p:cNvPr>
          <p:cNvSpPr>
            <a:spLocks noGrp="1"/>
          </p:cNvSpPr>
          <p:nvPr>
            <p:ph type="pic" sz="quarter" idx="14"/>
          </p:nvPr>
        </p:nvSpPr>
        <p:spPr>
          <a:xfrm>
            <a:off x="9075988" y="237698"/>
            <a:ext cx="3039466" cy="5430253"/>
          </a:xfrm>
        </p:spPr>
        <p:txBody>
          <a:bodyPr/>
          <a:lstStyle/>
          <a:p>
            <a:r>
              <a:rPr lang="es-MX" sz="2000" dirty="0"/>
              <a:t>Nuevos productos </a:t>
            </a:r>
            <a:r>
              <a:rPr lang="es-MX" sz="2000" dirty="0">
                <a:sym typeface="Wingdings" panose="05000000000000000000" pitchFamily="2" charset="2"/>
              </a:rPr>
              <a:t> Énfasis en prevención y bienestar. </a:t>
            </a:r>
          </a:p>
          <a:p>
            <a:endParaRPr lang="es-MX" sz="2000" dirty="0"/>
          </a:p>
          <a:p>
            <a:r>
              <a:rPr lang="es-MX" sz="2000" dirty="0"/>
              <a:t>Incentivar a los asegurados a mejorar su estilo de vida </a:t>
            </a:r>
            <a:r>
              <a:rPr lang="es-MX" sz="2000" dirty="0">
                <a:sym typeface="Wingdings" panose="05000000000000000000" pitchFamily="2" charset="2"/>
              </a:rPr>
              <a:t> Sistema de recompensas inmediatas  Beneficio a largo plazo</a:t>
            </a:r>
            <a:endParaRPr lang="es-MX" sz="2000" dirty="0"/>
          </a:p>
          <a:p>
            <a:endParaRPr lang="es-MX" sz="2000" dirty="0"/>
          </a:p>
          <a:p>
            <a:r>
              <a:rPr lang="es-MX" sz="2000" dirty="0"/>
              <a:t>Círculo virtuoso: Cambios comportamiento </a:t>
            </a:r>
            <a:r>
              <a:rPr lang="es-MX" sz="2000" dirty="0">
                <a:sym typeface="Wingdings" panose="05000000000000000000" pitchFamily="2" charset="2"/>
              </a:rPr>
              <a:t> Mejores resultados aseguradoras  Incentivar cambios en el comportamiento.</a:t>
            </a:r>
            <a:endParaRPr lang="es-MX" sz="2000" dirty="0"/>
          </a:p>
        </p:txBody>
      </p:sp>
      <p:sp>
        <p:nvSpPr>
          <p:cNvPr id="25" name="Online Image Placeholder 24">
            <a:extLst>
              <a:ext uri="{FF2B5EF4-FFF2-40B4-BE49-F238E27FC236}">
                <a16:creationId xmlns:a16="http://schemas.microsoft.com/office/drawing/2014/main" id="{D1622DE9-25CE-472E-9673-CFADCA32ED76}"/>
              </a:ext>
            </a:extLst>
          </p:cNvPr>
          <p:cNvSpPr>
            <a:spLocks noGrp="1"/>
          </p:cNvSpPr>
          <p:nvPr>
            <p:ph type="clipArt" sz="quarter" idx="21"/>
          </p:nvPr>
        </p:nvSpPr>
        <p:spPr/>
        <p:txBody>
          <a:bodyPr/>
          <a:lstStyle/>
          <a:p>
            <a:endParaRPr lang="en-GB" dirty="0"/>
          </a:p>
        </p:txBody>
      </p:sp>
      <p:pic>
        <p:nvPicPr>
          <p:cNvPr id="19" name="Picture 18">
            <a:extLst>
              <a:ext uri="{FF2B5EF4-FFF2-40B4-BE49-F238E27FC236}">
                <a16:creationId xmlns:a16="http://schemas.microsoft.com/office/drawing/2014/main" id="{067D0D49-6C26-2E1F-019A-05EE2D4F4269}"/>
              </a:ext>
            </a:extLst>
          </p:cNvPr>
          <p:cNvPicPr>
            <a:picLocks noChangeAspect="1"/>
          </p:cNvPicPr>
          <p:nvPr/>
        </p:nvPicPr>
        <p:blipFill rotWithShape="1">
          <a:blip r:embed="rId3"/>
          <a:srcRect t="4977" r="-1262"/>
          <a:stretch/>
        </p:blipFill>
        <p:spPr>
          <a:xfrm>
            <a:off x="191068" y="2952825"/>
            <a:ext cx="8199890" cy="3578002"/>
          </a:xfrm>
          <a:prstGeom prst="rect">
            <a:avLst/>
          </a:prstGeom>
        </p:spPr>
      </p:pic>
      <p:sp>
        <p:nvSpPr>
          <p:cNvPr id="27" name="TextBox 26">
            <a:extLst>
              <a:ext uri="{FF2B5EF4-FFF2-40B4-BE49-F238E27FC236}">
                <a16:creationId xmlns:a16="http://schemas.microsoft.com/office/drawing/2014/main" id="{A479CC0D-87AC-E52F-2583-2C4C9545B718}"/>
              </a:ext>
            </a:extLst>
          </p:cNvPr>
          <p:cNvSpPr txBox="1">
            <a:spLocks noChangeAspect="1"/>
          </p:cNvSpPr>
          <p:nvPr/>
        </p:nvSpPr>
        <p:spPr>
          <a:xfrm>
            <a:off x="384188" y="1232867"/>
            <a:ext cx="2329442" cy="1310615"/>
          </a:xfrm>
          <a:custGeom>
            <a:avLst/>
            <a:gdLst>
              <a:gd name="connsiteX0" fmla="*/ 267582 w 5669047"/>
              <a:gd name="connsiteY0" fmla="*/ 0 h 4901873"/>
              <a:gd name="connsiteX1" fmla="*/ 5401855 w 5669047"/>
              <a:gd name="connsiteY1" fmla="*/ 0 h 4901873"/>
              <a:gd name="connsiteX2" fmla="*/ 5451317 w 5669047"/>
              <a:gd name="connsiteY2" fmla="*/ 4986 h 4901873"/>
              <a:gd name="connsiteX3" fmla="*/ 5664815 w 5669047"/>
              <a:gd name="connsiteY3" fmla="*/ 218485 h 4901873"/>
              <a:gd name="connsiteX4" fmla="*/ 5669047 w 5669047"/>
              <a:gd name="connsiteY4" fmla="*/ 260467 h 4901873"/>
              <a:gd name="connsiteX5" fmla="*/ 5669047 w 5669047"/>
              <a:gd name="connsiteY5" fmla="*/ 4642145 h 4901873"/>
              <a:gd name="connsiteX6" fmla="*/ 5664815 w 5669047"/>
              <a:gd name="connsiteY6" fmla="*/ 4684127 h 4901873"/>
              <a:gd name="connsiteX7" fmla="*/ 5444590 w 5669047"/>
              <a:gd name="connsiteY7" fmla="*/ 4898914 h 4901873"/>
              <a:gd name="connsiteX8" fmla="*/ 5411051 w 5669047"/>
              <a:gd name="connsiteY8" fmla="*/ 4901873 h 4901873"/>
              <a:gd name="connsiteX9" fmla="*/ 260260 w 5669047"/>
              <a:gd name="connsiteY9" fmla="*/ 4901873 h 4901873"/>
              <a:gd name="connsiteX10" fmla="*/ 218120 w 5669047"/>
              <a:gd name="connsiteY10" fmla="*/ 4897625 h 4901873"/>
              <a:gd name="connsiteX11" fmla="*/ 4621 w 5669047"/>
              <a:gd name="connsiteY11" fmla="*/ 4684127 h 4901873"/>
              <a:gd name="connsiteX12" fmla="*/ 0 w 5669047"/>
              <a:gd name="connsiteY12" fmla="*/ 4638285 h 4901873"/>
              <a:gd name="connsiteX13" fmla="*/ 0 w 5669047"/>
              <a:gd name="connsiteY13" fmla="*/ 262979 h 4901873"/>
              <a:gd name="connsiteX14" fmla="*/ 3333 w 5669047"/>
              <a:gd name="connsiteY14" fmla="*/ 225212 h 4901873"/>
              <a:gd name="connsiteX15" fmla="*/ 218119 w 5669047"/>
              <a:gd name="connsiteY15" fmla="*/ 4986 h 490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69047" h="4901873">
                <a:moveTo>
                  <a:pt x="267582" y="0"/>
                </a:moveTo>
                <a:lnTo>
                  <a:pt x="5401855" y="0"/>
                </a:lnTo>
                <a:lnTo>
                  <a:pt x="5451317" y="4986"/>
                </a:lnTo>
                <a:cubicBezTo>
                  <a:pt x="5558481" y="26915"/>
                  <a:pt x="5642886" y="111321"/>
                  <a:pt x="5664815" y="218485"/>
                </a:cubicBezTo>
                <a:lnTo>
                  <a:pt x="5669047" y="260467"/>
                </a:lnTo>
                <a:lnTo>
                  <a:pt x="5669047" y="4642145"/>
                </a:lnTo>
                <a:lnTo>
                  <a:pt x="5664815" y="4684127"/>
                </a:lnTo>
                <a:cubicBezTo>
                  <a:pt x="5642429" y="4793523"/>
                  <a:pt x="5554937" y="4879203"/>
                  <a:pt x="5444590" y="4898914"/>
                </a:cubicBezTo>
                <a:lnTo>
                  <a:pt x="5411051" y="4901873"/>
                </a:lnTo>
                <a:lnTo>
                  <a:pt x="260260" y="4901873"/>
                </a:lnTo>
                <a:lnTo>
                  <a:pt x="218120" y="4897625"/>
                </a:lnTo>
                <a:cubicBezTo>
                  <a:pt x="110956" y="4875696"/>
                  <a:pt x="26550" y="4791291"/>
                  <a:pt x="4621" y="4684127"/>
                </a:cubicBezTo>
                <a:lnTo>
                  <a:pt x="0" y="4638285"/>
                </a:lnTo>
                <a:lnTo>
                  <a:pt x="0" y="262979"/>
                </a:lnTo>
                <a:lnTo>
                  <a:pt x="3333" y="225212"/>
                </a:lnTo>
                <a:cubicBezTo>
                  <a:pt x="23043" y="114865"/>
                  <a:pt x="108723" y="27372"/>
                  <a:pt x="218119" y="4986"/>
                </a:cubicBezTo>
                <a:close/>
              </a:path>
            </a:pathLst>
          </a:custGeom>
          <a:solidFill>
            <a:srgbClr val="721833"/>
          </a:solidFill>
        </p:spPr>
        <p:txBody>
          <a:bodyPr wrap="square" lIns="144000" tIns="144000" rIns="144000" bIns="144000" rtlCol="0" anchor="ctr" anchorCtr="0">
            <a:noAutofit/>
          </a:bodyPr>
          <a:lstStyle/>
          <a:p>
            <a:pPr marL="0" indent="0" algn="l" rtl="0" eaLnBrk="1" latinLnBrk="0" hangingPunct="1">
              <a:spcBef>
                <a:spcPts val="0"/>
              </a:spcBef>
              <a:spcAft>
                <a:spcPts val="600"/>
              </a:spcAft>
            </a:pPr>
            <a:r>
              <a:rPr lang="es-MX" sz="2000" b="1" kern="1200" dirty="0">
                <a:solidFill>
                  <a:schemeClr val="bg1"/>
                </a:solidFill>
                <a:effectLst/>
                <a:latin typeface="Archivo" pitchFamily="2" charset="0"/>
                <a:ea typeface="+mn-ea"/>
                <a:cs typeface="+mn-cs"/>
              </a:rPr>
              <a:t>Vitality tiene la mayor presencia global en Wellness</a:t>
            </a:r>
            <a:endParaRPr lang="es-MX" sz="2000" dirty="0">
              <a:solidFill>
                <a:schemeClr val="bg1"/>
              </a:solidFill>
              <a:effectLst/>
            </a:endParaRPr>
          </a:p>
        </p:txBody>
      </p:sp>
      <p:sp>
        <p:nvSpPr>
          <p:cNvPr id="28" name="TextBox 27">
            <a:extLst>
              <a:ext uri="{FF2B5EF4-FFF2-40B4-BE49-F238E27FC236}">
                <a16:creationId xmlns:a16="http://schemas.microsoft.com/office/drawing/2014/main" id="{3EFA87D6-8BFF-5F97-0555-1E4EE4ADE174}"/>
              </a:ext>
            </a:extLst>
          </p:cNvPr>
          <p:cNvSpPr txBox="1">
            <a:spLocks noChangeAspect="1"/>
          </p:cNvSpPr>
          <p:nvPr/>
        </p:nvSpPr>
        <p:spPr>
          <a:xfrm>
            <a:off x="3875965" y="1670675"/>
            <a:ext cx="1515126" cy="904885"/>
          </a:xfrm>
          <a:custGeom>
            <a:avLst/>
            <a:gdLst>
              <a:gd name="connsiteX0" fmla="*/ 267582 w 5669047"/>
              <a:gd name="connsiteY0" fmla="*/ 0 h 4901873"/>
              <a:gd name="connsiteX1" fmla="*/ 5401855 w 5669047"/>
              <a:gd name="connsiteY1" fmla="*/ 0 h 4901873"/>
              <a:gd name="connsiteX2" fmla="*/ 5451317 w 5669047"/>
              <a:gd name="connsiteY2" fmla="*/ 4986 h 4901873"/>
              <a:gd name="connsiteX3" fmla="*/ 5664815 w 5669047"/>
              <a:gd name="connsiteY3" fmla="*/ 218485 h 4901873"/>
              <a:gd name="connsiteX4" fmla="*/ 5669047 w 5669047"/>
              <a:gd name="connsiteY4" fmla="*/ 260467 h 4901873"/>
              <a:gd name="connsiteX5" fmla="*/ 5669047 w 5669047"/>
              <a:gd name="connsiteY5" fmla="*/ 4642145 h 4901873"/>
              <a:gd name="connsiteX6" fmla="*/ 5664815 w 5669047"/>
              <a:gd name="connsiteY6" fmla="*/ 4684127 h 4901873"/>
              <a:gd name="connsiteX7" fmla="*/ 5444590 w 5669047"/>
              <a:gd name="connsiteY7" fmla="*/ 4898914 h 4901873"/>
              <a:gd name="connsiteX8" fmla="*/ 5411051 w 5669047"/>
              <a:gd name="connsiteY8" fmla="*/ 4901873 h 4901873"/>
              <a:gd name="connsiteX9" fmla="*/ 260260 w 5669047"/>
              <a:gd name="connsiteY9" fmla="*/ 4901873 h 4901873"/>
              <a:gd name="connsiteX10" fmla="*/ 218120 w 5669047"/>
              <a:gd name="connsiteY10" fmla="*/ 4897625 h 4901873"/>
              <a:gd name="connsiteX11" fmla="*/ 4621 w 5669047"/>
              <a:gd name="connsiteY11" fmla="*/ 4684127 h 4901873"/>
              <a:gd name="connsiteX12" fmla="*/ 0 w 5669047"/>
              <a:gd name="connsiteY12" fmla="*/ 4638285 h 4901873"/>
              <a:gd name="connsiteX13" fmla="*/ 0 w 5669047"/>
              <a:gd name="connsiteY13" fmla="*/ 262979 h 4901873"/>
              <a:gd name="connsiteX14" fmla="*/ 3333 w 5669047"/>
              <a:gd name="connsiteY14" fmla="*/ 225212 h 4901873"/>
              <a:gd name="connsiteX15" fmla="*/ 218119 w 5669047"/>
              <a:gd name="connsiteY15" fmla="*/ 4986 h 490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69047" h="4901873">
                <a:moveTo>
                  <a:pt x="267582" y="0"/>
                </a:moveTo>
                <a:lnTo>
                  <a:pt x="5401855" y="0"/>
                </a:lnTo>
                <a:lnTo>
                  <a:pt x="5451317" y="4986"/>
                </a:lnTo>
                <a:cubicBezTo>
                  <a:pt x="5558481" y="26915"/>
                  <a:pt x="5642886" y="111321"/>
                  <a:pt x="5664815" y="218485"/>
                </a:cubicBezTo>
                <a:lnTo>
                  <a:pt x="5669047" y="260467"/>
                </a:lnTo>
                <a:lnTo>
                  <a:pt x="5669047" y="4642145"/>
                </a:lnTo>
                <a:lnTo>
                  <a:pt x="5664815" y="4684127"/>
                </a:lnTo>
                <a:cubicBezTo>
                  <a:pt x="5642429" y="4793523"/>
                  <a:pt x="5554937" y="4879203"/>
                  <a:pt x="5444590" y="4898914"/>
                </a:cubicBezTo>
                <a:lnTo>
                  <a:pt x="5411051" y="4901873"/>
                </a:lnTo>
                <a:lnTo>
                  <a:pt x="260260" y="4901873"/>
                </a:lnTo>
                <a:lnTo>
                  <a:pt x="218120" y="4897625"/>
                </a:lnTo>
                <a:cubicBezTo>
                  <a:pt x="110956" y="4875696"/>
                  <a:pt x="26550" y="4791291"/>
                  <a:pt x="4621" y="4684127"/>
                </a:cubicBezTo>
                <a:lnTo>
                  <a:pt x="0" y="4638285"/>
                </a:lnTo>
                <a:lnTo>
                  <a:pt x="0" y="262979"/>
                </a:lnTo>
                <a:lnTo>
                  <a:pt x="3333" y="225212"/>
                </a:lnTo>
                <a:cubicBezTo>
                  <a:pt x="23043" y="114865"/>
                  <a:pt x="108723" y="27372"/>
                  <a:pt x="218119" y="4986"/>
                </a:cubicBezTo>
                <a:close/>
              </a:path>
            </a:pathLst>
          </a:custGeom>
          <a:solidFill>
            <a:srgbClr val="721833"/>
          </a:solidFill>
        </p:spPr>
        <p:txBody>
          <a:bodyPr wrap="square" lIns="144000" tIns="144000" rIns="144000" bIns="144000" rtlCol="0" anchor="ctr" anchorCtr="0">
            <a:noAutofit/>
          </a:bodyPr>
          <a:lstStyle/>
          <a:p>
            <a:pPr marL="0" indent="0" algn="l" rtl="0" eaLnBrk="1" latinLnBrk="0" hangingPunct="1">
              <a:spcBef>
                <a:spcPts val="0"/>
              </a:spcBef>
              <a:spcAft>
                <a:spcPts val="600"/>
              </a:spcAft>
            </a:pPr>
            <a:r>
              <a:rPr lang="es-MX" sz="2000" b="1" kern="1200" dirty="0">
                <a:solidFill>
                  <a:schemeClr val="bg1"/>
                </a:solidFill>
                <a:effectLst/>
                <a:latin typeface="Archivo" pitchFamily="2" charset="0"/>
                <a:ea typeface="+mn-ea"/>
                <a:cs typeface="+mn-cs"/>
              </a:rPr>
              <a:t>40 mercados</a:t>
            </a:r>
            <a:endParaRPr lang="es-MX" sz="2000" dirty="0">
              <a:solidFill>
                <a:schemeClr val="bg1"/>
              </a:solidFill>
              <a:effectLst/>
            </a:endParaRPr>
          </a:p>
        </p:txBody>
      </p:sp>
      <p:sp>
        <p:nvSpPr>
          <p:cNvPr id="29" name="TextBox 28">
            <a:extLst>
              <a:ext uri="{FF2B5EF4-FFF2-40B4-BE49-F238E27FC236}">
                <a16:creationId xmlns:a16="http://schemas.microsoft.com/office/drawing/2014/main" id="{AD82D70F-5FB6-A3FC-4B68-BFFFDD9C7770}"/>
              </a:ext>
            </a:extLst>
          </p:cNvPr>
          <p:cNvSpPr txBox="1">
            <a:spLocks noChangeAspect="1"/>
          </p:cNvSpPr>
          <p:nvPr/>
        </p:nvSpPr>
        <p:spPr>
          <a:xfrm>
            <a:off x="6553426" y="1838187"/>
            <a:ext cx="1981119" cy="1114638"/>
          </a:xfrm>
          <a:custGeom>
            <a:avLst/>
            <a:gdLst>
              <a:gd name="connsiteX0" fmla="*/ 267582 w 5669047"/>
              <a:gd name="connsiteY0" fmla="*/ 0 h 4901873"/>
              <a:gd name="connsiteX1" fmla="*/ 5401855 w 5669047"/>
              <a:gd name="connsiteY1" fmla="*/ 0 h 4901873"/>
              <a:gd name="connsiteX2" fmla="*/ 5451317 w 5669047"/>
              <a:gd name="connsiteY2" fmla="*/ 4986 h 4901873"/>
              <a:gd name="connsiteX3" fmla="*/ 5664815 w 5669047"/>
              <a:gd name="connsiteY3" fmla="*/ 218485 h 4901873"/>
              <a:gd name="connsiteX4" fmla="*/ 5669047 w 5669047"/>
              <a:gd name="connsiteY4" fmla="*/ 260467 h 4901873"/>
              <a:gd name="connsiteX5" fmla="*/ 5669047 w 5669047"/>
              <a:gd name="connsiteY5" fmla="*/ 4642145 h 4901873"/>
              <a:gd name="connsiteX6" fmla="*/ 5664815 w 5669047"/>
              <a:gd name="connsiteY6" fmla="*/ 4684127 h 4901873"/>
              <a:gd name="connsiteX7" fmla="*/ 5444590 w 5669047"/>
              <a:gd name="connsiteY7" fmla="*/ 4898914 h 4901873"/>
              <a:gd name="connsiteX8" fmla="*/ 5411051 w 5669047"/>
              <a:gd name="connsiteY8" fmla="*/ 4901873 h 4901873"/>
              <a:gd name="connsiteX9" fmla="*/ 260260 w 5669047"/>
              <a:gd name="connsiteY9" fmla="*/ 4901873 h 4901873"/>
              <a:gd name="connsiteX10" fmla="*/ 218120 w 5669047"/>
              <a:gd name="connsiteY10" fmla="*/ 4897625 h 4901873"/>
              <a:gd name="connsiteX11" fmla="*/ 4621 w 5669047"/>
              <a:gd name="connsiteY11" fmla="*/ 4684127 h 4901873"/>
              <a:gd name="connsiteX12" fmla="*/ 0 w 5669047"/>
              <a:gd name="connsiteY12" fmla="*/ 4638285 h 4901873"/>
              <a:gd name="connsiteX13" fmla="*/ 0 w 5669047"/>
              <a:gd name="connsiteY13" fmla="*/ 262979 h 4901873"/>
              <a:gd name="connsiteX14" fmla="*/ 3333 w 5669047"/>
              <a:gd name="connsiteY14" fmla="*/ 225212 h 4901873"/>
              <a:gd name="connsiteX15" fmla="*/ 218119 w 5669047"/>
              <a:gd name="connsiteY15" fmla="*/ 4986 h 490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69047" h="4901873">
                <a:moveTo>
                  <a:pt x="267582" y="0"/>
                </a:moveTo>
                <a:lnTo>
                  <a:pt x="5401855" y="0"/>
                </a:lnTo>
                <a:lnTo>
                  <a:pt x="5451317" y="4986"/>
                </a:lnTo>
                <a:cubicBezTo>
                  <a:pt x="5558481" y="26915"/>
                  <a:pt x="5642886" y="111321"/>
                  <a:pt x="5664815" y="218485"/>
                </a:cubicBezTo>
                <a:lnTo>
                  <a:pt x="5669047" y="260467"/>
                </a:lnTo>
                <a:lnTo>
                  <a:pt x="5669047" y="4642145"/>
                </a:lnTo>
                <a:lnTo>
                  <a:pt x="5664815" y="4684127"/>
                </a:lnTo>
                <a:cubicBezTo>
                  <a:pt x="5642429" y="4793523"/>
                  <a:pt x="5554937" y="4879203"/>
                  <a:pt x="5444590" y="4898914"/>
                </a:cubicBezTo>
                <a:lnTo>
                  <a:pt x="5411051" y="4901873"/>
                </a:lnTo>
                <a:lnTo>
                  <a:pt x="260260" y="4901873"/>
                </a:lnTo>
                <a:lnTo>
                  <a:pt x="218120" y="4897625"/>
                </a:lnTo>
                <a:cubicBezTo>
                  <a:pt x="110956" y="4875696"/>
                  <a:pt x="26550" y="4791291"/>
                  <a:pt x="4621" y="4684127"/>
                </a:cubicBezTo>
                <a:lnTo>
                  <a:pt x="0" y="4638285"/>
                </a:lnTo>
                <a:lnTo>
                  <a:pt x="0" y="262979"/>
                </a:lnTo>
                <a:lnTo>
                  <a:pt x="3333" y="225212"/>
                </a:lnTo>
                <a:cubicBezTo>
                  <a:pt x="23043" y="114865"/>
                  <a:pt x="108723" y="27372"/>
                  <a:pt x="218119" y="4986"/>
                </a:cubicBezTo>
                <a:close/>
              </a:path>
            </a:pathLst>
          </a:custGeom>
          <a:solidFill>
            <a:srgbClr val="721833"/>
          </a:solidFill>
        </p:spPr>
        <p:txBody>
          <a:bodyPr wrap="square" lIns="144000" tIns="144000" rIns="144000" bIns="144000" rtlCol="0" anchor="ctr" anchorCtr="0">
            <a:noAutofit/>
          </a:bodyPr>
          <a:lstStyle/>
          <a:p>
            <a:pPr marL="0" indent="0" algn="l" rtl="0" eaLnBrk="1" latinLnBrk="0" hangingPunct="1">
              <a:spcBef>
                <a:spcPts val="0"/>
              </a:spcBef>
              <a:spcAft>
                <a:spcPts val="600"/>
              </a:spcAft>
            </a:pPr>
            <a:r>
              <a:rPr lang="es-MX" sz="2000" b="1" kern="1200" dirty="0">
                <a:solidFill>
                  <a:schemeClr val="bg1"/>
                </a:solidFill>
                <a:effectLst/>
                <a:latin typeface="Archivo" pitchFamily="2" charset="0"/>
                <a:ea typeface="+mn-ea"/>
                <a:cs typeface="+mn-cs"/>
              </a:rPr>
              <a:t>&gt; 36 millones de vidas impactadas</a:t>
            </a:r>
            <a:endParaRPr lang="es-MX" sz="2000" dirty="0">
              <a:solidFill>
                <a:schemeClr val="bg1"/>
              </a:solidFill>
              <a:effectLst/>
            </a:endParaRPr>
          </a:p>
        </p:txBody>
      </p:sp>
    </p:spTree>
    <p:extLst>
      <p:ext uri="{BB962C8B-B14F-4D97-AF65-F5344CB8AC3E}">
        <p14:creationId xmlns:p14="http://schemas.microsoft.com/office/powerpoint/2010/main" val="122913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AD9EB8-D644-56E5-2CE8-FDC2235A78BB}"/>
              </a:ext>
            </a:extLst>
          </p:cNvPr>
          <p:cNvPicPr>
            <a:picLocks noChangeAspect="1"/>
          </p:cNvPicPr>
          <p:nvPr/>
        </p:nvPicPr>
        <p:blipFill>
          <a:blip r:embed="rId3"/>
          <a:stretch>
            <a:fillRect/>
          </a:stretch>
        </p:blipFill>
        <p:spPr>
          <a:xfrm>
            <a:off x="2021385" y="1243149"/>
            <a:ext cx="5424271" cy="4753086"/>
          </a:xfrm>
          <a:prstGeom prst="rect">
            <a:avLst/>
          </a:prstGeom>
        </p:spPr>
      </p:pic>
      <p:sp>
        <p:nvSpPr>
          <p:cNvPr id="10" name="TextBox 9">
            <a:extLst>
              <a:ext uri="{FF2B5EF4-FFF2-40B4-BE49-F238E27FC236}">
                <a16:creationId xmlns:a16="http://schemas.microsoft.com/office/drawing/2014/main" id="{EE3503B5-2E40-4B7D-2557-11C1C5AFEAA1}"/>
              </a:ext>
            </a:extLst>
          </p:cNvPr>
          <p:cNvSpPr txBox="1">
            <a:spLocks noChangeAspect="1"/>
          </p:cNvSpPr>
          <p:nvPr/>
        </p:nvSpPr>
        <p:spPr>
          <a:xfrm>
            <a:off x="1891255" y="591617"/>
            <a:ext cx="1563185" cy="1014234"/>
          </a:xfrm>
          <a:custGeom>
            <a:avLst/>
            <a:gdLst>
              <a:gd name="connsiteX0" fmla="*/ 267582 w 5669047"/>
              <a:gd name="connsiteY0" fmla="*/ 0 h 4901873"/>
              <a:gd name="connsiteX1" fmla="*/ 5401855 w 5669047"/>
              <a:gd name="connsiteY1" fmla="*/ 0 h 4901873"/>
              <a:gd name="connsiteX2" fmla="*/ 5451317 w 5669047"/>
              <a:gd name="connsiteY2" fmla="*/ 4986 h 4901873"/>
              <a:gd name="connsiteX3" fmla="*/ 5664815 w 5669047"/>
              <a:gd name="connsiteY3" fmla="*/ 218485 h 4901873"/>
              <a:gd name="connsiteX4" fmla="*/ 5669047 w 5669047"/>
              <a:gd name="connsiteY4" fmla="*/ 260467 h 4901873"/>
              <a:gd name="connsiteX5" fmla="*/ 5669047 w 5669047"/>
              <a:gd name="connsiteY5" fmla="*/ 4642145 h 4901873"/>
              <a:gd name="connsiteX6" fmla="*/ 5664815 w 5669047"/>
              <a:gd name="connsiteY6" fmla="*/ 4684127 h 4901873"/>
              <a:gd name="connsiteX7" fmla="*/ 5444590 w 5669047"/>
              <a:gd name="connsiteY7" fmla="*/ 4898914 h 4901873"/>
              <a:gd name="connsiteX8" fmla="*/ 5411051 w 5669047"/>
              <a:gd name="connsiteY8" fmla="*/ 4901873 h 4901873"/>
              <a:gd name="connsiteX9" fmla="*/ 260260 w 5669047"/>
              <a:gd name="connsiteY9" fmla="*/ 4901873 h 4901873"/>
              <a:gd name="connsiteX10" fmla="*/ 218120 w 5669047"/>
              <a:gd name="connsiteY10" fmla="*/ 4897625 h 4901873"/>
              <a:gd name="connsiteX11" fmla="*/ 4621 w 5669047"/>
              <a:gd name="connsiteY11" fmla="*/ 4684127 h 4901873"/>
              <a:gd name="connsiteX12" fmla="*/ 0 w 5669047"/>
              <a:gd name="connsiteY12" fmla="*/ 4638285 h 4901873"/>
              <a:gd name="connsiteX13" fmla="*/ 0 w 5669047"/>
              <a:gd name="connsiteY13" fmla="*/ 262979 h 4901873"/>
              <a:gd name="connsiteX14" fmla="*/ 3333 w 5669047"/>
              <a:gd name="connsiteY14" fmla="*/ 225212 h 4901873"/>
              <a:gd name="connsiteX15" fmla="*/ 218119 w 5669047"/>
              <a:gd name="connsiteY15" fmla="*/ 4986 h 490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69047" h="4901873">
                <a:moveTo>
                  <a:pt x="267582" y="0"/>
                </a:moveTo>
                <a:lnTo>
                  <a:pt x="5401855" y="0"/>
                </a:lnTo>
                <a:lnTo>
                  <a:pt x="5451317" y="4986"/>
                </a:lnTo>
                <a:cubicBezTo>
                  <a:pt x="5558481" y="26915"/>
                  <a:pt x="5642886" y="111321"/>
                  <a:pt x="5664815" y="218485"/>
                </a:cubicBezTo>
                <a:lnTo>
                  <a:pt x="5669047" y="260467"/>
                </a:lnTo>
                <a:lnTo>
                  <a:pt x="5669047" y="4642145"/>
                </a:lnTo>
                <a:lnTo>
                  <a:pt x="5664815" y="4684127"/>
                </a:lnTo>
                <a:cubicBezTo>
                  <a:pt x="5642429" y="4793523"/>
                  <a:pt x="5554937" y="4879203"/>
                  <a:pt x="5444590" y="4898914"/>
                </a:cubicBezTo>
                <a:lnTo>
                  <a:pt x="5411051" y="4901873"/>
                </a:lnTo>
                <a:lnTo>
                  <a:pt x="260260" y="4901873"/>
                </a:lnTo>
                <a:lnTo>
                  <a:pt x="218120" y="4897625"/>
                </a:lnTo>
                <a:cubicBezTo>
                  <a:pt x="110956" y="4875696"/>
                  <a:pt x="26550" y="4791291"/>
                  <a:pt x="4621" y="4684127"/>
                </a:cubicBezTo>
                <a:lnTo>
                  <a:pt x="0" y="4638285"/>
                </a:lnTo>
                <a:lnTo>
                  <a:pt x="0" y="262979"/>
                </a:lnTo>
                <a:lnTo>
                  <a:pt x="3333" y="225212"/>
                </a:lnTo>
                <a:cubicBezTo>
                  <a:pt x="23043" y="114865"/>
                  <a:pt x="108723" y="27372"/>
                  <a:pt x="218119" y="4986"/>
                </a:cubicBezTo>
                <a:close/>
              </a:path>
            </a:pathLst>
          </a:custGeom>
          <a:solidFill>
            <a:srgbClr val="CE4169"/>
          </a:solidFill>
        </p:spPr>
        <p:txBody>
          <a:bodyPr wrap="square" lIns="144000" tIns="144000" rIns="144000" bIns="144000" rtlCol="0" anchor="ctr" anchorCtr="0">
            <a:noAutofit/>
          </a:bodyPr>
          <a:lstStyle/>
          <a:p>
            <a:pPr lvl="5"/>
            <a:r>
              <a:rPr lang="es-MX" dirty="0">
                <a:solidFill>
                  <a:schemeClr val="bg1"/>
                </a:solidFill>
              </a:rPr>
              <a:t>Chequeos</a:t>
            </a:r>
            <a:r>
              <a:rPr lang="en-GB" dirty="0">
                <a:solidFill>
                  <a:schemeClr val="bg1"/>
                </a:solidFill>
              </a:rPr>
              <a:t> de </a:t>
            </a:r>
            <a:r>
              <a:rPr lang="es-MX" dirty="0">
                <a:solidFill>
                  <a:schemeClr val="bg1"/>
                </a:solidFill>
              </a:rPr>
              <a:t>salud</a:t>
            </a:r>
            <a:endParaRPr lang="es-MX" b="0" dirty="0">
              <a:solidFill>
                <a:schemeClr val="bg1"/>
              </a:solidFill>
            </a:endParaRPr>
          </a:p>
        </p:txBody>
      </p:sp>
      <p:sp>
        <p:nvSpPr>
          <p:cNvPr id="11" name="TextBox 10">
            <a:extLst>
              <a:ext uri="{FF2B5EF4-FFF2-40B4-BE49-F238E27FC236}">
                <a16:creationId xmlns:a16="http://schemas.microsoft.com/office/drawing/2014/main" id="{1560CD9F-A727-0B02-DDB9-36F51D578813}"/>
              </a:ext>
            </a:extLst>
          </p:cNvPr>
          <p:cNvSpPr txBox="1">
            <a:spLocks noChangeAspect="1"/>
          </p:cNvSpPr>
          <p:nvPr/>
        </p:nvSpPr>
        <p:spPr>
          <a:xfrm>
            <a:off x="3869229" y="238022"/>
            <a:ext cx="1764573" cy="1034716"/>
          </a:xfrm>
          <a:custGeom>
            <a:avLst/>
            <a:gdLst>
              <a:gd name="connsiteX0" fmla="*/ 267582 w 5669047"/>
              <a:gd name="connsiteY0" fmla="*/ 0 h 4901873"/>
              <a:gd name="connsiteX1" fmla="*/ 5401855 w 5669047"/>
              <a:gd name="connsiteY1" fmla="*/ 0 h 4901873"/>
              <a:gd name="connsiteX2" fmla="*/ 5451317 w 5669047"/>
              <a:gd name="connsiteY2" fmla="*/ 4986 h 4901873"/>
              <a:gd name="connsiteX3" fmla="*/ 5664815 w 5669047"/>
              <a:gd name="connsiteY3" fmla="*/ 218485 h 4901873"/>
              <a:gd name="connsiteX4" fmla="*/ 5669047 w 5669047"/>
              <a:gd name="connsiteY4" fmla="*/ 260467 h 4901873"/>
              <a:gd name="connsiteX5" fmla="*/ 5669047 w 5669047"/>
              <a:gd name="connsiteY5" fmla="*/ 4642145 h 4901873"/>
              <a:gd name="connsiteX6" fmla="*/ 5664815 w 5669047"/>
              <a:gd name="connsiteY6" fmla="*/ 4684127 h 4901873"/>
              <a:gd name="connsiteX7" fmla="*/ 5444590 w 5669047"/>
              <a:gd name="connsiteY7" fmla="*/ 4898914 h 4901873"/>
              <a:gd name="connsiteX8" fmla="*/ 5411051 w 5669047"/>
              <a:gd name="connsiteY8" fmla="*/ 4901873 h 4901873"/>
              <a:gd name="connsiteX9" fmla="*/ 260260 w 5669047"/>
              <a:gd name="connsiteY9" fmla="*/ 4901873 h 4901873"/>
              <a:gd name="connsiteX10" fmla="*/ 218120 w 5669047"/>
              <a:gd name="connsiteY10" fmla="*/ 4897625 h 4901873"/>
              <a:gd name="connsiteX11" fmla="*/ 4621 w 5669047"/>
              <a:gd name="connsiteY11" fmla="*/ 4684127 h 4901873"/>
              <a:gd name="connsiteX12" fmla="*/ 0 w 5669047"/>
              <a:gd name="connsiteY12" fmla="*/ 4638285 h 4901873"/>
              <a:gd name="connsiteX13" fmla="*/ 0 w 5669047"/>
              <a:gd name="connsiteY13" fmla="*/ 262979 h 4901873"/>
              <a:gd name="connsiteX14" fmla="*/ 3333 w 5669047"/>
              <a:gd name="connsiteY14" fmla="*/ 225212 h 4901873"/>
              <a:gd name="connsiteX15" fmla="*/ 218119 w 5669047"/>
              <a:gd name="connsiteY15" fmla="*/ 4986 h 490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69047" h="4901873">
                <a:moveTo>
                  <a:pt x="267582" y="0"/>
                </a:moveTo>
                <a:lnTo>
                  <a:pt x="5401855" y="0"/>
                </a:lnTo>
                <a:lnTo>
                  <a:pt x="5451317" y="4986"/>
                </a:lnTo>
                <a:cubicBezTo>
                  <a:pt x="5558481" y="26915"/>
                  <a:pt x="5642886" y="111321"/>
                  <a:pt x="5664815" y="218485"/>
                </a:cubicBezTo>
                <a:lnTo>
                  <a:pt x="5669047" y="260467"/>
                </a:lnTo>
                <a:lnTo>
                  <a:pt x="5669047" y="4642145"/>
                </a:lnTo>
                <a:lnTo>
                  <a:pt x="5664815" y="4684127"/>
                </a:lnTo>
                <a:cubicBezTo>
                  <a:pt x="5642429" y="4793523"/>
                  <a:pt x="5554937" y="4879203"/>
                  <a:pt x="5444590" y="4898914"/>
                </a:cubicBezTo>
                <a:lnTo>
                  <a:pt x="5411051" y="4901873"/>
                </a:lnTo>
                <a:lnTo>
                  <a:pt x="260260" y="4901873"/>
                </a:lnTo>
                <a:lnTo>
                  <a:pt x="218120" y="4897625"/>
                </a:lnTo>
                <a:cubicBezTo>
                  <a:pt x="110956" y="4875696"/>
                  <a:pt x="26550" y="4791291"/>
                  <a:pt x="4621" y="4684127"/>
                </a:cubicBezTo>
                <a:lnTo>
                  <a:pt x="0" y="4638285"/>
                </a:lnTo>
                <a:lnTo>
                  <a:pt x="0" y="262979"/>
                </a:lnTo>
                <a:lnTo>
                  <a:pt x="3333" y="225212"/>
                </a:lnTo>
                <a:cubicBezTo>
                  <a:pt x="23043" y="114865"/>
                  <a:pt x="108723" y="27372"/>
                  <a:pt x="218119" y="4986"/>
                </a:cubicBezTo>
                <a:close/>
              </a:path>
            </a:pathLst>
          </a:custGeom>
          <a:solidFill>
            <a:srgbClr val="CE4169"/>
          </a:solidFill>
        </p:spPr>
        <p:txBody>
          <a:bodyPr wrap="square" lIns="144000" tIns="144000" rIns="144000" bIns="144000" rtlCol="0" anchor="ctr" anchorCtr="0">
            <a:noAutofit/>
          </a:bodyPr>
          <a:lstStyle/>
          <a:p>
            <a:pPr lvl="5"/>
            <a:r>
              <a:rPr lang="es-MX" dirty="0">
                <a:solidFill>
                  <a:schemeClr val="bg1"/>
                </a:solidFill>
              </a:rPr>
              <a:t>Revisiones de salud</a:t>
            </a:r>
          </a:p>
        </p:txBody>
      </p:sp>
      <p:sp>
        <p:nvSpPr>
          <p:cNvPr id="12" name="TextBox 11">
            <a:extLst>
              <a:ext uri="{FF2B5EF4-FFF2-40B4-BE49-F238E27FC236}">
                <a16:creationId xmlns:a16="http://schemas.microsoft.com/office/drawing/2014/main" id="{B9C7772D-91C9-E7CE-4D92-E47AAD5A72E5}"/>
              </a:ext>
            </a:extLst>
          </p:cNvPr>
          <p:cNvSpPr txBox="1">
            <a:spLocks noChangeAspect="1"/>
          </p:cNvSpPr>
          <p:nvPr/>
        </p:nvSpPr>
        <p:spPr>
          <a:xfrm>
            <a:off x="5985791" y="531090"/>
            <a:ext cx="1589995" cy="1034716"/>
          </a:xfrm>
          <a:custGeom>
            <a:avLst/>
            <a:gdLst>
              <a:gd name="connsiteX0" fmla="*/ 267582 w 5669047"/>
              <a:gd name="connsiteY0" fmla="*/ 0 h 4901873"/>
              <a:gd name="connsiteX1" fmla="*/ 5401855 w 5669047"/>
              <a:gd name="connsiteY1" fmla="*/ 0 h 4901873"/>
              <a:gd name="connsiteX2" fmla="*/ 5451317 w 5669047"/>
              <a:gd name="connsiteY2" fmla="*/ 4986 h 4901873"/>
              <a:gd name="connsiteX3" fmla="*/ 5664815 w 5669047"/>
              <a:gd name="connsiteY3" fmla="*/ 218485 h 4901873"/>
              <a:gd name="connsiteX4" fmla="*/ 5669047 w 5669047"/>
              <a:gd name="connsiteY4" fmla="*/ 260467 h 4901873"/>
              <a:gd name="connsiteX5" fmla="*/ 5669047 w 5669047"/>
              <a:gd name="connsiteY5" fmla="*/ 4642145 h 4901873"/>
              <a:gd name="connsiteX6" fmla="*/ 5664815 w 5669047"/>
              <a:gd name="connsiteY6" fmla="*/ 4684127 h 4901873"/>
              <a:gd name="connsiteX7" fmla="*/ 5444590 w 5669047"/>
              <a:gd name="connsiteY7" fmla="*/ 4898914 h 4901873"/>
              <a:gd name="connsiteX8" fmla="*/ 5411051 w 5669047"/>
              <a:gd name="connsiteY8" fmla="*/ 4901873 h 4901873"/>
              <a:gd name="connsiteX9" fmla="*/ 260260 w 5669047"/>
              <a:gd name="connsiteY9" fmla="*/ 4901873 h 4901873"/>
              <a:gd name="connsiteX10" fmla="*/ 218120 w 5669047"/>
              <a:gd name="connsiteY10" fmla="*/ 4897625 h 4901873"/>
              <a:gd name="connsiteX11" fmla="*/ 4621 w 5669047"/>
              <a:gd name="connsiteY11" fmla="*/ 4684127 h 4901873"/>
              <a:gd name="connsiteX12" fmla="*/ 0 w 5669047"/>
              <a:gd name="connsiteY12" fmla="*/ 4638285 h 4901873"/>
              <a:gd name="connsiteX13" fmla="*/ 0 w 5669047"/>
              <a:gd name="connsiteY13" fmla="*/ 262979 h 4901873"/>
              <a:gd name="connsiteX14" fmla="*/ 3333 w 5669047"/>
              <a:gd name="connsiteY14" fmla="*/ 225212 h 4901873"/>
              <a:gd name="connsiteX15" fmla="*/ 218119 w 5669047"/>
              <a:gd name="connsiteY15" fmla="*/ 4986 h 490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69047" h="4901873">
                <a:moveTo>
                  <a:pt x="267582" y="0"/>
                </a:moveTo>
                <a:lnTo>
                  <a:pt x="5401855" y="0"/>
                </a:lnTo>
                <a:lnTo>
                  <a:pt x="5451317" y="4986"/>
                </a:lnTo>
                <a:cubicBezTo>
                  <a:pt x="5558481" y="26915"/>
                  <a:pt x="5642886" y="111321"/>
                  <a:pt x="5664815" y="218485"/>
                </a:cubicBezTo>
                <a:lnTo>
                  <a:pt x="5669047" y="260467"/>
                </a:lnTo>
                <a:lnTo>
                  <a:pt x="5669047" y="4642145"/>
                </a:lnTo>
                <a:lnTo>
                  <a:pt x="5664815" y="4684127"/>
                </a:lnTo>
                <a:cubicBezTo>
                  <a:pt x="5642429" y="4793523"/>
                  <a:pt x="5554937" y="4879203"/>
                  <a:pt x="5444590" y="4898914"/>
                </a:cubicBezTo>
                <a:lnTo>
                  <a:pt x="5411051" y="4901873"/>
                </a:lnTo>
                <a:lnTo>
                  <a:pt x="260260" y="4901873"/>
                </a:lnTo>
                <a:lnTo>
                  <a:pt x="218120" y="4897625"/>
                </a:lnTo>
                <a:cubicBezTo>
                  <a:pt x="110956" y="4875696"/>
                  <a:pt x="26550" y="4791291"/>
                  <a:pt x="4621" y="4684127"/>
                </a:cubicBezTo>
                <a:lnTo>
                  <a:pt x="0" y="4638285"/>
                </a:lnTo>
                <a:lnTo>
                  <a:pt x="0" y="262979"/>
                </a:lnTo>
                <a:lnTo>
                  <a:pt x="3333" y="225212"/>
                </a:lnTo>
                <a:cubicBezTo>
                  <a:pt x="23043" y="114865"/>
                  <a:pt x="108723" y="27372"/>
                  <a:pt x="218119" y="4986"/>
                </a:cubicBezTo>
                <a:close/>
              </a:path>
            </a:pathLst>
          </a:custGeom>
          <a:solidFill>
            <a:srgbClr val="CE4169"/>
          </a:solidFill>
        </p:spPr>
        <p:txBody>
          <a:bodyPr wrap="square" lIns="144000" tIns="144000" rIns="144000" bIns="144000" rtlCol="0" anchor="ctr" anchorCtr="0">
            <a:noAutofit/>
          </a:bodyPr>
          <a:lstStyle/>
          <a:p>
            <a:pPr lvl="5"/>
            <a:r>
              <a:rPr lang="es-MX" dirty="0">
                <a:solidFill>
                  <a:schemeClr val="bg1"/>
                </a:solidFill>
              </a:rPr>
              <a:t>Bienestar nutricional y mental</a:t>
            </a:r>
          </a:p>
        </p:txBody>
      </p:sp>
      <p:sp>
        <p:nvSpPr>
          <p:cNvPr id="13" name="TextBox 12">
            <a:extLst>
              <a:ext uri="{FF2B5EF4-FFF2-40B4-BE49-F238E27FC236}">
                <a16:creationId xmlns:a16="http://schemas.microsoft.com/office/drawing/2014/main" id="{B62B05F2-FC5C-1CC3-9082-29C76925BDD8}"/>
              </a:ext>
            </a:extLst>
          </p:cNvPr>
          <p:cNvSpPr txBox="1">
            <a:spLocks noChangeAspect="1"/>
          </p:cNvSpPr>
          <p:nvPr/>
        </p:nvSpPr>
        <p:spPr>
          <a:xfrm>
            <a:off x="7110409" y="2891249"/>
            <a:ext cx="1990211" cy="1208959"/>
          </a:xfrm>
          <a:custGeom>
            <a:avLst/>
            <a:gdLst>
              <a:gd name="connsiteX0" fmla="*/ 267582 w 5669047"/>
              <a:gd name="connsiteY0" fmla="*/ 0 h 4901873"/>
              <a:gd name="connsiteX1" fmla="*/ 5401855 w 5669047"/>
              <a:gd name="connsiteY1" fmla="*/ 0 h 4901873"/>
              <a:gd name="connsiteX2" fmla="*/ 5451317 w 5669047"/>
              <a:gd name="connsiteY2" fmla="*/ 4986 h 4901873"/>
              <a:gd name="connsiteX3" fmla="*/ 5664815 w 5669047"/>
              <a:gd name="connsiteY3" fmla="*/ 218485 h 4901873"/>
              <a:gd name="connsiteX4" fmla="*/ 5669047 w 5669047"/>
              <a:gd name="connsiteY4" fmla="*/ 260467 h 4901873"/>
              <a:gd name="connsiteX5" fmla="*/ 5669047 w 5669047"/>
              <a:gd name="connsiteY5" fmla="*/ 4642145 h 4901873"/>
              <a:gd name="connsiteX6" fmla="*/ 5664815 w 5669047"/>
              <a:gd name="connsiteY6" fmla="*/ 4684127 h 4901873"/>
              <a:gd name="connsiteX7" fmla="*/ 5444590 w 5669047"/>
              <a:gd name="connsiteY7" fmla="*/ 4898914 h 4901873"/>
              <a:gd name="connsiteX8" fmla="*/ 5411051 w 5669047"/>
              <a:gd name="connsiteY8" fmla="*/ 4901873 h 4901873"/>
              <a:gd name="connsiteX9" fmla="*/ 260260 w 5669047"/>
              <a:gd name="connsiteY9" fmla="*/ 4901873 h 4901873"/>
              <a:gd name="connsiteX10" fmla="*/ 218120 w 5669047"/>
              <a:gd name="connsiteY10" fmla="*/ 4897625 h 4901873"/>
              <a:gd name="connsiteX11" fmla="*/ 4621 w 5669047"/>
              <a:gd name="connsiteY11" fmla="*/ 4684127 h 4901873"/>
              <a:gd name="connsiteX12" fmla="*/ 0 w 5669047"/>
              <a:gd name="connsiteY12" fmla="*/ 4638285 h 4901873"/>
              <a:gd name="connsiteX13" fmla="*/ 0 w 5669047"/>
              <a:gd name="connsiteY13" fmla="*/ 262979 h 4901873"/>
              <a:gd name="connsiteX14" fmla="*/ 3333 w 5669047"/>
              <a:gd name="connsiteY14" fmla="*/ 225212 h 4901873"/>
              <a:gd name="connsiteX15" fmla="*/ 218119 w 5669047"/>
              <a:gd name="connsiteY15" fmla="*/ 4986 h 490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69047" h="4901873">
                <a:moveTo>
                  <a:pt x="267582" y="0"/>
                </a:moveTo>
                <a:lnTo>
                  <a:pt x="5401855" y="0"/>
                </a:lnTo>
                <a:lnTo>
                  <a:pt x="5451317" y="4986"/>
                </a:lnTo>
                <a:cubicBezTo>
                  <a:pt x="5558481" y="26915"/>
                  <a:pt x="5642886" y="111321"/>
                  <a:pt x="5664815" y="218485"/>
                </a:cubicBezTo>
                <a:lnTo>
                  <a:pt x="5669047" y="260467"/>
                </a:lnTo>
                <a:lnTo>
                  <a:pt x="5669047" y="4642145"/>
                </a:lnTo>
                <a:lnTo>
                  <a:pt x="5664815" y="4684127"/>
                </a:lnTo>
                <a:cubicBezTo>
                  <a:pt x="5642429" y="4793523"/>
                  <a:pt x="5554937" y="4879203"/>
                  <a:pt x="5444590" y="4898914"/>
                </a:cubicBezTo>
                <a:lnTo>
                  <a:pt x="5411051" y="4901873"/>
                </a:lnTo>
                <a:lnTo>
                  <a:pt x="260260" y="4901873"/>
                </a:lnTo>
                <a:lnTo>
                  <a:pt x="218120" y="4897625"/>
                </a:lnTo>
                <a:cubicBezTo>
                  <a:pt x="110956" y="4875696"/>
                  <a:pt x="26550" y="4791291"/>
                  <a:pt x="4621" y="4684127"/>
                </a:cubicBezTo>
                <a:lnTo>
                  <a:pt x="0" y="4638285"/>
                </a:lnTo>
                <a:lnTo>
                  <a:pt x="0" y="262979"/>
                </a:lnTo>
                <a:lnTo>
                  <a:pt x="3333" y="225212"/>
                </a:lnTo>
                <a:cubicBezTo>
                  <a:pt x="23043" y="114865"/>
                  <a:pt x="108723" y="27372"/>
                  <a:pt x="218119" y="4986"/>
                </a:cubicBezTo>
                <a:close/>
              </a:path>
            </a:pathLst>
          </a:custGeom>
          <a:solidFill>
            <a:srgbClr val="3B2398"/>
          </a:solidFill>
        </p:spPr>
        <p:txBody>
          <a:bodyPr wrap="square" lIns="144000" tIns="144000" rIns="144000" bIns="144000" rtlCol="0" anchor="ctr" anchorCtr="0">
            <a:noAutofit/>
          </a:bodyPr>
          <a:lstStyle/>
          <a:p>
            <a:pPr lvl="5"/>
            <a:r>
              <a:rPr lang="es-MX" dirty="0">
                <a:solidFill>
                  <a:schemeClr val="bg1"/>
                </a:solidFill>
              </a:rPr>
              <a:t>Meta de actividad física semanal</a:t>
            </a:r>
            <a:endParaRPr lang="es-MX" b="0" dirty="0">
              <a:solidFill>
                <a:schemeClr val="bg1"/>
              </a:solidFill>
            </a:endParaRPr>
          </a:p>
        </p:txBody>
      </p:sp>
      <p:sp>
        <p:nvSpPr>
          <p:cNvPr id="14" name="TextBox 13">
            <a:extLst>
              <a:ext uri="{FF2B5EF4-FFF2-40B4-BE49-F238E27FC236}">
                <a16:creationId xmlns:a16="http://schemas.microsoft.com/office/drawing/2014/main" id="{0453240D-983E-5F57-8132-8C911AE0A3E5}"/>
              </a:ext>
            </a:extLst>
          </p:cNvPr>
          <p:cNvSpPr txBox="1">
            <a:spLocks noChangeAspect="1"/>
          </p:cNvSpPr>
          <p:nvPr/>
        </p:nvSpPr>
        <p:spPr>
          <a:xfrm>
            <a:off x="6102586" y="5489118"/>
            <a:ext cx="2293826" cy="1014234"/>
          </a:xfrm>
          <a:custGeom>
            <a:avLst/>
            <a:gdLst>
              <a:gd name="connsiteX0" fmla="*/ 267582 w 5669047"/>
              <a:gd name="connsiteY0" fmla="*/ 0 h 4901873"/>
              <a:gd name="connsiteX1" fmla="*/ 5401855 w 5669047"/>
              <a:gd name="connsiteY1" fmla="*/ 0 h 4901873"/>
              <a:gd name="connsiteX2" fmla="*/ 5451317 w 5669047"/>
              <a:gd name="connsiteY2" fmla="*/ 4986 h 4901873"/>
              <a:gd name="connsiteX3" fmla="*/ 5664815 w 5669047"/>
              <a:gd name="connsiteY3" fmla="*/ 218485 h 4901873"/>
              <a:gd name="connsiteX4" fmla="*/ 5669047 w 5669047"/>
              <a:gd name="connsiteY4" fmla="*/ 260467 h 4901873"/>
              <a:gd name="connsiteX5" fmla="*/ 5669047 w 5669047"/>
              <a:gd name="connsiteY5" fmla="*/ 4642145 h 4901873"/>
              <a:gd name="connsiteX6" fmla="*/ 5664815 w 5669047"/>
              <a:gd name="connsiteY6" fmla="*/ 4684127 h 4901873"/>
              <a:gd name="connsiteX7" fmla="*/ 5444590 w 5669047"/>
              <a:gd name="connsiteY7" fmla="*/ 4898914 h 4901873"/>
              <a:gd name="connsiteX8" fmla="*/ 5411051 w 5669047"/>
              <a:gd name="connsiteY8" fmla="*/ 4901873 h 4901873"/>
              <a:gd name="connsiteX9" fmla="*/ 260260 w 5669047"/>
              <a:gd name="connsiteY9" fmla="*/ 4901873 h 4901873"/>
              <a:gd name="connsiteX10" fmla="*/ 218120 w 5669047"/>
              <a:gd name="connsiteY10" fmla="*/ 4897625 h 4901873"/>
              <a:gd name="connsiteX11" fmla="*/ 4621 w 5669047"/>
              <a:gd name="connsiteY11" fmla="*/ 4684127 h 4901873"/>
              <a:gd name="connsiteX12" fmla="*/ 0 w 5669047"/>
              <a:gd name="connsiteY12" fmla="*/ 4638285 h 4901873"/>
              <a:gd name="connsiteX13" fmla="*/ 0 w 5669047"/>
              <a:gd name="connsiteY13" fmla="*/ 262979 h 4901873"/>
              <a:gd name="connsiteX14" fmla="*/ 3333 w 5669047"/>
              <a:gd name="connsiteY14" fmla="*/ 225212 h 4901873"/>
              <a:gd name="connsiteX15" fmla="*/ 218119 w 5669047"/>
              <a:gd name="connsiteY15" fmla="*/ 4986 h 490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69047" h="4901873">
                <a:moveTo>
                  <a:pt x="267582" y="0"/>
                </a:moveTo>
                <a:lnTo>
                  <a:pt x="5401855" y="0"/>
                </a:lnTo>
                <a:lnTo>
                  <a:pt x="5451317" y="4986"/>
                </a:lnTo>
                <a:cubicBezTo>
                  <a:pt x="5558481" y="26915"/>
                  <a:pt x="5642886" y="111321"/>
                  <a:pt x="5664815" y="218485"/>
                </a:cubicBezTo>
                <a:lnTo>
                  <a:pt x="5669047" y="260467"/>
                </a:lnTo>
                <a:lnTo>
                  <a:pt x="5669047" y="4642145"/>
                </a:lnTo>
                <a:lnTo>
                  <a:pt x="5664815" y="4684127"/>
                </a:lnTo>
                <a:cubicBezTo>
                  <a:pt x="5642429" y="4793523"/>
                  <a:pt x="5554937" y="4879203"/>
                  <a:pt x="5444590" y="4898914"/>
                </a:cubicBezTo>
                <a:lnTo>
                  <a:pt x="5411051" y="4901873"/>
                </a:lnTo>
                <a:lnTo>
                  <a:pt x="260260" y="4901873"/>
                </a:lnTo>
                <a:lnTo>
                  <a:pt x="218120" y="4897625"/>
                </a:lnTo>
                <a:cubicBezTo>
                  <a:pt x="110956" y="4875696"/>
                  <a:pt x="26550" y="4791291"/>
                  <a:pt x="4621" y="4684127"/>
                </a:cubicBezTo>
                <a:lnTo>
                  <a:pt x="0" y="4638285"/>
                </a:lnTo>
                <a:lnTo>
                  <a:pt x="0" y="262979"/>
                </a:lnTo>
                <a:lnTo>
                  <a:pt x="3333" y="225212"/>
                </a:lnTo>
                <a:cubicBezTo>
                  <a:pt x="23043" y="114865"/>
                  <a:pt x="108723" y="27372"/>
                  <a:pt x="218119" y="4986"/>
                </a:cubicBezTo>
                <a:close/>
              </a:path>
            </a:pathLst>
          </a:custGeom>
          <a:solidFill>
            <a:srgbClr val="3B2398"/>
          </a:solidFill>
        </p:spPr>
        <p:txBody>
          <a:bodyPr wrap="square" lIns="144000" tIns="144000" rIns="144000" bIns="144000" rtlCol="0" anchor="ctr" anchorCtr="0">
            <a:noAutofit/>
          </a:bodyPr>
          <a:lstStyle/>
          <a:p>
            <a:pPr lvl="5"/>
            <a:r>
              <a:rPr lang="es-MX" dirty="0">
                <a:solidFill>
                  <a:schemeClr val="bg1"/>
                </a:solidFill>
              </a:rPr>
              <a:t>Meta de actividad física mensual</a:t>
            </a:r>
            <a:endParaRPr lang="es-MX" b="0" dirty="0">
              <a:solidFill>
                <a:schemeClr val="bg1"/>
              </a:solidFill>
            </a:endParaRPr>
          </a:p>
        </p:txBody>
      </p:sp>
      <p:sp>
        <p:nvSpPr>
          <p:cNvPr id="15" name="TextBox 14">
            <a:extLst>
              <a:ext uri="{FF2B5EF4-FFF2-40B4-BE49-F238E27FC236}">
                <a16:creationId xmlns:a16="http://schemas.microsoft.com/office/drawing/2014/main" id="{A3CB9D80-F92A-662C-EF96-B9A4F0E24133}"/>
              </a:ext>
            </a:extLst>
          </p:cNvPr>
          <p:cNvSpPr txBox="1">
            <a:spLocks noChangeAspect="1"/>
          </p:cNvSpPr>
          <p:nvPr/>
        </p:nvSpPr>
        <p:spPr>
          <a:xfrm>
            <a:off x="7073578" y="4456238"/>
            <a:ext cx="1691795" cy="748041"/>
          </a:xfrm>
          <a:custGeom>
            <a:avLst/>
            <a:gdLst>
              <a:gd name="connsiteX0" fmla="*/ 267582 w 5669047"/>
              <a:gd name="connsiteY0" fmla="*/ 0 h 4901873"/>
              <a:gd name="connsiteX1" fmla="*/ 5401855 w 5669047"/>
              <a:gd name="connsiteY1" fmla="*/ 0 h 4901873"/>
              <a:gd name="connsiteX2" fmla="*/ 5451317 w 5669047"/>
              <a:gd name="connsiteY2" fmla="*/ 4986 h 4901873"/>
              <a:gd name="connsiteX3" fmla="*/ 5664815 w 5669047"/>
              <a:gd name="connsiteY3" fmla="*/ 218485 h 4901873"/>
              <a:gd name="connsiteX4" fmla="*/ 5669047 w 5669047"/>
              <a:gd name="connsiteY4" fmla="*/ 260467 h 4901873"/>
              <a:gd name="connsiteX5" fmla="*/ 5669047 w 5669047"/>
              <a:gd name="connsiteY5" fmla="*/ 4642145 h 4901873"/>
              <a:gd name="connsiteX6" fmla="*/ 5664815 w 5669047"/>
              <a:gd name="connsiteY6" fmla="*/ 4684127 h 4901873"/>
              <a:gd name="connsiteX7" fmla="*/ 5444590 w 5669047"/>
              <a:gd name="connsiteY7" fmla="*/ 4898914 h 4901873"/>
              <a:gd name="connsiteX8" fmla="*/ 5411051 w 5669047"/>
              <a:gd name="connsiteY8" fmla="*/ 4901873 h 4901873"/>
              <a:gd name="connsiteX9" fmla="*/ 260260 w 5669047"/>
              <a:gd name="connsiteY9" fmla="*/ 4901873 h 4901873"/>
              <a:gd name="connsiteX10" fmla="*/ 218120 w 5669047"/>
              <a:gd name="connsiteY10" fmla="*/ 4897625 h 4901873"/>
              <a:gd name="connsiteX11" fmla="*/ 4621 w 5669047"/>
              <a:gd name="connsiteY11" fmla="*/ 4684127 h 4901873"/>
              <a:gd name="connsiteX12" fmla="*/ 0 w 5669047"/>
              <a:gd name="connsiteY12" fmla="*/ 4638285 h 4901873"/>
              <a:gd name="connsiteX13" fmla="*/ 0 w 5669047"/>
              <a:gd name="connsiteY13" fmla="*/ 262979 h 4901873"/>
              <a:gd name="connsiteX14" fmla="*/ 3333 w 5669047"/>
              <a:gd name="connsiteY14" fmla="*/ 225212 h 4901873"/>
              <a:gd name="connsiteX15" fmla="*/ 218119 w 5669047"/>
              <a:gd name="connsiteY15" fmla="*/ 4986 h 490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69047" h="4901873">
                <a:moveTo>
                  <a:pt x="267582" y="0"/>
                </a:moveTo>
                <a:lnTo>
                  <a:pt x="5401855" y="0"/>
                </a:lnTo>
                <a:lnTo>
                  <a:pt x="5451317" y="4986"/>
                </a:lnTo>
                <a:cubicBezTo>
                  <a:pt x="5558481" y="26915"/>
                  <a:pt x="5642886" y="111321"/>
                  <a:pt x="5664815" y="218485"/>
                </a:cubicBezTo>
                <a:lnTo>
                  <a:pt x="5669047" y="260467"/>
                </a:lnTo>
                <a:lnTo>
                  <a:pt x="5669047" y="4642145"/>
                </a:lnTo>
                <a:lnTo>
                  <a:pt x="5664815" y="4684127"/>
                </a:lnTo>
                <a:cubicBezTo>
                  <a:pt x="5642429" y="4793523"/>
                  <a:pt x="5554937" y="4879203"/>
                  <a:pt x="5444590" y="4898914"/>
                </a:cubicBezTo>
                <a:lnTo>
                  <a:pt x="5411051" y="4901873"/>
                </a:lnTo>
                <a:lnTo>
                  <a:pt x="260260" y="4901873"/>
                </a:lnTo>
                <a:lnTo>
                  <a:pt x="218120" y="4897625"/>
                </a:lnTo>
                <a:cubicBezTo>
                  <a:pt x="110956" y="4875696"/>
                  <a:pt x="26550" y="4791291"/>
                  <a:pt x="4621" y="4684127"/>
                </a:cubicBezTo>
                <a:lnTo>
                  <a:pt x="0" y="4638285"/>
                </a:lnTo>
                <a:lnTo>
                  <a:pt x="0" y="262979"/>
                </a:lnTo>
                <a:lnTo>
                  <a:pt x="3333" y="225212"/>
                </a:lnTo>
                <a:cubicBezTo>
                  <a:pt x="23043" y="114865"/>
                  <a:pt x="108723" y="27372"/>
                  <a:pt x="218119" y="4986"/>
                </a:cubicBezTo>
                <a:close/>
              </a:path>
            </a:pathLst>
          </a:custGeom>
          <a:solidFill>
            <a:srgbClr val="3B2398"/>
          </a:solidFill>
        </p:spPr>
        <p:txBody>
          <a:bodyPr wrap="square" lIns="144000" tIns="144000" rIns="144000" bIns="144000" rtlCol="0" anchor="ctr" anchorCtr="0">
            <a:noAutofit/>
          </a:bodyPr>
          <a:lstStyle/>
          <a:p>
            <a:pPr lvl="5"/>
            <a:r>
              <a:rPr lang="es-MX" dirty="0">
                <a:solidFill>
                  <a:schemeClr val="bg1"/>
                </a:solidFill>
              </a:rPr>
              <a:t>Invitación a eventos</a:t>
            </a:r>
          </a:p>
        </p:txBody>
      </p:sp>
      <p:sp>
        <p:nvSpPr>
          <p:cNvPr id="18" name="TextBox 17">
            <a:extLst>
              <a:ext uri="{FF2B5EF4-FFF2-40B4-BE49-F238E27FC236}">
                <a16:creationId xmlns:a16="http://schemas.microsoft.com/office/drawing/2014/main" id="{843444C4-FEF0-9191-FE09-440DF7237C30}"/>
              </a:ext>
            </a:extLst>
          </p:cNvPr>
          <p:cNvSpPr txBox="1">
            <a:spLocks noChangeAspect="1"/>
          </p:cNvSpPr>
          <p:nvPr/>
        </p:nvSpPr>
        <p:spPr>
          <a:xfrm>
            <a:off x="164702" y="2921883"/>
            <a:ext cx="2293826" cy="1014234"/>
          </a:xfrm>
          <a:custGeom>
            <a:avLst/>
            <a:gdLst>
              <a:gd name="connsiteX0" fmla="*/ 267582 w 5669047"/>
              <a:gd name="connsiteY0" fmla="*/ 0 h 4901873"/>
              <a:gd name="connsiteX1" fmla="*/ 5401855 w 5669047"/>
              <a:gd name="connsiteY1" fmla="*/ 0 h 4901873"/>
              <a:gd name="connsiteX2" fmla="*/ 5451317 w 5669047"/>
              <a:gd name="connsiteY2" fmla="*/ 4986 h 4901873"/>
              <a:gd name="connsiteX3" fmla="*/ 5664815 w 5669047"/>
              <a:gd name="connsiteY3" fmla="*/ 218485 h 4901873"/>
              <a:gd name="connsiteX4" fmla="*/ 5669047 w 5669047"/>
              <a:gd name="connsiteY4" fmla="*/ 260467 h 4901873"/>
              <a:gd name="connsiteX5" fmla="*/ 5669047 w 5669047"/>
              <a:gd name="connsiteY5" fmla="*/ 4642145 h 4901873"/>
              <a:gd name="connsiteX6" fmla="*/ 5664815 w 5669047"/>
              <a:gd name="connsiteY6" fmla="*/ 4684127 h 4901873"/>
              <a:gd name="connsiteX7" fmla="*/ 5444590 w 5669047"/>
              <a:gd name="connsiteY7" fmla="*/ 4898914 h 4901873"/>
              <a:gd name="connsiteX8" fmla="*/ 5411051 w 5669047"/>
              <a:gd name="connsiteY8" fmla="*/ 4901873 h 4901873"/>
              <a:gd name="connsiteX9" fmla="*/ 260260 w 5669047"/>
              <a:gd name="connsiteY9" fmla="*/ 4901873 h 4901873"/>
              <a:gd name="connsiteX10" fmla="*/ 218120 w 5669047"/>
              <a:gd name="connsiteY10" fmla="*/ 4897625 h 4901873"/>
              <a:gd name="connsiteX11" fmla="*/ 4621 w 5669047"/>
              <a:gd name="connsiteY11" fmla="*/ 4684127 h 4901873"/>
              <a:gd name="connsiteX12" fmla="*/ 0 w 5669047"/>
              <a:gd name="connsiteY12" fmla="*/ 4638285 h 4901873"/>
              <a:gd name="connsiteX13" fmla="*/ 0 w 5669047"/>
              <a:gd name="connsiteY13" fmla="*/ 262979 h 4901873"/>
              <a:gd name="connsiteX14" fmla="*/ 3333 w 5669047"/>
              <a:gd name="connsiteY14" fmla="*/ 225212 h 4901873"/>
              <a:gd name="connsiteX15" fmla="*/ 218119 w 5669047"/>
              <a:gd name="connsiteY15" fmla="*/ 4986 h 490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69047" h="4901873">
                <a:moveTo>
                  <a:pt x="267582" y="0"/>
                </a:moveTo>
                <a:lnTo>
                  <a:pt x="5401855" y="0"/>
                </a:lnTo>
                <a:lnTo>
                  <a:pt x="5451317" y="4986"/>
                </a:lnTo>
                <a:cubicBezTo>
                  <a:pt x="5558481" y="26915"/>
                  <a:pt x="5642886" y="111321"/>
                  <a:pt x="5664815" y="218485"/>
                </a:cubicBezTo>
                <a:lnTo>
                  <a:pt x="5669047" y="260467"/>
                </a:lnTo>
                <a:lnTo>
                  <a:pt x="5669047" y="4642145"/>
                </a:lnTo>
                <a:lnTo>
                  <a:pt x="5664815" y="4684127"/>
                </a:lnTo>
                <a:cubicBezTo>
                  <a:pt x="5642429" y="4793523"/>
                  <a:pt x="5554937" y="4879203"/>
                  <a:pt x="5444590" y="4898914"/>
                </a:cubicBezTo>
                <a:lnTo>
                  <a:pt x="5411051" y="4901873"/>
                </a:lnTo>
                <a:lnTo>
                  <a:pt x="260260" y="4901873"/>
                </a:lnTo>
                <a:lnTo>
                  <a:pt x="218120" y="4897625"/>
                </a:lnTo>
                <a:cubicBezTo>
                  <a:pt x="110956" y="4875696"/>
                  <a:pt x="26550" y="4791291"/>
                  <a:pt x="4621" y="4684127"/>
                </a:cubicBezTo>
                <a:lnTo>
                  <a:pt x="0" y="4638285"/>
                </a:lnTo>
                <a:lnTo>
                  <a:pt x="0" y="262979"/>
                </a:lnTo>
                <a:lnTo>
                  <a:pt x="3333" y="225212"/>
                </a:lnTo>
                <a:cubicBezTo>
                  <a:pt x="23043" y="114865"/>
                  <a:pt x="108723" y="27372"/>
                  <a:pt x="218119" y="4986"/>
                </a:cubicBezTo>
                <a:close/>
              </a:path>
            </a:pathLst>
          </a:custGeom>
          <a:solidFill>
            <a:srgbClr val="777B00"/>
          </a:solidFill>
        </p:spPr>
        <p:txBody>
          <a:bodyPr wrap="square" lIns="144000" tIns="144000" rIns="144000" bIns="144000" rtlCol="0" anchor="ctr" anchorCtr="0">
            <a:noAutofit/>
          </a:bodyPr>
          <a:lstStyle/>
          <a:p>
            <a:pPr lvl="5"/>
            <a:r>
              <a:rPr lang="es-MX" dirty="0">
                <a:solidFill>
                  <a:schemeClr val="bg1"/>
                </a:solidFill>
              </a:rPr>
              <a:t>Recompensas semanales</a:t>
            </a:r>
            <a:endParaRPr lang="es-MX" b="0" dirty="0">
              <a:solidFill>
                <a:schemeClr val="bg1"/>
              </a:solidFill>
            </a:endParaRPr>
          </a:p>
        </p:txBody>
      </p:sp>
      <p:sp>
        <p:nvSpPr>
          <p:cNvPr id="19" name="TextBox 18">
            <a:extLst>
              <a:ext uri="{FF2B5EF4-FFF2-40B4-BE49-F238E27FC236}">
                <a16:creationId xmlns:a16="http://schemas.microsoft.com/office/drawing/2014/main" id="{F3FC044E-AA94-A650-9EC2-222DBABDBD34}"/>
              </a:ext>
            </a:extLst>
          </p:cNvPr>
          <p:cNvSpPr txBox="1">
            <a:spLocks noChangeAspect="1"/>
          </p:cNvSpPr>
          <p:nvPr/>
        </p:nvSpPr>
        <p:spPr>
          <a:xfrm>
            <a:off x="1160614" y="5489118"/>
            <a:ext cx="2293826" cy="1014234"/>
          </a:xfrm>
          <a:custGeom>
            <a:avLst/>
            <a:gdLst>
              <a:gd name="connsiteX0" fmla="*/ 267582 w 5669047"/>
              <a:gd name="connsiteY0" fmla="*/ 0 h 4901873"/>
              <a:gd name="connsiteX1" fmla="*/ 5401855 w 5669047"/>
              <a:gd name="connsiteY1" fmla="*/ 0 h 4901873"/>
              <a:gd name="connsiteX2" fmla="*/ 5451317 w 5669047"/>
              <a:gd name="connsiteY2" fmla="*/ 4986 h 4901873"/>
              <a:gd name="connsiteX3" fmla="*/ 5664815 w 5669047"/>
              <a:gd name="connsiteY3" fmla="*/ 218485 h 4901873"/>
              <a:gd name="connsiteX4" fmla="*/ 5669047 w 5669047"/>
              <a:gd name="connsiteY4" fmla="*/ 260467 h 4901873"/>
              <a:gd name="connsiteX5" fmla="*/ 5669047 w 5669047"/>
              <a:gd name="connsiteY5" fmla="*/ 4642145 h 4901873"/>
              <a:gd name="connsiteX6" fmla="*/ 5664815 w 5669047"/>
              <a:gd name="connsiteY6" fmla="*/ 4684127 h 4901873"/>
              <a:gd name="connsiteX7" fmla="*/ 5444590 w 5669047"/>
              <a:gd name="connsiteY7" fmla="*/ 4898914 h 4901873"/>
              <a:gd name="connsiteX8" fmla="*/ 5411051 w 5669047"/>
              <a:gd name="connsiteY8" fmla="*/ 4901873 h 4901873"/>
              <a:gd name="connsiteX9" fmla="*/ 260260 w 5669047"/>
              <a:gd name="connsiteY9" fmla="*/ 4901873 h 4901873"/>
              <a:gd name="connsiteX10" fmla="*/ 218120 w 5669047"/>
              <a:gd name="connsiteY10" fmla="*/ 4897625 h 4901873"/>
              <a:gd name="connsiteX11" fmla="*/ 4621 w 5669047"/>
              <a:gd name="connsiteY11" fmla="*/ 4684127 h 4901873"/>
              <a:gd name="connsiteX12" fmla="*/ 0 w 5669047"/>
              <a:gd name="connsiteY12" fmla="*/ 4638285 h 4901873"/>
              <a:gd name="connsiteX13" fmla="*/ 0 w 5669047"/>
              <a:gd name="connsiteY13" fmla="*/ 262979 h 4901873"/>
              <a:gd name="connsiteX14" fmla="*/ 3333 w 5669047"/>
              <a:gd name="connsiteY14" fmla="*/ 225212 h 4901873"/>
              <a:gd name="connsiteX15" fmla="*/ 218119 w 5669047"/>
              <a:gd name="connsiteY15" fmla="*/ 4986 h 490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69047" h="4901873">
                <a:moveTo>
                  <a:pt x="267582" y="0"/>
                </a:moveTo>
                <a:lnTo>
                  <a:pt x="5401855" y="0"/>
                </a:lnTo>
                <a:lnTo>
                  <a:pt x="5451317" y="4986"/>
                </a:lnTo>
                <a:cubicBezTo>
                  <a:pt x="5558481" y="26915"/>
                  <a:pt x="5642886" y="111321"/>
                  <a:pt x="5664815" y="218485"/>
                </a:cubicBezTo>
                <a:lnTo>
                  <a:pt x="5669047" y="260467"/>
                </a:lnTo>
                <a:lnTo>
                  <a:pt x="5669047" y="4642145"/>
                </a:lnTo>
                <a:lnTo>
                  <a:pt x="5664815" y="4684127"/>
                </a:lnTo>
                <a:cubicBezTo>
                  <a:pt x="5642429" y="4793523"/>
                  <a:pt x="5554937" y="4879203"/>
                  <a:pt x="5444590" y="4898914"/>
                </a:cubicBezTo>
                <a:lnTo>
                  <a:pt x="5411051" y="4901873"/>
                </a:lnTo>
                <a:lnTo>
                  <a:pt x="260260" y="4901873"/>
                </a:lnTo>
                <a:lnTo>
                  <a:pt x="218120" y="4897625"/>
                </a:lnTo>
                <a:cubicBezTo>
                  <a:pt x="110956" y="4875696"/>
                  <a:pt x="26550" y="4791291"/>
                  <a:pt x="4621" y="4684127"/>
                </a:cubicBezTo>
                <a:lnTo>
                  <a:pt x="0" y="4638285"/>
                </a:lnTo>
                <a:lnTo>
                  <a:pt x="0" y="262979"/>
                </a:lnTo>
                <a:lnTo>
                  <a:pt x="3333" y="225212"/>
                </a:lnTo>
                <a:cubicBezTo>
                  <a:pt x="23043" y="114865"/>
                  <a:pt x="108723" y="27372"/>
                  <a:pt x="218119" y="4986"/>
                </a:cubicBezTo>
                <a:close/>
              </a:path>
            </a:pathLst>
          </a:custGeom>
          <a:solidFill>
            <a:srgbClr val="777B00"/>
          </a:solidFill>
        </p:spPr>
        <p:txBody>
          <a:bodyPr wrap="square" lIns="144000" tIns="144000" rIns="144000" bIns="144000" rtlCol="0" anchor="ctr" anchorCtr="0">
            <a:noAutofit/>
          </a:bodyPr>
          <a:lstStyle/>
          <a:p>
            <a:pPr lvl="5"/>
            <a:r>
              <a:rPr lang="es-MX" dirty="0">
                <a:solidFill>
                  <a:schemeClr val="bg1"/>
                </a:solidFill>
              </a:rPr>
              <a:t>Recompensas en seguros</a:t>
            </a:r>
            <a:endParaRPr lang="es-MX" b="0" dirty="0">
              <a:solidFill>
                <a:schemeClr val="bg1"/>
              </a:solidFill>
            </a:endParaRPr>
          </a:p>
        </p:txBody>
      </p:sp>
      <p:sp>
        <p:nvSpPr>
          <p:cNvPr id="20" name="TextBox 19">
            <a:extLst>
              <a:ext uri="{FF2B5EF4-FFF2-40B4-BE49-F238E27FC236}">
                <a16:creationId xmlns:a16="http://schemas.microsoft.com/office/drawing/2014/main" id="{FF7363B4-10D2-1986-7E2B-E8BCE8415864}"/>
              </a:ext>
            </a:extLst>
          </p:cNvPr>
          <p:cNvSpPr txBox="1">
            <a:spLocks noChangeAspect="1"/>
          </p:cNvSpPr>
          <p:nvPr/>
        </p:nvSpPr>
        <p:spPr>
          <a:xfrm>
            <a:off x="712691" y="4337580"/>
            <a:ext cx="1960156" cy="866699"/>
          </a:xfrm>
          <a:custGeom>
            <a:avLst/>
            <a:gdLst>
              <a:gd name="connsiteX0" fmla="*/ 267582 w 5669047"/>
              <a:gd name="connsiteY0" fmla="*/ 0 h 4901873"/>
              <a:gd name="connsiteX1" fmla="*/ 5401855 w 5669047"/>
              <a:gd name="connsiteY1" fmla="*/ 0 h 4901873"/>
              <a:gd name="connsiteX2" fmla="*/ 5451317 w 5669047"/>
              <a:gd name="connsiteY2" fmla="*/ 4986 h 4901873"/>
              <a:gd name="connsiteX3" fmla="*/ 5664815 w 5669047"/>
              <a:gd name="connsiteY3" fmla="*/ 218485 h 4901873"/>
              <a:gd name="connsiteX4" fmla="*/ 5669047 w 5669047"/>
              <a:gd name="connsiteY4" fmla="*/ 260467 h 4901873"/>
              <a:gd name="connsiteX5" fmla="*/ 5669047 w 5669047"/>
              <a:gd name="connsiteY5" fmla="*/ 4642145 h 4901873"/>
              <a:gd name="connsiteX6" fmla="*/ 5664815 w 5669047"/>
              <a:gd name="connsiteY6" fmla="*/ 4684127 h 4901873"/>
              <a:gd name="connsiteX7" fmla="*/ 5444590 w 5669047"/>
              <a:gd name="connsiteY7" fmla="*/ 4898914 h 4901873"/>
              <a:gd name="connsiteX8" fmla="*/ 5411051 w 5669047"/>
              <a:gd name="connsiteY8" fmla="*/ 4901873 h 4901873"/>
              <a:gd name="connsiteX9" fmla="*/ 260260 w 5669047"/>
              <a:gd name="connsiteY9" fmla="*/ 4901873 h 4901873"/>
              <a:gd name="connsiteX10" fmla="*/ 218120 w 5669047"/>
              <a:gd name="connsiteY10" fmla="*/ 4897625 h 4901873"/>
              <a:gd name="connsiteX11" fmla="*/ 4621 w 5669047"/>
              <a:gd name="connsiteY11" fmla="*/ 4684127 h 4901873"/>
              <a:gd name="connsiteX12" fmla="*/ 0 w 5669047"/>
              <a:gd name="connsiteY12" fmla="*/ 4638285 h 4901873"/>
              <a:gd name="connsiteX13" fmla="*/ 0 w 5669047"/>
              <a:gd name="connsiteY13" fmla="*/ 262979 h 4901873"/>
              <a:gd name="connsiteX14" fmla="*/ 3333 w 5669047"/>
              <a:gd name="connsiteY14" fmla="*/ 225212 h 4901873"/>
              <a:gd name="connsiteX15" fmla="*/ 218119 w 5669047"/>
              <a:gd name="connsiteY15" fmla="*/ 4986 h 490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69047" h="4901873">
                <a:moveTo>
                  <a:pt x="267582" y="0"/>
                </a:moveTo>
                <a:lnTo>
                  <a:pt x="5401855" y="0"/>
                </a:lnTo>
                <a:lnTo>
                  <a:pt x="5451317" y="4986"/>
                </a:lnTo>
                <a:cubicBezTo>
                  <a:pt x="5558481" y="26915"/>
                  <a:pt x="5642886" y="111321"/>
                  <a:pt x="5664815" y="218485"/>
                </a:cubicBezTo>
                <a:lnTo>
                  <a:pt x="5669047" y="260467"/>
                </a:lnTo>
                <a:lnTo>
                  <a:pt x="5669047" y="4642145"/>
                </a:lnTo>
                <a:lnTo>
                  <a:pt x="5664815" y="4684127"/>
                </a:lnTo>
                <a:cubicBezTo>
                  <a:pt x="5642429" y="4793523"/>
                  <a:pt x="5554937" y="4879203"/>
                  <a:pt x="5444590" y="4898914"/>
                </a:cubicBezTo>
                <a:lnTo>
                  <a:pt x="5411051" y="4901873"/>
                </a:lnTo>
                <a:lnTo>
                  <a:pt x="260260" y="4901873"/>
                </a:lnTo>
                <a:lnTo>
                  <a:pt x="218120" y="4897625"/>
                </a:lnTo>
                <a:cubicBezTo>
                  <a:pt x="110956" y="4875696"/>
                  <a:pt x="26550" y="4791291"/>
                  <a:pt x="4621" y="4684127"/>
                </a:cubicBezTo>
                <a:lnTo>
                  <a:pt x="0" y="4638285"/>
                </a:lnTo>
                <a:lnTo>
                  <a:pt x="0" y="262979"/>
                </a:lnTo>
                <a:lnTo>
                  <a:pt x="3333" y="225212"/>
                </a:lnTo>
                <a:cubicBezTo>
                  <a:pt x="23043" y="114865"/>
                  <a:pt x="108723" y="27372"/>
                  <a:pt x="218119" y="4986"/>
                </a:cubicBezTo>
                <a:close/>
              </a:path>
            </a:pathLst>
          </a:custGeom>
          <a:solidFill>
            <a:srgbClr val="777B00"/>
          </a:solidFill>
        </p:spPr>
        <p:txBody>
          <a:bodyPr wrap="square" lIns="144000" tIns="144000" rIns="144000" bIns="144000" rtlCol="0" anchor="ctr" anchorCtr="0">
            <a:noAutofit/>
          </a:bodyPr>
          <a:lstStyle/>
          <a:p>
            <a:pPr lvl="5"/>
            <a:r>
              <a:rPr lang="es-MX" dirty="0">
                <a:solidFill>
                  <a:schemeClr val="bg1"/>
                </a:solidFill>
              </a:rPr>
              <a:t>Descuento en wearables </a:t>
            </a:r>
          </a:p>
        </p:txBody>
      </p:sp>
      <p:pic>
        <p:nvPicPr>
          <p:cNvPr id="29" name="Picture Placeholder 28">
            <a:extLst>
              <a:ext uri="{FF2B5EF4-FFF2-40B4-BE49-F238E27FC236}">
                <a16:creationId xmlns:a16="http://schemas.microsoft.com/office/drawing/2014/main" id="{C65503A7-346C-43E0-97CA-0DFDA0F32C64}"/>
              </a:ext>
            </a:extLst>
          </p:cNvPr>
          <p:cNvPicPr>
            <a:picLocks noGrp="1" noChangeAspect="1"/>
          </p:cNvPicPr>
          <p:nvPr>
            <p:ph type="pic" sz="quarter" idx="14"/>
          </p:nvPr>
        </p:nvPicPr>
        <p:blipFill>
          <a:blip r:embed="rId4"/>
          <a:srcRect l="2806" r="2806"/>
          <a:stretch/>
        </p:blipFill>
        <p:spPr/>
      </p:pic>
      <p:sp>
        <p:nvSpPr>
          <p:cNvPr id="26" name="Online Image Placeholder 25">
            <a:extLst>
              <a:ext uri="{FF2B5EF4-FFF2-40B4-BE49-F238E27FC236}">
                <a16:creationId xmlns:a16="http://schemas.microsoft.com/office/drawing/2014/main" id="{A6889947-3D64-2D8F-A474-AB190F1D88E6}"/>
              </a:ext>
            </a:extLst>
          </p:cNvPr>
          <p:cNvSpPr>
            <a:spLocks noGrp="1"/>
          </p:cNvSpPr>
          <p:nvPr>
            <p:ph type="clipArt" sz="quarter" idx="21"/>
          </p:nvPr>
        </p:nvSpPr>
        <p:spPr/>
        <p:txBody>
          <a:bodyPr/>
          <a:lstStyle/>
          <a:p>
            <a:endParaRPr lang="en-GB"/>
          </a:p>
        </p:txBody>
      </p:sp>
    </p:spTree>
    <p:extLst>
      <p:ext uri="{BB962C8B-B14F-4D97-AF65-F5344CB8AC3E}">
        <p14:creationId xmlns:p14="http://schemas.microsoft.com/office/powerpoint/2010/main" val="99303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36" descr="A person holding a tablet in a server room&#10;&#10;Description automatically generated">
            <a:extLst>
              <a:ext uri="{FF2B5EF4-FFF2-40B4-BE49-F238E27FC236}">
                <a16:creationId xmlns:a16="http://schemas.microsoft.com/office/drawing/2014/main" id="{1DD83810-6D2B-0166-B8FD-39A4FBD7F52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3802" r="33802"/>
          <a:stretch>
            <a:fillRect/>
          </a:stretch>
        </p:blipFill>
        <p:spPr/>
      </p:pic>
      <p:sp>
        <p:nvSpPr>
          <p:cNvPr id="7" name="Text Placeholder 6">
            <a:extLst>
              <a:ext uri="{FF2B5EF4-FFF2-40B4-BE49-F238E27FC236}">
                <a16:creationId xmlns:a16="http://schemas.microsoft.com/office/drawing/2014/main" id="{D231D967-A323-D905-4667-A1FC9E5946C4}"/>
              </a:ext>
            </a:extLst>
          </p:cNvPr>
          <p:cNvSpPr>
            <a:spLocks noGrp="1"/>
          </p:cNvSpPr>
          <p:nvPr>
            <p:ph type="body" sz="quarter" idx="24"/>
          </p:nvPr>
        </p:nvSpPr>
        <p:spPr/>
        <p:txBody>
          <a:bodyPr/>
          <a:lstStyle/>
          <a:p>
            <a:r>
              <a:rPr lang="es-MX" sz="2200" dirty="0"/>
              <a:t>Protección de datos</a:t>
            </a:r>
          </a:p>
        </p:txBody>
      </p:sp>
      <p:pic>
        <p:nvPicPr>
          <p:cNvPr id="21" name="Picture Placeholder 20" descr="Puzzle with solid fill">
            <a:extLst>
              <a:ext uri="{FF2B5EF4-FFF2-40B4-BE49-F238E27FC236}">
                <a16:creationId xmlns:a16="http://schemas.microsoft.com/office/drawing/2014/main" id="{328E6F92-4FB3-F2EF-1B73-353FA026AADD}"/>
              </a:ext>
            </a:extLst>
          </p:cNvPr>
          <p:cNvPicPr>
            <a:picLocks noGrp="1" noChangeAspect="1"/>
          </p:cNvPicPr>
          <p:nvPr>
            <p:ph type="pic" sz="quarter" idx="25"/>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83" b="83"/>
          <a:stretch>
            <a:fillRect/>
          </a:stretch>
        </p:blipFill>
        <p:spPr/>
      </p:pic>
      <p:sp>
        <p:nvSpPr>
          <p:cNvPr id="9" name="Text Placeholder 8">
            <a:extLst>
              <a:ext uri="{FF2B5EF4-FFF2-40B4-BE49-F238E27FC236}">
                <a16:creationId xmlns:a16="http://schemas.microsoft.com/office/drawing/2014/main" id="{1ED064FF-D54B-C345-3101-3BDE0684B5A1}"/>
              </a:ext>
            </a:extLst>
          </p:cNvPr>
          <p:cNvSpPr>
            <a:spLocks noGrp="1"/>
          </p:cNvSpPr>
          <p:nvPr>
            <p:ph type="body" sz="quarter" idx="26"/>
          </p:nvPr>
        </p:nvSpPr>
        <p:spPr/>
        <p:txBody>
          <a:bodyPr/>
          <a:lstStyle/>
          <a:p>
            <a:r>
              <a:rPr lang="es-MX" sz="2200" dirty="0">
                <a:cs typeface="Arial" panose="020B0604020202020204" pitchFamily="34" charset="0"/>
              </a:rPr>
              <a:t>Accesibilidad a los dispositivos </a:t>
            </a:r>
          </a:p>
        </p:txBody>
      </p:sp>
      <p:pic>
        <p:nvPicPr>
          <p:cNvPr id="22" name="Picture Placeholder 21">
            <a:extLst>
              <a:ext uri="{FF2B5EF4-FFF2-40B4-BE49-F238E27FC236}">
                <a16:creationId xmlns:a16="http://schemas.microsoft.com/office/drawing/2014/main" id="{1A3D5DF3-A4C0-CBFE-8E95-566AC8E54768}"/>
              </a:ext>
            </a:extLst>
          </p:cNvPr>
          <p:cNvPicPr>
            <a:picLocks noGrp="1" noChangeAspect="1"/>
          </p:cNvPicPr>
          <p:nvPr>
            <p:ph type="pic" sz="quarter" idx="27"/>
          </p:nvPr>
        </p:nvPicPr>
        <p:blipFill>
          <a:blip r:embed="rId6"/>
          <a:srcRect l="234" r="234"/>
          <a:stretch>
            <a:fillRect/>
          </a:stretch>
        </p:blipFill>
        <p:spPr>
          <a:prstGeom prst="rect">
            <a:avLst/>
          </a:prstGeom>
        </p:spPr>
      </p:pic>
      <p:sp>
        <p:nvSpPr>
          <p:cNvPr id="11" name="Text Placeholder 10">
            <a:extLst>
              <a:ext uri="{FF2B5EF4-FFF2-40B4-BE49-F238E27FC236}">
                <a16:creationId xmlns:a16="http://schemas.microsoft.com/office/drawing/2014/main" id="{0D4E8BD0-F23A-E58F-1B33-A2FDA57B9B7D}"/>
              </a:ext>
            </a:extLst>
          </p:cNvPr>
          <p:cNvSpPr>
            <a:spLocks noGrp="1"/>
          </p:cNvSpPr>
          <p:nvPr>
            <p:ph type="body" sz="quarter" idx="28"/>
          </p:nvPr>
        </p:nvSpPr>
        <p:spPr/>
        <p:txBody>
          <a:bodyPr/>
          <a:lstStyle/>
          <a:p>
            <a:r>
              <a:rPr lang="es-MX" sz="2200" dirty="0"/>
              <a:t>Compromiso</a:t>
            </a:r>
            <a:r>
              <a:rPr lang="en-GB" sz="2200" dirty="0"/>
              <a:t> de los </a:t>
            </a:r>
            <a:r>
              <a:rPr lang="es-MX" sz="2200" dirty="0"/>
              <a:t>asegurados</a:t>
            </a:r>
          </a:p>
        </p:txBody>
      </p:sp>
      <p:pic>
        <p:nvPicPr>
          <p:cNvPr id="23" name="Picture Placeholder 22">
            <a:extLst>
              <a:ext uri="{FF2B5EF4-FFF2-40B4-BE49-F238E27FC236}">
                <a16:creationId xmlns:a16="http://schemas.microsoft.com/office/drawing/2014/main" id="{5C2D5D23-5324-2C89-9517-0393C8C537B7}"/>
              </a:ext>
            </a:extLst>
          </p:cNvPr>
          <p:cNvPicPr>
            <a:picLocks noGrp="1" noChangeAspect="1"/>
          </p:cNvPicPr>
          <p:nvPr>
            <p:ph type="pic" sz="quarter" idx="29"/>
          </p:nvPr>
        </p:nvPicPr>
        <p:blipFill>
          <a:blip r:embed="rId6"/>
          <a:srcRect l="316" r="316"/>
          <a:stretch>
            <a:fillRect/>
          </a:stretch>
        </p:blipFill>
        <p:spPr>
          <a:prstGeom prst="rect">
            <a:avLst/>
          </a:prstGeom>
        </p:spPr>
      </p:pic>
      <p:sp>
        <p:nvSpPr>
          <p:cNvPr id="2" name="Title 1">
            <a:extLst>
              <a:ext uri="{FF2B5EF4-FFF2-40B4-BE49-F238E27FC236}">
                <a16:creationId xmlns:a16="http://schemas.microsoft.com/office/drawing/2014/main" id="{5A572A9B-593C-607C-FC11-0CBD88F104ED}"/>
              </a:ext>
            </a:extLst>
          </p:cNvPr>
          <p:cNvSpPr>
            <a:spLocks noGrp="1"/>
          </p:cNvSpPr>
          <p:nvPr>
            <p:ph type="title"/>
          </p:nvPr>
        </p:nvSpPr>
        <p:spPr/>
        <p:txBody>
          <a:bodyPr/>
          <a:lstStyle/>
          <a:p>
            <a:r>
              <a:rPr lang="en-GB" sz="3200" b="1" dirty="0"/>
              <a:t>Retos</a:t>
            </a:r>
          </a:p>
        </p:txBody>
      </p:sp>
      <p:sp>
        <p:nvSpPr>
          <p:cNvPr id="13" name="Text Placeholder 12">
            <a:extLst>
              <a:ext uri="{FF2B5EF4-FFF2-40B4-BE49-F238E27FC236}">
                <a16:creationId xmlns:a16="http://schemas.microsoft.com/office/drawing/2014/main" id="{814BC92E-E08A-692D-AFEF-1049AF517237}"/>
              </a:ext>
            </a:extLst>
          </p:cNvPr>
          <p:cNvSpPr>
            <a:spLocks noGrp="1"/>
          </p:cNvSpPr>
          <p:nvPr>
            <p:ph type="body" sz="quarter" idx="30"/>
          </p:nvPr>
        </p:nvSpPr>
        <p:spPr/>
        <p:txBody>
          <a:bodyPr/>
          <a:lstStyle/>
          <a:p>
            <a:r>
              <a:rPr lang="es-MX" sz="2200" dirty="0"/>
              <a:t>Precisión</a:t>
            </a:r>
            <a:r>
              <a:rPr lang="es-MX" sz="3200" dirty="0"/>
              <a:t> </a:t>
            </a:r>
          </a:p>
        </p:txBody>
      </p:sp>
      <p:pic>
        <p:nvPicPr>
          <p:cNvPr id="24" name="Picture Placeholder 23">
            <a:extLst>
              <a:ext uri="{FF2B5EF4-FFF2-40B4-BE49-F238E27FC236}">
                <a16:creationId xmlns:a16="http://schemas.microsoft.com/office/drawing/2014/main" id="{D1908752-1D3D-6F56-46E6-89E0D013346D}"/>
              </a:ext>
            </a:extLst>
          </p:cNvPr>
          <p:cNvPicPr>
            <a:picLocks noGrp="1" noChangeAspect="1"/>
          </p:cNvPicPr>
          <p:nvPr>
            <p:ph type="pic" sz="quarter" idx="31"/>
          </p:nvPr>
        </p:nvPicPr>
        <p:blipFill>
          <a:blip r:embed="rId6"/>
          <a:srcRect l="316" r="316"/>
          <a:stretch>
            <a:fillRect/>
          </a:stretch>
        </p:blipFill>
        <p:spPr>
          <a:prstGeom prst="rect">
            <a:avLst/>
          </a:prstGeom>
        </p:spPr>
      </p:pic>
      <p:sp>
        <p:nvSpPr>
          <p:cNvPr id="15" name="Text Placeholder 14">
            <a:extLst>
              <a:ext uri="{FF2B5EF4-FFF2-40B4-BE49-F238E27FC236}">
                <a16:creationId xmlns:a16="http://schemas.microsoft.com/office/drawing/2014/main" id="{AE9593CA-776B-3FB6-4DF0-BDB4B1763DFE}"/>
              </a:ext>
            </a:extLst>
          </p:cNvPr>
          <p:cNvSpPr>
            <a:spLocks noGrp="1"/>
          </p:cNvSpPr>
          <p:nvPr>
            <p:ph type="body" sz="quarter" idx="32"/>
          </p:nvPr>
        </p:nvSpPr>
        <p:spPr/>
        <p:txBody>
          <a:bodyPr/>
          <a:lstStyle/>
          <a:p>
            <a:r>
              <a:rPr lang="es-MX" sz="2400" dirty="0"/>
              <a:t>Regulación</a:t>
            </a:r>
          </a:p>
        </p:txBody>
      </p:sp>
      <p:pic>
        <p:nvPicPr>
          <p:cNvPr id="25" name="Picture Placeholder 24">
            <a:extLst>
              <a:ext uri="{FF2B5EF4-FFF2-40B4-BE49-F238E27FC236}">
                <a16:creationId xmlns:a16="http://schemas.microsoft.com/office/drawing/2014/main" id="{18DB6713-AD62-2F5D-8705-6CFFA94C550C}"/>
              </a:ext>
            </a:extLst>
          </p:cNvPr>
          <p:cNvPicPr>
            <a:picLocks noGrp="1" noChangeAspect="1"/>
          </p:cNvPicPr>
          <p:nvPr>
            <p:ph type="pic" sz="quarter" idx="33"/>
          </p:nvPr>
        </p:nvPicPr>
        <p:blipFill>
          <a:blip r:embed="rId6"/>
          <a:srcRect l="234" r="234"/>
          <a:stretch>
            <a:fillRect/>
          </a:stretch>
        </p:blipFill>
        <p:spPr>
          <a:prstGeom prst="rect">
            <a:avLst/>
          </a:prstGeom>
        </p:spPr>
      </p:pic>
      <p:sp>
        <p:nvSpPr>
          <p:cNvPr id="17" name="Text Placeholder 16">
            <a:extLst>
              <a:ext uri="{FF2B5EF4-FFF2-40B4-BE49-F238E27FC236}">
                <a16:creationId xmlns:a16="http://schemas.microsoft.com/office/drawing/2014/main" id="{610BB23B-5EE7-4CE4-D6AD-CC1625B7B998}"/>
              </a:ext>
            </a:extLst>
          </p:cNvPr>
          <p:cNvSpPr>
            <a:spLocks noGrp="1"/>
          </p:cNvSpPr>
          <p:nvPr>
            <p:ph type="body" sz="quarter" idx="34"/>
          </p:nvPr>
        </p:nvSpPr>
        <p:spPr/>
        <p:txBody>
          <a:bodyPr/>
          <a:lstStyle/>
          <a:p>
            <a:r>
              <a:rPr lang="es-MX" sz="2400" dirty="0"/>
              <a:t>Ética </a:t>
            </a:r>
          </a:p>
        </p:txBody>
      </p:sp>
      <p:pic>
        <p:nvPicPr>
          <p:cNvPr id="26" name="Picture Placeholder 25">
            <a:extLst>
              <a:ext uri="{FF2B5EF4-FFF2-40B4-BE49-F238E27FC236}">
                <a16:creationId xmlns:a16="http://schemas.microsoft.com/office/drawing/2014/main" id="{40C892B5-1CB2-09D2-9C5E-5DAAEAE45091}"/>
              </a:ext>
            </a:extLst>
          </p:cNvPr>
          <p:cNvPicPr>
            <a:picLocks noGrp="1" noChangeAspect="1"/>
          </p:cNvPicPr>
          <p:nvPr>
            <p:ph type="pic" sz="quarter" idx="35"/>
          </p:nvPr>
        </p:nvPicPr>
        <p:blipFill>
          <a:blip r:embed="rId6"/>
          <a:srcRect l="316" r="316"/>
          <a:stretch>
            <a:fillRect/>
          </a:stretch>
        </p:blipFill>
        <p:spPr>
          <a:prstGeom prst="rect">
            <a:avLst/>
          </a:prstGeom>
        </p:spPr>
      </p:pic>
      <p:sp>
        <p:nvSpPr>
          <p:cNvPr id="19" name="Online Image Placeholder 18">
            <a:extLst>
              <a:ext uri="{FF2B5EF4-FFF2-40B4-BE49-F238E27FC236}">
                <a16:creationId xmlns:a16="http://schemas.microsoft.com/office/drawing/2014/main" id="{40594F27-4963-05A1-3149-7734EB8AC9B5}"/>
              </a:ext>
            </a:extLst>
          </p:cNvPr>
          <p:cNvSpPr>
            <a:spLocks noGrp="1"/>
          </p:cNvSpPr>
          <p:nvPr>
            <p:ph type="clipArt" sz="quarter" idx="36"/>
          </p:nvPr>
        </p:nvSpPr>
        <p:spPr/>
        <p:txBody>
          <a:bodyPr/>
          <a:lstStyle/>
          <a:p>
            <a:endParaRPr lang="en-GB"/>
          </a:p>
        </p:txBody>
      </p:sp>
    </p:spTree>
    <p:extLst>
      <p:ext uri="{BB962C8B-B14F-4D97-AF65-F5344CB8AC3E}">
        <p14:creationId xmlns:p14="http://schemas.microsoft.com/office/powerpoint/2010/main" val="175946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fade">
                                      <p:cBhvr>
                                        <p:cTn id="35" dur="1000"/>
                                        <p:tgtEl>
                                          <p:spTgt spid="15">
                                            <p:txEl>
                                              <p:pRg st="0" end="0"/>
                                            </p:txEl>
                                          </p:spTgt>
                                        </p:tgtEl>
                                      </p:cBhvr>
                                    </p:animEffect>
                                    <p:anim calcmode="lin" valueType="num">
                                      <p:cBhvr>
                                        <p:cTn id="3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Effect transition="in" filter="fade">
                                      <p:cBhvr>
                                        <p:cTn id="42" dur="1000"/>
                                        <p:tgtEl>
                                          <p:spTgt spid="17">
                                            <p:txEl>
                                              <p:pRg st="0" end="0"/>
                                            </p:txEl>
                                          </p:spTgt>
                                        </p:tgtEl>
                                      </p:cBhvr>
                                    </p:animEffect>
                                    <p:anim calcmode="lin" valueType="num">
                                      <p:cBhvr>
                                        <p:cTn id="4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P spid="11" grpId="0" build="p"/>
      <p:bldP spid="13" grpId="0" build="p"/>
      <p:bldP spid="15" grpId="0" build="p"/>
      <p:bldP spid="1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0">
            <a:extLst>
              <a:ext uri="{FF2B5EF4-FFF2-40B4-BE49-F238E27FC236}">
                <a16:creationId xmlns:a16="http://schemas.microsoft.com/office/drawing/2014/main" id="{D50A8621-A52C-966E-6FFD-2A950F007A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40426" y="1152100"/>
            <a:ext cx="3846000" cy="506054"/>
          </a:xfrm>
          <a:prstGeom prst="rect">
            <a:avLst/>
          </a:prstGeom>
        </p:spPr>
      </p:pic>
      <p:pic>
        <p:nvPicPr>
          <p:cNvPr id="2" name="Picture 1">
            <a:extLst>
              <a:ext uri="{FF2B5EF4-FFF2-40B4-BE49-F238E27FC236}">
                <a16:creationId xmlns:a16="http://schemas.microsoft.com/office/drawing/2014/main" id="{329E627D-8D7A-EE87-F70D-1187305B8D6E}"/>
              </a:ext>
            </a:extLst>
          </p:cNvPr>
          <p:cNvPicPr>
            <a:picLocks noChangeAspect="1"/>
          </p:cNvPicPr>
          <p:nvPr/>
        </p:nvPicPr>
        <p:blipFill rotWithShape="1">
          <a:blip r:embed="rId3"/>
          <a:srcRect l="51391" t="45170" r="4507" b="2191"/>
          <a:stretch/>
        </p:blipFill>
        <p:spPr>
          <a:xfrm>
            <a:off x="3407535" y="2517820"/>
            <a:ext cx="5376929" cy="3123127"/>
          </a:xfrm>
          <a:prstGeom prst="rect">
            <a:avLst/>
          </a:prstGeom>
        </p:spPr>
      </p:pic>
    </p:spTree>
    <p:extLst>
      <p:ext uri="{BB962C8B-B14F-4D97-AF65-F5344CB8AC3E}">
        <p14:creationId xmlns:p14="http://schemas.microsoft.com/office/powerpoint/2010/main" val="2379757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graph&#10;&#10;Description automatically generated">
            <a:extLst>
              <a:ext uri="{FF2B5EF4-FFF2-40B4-BE49-F238E27FC236}">
                <a16:creationId xmlns:a16="http://schemas.microsoft.com/office/drawing/2014/main" id="{AB96EB2D-20B0-5DB9-B0D1-7B1C9A7B6C94}"/>
              </a:ext>
            </a:extLst>
          </p:cNvPr>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t="2097"/>
          <a:stretch/>
        </p:blipFill>
        <p:spPr>
          <a:xfrm>
            <a:off x="2510763" y="167649"/>
            <a:ext cx="8192451" cy="6522702"/>
          </a:xfrm>
        </p:spPr>
      </p:pic>
      <p:sp>
        <p:nvSpPr>
          <p:cNvPr id="10" name="Footer Placeholder 9">
            <a:extLst>
              <a:ext uri="{FF2B5EF4-FFF2-40B4-BE49-F238E27FC236}">
                <a16:creationId xmlns:a16="http://schemas.microsoft.com/office/drawing/2014/main" id="{BD71266D-0081-BB32-FCEE-8372C356C303}"/>
              </a:ext>
            </a:extLst>
          </p:cNvPr>
          <p:cNvSpPr>
            <a:spLocks noGrp="1"/>
          </p:cNvSpPr>
          <p:nvPr>
            <p:ph type="ftr" sz="quarter" idx="15"/>
          </p:nvPr>
        </p:nvSpPr>
        <p:spPr>
          <a:xfrm>
            <a:off x="588190" y="6618351"/>
            <a:ext cx="6656400" cy="144000"/>
          </a:xfrm>
        </p:spPr>
        <p:txBody>
          <a:bodyPr/>
          <a:lstStyle/>
          <a:p>
            <a:r>
              <a:rPr lang="es-MX" noProof="0" dirty="0"/>
              <a:t>Fuente: https://ourworldindata.org/causes-of-death</a:t>
            </a:r>
            <a:endParaRPr lang="en-US" noProof="0" dirty="0"/>
          </a:p>
        </p:txBody>
      </p:sp>
    </p:spTree>
    <p:extLst>
      <p:ext uri="{BB962C8B-B14F-4D97-AF65-F5344CB8AC3E}">
        <p14:creationId xmlns:p14="http://schemas.microsoft.com/office/powerpoint/2010/main" val="2395832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pPr>
              <a:spcBef>
                <a:spcPct val="80000"/>
              </a:spcBef>
            </a:pPr>
            <a:r>
              <a:rPr lang="en-GB" dirty="0"/>
              <a:t>The information provided in this presentation does in no way whatsoever constitute legal, accounting, tax or other professional advice.</a:t>
            </a:r>
          </a:p>
          <a:p>
            <a:pPr>
              <a:spcBef>
                <a:spcPct val="80000"/>
              </a:spcBef>
            </a:pPr>
            <a:r>
              <a:rPr lang="en-GB" dirty="0"/>
              <a:t>While Hannover </a:t>
            </a:r>
            <a:r>
              <a:rPr lang="en-GB" dirty="0" err="1"/>
              <a:t>Rück</a:t>
            </a:r>
            <a:r>
              <a:rPr lang="en-GB" dirty="0"/>
              <a:t> SE has endeavoured to include in this presentation information it believes to be reliable, complete and up-to-date, the company does not make any representation or warranty, express or implied, as to the accuracy, completeness or updated status of such information.</a:t>
            </a:r>
          </a:p>
          <a:p>
            <a:pPr>
              <a:spcBef>
                <a:spcPct val="80000"/>
              </a:spcBef>
            </a:pPr>
            <a:r>
              <a:rPr lang="en-GB" dirty="0"/>
              <a:t>Therefore, in no case whatsoever will Hannover </a:t>
            </a:r>
            <a:r>
              <a:rPr lang="en-GB" dirty="0" err="1"/>
              <a:t>Rück</a:t>
            </a:r>
            <a:r>
              <a:rPr lang="en-GB" dirty="0"/>
              <a:t> SE and its affiliated companies or directors, officers or employees be liable to anyone for any decision made or action taken in conjunction with the information in this presentation or for any related damages.</a:t>
            </a:r>
          </a:p>
          <a:p>
            <a:pPr>
              <a:spcBef>
                <a:spcPct val="80000"/>
              </a:spcBef>
            </a:pPr>
            <a:r>
              <a:rPr lang="en-GB" dirty="0"/>
              <a:t>© Hannover Rück SE. All rights reserved. Rights of third parties that are used under a Creative Commons licence and are to be guaranteed accordingly remain unaffected and are not to be restricted in any way.</a:t>
            </a:r>
            <a:br>
              <a:rPr lang="en-GB" dirty="0"/>
            </a:br>
            <a:r>
              <a:rPr lang="en-GB" dirty="0"/>
              <a:t>Hannover Re is the registered service mark of Hannover Rück SE.</a:t>
            </a:r>
          </a:p>
        </p:txBody>
      </p:sp>
      <p:sp>
        <p:nvSpPr>
          <p:cNvPr id="3" name="Title 2"/>
          <p:cNvSpPr>
            <a:spLocks noGrp="1"/>
          </p:cNvSpPr>
          <p:nvPr>
            <p:ph type="title"/>
          </p:nvPr>
        </p:nvSpPr>
        <p:spPr/>
        <p:txBody>
          <a:bodyPr/>
          <a:lstStyle/>
          <a:p>
            <a:r>
              <a:rPr lang="en-GB" dirty="0"/>
              <a:t>Disclaimer</a:t>
            </a:r>
          </a:p>
        </p:txBody>
      </p:sp>
    </p:spTree>
    <p:extLst>
      <p:ext uri="{BB962C8B-B14F-4D97-AF65-F5344CB8AC3E}">
        <p14:creationId xmlns:p14="http://schemas.microsoft.com/office/powerpoint/2010/main" val="1012378880"/>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DD87F62-DEA9-C9A5-8669-F526F058179D}"/>
              </a:ext>
            </a:extLst>
          </p:cNvPr>
          <p:cNvSpPr>
            <a:spLocks noGrp="1"/>
          </p:cNvSpPr>
          <p:nvPr>
            <p:ph type="title"/>
          </p:nvPr>
        </p:nvSpPr>
        <p:spPr>
          <a:xfrm>
            <a:off x="287337" y="211525"/>
            <a:ext cx="11615737" cy="612000"/>
          </a:xfrm>
        </p:spPr>
        <p:txBody>
          <a:bodyPr/>
          <a:lstStyle/>
          <a:p>
            <a:r>
              <a:rPr lang="es-MX" sz="3200" b="1" dirty="0"/>
              <a:t>Causas de mortalidad 2022 vs 2050</a:t>
            </a:r>
            <a:br>
              <a:rPr lang="es-MX" dirty="0"/>
            </a:br>
            <a:r>
              <a:rPr lang="es-MX" dirty="0"/>
              <a:t> </a:t>
            </a:r>
          </a:p>
        </p:txBody>
      </p:sp>
      <p:graphicFrame>
        <p:nvGraphicFramePr>
          <p:cNvPr id="49" name="Content Placeholder 42">
            <a:extLst>
              <a:ext uri="{FF2B5EF4-FFF2-40B4-BE49-F238E27FC236}">
                <a16:creationId xmlns:a16="http://schemas.microsoft.com/office/drawing/2014/main" id="{0835EEF6-6018-6ADB-D6E7-EC8FA624FDA9}"/>
              </a:ext>
            </a:extLst>
          </p:cNvPr>
          <p:cNvGraphicFramePr>
            <a:graphicFrameLocks noGrp="1"/>
          </p:cNvGraphicFramePr>
          <p:nvPr>
            <p:extLst>
              <p:ext uri="{D42A27DB-BD31-4B8C-83A1-F6EECF244321}">
                <p14:modId xmlns:p14="http://schemas.microsoft.com/office/powerpoint/2010/main" val="301515709"/>
              </p:ext>
            </p:extLst>
          </p:nvPr>
        </p:nvGraphicFramePr>
        <p:xfrm>
          <a:off x="287338" y="1035088"/>
          <a:ext cx="11615736" cy="5577840"/>
        </p:xfrm>
        <a:graphic>
          <a:graphicData uri="http://schemas.openxmlformats.org/drawingml/2006/table">
            <a:tbl>
              <a:tblPr firstRow="1" bandRow="1">
                <a:tableStyleId>{616DA210-FB5B-4158-B5E0-FEB733F419BA}</a:tableStyleId>
              </a:tblPr>
              <a:tblGrid>
                <a:gridCol w="3871912">
                  <a:extLst>
                    <a:ext uri="{9D8B030D-6E8A-4147-A177-3AD203B41FA5}">
                      <a16:colId xmlns:a16="http://schemas.microsoft.com/office/drawing/2014/main" val="4115631079"/>
                    </a:ext>
                  </a:extLst>
                </a:gridCol>
                <a:gridCol w="3871912">
                  <a:extLst>
                    <a:ext uri="{9D8B030D-6E8A-4147-A177-3AD203B41FA5}">
                      <a16:colId xmlns:a16="http://schemas.microsoft.com/office/drawing/2014/main" val="773265170"/>
                    </a:ext>
                  </a:extLst>
                </a:gridCol>
                <a:gridCol w="3871912">
                  <a:extLst>
                    <a:ext uri="{9D8B030D-6E8A-4147-A177-3AD203B41FA5}">
                      <a16:colId xmlns:a16="http://schemas.microsoft.com/office/drawing/2014/main" val="3509140591"/>
                    </a:ext>
                  </a:extLst>
                </a:gridCol>
              </a:tblGrid>
              <a:tr h="370840">
                <a:tc>
                  <a:txBody>
                    <a:bodyPr/>
                    <a:lstStyle/>
                    <a:p>
                      <a:pPr algn="ctr"/>
                      <a:r>
                        <a:rPr lang="es-MX" sz="2000" noProof="0" dirty="0"/>
                        <a:t>2022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MX" sz="20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chemeClr val="bg1"/>
                    </a:solidFill>
                  </a:tcPr>
                </a:tc>
                <a:tc>
                  <a:txBody>
                    <a:bodyPr/>
                    <a:lstStyle/>
                    <a:p>
                      <a:pPr algn="ctr"/>
                      <a:r>
                        <a:rPr lang="es-MX" sz="2000" noProof="0" dirty="0"/>
                        <a:t>2050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9824262"/>
                  </a:ext>
                </a:extLst>
              </a:tr>
              <a:tr h="518160">
                <a:tc>
                  <a:txBody>
                    <a:bodyPr/>
                    <a:lstStyle/>
                    <a:p>
                      <a:r>
                        <a:rPr lang="es-MX" sz="2000" noProof="0" dirty="0"/>
                        <a:t>Enfermedad isquémica del corazón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1D5FF"/>
                    </a:solidFill>
                  </a:tcPr>
                </a:tc>
                <a:tc>
                  <a:txBody>
                    <a:bodyPr/>
                    <a:lstStyle/>
                    <a:p>
                      <a:endParaRPr lang="es-MX" sz="20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w="12700" cmpd="sng">
                      <a:noFill/>
                    </a:lnB>
                    <a:lnTlToBr w="12700" cmpd="sng">
                      <a:noFill/>
                      <a:prstDash val="solid"/>
                    </a:lnTlToBr>
                    <a:lnBlToTr w="12700" cmpd="sng">
                      <a:noFill/>
                      <a:prstDash val="solid"/>
                    </a:lnBlToTr>
                    <a:solidFill>
                      <a:schemeClr val="bg1"/>
                    </a:solidFill>
                  </a:tcPr>
                </a:tc>
                <a:tc>
                  <a:txBody>
                    <a:bodyPr/>
                    <a:lstStyle/>
                    <a:p>
                      <a:r>
                        <a:rPr lang="es-MX" sz="2000" noProof="0" dirty="0"/>
                        <a:t>Enfermedad isquémica del corazón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1D5FF"/>
                    </a:solidFill>
                  </a:tcPr>
                </a:tc>
                <a:extLst>
                  <a:ext uri="{0D108BD9-81ED-4DB2-BD59-A6C34878D82A}">
                    <a16:rowId xmlns:a16="http://schemas.microsoft.com/office/drawing/2014/main" val="2591106886"/>
                  </a:ext>
                </a:extLst>
              </a:tr>
              <a:tr h="370840">
                <a:tc>
                  <a:txBody>
                    <a:bodyPr/>
                    <a:lstStyle/>
                    <a:p>
                      <a:r>
                        <a:rPr lang="es-MX" sz="2000" noProof="0" dirty="0"/>
                        <a:t>EVC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1D5FF"/>
                    </a:solidFill>
                  </a:tcPr>
                </a:tc>
                <a:tc>
                  <a:txBody>
                    <a:bodyPr/>
                    <a:lstStyle/>
                    <a:p>
                      <a:endParaRPr lang="es-MX" sz="20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s-MX" sz="2000" noProof="0" dirty="0"/>
                        <a:t>EVC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1D5FF"/>
                    </a:solidFill>
                  </a:tcPr>
                </a:tc>
                <a:extLst>
                  <a:ext uri="{0D108BD9-81ED-4DB2-BD59-A6C34878D82A}">
                    <a16:rowId xmlns:a16="http://schemas.microsoft.com/office/drawing/2014/main" val="3858208134"/>
                  </a:ext>
                </a:extLst>
              </a:tr>
              <a:tr h="370840">
                <a:tc>
                  <a:txBody>
                    <a:bodyPr/>
                    <a:lstStyle/>
                    <a:p>
                      <a:r>
                        <a:rPr lang="es-MX" sz="2000" noProof="0" dirty="0"/>
                        <a:t>EPOC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1D5FF"/>
                    </a:solidFill>
                  </a:tcPr>
                </a:tc>
                <a:tc>
                  <a:txBody>
                    <a:bodyPr/>
                    <a:lstStyle/>
                    <a:p>
                      <a:endParaRPr lang="es-MX" sz="20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s-MX" sz="2000" noProof="0" dirty="0"/>
                        <a:t>EPOC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1D5FF"/>
                    </a:solidFill>
                  </a:tcPr>
                </a:tc>
                <a:extLst>
                  <a:ext uri="{0D108BD9-81ED-4DB2-BD59-A6C34878D82A}">
                    <a16:rowId xmlns:a16="http://schemas.microsoft.com/office/drawing/2014/main" val="2423195202"/>
                  </a:ext>
                </a:extLst>
              </a:tr>
              <a:tr h="518160">
                <a:tc>
                  <a:txBody>
                    <a:bodyPr/>
                    <a:lstStyle/>
                    <a:p>
                      <a:r>
                        <a:rPr lang="es-MX" sz="2000" noProof="0" dirty="0"/>
                        <a:t>Enfermedades respiratorias inferiores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6D0"/>
                    </a:solidFill>
                  </a:tcPr>
                </a:tc>
                <a:tc>
                  <a:txBody>
                    <a:bodyPr/>
                    <a:lstStyle/>
                    <a:p>
                      <a:endParaRPr lang="es-MX" sz="20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s-MX" sz="2000" noProof="0" dirty="0"/>
                        <a:t>Alzheimer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1D5FF"/>
                    </a:solidFill>
                  </a:tcPr>
                </a:tc>
                <a:extLst>
                  <a:ext uri="{0D108BD9-81ED-4DB2-BD59-A6C34878D82A}">
                    <a16:rowId xmlns:a16="http://schemas.microsoft.com/office/drawing/2014/main" val="1392013377"/>
                  </a:ext>
                </a:extLst>
              </a:tr>
              <a:tr h="370840">
                <a:tc>
                  <a:txBody>
                    <a:bodyPr/>
                    <a:lstStyle/>
                    <a:p>
                      <a:r>
                        <a:rPr lang="es-MX" sz="2000" noProof="0" dirty="0"/>
                        <a:t>COVID-19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6D0"/>
                    </a:solidFill>
                  </a:tcPr>
                </a:tc>
                <a:tc>
                  <a:txBody>
                    <a:bodyPr/>
                    <a:lstStyle/>
                    <a:p>
                      <a:endParaRPr lang="es-MX" sz="20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s-MX" sz="2000" noProof="0" dirty="0"/>
                        <a:t>Insuficiencia renal crónica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1D5FF"/>
                    </a:solidFill>
                  </a:tcPr>
                </a:tc>
                <a:extLst>
                  <a:ext uri="{0D108BD9-81ED-4DB2-BD59-A6C34878D82A}">
                    <a16:rowId xmlns:a16="http://schemas.microsoft.com/office/drawing/2014/main" val="3030442148"/>
                  </a:ext>
                </a:extLst>
              </a:tr>
              <a:tr h="370840">
                <a:tc>
                  <a:txBody>
                    <a:bodyPr/>
                    <a:lstStyle/>
                    <a:p>
                      <a:r>
                        <a:rPr lang="es-MX" sz="2000" noProof="0" dirty="0"/>
                        <a:t>Cáncer de pulmón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1D5FF"/>
                    </a:solidFill>
                  </a:tcPr>
                </a:tc>
                <a:tc>
                  <a:txBody>
                    <a:bodyPr/>
                    <a:lstStyle/>
                    <a:p>
                      <a:endParaRPr lang="es-MX" sz="20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s-MX" sz="2000" noProof="0" dirty="0"/>
                        <a:t>Enfermedades respiratorias inferiores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6D0"/>
                    </a:solidFill>
                  </a:tcPr>
                </a:tc>
                <a:extLst>
                  <a:ext uri="{0D108BD9-81ED-4DB2-BD59-A6C34878D82A}">
                    <a16:rowId xmlns:a16="http://schemas.microsoft.com/office/drawing/2014/main" val="2111885643"/>
                  </a:ext>
                </a:extLst>
              </a:tr>
              <a:tr h="370840">
                <a:tc>
                  <a:txBody>
                    <a:bodyPr/>
                    <a:lstStyle/>
                    <a:p>
                      <a:r>
                        <a:rPr lang="es-MX" sz="2000" noProof="0" dirty="0"/>
                        <a:t>Alzheimer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1D5FF"/>
                    </a:solidFill>
                  </a:tcPr>
                </a:tc>
                <a:tc>
                  <a:txBody>
                    <a:bodyPr/>
                    <a:lstStyle/>
                    <a:p>
                      <a:endParaRPr lang="es-MX" sz="20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s-MX" sz="2000" noProof="0" dirty="0"/>
                        <a:t>Enfermedad cardiaca hipertensiva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1D5FF"/>
                    </a:solidFill>
                  </a:tcPr>
                </a:tc>
                <a:extLst>
                  <a:ext uri="{0D108BD9-81ED-4DB2-BD59-A6C34878D82A}">
                    <a16:rowId xmlns:a16="http://schemas.microsoft.com/office/drawing/2014/main" val="1966804508"/>
                  </a:ext>
                </a:extLst>
              </a:tr>
              <a:tr h="370840">
                <a:tc>
                  <a:txBody>
                    <a:bodyPr/>
                    <a:lstStyle/>
                    <a:p>
                      <a:r>
                        <a:rPr lang="es-MX" sz="2000" noProof="0" dirty="0"/>
                        <a:t>Desordenes neonatales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6D0"/>
                    </a:solidFill>
                  </a:tcPr>
                </a:tc>
                <a:tc>
                  <a:txBody>
                    <a:bodyPr/>
                    <a:lstStyle/>
                    <a:p>
                      <a:endParaRPr lang="es-MX" sz="20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s-MX" sz="2000" noProof="0" dirty="0"/>
                        <a:t>Cáncer de pulmón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1D5FF"/>
                    </a:solidFill>
                  </a:tcPr>
                </a:tc>
                <a:extLst>
                  <a:ext uri="{0D108BD9-81ED-4DB2-BD59-A6C34878D82A}">
                    <a16:rowId xmlns:a16="http://schemas.microsoft.com/office/drawing/2014/main" val="2140229627"/>
                  </a:ext>
                </a:extLst>
              </a:tr>
              <a:tr h="370840">
                <a:tc>
                  <a:txBody>
                    <a:bodyPr/>
                    <a:lstStyle/>
                    <a:p>
                      <a:r>
                        <a:rPr lang="es-MX" sz="2000" noProof="0" dirty="0"/>
                        <a:t>Diabetes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1D5FF"/>
                    </a:solidFill>
                  </a:tcPr>
                </a:tc>
                <a:tc>
                  <a:txBody>
                    <a:bodyPr/>
                    <a:lstStyle/>
                    <a:p>
                      <a:endParaRPr lang="es-MX" sz="20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s-MX" sz="2000" noProof="0" dirty="0"/>
                        <a:t>Diabetes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1D5FF"/>
                    </a:solidFill>
                  </a:tcPr>
                </a:tc>
                <a:extLst>
                  <a:ext uri="{0D108BD9-81ED-4DB2-BD59-A6C34878D82A}">
                    <a16:rowId xmlns:a16="http://schemas.microsoft.com/office/drawing/2014/main" val="3898009635"/>
                  </a:ext>
                </a:extLst>
              </a:tr>
              <a:tr h="370840">
                <a:tc>
                  <a:txBody>
                    <a:bodyPr/>
                    <a:lstStyle/>
                    <a:p>
                      <a:r>
                        <a:rPr lang="es-MX" sz="2000" noProof="0" dirty="0"/>
                        <a:t>Insuficiencia renal crónica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D5FF"/>
                    </a:solidFill>
                  </a:tcPr>
                </a:tc>
                <a:tc>
                  <a:txBody>
                    <a:bodyPr/>
                    <a:lstStyle/>
                    <a:p>
                      <a:endParaRPr lang="es-MX" sz="20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s-MX" sz="2000" noProof="0" dirty="0"/>
                        <a:t>Cirrosis hepática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D5FF"/>
                    </a:solidFill>
                  </a:tcPr>
                </a:tc>
                <a:extLst>
                  <a:ext uri="{0D108BD9-81ED-4DB2-BD59-A6C34878D82A}">
                    <a16:rowId xmlns:a16="http://schemas.microsoft.com/office/drawing/2014/main" val="1686038499"/>
                  </a:ext>
                </a:extLst>
              </a:tr>
            </a:tbl>
          </a:graphicData>
        </a:graphic>
      </p:graphicFrame>
      <p:cxnSp>
        <p:nvCxnSpPr>
          <p:cNvPr id="52" name="Straight Arrow Connector 51">
            <a:extLst>
              <a:ext uri="{FF2B5EF4-FFF2-40B4-BE49-F238E27FC236}">
                <a16:creationId xmlns:a16="http://schemas.microsoft.com/office/drawing/2014/main" id="{B1392D4A-06CB-0EBB-04F0-19815DC5ADA3}"/>
              </a:ext>
            </a:extLst>
          </p:cNvPr>
          <p:cNvCxnSpPr>
            <a:cxnSpLocks/>
          </p:cNvCxnSpPr>
          <p:nvPr/>
        </p:nvCxnSpPr>
        <p:spPr>
          <a:xfrm>
            <a:off x="4427621" y="1753544"/>
            <a:ext cx="3400926"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72" name="Straight Arrow Connector 71">
            <a:extLst>
              <a:ext uri="{FF2B5EF4-FFF2-40B4-BE49-F238E27FC236}">
                <a16:creationId xmlns:a16="http://schemas.microsoft.com/office/drawing/2014/main" id="{6DD5F8FC-E522-DCFB-4A72-9AE97646C8B5}"/>
              </a:ext>
            </a:extLst>
          </p:cNvPr>
          <p:cNvCxnSpPr>
            <a:cxnSpLocks/>
          </p:cNvCxnSpPr>
          <p:nvPr/>
        </p:nvCxnSpPr>
        <p:spPr>
          <a:xfrm>
            <a:off x="4427621" y="2246839"/>
            <a:ext cx="3400926"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73" name="Straight Arrow Connector 72">
            <a:extLst>
              <a:ext uri="{FF2B5EF4-FFF2-40B4-BE49-F238E27FC236}">
                <a16:creationId xmlns:a16="http://schemas.microsoft.com/office/drawing/2014/main" id="{9E37F49A-27B5-51BF-6C10-274ED505F90B}"/>
              </a:ext>
            </a:extLst>
          </p:cNvPr>
          <p:cNvCxnSpPr>
            <a:cxnSpLocks/>
          </p:cNvCxnSpPr>
          <p:nvPr/>
        </p:nvCxnSpPr>
        <p:spPr>
          <a:xfrm>
            <a:off x="4427621" y="2752165"/>
            <a:ext cx="3400926"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74" name="Straight Arrow Connector 73">
            <a:extLst>
              <a:ext uri="{FF2B5EF4-FFF2-40B4-BE49-F238E27FC236}">
                <a16:creationId xmlns:a16="http://schemas.microsoft.com/office/drawing/2014/main" id="{EEC0A9D0-DF09-B20F-19D6-B468518B0FD4}"/>
              </a:ext>
            </a:extLst>
          </p:cNvPr>
          <p:cNvCxnSpPr>
            <a:cxnSpLocks/>
          </p:cNvCxnSpPr>
          <p:nvPr/>
        </p:nvCxnSpPr>
        <p:spPr>
          <a:xfrm>
            <a:off x="4427621" y="3217691"/>
            <a:ext cx="3400926" cy="1202214"/>
          </a:xfrm>
          <a:prstGeom prst="straightConnector1">
            <a:avLst/>
          </a:prstGeom>
          <a:ln w="57150">
            <a:solidFill>
              <a:srgbClr val="CE4169"/>
            </a:solidFill>
            <a:tailEnd type="triangle"/>
          </a:ln>
        </p:spPr>
        <p:style>
          <a:lnRef idx="3">
            <a:schemeClr val="dk1"/>
          </a:lnRef>
          <a:fillRef idx="0">
            <a:schemeClr val="dk1"/>
          </a:fillRef>
          <a:effectRef idx="2">
            <a:schemeClr val="dk1"/>
          </a:effectRef>
          <a:fontRef idx="minor">
            <a:schemeClr val="tx1"/>
          </a:fontRef>
        </p:style>
      </p:cxnSp>
      <p:cxnSp>
        <p:nvCxnSpPr>
          <p:cNvPr id="76" name="Straight Arrow Connector 75">
            <a:extLst>
              <a:ext uri="{FF2B5EF4-FFF2-40B4-BE49-F238E27FC236}">
                <a16:creationId xmlns:a16="http://schemas.microsoft.com/office/drawing/2014/main" id="{319D37F0-9B5C-E631-C76C-8740BDF899DB}"/>
              </a:ext>
            </a:extLst>
          </p:cNvPr>
          <p:cNvCxnSpPr>
            <a:cxnSpLocks/>
          </p:cNvCxnSpPr>
          <p:nvPr/>
        </p:nvCxnSpPr>
        <p:spPr>
          <a:xfrm>
            <a:off x="4427621" y="3774210"/>
            <a:ext cx="3400926" cy="2694659"/>
          </a:xfrm>
          <a:prstGeom prst="straightConnector1">
            <a:avLst/>
          </a:prstGeom>
          <a:ln w="57150">
            <a:solidFill>
              <a:srgbClr val="CE4169"/>
            </a:solidFill>
            <a:tailEnd type="triangle"/>
          </a:ln>
        </p:spPr>
        <p:style>
          <a:lnRef idx="3">
            <a:schemeClr val="dk1"/>
          </a:lnRef>
          <a:fillRef idx="0">
            <a:schemeClr val="dk1"/>
          </a:fillRef>
          <a:effectRef idx="2">
            <a:schemeClr val="dk1"/>
          </a:effectRef>
          <a:fontRef idx="minor">
            <a:schemeClr val="tx1"/>
          </a:fontRef>
        </p:style>
      </p:cxnSp>
      <p:cxnSp>
        <p:nvCxnSpPr>
          <p:cNvPr id="78" name="Straight Arrow Connector 77">
            <a:extLst>
              <a:ext uri="{FF2B5EF4-FFF2-40B4-BE49-F238E27FC236}">
                <a16:creationId xmlns:a16="http://schemas.microsoft.com/office/drawing/2014/main" id="{6E3A42BC-3345-F5FD-A1C3-356582C23512}"/>
              </a:ext>
            </a:extLst>
          </p:cNvPr>
          <p:cNvCxnSpPr>
            <a:cxnSpLocks/>
          </p:cNvCxnSpPr>
          <p:nvPr/>
        </p:nvCxnSpPr>
        <p:spPr>
          <a:xfrm flipV="1">
            <a:off x="4427621" y="3241449"/>
            <a:ext cx="3400926" cy="1876927"/>
          </a:xfrm>
          <a:prstGeom prst="straightConnector1">
            <a:avLst/>
          </a:prstGeom>
          <a:ln w="57150">
            <a:solidFill>
              <a:srgbClr val="0077D4"/>
            </a:solidFill>
            <a:tailEnd type="triangle"/>
          </a:ln>
        </p:spPr>
        <p:style>
          <a:lnRef idx="3">
            <a:schemeClr val="dk1"/>
          </a:lnRef>
          <a:fillRef idx="0">
            <a:schemeClr val="dk1"/>
          </a:fillRef>
          <a:effectRef idx="2">
            <a:schemeClr val="dk1"/>
          </a:effectRef>
          <a:fontRef idx="minor">
            <a:schemeClr val="tx1"/>
          </a:fontRef>
        </p:style>
      </p:cxnSp>
      <p:cxnSp>
        <p:nvCxnSpPr>
          <p:cNvPr id="80" name="Straight Arrow Connector 79">
            <a:extLst>
              <a:ext uri="{FF2B5EF4-FFF2-40B4-BE49-F238E27FC236}">
                <a16:creationId xmlns:a16="http://schemas.microsoft.com/office/drawing/2014/main" id="{EFDB0F6B-E781-5E29-FBBA-B7F98AB1669C}"/>
              </a:ext>
            </a:extLst>
          </p:cNvPr>
          <p:cNvCxnSpPr>
            <a:cxnSpLocks/>
          </p:cNvCxnSpPr>
          <p:nvPr/>
        </p:nvCxnSpPr>
        <p:spPr>
          <a:xfrm>
            <a:off x="4427621" y="6000692"/>
            <a:ext cx="3400926"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81" name="Straight Arrow Connector 80">
            <a:extLst>
              <a:ext uri="{FF2B5EF4-FFF2-40B4-BE49-F238E27FC236}">
                <a16:creationId xmlns:a16="http://schemas.microsoft.com/office/drawing/2014/main" id="{1CB00838-910D-872F-560A-B78E61B30CC2}"/>
              </a:ext>
            </a:extLst>
          </p:cNvPr>
          <p:cNvCxnSpPr>
            <a:cxnSpLocks/>
          </p:cNvCxnSpPr>
          <p:nvPr/>
        </p:nvCxnSpPr>
        <p:spPr>
          <a:xfrm flipV="1">
            <a:off x="4427621" y="3753049"/>
            <a:ext cx="3400926" cy="2567681"/>
          </a:xfrm>
          <a:prstGeom prst="straightConnector1">
            <a:avLst/>
          </a:prstGeom>
          <a:ln w="57150">
            <a:solidFill>
              <a:srgbClr val="0077D4"/>
            </a:solidFill>
            <a:tailEnd type="triangle"/>
          </a:ln>
        </p:spPr>
        <p:style>
          <a:lnRef idx="3">
            <a:schemeClr val="dk1"/>
          </a:lnRef>
          <a:fillRef idx="0">
            <a:schemeClr val="dk1"/>
          </a:fillRef>
          <a:effectRef idx="2">
            <a:schemeClr val="dk1"/>
          </a:effectRef>
          <a:fontRef idx="minor">
            <a:schemeClr val="tx1"/>
          </a:fontRef>
        </p:style>
      </p:cxnSp>
      <p:sp>
        <p:nvSpPr>
          <p:cNvPr id="84" name="Footer Placeholder 83">
            <a:extLst>
              <a:ext uri="{FF2B5EF4-FFF2-40B4-BE49-F238E27FC236}">
                <a16:creationId xmlns:a16="http://schemas.microsoft.com/office/drawing/2014/main" id="{EFBD681A-24C5-81D3-3125-C9356BFA7C48}"/>
              </a:ext>
            </a:extLst>
          </p:cNvPr>
          <p:cNvSpPr>
            <a:spLocks noGrp="1"/>
          </p:cNvSpPr>
          <p:nvPr>
            <p:ph type="ftr" sz="quarter" idx="15"/>
          </p:nvPr>
        </p:nvSpPr>
        <p:spPr>
          <a:xfrm>
            <a:off x="487926" y="6674499"/>
            <a:ext cx="8138715" cy="95310"/>
          </a:xfrm>
        </p:spPr>
        <p:txBody>
          <a:bodyPr/>
          <a:lstStyle/>
          <a:p>
            <a:r>
              <a:rPr lang="es-MX" noProof="0" dirty="0"/>
              <a:t>Fuente: extension://efaidnbmnnnibpcajpcglclefindmkaj/https://www.thelancet.com/action/showPdf?pii=S0140-6736%2824%2900685-8</a:t>
            </a:r>
            <a:endParaRPr lang="en-US" noProof="0" dirty="0"/>
          </a:p>
        </p:txBody>
      </p:sp>
    </p:spTree>
    <p:extLst>
      <p:ext uri="{BB962C8B-B14F-4D97-AF65-F5344CB8AC3E}">
        <p14:creationId xmlns:p14="http://schemas.microsoft.com/office/powerpoint/2010/main" val="19410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BE007A-D3A3-36BC-1616-5D82A5C38DAF}"/>
              </a:ext>
            </a:extLst>
          </p:cNvPr>
          <p:cNvGrpSpPr/>
          <p:nvPr/>
        </p:nvGrpSpPr>
        <p:grpSpPr>
          <a:xfrm>
            <a:off x="680115" y="1106892"/>
            <a:ext cx="10765728" cy="3189198"/>
            <a:chOff x="-725604" y="902175"/>
            <a:chExt cx="10765728" cy="3189198"/>
          </a:xfrm>
        </p:grpSpPr>
        <p:sp>
          <p:nvSpPr>
            <p:cNvPr id="5" name="Oval 4">
              <a:extLst>
                <a:ext uri="{FF2B5EF4-FFF2-40B4-BE49-F238E27FC236}">
                  <a16:creationId xmlns:a16="http://schemas.microsoft.com/office/drawing/2014/main" id="{F4224280-87FF-8700-74E0-971B48252531}"/>
                </a:ext>
              </a:extLst>
            </p:cNvPr>
            <p:cNvSpPr/>
            <p:nvPr/>
          </p:nvSpPr>
          <p:spPr>
            <a:xfrm>
              <a:off x="3411940" y="1269242"/>
              <a:ext cx="1187356" cy="1078173"/>
            </a:xfrm>
            <a:prstGeom prst="ellipse">
              <a:avLst/>
            </a:prstGeom>
            <a:solidFill>
              <a:srgbClr val="CE4169"/>
            </a:solidFill>
            <a:ln w="12700" cap="flat">
              <a:solidFill>
                <a:srgbClr val="FFC6D0"/>
              </a:solidFill>
              <a:prstDash val="solid"/>
              <a:miter/>
            </a:ln>
          </p:spPr>
          <p:txBody>
            <a:bodyPr tIns="90000" bIns="90000" rtlCol="0" anchor="ctr"/>
            <a:lstStyle/>
            <a:p>
              <a:pPr algn="ctr"/>
              <a:endParaRPr lang="en-GB" sz="2000" dirty="0">
                <a:solidFill>
                  <a:schemeClr val="bg1"/>
                </a:solidFill>
              </a:endParaRPr>
            </a:p>
          </p:txBody>
        </p:sp>
        <p:pic>
          <p:nvPicPr>
            <p:cNvPr id="6" name="Picture 5">
              <a:extLst>
                <a:ext uri="{FF2B5EF4-FFF2-40B4-BE49-F238E27FC236}">
                  <a16:creationId xmlns:a16="http://schemas.microsoft.com/office/drawing/2014/main" id="{BC2012C4-8B08-88F2-54ED-CFE786CEF599}"/>
                </a:ext>
              </a:extLst>
            </p:cNvPr>
            <p:cNvPicPr>
              <a:picLocks noChangeAspect="1"/>
            </p:cNvPicPr>
            <p:nvPr/>
          </p:nvPicPr>
          <p:blipFill>
            <a:blip r:embed="rId3"/>
            <a:stretch>
              <a:fillRect/>
            </a:stretch>
          </p:blipFill>
          <p:spPr>
            <a:xfrm>
              <a:off x="5272624" y="1269242"/>
              <a:ext cx="1182727" cy="1079086"/>
            </a:xfrm>
            <a:prstGeom prst="rect">
              <a:avLst/>
            </a:prstGeom>
          </p:spPr>
        </p:pic>
        <p:pic>
          <p:nvPicPr>
            <p:cNvPr id="7" name="Picture 6">
              <a:extLst>
                <a:ext uri="{FF2B5EF4-FFF2-40B4-BE49-F238E27FC236}">
                  <a16:creationId xmlns:a16="http://schemas.microsoft.com/office/drawing/2014/main" id="{264C1B34-F8B4-1648-4B76-0F1A7FB349E1}"/>
                </a:ext>
              </a:extLst>
            </p:cNvPr>
            <p:cNvPicPr>
              <a:picLocks noChangeAspect="1"/>
            </p:cNvPicPr>
            <p:nvPr/>
          </p:nvPicPr>
          <p:blipFill>
            <a:blip r:embed="rId3"/>
            <a:stretch>
              <a:fillRect/>
            </a:stretch>
          </p:blipFill>
          <p:spPr>
            <a:xfrm>
              <a:off x="7065010" y="1268329"/>
              <a:ext cx="1182727" cy="1079086"/>
            </a:xfrm>
            <a:prstGeom prst="rect">
              <a:avLst/>
            </a:prstGeom>
          </p:spPr>
        </p:pic>
        <p:pic>
          <p:nvPicPr>
            <p:cNvPr id="8" name="Picture 7">
              <a:extLst>
                <a:ext uri="{FF2B5EF4-FFF2-40B4-BE49-F238E27FC236}">
                  <a16:creationId xmlns:a16="http://schemas.microsoft.com/office/drawing/2014/main" id="{88B7DF5B-77D7-9F69-9AFD-E8A0C5D76736}"/>
                </a:ext>
              </a:extLst>
            </p:cNvPr>
            <p:cNvPicPr>
              <a:picLocks noChangeAspect="1"/>
            </p:cNvPicPr>
            <p:nvPr/>
          </p:nvPicPr>
          <p:blipFill>
            <a:blip r:embed="rId3"/>
            <a:stretch>
              <a:fillRect/>
            </a:stretch>
          </p:blipFill>
          <p:spPr>
            <a:xfrm>
              <a:off x="8857397" y="1268329"/>
              <a:ext cx="1182727" cy="1079086"/>
            </a:xfrm>
            <a:prstGeom prst="rect">
              <a:avLst/>
            </a:prstGeom>
          </p:spPr>
        </p:pic>
        <p:pic>
          <p:nvPicPr>
            <p:cNvPr id="9" name="Picture 8">
              <a:extLst>
                <a:ext uri="{FF2B5EF4-FFF2-40B4-BE49-F238E27FC236}">
                  <a16:creationId xmlns:a16="http://schemas.microsoft.com/office/drawing/2014/main" id="{BB45E27F-DB28-2F1D-CA2C-D5D1E86D2FA8}"/>
                </a:ext>
              </a:extLst>
            </p:cNvPr>
            <p:cNvPicPr>
              <a:picLocks noChangeAspect="1"/>
            </p:cNvPicPr>
            <p:nvPr/>
          </p:nvPicPr>
          <p:blipFill>
            <a:blip r:embed="rId3"/>
            <a:stretch>
              <a:fillRect/>
            </a:stretch>
          </p:blipFill>
          <p:spPr>
            <a:xfrm>
              <a:off x="3416569" y="3012287"/>
              <a:ext cx="1182727" cy="1079086"/>
            </a:xfrm>
            <a:prstGeom prst="rect">
              <a:avLst/>
            </a:prstGeom>
          </p:spPr>
        </p:pic>
        <p:pic>
          <p:nvPicPr>
            <p:cNvPr id="10" name="Picture 9">
              <a:extLst>
                <a:ext uri="{FF2B5EF4-FFF2-40B4-BE49-F238E27FC236}">
                  <a16:creationId xmlns:a16="http://schemas.microsoft.com/office/drawing/2014/main" id="{A1362363-EC2E-E4E2-8A63-6E5E35F3C41C}"/>
                </a:ext>
              </a:extLst>
            </p:cNvPr>
            <p:cNvPicPr>
              <a:picLocks noChangeAspect="1"/>
            </p:cNvPicPr>
            <p:nvPr/>
          </p:nvPicPr>
          <p:blipFill>
            <a:blip r:embed="rId3"/>
            <a:stretch>
              <a:fillRect/>
            </a:stretch>
          </p:blipFill>
          <p:spPr>
            <a:xfrm>
              <a:off x="5272624" y="3012287"/>
              <a:ext cx="1182727" cy="1079086"/>
            </a:xfrm>
            <a:prstGeom prst="rect">
              <a:avLst/>
            </a:prstGeom>
          </p:spPr>
        </p:pic>
        <p:pic>
          <p:nvPicPr>
            <p:cNvPr id="11" name="Picture 10">
              <a:extLst>
                <a:ext uri="{FF2B5EF4-FFF2-40B4-BE49-F238E27FC236}">
                  <a16:creationId xmlns:a16="http://schemas.microsoft.com/office/drawing/2014/main" id="{2D5F9DF4-612C-E61C-C373-D75B9C1CF2E5}"/>
                </a:ext>
              </a:extLst>
            </p:cNvPr>
            <p:cNvPicPr>
              <a:picLocks noChangeAspect="1"/>
            </p:cNvPicPr>
            <p:nvPr/>
          </p:nvPicPr>
          <p:blipFill>
            <a:blip r:embed="rId3"/>
            <a:stretch>
              <a:fillRect/>
            </a:stretch>
          </p:blipFill>
          <p:spPr>
            <a:xfrm>
              <a:off x="7065009" y="3012287"/>
              <a:ext cx="1182727" cy="1079086"/>
            </a:xfrm>
            <a:prstGeom prst="rect">
              <a:avLst/>
            </a:prstGeom>
          </p:spPr>
        </p:pic>
        <p:pic>
          <p:nvPicPr>
            <p:cNvPr id="12" name="Picture 11">
              <a:extLst>
                <a:ext uri="{FF2B5EF4-FFF2-40B4-BE49-F238E27FC236}">
                  <a16:creationId xmlns:a16="http://schemas.microsoft.com/office/drawing/2014/main" id="{8265A733-5EEA-32D2-3D35-06D8397059DE}"/>
                </a:ext>
              </a:extLst>
            </p:cNvPr>
            <p:cNvPicPr>
              <a:picLocks noChangeAspect="1"/>
            </p:cNvPicPr>
            <p:nvPr/>
          </p:nvPicPr>
          <p:blipFill>
            <a:blip r:embed="rId3"/>
            <a:stretch>
              <a:fillRect/>
            </a:stretch>
          </p:blipFill>
          <p:spPr>
            <a:xfrm>
              <a:off x="8857397" y="3012287"/>
              <a:ext cx="1182727" cy="1079086"/>
            </a:xfrm>
            <a:prstGeom prst="rect">
              <a:avLst/>
            </a:prstGeom>
          </p:spPr>
        </p:pic>
        <p:sp>
          <p:nvSpPr>
            <p:cNvPr id="13" name="TextBox 12">
              <a:extLst>
                <a:ext uri="{FF2B5EF4-FFF2-40B4-BE49-F238E27FC236}">
                  <a16:creationId xmlns:a16="http://schemas.microsoft.com/office/drawing/2014/main" id="{F1B1DD45-CACC-3E02-CE66-5EF467ADC2F8}"/>
                </a:ext>
              </a:extLst>
            </p:cNvPr>
            <p:cNvSpPr txBox="1"/>
            <p:nvPr/>
          </p:nvSpPr>
          <p:spPr>
            <a:xfrm>
              <a:off x="-725604" y="902175"/>
              <a:ext cx="1178256" cy="1678675"/>
            </a:xfrm>
            <a:prstGeom prst="rect">
              <a:avLst/>
            </a:prstGeom>
            <a:noFill/>
          </p:spPr>
          <p:txBody>
            <a:bodyPr wrap="square" lIns="0" tIns="0" rIns="0" bIns="0" rtlCol="0">
              <a:noAutofit/>
            </a:bodyPr>
            <a:lstStyle/>
            <a:p>
              <a:pPr algn="l"/>
              <a:r>
                <a:rPr lang="en-GB" sz="12000" dirty="0">
                  <a:solidFill>
                    <a:srgbClr val="721833"/>
                  </a:solidFill>
                </a:rPr>
                <a:t>4</a:t>
              </a:r>
            </a:p>
          </p:txBody>
        </p:sp>
      </p:grpSp>
      <p:sp>
        <p:nvSpPr>
          <p:cNvPr id="18" name="TextBox 17">
            <a:extLst>
              <a:ext uri="{FF2B5EF4-FFF2-40B4-BE49-F238E27FC236}">
                <a16:creationId xmlns:a16="http://schemas.microsoft.com/office/drawing/2014/main" id="{61516FCA-FC73-C148-6602-D278FB3A7C9D}"/>
              </a:ext>
            </a:extLst>
          </p:cNvPr>
          <p:cNvSpPr txBox="1"/>
          <p:nvPr/>
        </p:nvSpPr>
        <p:spPr>
          <a:xfrm>
            <a:off x="638545" y="2686784"/>
            <a:ext cx="1178256" cy="1678675"/>
          </a:xfrm>
          <a:prstGeom prst="rect">
            <a:avLst/>
          </a:prstGeom>
          <a:noFill/>
        </p:spPr>
        <p:txBody>
          <a:bodyPr wrap="square" lIns="0" tIns="0" rIns="0" bIns="0" rtlCol="0">
            <a:noAutofit/>
          </a:bodyPr>
          <a:lstStyle/>
          <a:p>
            <a:pPr algn="l"/>
            <a:r>
              <a:rPr lang="en-GB" sz="12000" dirty="0">
                <a:solidFill>
                  <a:srgbClr val="721833"/>
                </a:solidFill>
              </a:rPr>
              <a:t>4</a:t>
            </a:r>
          </a:p>
        </p:txBody>
      </p:sp>
      <p:sp>
        <p:nvSpPr>
          <p:cNvPr id="19" name="TextBox 18">
            <a:extLst>
              <a:ext uri="{FF2B5EF4-FFF2-40B4-BE49-F238E27FC236}">
                <a16:creationId xmlns:a16="http://schemas.microsoft.com/office/drawing/2014/main" id="{5C8FEF72-1E23-9CE1-244A-709BD91A873E}"/>
              </a:ext>
            </a:extLst>
          </p:cNvPr>
          <p:cNvSpPr txBox="1"/>
          <p:nvPr/>
        </p:nvSpPr>
        <p:spPr>
          <a:xfrm>
            <a:off x="1756513" y="1609524"/>
            <a:ext cx="3142645" cy="941695"/>
          </a:xfrm>
          <a:prstGeom prst="rect">
            <a:avLst/>
          </a:prstGeom>
          <a:noFill/>
        </p:spPr>
        <p:txBody>
          <a:bodyPr wrap="square" lIns="0" tIns="0" rIns="0" bIns="0" rtlCol="0">
            <a:noAutofit/>
          </a:bodyPr>
          <a:lstStyle/>
          <a:p>
            <a:pPr algn="l"/>
            <a:r>
              <a:rPr lang="es-MX" sz="2400" dirty="0">
                <a:solidFill>
                  <a:srgbClr val="721833"/>
                </a:solidFill>
              </a:rPr>
              <a:t>RIESGOS MODIFICABLES</a:t>
            </a:r>
          </a:p>
        </p:txBody>
      </p:sp>
      <p:sp>
        <p:nvSpPr>
          <p:cNvPr id="20" name="TextBox 19">
            <a:extLst>
              <a:ext uri="{FF2B5EF4-FFF2-40B4-BE49-F238E27FC236}">
                <a16:creationId xmlns:a16="http://schemas.microsoft.com/office/drawing/2014/main" id="{EC30D754-1DF9-E438-C2B4-61D0DC21C5A4}"/>
              </a:ext>
            </a:extLst>
          </p:cNvPr>
          <p:cNvSpPr txBox="1"/>
          <p:nvPr/>
        </p:nvSpPr>
        <p:spPr>
          <a:xfrm>
            <a:off x="1756513" y="3432011"/>
            <a:ext cx="4322860" cy="941695"/>
          </a:xfrm>
          <a:prstGeom prst="rect">
            <a:avLst/>
          </a:prstGeom>
          <a:noFill/>
        </p:spPr>
        <p:txBody>
          <a:bodyPr wrap="square" lIns="0" tIns="0" rIns="0" bIns="0" rtlCol="0">
            <a:noAutofit/>
          </a:bodyPr>
          <a:lstStyle/>
          <a:p>
            <a:pPr algn="l"/>
            <a:r>
              <a:rPr lang="es-MX" sz="2400" dirty="0">
                <a:solidFill>
                  <a:srgbClr val="721833"/>
                </a:solidFill>
              </a:rPr>
              <a:t>ENFERMEDADES CRÓNICAS</a:t>
            </a:r>
          </a:p>
        </p:txBody>
      </p:sp>
      <p:pic>
        <p:nvPicPr>
          <p:cNvPr id="32" name="Graphic 31" descr="Lungs outline">
            <a:extLst>
              <a:ext uri="{FF2B5EF4-FFF2-40B4-BE49-F238E27FC236}">
                <a16:creationId xmlns:a16="http://schemas.microsoft.com/office/drawing/2014/main" id="{69BBDA9B-C4DA-EE9C-5EE7-DA26792BD7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4137" y="3272051"/>
            <a:ext cx="914400" cy="914400"/>
          </a:xfrm>
          <a:prstGeom prst="rect">
            <a:avLst/>
          </a:prstGeom>
        </p:spPr>
      </p:pic>
      <p:pic>
        <p:nvPicPr>
          <p:cNvPr id="34" name="Graphic 33" descr="Needle outline">
            <a:extLst>
              <a:ext uri="{FF2B5EF4-FFF2-40B4-BE49-F238E27FC236}">
                <a16:creationId xmlns:a16="http://schemas.microsoft.com/office/drawing/2014/main" id="{273B7DAD-B66F-6F98-8269-5656E16C5F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26383" y="3272051"/>
            <a:ext cx="914400" cy="914400"/>
          </a:xfrm>
          <a:prstGeom prst="rect">
            <a:avLst/>
          </a:prstGeom>
        </p:spPr>
      </p:pic>
      <p:grpSp>
        <p:nvGrpSpPr>
          <p:cNvPr id="51" name="Group 50">
            <a:extLst>
              <a:ext uri="{FF2B5EF4-FFF2-40B4-BE49-F238E27FC236}">
                <a16:creationId xmlns:a16="http://schemas.microsoft.com/office/drawing/2014/main" id="{2A85E6E4-1DFB-7E4E-D851-00780F973098}"/>
              </a:ext>
            </a:extLst>
          </p:cNvPr>
          <p:cNvGrpSpPr/>
          <p:nvPr/>
        </p:nvGrpSpPr>
        <p:grpSpPr>
          <a:xfrm>
            <a:off x="4768742" y="1572336"/>
            <a:ext cx="1378425" cy="1259319"/>
            <a:chOff x="4768742" y="1572336"/>
            <a:chExt cx="1378425" cy="1259319"/>
          </a:xfrm>
        </p:grpSpPr>
        <p:pic>
          <p:nvPicPr>
            <p:cNvPr id="22" name="Graphic 21" descr="Person eating outline">
              <a:extLst>
                <a:ext uri="{FF2B5EF4-FFF2-40B4-BE49-F238E27FC236}">
                  <a16:creationId xmlns:a16="http://schemas.microsoft.com/office/drawing/2014/main" id="{7371F355-71FB-A6A2-195C-4136569DEA7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31236" y="1572336"/>
              <a:ext cx="914400" cy="914400"/>
            </a:xfrm>
            <a:prstGeom prst="rect">
              <a:avLst/>
            </a:prstGeom>
          </p:spPr>
        </p:pic>
        <p:sp>
          <p:nvSpPr>
            <p:cNvPr id="37" name="TextBox 36">
              <a:extLst>
                <a:ext uri="{FF2B5EF4-FFF2-40B4-BE49-F238E27FC236}">
                  <a16:creationId xmlns:a16="http://schemas.microsoft.com/office/drawing/2014/main" id="{92ED07DE-AD27-4BC2-1638-A3BBF06AF693}"/>
                </a:ext>
              </a:extLst>
            </p:cNvPr>
            <p:cNvSpPr txBox="1"/>
            <p:nvPr/>
          </p:nvSpPr>
          <p:spPr>
            <a:xfrm>
              <a:off x="4768742" y="2529071"/>
              <a:ext cx="1378425" cy="302584"/>
            </a:xfrm>
            <a:prstGeom prst="rect">
              <a:avLst/>
            </a:prstGeom>
            <a:noFill/>
          </p:spPr>
          <p:txBody>
            <a:bodyPr wrap="square" lIns="0" tIns="0" rIns="0" bIns="0" rtlCol="0">
              <a:noAutofit/>
            </a:bodyPr>
            <a:lstStyle/>
            <a:p>
              <a:pPr algn="ctr"/>
              <a:r>
                <a:rPr lang="es-MX" sz="2000" dirty="0">
                  <a:solidFill>
                    <a:srgbClr val="721833"/>
                  </a:solidFill>
                </a:rPr>
                <a:t>Inactividad física</a:t>
              </a:r>
            </a:p>
          </p:txBody>
        </p:sp>
      </p:grpSp>
      <p:grpSp>
        <p:nvGrpSpPr>
          <p:cNvPr id="52" name="Group 51">
            <a:extLst>
              <a:ext uri="{FF2B5EF4-FFF2-40B4-BE49-F238E27FC236}">
                <a16:creationId xmlns:a16="http://schemas.microsoft.com/office/drawing/2014/main" id="{6014603C-8A77-E8CA-4B33-693185977A4B}"/>
              </a:ext>
            </a:extLst>
          </p:cNvPr>
          <p:cNvGrpSpPr/>
          <p:nvPr/>
        </p:nvGrpSpPr>
        <p:grpSpPr>
          <a:xfrm>
            <a:off x="6639645" y="1556302"/>
            <a:ext cx="1378425" cy="1281774"/>
            <a:chOff x="6639645" y="1556302"/>
            <a:chExt cx="1378425" cy="1281774"/>
          </a:xfrm>
        </p:grpSpPr>
        <p:pic>
          <p:nvPicPr>
            <p:cNvPr id="24" name="Graphic 23" descr="Whole pizza outline">
              <a:extLst>
                <a:ext uri="{FF2B5EF4-FFF2-40B4-BE49-F238E27FC236}">
                  <a16:creationId xmlns:a16="http://schemas.microsoft.com/office/drawing/2014/main" id="{76084174-29A8-35A6-B948-ABFDF047279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40031" y="1556302"/>
              <a:ext cx="914400" cy="914400"/>
            </a:xfrm>
            <a:prstGeom prst="rect">
              <a:avLst/>
            </a:prstGeom>
          </p:spPr>
        </p:pic>
        <p:sp>
          <p:nvSpPr>
            <p:cNvPr id="38" name="TextBox 37">
              <a:extLst>
                <a:ext uri="{FF2B5EF4-FFF2-40B4-BE49-F238E27FC236}">
                  <a16:creationId xmlns:a16="http://schemas.microsoft.com/office/drawing/2014/main" id="{2AA565AB-5D02-B2A8-BEA7-A483F26E793E}"/>
                </a:ext>
              </a:extLst>
            </p:cNvPr>
            <p:cNvSpPr txBox="1"/>
            <p:nvPr/>
          </p:nvSpPr>
          <p:spPr>
            <a:xfrm>
              <a:off x="6639645" y="2535492"/>
              <a:ext cx="1378425" cy="302584"/>
            </a:xfrm>
            <a:prstGeom prst="rect">
              <a:avLst/>
            </a:prstGeom>
            <a:noFill/>
          </p:spPr>
          <p:txBody>
            <a:bodyPr wrap="square" lIns="0" tIns="0" rIns="0" bIns="0" rtlCol="0">
              <a:noAutofit/>
            </a:bodyPr>
            <a:lstStyle/>
            <a:p>
              <a:pPr algn="ctr"/>
              <a:r>
                <a:rPr lang="es-MX" sz="2000" dirty="0">
                  <a:solidFill>
                    <a:srgbClr val="721833"/>
                  </a:solidFill>
                </a:rPr>
                <a:t>Dieta poco saludable</a:t>
              </a:r>
            </a:p>
          </p:txBody>
        </p:sp>
      </p:grpSp>
      <p:grpSp>
        <p:nvGrpSpPr>
          <p:cNvPr id="53" name="Group 52">
            <a:extLst>
              <a:ext uri="{FF2B5EF4-FFF2-40B4-BE49-F238E27FC236}">
                <a16:creationId xmlns:a16="http://schemas.microsoft.com/office/drawing/2014/main" id="{0605D7AB-A9BB-43F9-976C-632062025AC6}"/>
              </a:ext>
            </a:extLst>
          </p:cNvPr>
          <p:cNvGrpSpPr/>
          <p:nvPr/>
        </p:nvGrpSpPr>
        <p:grpSpPr>
          <a:xfrm>
            <a:off x="8343574" y="1445750"/>
            <a:ext cx="1547879" cy="1551185"/>
            <a:chOff x="8343574" y="1445750"/>
            <a:chExt cx="1547879" cy="1551185"/>
          </a:xfrm>
        </p:grpSpPr>
        <p:pic>
          <p:nvPicPr>
            <p:cNvPr id="26" name="Graphic 25" descr="Smoking outline">
              <a:extLst>
                <a:ext uri="{FF2B5EF4-FFF2-40B4-BE49-F238E27FC236}">
                  <a16:creationId xmlns:a16="http://schemas.microsoft.com/office/drawing/2014/main" id="{3CAAF12A-B0E8-9FD4-CA9B-B3AA1D183E6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600172" y="1445750"/>
              <a:ext cx="914400" cy="914400"/>
            </a:xfrm>
            <a:prstGeom prst="rect">
              <a:avLst/>
            </a:prstGeom>
          </p:spPr>
        </p:pic>
        <p:sp>
          <p:nvSpPr>
            <p:cNvPr id="40" name="TextBox 39">
              <a:extLst>
                <a:ext uri="{FF2B5EF4-FFF2-40B4-BE49-F238E27FC236}">
                  <a16:creationId xmlns:a16="http://schemas.microsoft.com/office/drawing/2014/main" id="{D94541F5-9AE2-9EE4-5626-70F45443D146}"/>
                </a:ext>
              </a:extLst>
            </p:cNvPr>
            <p:cNvSpPr txBox="1"/>
            <p:nvPr/>
          </p:nvSpPr>
          <p:spPr>
            <a:xfrm>
              <a:off x="8343574" y="2557075"/>
              <a:ext cx="1547879" cy="439860"/>
            </a:xfrm>
            <a:prstGeom prst="rect">
              <a:avLst/>
            </a:prstGeom>
            <a:noFill/>
          </p:spPr>
          <p:txBody>
            <a:bodyPr wrap="square" lIns="0" tIns="0" rIns="0" bIns="0" rtlCol="0">
              <a:noAutofit/>
            </a:bodyPr>
            <a:lstStyle/>
            <a:p>
              <a:pPr algn="ctr"/>
              <a:r>
                <a:rPr lang="es-MX" sz="2000" dirty="0">
                  <a:solidFill>
                    <a:srgbClr val="721833"/>
                  </a:solidFill>
                </a:rPr>
                <a:t>Tabaquismo</a:t>
              </a:r>
            </a:p>
          </p:txBody>
        </p:sp>
      </p:grpSp>
      <p:grpSp>
        <p:nvGrpSpPr>
          <p:cNvPr id="54" name="Group 53">
            <a:extLst>
              <a:ext uri="{FF2B5EF4-FFF2-40B4-BE49-F238E27FC236}">
                <a16:creationId xmlns:a16="http://schemas.microsoft.com/office/drawing/2014/main" id="{48D41E6C-7EF4-2F91-38E4-D314E28BD9BF}"/>
              </a:ext>
            </a:extLst>
          </p:cNvPr>
          <p:cNvGrpSpPr/>
          <p:nvPr/>
        </p:nvGrpSpPr>
        <p:grpSpPr>
          <a:xfrm>
            <a:off x="10216957" y="1549710"/>
            <a:ext cx="1378425" cy="1313079"/>
            <a:chOff x="10216957" y="1549710"/>
            <a:chExt cx="1378425" cy="1313079"/>
          </a:xfrm>
        </p:grpSpPr>
        <p:pic>
          <p:nvPicPr>
            <p:cNvPr id="28" name="Graphic 27" descr="Beer outline">
              <a:extLst>
                <a:ext uri="{FF2B5EF4-FFF2-40B4-BE49-F238E27FC236}">
                  <a16:creationId xmlns:a16="http://schemas.microsoft.com/office/drawing/2014/main" id="{D3664087-F7F8-3827-BCEF-DD822E2B6F1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812050" y="1820607"/>
              <a:ext cx="539543" cy="539543"/>
            </a:xfrm>
            <a:prstGeom prst="rect">
              <a:avLst/>
            </a:prstGeom>
          </p:spPr>
        </p:pic>
        <p:pic>
          <p:nvPicPr>
            <p:cNvPr id="30" name="Graphic 29" descr="Bottle outline">
              <a:extLst>
                <a:ext uri="{FF2B5EF4-FFF2-40B4-BE49-F238E27FC236}">
                  <a16:creationId xmlns:a16="http://schemas.microsoft.com/office/drawing/2014/main" id="{B964EDAB-B3BA-FBFD-C7C1-9724C90A38A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260600" y="1549710"/>
              <a:ext cx="914400" cy="914400"/>
            </a:xfrm>
            <a:prstGeom prst="rect">
              <a:avLst/>
            </a:prstGeom>
          </p:spPr>
        </p:pic>
        <p:sp>
          <p:nvSpPr>
            <p:cNvPr id="41" name="TextBox 40">
              <a:extLst>
                <a:ext uri="{FF2B5EF4-FFF2-40B4-BE49-F238E27FC236}">
                  <a16:creationId xmlns:a16="http://schemas.microsoft.com/office/drawing/2014/main" id="{BEDBB0B6-E5FE-E72C-4620-CC7811AC392A}"/>
                </a:ext>
              </a:extLst>
            </p:cNvPr>
            <p:cNvSpPr txBox="1"/>
            <p:nvPr/>
          </p:nvSpPr>
          <p:spPr>
            <a:xfrm>
              <a:off x="10216957" y="2560205"/>
              <a:ext cx="1378425" cy="302584"/>
            </a:xfrm>
            <a:prstGeom prst="rect">
              <a:avLst/>
            </a:prstGeom>
            <a:noFill/>
          </p:spPr>
          <p:txBody>
            <a:bodyPr wrap="square" lIns="0" tIns="0" rIns="0" bIns="0" rtlCol="0">
              <a:noAutofit/>
            </a:bodyPr>
            <a:lstStyle/>
            <a:p>
              <a:pPr algn="ctr"/>
              <a:r>
                <a:rPr lang="es-MX" sz="2000" dirty="0">
                  <a:solidFill>
                    <a:srgbClr val="721833"/>
                  </a:solidFill>
                </a:rPr>
                <a:t>Exceso alcohol</a:t>
              </a:r>
            </a:p>
          </p:txBody>
        </p:sp>
      </p:grpSp>
      <p:sp>
        <p:nvSpPr>
          <p:cNvPr id="42" name="TextBox 41">
            <a:extLst>
              <a:ext uri="{FF2B5EF4-FFF2-40B4-BE49-F238E27FC236}">
                <a16:creationId xmlns:a16="http://schemas.microsoft.com/office/drawing/2014/main" id="{CF8DB9E7-4E42-0CB8-E9DA-76F6A9863C7E}"/>
              </a:ext>
            </a:extLst>
          </p:cNvPr>
          <p:cNvSpPr txBox="1"/>
          <p:nvPr/>
        </p:nvSpPr>
        <p:spPr>
          <a:xfrm>
            <a:off x="4568225" y="4331459"/>
            <a:ext cx="1840422" cy="699960"/>
          </a:xfrm>
          <a:prstGeom prst="rect">
            <a:avLst/>
          </a:prstGeom>
          <a:noFill/>
        </p:spPr>
        <p:txBody>
          <a:bodyPr wrap="square" lIns="0" tIns="0" rIns="0" bIns="0" rtlCol="0">
            <a:noAutofit/>
          </a:bodyPr>
          <a:lstStyle/>
          <a:p>
            <a:pPr algn="ctr"/>
            <a:r>
              <a:rPr lang="es-MX" sz="2000" dirty="0">
                <a:solidFill>
                  <a:srgbClr val="721833"/>
                </a:solidFill>
              </a:rPr>
              <a:t>Enfermedades respiratorias</a:t>
            </a:r>
          </a:p>
        </p:txBody>
      </p:sp>
      <p:sp>
        <p:nvSpPr>
          <p:cNvPr id="44" name="TextBox 43">
            <a:extLst>
              <a:ext uri="{FF2B5EF4-FFF2-40B4-BE49-F238E27FC236}">
                <a16:creationId xmlns:a16="http://schemas.microsoft.com/office/drawing/2014/main" id="{F1B6302E-5545-02DA-DCBD-1F2EC6F927AB}"/>
              </a:ext>
            </a:extLst>
          </p:cNvPr>
          <p:cNvSpPr txBox="1"/>
          <p:nvPr/>
        </p:nvSpPr>
        <p:spPr>
          <a:xfrm>
            <a:off x="6349495" y="4385939"/>
            <a:ext cx="1840422" cy="699960"/>
          </a:xfrm>
          <a:prstGeom prst="rect">
            <a:avLst/>
          </a:prstGeom>
          <a:noFill/>
        </p:spPr>
        <p:txBody>
          <a:bodyPr wrap="square" lIns="0" tIns="0" rIns="0" bIns="0" rtlCol="0">
            <a:noAutofit/>
          </a:bodyPr>
          <a:lstStyle/>
          <a:p>
            <a:pPr algn="ctr"/>
            <a:r>
              <a:rPr lang="es-MX" sz="2000" dirty="0">
                <a:solidFill>
                  <a:srgbClr val="721833"/>
                </a:solidFill>
              </a:rPr>
              <a:t>Diabetes </a:t>
            </a:r>
          </a:p>
        </p:txBody>
      </p:sp>
      <p:grpSp>
        <p:nvGrpSpPr>
          <p:cNvPr id="55" name="Group 54">
            <a:extLst>
              <a:ext uri="{FF2B5EF4-FFF2-40B4-BE49-F238E27FC236}">
                <a16:creationId xmlns:a16="http://schemas.microsoft.com/office/drawing/2014/main" id="{136F4CAD-FF47-54B4-5184-7DB70E8DABF8}"/>
              </a:ext>
            </a:extLst>
          </p:cNvPr>
          <p:cNvGrpSpPr/>
          <p:nvPr/>
        </p:nvGrpSpPr>
        <p:grpSpPr>
          <a:xfrm>
            <a:off x="8197302" y="3299347"/>
            <a:ext cx="1840422" cy="1766072"/>
            <a:chOff x="8197302" y="3299347"/>
            <a:chExt cx="1840422" cy="1766072"/>
          </a:xfrm>
        </p:grpSpPr>
        <p:pic>
          <p:nvPicPr>
            <p:cNvPr id="36" name="Graphic 35" descr="Covid-19 outline">
              <a:extLst>
                <a:ext uri="{FF2B5EF4-FFF2-40B4-BE49-F238E27FC236}">
                  <a16:creationId xmlns:a16="http://schemas.microsoft.com/office/drawing/2014/main" id="{E4C6FDE7-3F4B-4D29-14D0-10A4FC67276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613982" y="3299347"/>
              <a:ext cx="914400" cy="914400"/>
            </a:xfrm>
            <a:prstGeom prst="rect">
              <a:avLst/>
            </a:prstGeom>
          </p:spPr>
        </p:pic>
        <p:sp>
          <p:nvSpPr>
            <p:cNvPr id="45" name="TextBox 44">
              <a:extLst>
                <a:ext uri="{FF2B5EF4-FFF2-40B4-BE49-F238E27FC236}">
                  <a16:creationId xmlns:a16="http://schemas.microsoft.com/office/drawing/2014/main" id="{3D12B91A-06C9-F73E-BAB5-F18AB8557554}"/>
                </a:ext>
              </a:extLst>
            </p:cNvPr>
            <p:cNvSpPr txBox="1"/>
            <p:nvPr/>
          </p:nvSpPr>
          <p:spPr>
            <a:xfrm>
              <a:off x="8197302" y="4365459"/>
              <a:ext cx="1840422" cy="699960"/>
            </a:xfrm>
            <a:prstGeom prst="rect">
              <a:avLst/>
            </a:prstGeom>
            <a:noFill/>
          </p:spPr>
          <p:txBody>
            <a:bodyPr wrap="square" lIns="0" tIns="0" rIns="0" bIns="0" rtlCol="0">
              <a:noAutofit/>
            </a:bodyPr>
            <a:lstStyle/>
            <a:p>
              <a:pPr algn="ctr"/>
              <a:r>
                <a:rPr lang="es-MX" sz="2000" dirty="0">
                  <a:solidFill>
                    <a:srgbClr val="721833"/>
                  </a:solidFill>
                </a:rPr>
                <a:t>Cáncer</a:t>
              </a:r>
            </a:p>
          </p:txBody>
        </p:sp>
      </p:grpSp>
      <p:sp>
        <p:nvSpPr>
          <p:cNvPr id="46" name="TextBox 45">
            <a:extLst>
              <a:ext uri="{FF2B5EF4-FFF2-40B4-BE49-F238E27FC236}">
                <a16:creationId xmlns:a16="http://schemas.microsoft.com/office/drawing/2014/main" id="{BA40BEC4-7C31-DB72-E669-CB737FAC1DEC}"/>
              </a:ext>
            </a:extLst>
          </p:cNvPr>
          <p:cNvSpPr txBox="1"/>
          <p:nvPr/>
        </p:nvSpPr>
        <p:spPr>
          <a:xfrm>
            <a:off x="9994976" y="4331459"/>
            <a:ext cx="1840422" cy="699960"/>
          </a:xfrm>
          <a:prstGeom prst="rect">
            <a:avLst/>
          </a:prstGeom>
          <a:noFill/>
        </p:spPr>
        <p:txBody>
          <a:bodyPr wrap="square" lIns="0" tIns="0" rIns="0" bIns="0" rtlCol="0">
            <a:noAutofit/>
          </a:bodyPr>
          <a:lstStyle/>
          <a:p>
            <a:pPr algn="ctr"/>
            <a:r>
              <a:rPr lang="es-MX" sz="2000" dirty="0">
                <a:solidFill>
                  <a:srgbClr val="721833"/>
                </a:solidFill>
              </a:rPr>
              <a:t>Enfermedades cardiacas</a:t>
            </a:r>
          </a:p>
        </p:txBody>
      </p:sp>
      <p:pic>
        <p:nvPicPr>
          <p:cNvPr id="48" name="Graphic 47" descr="Heart with pulse outline">
            <a:extLst>
              <a:ext uri="{FF2B5EF4-FFF2-40B4-BE49-F238E27FC236}">
                <a16:creationId xmlns:a16="http://schemas.microsoft.com/office/drawing/2014/main" id="{259CF3CA-C0CF-A83D-5985-6C56C6D306D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397279" y="3313099"/>
            <a:ext cx="914400" cy="914400"/>
          </a:xfrm>
          <a:prstGeom prst="rect">
            <a:avLst/>
          </a:prstGeom>
        </p:spPr>
      </p:pic>
      <p:grpSp>
        <p:nvGrpSpPr>
          <p:cNvPr id="56" name="Group 55">
            <a:extLst>
              <a:ext uri="{FF2B5EF4-FFF2-40B4-BE49-F238E27FC236}">
                <a16:creationId xmlns:a16="http://schemas.microsoft.com/office/drawing/2014/main" id="{C39E55CE-BFAE-0C01-6D34-9BA3263E2F83}"/>
              </a:ext>
            </a:extLst>
          </p:cNvPr>
          <p:cNvGrpSpPr/>
          <p:nvPr/>
        </p:nvGrpSpPr>
        <p:grpSpPr>
          <a:xfrm>
            <a:off x="1742731" y="4911770"/>
            <a:ext cx="9069319" cy="1734918"/>
            <a:chOff x="1742731" y="4911770"/>
            <a:chExt cx="9069319" cy="1734918"/>
          </a:xfrm>
        </p:grpSpPr>
        <p:sp>
          <p:nvSpPr>
            <p:cNvPr id="49" name="TextBox 48">
              <a:extLst>
                <a:ext uri="{FF2B5EF4-FFF2-40B4-BE49-F238E27FC236}">
                  <a16:creationId xmlns:a16="http://schemas.microsoft.com/office/drawing/2014/main" id="{32EB9A85-EF77-1F57-489B-37D0ABD533C3}"/>
                </a:ext>
              </a:extLst>
            </p:cNvPr>
            <p:cNvSpPr txBox="1"/>
            <p:nvPr/>
          </p:nvSpPr>
          <p:spPr>
            <a:xfrm>
              <a:off x="1742731" y="4911770"/>
              <a:ext cx="3853314" cy="1678675"/>
            </a:xfrm>
            <a:prstGeom prst="rect">
              <a:avLst/>
            </a:prstGeom>
            <a:noFill/>
          </p:spPr>
          <p:txBody>
            <a:bodyPr wrap="square" lIns="0" tIns="0" rIns="0" bIns="0" rtlCol="0">
              <a:noAutofit/>
            </a:bodyPr>
            <a:lstStyle/>
            <a:p>
              <a:pPr algn="l"/>
              <a:r>
                <a:rPr lang="en-GB" sz="12000" dirty="0">
                  <a:solidFill>
                    <a:srgbClr val="721833"/>
                  </a:solidFill>
                </a:rPr>
                <a:t>60%</a:t>
              </a:r>
            </a:p>
          </p:txBody>
        </p:sp>
        <p:sp>
          <p:nvSpPr>
            <p:cNvPr id="50" name="TextBox 49">
              <a:extLst>
                <a:ext uri="{FF2B5EF4-FFF2-40B4-BE49-F238E27FC236}">
                  <a16:creationId xmlns:a16="http://schemas.microsoft.com/office/drawing/2014/main" id="{F565B52D-CA67-414C-108E-2F18E6B7193F}"/>
                </a:ext>
              </a:extLst>
            </p:cNvPr>
            <p:cNvSpPr txBox="1"/>
            <p:nvPr/>
          </p:nvSpPr>
          <p:spPr>
            <a:xfrm>
              <a:off x="5186149" y="5623963"/>
              <a:ext cx="5625901" cy="1022725"/>
            </a:xfrm>
            <a:prstGeom prst="rect">
              <a:avLst/>
            </a:prstGeom>
            <a:noFill/>
          </p:spPr>
          <p:txBody>
            <a:bodyPr wrap="square" lIns="0" tIns="0" rIns="0" bIns="0" rtlCol="0">
              <a:noAutofit/>
            </a:bodyPr>
            <a:lstStyle/>
            <a:p>
              <a:r>
                <a:rPr lang="en-GB" sz="2800" dirty="0">
                  <a:solidFill>
                    <a:srgbClr val="721833"/>
                  </a:solidFill>
                </a:rPr>
                <a:t>MUERTES A NIVEL MUNDIAL</a:t>
              </a:r>
            </a:p>
          </p:txBody>
        </p:sp>
      </p:grpSp>
    </p:spTree>
    <p:extLst>
      <p:ext uri="{BB962C8B-B14F-4D97-AF65-F5344CB8AC3E}">
        <p14:creationId xmlns:p14="http://schemas.microsoft.com/office/powerpoint/2010/main" val="343172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fade">
                                      <p:cBhvr>
                                        <p:cTn id="45" dur="1000"/>
                                        <p:tgtEl>
                                          <p:spTgt spid="56"/>
                                        </p:tgtEl>
                                      </p:cBhvr>
                                    </p:animEffect>
                                    <p:anim calcmode="lin" valueType="num">
                                      <p:cBhvr>
                                        <p:cTn id="46" dur="1000" fill="hold"/>
                                        <p:tgtEl>
                                          <p:spTgt spid="56"/>
                                        </p:tgtEl>
                                        <p:attrNameLst>
                                          <p:attrName>ppt_x</p:attrName>
                                        </p:attrNameLst>
                                      </p:cBhvr>
                                      <p:tavLst>
                                        <p:tav tm="0">
                                          <p:val>
                                            <p:strVal val="#ppt_x"/>
                                          </p:val>
                                        </p:tav>
                                        <p:tav tm="100000">
                                          <p:val>
                                            <p:strVal val="#ppt_x"/>
                                          </p:val>
                                        </p:tav>
                                      </p:tavLst>
                                    </p:anim>
                                    <p:anim calcmode="lin" valueType="num">
                                      <p:cBhvr>
                                        <p:cTn id="4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a:extLst>
              <a:ext uri="{FF2B5EF4-FFF2-40B4-BE49-F238E27FC236}">
                <a16:creationId xmlns:a16="http://schemas.microsoft.com/office/drawing/2014/main" id="{5F9EBBD0-1FA3-4777-2835-13EDA68EDDA9}"/>
              </a:ext>
            </a:extLst>
          </p:cNvPr>
          <p:cNvGraphicFramePr>
            <a:graphicFrameLocks noGrp="1"/>
          </p:cNvGraphicFramePr>
          <p:nvPr>
            <p:ph type="pic" sz="quarter" idx="13"/>
            <p:extLst>
              <p:ext uri="{D42A27DB-BD31-4B8C-83A1-F6EECF244321}">
                <p14:modId xmlns:p14="http://schemas.microsoft.com/office/powerpoint/2010/main" val="2089159717"/>
              </p:ext>
            </p:extLst>
          </p:nvPr>
        </p:nvGraphicFramePr>
        <p:xfrm>
          <a:off x="2687638" y="0"/>
          <a:ext cx="9504362"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itle 1">
            <a:extLst>
              <a:ext uri="{FF2B5EF4-FFF2-40B4-BE49-F238E27FC236}">
                <a16:creationId xmlns:a16="http://schemas.microsoft.com/office/drawing/2014/main" id="{DF02151B-EEB5-8BF3-AF32-708FD431FB22}"/>
              </a:ext>
            </a:extLst>
          </p:cNvPr>
          <p:cNvSpPr>
            <a:spLocks noGrp="1"/>
          </p:cNvSpPr>
          <p:nvPr>
            <p:ph type="title"/>
          </p:nvPr>
        </p:nvSpPr>
        <p:spPr/>
        <p:txBody>
          <a:bodyPr anchor="t">
            <a:normAutofit/>
          </a:bodyPr>
          <a:lstStyle/>
          <a:p>
            <a:r>
              <a:rPr lang="en-US" sz="3200" b="1" dirty="0"/>
              <a:t>Retos </a:t>
            </a:r>
          </a:p>
        </p:txBody>
      </p:sp>
      <p:sp>
        <p:nvSpPr>
          <p:cNvPr id="38" name="Online Image Placeholder 37">
            <a:extLst>
              <a:ext uri="{FF2B5EF4-FFF2-40B4-BE49-F238E27FC236}">
                <a16:creationId xmlns:a16="http://schemas.microsoft.com/office/drawing/2014/main" id="{C01E57DD-FA1C-D5F6-5920-5FD92F1F62A4}"/>
              </a:ext>
            </a:extLst>
          </p:cNvPr>
          <p:cNvSpPr>
            <a:spLocks noGrp="1"/>
          </p:cNvSpPr>
          <p:nvPr>
            <p:ph type="clipArt" sz="quarter" idx="20"/>
          </p:nvPr>
        </p:nvSpPr>
        <p:spPr>
          <a:xfrm>
            <a:off x="287098" y="2253600"/>
            <a:ext cx="3679200" cy="25400"/>
          </a:xfrm>
        </p:spPr>
        <p:txBody>
          <a:bodyPr/>
          <a:lstStyle/>
          <a:p>
            <a:endParaRPr lang="en-GB"/>
          </a:p>
        </p:txBody>
      </p:sp>
      <p:sp>
        <p:nvSpPr>
          <p:cNvPr id="39" name="Online Image Placeholder 38">
            <a:extLst>
              <a:ext uri="{FF2B5EF4-FFF2-40B4-BE49-F238E27FC236}">
                <a16:creationId xmlns:a16="http://schemas.microsoft.com/office/drawing/2014/main" id="{E2BFAFB1-2C2F-1152-941E-BCD0F9837035}"/>
              </a:ext>
            </a:extLst>
          </p:cNvPr>
          <p:cNvSpPr>
            <a:spLocks noGrp="1"/>
          </p:cNvSpPr>
          <p:nvPr>
            <p:ph type="clipArt" sz="quarter" idx="21"/>
          </p:nvPr>
        </p:nvSpPr>
        <p:spPr/>
        <p:txBody>
          <a:bodyPr/>
          <a:lstStyle/>
          <a:p>
            <a:endParaRPr lang="en-GB"/>
          </a:p>
        </p:txBody>
      </p:sp>
    </p:spTree>
    <p:extLst>
      <p:ext uri="{BB962C8B-B14F-4D97-AF65-F5344CB8AC3E}">
        <p14:creationId xmlns:p14="http://schemas.microsoft.com/office/powerpoint/2010/main" val="263945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graphicEl>
                                              <a:dgm id="{7A40E129-2485-44A0-AFD1-EC0195EE0130}"/>
                                            </p:graphicEl>
                                          </p:spTgt>
                                        </p:tgtEl>
                                        <p:attrNameLst>
                                          <p:attrName>style.visibility</p:attrName>
                                        </p:attrNameLst>
                                      </p:cBhvr>
                                      <p:to>
                                        <p:strVal val="visible"/>
                                      </p:to>
                                    </p:set>
                                    <p:anim calcmode="lin" valueType="num">
                                      <p:cBhvr additive="base">
                                        <p:cTn id="7" dur="500" fill="hold"/>
                                        <p:tgtEl>
                                          <p:spTgt spid="14">
                                            <p:graphicEl>
                                              <a:dgm id="{7A40E129-2485-44A0-AFD1-EC0195EE0130}"/>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graphicEl>
                                              <a:dgm id="{7A40E129-2485-44A0-AFD1-EC0195EE0130}"/>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graphicEl>
                                              <a:dgm id="{4981ECC0-565E-45E0-BD8D-440AECAD0FF1}"/>
                                            </p:graphicEl>
                                          </p:spTgt>
                                        </p:tgtEl>
                                        <p:attrNameLst>
                                          <p:attrName>style.visibility</p:attrName>
                                        </p:attrNameLst>
                                      </p:cBhvr>
                                      <p:to>
                                        <p:strVal val="visible"/>
                                      </p:to>
                                    </p:set>
                                    <p:anim calcmode="lin" valueType="num">
                                      <p:cBhvr additive="base">
                                        <p:cTn id="11" dur="500" fill="hold"/>
                                        <p:tgtEl>
                                          <p:spTgt spid="14">
                                            <p:graphicEl>
                                              <a:dgm id="{4981ECC0-565E-45E0-BD8D-440AECAD0FF1}"/>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graphicEl>
                                              <a:dgm id="{4981ECC0-565E-45E0-BD8D-440AECAD0FF1}"/>
                                            </p:graphic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graphicEl>
                                              <a:dgm id="{D37D9BE5-8817-46B5-A950-8D73BA1EA598}"/>
                                            </p:graphicEl>
                                          </p:spTgt>
                                        </p:tgtEl>
                                        <p:attrNameLst>
                                          <p:attrName>style.visibility</p:attrName>
                                        </p:attrNameLst>
                                      </p:cBhvr>
                                      <p:to>
                                        <p:strVal val="visible"/>
                                      </p:to>
                                    </p:set>
                                    <p:anim calcmode="lin" valueType="num">
                                      <p:cBhvr additive="base">
                                        <p:cTn id="15" dur="500" fill="hold"/>
                                        <p:tgtEl>
                                          <p:spTgt spid="14">
                                            <p:graphicEl>
                                              <a:dgm id="{D37D9BE5-8817-46B5-A950-8D73BA1EA598}"/>
                                            </p:graphic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
                                            <p:graphicEl>
                                              <a:dgm id="{D37D9BE5-8817-46B5-A950-8D73BA1EA598}"/>
                                            </p:graphic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graphicEl>
                                              <a:dgm id="{FA57D3AB-0DF0-4171-876A-72BF76FEF3BC}"/>
                                            </p:graphicEl>
                                          </p:spTgt>
                                        </p:tgtEl>
                                        <p:attrNameLst>
                                          <p:attrName>style.visibility</p:attrName>
                                        </p:attrNameLst>
                                      </p:cBhvr>
                                      <p:to>
                                        <p:strVal val="visible"/>
                                      </p:to>
                                    </p:set>
                                    <p:anim calcmode="lin" valueType="num">
                                      <p:cBhvr additive="base">
                                        <p:cTn id="21" dur="500" fill="hold"/>
                                        <p:tgtEl>
                                          <p:spTgt spid="14">
                                            <p:graphicEl>
                                              <a:dgm id="{FA57D3AB-0DF0-4171-876A-72BF76FEF3BC}"/>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graphicEl>
                                              <a:dgm id="{FA57D3AB-0DF0-4171-876A-72BF76FEF3BC}"/>
                                            </p:graphic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graphicEl>
                                              <a:dgm id="{20F9B91A-F6DE-4581-910C-242636C89B6E}"/>
                                            </p:graphicEl>
                                          </p:spTgt>
                                        </p:tgtEl>
                                        <p:attrNameLst>
                                          <p:attrName>style.visibility</p:attrName>
                                        </p:attrNameLst>
                                      </p:cBhvr>
                                      <p:to>
                                        <p:strVal val="visible"/>
                                      </p:to>
                                    </p:set>
                                    <p:anim calcmode="lin" valueType="num">
                                      <p:cBhvr additive="base">
                                        <p:cTn id="25" dur="500" fill="hold"/>
                                        <p:tgtEl>
                                          <p:spTgt spid="14">
                                            <p:graphicEl>
                                              <a:dgm id="{20F9B91A-F6DE-4581-910C-242636C89B6E}"/>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graphicEl>
                                              <a:dgm id="{20F9B91A-F6DE-4581-910C-242636C89B6E}"/>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graphicEl>
                                              <a:dgm id="{D2FE8FDA-8583-47B8-991E-5FD2BA707A23}"/>
                                            </p:graphicEl>
                                          </p:spTgt>
                                        </p:tgtEl>
                                        <p:attrNameLst>
                                          <p:attrName>style.visibility</p:attrName>
                                        </p:attrNameLst>
                                      </p:cBhvr>
                                      <p:to>
                                        <p:strVal val="visible"/>
                                      </p:to>
                                    </p:set>
                                    <p:anim calcmode="lin" valueType="num">
                                      <p:cBhvr additive="base">
                                        <p:cTn id="31" dur="500" fill="hold"/>
                                        <p:tgtEl>
                                          <p:spTgt spid="14">
                                            <p:graphicEl>
                                              <a:dgm id="{D2FE8FDA-8583-47B8-991E-5FD2BA707A23}"/>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graphicEl>
                                              <a:dgm id="{D2FE8FDA-8583-47B8-991E-5FD2BA707A23}"/>
                                            </p:graphic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graphicEl>
                                              <a:dgm id="{FFFAA77E-7C43-4CD5-831A-0F6BE15E4243}"/>
                                            </p:graphicEl>
                                          </p:spTgt>
                                        </p:tgtEl>
                                        <p:attrNameLst>
                                          <p:attrName>style.visibility</p:attrName>
                                        </p:attrNameLst>
                                      </p:cBhvr>
                                      <p:to>
                                        <p:strVal val="visible"/>
                                      </p:to>
                                    </p:set>
                                    <p:anim calcmode="lin" valueType="num">
                                      <p:cBhvr additive="base">
                                        <p:cTn id="35" dur="500" fill="hold"/>
                                        <p:tgtEl>
                                          <p:spTgt spid="14">
                                            <p:graphicEl>
                                              <a:dgm id="{FFFAA77E-7C43-4CD5-831A-0F6BE15E4243}"/>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
                                            <p:graphicEl>
                                              <a:dgm id="{FFFAA77E-7C43-4CD5-831A-0F6BE15E4243}"/>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E569DC6-F8C0-818F-0482-DB42D2DD2709}"/>
              </a:ext>
            </a:extLst>
          </p:cNvPr>
          <p:cNvSpPr>
            <a:spLocks noGrp="1"/>
          </p:cNvSpPr>
          <p:nvPr>
            <p:ph type="title"/>
          </p:nvPr>
        </p:nvSpPr>
        <p:spPr/>
        <p:txBody>
          <a:bodyPr/>
          <a:lstStyle/>
          <a:p>
            <a:r>
              <a:rPr lang="en-GB" sz="3200" b="1" dirty="0">
                <a:cs typeface="Arial" panose="020B0604020202020204" pitchFamily="34" charset="0"/>
              </a:rPr>
              <a:t>Herramientas</a:t>
            </a:r>
          </a:p>
        </p:txBody>
      </p:sp>
      <p:pic>
        <p:nvPicPr>
          <p:cNvPr id="16" name="Content Placeholder 15" descr="Red apple on blue weighing scale">
            <a:extLst>
              <a:ext uri="{FF2B5EF4-FFF2-40B4-BE49-F238E27FC236}">
                <a16:creationId xmlns:a16="http://schemas.microsoft.com/office/drawing/2014/main" id="{A2ECF5ED-ACB4-A428-CF4B-675D1CC63D9A}"/>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287338" y="1266860"/>
            <a:ext cx="2589290" cy="1728770"/>
          </a:xfrm>
        </p:spPr>
      </p:pic>
      <p:pic>
        <p:nvPicPr>
          <p:cNvPr id="17" name="Picture 16">
            <a:extLst>
              <a:ext uri="{FF2B5EF4-FFF2-40B4-BE49-F238E27FC236}">
                <a16:creationId xmlns:a16="http://schemas.microsoft.com/office/drawing/2014/main" id="{F17FF6B2-283B-7F01-D3CA-90C705EE4124}"/>
              </a:ext>
            </a:extLst>
          </p:cNvPr>
          <p:cNvPicPr>
            <a:picLocks noChangeAspect="1"/>
          </p:cNvPicPr>
          <p:nvPr/>
        </p:nvPicPr>
        <p:blipFill>
          <a:blip r:embed="rId4"/>
          <a:stretch>
            <a:fillRect/>
          </a:stretch>
        </p:blipFill>
        <p:spPr>
          <a:xfrm>
            <a:off x="177127" y="3338899"/>
            <a:ext cx="2625619" cy="1794727"/>
          </a:xfrm>
          <a:prstGeom prst="rect">
            <a:avLst/>
          </a:prstGeom>
        </p:spPr>
      </p:pic>
      <p:sp>
        <p:nvSpPr>
          <p:cNvPr id="23" name="TextBox 22">
            <a:extLst>
              <a:ext uri="{FF2B5EF4-FFF2-40B4-BE49-F238E27FC236}">
                <a16:creationId xmlns:a16="http://schemas.microsoft.com/office/drawing/2014/main" id="{0E760547-5B8C-C05F-1CFA-0DCF694B9000}"/>
              </a:ext>
            </a:extLst>
          </p:cNvPr>
          <p:cNvSpPr txBox="1"/>
          <p:nvPr/>
        </p:nvSpPr>
        <p:spPr>
          <a:xfrm>
            <a:off x="3271363" y="4856627"/>
            <a:ext cx="2106375" cy="276999"/>
          </a:xfrm>
          <a:prstGeom prst="rect">
            <a:avLst/>
          </a:prstGeom>
          <a:noFill/>
        </p:spPr>
        <p:txBody>
          <a:bodyPr wrap="square" lIns="0" tIns="0" rIns="0" bIns="0" rtlCol="0">
            <a:spAutoFit/>
          </a:bodyPr>
          <a:lstStyle/>
          <a:p>
            <a:r>
              <a:rPr lang="en-GB" sz="900" dirty="0">
                <a:hlinkClick r:id="rId5" tooltip="https://emssolutionsint.blogspot.com/2018/07/esfigmomanometro-tensiometro.html"/>
              </a:rPr>
              <a:t>This Photo</a:t>
            </a:r>
            <a:r>
              <a:rPr lang="en-GB" sz="900" dirty="0"/>
              <a:t> by Unknown Author is licensed under </a:t>
            </a:r>
            <a:r>
              <a:rPr lang="en-GB" sz="900" dirty="0">
                <a:hlinkClick r:id="rId6" tooltip="https://creativecommons.org/licenses/by-nc-nd/3.0/"/>
              </a:rPr>
              <a:t>CC BY-NC-ND</a:t>
            </a:r>
            <a:endParaRPr lang="en-GB" sz="900" dirty="0"/>
          </a:p>
        </p:txBody>
      </p:sp>
      <p:pic>
        <p:nvPicPr>
          <p:cNvPr id="22" name="Picture 21" descr="A blood pressure monitor and a black tube">
            <a:extLst>
              <a:ext uri="{FF2B5EF4-FFF2-40B4-BE49-F238E27FC236}">
                <a16:creationId xmlns:a16="http://schemas.microsoft.com/office/drawing/2014/main" id="{54919D91-D5E9-77CB-65CB-F51C6B29318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578966" y="3862370"/>
            <a:ext cx="3308731" cy="2680072"/>
          </a:xfrm>
          <a:prstGeom prst="rect">
            <a:avLst/>
          </a:prstGeom>
        </p:spPr>
      </p:pic>
      <p:sp>
        <p:nvSpPr>
          <p:cNvPr id="26" name="TextBox 25">
            <a:extLst>
              <a:ext uri="{FF2B5EF4-FFF2-40B4-BE49-F238E27FC236}">
                <a16:creationId xmlns:a16="http://schemas.microsoft.com/office/drawing/2014/main" id="{AF0E823B-230C-B850-FE23-32631C12100A}"/>
              </a:ext>
            </a:extLst>
          </p:cNvPr>
          <p:cNvSpPr txBox="1"/>
          <p:nvPr/>
        </p:nvSpPr>
        <p:spPr>
          <a:xfrm>
            <a:off x="3595051" y="2241001"/>
            <a:ext cx="1418383" cy="415498"/>
          </a:xfrm>
          <a:prstGeom prst="rect">
            <a:avLst/>
          </a:prstGeom>
          <a:noFill/>
        </p:spPr>
        <p:txBody>
          <a:bodyPr wrap="square" lIns="0" tIns="0" rIns="0" bIns="0" rtlCol="0">
            <a:spAutoFit/>
          </a:bodyPr>
          <a:lstStyle/>
          <a:p>
            <a:r>
              <a:rPr lang="en-GB" sz="900" dirty="0">
                <a:hlinkClick r:id="rId8" tooltip="https://noticiadesalud.blogspot.com/2010/06/pros-y-contras-de-los-glucometros.html"/>
              </a:rPr>
              <a:t>This Photo</a:t>
            </a:r>
            <a:r>
              <a:rPr lang="en-GB" sz="900" dirty="0"/>
              <a:t> by Unknown Author is licensed under </a:t>
            </a:r>
            <a:r>
              <a:rPr lang="en-GB" sz="900" dirty="0">
                <a:hlinkClick r:id="rId9" tooltip="https://creativecommons.org/licenses/by/3.0/"/>
              </a:rPr>
              <a:t>CC BY</a:t>
            </a:r>
            <a:endParaRPr lang="en-GB" sz="900" dirty="0"/>
          </a:p>
        </p:txBody>
      </p:sp>
      <p:pic>
        <p:nvPicPr>
          <p:cNvPr id="25" name="Picture 24" descr="A close-up of a blood sugar meter&#10;&#10;Description automatically generated">
            <a:extLst>
              <a:ext uri="{FF2B5EF4-FFF2-40B4-BE49-F238E27FC236}">
                <a16:creationId xmlns:a16="http://schemas.microsoft.com/office/drawing/2014/main" id="{C0F8964E-4E08-A8CC-C914-29DAD800BF99}"/>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224307" y="1505355"/>
            <a:ext cx="2095279" cy="2095279"/>
          </a:xfrm>
          <a:prstGeom prst="rect">
            <a:avLst/>
          </a:prstGeom>
        </p:spPr>
      </p:pic>
      <p:grpSp>
        <p:nvGrpSpPr>
          <p:cNvPr id="35" name="Group 34">
            <a:extLst>
              <a:ext uri="{FF2B5EF4-FFF2-40B4-BE49-F238E27FC236}">
                <a16:creationId xmlns:a16="http://schemas.microsoft.com/office/drawing/2014/main" id="{1AC789A1-04EF-824C-D652-AC1AC7171499}"/>
              </a:ext>
            </a:extLst>
          </p:cNvPr>
          <p:cNvGrpSpPr/>
          <p:nvPr/>
        </p:nvGrpSpPr>
        <p:grpSpPr>
          <a:xfrm>
            <a:off x="6770477" y="5877235"/>
            <a:ext cx="2030624" cy="627965"/>
            <a:chOff x="6770477" y="5877235"/>
            <a:chExt cx="2030624" cy="627965"/>
          </a:xfrm>
          <a:solidFill>
            <a:srgbClr val="D6DD00"/>
          </a:solidFill>
        </p:grpSpPr>
        <p:cxnSp>
          <p:nvCxnSpPr>
            <p:cNvPr id="33" name="Gerade Verbindung 41">
              <a:extLst>
                <a:ext uri="{FF2B5EF4-FFF2-40B4-BE49-F238E27FC236}">
                  <a16:creationId xmlns:a16="http://schemas.microsoft.com/office/drawing/2014/main" id="{88276804-670D-DA02-0018-53505019DB10}"/>
                </a:ext>
              </a:extLst>
            </p:cNvPr>
            <p:cNvCxnSpPr>
              <a:cxnSpLocks/>
            </p:cNvCxnSpPr>
            <p:nvPr/>
          </p:nvCxnSpPr>
          <p:spPr>
            <a:xfrm>
              <a:off x="7779910" y="5877235"/>
              <a:ext cx="0" cy="333258"/>
            </a:xfrm>
            <a:prstGeom prst="line">
              <a:avLst/>
            </a:prstGeom>
            <a:grpFill/>
            <a:ln w="25400">
              <a:solidFill>
                <a:srgbClr val="D6DD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278AEDD-4EB8-A9AB-7ACA-6977AA6D646E}"/>
                </a:ext>
              </a:extLst>
            </p:cNvPr>
            <p:cNvSpPr txBox="1"/>
            <p:nvPr/>
          </p:nvSpPr>
          <p:spPr>
            <a:xfrm>
              <a:off x="6770477" y="6029259"/>
              <a:ext cx="2030624" cy="475941"/>
            </a:xfrm>
            <a:custGeom>
              <a:avLst/>
              <a:gdLst>
                <a:gd name="connsiteX0" fmla="*/ 305562 w 1816608"/>
                <a:gd name="connsiteY0" fmla="*/ 0 h 611124"/>
                <a:gd name="connsiteX1" fmla="*/ 1511046 w 1816608"/>
                <a:gd name="connsiteY1" fmla="*/ 0 h 611124"/>
                <a:gd name="connsiteX2" fmla="*/ 1816608 w 1816608"/>
                <a:gd name="connsiteY2" fmla="*/ 305562 h 611124"/>
                <a:gd name="connsiteX3" fmla="*/ 1511046 w 1816608"/>
                <a:gd name="connsiteY3" fmla="*/ 611124 h 611124"/>
                <a:gd name="connsiteX4" fmla="*/ 305562 w 1816608"/>
                <a:gd name="connsiteY4" fmla="*/ 611124 h 611124"/>
                <a:gd name="connsiteX5" fmla="*/ 0 w 1816608"/>
                <a:gd name="connsiteY5" fmla="*/ 305562 h 611124"/>
                <a:gd name="connsiteX6" fmla="*/ 305562 w 1816608"/>
                <a:gd name="connsiteY6" fmla="*/ 0 h 61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608" h="611124">
                  <a:moveTo>
                    <a:pt x="305562" y="0"/>
                  </a:moveTo>
                  <a:lnTo>
                    <a:pt x="1511046" y="0"/>
                  </a:lnTo>
                  <a:cubicBezTo>
                    <a:pt x="1679829" y="0"/>
                    <a:pt x="1816608" y="136804"/>
                    <a:pt x="1816608" y="305562"/>
                  </a:cubicBezTo>
                  <a:cubicBezTo>
                    <a:pt x="1816608" y="474320"/>
                    <a:pt x="1679829" y="611124"/>
                    <a:pt x="1511046" y="611124"/>
                  </a:cubicBezTo>
                  <a:lnTo>
                    <a:pt x="305562" y="611124"/>
                  </a:lnTo>
                  <a:cubicBezTo>
                    <a:pt x="136779" y="611124"/>
                    <a:pt x="0" y="474320"/>
                    <a:pt x="0" y="305562"/>
                  </a:cubicBezTo>
                  <a:cubicBezTo>
                    <a:pt x="0" y="136804"/>
                    <a:pt x="136779" y="0"/>
                    <a:pt x="305562" y="0"/>
                  </a:cubicBezTo>
                  <a:close/>
                </a:path>
              </a:pathLst>
            </a:custGeom>
            <a:grpFill/>
          </p:spPr>
          <p:txBody>
            <a:bodyPr wrap="square" lIns="144000" tIns="144000" rIns="144000" bIns="144000" rtlCol="0" anchor="ctr" anchorCtr="0">
              <a:noAutofit/>
            </a:bodyPr>
            <a:lstStyle/>
            <a:p>
              <a:pPr lvl="6"/>
              <a:r>
                <a:rPr lang="en-GB" sz="2400" b="1" dirty="0"/>
                <a:t>Wearables</a:t>
              </a:r>
            </a:p>
          </p:txBody>
        </p:sp>
      </p:grpSp>
      <p:pic>
        <p:nvPicPr>
          <p:cNvPr id="45" name="Picture 44">
            <a:extLst>
              <a:ext uri="{FF2B5EF4-FFF2-40B4-BE49-F238E27FC236}">
                <a16:creationId xmlns:a16="http://schemas.microsoft.com/office/drawing/2014/main" id="{8C9948B4-170A-E4BB-6467-49C78504CA7B}"/>
              </a:ext>
            </a:extLst>
          </p:cNvPr>
          <p:cNvPicPr>
            <a:picLocks noChangeAspect="1"/>
          </p:cNvPicPr>
          <p:nvPr/>
        </p:nvPicPr>
        <p:blipFill>
          <a:blip r:embed="rId11"/>
          <a:stretch>
            <a:fillRect/>
          </a:stretch>
        </p:blipFill>
        <p:spPr>
          <a:xfrm>
            <a:off x="6325239" y="1163299"/>
            <a:ext cx="5456164" cy="4713936"/>
          </a:xfrm>
          <a:prstGeom prst="rect">
            <a:avLst/>
          </a:prstGeom>
        </p:spPr>
      </p:pic>
      <p:grpSp>
        <p:nvGrpSpPr>
          <p:cNvPr id="38" name="Group 37">
            <a:extLst>
              <a:ext uri="{FF2B5EF4-FFF2-40B4-BE49-F238E27FC236}">
                <a16:creationId xmlns:a16="http://schemas.microsoft.com/office/drawing/2014/main" id="{5097AA0D-524B-4272-98EE-2F59DB164312}"/>
              </a:ext>
            </a:extLst>
          </p:cNvPr>
          <p:cNvGrpSpPr/>
          <p:nvPr/>
        </p:nvGrpSpPr>
        <p:grpSpPr>
          <a:xfrm>
            <a:off x="4573785" y="97878"/>
            <a:ext cx="2465179" cy="1065421"/>
            <a:chOff x="5731765" y="5758030"/>
            <a:chExt cx="2465179" cy="1065421"/>
          </a:xfrm>
          <a:solidFill>
            <a:srgbClr val="D6DD00"/>
          </a:solidFill>
        </p:grpSpPr>
        <p:sp>
          <p:nvSpPr>
            <p:cNvPr id="40" name="TextBox 39">
              <a:extLst>
                <a:ext uri="{FF2B5EF4-FFF2-40B4-BE49-F238E27FC236}">
                  <a16:creationId xmlns:a16="http://schemas.microsoft.com/office/drawing/2014/main" id="{36C33895-5AF2-5CBC-8A78-3F636CBBEE37}"/>
                </a:ext>
              </a:extLst>
            </p:cNvPr>
            <p:cNvSpPr txBox="1"/>
            <p:nvPr/>
          </p:nvSpPr>
          <p:spPr>
            <a:xfrm>
              <a:off x="5731765" y="5758030"/>
              <a:ext cx="2465179" cy="959817"/>
            </a:xfrm>
            <a:custGeom>
              <a:avLst/>
              <a:gdLst>
                <a:gd name="connsiteX0" fmla="*/ 305562 w 1816608"/>
                <a:gd name="connsiteY0" fmla="*/ 0 h 611124"/>
                <a:gd name="connsiteX1" fmla="*/ 1511046 w 1816608"/>
                <a:gd name="connsiteY1" fmla="*/ 0 h 611124"/>
                <a:gd name="connsiteX2" fmla="*/ 1816608 w 1816608"/>
                <a:gd name="connsiteY2" fmla="*/ 305562 h 611124"/>
                <a:gd name="connsiteX3" fmla="*/ 1511046 w 1816608"/>
                <a:gd name="connsiteY3" fmla="*/ 611124 h 611124"/>
                <a:gd name="connsiteX4" fmla="*/ 305562 w 1816608"/>
                <a:gd name="connsiteY4" fmla="*/ 611124 h 611124"/>
                <a:gd name="connsiteX5" fmla="*/ 0 w 1816608"/>
                <a:gd name="connsiteY5" fmla="*/ 305562 h 611124"/>
                <a:gd name="connsiteX6" fmla="*/ 305562 w 1816608"/>
                <a:gd name="connsiteY6" fmla="*/ 0 h 61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608" h="611124">
                  <a:moveTo>
                    <a:pt x="305562" y="0"/>
                  </a:moveTo>
                  <a:lnTo>
                    <a:pt x="1511046" y="0"/>
                  </a:lnTo>
                  <a:cubicBezTo>
                    <a:pt x="1679829" y="0"/>
                    <a:pt x="1816608" y="136804"/>
                    <a:pt x="1816608" y="305562"/>
                  </a:cubicBezTo>
                  <a:cubicBezTo>
                    <a:pt x="1816608" y="474320"/>
                    <a:pt x="1679829" y="611124"/>
                    <a:pt x="1511046" y="611124"/>
                  </a:cubicBezTo>
                  <a:lnTo>
                    <a:pt x="305562" y="611124"/>
                  </a:lnTo>
                  <a:cubicBezTo>
                    <a:pt x="136779" y="611124"/>
                    <a:pt x="0" y="474320"/>
                    <a:pt x="0" y="305562"/>
                  </a:cubicBezTo>
                  <a:cubicBezTo>
                    <a:pt x="0" y="136804"/>
                    <a:pt x="136779" y="0"/>
                    <a:pt x="305562" y="0"/>
                  </a:cubicBezTo>
                  <a:close/>
                </a:path>
              </a:pathLst>
            </a:custGeom>
            <a:grpFill/>
          </p:spPr>
          <p:txBody>
            <a:bodyPr wrap="square" lIns="144000" tIns="144000" rIns="144000" bIns="144000" rtlCol="0" anchor="ctr" anchorCtr="0">
              <a:noAutofit/>
            </a:bodyPr>
            <a:lstStyle/>
            <a:p>
              <a:pPr lvl="6"/>
              <a:r>
                <a:rPr lang="en-GB" sz="2000" b="1" dirty="0"/>
                <a:t>Garmin Forerunner 2003</a:t>
              </a:r>
            </a:p>
          </p:txBody>
        </p:sp>
        <p:cxnSp>
          <p:nvCxnSpPr>
            <p:cNvPr id="39" name="Gerade Verbindung 41">
              <a:extLst>
                <a:ext uri="{FF2B5EF4-FFF2-40B4-BE49-F238E27FC236}">
                  <a16:creationId xmlns:a16="http://schemas.microsoft.com/office/drawing/2014/main" id="{24834BCD-0D22-C9BC-B19F-3181477E3C10}"/>
                </a:ext>
              </a:extLst>
            </p:cNvPr>
            <p:cNvCxnSpPr>
              <a:cxnSpLocks/>
            </p:cNvCxnSpPr>
            <p:nvPr/>
          </p:nvCxnSpPr>
          <p:spPr>
            <a:xfrm>
              <a:off x="7791668" y="6607663"/>
              <a:ext cx="0" cy="215788"/>
            </a:xfrm>
            <a:prstGeom prst="line">
              <a:avLst/>
            </a:prstGeom>
            <a:grpFill/>
            <a:ln w="25400">
              <a:solidFill>
                <a:srgbClr val="D6DD00"/>
              </a:solidFill>
            </a:ln>
          </p:spPr>
          <p:style>
            <a:lnRef idx="1">
              <a:schemeClr val="accent1"/>
            </a:lnRef>
            <a:fillRef idx="0">
              <a:schemeClr val="accent1"/>
            </a:fillRef>
            <a:effectRef idx="0">
              <a:schemeClr val="accent1"/>
            </a:effectRef>
            <a:fontRef idx="minor">
              <a:schemeClr val="tx1"/>
            </a:fontRef>
          </p:style>
        </p:cxnSp>
      </p:grpSp>
      <p:graphicFrame>
        <p:nvGraphicFramePr>
          <p:cNvPr id="43" name="Diagram 42">
            <a:extLst>
              <a:ext uri="{FF2B5EF4-FFF2-40B4-BE49-F238E27FC236}">
                <a16:creationId xmlns:a16="http://schemas.microsoft.com/office/drawing/2014/main" id="{290B4592-BB2E-B063-CFCA-9385E863E436}"/>
              </a:ext>
            </a:extLst>
          </p:cNvPr>
          <p:cNvGraphicFramePr/>
          <p:nvPr>
            <p:extLst>
              <p:ext uri="{D42A27DB-BD31-4B8C-83A1-F6EECF244321}">
                <p14:modId xmlns:p14="http://schemas.microsoft.com/office/powerpoint/2010/main" val="826863816"/>
              </p:ext>
            </p:extLst>
          </p:nvPr>
        </p:nvGraphicFramePr>
        <p:xfrm>
          <a:off x="6331281" y="2042336"/>
          <a:ext cx="5736152" cy="253769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85120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1000"/>
                                        <p:tgtEl>
                                          <p:spTgt spid="35"/>
                                        </p:tgtEl>
                                      </p:cBhvr>
                                    </p:animEffect>
                                    <p:anim calcmode="lin" valueType="num">
                                      <p:cBhvr>
                                        <p:cTn id="39" dur="1000" fill="hold"/>
                                        <p:tgtEl>
                                          <p:spTgt spid="35"/>
                                        </p:tgtEl>
                                        <p:attrNameLst>
                                          <p:attrName>ppt_x</p:attrName>
                                        </p:attrNameLst>
                                      </p:cBhvr>
                                      <p:tavLst>
                                        <p:tav tm="0">
                                          <p:val>
                                            <p:strVal val="#ppt_x"/>
                                          </p:val>
                                        </p:tav>
                                        <p:tav tm="100000">
                                          <p:val>
                                            <p:strVal val="#ppt_x"/>
                                          </p:val>
                                        </p:tav>
                                      </p:tavLst>
                                    </p:anim>
                                    <p:anim calcmode="lin" valueType="num">
                                      <p:cBhvr>
                                        <p:cTn id="4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1000"/>
                                        <p:tgtEl>
                                          <p:spTgt spid="38"/>
                                        </p:tgtEl>
                                      </p:cBhvr>
                                    </p:animEffect>
                                    <p:anim calcmode="lin" valueType="num">
                                      <p:cBhvr>
                                        <p:cTn id="46" dur="1000" fill="hold"/>
                                        <p:tgtEl>
                                          <p:spTgt spid="38"/>
                                        </p:tgtEl>
                                        <p:attrNameLst>
                                          <p:attrName>ppt_x</p:attrName>
                                        </p:attrNameLst>
                                      </p:cBhvr>
                                      <p:tavLst>
                                        <p:tav tm="0">
                                          <p:val>
                                            <p:strVal val="#ppt_x"/>
                                          </p:val>
                                        </p:tav>
                                        <p:tav tm="100000">
                                          <p:val>
                                            <p:strVal val="#ppt_x"/>
                                          </p:val>
                                        </p:tav>
                                      </p:tavLst>
                                    </p:anim>
                                    <p:anim calcmode="lin" valueType="num">
                                      <p:cBhvr>
                                        <p:cTn id="4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Graphic spid="4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E160A-FF10-FAB8-B201-6A89D42A1080}"/>
              </a:ext>
            </a:extLst>
          </p:cNvPr>
          <p:cNvSpPr>
            <a:spLocks noGrp="1"/>
          </p:cNvSpPr>
          <p:nvPr>
            <p:ph type="title"/>
          </p:nvPr>
        </p:nvSpPr>
        <p:spPr/>
        <p:txBody>
          <a:bodyPr/>
          <a:lstStyle/>
          <a:p>
            <a:r>
              <a:rPr lang="en-GB" sz="3200" b="1" dirty="0">
                <a:cs typeface="Arial" panose="020B0604020202020204" pitchFamily="34" charset="0"/>
              </a:rPr>
              <a:t>Herramientas</a:t>
            </a:r>
          </a:p>
        </p:txBody>
      </p:sp>
      <p:pic>
        <p:nvPicPr>
          <p:cNvPr id="11" name="Content Placeholder 10">
            <a:extLst>
              <a:ext uri="{FF2B5EF4-FFF2-40B4-BE49-F238E27FC236}">
                <a16:creationId xmlns:a16="http://schemas.microsoft.com/office/drawing/2014/main" id="{9719168C-DAB2-8FED-249B-4DB7A132B150}"/>
              </a:ext>
            </a:extLst>
          </p:cNvPr>
          <p:cNvPicPr>
            <a:picLocks noGrp="1" noChangeAspect="1"/>
          </p:cNvPicPr>
          <p:nvPr>
            <p:ph sz="half" idx="2"/>
          </p:nvPr>
        </p:nvPicPr>
        <p:blipFill>
          <a:blip r:embed="rId3"/>
          <a:stretch>
            <a:fillRect/>
          </a:stretch>
        </p:blipFill>
        <p:spPr>
          <a:xfrm>
            <a:off x="6336711" y="1515787"/>
            <a:ext cx="5610314" cy="3740209"/>
          </a:xfrm>
          <a:prstGeom prst="rect">
            <a:avLst/>
          </a:prstGeom>
        </p:spPr>
      </p:pic>
      <p:pic>
        <p:nvPicPr>
          <p:cNvPr id="10" name="Content Placeholder 9">
            <a:extLst>
              <a:ext uri="{FF2B5EF4-FFF2-40B4-BE49-F238E27FC236}">
                <a16:creationId xmlns:a16="http://schemas.microsoft.com/office/drawing/2014/main" id="{A747781F-FB6A-5649-B0C3-B6E6CFFBC6E4}"/>
              </a:ext>
            </a:extLst>
          </p:cNvPr>
          <p:cNvPicPr>
            <a:picLocks noGrp="1" noChangeAspect="1"/>
          </p:cNvPicPr>
          <p:nvPr>
            <p:ph sz="quarter" idx="14"/>
          </p:nvPr>
        </p:nvPicPr>
        <p:blipFill>
          <a:blip r:embed="rId4"/>
          <a:stretch>
            <a:fillRect/>
          </a:stretch>
        </p:blipFill>
        <p:spPr>
          <a:xfrm>
            <a:off x="726900" y="1232947"/>
            <a:ext cx="4650838" cy="4305891"/>
          </a:xfrm>
          <a:prstGeom prst="rect">
            <a:avLst/>
          </a:prstGeom>
        </p:spPr>
      </p:pic>
      <p:sp>
        <p:nvSpPr>
          <p:cNvPr id="14" name="TextBox 13">
            <a:extLst>
              <a:ext uri="{FF2B5EF4-FFF2-40B4-BE49-F238E27FC236}">
                <a16:creationId xmlns:a16="http://schemas.microsoft.com/office/drawing/2014/main" id="{7ACD708F-85AF-05F4-0A74-E28CB8AD6826}"/>
              </a:ext>
            </a:extLst>
          </p:cNvPr>
          <p:cNvSpPr txBox="1">
            <a:spLocks noChangeAspect="1"/>
          </p:cNvSpPr>
          <p:nvPr/>
        </p:nvSpPr>
        <p:spPr>
          <a:xfrm>
            <a:off x="2254305" y="5647911"/>
            <a:ext cx="1248145" cy="874833"/>
          </a:xfrm>
          <a:custGeom>
            <a:avLst/>
            <a:gdLst>
              <a:gd name="connsiteX0" fmla="*/ 267582 w 5669047"/>
              <a:gd name="connsiteY0" fmla="*/ 0 h 4901873"/>
              <a:gd name="connsiteX1" fmla="*/ 5401855 w 5669047"/>
              <a:gd name="connsiteY1" fmla="*/ 0 h 4901873"/>
              <a:gd name="connsiteX2" fmla="*/ 5451317 w 5669047"/>
              <a:gd name="connsiteY2" fmla="*/ 4986 h 4901873"/>
              <a:gd name="connsiteX3" fmla="*/ 5664815 w 5669047"/>
              <a:gd name="connsiteY3" fmla="*/ 218485 h 4901873"/>
              <a:gd name="connsiteX4" fmla="*/ 5669047 w 5669047"/>
              <a:gd name="connsiteY4" fmla="*/ 260467 h 4901873"/>
              <a:gd name="connsiteX5" fmla="*/ 5669047 w 5669047"/>
              <a:gd name="connsiteY5" fmla="*/ 4642145 h 4901873"/>
              <a:gd name="connsiteX6" fmla="*/ 5664815 w 5669047"/>
              <a:gd name="connsiteY6" fmla="*/ 4684127 h 4901873"/>
              <a:gd name="connsiteX7" fmla="*/ 5444590 w 5669047"/>
              <a:gd name="connsiteY7" fmla="*/ 4898914 h 4901873"/>
              <a:gd name="connsiteX8" fmla="*/ 5411051 w 5669047"/>
              <a:gd name="connsiteY8" fmla="*/ 4901873 h 4901873"/>
              <a:gd name="connsiteX9" fmla="*/ 260260 w 5669047"/>
              <a:gd name="connsiteY9" fmla="*/ 4901873 h 4901873"/>
              <a:gd name="connsiteX10" fmla="*/ 218120 w 5669047"/>
              <a:gd name="connsiteY10" fmla="*/ 4897625 h 4901873"/>
              <a:gd name="connsiteX11" fmla="*/ 4621 w 5669047"/>
              <a:gd name="connsiteY11" fmla="*/ 4684127 h 4901873"/>
              <a:gd name="connsiteX12" fmla="*/ 0 w 5669047"/>
              <a:gd name="connsiteY12" fmla="*/ 4638285 h 4901873"/>
              <a:gd name="connsiteX13" fmla="*/ 0 w 5669047"/>
              <a:gd name="connsiteY13" fmla="*/ 262979 h 4901873"/>
              <a:gd name="connsiteX14" fmla="*/ 3333 w 5669047"/>
              <a:gd name="connsiteY14" fmla="*/ 225212 h 4901873"/>
              <a:gd name="connsiteX15" fmla="*/ 218119 w 5669047"/>
              <a:gd name="connsiteY15" fmla="*/ 4986 h 490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69047" h="4901873">
                <a:moveTo>
                  <a:pt x="267582" y="0"/>
                </a:moveTo>
                <a:lnTo>
                  <a:pt x="5401855" y="0"/>
                </a:lnTo>
                <a:lnTo>
                  <a:pt x="5451317" y="4986"/>
                </a:lnTo>
                <a:cubicBezTo>
                  <a:pt x="5558481" y="26915"/>
                  <a:pt x="5642886" y="111321"/>
                  <a:pt x="5664815" y="218485"/>
                </a:cubicBezTo>
                <a:lnTo>
                  <a:pt x="5669047" y="260467"/>
                </a:lnTo>
                <a:lnTo>
                  <a:pt x="5669047" y="4642145"/>
                </a:lnTo>
                <a:lnTo>
                  <a:pt x="5664815" y="4684127"/>
                </a:lnTo>
                <a:cubicBezTo>
                  <a:pt x="5642429" y="4793523"/>
                  <a:pt x="5554937" y="4879203"/>
                  <a:pt x="5444590" y="4898914"/>
                </a:cubicBezTo>
                <a:lnTo>
                  <a:pt x="5411051" y="4901873"/>
                </a:lnTo>
                <a:lnTo>
                  <a:pt x="260260" y="4901873"/>
                </a:lnTo>
                <a:lnTo>
                  <a:pt x="218120" y="4897625"/>
                </a:lnTo>
                <a:cubicBezTo>
                  <a:pt x="110956" y="4875696"/>
                  <a:pt x="26550" y="4791291"/>
                  <a:pt x="4621" y="4684127"/>
                </a:cubicBezTo>
                <a:lnTo>
                  <a:pt x="0" y="4638285"/>
                </a:lnTo>
                <a:lnTo>
                  <a:pt x="0" y="262979"/>
                </a:lnTo>
                <a:lnTo>
                  <a:pt x="3333" y="225212"/>
                </a:lnTo>
                <a:cubicBezTo>
                  <a:pt x="23043" y="114865"/>
                  <a:pt x="108723" y="27372"/>
                  <a:pt x="218119" y="4986"/>
                </a:cubicBezTo>
                <a:close/>
              </a:path>
            </a:pathLst>
          </a:custGeom>
          <a:solidFill>
            <a:srgbClr val="3C3E00"/>
          </a:solidFill>
        </p:spPr>
        <p:txBody>
          <a:bodyPr wrap="square" lIns="144000" tIns="144000" rIns="144000" bIns="144000" rtlCol="0" anchor="ctr" anchorCtr="0">
            <a:noAutofit/>
          </a:bodyPr>
          <a:lstStyle/>
          <a:p>
            <a:pPr lvl="5"/>
            <a:r>
              <a:rPr lang="es-MX" dirty="0">
                <a:solidFill>
                  <a:schemeClr val="bg1"/>
                </a:solidFill>
              </a:rPr>
              <a:t>Big data</a:t>
            </a:r>
          </a:p>
        </p:txBody>
      </p:sp>
      <p:sp>
        <p:nvSpPr>
          <p:cNvPr id="15" name="TextBox 14">
            <a:extLst>
              <a:ext uri="{FF2B5EF4-FFF2-40B4-BE49-F238E27FC236}">
                <a16:creationId xmlns:a16="http://schemas.microsoft.com/office/drawing/2014/main" id="{58FBAAD3-AEEB-7659-3FF4-48DC0325D9FE}"/>
              </a:ext>
            </a:extLst>
          </p:cNvPr>
          <p:cNvSpPr txBox="1">
            <a:spLocks noChangeAspect="1"/>
          </p:cNvSpPr>
          <p:nvPr/>
        </p:nvSpPr>
        <p:spPr>
          <a:xfrm>
            <a:off x="5994717" y="5647911"/>
            <a:ext cx="1555225" cy="874833"/>
          </a:xfrm>
          <a:custGeom>
            <a:avLst/>
            <a:gdLst>
              <a:gd name="connsiteX0" fmla="*/ 267582 w 5669047"/>
              <a:gd name="connsiteY0" fmla="*/ 0 h 4901873"/>
              <a:gd name="connsiteX1" fmla="*/ 5401855 w 5669047"/>
              <a:gd name="connsiteY1" fmla="*/ 0 h 4901873"/>
              <a:gd name="connsiteX2" fmla="*/ 5451317 w 5669047"/>
              <a:gd name="connsiteY2" fmla="*/ 4986 h 4901873"/>
              <a:gd name="connsiteX3" fmla="*/ 5664815 w 5669047"/>
              <a:gd name="connsiteY3" fmla="*/ 218485 h 4901873"/>
              <a:gd name="connsiteX4" fmla="*/ 5669047 w 5669047"/>
              <a:gd name="connsiteY4" fmla="*/ 260467 h 4901873"/>
              <a:gd name="connsiteX5" fmla="*/ 5669047 w 5669047"/>
              <a:gd name="connsiteY5" fmla="*/ 4642145 h 4901873"/>
              <a:gd name="connsiteX6" fmla="*/ 5664815 w 5669047"/>
              <a:gd name="connsiteY6" fmla="*/ 4684127 h 4901873"/>
              <a:gd name="connsiteX7" fmla="*/ 5444590 w 5669047"/>
              <a:gd name="connsiteY7" fmla="*/ 4898914 h 4901873"/>
              <a:gd name="connsiteX8" fmla="*/ 5411051 w 5669047"/>
              <a:gd name="connsiteY8" fmla="*/ 4901873 h 4901873"/>
              <a:gd name="connsiteX9" fmla="*/ 260260 w 5669047"/>
              <a:gd name="connsiteY9" fmla="*/ 4901873 h 4901873"/>
              <a:gd name="connsiteX10" fmla="*/ 218120 w 5669047"/>
              <a:gd name="connsiteY10" fmla="*/ 4897625 h 4901873"/>
              <a:gd name="connsiteX11" fmla="*/ 4621 w 5669047"/>
              <a:gd name="connsiteY11" fmla="*/ 4684127 h 4901873"/>
              <a:gd name="connsiteX12" fmla="*/ 0 w 5669047"/>
              <a:gd name="connsiteY12" fmla="*/ 4638285 h 4901873"/>
              <a:gd name="connsiteX13" fmla="*/ 0 w 5669047"/>
              <a:gd name="connsiteY13" fmla="*/ 262979 h 4901873"/>
              <a:gd name="connsiteX14" fmla="*/ 3333 w 5669047"/>
              <a:gd name="connsiteY14" fmla="*/ 225212 h 4901873"/>
              <a:gd name="connsiteX15" fmla="*/ 218119 w 5669047"/>
              <a:gd name="connsiteY15" fmla="*/ 4986 h 490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69047" h="4901873">
                <a:moveTo>
                  <a:pt x="267582" y="0"/>
                </a:moveTo>
                <a:lnTo>
                  <a:pt x="5401855" y="0"/>
                </a:lnTo>
                <a:lnTo>
                  <a:pt x="5451317" y="4986"/>
                </a:lnTo>
                <a:cubicBezTo>
                  <a:pt x="5558481" y="26915"/>
                  <a:pt x="5642886" y="111321"/>
                  <a:pt x="5664815" y="218485"/>
                </a:cubicBezTo>
                <a:lnTo>
                  <a:pt x="5669047" y="260467"/>
                </a:lnTo>
                <a:lnTo>
                  <a:pt x="5669047" y="4642145"/>
                </a:lnTo>
                <a:lnTo>
                  <a:pt x="5664815" y="4684127"/>
                </a:lnTo>
                <a:cubicBezTo>
                  <a:pt x="5642429" y="4793523"/>
                  <a:pt x="5554937" y="4879203"/>
                  <a:pt x="5444590" y="4898914"/>
                </a:cubicBezTo>
                <a:lnTo>
                  <a:pt x="5411051" y="4901873"/>
                </a:lnTo>
                <a:lnTo>
                  <a:pt x="260260" y="4901873"/>
                </a:lnTo>
                <a:lnTo>
                  <a:pt x="218120" y="4897625"/>
                </a:lnTo>
                <a:cubicBezTo>
                  <a:pt x="110956" y="4875696"/>
                  <a:pt x="26550" y="4791291"/>
                  <a:pt x="4621" y="4684127"/>
                </a:cubicBezTo>
                <a:lnTo>
                  <a:pt x="0" y="4638285"/>
                </a:lnTo>
                <a:lnTo>
                  <a:pt x="0" y="262979"/>
                </a:lnTo>
                <a:lnTo>
                  <a:pt x="3333" y="225212"/>
                </a:lnTo>
                <a:cubicBezTo>
                  <a:pt x="23043" y="114865"/>
                  <a:pt x="108723" y="27372"/>
                  <a:pt x="218119" y="4986"/>
                </a:cubicBezTo>
                <a:close/>
              </a:path>
            </a:pathLst>
          </a:custGeom>
          <a:solidFill>
            <a:srgbClr val="3C3E00"/>
          </a:solidFill>
        </p:spPr>
        <p:txBody>
          <a:bodyPr wrap="square" lIns="144000" tIns="144000" rIns="144000" bIns="144000" rtlCol="0" anchor="ctr" anchorCtr="0">
            <a:noAutofit/>
          </a:bodyPr>
          <a:lstStyle/>
          <a:p>
            <a:pPr lvl="5"/>
            <a:r>
              <a:rPr lang="es-MX" dirty="0">
                <a:solidFill>
                  <a:schemeClr val="bg1"/>
                </a:solidFill>
              </a:rPr>
              <a:t>Fenotipos digitales</a:t>
            </a:r>
          </a:p>
        </p:txBody>
      </p:sp>
      <p:pic>
        <p:nvPicPr>
          <p:cNvPr id="18" name="Picture 17">
            <a:extLst>
              <a:ext uri="{FF2B5EF4-FFF2-40B4-BE49-F238E27FC236}">
                <a16:creationId xmlns:a16="http://schemas.microsoft.com/office/drawing/2014/main" id="{AE342BDC-D7E1-4BDD-C084-DEF0385F296B}"/>
              </a:ext>
            </a:extLst>
          </p:cNvPr>
          <p:cNvPicPr>
            <a:picLocks noChangeAspect="1"/>
          </p:cNvPicPr>
          <p:nvPr/>
        </p:nvPicPr>
        <p:blipFill>
          <a:blip r:embed="rId5"/>
          <a:stretch>
            <a:fillRect/>
          </a:stretch>
        </p:blipFill>
        <p:spPr>
          <a:xfrm>
            <a:off x="287338" y="5500328"/>
            <a:ext cx="1664352" cy="1146147"/>
          </a:xfrm>
          <a:prstGeom prst="rect">
            <a:avLst/>
          </a:prstGeom>
        </p:spPr>
      </p:pic>
      <p:grpSp>
        <p:nvGrpSpPr>
          <p:cNvPr id="4" name="Group 3">
            <a:extLst>
              <a:ext uri="{FF2B5EF4-FFF2-40B4-BE49-F238E27FC236}">
                <a16:creationId xmlns:a16="http://schemas.microsoft.com/office/drawing/2014/main" id="{E57D0E6E-B251-8675-218D-CE1D35D842E3}"/>
              </a:ext>
            </a:extLst>
          </p:cNvPr>
          <p:cNvGrpSpPr/>
          <p:nvPr/>
        </p:nvGrpSpPr>
        <p:grpSpPr>
          <a:xfrm>
            <a:off x="3684332" y="5495813"/>
            <a:ext cx="2132968" cy="1135510"/>
            <a:chOff x="3547385" y="5517572"/>
            <a:chExt cx="2132968" cy="1135510"/>
          </a:xfrm>
        </p:grpSpPr>
        <p:sp>
          <p:nvSpPr>
            <p:cNvPr id="16" name="Arrow: Right 15">
              <a:extLst>
                <a:ext uri="{FF2B5EF4-FFF2-40B4-BE49-F238E27FC236}">
                  <a16:creationId xmlns:a16="http://schemas.microsoft.com/office/drawing/2014/main" id="{EE61A49B-2AF3-9BD1-49BE-A34C5CEF3616}"/>
                </a:ext>
              </a:extLst>
            </p:cNvPr>
            <p:cNvSpPr/>
            <p:nvPr/>
          </p:nvSpPr>
          <p:spPr>
            <a:xfrm>
              <a:off x="3547385" y="5517572"/>
              <a:ext cx="2132968" cy="1135510"/>
            </a:xfrm>
            <a:prstGeom prst="rightArrow">
              <a:avLst/>
            </a:prstGeom>
            <a:solidFill>
              <a:srgbClr val="D6DD00"/>
            </a:solidFill>
            <a:ln w="12700" cap="flat">
              <a:solidFill>
                <a:srgbClr val="D6DD00"/>
              </a:solidFill>
              <a:prstDash val="solid"/>
              <a:miter/>
            </a:ln>
          </p:spPr>
          <p:txBody>
            <a:bodyPr tIns="90000" bIns="90000" rtlCol="0" anchor="ctr"/>
            <a:lstStyle/>
            <a:p>
              <a:pPr algn="ctr"/>
              <a:endParaRPr lang="en-GB" sz="2000" dirty="0">
                <a:solidFill>
                  <a:schemeClr val="bg1"/>
                </a:solidFill>
              </a:endParaRPr>
            </a:p>
          </p:txBody>
        </p:sp>
        <p:sp>
          <p:nvSpPr>
            <p:cNvPr id="3" name="TextBox 2">
              <a:extLst>
                <a:ext uri="{FF2B5EF4-FFF2-40B4-BE49-F238E27FC236}">
                  <a16:creationId xmlns:a16="http://schemas.microsoft.com/office/drawing/2014/main" id="{9876A11B-2861-9DEA-6B22-A9EC6422BD5C}"/>
                </a:ext>
              </a:extLst>
            </p:cNvPr>
            <p:cNvSpPr txBox="1"/>
            <p:nvPr/>
          </p:nvSpPr>
          <p:spPr>
            <a:xfrm>
              <a:off x="3764121" y="5789170"/>
              <a:ext cx="1649713" cy="476603"/>
            </a:xfrm>
            <a:prstGeom prst="rect">
              <a:avLst/>
            </a:prstGeom>
            <a:noFill/>
          </p:spPr>
          <p:txBody>
            <a:bodyPr wrap="square" lIns="0" tIns="0" rIns="0" bIns="0" rtlCol="0">
              <a:noAutofit/>
            </a:bodyPr>
            <a:lstStyle/>
            <a:p>
              <a:pPr algn="l"/>
              <a:r>
                <a:rPr lang="es-MX" sz="2000" dirty="0">
                  <a:solidFill>
                    <a:srgbClr val="3C3E00"/>
                  </a:solidFill>
                </a:rPr>
                <a:t>Inteligencia artificial</a:t>
              </a:r>
            </a:p>
          </p:txBody>
        </p:sp>
      </p:grpSp>
    </p:spTree>
    <p:extLst>
      <p:ext uri="{BB962C8B-B14F-4D97-AF65-F5344CB8AC3E}">
        <p14:creationId xmlns:p14="http://schemas.microsoft.com/office/powerpoint/2010/main" val="107422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BE6694-90A0-1A5D-3F2D-21BE824C6A4B}"/>
              </a:ext>
            </a:extLst>
          </p:cNvPr>
          <p:cNvSpPr>
            <a:spLocks noGrp="1"/>
          </p:cNvSpPr>
          <p:nvPr>
            <p:ph type="title"/>
          </p:nvPr>
        </p:nvSpPr>
        <p:spPr/>
        <p:txBody>
          <a:bodyPr/>
          <a:lstStyle/>
          <a:p>
            <a:r>
              <a:rPr lang="es-MX" sz="2400" b="1" dirty="0"/>
              <a:t>Utilización de dispositivos en América Latina </a:t>
            </a:r>
          </a:p>
        </p:txBody>
      </p:sp>
      <p:sp>
        <p:nvSpPr>
          <p:cNvPr id="5" name="Online Image Placeholder 4">
            <a:extLst>
              <a:ext uri="{FF2B5EF4-FFF2-40B4-BE49-F238E27FC236}">
                <a16:creationId xmlns:a16="http://schemas.microsoft.com/office/drawing/2014/main" id="{5A844B75-7DEA-E2CE-86E7-446CD707E6B6}"/>
              </a:ext>
            </a:extLst>
          </p:cNvPr>
          <p:cNvSpPr>
            <a:spLocks noGrp="1"/>
          </p:cNvSpPr>
          <p:nvPr>
            <p:ph type="clipArt" sz="quarter" idx="20"/>
          </p:nvPr>
        </p:nvSpPr>
        <p:spPr/>
        <p:txBody>
          <a:bodyPr/>
          <a:lstStyle/>
          <a:p>
            <a:endParaRPr lang="en-GB"/>
          </a:p>
        </p:txBody>
      </p:sp>
      <p:sp>
        <p:nvSpPr>
          <p:cNvPr id="6" name="Online Image Placeholder 5">
            <a:extLst>
              <a:ext uri="{FF2B5EF4-FFF2-40B4-BE49-F238E27FC236}">
                <a16:creationId xmlns:a16="http://schemas.microsoft.com/office/drawing/2014/main" id="{A11234DE-6B39-0C8B-90F6-0E880F6F0A85}"/>
              </a:ext>
            </a:extLst>
          </p:cNvPr>
          <p:cNvSpPr>
            <a:spLocks noGrp="1"/>
          </p:cNvSpPr>
          <p:nvPr>
            <p:ph type="clipArt" sz="quarter" idx="21"/>
          </p:nvPr>
        </p:nvSpPr>
        <p:spPr/>
        <p:txBody>
          <a:bodyPr/>
          <a:lstStyle/>
          <a:p>
            <a:endParaRPr lang="en-GB"/>
          </a:p>
        </p:txBody>
      </p:sp>
      <p:sp>
        <p:nvSpPr>
          <p:cNvPr id="7" name="Text Placeholder 6">
            <a:extLst>
              <a:ext uri="{FF2B5EF4-FFF2-40B4-BE49-F238E27FC236}">
                <a16:creationId xmlns:a16="http://schemas.microsoft.com/office/drawing/2014/main" id="{0FDFEB3B-CE87-9FDF-3C62-DB84A990242C}"/>
              </a:ext>
            </a:extLst>
          </p:cNvPr>
          <p:cNvSpPr>
            <a:spLocks noGrp="1"/>
          </p:cNvSpPr>
          <p:nvPr>
            <p:ph type="body" sz="quarter" idx="23"/>
          </p:nvPr>
        </p:nvSpPr>
        <p:spPr>
          <a:xfrm>
            <a:off x="287998" y="2421637"/>
            <a:ext cx="2400300" cy="3060000"/>
          </a:xfrm>
        </p:spPr>
        <p:txBody>
          <a:bodyPr/>
          <a:lstStyle/>
          <a:p>
            <a:pPr marL="285750" indent="-285750">
              <a:buFont typeface="Arial" panose="020B0604020202020204" pitchFamily="34" charset="0"/>
              <a:buChar char="•"/>
            </a:pPr>
            <a:r>
              <a:rPr lang="es-MX" sz="2000" dirty="0"/>
              <a:t>9 de cada 10 personas conectadas a internet son dueños o utilizan un dispositivo móvil. </a:t>
            </a:r>
          </a:p>
          <a:p>
            <a:endParaRPr lang="en-GB" dirty="0"/>
          </a:p>
        </p:txBody>
      </p:sp>
      <p:pic>
        <p:nvPicPr>
          <p:cNvPr id="9" name="Picture 8">
            <a:extLst>
              <a:ext uri="{FF2B5EF4-FFF2-40B4-BE49-F238E27FC236}">
                <a16:creationId xmlns:a16="http://schemas.microsoft.com/office/drawing/2014/main" id="{649EDDD8-16A4-BED3-7673-BB1D1390D902}"/>
              </a:ext>
            </a:extLst>
          </p:cNvPr>
          <p:cNvPicPr>
            <a:picLocks noChangeAspect="1"/>
          </p:cNvPicPr>
          <p:nvPr/>
        </p:nvPicPr>
        <p:blipFill>
          <a:blip r:embed="rId2"/>
          <a:stretch>
            <a:fillRect/>
          </a:stretch>
        </p:blipFill>
        <p:spPr>
          <a:xfrm>
            <a:off x="3395879" y="1401563"/>
            <a:ext cx="8385751" cy="4509180"/>
          </a:xfrm>
          <a:prstGeom prst="rect">
            <a:avLst/>
          </a:prstGeom>
        </p:spPr>
      </p:pic>
      <p:sp>
        <p:nvSpPr>
          <p:cNvPr id="10" name="Footer Placeholder 9">
            <a:extLst>
              <a:ext uri="{FF2B5EF4-FFF2-40B4-BE49-F238E27FC236}">
                <a16:creationId xmlns:a16="http://schemas.microsoft.com/office/drawing/2014/main" id="{3D0F9002-973F-3563-52F9-C7A2362AE719}"/>
              </a:ext>
            </a:extLst>
          </p:cNvPr>
          <p:cNvSpPr>
            <a:spLocks noGrp="1"/>
          </p:cNvSpPr>
          <p:nvPr>
            <p:ph type="ftr" sz="quarter" idx="18"/>
          </p:nvPr>
        </p:nvSpPr>
        <p:spPr/>
        <p:txBody>
          <a:bodyPr/>
          <a:lstStyle/>
          <a:p>
            <a:r>
              <a:rPr lang="es-MX" dirty="0"/>
              <a:t>Fuente: https://blog.ida.cl/estrategia-digital/comportamiento-usuarios-</a:t>
            </a:r>
            <a:r>
              <a:rPr lang="es-MX" dirty="0" err="1"/>
              <a:t>moviles</a:t>
            </a:r>
            <a:r>
              <a:rPr lang="es-MX" dirty="0"/>
              <a:t>-</a:t>
            </a:r>
            <a:r>
              <a:rPr lang="es-MX" dirty="0" err="1"/>
              <a:t>america</a:t>
            </a:r>
            <a:r>
              <a:rPr lang="es-MX" dirty="0"/>
              <a:t>-latina/#:~:text=Comportamiento%20de%20los%20usuarios%20de%20m%C3%B3viles%20en%20Am%C3%A9rica,m%C3%A1s%20usadas%20...%204%20Uso%20de%20tablets%20</a:t>
            </a:r>
            <a:endParaRPr lang="en-US" dirty="0"/>
          </a:p>
        </p:txBody>
      </p:sp>
    </p:spTree>
    <p:extLst>
      <p:ext uri="{BB962C8B-B14F-4D97-AF65-F5344CB8AC3E}">
        <p14:creationId xmlns:p14="http://schemas.microsoft.com/office/powerpoint/2010/main" val="1221443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F18BE18-A352-2108-FCF4-C202CE8255BE}"/>
              </a:ext>
            </a:extLst>
          </p:cNvPr>
          <p:cNvSpPr>
            <a:spLocks noGrp="1"/>
          </p:cNvSpPr>
          <p:nvPr>
            <p:ph type="title"/>
          </p:nvPr>
        </p:nvSpPr>
        <p:spPr>
          <a:xfrm>
            <a:off x="287999" y="1183857"/>
            <a:ext cx="2614857" cy="1312599"/>
          </a:xfrm>
        </p:spPr>
        <p:txBody>
          <a:bodyPr/>
          <a:lstStyle/>
          <a:p>
            <a:r>
              <a:rPr lang="es-MX" sz="2400" b="1" dirty="0"/>
              <a:t>Número de wearables conectados por región de 2015 a 2022</a:t>
            </a:r>
          </a:p>
        </p:txBody>
      </p:sp>
      <p:sp>
        <p:nvSpPr>
          <p:cNvPr id="9" name="Online Image Placeholder 8">
            <a:extLst>
              <a:ext uri="{FF2B5EF4-FFF2-40B4-BE49-F238E27FC236}">
                <a16:creationId xmlns:a16="http://schemas.microsoft.com/office/drawing/2014/main" id="{0BF74096-BBA5-6266-329D-AAF0B0CE0C40}"/>
              </a:ext>
            </a:extLst>
          </p:cNvPr>
          <p:cNvSpPr>
            <a:spLocks noGrp="1"/>
          </p:cNvSpPr>
          <p:nvPr>
            <p:ph type="clipArt" sz="quarter" idx="20"/>
          </p:nvPr>
        </p:nvSpPr>
        <p:spPr/>
        <p:txBody>
          <a:bodyPr/>
          <a:lstStyle/>
          <a:p>
            <a:endParaRPr lang="en-GB"/>
          </a:p>
        </p:txBody>
      </p:sp>
      <p:sp>
        <p:nvSpPr>
          <p:cNvPr id="10" name="Online Image Placeholder 9">
            <a:extLst>
              <a:ext uri="{FF2B5EF4-FFF2-40B4-BE49-F238E27FC236}">
                <a16:creationId xmlns:a16="http://schemas.microsoft.com/office/drawing/2014/main" id="{17DF98E7-817B-3790-7E94-7C61EA38E93C}"/>
              </a:ext>
            </a:extLst>
          </p:cNvPr>
          <p:cNvSpPr>
            <a:spLocks noGrp="1"/>
          </p:cNvSpPr>
          <p:nvPr>
            <p:ph type="clipArt" sz="quarter" idx="21"/>
          </p:nvPr>
        </p:nvSpPr>
        <p:spPr/>
        <p:txBody>
          <a:bodyPr/>
          <a:lstStyle/>
          <a:p>
            <a:endParaRPr lang="en-GB"/>
          </a:p>
        </p:txBody>
      </p:sp>
      <p:sp>
        <p:nvSpPr>
          <p:cNvPr id="11" name="Text Placeholder 10">
            <a:extLst>
              <a:ext uri="{FF2B5EF4-FFF2-40B4-BE49-F238E27FC236}">
                <a16:creationId xmlns:a16="http://schemas.microsoft.com/office/drawing/2014/main" id="{1ED1A16A-0022-45D5-799E-E2A79EC446B1}"/>
              </a:ext>
            </a:extLst>
          </p:cNvPr>
          <p:cNvSpPr>
            <a:spLocks noGrp="1"/>
          </p:cNvSpPr>
          <p:nvPr>
            <p:ph type="body" sz="quarter" idx="23"/>
          </p:nvPr>
        </p:nvSpPr>
        <p:spPr>
          <a:xfrm>
            <a:off x="287999" y="2831543"/>
            <a:ext cx="2400300" cy="3060000"/>
          </a:xfrm>
        </p:spPr>
        <p:txBody>
          <a:bodyPr/>
          <a:lstStyle/>
          <a:p>
            <a:pPr marL="285750" indent="-285750">
              <a:buFont typeface="Arial" panose="020B0604020202020204" pitchFamily="34" charset="0"/>
              <a:buChar char="•"/>
            </a:pPr>
            <a:r>
              <a:rPr lang="es-MX" sz="2000" dirty="0"/>
              <a:t>Uso de dispositivos inteligentes ha explotado en la última década.</a:t>
            </a:r>
          </a:p>
          <a:p>
            <a:pPr marL="285750" indent="-285750">
              <a:buFont typeface="Arial" panose="020B0604020202020204" pitchFamily="34" charset="0"/>
              <a:buChar char="•"/>
            </a:pPr>
            <a:r>
              <a:rPr lang="es-MX" sz="2000" dirty="0"/>
              <a:t>90% de los dispositivos son relojes y bandas inteligentes. </a:t>
            </a:r>
          </a:p>
          <a:p>
            <a:pPr marL="285750" indent="-285750">
              <a:buFont typeface="Arial" panose="020B0604020202020204" pitchFamily="34" charset="0"/>
              <a:buChar char="•"/>
            </a:pPr>
            <a:endParaRPr lang="en-GB" dirty="0"/>
          </a:p>
        </p:txBody>
      </p:sp>
      <p:pic>
        <p:nvPicPr>
          <p:cNvPr id="17" name="Picture 16">
            <a:extLst>
              <a:ext uri="{FF2B5EF4-FFF2-40B4-BE49-F238E27FC236}">
                <a16:creationId xmlns:a16="http://schemas.microsoft.com/office/drawing/2014/main" id="{6649F4C1-C0AD-7B7A-7401-A9960EE91D7D}"/>
              </a:ext>
            </a:extLst>
          </p:cNvPr>
          <p:cNvPicPr>
            <a:picLocks noChangeAspect="1"/>
          </p:cNvPicPr>
          <p:nvPr/>
        </p:nvPicPr>
        <p:blipFill>
          <a:blip r:embed="rId3"/>
          <a:stretch>
            <a:fillRect/>
          </a:stretch>
        </p:blipFill>
        <p:spPr>
          <a:xfrm>
            <a:off x="3138389" y="1183858"/>
            <a:ext cx="8206435" cy="5211887"/>
          </a:xfrm>
          <a:prstGeom prst="rect">
            <a:avLst/>
          </a:prstGeom>
        </p:spPr>
      </p:pic>
      <p:sp>
        <p:nvSpPr>
          <p:cNvPr id="18" name="TextBox 17">
            <a:extLst>
              <a:ext uri="{FF2B5EF4-FFF2-40B4-BE49-F238E27FC236}">
                <a16:creationId xmlns:a16="http://schemas.microsoft.com/office/drawing/2014/main" id="{A6C8C905-5F5D-5D16-71BA-28B3E626928C}"/>
              </a:ext>
            </a:extLst>
          </p:cNvPr>
          <p:cNvSpPr txBox="1"/>
          <p:nvPr/>
        </p:nvSpPr>
        <p:spPr>
          <a:xfrm rot="16200000">
            <a:off x="1863516" y="2959948"/>
            <a:ext cx="3175233" cy="95149"/>
          </a:xfrm>
          <a:prstGeom prst="rect">
            <a:avLst/>
          </a:prstGeom>
          <a:solidFill>
            <a:schemeClr val="bg1"/>
          </a:solidFill>
        </p:spPr>
        <p:txBody>
          <a:bodyPr wrap="square" lIns="0" tIns="0" rIns="0" bIns="0" rtlCol="0">
            <a:noAutofit/>
          </a:bodyPr>
          <a:lstStyle/>
          <a:p>
            <a:pPr algn="l"/>
            <a:r>
              <a:rPr lang="es-MX" sz="1000" dirty="0"/>
              <a:t>Dispositivos wearables en millones</a:t>
            </a:r>
          </a:p>
        </p:txBody>
      </p:sp>
      <p:sp>
        <p:nvSpPr>
          <p:cNvPr id="20" name="Footer Placeholder 19">
            <a:extLst>
              <a:ext uri="{FF2B5EF4-FFF2-40B4-BE49-F238E27FC236}">
                <a16:creationId xmlns:a16="http://schemas.microsoft.com/office/drawing/2014/main" id="{DE306F20-6810-75B2-C97E-20F66C36B603}"/>
              </a:ext>
            </a:extLst>
          </p:cNvPr>
          <p:cNvSpPr>
            <a:spLocks noGrp="1"/>
          </p:cNvSpPr>
          <p:nvPr>
            <p:ph type="ftr" sz="quarter" idx="18"/>
          </p:nvPr>
        </p:nvSpPr>
        <p:spPr/>
        <p:txBody>
          <a:bodyPr/>
          <a:lstStyle/>
          <a:p>
            <a:r>
              <a:rPr lang="es-MX"/>
              <a:t>Fuente: https://www.statista.com/statistics/490231/wearable-devices-worldwide-by-region/</a:t>
            </a:r>
            <a:endParaRPr lang="en-US" dirty="0"/>
          </a:p>
        </p:txBody>
      </p:sp>
    </p:spTree>
    <p:extLst>
      <p:ext uri="{BB962C8B-B14F-4D97-AF65-F5344CB8AC3E}">
        <p14:creationId xmlns:p14="http://schemas.microsoft.com/office/powerpoint/2010/main" val="19070676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1c9ac4c4-e96a-4f51-bb39-c913fdb73df4"/>
  <p:tag name="EE4P_LANGUAGE_ID" val="2057"/>
</p:tagLst>
</file>

<file path=ppt/theme/theme1.xml><?xml version="1.0" encoding="utf-8"?>
<a:theme xmlns:a="http://schemas.openxmlformats.org/drawingml/2006/main" name="HannoverRe 2024 Lime">
  <a:themeElements>
    <a:clrScheme name="HannoverRe Lime">
      <a:dk1>
        <a:sysClr val="windowText" lastClr="000000"/>
      </a:dk1>
      <a:lt1>
        <a:sysClr val="window" lastClr="FFFFFF"/>
      </a:lt1>
      <a:dk2>
        <a:srgbClr val="003C70"/>
      </a:dk2>
      <a:lt2>
        <a:srgbClr val="C1D5FF"/>
      </a:lt2>
      <a:accent1>
        <a:srgbClr val="858900"/>
      </a:accent1>
      <a:accent2>
        <a:srgbClr val="5FA04D"/>
      </a:accent2>
      <a:accent3>
        <a:srgbClr val="0077D4"/>
      </a:accent3>
      <a:accent4>
        <a:srgbClr val="846CFF"/>
      </a:accent4>
      <a:accent5>
        <a:srgbClr val="CE4169"/>
      </a:accent5>
      <a:accent6>
        <a:srgbClr val="919191"/>
      </a:accent6>
      <a:hlink>
        <a:srgbClr val="003C70"/>
      </a:hlink>
      <a:folHlink>
        <a:srgbClr val="003C70"/>
      </a:folHlink>
    </a:clrScheme>
    <a:fontScheme name="Archivo">
      <a:majorFont>
        <a:latin typeface="Archivo"/>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4169"/>
        </a:solidFill>
        <a:ln w="12700" cap="flat">
          <a:noFill/>
          <a:prstDash val="solid"/>
          <a:miter/>
        </a:ln>
      </a:spPr>
      <a:bodyPr tIns="90000" bIns="90000" rtlCol="0" anchor="ctr"/>
      <a:lstStyle>
        <a:defPPr algn="ctr">
          <a:defRPr sz="2000" dirty="0">
            <a:solidFill>
              <a:schemeClr val="bg1"/>
            </a:solidFill>
          </a:defRPr>
        </a:defPPr>
      </a:lstStyle>
    </a:spDef>
    <a:txDef>
      <a:spPr>
        <a:noFill/>
      </a:spPr>
      <a:bodyPr wrap="square" lIns="0" tIns="0" rIns="0" bIns="0" rtlCol="0">
        <a:noAutofit/>
      </a:bodyPr>
      <a:lstStyle>
        <a:defPPr algn="l">
          <a:defRPr dirty="0"/>
        </a:defPPr>
      </a:lstStyle>
    </a:txDef>
  </a:objectDefaults>
  <a:extraClrSchemeLst/>
  <a:custClrLst>
    <a:custClr name="Blue 85">
      <a:srgbClr val="C1D5FF"/>
    </a:custClr>
    <a:custClr name="Purple 85">
      <a:srgbClr val="D4CFFF"/>
    </a:custClr>
    <a:custClr name="Red 85">
      <a:srgbClr val="FFC6D0"/>
    </a:custClr>
    <a:custClr name="Lime 85">
      <a:srgbClr val="D6DD00"/>
    </a:custClr>
    <a:custClr name="Green 85">
      <a:srgbClr val="8EEA74"/>
    </a:custClr>
    <a:custClr name="Gray 85">
      <a:srgbClr val="D4D4D4"/>
    </a:custClr>
    <a:custClr name="Gray 95">
      <a:srgbClr val="F1F1F1"/>
    </a:custClr>
    <a:custClr>
      <a:srgbClr val="FFFFFF"/>
    </a:custClr>
    <a:custClr>
      <a:srgbClr val="FFFFFF"/>
    </a:custClr>
    <a:custClr>
      <a:srgbClr val="FFFFFF"/>
    </a:custClr>
    <a:custClr name="Blue 50">
      <a:srgbClr val="0077D4"/>
    </a:custClr>
    <a:custClr name="Purple 50">
      <a:srgbClr val="7658FF"/>
    </a:custClr>
    <a:custClr name="Red 50">
      <a:srgbClr val="CE4169"/>
    </a:custClr>
    <a:custClr name="Lime 50">
      <a:srgbClr val="777B00"/>
    </a:custClr>
    <a:custClr name="Green 50">
      <a:srgbClr val="4D823E"/>
    </a:custClr>
    <a:custClr name="Gray 50">
      <a:srgbClr val="777777"/>
    </a:custClr>
    <a:custClr>
      <a:srgbClr val="FFFFFF"/>
    </a:custClr>
    <a:custClr>
      <a:srgbClr val="FFFFFF"/>
    </a:custClr>
    <a:custClr>
      <a:srgbClr val="FFFFFF"/>
    </a:custClr>
    <a:custClr>
      <a:srgbClr val="FFFFFF"/>
    </a:custClr>
    <a:custClr name="Blue 25">
      <a:srgbClr val="003C70"/>
    </a:custClr>
    <a:custClr name="Purple 25">
      <a:srgbClr val="3B2398"/>
    </a:custClr>
    <a:custClr name="Red 25">
      <a:srgbClr val="721833"/>
    </a:custClr>
    <a:custClr name="Lime 25">
      <a:srgbClr val="3C3E00"/>
    </a:custClr>
    <a:custClr name="Green 25">
      <a:srgbClr val="25421C"/>
    </a:custClr>
    <a:custClr name="Gray 25">
      <a:srgbClr val="3B3B3B"/>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HannoverRe_PPT-Master_20240611" id="{F3240D97-7D97-40B7-A5C9-134683795E76}" vid="{ACE3EDCC-7E89-4A2E-BDEB-96C6BD44DCAB}"/>
    </a:ext>
  </a:extLst>
</a:theme>
</file>

<file path=ppt/theme/theme2.xml><?xml version="1.0" encoding="utf-8"?>
<a:theme xmlns:a="http://schemas.openxmlformats.org/drawingml/2006/main" name="HannoverRe 2024 Green">
  <a:themeElements>
    <a:clrScheme name="HannoverRe Green">
      <a:dk1>
        <a:sysClr val="windowText" lastClr="000000"/>
      </a:dk1>
      <a:lt1>
        <a:sysClr val="window" lastClr="FFFFFF"/>
      </a:lt1>
      <a:dk2>
        <a:srgbClr val="003C70"/>
      </a:dk2>
      <a:lt2>
        <a:srgbClr val="C1D5FF"/>
      </a:lt2>
      <a:accent1>
        <a:srgbClr val="5FA04D"/>
      </a:accent1>
      <a:accent2>
        <a:srgbClr val="0077D4"/>
      </a:accent2>
      <a:accent3>
        <a:srgbClr val="846CFF"/>
      </a:accent3>
      <a:accent4>
        <a:srgbClr val="CE4169"/>
      </a:accent4>
      <a:accent5>
        <a:srgbClr val="858900"/>
      </a:accent5>
      <a:accent6>
        <a:srgbClr val="919191"/>
      </a:accent6>
      <a:hlink>
        <a:srgbClr val="003C70"/>
      </a:hlink>
      <a:folHlink>
        <a:srgbClr val="003C70"/>
      </a:folHlink>
    </a:clrScheme>
    <a:fontScheme name="Archivo">
      <a:majorFont>
        <a:latin typeface="Archivo"/>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4169"/>
        </a:solidFill>
        <a:ln w="12700" cap="flat">
          <a:noFill/>
          <a:prstDash val="solid"/>
          <a:miter/>
        </a:ln>
      </a:spPr>
      <a:bodyPr tIns="90000" bIns="90000" rtlCol="0" anchor="ctr"/>
      <a:lstStyle>
        <a:defPPr algn="ctr">
          <a:defRPr sz="2000" dirty="0">
            <a:solidFill>
              <a:schemeClr val="bg1"/>
            </a:solidFill>
          </a:defRPr>
        </a:defPPr>
      </a:lstStyle>
    </a:spDef>
    <a:txDef>
      <a:spPr>
        <a:noFill/>
      </a:spPr>
      <a:bodyPr wrap="square" lIns="0" tIns="0" rIns="0" bIns="0" rtlCol="0">
        <a:noAutofit/>
      </a:bodyPr>
      <a:lstStyle>
        <a:defPPr algn="l">
          <a:defRPr dirty="0"/>
        </a:defPPr>
      </a:lstStyle>
    </a:txDef>
  </a:objectDefaults>
  <a:extraClrSchemeLst/>
  <a:custClrLst>
    <a:custClr name="Blue 85">
      <a:srgbClr val="C1D5FF"/>
    </a:custClr>
    <a:custClr name="Purple 85">
      <a:srgbClr val="D4CFFF"/>
    </a:custClr>
    <a:custClr name="Red 85">
      <a:srgbClr val="FFC6D0"/>
    </a:custClr>
    <a:custClr name="Lime 85">
      <a:srgbClr val="D6DD00"/>
    </a:custClr>
    <a:custClr name="Green 85">
      <a:srgbClr val="8EEA74"/>
    </a:custClr>
    <a:custClr name="Gray 85">
      <a:srgbClr val="D4D4D4"/>
    </a:custClr>
    <a:custClr name="Gray 95">
      <a:srgbClr val="F1F1F1"/>
    </a:custClr>
    <a:custClr>
      <a:srgbClr val="FFFFFF"/>
    </a:custClr>
    <a:custClr>
      <a:srgbClr val="FFFFFF"/>
    </a:custClr>
    <a:custClr>
      <a:srgbClr val="FFFFFF"/>
    </a:custClr>
    <a:custClr name="Blue 50">
      <a:srgbClr val="0077D4"/>
    </a:custClr>
    <a:custClr name="Purple 50">
      <a:srgbClr val="7658FF"/>
    </a:custClr>
    <a:custClr name="Red 50">
      <a:srgbClr val="CE4169"/>
    </a:custClr>
    <a:custClr name="Lime 50">
      <a:srgbClr val="777B00"/>
    </a:custClr>
    <a:custClr name="Green 50">
      <a:srgbClr val="4D823E"/>
    </a:custClr>
    <a:custClr name="Gray 50">
      <a:srgbClr val="777777"/>
    </a:custClr>
    <a:custClr>
      <a:srgbClr val="FFFFFF"/>
    </a:custClr>
    <a:custClr>
      <a:srgbClr val="FFFFFF"/>
    </a:custClr>
    <a:custClr>
      <a:srgbClr val="FFFFFF"/>
    </a:custClr>
    <a:custClr>
      <a:srgbClr val="FFFFFF"/>
    </a:custClr>
    <a:custClr name="Blue 25">
      <a:srgbClr val="003C70"/>
    </a:custClr>
    <a:custClr name="Purple 25">
      <a:srgbClr val="3B2398"/>
    </a:custClr>
    <a:custClr name="Red 25">
      <a:srgbClr val="721833"/>
    </a:custClr>
    <a:custClr name="Lime 25">
      <a:srgbClr val="3C3E00"/>
    </a:custClr>
    <a:custClr name="Green 25">
      <a:srgbClr val="25421C"/>
    </a:custClr>
    <a:custClr name="Gray 25">
      <a:srgbClr val="3B3B3B"/>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HannoverRe_PPT-Master_20240611" id="{F3240D97-7D97-40B7-A5C9-134683795E76}" vid="{FDC6DAE6-3156-4844-AD96-668B9E2ED181}"/>
    </a:ext>
  </a:extLst>
</a:theme>
</file>

<file path=ppt/theme/theme3.xml><?xml version="1.0" encoding="utf-8"?>
<a:theme xmlns:a="http://schemas.openxmlformats.org/drawingml/2006/main" name="HannoverRe 2024 Blue">
  <a:themeElements>
    <a:clrScheme name="HannoverRe_Blue">
      <a:dk1>
        <a:sysClr val="windowText" lastClr="000000"/>
      </a:dk1>
      <a:lt1>
        <a:sysClr val="window" lastClr="FFFFFF"/>
      </a:lt1>
      <a:dk2>
        <a:srgbClr val="003C70"/>
      </a:dk2>
      <a:lt2>
        <a:srgbClr val="C1D5FF"/>
      </a:lt2>
      <a:accent1>
        <a:srgbClr val="0077D4"/>
      </a:accent1>
      <a:accent2>
        <a:srgbClr val="846CFF"/>
      </a:accent2>
      <a:accent3>
        <a:srgbClr val="CE4169"/>
      </a:accent3>
      <a:accent4>
        <a:srgbClr val="858900"/>
      </a:accent4>
      <a:accent5>
        <a:srgbClr val="5FA04D"/>
      </a:accent5>
      <a:accent6>
        <a:srgbClr val="919191"/>
      </a:accent6>
      <a:hlink>
        <a:srgbClr val="003C70"/>
      </a:hlink>
      <a:folHlink>
        <a:srgbClr val="003C70"/>
      </a:folHlink>
    </a:clrScheme>
    <a:fontScheme name="Archivo">
      <a:majorFont>
        <a:latin typeface="Archivo"/>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4169"/>
        </a:solidFill>
        <a:ln w="12700" cap="flat">
          <a:noFill/>
          <a:prstDash val="solid"/>
          <a:miter/>
        </a:ln>
      </a:spPr>
      <a:bodyPr tIns="90000" bIns="90000" rtlCol="0" anchor="ctr"/>
      <a:lstStyle>
        <a:defPPr algn="ctr">
          <a:defRPr sz="2000" dirty="0">
            <a:solidFill>
              <a:schemeClr val="bg1"/>
            </a:solidFill>
          </a:defRPr>
        </a:defPPr>
      </a:lstStyle>
    </a:spDef>
    <a:txDef>
      <a:spPr>
        <a:noFill/>
      </a:spPr>
      <a:bodyPr wrap="square" lIns="0" tIns="0" rIns="0" bIns="0" rtlCol="0">
        <a:noAutofit/>
      </a:bodyPr>
      <a:lstStyle>
        <a:defPPr algn="l">
          <a:defRPr dirty="0"/>
        </a:defPPr>
      </a:lstStyle>
    </a:txDef>
  </a:objectDefaults>
  <a:extraClrSchemeLst/>
  <a:custClrLst>
    <a:custClr name="Blue 85">
      <a:srgbClr val="C1D5FF"/>
    </a:custClr>
    <a:custClr name="Purple 85">
      <a:srgbClr val="D4CFFF"/>
    </a:custClr>
    <a:custClr name="Red 85">
      <a:srgbClr val="FFC6D0"/>
    </a:custClr>
    <a:custClr name="Lime 85">
      <a:srgbClr val="D6DD00"/>
    </a:custClr>
    <a:custClr name="Green 85">
      <a:srgbClr val="8EEA74"/>
    </a:custClr>
    <a:custClr name="Gray 85">
      <a:srgbClr val="D4D4D4"/>
    </a:custClr>
    <a:custClr name="Gray 95">
      <a:srgbClr val="F1F1F1"/>
    </a:custClr>
    <a:custClr>
      <a:srgbClr val="FFFFFF"/>
    </a:custClr>
    <a:custClr>
      <a:srgbClr val="FFFFFF"/>
    </a:custClr>
    <a:custClr>
      <a:srgbClr val="FFFFFF"/>
    </a:custClr>
    <a:custClr name="Blue 50">
      <a:srgbClr val="0077D4"/>
    </a:custClr>
    <a:custClr name="Purple 50">
      <a:srgbClr val="7658FF"/>
    </a:custClr>
    <a:custClr name="Red 50">
      <a:srgbClr val="CE4169"/>
    </a:custClr>
    <a:custClr name="Lime 50">
      <a:srgbClr val="777B00"/>
    </a:custClr>
    <a:custClr name="Green 50">
      <a:srgbClr val="4D823E"/>
    </a:custClr>
    <a:custClr name="Gray 50">
      <a:srgbClr val="777777"/>
    </a:custClr>
    <a:custClr>
      <a:srgbClr val="FFFFFF"/>
    </a:custClr>
    <a:custClr>
      <a:srgbClr val="FFFFFF"/>
    </a:custClr>
    <a:custClr>
      <a:srgbClr val="FFFFFF"/>
    </a:custClr>
    <a:custClr>
      <a:srgbClr val="FFFFFF"/>
    </a:custClr>
    <a:custClr name="Blue 25">
      <a:srgbClr val="003C70"/>
    </a:custClr>
    <a:custClr name="Purple 25">
      <a:srgbClr val="3B2398"/>
    </a:custClr>
    <a:custClr name="Red 25">
      <a:srgbClr val="721833"/>
    </a:custClr>
    <a:custClr name="Lime 25">
      <a:srgbClr val="3C3E00"/>
    </a:custClr>
    <a:custClr name="Green 25">
      <a:srgbClr val="25421C"/>
    </a:custClr>
    <a:custClr name="Gray 25">
      <a:srgbClr val="3B3B3B"/>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HannoverRe_PPT-Master_20240611" id="{F3240D97-7D97-40B7-A5C9-134683795E76}" vid="{8A08C47B-E68F-4C1D-B596-2F05C4F332AF}"/>
    </a:ext>
  </a:extLst>
</a:theme>
</file>

<file path=ppt/theme/theme4.xml><?xml version="1.0" encoding="utf-8"?>
<a:theme xmlns:a="http://schemas.openxmlformats.org/drawingml/2006/main" name="HannoverRe 2024 Purple">
  <a:themeElements>
    <a:clrScheme name="HannoverRe purple">
      <a:dk1>
        <a:sysClr val="windowText" lastClr="000000"/>
      </a:dk1>
      <a:lt1>
        <a:sysClr val="window" lastClr="FFFFFF"/>
      </a:lt1>
      <a:dk2>
        <a:srgbClr val="003C70"/>
      </a:dk2>
      <a:lt2>
        <a:srgbClr val="C1D5FF"/>
      </a:lt2>
      <a:accent1>
        <a:srgbClr val="846CFF"/>
      </a:accent1>
      <a:accent2>
        <a:srgbClr val="CE4169"/>
      </a:accent2>
      <a:accent3>
        <a:srgbClr val="858900"/>
      </a:accent3>
      <a:accent4>
        <a:srgbClr val="5FA04D"/>
      </a:accent4>
      <a:accent5>
        <a:srgbClr val="0077D4"/>
      </a:accent5>
      <a:accent6>
        <a:srgbClr val="919191"/>
      </a:accent6>
      <a:hlink>
        <a:srgbClr val="003C70"/>
      </a:hlink>
      <a:folHlink>
        <a:srgbClr val="003C70"/>
      </a:folHlink>
    </a:clrScheme>
    <a:fontScheme name="Archivo">
      <a:majorFont>
        <a:latin typeface="Archivo"/>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4169"/>
        </a:solidFill>
        <a:ln w="12700" cap="flat">
          <a:noFill/>
          <a:prstDash val="solid"/>
          <a:miter/>
        </a:ln>
      </a:spPr>
      <a:bodyPr tIns="90000" bIns="90000" rtlCol="0" anchor="ctr"/>
      <a:lstStyle>
        <a:defPPr algn="ctr">
          <a:defRPr sz="2000" dirty="0">
            <a:solidFill>
              <a:schemeClr val="bg1"/>
            </a:solidFill>
          </a:defRPr>
        </a:defPPr>
      </a:lstStyle>
    </a:spDef>
    <a:txDef>
      <a:spPr>
        <a:noFill/>
      </a:spPr>
      <a:bodyPr wrap="square" lIns="0" tIns="0" rIns="0" bIns="0" rtlCol="0">
        <a:noAutofit/>
      </a:bodyPr>
      <a:lstStyle>
        <a:defPPr algn="l">
          <a:defRPr dirty="0"/>
        </a:defPPr>
      </a:lstStyle>
    </a:txDef>
  </a:objectDefaults>
  <a:extraClrSchemeLst/>
  <a:custClrLst>
    <a:custClr name="Blue 85">
      <a:srgbClr val="C1D5FF"/>
    </a:custClr>
    <a:custClr name="Purple 85">
      <a:srgbClr val="D4CFFF"/>
    </a:custClr>
    <a:custClr name="Red 85">
      <a:srgbClr val="FFC6D0"/>
    </a:custClr>
    <a:custClr name="Lime 85">
      <a:srgbClr val="D6DD00"/>
    </a:custClr>
    <a:custClr name="Green 85">
      <a:srgbClr val="8EEA74"/>
    </a:custClr>
    <a:custClr name="Gray 85">
      <a:srgbClr val="D4D4D4"/>
    </a:custClr>
    <a:custClr name="Gray 95">
      <a:srgbClr val="F1F1F1"/>
    </a:custClr>
    <a:custClr>
      <a:srgbClr val="FFFFFF"/>
    </a:custClr>
    <a:custClr>
      <a:srgbClr val="FFFFFF"/>
    </a:custClr>
    <a:custClr>
      <a:srgbClr val="FFFFFF"/>
    </a:custClr>
    <a:custClr name="Blue 50">
      <a:srgbClr val="0077D4"/>
    </a:custClr>
    <a:custClr name="Purple 50">
      <a:srgbClr val="7658FF"/>
    </a:custClr>
    <a:custClr name="Red 50">
      <a:srgbClr val="CE4169"/>
    </a:custClr>
    <a:custClr name="Lime 50">
      <a:srgbClr val="777B00"/>
    </a:custClr>
    <a:custClr name="Green 50">
      <a:srgbClr val="4D823E"/>
    </a:custClr>
    <a:custClr name="Gray 50">
      <a:srgbClr val="777777"/>
    </a:custClr>
    <a:custClr>
      <a:srgbClr val="FFFFFF"/>
    </a:custClr>
    <a:custClr>
      <a:srgbClr val="FFFFFF"/>
    </a:custClr>
    <a:custClr>
      <a:srgbClr val="FFFFFF"/>
    </a:custClr>
    <a:custClr>
      <a:srgbClr val="FFFFFF"/>
    </a:custClr>
    <a:custClr name="Blue 25">
      <a:srgbClr val="003C70"/>
    </a:custClr>
    <a:custClr name="Purple 25">
      <a:srgbClr val="3B2398"/>
    </a:custClr>
    <a:custClr name="Red 25">
      <a:srgbClr val="721833"/>
    </a:custClr>
    <a:custClr name="Lime 25">
      <a:srgbClr val="3C3E00"/>
    </a:custClr>
    <a:custClr name="Green 25">
      <a:srgbClr val="25421C"/>
    </a:custClr>
    <a:custClr name="Gray 25">
      <a:srgbClr val="3B3B3B"/>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HannoverRe_PPT-Master_20240611" id="{F3240D97-7D97-40B7-A5C9-134683795E76}" vid="{090C7CE9-A439-4D2D-A72A-E6B7FD1C6DCF}"/>
    </a:ext>
  </a:extLst>
</a:theme>
</file>

<file path=ppt/theme/theme5.xml><?xml version="1.0" encoding="utf-8"?>
<a:theme xmlns:a="http://schemas.openxmlformats.org/drawingml/2006/main" name="HannoverRe 2024 Red">
  <a:themeElements>
    <a:clrScheme name="HannoverRe Red">
      <a:dk1>
        <a:sysClr val="windowText" lastClr="000000"/>
      </a:dk1>
      <a:lt1>
        <a:sysClr val="window" lastClr="FFFFFF"/>
      </a:lt1>
      <a:dk2>
        <a:srgbClr val="003C70"/>
      </a:dk2>
      <a:lt2>
        <a:srgbClr val="C1D5FF"/>
      </a:lt2>
      <a:accent1>
        <a:srgbClr val="CE4169"/>
      </a:accent1>
      <a:accent2>
        <a:srgbClr val="858900"/>
      </a:accent2>
      <a:accent3>
        <a:srgbClr val="5FA04D"/>
      </a:accent3>
      <a:accent4>
        <a:srgbClr val="0077D4"/>
      </a:accent4>
      <a:accent5>
        <a:srgbClr val="846CFF"/>
      </a:accent5>
      <a:accent6>
        <a:srgbClr val="919191"/>
      </a:accent6>
      <a:hlink>
        <a:srgbClr val="003C70"/>
      </a:hlink>
      <a:folHlink>
        <a:srgbClr val="003C70"/>
      </a:folHlink>
    </a:clrScheme>
    <a:fontScheme name="Archivo">
      <a:majorFont>
        <a:latin typeface="Archivo"/>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4169"/>
        </a:solidFill>
        <a:ln w="12700" cap="flat">
          <a:noFill/>
          <a:prstDash val="solid"/>
          <a:miter/>
        </a:ln>
      </a:spPr>
      <a:bodyPr tIns="90000" bIns="90000" rtlCol="0" anchor="ctr"/>
      <a:lstStyle>
        <a:defPPr algn="ctr">
          <a:defRPr sz="2000" dirty="0">
            <a:solidFill>
              <a:schemeClr val="bg1"/>
            </a:solidFill>
          </a:defRPr>
        </a:defPPr>
      </a:lstStyle>
    </a:spDef>
    <a:txDef>
      <a:spPr>
        <a:noFill/>
      </a:spPr>
      <a:bodyPr wrap="square" lIns="0" tIns="0" rIns="0" bIns="0" rtlCol="0">
        <a:noAutofit/>
      </a:bodyPr>
      <a:lstStyle>
        <a:defPPr algn="l">
          <a:defRPr dirty="0"/>
        </a:defPPr>
      </a:lstStyle>
    </a:txDef>
  </a:objectDefaults>
  <a:extraClrSchemeLst/>
  <a:custClrLst>
    <a:custClr name="Blue 85">
      <a:srgbClr val="C1D5FF"/>
    </a:custClr>
    <a:custClr name="Purple 85">
      <a:srgbClr val="D4CFFF"/>
    </a:custClr>
    <a:custClr name="Red 85">
      <a:srgbClr val="FFC6D0"/>
    </a:custClr>
    <a:custClr name="Lime 85">
      <a:srgbClr val="D6DD00"/>
    </a:custClr>
    <a:custClr name="Green 85">
      <a:srgbClr val="8EEA74"/>
    </a:custClr>
    <a:custClr name="Gray 85">
      <a:srgbClr val="D4D4D4"/>
    </a:custClr>
    <a:custClr name="Gray 95">
      <a:srgbClr val="F1F1F1"/>
    </a:custClr>
    <a:custClr>
      <a:srgbClr val="FFFFFF"/>
    </a:custClr>
    <a:custClr>
      <a:srgbClr val="FFFFFF"/>
    </a:custClr>
    <a:custClr>
      <a:srgbClr val="FFFFFF"/>
    </a:custClr>
    <a:custClr name="Blue 50">
      <a:srgbClr val="0077D4"/>
    </a:custClr>
    <a:custClr name="Purple 50">
      <a:srgbClr val="7658FF"/>
    </a:custClr>
    <a:custClr name="Red 50">
      <a:srgbClr val="CE4169"/>
    </a:custClr>
    <a:custClr name="Lime 50">
      <a:srgbClr val="777B00"/>
    </a:custClr>
    <a:custClr name="Green 50">
      <a:srgbClr val="4D823E"/>
    </a:custClr>
    <a:custClr name="Gray 50">
      <a:srgbClr val="777777"/>
    </a:custClr>
    <a:custClr>
      <a:srgbClr val="FFFFFF"/>
    </a:custClr>
    <a:custClr>
      <a:srgbClr val="FFFFFF"/>
    </a:custClr>
    <a:custClr>
      <a:srgbClr val="FFFFFF"/>
    </a:custClr>
    <a:custClr>
      <a:srgbClr val="FFFFFF"/>
    </a:custClr>
    <a:custClr name="Blue 25">
      <a:srgbClr val="003C70"/>
    </a:custClr>
    <a:custClr name="Purple 25">
      <a:srgbClr val="3B2398"/>
    </a:custClr>
    <a:custClr name="Red 25">
      <a:srgbClr val="721833"/>
    </a:custClr>
    <a:custClr name="Lime 25">
      <a:srgbClr val="3C3E00"/>
    </a:custClr>
    <a:custClr name="Green 25">
      <a:srgbClr val="25421C"/>
    </a:custClr>
    <a:custClr name="Gray 25">
      <a:srgbClr val="3B3B3B"/>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HannoverRe_PPT-Master_20240611" id="{F3240D97-7D97-40B7-A5C9-134683795E76}" vid="{79FDA243-20F4-46EE-9CEF-58F00344BEC1}"/>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36CBBB022C95749A48572E1458EC097" ma:contentTypeVersion="15" ma:contentTypeDescription="Create a new document." ma:contentTypeScope="" ma:versionID="0d17c00db6ea81142870f05c7d1f5434">
  <xsd:schema xmlns:xsd="http://www.w3.org/2001/XMLSchema" xmlns:xs="http://www.w3.org/2001/XMLSchema" xmlns:p="http://schemas.microsoft.com/office/2006/metadata/properties" xmlns:ns3="dc4d20a3-f88a-4307-9456-53cb8b437caa" xmlns:ns4="a7b7af21-d4a1-4c49-a18e-ae1f7b40f1a9" targetNamespace="http://schemas.microsoft.com/office/2006/metadata/properties" ma:root="true" ma:fieldsID="fbf6bdb70f3380a5d1dad026d26c2aa1" ns3:_="" ns4:_="">
    <xsd:import namespace="dc4d20a3-f88a-4307-9456-53cb8b437caa"/>
    <xsd:import namespace="a7b7af21-d4a1-4c49-a18e-ae1f7b40f1a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4d20a3-f88a-4307-9456-53cb8b437c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b7af21-d4a1-4c49-a18e-ae1f7b40f1a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dc4d20a3-f88a-4307-9456-53cb8b437caa" xsi:nil="true"/>
  </documentManagement>
</p:properties>
</file>

<file path=customXml/itemProps1.xml><?xml version="1.0" encoding="utf-8"?>
<ds:datastoreItem xmlns:ds="http://schemas.openxmlformats.org/officeDocument/2006/customXml" ds:itemID="{22AA8CD2-721B-4E89-A936-E772EEDB548A}">
  <ds:schemaRefs>
    <ds:schemaRef ds:uri="http://schemas.microsoft.com/sharepoint/v3/contenttype/forms"/>
  </ds:schemaRefs>
</ds:datastoreItem>
</file>

<file path=customXml/itemProps2.xml><?xml version="1.0" encoding="utf-8"?>
<ds:datastoreItem xmlns:ds="http://schemas.openxmlformats.org/officeDocument/2006/customXml" ds:itemID="{1C2330F6-8547-439C-A4B0-CD3F04CA0F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4d20a3-f88a-4307-9456-53cb8b437caa"/>
    <ds:schemaRef ds:uri="a7b7af21-d4a1-4c49-a18e-ae1f7b40f1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A3A0CD-3755-43D4-B614-033B56FA59A0}">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a7b7af21-d4a1-4c49-a18e-ae1f7b40f1a9"/>
    <ds:schemaRef ds:uri="http://purl.org/dc/terms/"/>
    <ds:schemaRef ds:uri="http://schemas.openxmlformats.org/package/2006/metadata/core-properties"/>
    <ds:schemaRef ds:uri="dc4d20a3-f88a-4307-9456-53cb8b437ca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HannoverRe_PPT-Master_20240611</Template>
  <TotalTime>8690</TotalTime>
  <Words>966</Words>
  <Application>Microsoft Office PowerPoint</Application>
  <PresentationFormat>Widescreen</PresentationFormat>
  <Paragraphs>149</Paragraphs>
  <Slides>20</Slides>
  <Notes>16</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20</vt:i4>
      </vt:variant>
    </vt:vector>
  </HeadingPairs>
  <TitlesOfParts>
    <vt:vector size="30" baseType="lpstr">
      <vt:lpstr>Wingdings</vt:lpstr>
      <vt:lpstr>Arial</vt:lpstr>
      <vt:lpstr>Archivo</vt:lpstr>
      <vt:lpstr>Symbol</vt:lpstr>
      <vt:lpstr>Calibri</vt:lpstr>
      <vt:lpstr>HannoverRe 2024 Lime</vt:lpstr>
      <vt:lpstr>HannoverRe 2024 Green</vt:lpstr>
      <vt:lpstr>HannoverRe 2024 Blue</vt:lpstr>
      <vt:lpstr>HannoverRe 2024 Purple</vt:lpstr>
      <vt:lpstr>HannoverRe 2024 Red</vt:lpstr>
      <vt:lpstr>Innovaciones Revolucionarias para Seguros Integrales </vt:lpstr>
      <vt:lpstr>PowerPoint Presentation</vt:lpstr>
      <vt:lpstr>Causas de mortalidad 2022 vs 2050  </vt:lpstr>
      <vt:lpstr>PowerPoint Presentation</vt:lpstr>
      <vt:lpstr>Retos </vt:lpstr>
      <vt:lpstr>Herramientas</vt:lpstr>
      <vt:lpstr>Herramientas</vt:lpstr>
      <vt:lpstr>Utilización de dispositivos en América Latina </vt:lpstr>
      <vt:lpstr>Número de wearables conectados por región de 2015 a 2022</vt:lpstr>
      <vt:lpstr>Volumen de actividad e intensidad asociadas a la mortalidad </vt:lpstr>
      <vt:lpstr>Relación entre actividad física y la reducción de la mortalidad comparado con grupo sedentario</vt:lpstr>
      <vt:lpstr>PowerPoint Presentation</vt:lpstr>
      <vt:lpstr>PowerPoint Presentation</vt:lpstr>
      <vt:lpstr>PowerPoint Presentation</vt:lpstr>
      <vt:lpstr>Salud clínica + digital en Seguros </vt:lpstr>
      <vt:lpstr>Vitality: Hacer a las personas más saludables, mejorar y proteger sus vidas </vt:lpstr>
      <vt:lpstr>PowerPoint Presentation</vt:lpstr>
      <vt:lpstr>Retos</vt:lpstr>
      <vt:lpstr>PowerPoint Presentation</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Innovaciones Revolucionarias para Seguros Integrales</dc:title>
  <cp:lastModifiedBy>Alma-Gabriela Vera-Calzada</cp:lastModifiedBy>
  <cp:revision>10</cp:revision>
  <cp:lastPrinted>2000-01-01T06:00:00Z</cp:lastPrinted>
  <dcterms:created xsi:type="dcterms:W3CDTF">2024-08-28T19:29:35Z</dcterms:created>
  <dcterms:modified xsi:type="dcterms:W3CDTF">2024-09-05T18:41:26Z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0x010100E36CBBB022C95749A48572E1458EC097</vt:lpwstr>
  </property>
</Properties>
</file>