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9" r:id="rId5"/>
    <p:sldId id="266" r:id="rId6"/>
    <p:sldId id="267" r:id="rId7"/>
    <p:sldId id="275" r:id="rId8"/>
    <p:sldId id="276" r:id="rId9"/>
    <p:sldId id="268" r:id="rId10"/>
    <p:sldId id="277" r:id="rId11"/>
    <p:sldId id="279" r:id="rId12"/>
    <p:sldId id="291" r:id="rId13"/>
    <p:sldId id="285" r:id="rId14"/>
    <p:sldId id="294" r:id="rId15"/>
    <p:sldId id="272" r:id="rId16"/>
    <p:sldId id="283" r:id="rId17"/>
    <p:sldId id="292" r:id="rId18"/>
    <p:sldId id="293" r:id="rId19"/>
    <p:sldId id="280" r:id="rId20"/>
    <p:sldId id="295" r:id="rId21"/>
    <p:sldId id="300" r:id="rId22"/>
    <p:sldId id="301" r:id="rId23"/>
    <p:sldId id="298" r:id="rId24"/>
    <p:sldId id="296" r:id="rId25"/>
    <p:sldId id="289" r:id="rId26"/>
    <p:sldId id="302" r:id="rId27"/>
    <p:sldId id="282" r:id="rId28"/>
    <p:sldId id="303" r:id="rId29"/>
    <p:sldId id="304" r:id="rId30"/>
    <p:sldId id="12594" r:id="rId31"/>
    <p:sldId id="265"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4344" userDrawn="1">
          <p15:clr>
            <a:srgbClr val="A4A3A4"/>
          </p15:clr>
        </p15:guide>
        <p15:guide id="3" pos="5664" userDrawn="1">
          <p15:clr>
            <a:srgbClr val="A4A3A4"/>
          </p15:clr>
        </p15:guide>
        <p15:guide id="4" pos="515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6" autoAdjust="0"/>
    <p:restoredTop sz="95226" autoAdjust="0"/>
  </p:normalViewPr>
  <p:slideViewPr>
    <p:cSldViewPr snapToGrid="0">
      <p:cViewPr varScale="1">
        <p:scale>
          <a:sx n="86" d="100"/>
          <a:sy n="86" d="100"/>
        </p:scale>
        <p:origin x="331" y="58"/>
      </p:cViewPr>
      <p:guideLst>
        <p:guide orient="horz" pos="1008"/>
        <p:guide pos="4344"/>
        <p:guide pos="5664"/>
        <p:guide pos="5154"/>
      </p:guideLst>
    </p:cSldViewPr>
  </p:slideViewPr>
  <p:notesTextViewPr>
    <p:cViewPr>
      <p:scale>
        <a:sx n="3" d="2"/>
        <a:sy n="3" d="2"/>
      </p:scale>
      <p:origin x="0" y="0"/>
    </p:cViewPr>
  </p:notesTextViewPr>
  <p:notesViewPr>
    <p:cSldViewPr snapToGrid="0" showGuides="1">
      <p:cViewPr varScale="1">
        <p:scale>
          <a:sx n="79" d="100"/>
          <a:sy n="79" d="100"/>
        </p:scale>
        <p:origin x="3369"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FCC-40CA-9224-A3D3AD1674C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FCC-40CA-9224-A3D3AD1674C9}"/>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FCC-40CA-9224-A3D3AD1674C9}"/>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1FCC-40CA-9224-A3D3AD1674C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Moderate need to improve</c:v>
                </c:pt>
                <c:pt idx="1">
                  <c:v>Significant need to improve</c:v>
                </c:pt>
                <c:pt idx="2">
                  <c:v>No Need to improve</c:v>
                </c:pt>
              </c:strCache>
            </c:strRef>
          </c:cat>
          <c:val>
            <c:numRef>
              <c:f>Sheet1!$B$2:$B$5</c:f>
              <c:numCache>
                <c:formatCode>0%</c:formatCode>
                <c:ptCount val="4"/>
                <c:pt idx="0">
                  <c:v>0.65</c:v>
                </c:pt>
                <c:pt idx="1">
                  <c:v>0.2</c:v>
                </c:pt>
                <c:pt idx="2">
                  <c:v>0.15</c:v>
                </c:pt>
              </c:numCache>
            </c:numRef>
          </c:val>
          <c:extLst>
            <c:ext xmlns:c16="http://schemas.microsoft.com/office/drawing/2014/chart" uri="{C3380CC4-5D6E-409C-BE32-E72D297353CC}">
              <c16:uniqueId val="{00000000-9A08-43C8-86EC-D40B10636A0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pattFill prst="narVert">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Improved risk selection</c:v>
                </c:pt>
                <c:pt idx="1">
                  <c:v>Competition in the market</c:v>
                </c:pt>
                <c:pt idx="2">
                  <c:v>Cost</c:v>
                </c:pt>
                <c:pt idx="3">
                  <c:v>All of the above</c:v>
                </c:pt>
                <c:pt idx="4">
                  <c:v>Efficiency</c:v>
                </c:pt>
                <c:pt idx="5">
                  <c:v>Improved customer experience </c:v>
                </c:pt>
                <c:pt idx="6">
                  <c:v>Speed to issue the policy</c:v>
                </c:pt>
              </c:strCache>
            </c:strRef>
          </c:cat>
          <c:val>
            <c:numRef>
              <c:f>Sheet1!$B$2:$B$8</c:f>
              <c:numCache>
                <c:formatCode>0%</c:formatCode>
                <c:ptCount val="7"/>
                <c:pt idx="0">
                  <c:v>0.28999999999999998</c:v>
                </c:pt>
                <c:pt idx="1">
                  <c:v>0.35</c:v>
                </c:pt>
                <c:pt idx="2">
                  <c:v>0.35</c:v>
                </c:pt>
                <c:pt idx="3">
                  <c:v>0.35</c:v>
                </c:pt>
                <c:pt idx="4">
                  <c:v>0.41</c:v>
                </c:pt>
                <c:pt idx="5">
                  <c:v>0.53</c:v>
                </c:pt>
                <c:pt idx="6">
                  <c:v>0.53</c:v>
                </c:pt>
              </c:numCache>
            </c:numRef>
          </c:val>
          <c:extLst>
            <c:ext xmlns:c16="http://schemas.microsoft.com/office/drawing/2014/chart" uri="{C3380CC4-5D6E-409C-BE32-E72D297353CC}">
              <c16:uniqueId val="{00000000-CF45-43BC-913D-097D62B7599B}"/>
            </c:ext>
          </c:extLst>
        </c:ser>
        <c:dLbls>
          <c:dLblPos val="inEnd"/>
          <c:showLegendKey val="0"/>
          <c:showVal val="1"/>
          <c:showCatName val="0"/>
          <c:showSerName val="0"/>
          <c:showPercent val="0"/>
          <c:showBubbleSize val="0"/>
        </c:dLbls>
        <c:gapWidth val="227"/>
        <c:overlap val="-48"/>
        <c:axId val="889164600"/>
        <c:axId val="889162080"/>
      </c:barChart>
      <c:catAx>
        <c:axId val="889164600"/>
        <c:scaling>
          <c:orientation val="minMax"/>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889162080"/>
        <c:crosses val="autoZero"/>
        <c:auto val="1"/>
        <c:lblAlgn val="ctr"/>
        <c:lblOffset val="100"/>
        <c:noMultiLvlLbl val="0"/>
      </c:catAx>
      <c:valAx>
        <c:axId val="889162080"/>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889164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3rd most important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Perecntage offers declined</c:v>
                </c:pt>
                <c:pt idx="1">
                  <c:v>Underwriting &amp; interview results</c:v>
                </c:pt>
                <c:pt idx="2">
                  <c:v>Percentage of offers made (relative to toal UW cases)</c:v>
                </c:pt>
                <c:pt idx="3">
                  <c:v>Percentage offers placed</c:v>
                </c:pt>
                <c:pt idx="4">
                  <c:v>Average UW expense per policy</c:v>
                </c:pt>
                <c:pt idx="5">
                  <c:v>Volume placed</c:v>
                </c:pt>
                <c:pt idx="6">
                  <c:v>Case reviewed per UW</c:v>
                </c:pt>
                <c:pt idx="7">
                  <c:v>Average UW time</c:v>
                </c:pt>
              </c:strCache>
            </c:strRef>
          </c:cat>
          <c:val>
            <c:numRef>
              <c:f>Sheet1!$B$2:$B$9</c:f>
              <c:numCache>
                <c:formatCode>0%</c:formatCode>
                <c:ptCount val="8"/>
                <c:pt idx="0">
                  <c:v>0.06</c:v>
                </c:pt>
                <c:pt idx="1">
                  <c:v>0.06</c:v>
                </c:pt>
                <c:pt idx="2">
                  <c:v>0.13</c:v>
                </c:pt>
                <c:pt idx="3">
                  <c:v>0.19</c:v>
                </c:pt>
                <c:pt idx="4">
                  <c:v>0.13</c:v>
                </c:pt>
                <c:pt idx="5">
                  <c:v>0.25</c:v>
                </c:pt>
                <c:pt idx="7">
                  <c:v>0.19</c:v>
                </c:pt>
              </c:numCache>
            </c:numRef>
          </c:val>
          <c:extLst>
            <c:ext xmlns:c16="http://schemas.microsoft.com/office/drawing/2014/chart" uri="{C3380CC4-5D6E-409C-BE32-E72D297353CC}">
              <c16:uniqueId val="{00000000-184F-4DA4-A703-BE3041A4F535}"/>
            </c:ext>
          </c:extLst>
        </c:ser>
        <c:ser>
          <c:idx val="1"/>
          <c:order val="1"/>
          <c:tx>
            <c:strRef>
              <c:f>Sheet1!$C$1</c:f>
              <c:strCache>
                <c:ptCount val="1"/>
                <c:pt idx="0">
                  <c:v>2nd most important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Perecntage offers declined</c:v>
                </c:pt>
                <c:pt idx="1">
                  <c:v>Underwriting &amp; interview results</c:v>
                </c:pt>
                <c:pt idx="2">
                  <c:v>Percentage of offers made (relative to toal UW cases)</c:v>
                </c:pt>
                <c:pt idx="3">
                  <c:v>Percentage offers placed</c:v>
                </c:pt>
                <c:pt idx="4">
                  <c:v>Average UW expense per policy</c:v>
                </c:pt>
                <c:pt idx="5">
                  <c:v>Volume placed</c:v>
                </c:pt>
                <c:pt idx="6">
                  <c:v>Case reviewed per UW</c:v>
                </c:pt>
                <c:pt idx="7">
                  <c:v>Average UW time</c:v>
                </c:pt>
              </c:strCache>
            </c:strRef>
          </c:cat>
          <c:val>
            <c:numRef>
              <c:f>Sheet1!$C$2:$C$9</c:f>
              <c:numCache>
                <c:formatCode>0%</c:formatCode>
                <c:ptCount val="8"/>
                <c:pt idx="1">
                  <c:v>0.06</c:v>
                </c:pt>
                <c:pt idx="2">
                  <c:v>0.17</c:v>
                </c:pt>
                <c:pt idx="3">
                  <c:v>0.06</c:v>
                </c:pt>
                <c:pt idx="4">
                  <c:v>0.17</c:v>
                </c:pt>
                <c:pt idx="5">
                  <c:v>0.06</c:v>
                </c:pt>
                <c:pt idx="6">
                  <c:v>0.39</c:v>
                </c:pt>
                <c:pt idx="7">
                  <c:v>0.11</c:v>
                </c:pt>
              </c:numCache>
            </c:numRef>
          </c:val>
          <c:extLst>
            <c:ext xmlns:c16="http://schemas.microsoft.com/office/drawing/2014/chart" uri="{C3380CC4-5D6E-409C-BE32-E72D297353CC}">
              <c16:uniqueId val="{00000003-184F-4DA4-A703-BE3041A4F535}"/>
            </c:ext>
          </c:extLst>
        </c:ser>
        <c:ser>
          <c:idx val="2"/>
          <c:order val="2"/>
          <c:tx>
            <c:strRef>
              <c:f>Sheet1!$D$1</c:f>
              <c:strCache>
                <c:ptCount val="1"/>
                <c:pt idx="0">
                  <c:v>Most important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Perecntage offers declined</c:v>
                </c:pt>
                <c:pt idx="1">
                  <c:v>Underwriting &amp; interview results</c:v>
                </c:pt>
                <c:pt idx="2">
                  <c:v>Percentage of offers made (relative to toal UW cases)</c:v>
                </c:pt>
                <c:pt idx="3">
                  <c:v>Percentage offers placed</c:v>
                </c:pt>
                <c:pt idx="4">
                  <c:v>Average UW expense per policy</c:v>
                </c:pt>
                <c:pt idx="5">
                  <c:v>Volume placed</c:v>
                </c:pt>
                <c:pt idx="6">
                  <c:v>Case reviewed per UW</c:v>
                </c:pt>
                <c:pt idx="7">
                  <c:v>Average UW time</c:v>
                </c:pt>
              </c:strCache>
            </c:strRef>
          </c:cat>
          <c:val>
            <c:numRef>
              <c:f>Sheet1!$D$2:$D$9</c:f>
              <c:numCache>
                <c:formatCode>0%</c:formatCode>
                <c:ptCount val="8"/>
                <c:pt idx="1">
                  <c:v>0.05</c:v>
                </c:pt>
                <c:pt idx="2">
                  <c:v>0.05</c:v>
                </c:pt>
                <c:pt idx="3">
                  <c:v>0.11</c:v>
                </c:pt>
                <c:pt idx="4">
                  <c:v>0.11</c:v>
                </c:pt>
                <c:pt idx="5">
                  <c:v>0.11</c:v>
                </c:pt>
                <c:pt idx="6">
                  <c:v>0.16</c:v>
                </c:pt>
                <c:pt idx="7">
                  <c:v>0.42</c:v>
                </c:pt>
              </c:numCache>
            </c:numRef>
          </c:val>
          <c:extLst>
            <c:ext xmlns:c16="http://schemas.microsoft.com/office/drawing/2014/chart" uri="{C3380CC4-5D6E-409C-BE32-E72D297353CC}">
              <c16:uniqueId val="{00000004-184F-4DA4-A703-BE3041A4F535}"/>
            </c:ext>
          </c:extLst>
        </c:ser>
        <c:dLbls>
          <c:dLblPos val="ctr"/>
          <c:showLegendKey val="0"/>
          <c:showVal val="1"/>
          <c:showCatName val="0"/>
          <c:showSerName val="0"/>
          <c:showPercent val="0"/>
          <c:showBubbleSize val="0"/>
        </c:dLbls>
        <c:gapWidth val="79"/>
        <c:overlap val="100"/>
        <c:axId val="892161216"/>
        <c:axId val="892162656"/>
      </c:barChart>
      <c:catAx>
        <c:axId val="892161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s-ES"/>
          </a:p>
        </c:txPr>
        <c:crossAx val="892162656"/>
        <c:crosses val="autoZero"/>
        <c:auto val="1"/>
        <c:lblAlgn val="ctr"/>
        <c:lblOffset val="100"/>
        <c:noMultiLvlLbl val="0"/>
      </c:catAx>
      <c:valAx>
        <c:axId val="892162656"/>
        <c:scaling>
          <c:orientation val="minMax"/>
        </c:scaling>
        <c:delete val="1"/>
        <c:axPos val="b"/>
        <c:numFmt formatCode="0%" sourceLinked="1"/>
        <c:majorTickMark val="none"/>
        <c:minorTickMark val="none"/>
        <c:tickLblPos val="nextTo"/>
        <c:crossAx val="892161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Very significant impact</c:v>
                </c:pt>
              </c:strCache>
            </c:strRef>
          </c:tx>
          <c:spPr>
            <a:solidFill>
              <a:schemeClr val="accent1"/>
            </a:solidFill>
            <a:ln>
              <a:noFill/>
            </a:ln>
            <a:effectLst/>
          </c:spPr>
          <c:invertIfNegative val="0"/>
          <c:cat>
            <c:strRef>
              <c:f>Sheet1!$A$2:$A$12</c:f>
              <c:strCache>
                <c:ptCount val="11"/>
                <c:pt idx="0">
                  <c:v>Machine learning/AI/RPA</c:v>
                </c:pt>
                <c:pt idx="1">
                  <c:v>Predictive selection (pre-selecting consumers for product offers)</c:v>
                </c:pt>
                <c:pt idx="2">
                  <c:v>Cross-selling to existing customers</c:v>
                </c:pt>
                <c:pt idx="3">
                  <c:v>Risk stratification scores or tools medical e.g. Rx</c:v>
                </c:pt>
                <c:pt idx="4">
                  <c:v>Accelerated/Dynamic/Reflexive underwriting</c:v>
                </c:pt>
                <c:pt idx="5">
                  <c:v>Direct to consumer distribution</c:v>
                </c:pt>
                <c:pt idx="6">
                  <c:v>Advances in diagnostics e.g. Rapid diagnostic tests </c:v>
                </c:pt>
                <c:pt idx="7">
                  <c:v>Electronic health/medical records and medical claims health data</c:v>
                </c:pt>
                <c:pt idx="8">
                  <c:v>Digitization</c:v>
                </c:pt>
                <c:pt idx="9">
                  <c:v>Big data</c:v>
                </c:pt>
                <c:pt idx="10">
                  <c:v>E-underwriting</c:v>
                </c:pt>
              </c:strCache>
            </c:strRef>
          </c:cat>
          <c:val>
            <c:numRef>
              <c:f>Sheet1!$B$2:$B$12</c:f>
              <c:numCache>
                <c:formatCode>0%</c:formatCode>
                <c:ptCount val="11"/>
                <c:pt idx="0">
                  <c:v>0.15</c:v>
                </c:pt>
                <c:pt idx="1">
                  <c:v>0.15</c:v>
                </c:pt>
                <c:pt idx="2">
                  <c:v>0.15</c:v>
                </c:pt>
                <c:pt idx="3">
                  <c:v>0.2</c:v>
                </c:pt>
                <c:pt idx="4">
                  <c:v>0.2</c:v>
                </c:pt>
                <c:pt idx="5">
                  <c:v>0.2</c:v>
                </c:pt>
                <c:pt idx="6">
                  <c:v>0.3</c:v>
                </c:pt>
                <c:pt idx="7">
                  <c:v>0.3</c:v>
                </c:pt>
                <c:pt idx="8">
                  <c:v>0.4</c:v>
                </c:pt>
                <c:pt idx="9">
                  <c:v>0.4</c:v>
                </c:pt>
                <c:pt idx="10">
                  <c:v>0.4</c:v>
                </c:pt>
              </c:numCache>
            </c:numRef>
          </c:val>
          <c:extLst>
            <c:ext xmlns:c16="http://schemas.microsoft.com/office/drawing/2014/chart" uri="{C3380CC4-5D6E-409C-BE32-E72D297353CC}">
              <c16:uniqueId val="{00000000-833B-4E69-8356-8D8686B0E071}"/>
            </c:ext>
          </c:extLst>
        </c:ser>
        <c:ser>
          <c:idx val="1"/>
          <c:order val="1"/>
          <c:tx>
            <c:strRef>
              <c:f>Sheet1!$C$1</c:f>
              <c:strCache>
                <c:ptCount val="1"/>
                <c:pt idx="0">
                  <c:v>Significant impact</c:v>
                </c:pt>
              </c:strCache>
            </c:strRef>
          </c:tx>
          <c:spPr>
            <a:solidFill>
              <a:schemeClr val="accent2"/>
            </a:solidFill>
            <a:ln>
              <a:noFill/>
            </a:ln>
            <a:effectLst/>
          </c:spPr>
          <c:invertIfNegative val="0"/>
          <c:cat>
            <c:strRef>
              <c:f>Sheet1!$A$2:$A$12</c:f>
              <c:strCache>
                <c:ptCount val="11"/>
                <c:pt idx="0">
                  <c:v>Machine learning/AI/RPA</c:v>
                </c:pt>
                <c:pt idx="1">
                  <c:v>Predictive selection (pre-selecting consumers for product offers)</c:v>
                </c:pt>
                <c:pt idx="2">
                  <c:v>Cross-selling to existing customers</c:v>
                </c:pt>
                <c:pt idx="3">
                  <c:v>Risk stratification scores or tools medical e.g. Rx</c:v>
                </c:pt>
                <c:pt idx="4">
                  <c:v>Accelerated/Dynamic/Reflexive underwriting</c:v>
                </c:pt>
                <c:pt idx="5">
                  <c:v>Direct to consumer distribution</c:v>
                </c:pt>
                <c:pt idx="6">
                  <c:v>Advances in diagnostics e.g. Rapid diagnostic tests </c:v>
                </c:pt>
                <c:pt idx="7">
                  <c:v>Electronic health/medical records and medical claims health data</c:v>
                </c:pt>
                <c:pt idx="8">
                  <c:v>Digitization</c:v>
                </c:pt>
                <c:pt idx="9">
                  <c:v>Big data</c:v>
                </c:pt>
                <c:pt idx="10">
                  <c:v>E-underwriting</c:v>
                </c:pt>
              </c:strCache>
            </c:strRef>
          </c:cat>
          <c:val>
            <c:numRef>
              <c:f>Sheet1!$C$2:$C$12</c:f>
              <c:numCache>
                <c:formatCode>0%</c:formatCode>
                <c:ptCount val="11"/>
                <c:pt idx="0">
                  <c:v>0.3</c:v>
                </c:pt>
                <c:pt idx="1">
                  <c:v>0.4</c:v>
                </c:pt>
                <c:pt idx="2">
                  <c:v>0.2</c:v>
                </c:pt>
                <c:pt idx="3">
                  <c:v>0.25</c:v>
                </c:pt>
                <c:pt idx="4">
                  <c:v>0.35</c:v>
                </c:pt>
                <c:pt idx="5">
                  <c:v>0.15</c:v>
                </c:pt>
                <c:pt idx="6">
                  <c:v>0.2</c:v>
                </c:pt>
                <c:pt idx="7">
                  <c:v>0.3</c:v>
                </c:pt>
                <c:pt idx="8">
                  <c:v>0.3</c:v>
                </c:pt>
                <c:pt idx="9">
                  <c:v>0.45</c:v>
                </c:pt>
                <c:pt idx="10">
                  <c:v>0.45</c:v>
                </c:pt>
              </c:numCache>
            </c:numRef>
          </c:val>
          <c:extLst>
            <c:ext xmlns:c16="http://schemas.microsoft.com/office/drawing/2014/chart" uri="{C3380CC4-5D6E-409C-BE32-E72D297353CC}">
              <c16:uniqueId val="{00000001-833B-4E69-8356-8D8686B0E071}"/>
            </c:ext>
          </c:extLst>
        </c:ser>
        <c:ser>
          <c:idx val="2"/>
          <c:order val="2"/>
          <c:tx>
            <c:strRef>
              <c:f>Sheet1!$D$1</c:f>
              <c:strCache>
                <c:ptCount val="1"/>
                <c:pt idx="0">
                  <c:v>Moderate impact</c:v>
                </c:pt>
              </c:strCache>
            </c:strRef>
          </c:tx>
          <c:spPr>
            <a:solidFill>
              <a:schemeClr val="accent3"/>
            </a:solidFill>
            <a:ln>
              <a:noFill/>
            </a:ln>
            <a:effectLst/>
          </c:spPr>
          <c:invertIfNegative val="0"/>
          <c:cat>
            <c:strRef>
              <c:f>Sheet1!$A$2:$A$12</c:f>
              <c:strCache>
                <c:ptCount val="11"/>
                <c:pt idx="0">
                  <c:v>Machine learning/AI/RPA</c:v>
                </c:pt>
                <c:pt idx="1">
                  <c:v>Predictive selection (pre-selecting consumers for product offers)</c:v>
                </c:pt>
                <c:pt idx="2">
                  <c:v>Cross-selling to existing customers</c:v>
                </c:pt>
                <c:pt idx="3">
                  <c:v>Risk stratification scores or tools medical e.g. Rx</c:v>
                </c:pt>
                <c:pt idx="4">
                  <c:v>Accelerated/Dynamic/Reflexive underwriting</c:v>
                </c:pt>
                <c:pt idx="5">
                  <c:v>Direct to consumer distribution</c:v>
                </c:pt>
                <c:pt idx="6">
                  <c:v>Advances in diagnostics e.g. Rapid diagnostic tests </c:v>
                </c:pt>
                <c:pt idx="7">
                  <c:v>Electronic health/medical records and medical claims health data</c:v>
                </c:pt>
                <c:pt idx="8">
                  <c:v>Digitization</c:v>
                </c:pt>
                <c:pt idx="9">
                  <c:v>Big data</c:v>
                </c:pt>
                <c:pt idx="10">
                  <c:v>E-underwriting</c:v>
                </c:pt>
              </c:strCache>
            </c:strRef>
          </c:cat>
          <c:val>
            <c:numRef>
              <c:f>Sheet1!$D$2:$D$12</c:f>
              <c:numCache>
                <c:formatCode>0%</c:formatCode>
                <c:ptCount val="11"/>
                <c:pt idx="0">
                  <c:v>0.5</c:v>
                </c:pt>
                <c:pt idx="1">
                  <c:v>0.25</c:v>
                </c:pt>
                <c:pt idx="2">
                  <c:v>0.5</c:v>
                </c:pt>
                <c:pt idx="3">
                  <c:v>0.25</c:v>
                </c:pt>
                <c:pt idx="4">
                  <c:v>0.15</c:v>
                </c:pt>
                <c:pt idx="5">
                  <c:v>0.45</c:v>
                </c:pt>
                <c:pt idx="6">
                  <c:v>0.25</c:v>
                </c:pt>
                <c:pt idx="7">
                  <c:v>0.25</c:v>
                </c:pt>
                <c:pt idx="8">
                  <c:v>0.2</c:v>
                </c:pt>
                <c:pt idx="9">
                  <c:v>0.1</c:v>
                </c:pt>
                <c:pt idx="10">
                  <c:v>0.1</c:v>
                </c:pt>
              </c:numCache>
            </c:numRef>
          </c:val>
          <c:extLst>
            <c:ext xmlns:c16="http://schemas.microsoft.com/office/drawing/2014/chart" uri="{C3380CC4-5D6E-409C-BE32-E72D297353CC}">
              <c16:uniqueId val="{00000002-833B-4E69-8356-8D8686B0E071}"/>
            </c:ext>
          </c:extLst>
        </c:ser>
        <c:ser>
          <c:idx val="3"/>
          <c:order val="3"/>
          <c:tx>
            <c:strRef>
              <c:f>Sheet1!$E$1</c:f>
              <c:strCache>
                <c:ptCount val="1"/>
                <c:pt idx="0">
                  <c:v>Low impact</c:v>
                </c:pt>
              </c:strCache>
            </c:strRef>
          </c:tx>
          <c:spPr>
            <a:solidFill>
              <a:schemeClr val="accent4"/>
            </a:solidFill>
            <a:ln>
              <a:noFill/>
            </a:ln>
            <a:effectLst/>
          </c:spPr>
          <c:invertIfNegative val="0"/>
          <c:cat>
            <c:strRef>
              <c:f>Sheet1!$A$2:$A$12</c:f>
              <c:strCache>
                <c:ptCount val="11"/>
                <c:pt idx="0">
                  <c:v>Machine learning/AI/RPA</c:v>
                </c:pt>
                <c:pt idx="1">
                  <c:v>Predictive selection (pre-selecting consumers for product offers)</c:v>
                </c:pt>
                <c:pt idx="2">
                  <c:v>Cross-selling to existing customers</c:v>
                </c:pt>
                <c:pt idx="3">
                  <c:v>Risk stratification scores or tools medical e.g. Rx</c:v>
                </c:pt>
                <c:pt idx="4">
                  <c:v>Accelerated/Dynamic/Reflexive underwriting</c:v>
                </c:pt>
                <c:pt idx="5">
                  <c:v>Direct to consumer distribution</c:v>
                </c:pt>
                <c:pt idx="6">
                  <c:v>Advances in diagnostics e.g. Rapid diagnostic tests </c:v>
                </c:pt>
                <c:pt idx="7">
                  <c:v>Electronic health/medical records and medical claims health data</c:v>
                </c:pt>
                <c:pt idx="8">
                  <c:v>Digitization</c:v>
                </c:pt>
                <c:pt idx="9">
                  <c:v>Big data</c:v>
                </c:pt>
                <c:pt idx="10">
                  <c:v>E-underwriting</c:v>
                </c:pt>
              </c:strCache>
            </c:strRef>
          </c:cat>
          <c:val>
            <c:numRef>
              <c:f>Sheet1!$E$2:$E$12</c:f>
              <c:numCache>
                <c:formatCode>0%</c:formatCode>
                <c:ptCount val="11"/>
                <c:pt idx="0">
                  <c:v>0.05</c:v>
                </c:pt>
                <c:pt idx="1">
                  <c:v>0.1</c:v>
                </c:pt>
                <c:pt idx="2">
                  <c:v>0.15</c:v>
                </c:pt>
                <c:pt idx="3">
                  <c:v>0.2</c:v>
                </c:pt>
                <c:pt idx="4">
                  <c:v>0.15</c:v>
                </c:pt>
                <c:pt idx="5">
                  <c:v>0.1</c:v>
                </c:pt>
                <c:pt idx="6">
                  <c:v>0.1</c:v>
                </c:pt>
                <c:pt idx="7">
                  <c:v>0.05</c:v>
                </c:pt>
                <c:pt idx="8">
                  <c:v>0.05</c:v>
                </c:pt>
              </c:numCache>
            </c:numRef>
          </c:val>
          <c:extLst>
            <c:ext xmlns:c16="http://schemas.microsoft.com/office/drawing/2014/chart" uri="{C3380CC4-5D6E-409C-BE32-E72D297353CC}">
              <c16:uniqueId val="{00000003-833B-4E69-8356-8D8686B0E071}"/>
            </c:ext>
          </c:extLst>
        </c:ser>
        <c:ser>
          <c:idx val="4"/>
          <c:order val="4"/>
          <c:tx>
            <c:strRef>
              <c:f>Sheet1!$F$1</c:f>
              <c:strCache>
                <c:ptCount val="1"/>
                <c:pt idx="0">
                  <c:v>Unable to estimate</c:v>
                </c:pt>
              </c:strCache>
            </c:strRef>
          </c:tx>
          <c:spPr>
            <a:solidFill>
              <a:schemeClr val="accent5"/>
            </a:solidFill>
            <a:ln>
              <a:noFill/>
            </a:ln>
            <a:effectLst/>
          </c:spPr>
          <c:invertIfNegative val="0"/>
          <c:cat>
            <c:strRef>
              <c:f>Sheet1!$A$2:$A$12</c:f>
              <c:strCache>
                <c:ptCount val="11"/>
                <c:pt idx="0">
                  <c:v>Machine learning/AI/RPA</c:v>
                </c:pt>
                <c:pt idx="1">
                  <c:v>Predictive selection (pre-selecting consumers for product offers)</c:v>
                </c:pt>
                <c:pt idx="2">
                  <c:v>Cross-selling to existing customers</c:v>
                </c:pt>
                <c:pt idx="3">
                  <c:v>Risk stratification scores or tools medical e.g. Rx</c:v>
                </c:pt>
                <c:pt idx="4">
                  <c:v>Accelerated/Dynamic/Reflexive underwriting</c:v>
                </c:pt>
                <c:pt idx="5">
                  <c:v>Direct to consumer distribution</c:v>
                </c:pt>
                <c:pt idx="6">
                  <c:v>Advances in diagnostics e.g. Rapid diagnostic tests </c:v>
                </c:pt>
                <c:pt idx="7">
                  <c:v>Electronic health/medical records and medical claims health data</c:v>
                </c:pt>
                <c:pt idx="8">
                  <c:v>Digitization</c:v>
                </c:pt>
                <c:pt idx="9">
                  <c:v>Big data</c:v>
                </c:pt>
                <c:pt idx="10">
                  <c:v>E-underwriting</c:v>
                </c:pt>
              </c:strCache>
            </c:strRef>
          </c:cat>
          <c:val>
            <c:numRef>
              <c:f>Sheet1!$F$2:$F$12</c:f>
              <c:numCache>
                <c:formatCode>General</c:formatCode>
                <c:ptCount val="11"/>
                <c:pt idx="4" formatCode="0%">
                  <c:v>0.1</c:v>
                </c:pt>
                <c:pt idx="5" formatCode="0%">
                  <c:v>0.05</c:v>
                </c:pt>
                <c:pt idx="6" formatCode="0%">
                  <c:v>0.05</c:v>
                </c:pt>
                <c:pt idx="8" formatCode="0%">
                  <c:v>0.05</c:v>
                </c:pt>
              </c:numCache>
            </c:numRef>
          </c:val>
          <c:extLst>
            <c:ext xmlns:c16="http://schemas.microsoft.com/office/drawing/2014/chart" uri="{C3380CC4-5D6E-409C-BE32-E72D297353CC}">
              <c16:uniqueId val="{00000004-833B-4E69-8356-8D8686B0E071}"/>
            </c:ext>
          </c:extLst>
        </c:ser>
        <c:ser>
          <c:idx val="5"/>
          <c:order val="5"/>
          <c:tx>
            <c:strRef>
              <c:f>Sheet1!$G$1</c:f>
              <c:strCache>
                <c:ptCount val="1"/>
                <c:pt idx="0">
                  <c:v>No Impact</c:v>
                </c:pt>
              </c:strCache>
            </c:strRef>
          </c:tx>
          <c:spPr>
            <a:solidFill>
              <a:schemeClr val="accent6"/>
            </a:solidFill>
            <a:ln>
              <a:noFill/>
            </a:ln>
            <a:effectLst/>
          </c:spPr>
          <c:invertIfNegative val="0"/>
          <c:cat>
            <c:strRef>
              <c:f>Sheet1!$A$2:$A$12</c:f>
              <c:strCache>
                <c:ptCount val="11"/>
                <c:pt idx="0">
                  <c:v>Machine learning/AI/RPA</c:v>
                </c:pt>
                <c:pt idx="1">
                  <c:v>Predictive selection (pre-selecting consumers for product offers)</c:v>
                </c:pt>
                <c:pt idx="2">
                  <c:v>Cross-selling to existing customers</c:v>
                </c:pt>
                <c:pt idx="3">
                  <c:v>Risk stratification scores or tools medical e.g. Rx</c:v>
                </c:pt>
                <c:pt idx="4">
                  <c:v>Accelerated/Dynamic/Reflexive underwriting</c:v>
                </c:pt>
                <c:pt idx="5">
                  <c:v>Direct to consumer distribution</c:v>
                </c:pt>
                <c:pt idx="6">
                  <c:v>Advances in diagnostics e.g. Rapid diagnostic tests </c:v>
                </c:pt>
                <c:pt idx="7">
                  <c:v>Electronic health/medical records and medical claims health data</c:v>
                </c:pt>
                <c:pt idx="8">
                  <c:v>Digitization</c:v>
                </c:pt>
                <c:pt idx="9">
                  <c:v>Big data</c:v>
                </c:pt>
                <c:pt idx="10">
                  <c:v>E-underwriting</c:v>
                </c:pt>
              </c:strCache>
            </c:strRef>
          </c:cat>
          <c:val>
            <c:numRef>
              <c:f>Sheet1!$G$2:$G$12</c:f>
              <c:numCache>
                <c:formatCode>0%</c:formatCode>
                <c:ptCount val="11"/>
                <c:pt idx="1">
                  <c:v>0.05</c:v>
                </c:pt>
                <c:pt idx="3">
                  <c:v>0.1</c:v>
                </c:pt>
                <c:pt idx="4">
                  <c:v>0.05</c:v>
                </c:pt>
                <c:pt idx="5">
                  <c:v>0.05</c:v>
                </c:pt>
                <c:pt idx="6">
                  <c:v>0.05</c:v>
                </c:pt>
                <c:pt idx="7">
                  <c:v>0.1</c:v>
                </c:pt>
                <c:pt idx="9">
                  <c:v>0.05</c:v>
                </c:pt>
                <c:pt idx="10">
                  <c:v>0.05</c:v>
                </c:pt>
              </c:numCache>
            </c:numRef>
          </c:val>
          <c:extLst>
            <c:ext xmlns:c16="http://schemas.microsoft.com/office/drawing/2014/chart" uri="{C3380CC4-5D6E-409C-BE32-E72D297353CC}">
              <c16:uniqueId val="{00000005-833B-4E69-8356-8D8686B0E071}"/>
            </c:ext>
          </c:extLst>
        </c:ser>
        <c:dLbls>
          <c:showLegendKey val="0"/>
          <c:showVal val="0"/>
          <c:showCatName val="0"/>
          <c:showSerName val="0"/>
          <c:showPercent val="0"/>
          <c:showBubbleSize val="0"/>
        </c:dLbls>
        <c:gapWidth val="150"/>
        <c:overlap val="100"/>
        <c:axId val="886803576"/>
        <c:axId val="886801056"/>
      </c:barChart>
      <c:catAx>
        <c:axId val="886803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886801056"/>
        <c:crosses val="autoZero"/>
        <c:auto val="1"/>
        <c:lblAlgn val="ctr"/>
        <c:lblOffset val="100"/>
        <c:noMultiLvlLbl val="0"/>
      </c:catAx>
      <c:valAx>
        <c:axId val="8868010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886803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AC2-47ED-80E6-2B1FBA15B7F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AC2-47ED-80E6-2B1FBA15B7F0}"/>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AC2-47ED-80E6-2B1FBA15B7F0}"/>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AC2-47ED-80E6-2B1FBA15B7F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Significantly decrease</c:v>
                </c:pt>
                <c:pt idx="1">
                  <c:v>Decrease</c:v>
                </c:pt>
                <c:pt idx="2">
                  <c:v>Stay the same</c:v>
                </c:pt>
              </c:strCache>
            </c:strRef>
          </c:cat>
          <c:val>
            <c:numRef>
              <c:f>Sheet1!$B$2:$B$5</c:f>
              <c:numCache>
                <c:formatCode>0%</c:formatCode>
                <c:ptCount val="4"/>
                <c:pt idx="0">
                  <c:v>0.65</c:v>
                </c:pt>
                <c:pt idx="1">
                  <c:v>0.3</c:v>
                </c:pt>
                <c:pt idx="2">
                  <c:v>0.05</c:v>
                </c:pt>
              </c:numCache>
            </c:numRef>
          </c:val>
          <c:extLst>
            <c:ext xmlns:c16="http://schemas.microsoft.com/office/drawing/2014/chart" uri="{C3380CC4-5D6E-409C-BE32-E72D297353CC}">
              <c16:uniqueId val="{00000000-8CA1-4F7D-B3A9-A2551FE5DB92}"/>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Most important</c:v>
                </c:pt>
              </c:strCache>
            </c:strRef>
          </c:tx>
          <c:spPr>
            <a:solidFill>
              <a:schemeClr val="accent1"/>
            </a:solidFill>
            <a:ln>
              <a:noFill/>
            </a:ln>
            <a:effectLst/>
          </c:spPr>
          <c:invertIfNegative val="0"/>
          <c:cat>
            <c:strRef>
              <c:f>Sheet1!$A$2:$A$8</c:f>
              <c:strCache>
                <c:ptCount val="7"/>
                <c:pt idx="0">
                  <c:v>Distributor demand</c:v>
                </c:pt>
                <c:pt idx="1">
                  <c:v>Increased use of data-driven approaches</c:v>
                </c:pt>
                <c:pt idx="2">
                  <c:v>Increased use of predictive analytics</c:v>
                </c:pt>
                <c:pt idx="3">
                  <c:v>Consumer demand</c:v>
                </c:pt>
                <c:pt idx="4">
                  <c:v>Increased underwriing cost efficiency</c:v>
                </c:pt>
                <c:pt idx="5">
                  <c:v>Increase use of accelerated or dynamic UW</c:v>
                </c:pt>
                <c:pt idx="6">
                  <c:v>Enhanced consumer experience</c:v>
                </c:pt>
              </c:strCache>
            </c:strRef>
          </c:cat>
          <c:val>
            <c:numRef>
              <c:f>Sheet1!$B$2:$B$8</c:f>
              <c:numCache>
                <c:formatCode>0%</c:formatCode>
                <c:ptCount val="7"/>
                <c:pt idx="0" formatCode="General">
                  <c:v>0</c:v>
                </c:pt>
                <c:pt idx="1">
                  <c:v>0</c:v>
                </c:pt>
                <c:pt idx="2">
                  <c:v>0.08</c:v>
                </c:pt>
                <c:pt idx="3">
                  <c:v>0.15</c:v>
                </c:pt>
                <c:pt idx="4">
                  <c:v>0.15</c:v>
                </c:pt>
                <c:pt idx="5">
                  <c:v>0.21</c:v>
                </c:pt>
                <c:pt idx="6">
                  <c:v>0.43</c:v>
                </c:pt>
              </c:numCache>
            </c:numRef>
          </c:val>
          <c:extLst>
            <c:ext xmlns:c16="http://schemas.microsoft.com/office/drawing/2014/chart" uri="{C3380CC4-5D6E-409C-BE32-E72D297353CC}">
              <c16:uniqueId val="{00000000-4D7B-4612-809B-DC2ABF09CBC4}"/>
            </c:ext>
          </c:extLst>
        </c:ser>
        <c:ser>
          <c:idx val="1"/>
          <c:order val="1"/>
          <c:tx>
            <c:strRef>
              <c:f>Sheet1!$C$1</c:f>
              <c:strCache>
                <c:ptCount val="1"/>
                <c:pt idx="0">
                  <c:v>2nd most important</c:v>
                </c:pt>
              </c:strCache>
            </c:strRef>
          </c:tx>
          <c:spPr>
            <a:solidFill>
              <a:schemeClr val="accent2"/>
            </a:solidFill>
            <a:ln>
              <a:noFill/>
            </a:ln>
            <a:effectLst/>
          </c:spPr>
          <c:invertIfNegative val="0"/>
          <c:cat>
            <c:strRef>
              <c:f>Sheet1!$A$2:$A$8</c:f>
              <c:strCache>
                <c:ptCount val="7"/>
                <c:pt idx="0">
                  <c:v>Distributor demand</c:v>
                </c:pt>
                <c:pt idx="1">
                  <c:v>Increased use of data-driven approaches</c:v>
                </c:pt>
                <c:pt idx="2">
                  <c:v>Increased use of predictive analytics</c:v>
                </c:pt>
                <c:pt idx="3">
                  <c:v>Consumer demand</c:v>
                </c:pt>
                <c:pt idx="4">
                  <c:v>Increased underwriing cost efficiency</c:v>
                </c:pt>
                <c:pt idx="5">
                  <c:v>Increase use of accelerated or dynamic UW</c:v>
                </c:pt>
                <c:pt idx="6">
                  <c:v>Enhanced consumer experience</c:v>
                </c:pt>
              </c:strCache>
            </c:strRef>
          </c:cat>
          <c:val>
            <c:numRef>
              <c:f>Sheet1!$C$2:$C$8</c:f>
              <c:numCache>
                <c:formatCode>0%</c:formatCode>
                <c:ptCount val="7"/>
                <c:pt idx="0">
                  <c:v>0.15</c:v>
                </c:pt>
                <c:pt idx="1">
                  <c:v>0.2</c:v>
                </c:pt>
                <c:pt idx="2">
                  <c:v>0.14000000000000001</c:v>
                </c:pt>
                <c:pt idx="3">
                  <c:v>0.06</c:v>
                </c:pt>
                <c:pt idx="4">
                  <c:v>0.2</c:v>
                </c:pt>
                <c:pt idx="5">
                  <c:v>7.0000000000000007E-2</c:v>
                </c:pt>
                <c:pt idx="6">
                  <c:v>0.12</c:v>
                </c:pt>
              </c:numCache>
            </c:numRef>
          </c:val>
          <c:extLst>
            <c:ext xmlns:c16="http://schemas.microsoft.com/office/drawing/2014/chart" uri="{C3380CC4-5D6E-409C-BE32-E72D297353CC}">
              <c16:uniqueId val="{00000001-4D7B-4612-809B-DC2ABF09CBC4}"/>
            </c:ext>
          </c:extLst>
        </c:ser>
        <c:ser>
          <c:idx val="2"/>
          <c:order val="2"/>
          <c:tx>
            <c:strRef>
              <c:f>Sheet1!$D$1</c:f>
              <c:strCache>
                <c:ptCount val="1"/>
                <c:pt idx="0">
                  <c:v>3rd most important</c:v>
                </c:pt>
              </c:strCache>
            </c:strRef>
          </c:tx>
          <c:spPr>
            <a:solidFill>
              <a:schemeClr val="accent3"/>
            </a:solidFill>
            <a:ln>
              <a:noFill/>
            </a:ln>
            <a:effectLst/>
          </c:spPr>
          <c:invertIfNegative val="0"/>
          <c:cat>
            <c:strRef>
              <c:f>Sheet1!$A$2:$A$8</c:f>
              <c:strCache>
                <c:ptCount val="7"/>
                <c:pt idx="0">
                  <c:v>Distributor demand</c:v>
                </c:pt>
                <c:pt idx="1">
                  <c:v>Increased use of data-driven approaches</c:v>
                </c:pt>
                <c:pt idx="2">
                  <c:v>Increased use of predictive analytics</c:v>
                </c:pt>
                <c:pt idx="3">
                  <c:v>Consumer demand</c:v>
                </c:pt>
                <c:pt idx="4">
                  <c:v>Increased underwriing cost efficiency</c:v>
                </c:pt>
                <c:pt idx="5">
                  <c:v>Increase use of accelerated or dynamic UW</c:v>
                </c:pt>
                <c:pt idx="6">
                  <c:v>Enhanced consumer experience</c:v>
                </c:pt>
              </c:strCache>
            </c:strRef>
          </c:cat>
          <c:val>
            <c:numRef>
              <c:f>Sheet1!$D$2:$D$8</c:f>
              <c:numCache>
                <c:formatCode>0%</c:formatCode>
                <c:ptCount val="7"/>
                <c:pt idx="0" formatCode="General">
                  <c:v>0</c:v>
                </c:pt>
                <c:pt idx="1">
                  <c:v>0.09</c:v>
                </c:pt>
                <c:pt idx="2">
                  <c:v>0.3</c:v>
                </c:pt>
                <c:pt idx="3">
                  <c:v>7.0000000000000007E-2</c:v>
                </c:pt>
                <c:pt idx="4">
                  <c:v>0.08</c:v>
                </c:pt>
                <c:pt idx="5">
                  <c:v>0.15</c:v>
                </c:pt>
                <c:pt idx="6">
                  <c:v>0.15</c:v>
                </c:pt>
              </c:numCache>
            </c:numRef>
          </c:val>
          <c:extLst>
            <c:ext xmlns:c16="http://schemas.microsoft.com/office/drawing/2014/chart" uri="{C3380CC4-5D6E-409C-BE32-E72D297353CC}">
              <c16:uniqueId val="{00000002-4D7B-4612-809B-DC2ABF09CBC4}"/>
            </c:ext>
          </c:extLst>
        </c:ser>
        <c:dLbls>
          <c:showLegendKey val="0"/>
          <c:showVal val="0"/>
          <c:showCatName val="0"/>
          <c:showSerName val="0"/>
          <c:showPercent val="0"/>
          <c:showBubbleSize val="0"/>
        </c:dLbls>
        <c:gapWidth val="150"/>
        <c:overlap val="100"/>
        <c:axId val="1131810640"/>
        <c:axId val="1131811000"/>
      </c:barChart>
      <c:catAx>
        <c:axId val="1131810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1131811000"/>
        <c:crosses val="autoZero"/>
        <c:auto val="1"/>
        <c:lblAlgn val="ctr"/>
        <c:lblOffset val="100"/>
        <c:noMultiLvlLbl val="0"/>
      </c:catAx>
      <c:valAx>
        <c:axId val="1131811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1131810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3rd most important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Improve risk selection</c:v>
                </c:pt>
                <c:pt idx="1">
                  <c:v>Other</c:v>
                </c:pt>
                <c:pt idx="2">
                  <c:v>Resource flexibility</c:v>
                </c:pt>
                <c:pt idx="3">
                  <c:v>Cost</c:v>
                </c:pt>
                <c:pt idx="4">
                  <c:v>Data Capture</c:v>
                </c:pt>
                <c:pt idx="5">
                  <c:v>Speed</c:v>
                </c:pt>
                <c:pt idx="6">
                  <c:v>STP rates</c:v>
                </c:pt>
                <c:pt idx="7">
                  <c:v>Ability to integrate with digital UW inputs</c:v>
                </c:pt>
              </c:strCache>
            </c:strRef>
          </c:cat>
          <c:val>
            <c:numRef>
              <c:f>Sheet1!$B$2:$B$9</c:f>
              <c:numCache>
                <c:formatCode>General</c:formatCode>
                <c:ptCount val="8"/>
                <c:pt idx="3" formatCode="0%">
                  <c:v>0.39</c:v>
                </c:pt>
                <c:pt idx="4" formatCode="0%">
                  <c:v>0.1</c:v>
                </c:pt>
                <c:pt idx="5" formatCode="0%">
                  <c:v>0.1</c:v>
                </c:pt>
                <c:pt idx="6" formatCode="0%">
                  <c:v>0.15</c:v>
                </c:pt>
                <c:pt idx="7" formatCode="0%">
                  <c:v>0.2</c:v>
                </c:pt>
              </c:numCache>
            </c:numRef>
          </c:val>
          <c:extLst>
            <c:ext xmlns:c16="http://schemas.microsoft.com/office/drawing/2014/chart" uri="{C3380CC4-5D6E-409C-BE32-E72D297353CC}">
              <c16:uniqueId val="{00000000-184F-4DA4-A703-BE3041A4F535}"/>
            </c:ext>
          </c:extLst>
        </c:ser>
        <c:ser>
          <c:idx val="1"/>
          <c:order val="1"/>
          <c:tx>
            <c:strRef>
              <c:f>Sheet1!$C$1</c:f>
              <c:strCache>
                <c:ptCount val="1"/>
                <c:pt idx="0">
                  <c:v>2nd most important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Improve risk selection</c:v>
                </c:pt>
                <c:pt idx="1">
                  <c:v>Other</c:v>
                </c:pt>
                <c:pt idx="2">
                  <c:v>Resource flexibility</c:v>
                </c:pt>
                <c:pt idx="3">
                  <c:v>Cost</c:v>
                </c:pt>
                <c:pt idx="4">
                  <c:v>Data Capture</c:v>
                </c:pt>
                <c:pt idx="5">
                  <c:v>Speed</c:v>
                </c:pt>
                <c:pt idx="6">
                  <c:v>STP rates</c:v>
                </c:pt>
                <c:pt idx="7">
                  <c:v>Ability to integrate with digital UW inputs</c:v>
                </c:pt>
              </c:strCache>
            </c:strRef>
          </c:cat>
          <c:val>
            <c:numRef>
              <c:f>Sheet1!$C$2:$C$9</c:f>
              <c:numCache>
                <c:formatCode>General</c:formatCode>
                <c:ptCount val="8"/>
                <c:pt idx="2" formatCode="0%">
                  <c:v>0.1</c:v>
                </c:pt>
                <c:pt idx="3" formatCode="0%">
                  <c:v>0.1</c:v>
                </c:pt>
                <c:pt idx="4" formatCode="0%">
                  <c:v>0.39</c:v>
                </c:pt>
                <c:pt idx="5" formatCode="0%">
                  <c:v>0.1</c:v>
                </c:pt>
                <c:pt idx="6" formatCode="0%">
                  <c:v>0.1</c:v>
                </c:pt>
                <c:pt idx="7" formatCode="0%">
                  <c:v>0.2</c:v>
                </c:pt>
              </c:numCache>
            </c:numRef>
          </c:val>
          <c:extLst>
            <c:ext xmlns:c16="http://schemas.microsoft.com/office/drawing/2014/chart" uri="{C3380CC4-5D6E-409C-BE32-E72D297353CC}">
              <c16:uniqueId val="{00000003-184F-4DA4-A703-BE3041A4F535}"/>
            </c:ext>
          </c:extLst>
        </c:ser>
        <c:ser>
          <c:idx val="2"/>
          <c:order val="2"/>
          <c:tx>
            <c:strRef>
              <c:f>Sheet1!$D$1</c:f>
              <c:strCache>
                <c:ptCount val="1"/>
                <c:pt idx="0">
                  <c:v>Most important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Improve risk selection</c:v>
                </c:pt>
                <c:pt idx="1">
                  <c:v>Other</c:v>
                </c:pt>
                <c:pt idx="2">
                  <c:v>Resource flexibility</c:v>
                </c:pt>
                <c:pt idx="3">
                  <c:v>Cost</c:v>
                </c:pt>
                <c:pt idx="4">
                  <c:v>Data Capture</c:v>
                </c:pt>
                <c:pt idx="5">
                  <c:v>Speed</c:v>
                </c:pt>
                <c:pt idx="6">
                  <c:v>STP rates</c:v>
                </c:pt>
                <c:pt idx="7">
                  <c:v>Ability to integrate with digital UW inputs</c:v>
                </c:pt>
              </c:strCache>
            </c:strRef>
          </c:cat>
          <c:val>
            <c:numRef>
              <c:f>Sheet1!$D$2:$D$9</c:f>
              <c:numCache>
                <c:formatCode>0%</c:formatCode>
                <c:ptCount val="8"/>
                <c:pt idx="0">
                  <c:v>0.06</c:v>
                </c:pt>
                <c:pt idx="1">
                  <c:v>0.06</c:v>
                </c:pt>
                <c:pt idx="2">
                  <c:v>0.1</c:v>
                </c:pt>
                <c:pt idx="3">
                  <c:v>0.1</c:v>
                </c:pt>
                <c:pt idx="4">
                  <c:v>0.1</c:v>
                </c:pt>
                <c:pt idx="5">
                  <c:v>0.2</c:v>
                </c:pt>
                <c:pt idx="6">
                  <c:v>0.2</c:v>
                </c:pt>
                <c:pt idx="7">
                  <c:v>0.06</c:v>
                </c:pt>
              </c:numCache>
            </c:numRef>
          </c:val>
          <c:extLst>
            <c:ext xmlns:c16="http://schemas.microsoft.com/office/drawing/2014/chart" uri="{C3380CC4-5D6E-409C-BE32-E72D297353CC}">
              <c16:uniqueId val="{00000004-184F-4DA4-A703-BE3041A4F535}"/>
            </c:ext>
          </c:extLst>
        </c:ser>
        <c:dLbls>
          <c:dLblPos val="ctr"/>
          <c:showLegendKey val="0"/>
          <c:showVal val="1"/>
          <c:showCatName val="0"/>
          <c:showSerName val="0"/>
          <c:showPercent val="0"/>
          <c:showBubbleSize val="0"/>
        </c:dLbls>
        <c:gapWidth val="79"/>
        <c:overlap val="100"/>
        <c:axId val="892161216"/>
        <c:axId val="892162656"/>
      </c:barChart>
      <c:catAx>
        <c:axId val="892161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s-ES"/>
          </a:p>
        </c:txPr>
        <c:crossAx val="892162656"/>
        <c:crosses val="autoZero"/>
        <c:auto val="1"/>
        <c:lblAlgn val="ctr"/>
        <c:lblOffset val="100"/>
        <c:noMultiLvlLbl val="0"/>
      </c:catAx>
      <c:valAx>
        <c:axId val="892162656"/>
        <c:scaling>
          <c:orientation val="minMax"/>
        </c:scaling>
        <c:delete val="1"/>
        <c:axPos val="b"/>
        <c:numFmt formatCode="General" sourceLinked="1"/>
        <c:majorTickMark val="none"/>
        <c:minorTickMark val="none"/>
        <c:tickLblPos val="nextTo"/>
        <c:crossAx val="892161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0A3C74-5C6E-63D0-C1EE-3204AEB5B4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633B483-B2AD-865C-5324-2C1D71EFB9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FFF989-9EBC-4879-8AFE-956E70B16B51}" type="datetimeFigureOut">
              <a:rPr lang="en-US"/>
              <a:t>9/12/2024</a:t>
            </a:fld>
            <a:endParaRPr/>
          </a:p>
        </p:txBody>
      </p:sp>
      <p:sp>
        <p:nvSpPr>
          <p:cNvPr id="4" name="Footer Placeholder 3">
            <a:extLst>
              <a:ext uri="{FF2B5EF4-FFF2-40B4-BE49-F238E27FC236}">
                <a16:creationId xmlns:a16="http://schemas.microsoft.com/office/drawing/2014/main" id="{6B3E0CDB-A319-478A-675F-D0373C41E7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a:extLst>
              <a:ext uri="{FF2B5EF4-FFF2-40B4-BE49-F238E27FC236}">
                <a16:creationId xmlns:a16="http://schemas.microsoft.com/office/drawing/2014/main" id="{5B3EB402-A3BD-1D95-5742-4AD3B223CE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0A0B88-A09C-4E2D-9E74-52C2DA4CAB98}" type="slidenum">
              <a:rPr/>
              <a:t>‹Nº›</a:t>
            </a:fld>
            <a:endParaRPr/>
          </a:p>
        </p:txBody>
      </p:sp>
    </p:spTree>
    <p:extLst>
      <p:ext uri="{BB962C8B-B14F-4D97-AF65-F5344CB8AC3E}">
        <p14:creationId xmlns:p14="http://schemas.microsoft.com/office/powerpoint/2010/main" val="125098948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p15:clr>
            <a:srgbClr val="F26B43"/>
          </p15:clr>
        </p15:guide>
        <p15:guide id="2" pos="2160">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7C140-8D2C-4268-9626-9747BB3EABA2}" type="datetimeFigureOut">
              <a:rPr lang="en-US"/>
              <a:t>9/11/2024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AA79B-D4FC-43E8-A918-F74128B520BD}" type="slidenum">
              <a:rPr/>
              <a:t>‹Nº›</a:t>
            </a:fld>
            <a:endParaRPr/>
          </a:p>
        </p:txBody>
      </p:sp>
    </p:spTree>
    <p:extLst>
      <p:ext uri="{BB962C8B-B14F-4D97-AF65-F5344CB8AC3E}">
        <p14:creationId xmlns:p14="http://schemas.microsoft.com/office/powerpoint/2010/main" val="259531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AA79B-D4FC-43E8-A918-F74128B520BD}" type="slidenum">
              <a:rPr lang="en-US" smtClean="0"/>
              <a:t>2</a:t>
            </a:fld>
            <a:endParaRPr lang="en-US"/>
          </a:p>
        </p:txBody>
      </p:sp>
    </p:spTree>
    <p:extLst>
      <p:ext uri="{BB962C8B-B14F-4D97-AF65-F5344CB8AC3E}">
        <p14:creationId xmlns:p14="http://schemas.microsoft.com/office/powerpoint/2010/main" val="1280379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12</a:t>
            </a:fld>
            <a:endParaRPr lang="es-ES"/>
          </a:p>
        </p:txBody>
      </p:sp>
    </p:spTree>
    <p:extLst>
      <p:ext uri="{BB962C8B-B14F-4D97-AF65-F5344CB8AC3E}">
        <p14:creationId xmlns:p14="http://schemas.microsoft.com/office/powerpoint/2010/main" val="1247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AA79B-D4FC-43E8-A918-F74128B520BD}" type="slidenum">
              <a:rPr lang="en-US" smtClean="0"/>
              <a:t>13</a:t>
            </a:fld>
            <a:endParaRPr lang="en-US"/>
          </a:p>
        </p:txBody>
      </p:sp>
    </p:spTree>
    <p:extLst>
      <p:ext uri="{BB962C8B-B14F-4D97-AF65-F5344CB8AC3E}">
        <p14:creationId xmlns:p14="http://schemas.microsoft.com/office/powerpoint/2010/main" val="311917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14</a:t>
            </a:fld>
            <a:endParaRPr lang="es-ES"/>
          </a:p>
        </p:txBody>
      </p:sp>
    </p:spTree>
    <p:extLst>
      <p:ext uri="{BB962C8B-B14F-4D97-AF65-F5344CB8AC3E}">
        <p14:creationId xmlns:p14="http://schemas.microsoft.com/office/powerpoint/2010/main" val="466156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15</a:t>
            </a:fld>
            <a:endParaRPr lang="es-ES"/>
          </a:p>
        </p:txBody>
      </p:sp>
    </p:spTree>
    <p:extLst>
      <p:ext uri="{BB962C8B-B14F-4D97-AF65-F5344CB8AC3E}">
        <p14:creationId xmlns:p14="http://schemas.microsoft.com/office/powerpoint/2010/main" val="354815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16</a:t>
            </a:fld>
            <a:endParaRPr lang="es-ES"/>
          </a:p>
        </p:txBody>
      </p:sp>
    </p:spTree>
    <p:extLst>
      <p:ext uri="{BB962C8B-B14F-4D97-AF65-F5344CB8AC3E}">
        <p14:creationId xmlns:p14="http://schemas.microsoft.com/office/powerpoint/2010/main" val="2674539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18</a:t>
            </a:fld>
            <a:endParaRPr lang="es-ES"/>
          </a:p>
        </p:txBody>
      </p:sp>
    </p:spTree>
    <p:extLst>
      <p:ext uri="{BB962C8B-B14F-4D97-AF65-F5344CB8AC3E}">
        <p14:creationId xmlns:p14="http://schemas.microsoft.com/office/powerpoint/2010/main" val="169090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19</a:t>
            </a:fld>
            <a:endParaRPr lang="es-ES"/>
          </a:p>
        </p:txBody>
      </p:sp>
    </p:spTree>
    <p:extLst>
      <p:ext uri="{BB962C8B-B14F-4D97-AF65-F5344CB8AC3E}">
        <p14:creationId xmlns:p14="http://schemas.microsoft.com/office/powerpoint/2010/main" val="301797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AA79B-D4FC-43E8-A918-F74128B520BD}" type="slidenum">
              <a:rPr lang="en-US" smtClean="0"/>
              <a:t>20</a:t>
            </a:fld>
            <a:endParaRPr lang="en-US"/>
          </a:p>
        </p:txBody>
      </p:sp>
    </p:spTree>
    <p:extLst>
      <p:ext uri="{BB962C8B-B14F-4D97-AF65-F5344CB8AC3E}">
        <p14:creationId xmlns:p14="http://schemas.microsoft.com/office/powerpoint/2010/main" val="3291779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22</a:t>
            </a:fld>
            <a:endParaRPr lang="es-ES"/>
          </a:p>
        </p:txBody>
      </p:sp>
    </p:spTree>
    <p:extLst>
      <p:ext uri="{BB962C8B-B14F-4D97-AF65-F5344CB8AC3E}">
        <p14:creationId xmlns:p14="http://schemas.microsoft.com/office/powerpoint/2010/main" val="1418649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AA79B-D4FC-43E8-A918-F74128B520BD}" type="slidenum">
              <a:rPr lang="en-US" smtClean="0"/>
              <a:t>25</a:t>
            </a:fld>
            <a:endParaRPr lang="en-US"/>
          </a:p>
        </p:txBody>
      </p:sp>
    </p:spTree>
    <p:extLst>
      <p:ext uri="{BB962C8B-B14F-4D97-AF65-F5344CB8AC3E}">
        <p14:creationId xmlns:p14="http://schemas.microsoft.com/office/powerpoint/2010/main" val="4238742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AA79B-D4FC-43E8-A918-F74128B520BD}" type="slidenum">
              <a:rPr lang="en-US" smtClean="0"/>
              <a:t>3</a:t>
            </a:fld>
            <a:endParaRPr lang="en-US"/>
          </a:p>
        </p:txBody>
      </p:sp>
    </p:spTree>
    <p:extLst>
      <p:ext uri="{BB962C8B-B14F-4D97-AF65-F5344CB8AC3E}">
        <p14:creationId xmlns:p14="http://schemas.microsoft.com/office/powerpoint/2010/main" val="3633463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4</a:t>
            </a:fld>
            <a:endParaRPr lang="es-ES"/>
          </a:p>
        </p:txBody>
      </p:sp>
    </p:spTree>
    <p:extLst>
      <p:ext uri="{BB962C8B-B14F-4D97-AF65-F5344CB8AC3E}">
        <p14:creationId xmlns:p14="http://schemas.microsoft.com/office/powerpoint/2010/main" val="1244891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5</a:t>
            </a:fld>
            <a:endParaRPr lang="es-ES"/>
          </a:p>
        </p:txBody>
      </p:sp>
    </p:spTree>
    <p:extLst>
      <p:ext uri="{BB962C8B-B14F-4D97-AF65-F5344CB8AC3E}">
        <p14:creationId xmlns:p14="http://schemas.microsoft.com/office/powerpoint/2010/main" val="154055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6</a:t>
            </a:fld>
            <a:endParaRPr lang="es-ES"/>
          </a:p>
        </p:txBody>
      </p:sp>
    </p:spTree>
    <p:extLst>
      <p:ext uri="{BB962C8B-B14F-4D97-AF65-F5344CB8AC3E}">
        <p14:creationId xmlns:p14="http://schemas.microsoft.com/office/powerpoint/2010/main" val="3618543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7</a:t>
            </a:fld>
            <a:endParaRPr lang="es-ES"/>
          </a:p>
        </p:txBody>
      </p:sp>
    </p:spTree>
    <p:extLst>
      <p:ext uri="{BB962C8B-B14F-4D97-AF65-F5344CB8AC3E}">
        <p14:creationId xmlns:p14="http://schemas.microsoft.com/office/powerpoint/2010/main" val="3375788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8</a:t>
            </a:fld>
            <a:endParaRPr lang="es-ES"/>
          </a:p>
        </p:txBody>
      </p:sp>
    </p:spTree>
    <p:extLst>
      <p:ext uri="{BB962C8B-B14F-4D97-AF65-F5344CB8AC3E}">
        <p14:creationId xmlns:p14="http://schemas.microsoft.com/office/powerpoint/2010/main" val="1982283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AA79B-D4FC-43E8-A918-F74128B520BD}" type="slidenum">
              <a:rPr lang="es-ES" smtClean="0"/>
              <a:t>9</a:t>
            </a:fld>
            <a:endParaRPr lang="es-ES"/>
          </a:p>
        </p:txBody>
      </p:sp>
    </p:spTree>
    <p:extLst>
      <p:ext uri="{BB962C8B-B14F-4D97-AF65-F5344CB8AC3E}">
        <p14:creationId xmlns:p14="http://schemas.microsoft.com/office/powerpoint/2010/main" val="157423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AA79B-D4FC-43E8-A918-F74128B520BD}" type="slidenum">
              <a:rPr lang="en-US" smtClean="0"/>
              <a:t>10</a:t>
            </a:fld>
            <a:endParaRPr lang="en-US"/>
          </a:p>
        </p:txBody>
      </p:sp>
    </p:spTree>
    <p:extLst>
      <p:ext uri="{BB962C8B-B14F-4D97-AF65-F5344CB8AC3E}">
        <p14:creationId xmlns:p14="http://schemas.microsoft.com/office/powerpoint/2010/main" val="3128433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B441FA27-C2CF-16EC-D985-F1ABC0FBCB78}"/>
              </a:ext>
            </a:extLst>
          </p:cNvPr>
          <p:cNvSpPr/>
          <p:nvPr userDrawn="1">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rgbClr val="AECFE6"/>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4BB6E70D-8A27-E654-1D38-4DDB2B121441}"/>
              </a:ext>
            </a:extLst>
          </p:cNvPr>
          <p:cNvSpPr>
            <a:spLocks noGrp="1"/>
          </p:cNvSpPr>
          <p:nvPr>
            <p:ph type="ctrTitle" hasCustomPrompt="1"/>
          </p:nvPr>
        </p:nvSpPr>
        <p:spPr>
          <a:xfrm>
            <a:off x="952262" y="959582"/>
            <a:ext cx="4315063" cy="1478818"/>
          </a:xfrm>
        </p:spPr>
        <p:txBody>
          <a:bodyPr anchor="t"/>
          <a:lstStyle>
            <a:lvl1pPr algn="l">
              <a:defRPr sz="4000">
                <a:solidFill>
                  <a:schemeClr val="tx2"/>
                </a:solidFill>
              </a:defRPr>
            </a:lvl1pPr>
          </a:lstStyle>
          <a:p>
            <a:r>
              <a:rPr lang="en-US" dirty="0"/>
              <a:t>Presentation title in sentence case</a:t>
            </a:r>
            <a:endParaRPr dirty="0"/>
          </a:p>
        </p:txBody>
      </p:sp>
      <p:sp>
        <p:nvSpPr>
          <p:cNvPr id="3" name="Subtitle 2">
            <a:extLst>
              <a:ext uri="{FF2B5EF4-FFF2-40B4-BE49-F238E27FC236}">
                <a16:creationId xmlns:a16="http://schemas.microsoft.com/office/drawing/2014/main" id="{7B0CDDC0-A8C7-B067-CAAC-BB378AF87966}"/>
              </a:ext>
            </a:extLst>
          </p:cNvPr>
          <p:cNvSpPr>
            <a:spLocks noGrp="1"/>
          </p:cNvSpPr>
          <p:nvPr>
            <p:ph type="subTitle" idx="1" hasCustomPrompt="1"/>
          </p:nvPr>
        </p:nvSpPr>
        <p:spPr>
          <a:xfrm>
            <a:off x="952262" y="2442238"/>
            <a:ext cx="4315063" cy="378859"/>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dirty="0"/>
              <a:t>Optional </a:t>
            </a:r>
            <a:r>
              <a:rPr lang="en-US" dirty="0"/>
              <a:t>subtitle, use sentence case</a:t>
            </a:r>
            <a:endParaRPr dirty="0"/>
          </a:p>
        </p:txBody>
      </p:sp>
      <p:sp>
        <p:nvSpPr>
          <p:cNvPr id="8" name="Text Placeholder 15">
            <a:extLst>
              <a:ext uri="{FF2B5EF4-FFF2-40B4-BE49-F238E27FC236}">
                <a16:creationId xmlns:a16="http://schemas.microsoft.com/office/drawing/2014/main" id="{AAFFB82B-6DCD-A13A-48AD-AD54B8860765}"/>
              </a:ext>
            </a:extLst>
          </p:cNvPr>
          <p:cNvSpPr>
            <a:spLocks noGrp="1"/>
          </p:cNvSpPr>
          <p:nvPr>
            <p:ph type="body" sz="quarter" idx="13" hasCustomPrompt="1"/>
          </p:nvPr>
        </p:nvSpPr>
        <p:spPr>
          <a:xfrm>
            <a:off x="952263" y="3415779"/>
            <a:ext cx="4315062"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9" name="Text Placeholder 15">
            <a:extLst>
              <a:ext uri="{FF2B5EF4-FFF2-40B4-BE49-F238E27FC236}">
                <a16:creationId xmlns:a16="http://schemas.microsoft.com/office/drawing/2014/main" id="{697CB211-FC8B-7C00-CF6F-6B918CA4E852}"/>
              </a:ext>
            </a:extLst>
          </p:cNvPr>
          <p:cNvSpPr>
            <a:spLocks noGrp="1"/>
          </p:cNvSpPr>
          <p:nvPr>
            <p:ph type="body" sz="quarter" idx="14" hasCustomPrompt="1"/>
          </p:nvPr>
        </p:nvSpPr>
        <p:spPr>
          <a:xfrm>
            <a:off x="952263" y="4089278"/>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11" name="Text Placeholder 15">
            <a:extLst>
              <a:ext uri="{FF2B5EF4-FFF2-40B4-BE49-F238E27FC236}">
                <a16:creationId xmlns:a16="http://schemas.microsoft.com/office/drawing/2014/main" id="{25BEE0CE-9974-F9C1-C1C1-BAC11DD96ACA}"/>
              </a:ext>
            </a:extLst>
          </p:cNvPr>
          <p:cNvSpPr>
            <a:spLocks noGrp="1"/>
          </p:cNvSpPr>
          <p:nvPr>
            <p:ph type="body" sz="quarter" idx="15" hasCustomPrompt="1"/>
          </p:nvPr>
        </p:nvSpPr>
        <p:spPr>
          <a:xfrm>
            <a:off x="952263" y="5035391"/>
            <a:ext cx="4315062" cy="176372"/>
          </a:xfrm>
        </p:spPr>
        <p:txBody>
          <a:bodyPr/>
          <a:lstStyle>
            <a:lvl1pPr marL="0" indent="0">
              <a:spcBef>
                <a:spcPts val="0"/>
              </a:spcBef>
              <a:buFont typeface="Arial" panose="020B0604020202020204" pitchFamily="34" charset="0"/>
              <a:buChar char="​"/>
              <a:defRPr sz="1050" b="0"/>
            </a:lvl1pPr>
            <a:lvl2pPr marL="0" indent="0">
              <a:spcBef>
                <a:spcPts val="0"/>
              </a:spcBef>
              <a:buFont typeface="Arial" panose="020B0604020202020204" pitchFamily="34" charset="0"/>
              <a:buChar char="​"/>
              <a:defRPr sz="105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Optional date (MM.DD.YYYY)</a:t>
            </a:r>
          </a:p>
          <a:p>
            <a:pPr lvl="1"/>
            <a:r>
              <a:t>Second level</a:t>
            </a:r>
          </a:p>
        </p:txBody>
      </p:sp>
    </p:spTree>
    <p:extLst>
      <p:ext uri="{BB962C8B-B14F-4D97-AF65-F5344CB8AC3E}">
        <p14:creationId xmlns:p14="http://schemas.microsoft.com/office/powerpoint/2010/main" val="137441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Breaker or Statement 4">
    <p:bg>
      <p:bgPr>
        <a:solidFill>
          <a:srgbClr val="AECFE6"/>
        </a:solidFill>
        <a:effectLst/>
      </p:bgPr>
    </p:bg>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B2DDEA8F-C1E9-DBE3-207D-0D13F409A15C}"/>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7ADD80A1-3E1A-1DD0-9C94-4B0E591D3401}"/>
              </a:ext>
            </a:extLst>
          </p:cNvPr>
          <p:cNvSpPr>
            <a:spLocks noGrp="1"/>
          </p:cNvSpPr>
          <p:nvPr>
            <p:ph type="sldNum" sz="quarter" idx="12"/>
          </p:nvPr>
        </p:nvSpPr>
        <p:spPr/>
        <p:txBody>
          <a:bodyPr/>
          <a:lstStyle>
            <a:lvl1pPr>
              <a:defRPr>
                <a:solidFill>
                  <a:srgbClr val="AECFE6"/>
                </a:solidFill>
              </a:defRPr>
            </a:lvl1pPr>
          </a:lstStyle>
          <a:p>
            <a:fld id="{A7D4F30D-40DB-4D14-92A8-71EC94CA5371}" type="slidenum">
              <a:rPr/>
              <a:pPr/>
              <a:t>‹Nº›</a:t>
            </a:fld>
            <a:endParaRPr/>
          </a:p>
        </p:txBody>
      </p:sp>
      <p:sp>
        <p:nvSpPr>
          <p:cNvPr id="7" name="Date Placeholder 6">
            <a:extLst>
              <a:ext uri="{FF2B5EF4-FFF2-40B4-BE49-F238E27FC236}">
                <a16:creationId xmlns:a16="http://schemas.microsoft.com/office/drawing/2014/main" id="{B2D6C699-1489-D612-FA05-338BF2D72910}"/>
              </a:ext>
            </a:extLst>
          </p:cNvPr>
          <p:cNvSpPr>
            <a:spLocks noGrp="1"/>
          </p:cNvSpPr>
          <p:nvPr>
            <p:ph type="dt" sz="half" idx="10"/>
          </p:nvPr>
        </p:nvSpPr>
        <p:spPr/>
        <p:txBody>
          <a:bodyPr/>
          <a:lstStyle>
            <a:lvl1pPr>
              <a:defRPr>
                <a:solidFill>
                  <a:srgbClr val="AECFE6"/>
                </a:solidFill>
              </a:defRPr>
            </a:lvl1pPr>
          </a:lstStyle>
          <a:p>
            <a:fld id="{63E54147-AA48-483C-8CCA-2FF1E79EC094}" type="datetime1">
              <a:rPr lang="en-US" smtClean="0"/>
              <a:t>9/11/2024</a:t>
            </a:fld>
            <a:endParaRPr/>
          </a:p>
        </p:txBody>
      </p:sp>
      <p:sp>
        <p:nvSpPr>
          <p:cNvPr id="8" name="Footer Placeholder 7">
            <a:extLst>
              <a:ext uri="{FF2B5EF4-FFF2-40B4-BE49-F238E27FC236}">
                <a16:creationId xmlns:a16="http://schemas.microsoft.com/office/drawing/2014/main" id="{005759B8-6727-923A-DA4F-0126C3F7244B}"/>
              </a:ext>
            </a:extLst>
          </p:cNvPr>
          <p:cNvSpPr>
            <a:spLocks noGrp="1"/>
          </p:cNvSpPr>
          <p:nvPr>
            <p:ph type="ftr" sz="quarter" idx="11"/>
          </p:nvPr>
        </p:nvSpPr>
        <p:spPr/>
        <p:txBody>
          <a:bodyPr/>
          <a:lstStyle>
            <a:lvl1pPr>
              <a:defRPr>
                <a:solidFill>
                  <a:srgbClr val="AECFE6"/>
                </a:solidFill>
              </a:defRPr>
            </a:lvl1pPr>
          </a:lstStyle>
          <a:p>
            <a:endParaRPr/>
          </a:p>
        </p:txBody>
      </p:sp>
      <p:sp>
        <p:nvSpPr>
          <p:cNvPr id="2" name="Title 1">
            <a:extLst>
              <a:ext uri="{FF2B5EF4-FFF2-40B4-BE49-F238E27FC236}">
                <a16:creationId xmlns:a16="http://schemas.microsoft.com/office/drawing/2014/main" id="{FFE385B4-7D3E-0877-37EB-697A1CCAC2B2}"/>
              </a:ext>
            </a:extLst>
          </p:cNvPr>
          <p:cNvSpPr>
            <a:spLocks noGrp="1"/>
          </p:cNvSpPr>
          <p:nvPr>
            <p:ph type="title" hasCustomPrompt="1"/>
          </p:nvPr>
        </p:nvSpPr>
        <p:spPr>
          <a:xfrm>
            <a:off x="458724" y="2931133"/>
            <a:ext cx="11274552" cy="995733"/>
          </a:xfrm>
        </p:spPr>
        <p:txBody>
          <a:bodyPr anchor="ctr"/>
          <a:lstStyle>
            <a:lvl1pPr algn="ctr">
              <a:spcBef>
                <a:spcPts val="0"/>
              </a:spcBef>
              <a:defRPr sz="3600">
                <a:solidFill>
                  <a:schemeClr val="tx1"/>
                </a:solidFill>
              </a:defRPr>
            </a:lvl1pPr>
          </a:lstStyle>
          <a:p>
            <a:r>
              <a:rPr dirty="0"/>
              <a:t>Divider topic or statement text</a:t>
            </a:r>
            <a:r>
              <a:rPr lang="en-US" dirty="0"/>
              <a:t>, </a:t>
            </a:r>
            <a:br>
              <a:rPr lang="en-US" dirty="0"/>
            </a:br>
            <a:r>
              <a:rPr lang="en-US" dirty="0"/>
              <a:t>use sentence case</a:t>
            </a:r>
            <a:endParaRPr dirty="0"/>
          </a:p>
        </p:txBody>
      </p:sp>
      <p:sp>
        <p:nvSpPr>
          <p:cNvPr id="3" name="Text Placeholder 2">
            <a:extLst>
              <a:ext uri="{FF2B5EF4-FFF2-40B4-BE49-F238E27FC236}">
                <a16:creationId xmlns:a16="http://schemas.microsoft.com/office/drawing/2014/main" id="{49BE226D-D9B1-F364-2BEE-7A29E5B04D8F}"/>
              </a:ext>
            </a:extLst>
          </p:cNvPr>
          <p:cNvSpPr>
            <a:spLocks noGrp="1"/>
          </p:cNvSpPr>
          <p:nvPr>
            <p:ph type="body" idx="1" hasCustomPrompt="1"/>
          </p:nvPr>
        </p:nvSpPr>
        <p:spPr>
          <a:xfrm>
            <a:off x="458724" y="4022725"/>
            <a:ext cx="11274552" cy="995733"/>
          </a:xfrm>
        </p:spPr>
        <p:txBody>
          <a:bodyPr/>
          <a:lstStyle>
            <a:lvl1pPr marL="0" indent="0" algn="ctr">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dirty="0"/>
              <a:t>Optional subtitle</a:t>
            </a:r>
            <a:r>
              <a:rPr lang="en-US" dirty="0"/>
              <a:t>, use sentence case</a:t>
            </a:r>
            <a:endParaRPr dirty="0"/>
          </a:p>
        </p:txBody>
      </p:sp>
    </p:spTree>
    <p:extLst>
      <p:ext uri="{BB962C8B-B14F-4D97-AF65-F5344CB8AC3E}">
        <p14:creationId xmlns:p14="http://schemas.microsoft.com/office/powerpoint/2010/main" val="2268201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Breaker or Statement 5">
    <p:bg>
      <p:bgPr>
        <a:solidFill>
          <a:srgbClr val="E8E5E3"/>
        </a:solidFill>
        <a:effectLst/>
      </p:bgPr>
    </p:bg>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13C171B4-7730-E319-7619-DA271142001E}"/>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7ADD80A1-3E1A-1DD0-9C94-4B0E591D3401}"/>
              </a:ext>
            </a:extLst>
          </p:cNvPr>
          <p:cNvSpPr>
            <a:spLocks noGrp="1"/>
          </p:cNvSpPr>
          <p:nvPr>
            <p:ph type="sldNum" sz="quarter" idx="12"/>
          </p:nvPr>
        </p:nvSpPr>
        <p:spPr/>
        <p:txBody>
          <a:bodyPr/>
          <a:lstStyle>
            <a:lvl1pPr>
              <a:defRPr>
                <a:solidFill>
                  <a:srgbClr val="E8E5E3"/>
                </a:solidFill>
              </a:defRPr>
            </a:lvl1pPr>
          </a:lstStyle>
          <a:p>
            <a:fld id="{A7D4F30D-40DB-4D14-92A8-71EC94CA5371}" type="slidenum">
              <a:rPr/>
              <a:pPr/>
              <a:t>‹Nº›</a:t>
            </a:fld>
            <a:endParaRPr/>
          </a:p>
        </p:txBody>
      </p:sp>
      <p:sp>
        <p:nvSpPr>
          <p:cNvPr id="7" name="Date Placeholder 6">
            <a:extLst>
              <a:ext uri="{FF2B5EF4-FFF2-40B4-BE49-F238E27FC236}">
                <a16:creationId xmlns:a16="http://schemas.microsoft.com/office/drawing/2014/main" id="{B2D6C699-1489-D612-FA05-338BF2D72910}"/>
              </a:ext>
            </a:extLst>
          </p:cNvPr>
          <p:cNvSpPr>
            <a:spLocks noGrp="1"/>
          </p:cNvSpPr>
          <p:nvPr>
            <p:ph type="dt" sz="half" idx="10"/>
          </p:nvPr>
        </p:nvSpPr>
        <p:spPr/>
        <p:txBody>
          <a:bodyPr/>
          <a:lstStyle>
            <a:lvl1pPr>
              <a:defRPr>
                <a:solidFill>
                  <a:srgbClr val="E8E5E3"/>
                </a:solidFill>
              </a:defRPr>
            </a:lvl1pPr>
          </a:lstStyle>
          <a:p>
            <a:fld id="{916C8AEF-B57B-41AB-9863-B0B9D038FA7C}" type="datetime1">
              <a:rPr lang="en-US" smtClean="0"/>
              <a:t>9/11/2024</a:t>
            </a:fld>
            <a:endParaRPr/>
          </a:p>
        </p:txBody>
      </p:sp>
      <p:sp>
        <p:nvSpPr>
          <p:cNvPr id="8" name="Footer Placeholder 7">
            <a:extLst>
              <a:ext uri="{FF2B5EF4-FFF2-40B4-BE49-F238E27FC236}">
                <a16:creationId xmlns:a16="http://schemas.microsoft.com/office/drawing/2014/main" id="{005759B8-6727-923A-DA4F-0126C3F7244B}"/>
              </a:ext>
            </a:extLst>
          </p:cNvPr>
          <p:cNvSpPr>
            <a:spLocks noGrp="1"/>
          </p:cNvSpPr>
          <p:nvPr>
            <p:ph type="ftr" sz="quarter" idx="11"/>
          </p:nvPr>
        </p:nvSpPr>
        <p:spPr/>
        <p:txBody>
          <a:bodyPr/>
          <a:lstStyle>
            <a:lvl1pPr>
              <a:defRPr>
                <a:solidFill>
                  <a:srgbClr val="E8E5E3"/>
                </a:solidFill>
              </a:defRPr>
            </a:lvl1pPr>
          </a:lstStyle>
          <a:p>
            <a:endParaRPr/>
          </a:p>
        </p:txBody>
      </p:sp>
      <p:sp>
        <p:nvSpPr>
          <p:cNvPr id="2" name="Title 1">
            <a:extLst>
              <a:ext uri="{FF2B5EF4-FFF2-40B4-BE49-F238E27FC236}">
                <a16:creationId xmlns:a16="http://schemas.microsoft.com/office/drawing/2014/main" id="{FFE385B4-7D3E-0877-37EB-697A1CCAC2B2}"/>
              </a:ext>
            </a:extLst>
          </p:cNvPr>
          <p:cNvSpPr>
            <a:spLocks noGrp="1"/>
          </p:cNvSpPr>
          <p:nvPr>
            <p:ph type="title" hasCustomPrompt="1"/>
          </p:nvPr>
        </p:nvSpPr>
        <p:spPr>
          <a:xfrm>
            <a:off x="458724" y="2931133"/>
            <a:ext cx="11274552" cy="995733"/>
          </a:xfrm>
        </p:spPr>
        <p:txBody>
          <a:bodyPr anchor="ctr"/>
          <a:lstStyle>
            <a:lvl1pPr algn="ctr">
              <a:spcBef>
                <a:spcPts val="0"/>
              </a:spcBef>
              <a:defRPr sz="3600">
                <a:solidFill>
                  <a:schemeClr val="tx1"/>
                </a:solidFill>
              </a:defRPr>
            </a:lvl1pPr>
          </a:lstStyle>
          <a:p>
            <a:r>
              <a:rPr dirty="0"/>
              <a:t>Divider topic or statement text</a:t>
            </a:r>
            <a:r>
              <a:rPr lang="en-US" dirty="0"/>
              <a:t>, </a:t>
            </a:r>
            <a:br>
              <a:rPr lang="en-US" dirty="0"/>
            </a:br>
            <a:r>
              <a:rPr lang="en-US" dirty="0"/>
              <a:t>use sentence case</a:t>
            </a:r>
            <a:endParaRPr dirty="0"/>
          </a:p>
        </p:txBody>
      </p:sp>
      <p:sp>
        <p:nvSpPr>
          <p:cNvPr id="3" name="Text Placeholder 2">
            <a:extLst>
              <a:ext uri="{FF2B5EF4-FFF2-40B4-BE49-F238E27FC236}">
                <a16:creationId xmlns:a16="http://schemas.microsoft.com/office/drawing/2014/main" id="{49BE226D-D9B1-F364-2BEE-7A29E5B04D8F}"/>
              </a:ext>
            </a:extLst>
          </p:cNvPr>
          <p:cNvSpPr>
            <a:spLocks noGrp="1"/>
          </p:cNvSpPr>
          <p:nvPr>
            <p:ph type="body" idx="1" hasCustomPrompt="1"/>
          </p:nvPr>
        </p:nvSpPr>
        <p:spPr>
          <a:xfrm>
            <a:off x="458724" y="4022725"/>
            <a:ext cx="11274552" cy="995733"/>
          </a:xfrm>
        </p:spPr>
        <p:txBody>
          <a:bodyPr/>
          <a:lstStyle>
            <a:lvl1pPr marL="0" indent="0" algn="ctr">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dirty="0"/>
              <a:t>Optional subtitle</a:t>
            </a:r>
            <a:r>
              <a:rPr lang="en-US" dirty="0"/>
              <a:t>, use sentence case</a:t>
            </a:r>
            <a:endParaRPr dirty="0"/>
          </a:p>
        </p:txBody>
      </p:sp>
    </p:spTree>
    <p:extLst>
      <p:ext uri="{BB962C8B-B14F-4D97-AF65-F5344CB8AC3E}">
        <p14:creationId xmlns:p14="http://schemas.microsoft.com/office/powerpoint/2010/main" val="2213417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reaker or Statement 6">
    <p:bg>
      <p:bgPr>
        <a:solidFill>
          <a:srgbClr val="E8E5E3"/>
        </a:solidFill>
        <a:effectLst/>
      </p:bgPr>
    </p:bg>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F1E06FC4-989B-6B90-052C-1C7492C5076E}"/>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BB637CA6-0CB8-B09E-EC7E-FC7706762CA6}"/>
              </a:ext>
            </a:extLst>
          </p:cNvPr>
          <p:cNvSpPr>
            <a:spLocks noGrp="1"/>
          </p:cNvSpPr>
          <p:nvPr>
            <p:ph type="sldNum" sz="quarter" idx="13"/>
          </p:nvPr>
        </p:nvSpPr>
        <p:spPr bwMode="white">
          <a:xfrm>
            <a:off x="6629400" y="6355080"/>
            <a:ext cx="381001" cy="151613"/>
          </a:xfrm>
        </p:spPr>
        <p:txBody>
          <a:bodyPr/>
          <a:lstStyle>
            <a:lvl1pPr>
              <a:defRPr>
                <a:solidFill>
                  <a:srgbClr val="E8E5E3"/>
                </a:solidFill>
              </a:defRPr>
            </a:lvl1pPr>
          </a:lstStyle>
          <a:p>
            <a:fld id="{A7D4F30D-40DB-4D14-92A8-71EC94CA5371}" type="slidenum">
              <a:rPr/>
              <a:pPr/>
              <a:t>‹Nº›</a:t>
            </a:fld>
            <a:endParaRPr/>
          </a:p>
        </p:txBody>
      </p:sp>
      <p:sp>
        <p:nvSpPr>
          <p:cNvPr id="4" name="Date Placeholder 3">
            <a:extLst>
              <a:ext uri="{FF2B5EF4-FFF2-40B4-BE49-F238E27FC236}">
                <a16:creationId xmlns:a16="http://schemas.microsoft.com/office/drawing/2014/main" id="{EF51B5FA-740C-32B8-2C91-8141C6B20B73}"/>
              </a:ext>
            </a:extLst>
          </p:cNvPr>
          <p:cNvSpPr>
            <a:spLocks noGrp="1"/>
          </p:cNvSpPr>
          <p:nvPr>
            <p:ph type="dt" sz="half" idx="11"/>
          </p:nvPr>
        </p:nvSpPr>
        <p:spPr bwMode="white"/>
        <p:txBody>
          <a:bodyPr/>
          <a:lstStyle>
            <a:lvl1pPr>
              <a:defRPr>
                <a:solidFill>
                  <a:srgbClr val="E8E5E3"/>
                </a:solidFill>
              </a:defRPr>
            </a:lvl1pPr>
          </a:lstStyle>
          <a:p>
            <a:fld id="{1CCF8C95-78BE-4B17-AA6F-6E7EACE14894}" type="datetime1">
              <a:rPr lang="en-US" smtClean="0"/>
              <a:t>9/11/2024</a:t>
            </a:fld>
            <a:endParaRPr/>
          </a:p>
        </p:txBody>
      </p:sp>
      <p:sp>
        <p:nvSpPr>
          <p:cNvPr id="7" name="Footer Placeholder 6">
            <a:extLst>
              <a:ext uri="{FF2B5EF4-FFF2-40B4-BE49-F238E27FC236}">
                <a16:creationId xmlns:a16="http://schemas.microsoft.com/office/drawing/2014/main" id="{0678E3D8-DBDB-2953-9127-CF6B7178A548}"/>
              </a:ext>
            </a:extLst>
          </p:cNvPr>
          <p:cNvSpPr>
            <a:spLocks noGrp="1"/>
          </p:cNvSpPr>
          <p:nvPr>
            <p:ph type="ftr" sz="quarter" idx="12"/>
          </p:nvPr>
        </p:nvSpPr>
        <p:spPr bwMode="white">
          <a:xfrm>
            <a:off x="7010401" y="6355080"/>
            <a:ext cx="1554480" cy="151613"/>
          </a:xfrm>
        </p:spPr>
        <p:txBody>
          <a:bodyPr/>
          <a:lstStyle>
            <a:lvl1pPr>
              <a:defRPr>
                <a:solidFill>
                  <a:srgbClr val="E8E5E3"/>
                </a:solidFill>
              </a:defRPr>
            </a:lvl1pPr>
          </a:lstStyle>
          <a:p>
            <a:endParaRPr/>
          </a:p>
        </p:txBody>
      </p:sp>
      <p:sp>
        <p:nvSpPr>
          <p:cNvPr id="2" name="Title 1">
            <a:extLst>
              <a:ext uri="{FF2B5EF4-FFF2-40B4-BE49-F238E27FC236}">
                <a16:creationId xmlns:a16="http://schemas.microsoft.com/office/drawing/2014/main" id="{D0013726-F0FC-9768-7846-B0CAE799C131}"/>
              </a:ext>
            </a:extLst>
          </p:cNvPr>
          <p:cNvSpPr>
            <a:spLocks noGrp="1"/>
          </p:cNvSpPr>
          <p:nvPr>
            <p:ph type="title" hasCustomPrompt="1"/>
          </p:nvPr>
        </p:nvSpPr>
        <p:spPr>
          <a:xfrm>
            <a:off x="6629400" y="2743200"/>
            <a:ext cx="5245100" cy="2029869"/>
          </a:xfrm>
        </p:spPr>
        <p:txBody>
          <a:bodyPr anchor="t"/>
          <a:lstStyle>
            <a:lvl1pPr>
              <a:spcBef>
                <a:spcPts val="0"/>
              </a:spcBef>
              <a:defRPr sz="4000">
                <a:solidFill>
                  <a:schemeClr val="tx1"/>
                </a:solidFill>
              </a:defRPr>
            </a:lvl1pPr>
          </a:lstStyle>
          <a:p>
            <a:r>
              <a:rPr lang="en-US" dirty="0"/>
              <a:t>Topic text, use sentence case</a:t>
            </a:r>
            <a:endParaRPr dirty="0"/>
          </a:p>
        </p:txBody>
      </p:sp>
      <p:sp>
        <p:nvSpPr>
          <p:cNvPr id="3" name="Text Placeholder 2">
            <a:extLst>
              <a:ext uri="{FF2B5EF4-FFF2-40B4-BE49-F238E27FC236}">
                <a16:creationId xmlns:a16="http://schemas.microsoft.com/office/drawing/2014/main" id="{DEBA3777-F1DC-F1EC-E249-F518EB386189}"/>
              </a:ext>
            </a:extLst>
          </p:cNvPr>
          <p:cNvSpPr>
            <a:spLocks noGrp="1"/>
          </p:cNvSpPr>
          <p:nvPr>
            <p:ph type="body" idx="1" hasCustomPrompt="1"/>
          </p:nvPr>
        </p:nvSpPr>
        <p:spPr>
          <a:xfrm>
            <a:off x="6629401" y="4773069"/>
            <a:ext cx="5245100" cy="792945"/>
          </a:xfrm>
        </p:spPr>
        <p:txBody>
          <a:bodyPr/>
          <a:lstStyle>
            <a:lvl1pPr marL="0" indent="0">
              <a:spcBef>
                <a:spcPts val="0"/>
              </a:spcBef>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dirty="0"/>
              <a:t>Optional subtitle</a:t>
            </a:r>
            <a:r>
              <a:rPr lang="en-US" dirty="0"/>
              <a:t>, use sentence case</a:t>
            </a:r>
            <a:endParaRPr dirty="0"/>
          </a:p>
        </p:txBody>
      </p:sp>
      <p:sp>
        <p:nvSpPr>
          <p:cNvPr id="5" name="Picture Placeholder 4">
            <a:extLst>
              <a:ext uri="{FF2B5EF4-FFF2-40B4-BE49-F238E27FC236}">
                <a16:creationId xmlns:a16="http://schemas.microsoft.com/office/drawing/2014/main" id="{FF0C3E78-EF32-950A-B8B2-A7F39A34978F}"/>
              </a:ext>
            </a:extLst>
          </p:cNvPr>
          <p:cNvSpPr>
            <a:spLocks noGrp="1"/>
          </p:cNvSpPr>
          <p:nvPr>
            <p:ph type="pic" sz="quarter" idx="10" hasCustomPrompt="1"/>
          </p:nvPr>
        </p:nvSpPr>
        <p:spPr>
          <a:xfrm>
            <a:off x="0" y="0"/>
            <a:ext cx="6096000" cy="6858000"/>
          </a:xfrm>
          <a:solidFill>
            <a:schemeClr val="accent1"/>
          </a:solidFill>
        </p:spPr>
        <p:txBody>
          <a:bodyPr bIns="1463040" anchor="ctr"/>
          <a:lstStyle>
            <a:lvl1pPr marL="0" indent="0" algn="ctr">
              <a:buNone/>
              <a:defRPr sz="1800"/>
            </a:lvl1pPr>
          </a:lstStyle>
          <a:p>
            <a:r>
              <a:t>Use approved pictures from RGA Connect</a:t>
            </a:r>
          </a:p>
        </p:txBody>
      </p:sp>
    </p:spTree>
    <p:extLst>
      <p:ext uri="{BB962C8B-B14F-4D97-AF65-F5344CB8AC3E}">
        <p14:creationId xmlns:p14="http://schemas.microsoft.com/office/powerpoint/2010/main" val="3764763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reaker or Statement 7">
    <p:bg>
      <p:bgPr>
        <a:solidFill>
          <a:srgbClr val="BED8EB"/>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B911645-9BFA-57B0-FA0A-BAFEBC55B2EE}"/>
              </a:ext>
            </a:extLst>
          </p:cNvPr>
          <p:cNvSpPr>
            <a:spLocks noGrp="1"/>
          </p:cNvSpPr>
          <p:nvPr>
            <p:ph type="sldNum" sz="quarter" idx="13"/>
          </p:nvPr>
        </p:nvSpPr>
        <p:spPr bwMode="white">
          <a:xfrm>
            <a:off x="6629400" y="6355080"/>
            <a:ext cx="381001" cy="151613"/>
          </a:xfrm>
        </p:spPr>
        <p:txBody>
          <a:bodyPr/>
          <a:lstStyle>
            <a:lvl1pPr>
              <a:defRPr>
                <a:solidFill>
                  <a:srgbClr val="BED8EB"/>
                </a:solidFill>
              </a:defRPr>
            </a:lvl1pPr>
          </a:lstStyle>
          <a:p>
            <a:fld id="{A7D4F30D-40DB-4D14-92A8-71EC94CA5371}" type="slidenum">
              <a:rPr/>
              <a:pPr/>
              <a:t>‹Nº›</a:t>
            </a:fld>
            <a:endParaRPr/>
          </a:p>
        </p:txBody>
      </p:sp>
      <p:sp>
        <p:nvSpPr>
          <p:cNvPr id="4" name="Date Placeholder 3">
            <a:extLst>
              <a:ext uri="{FF2B5EF4-FFF2-40B4-BE49-F238E27FC236}">
                <a16:creationId xmlns:a16="http://schemas.microsoft.com/office/drawing/2014/main" id="{7CD59CEC-B8BE-36A2-CE9C-95229CC4CFAB}"/>
              </a:ext>
            </a:extLst>
          </p:cNvPr>
          <p:cNvSpPr>
            <a:spLocks noGrp="1"/>
          </p:cNvSpPr>
          <p:nvPr>
            <p:ph type="dt" sz="half" idx="11"/>
          </p:nvPr>
        </p:nvSpPr>
        <p:spPr bwMode="white"/>
        <p:txBody>
          <a:bodyPr/>
          <a:lstStyle>
            <a:lvl1pPr>
              <a:defRPr>
                <a:solidFill>
                  <a:srgbClr val="BED8EB"/>
                </a:solidFill>
              </a:defRPr>
            </a:lvl1pPr>
          </a:lstStyle>
          <a:p>
            <a:fld id="{83BF6E54-DEEF-4061-981F-B6653D48794C}" type="datetime1">
              <a:rPr lang="en-US" smtClean="0"/>
              <a:t>9/11/2024</a:t>
            </a:fld>
            <a:endParaRPr/>
          </a:p>
        </p:txBody>
      </p:sp>
      <p:sp>
        <p:nvSpPr>
          <p:cNvPr id="7" name="Footer Placeholder 6">
            <a:extLst>
              <a:ext uri="{FF2B5EF4-FFF2-40B4-BE49-F238E27FC236}">
                <a16:creationId xmlns:a16="http://schemas.microsoft.com/office/drawing/2014/main" id="{B21ABF58-5965-D130-2331-253836DCCEFE}"/>
              </a:ext>
            </a:extLst>
          </p:cNvPr>
          <p:cNvSpPr>
            <a:spLocks noGrp="1"/>
          </p:cNvSpPr>
          <p:nvPr>
            <p:ph type="ftr" sz="quarter" idx="12"/>
          </p:nvPr>
        </p:nvSpPr>
        <p:spPr bwMode="white">
          <a:xfrm>
            <a:off x="7010402" y="6355080"/>
            <a:ext cx="1554480" cy="151613"/>
          </a:xfrm>
        </p:spPr>
        <p:txBody>
          <a:bodyPr/>
          <a:lstStyle>
            <a:lvl1pPr>
              <a:defRPr>
                <a:solidFill>
                  <a:srgbClr val="BED8EB"/>
                </a:solidFill>
              </a:defRPr>
            </a:lvl1pPr>
          </a:lstStyle>
          <a:p>
            <a:endParaRPr/>
          </a:p>
        </p:txBody>
      </p:sp>
      <p:sp>
        <p:nvSpPr>
          <p:cNvPr id="2" name="Title 1">
            <a:extLst>
              <a:ext uri="{FF2B5EF4-FFF2-40B4-BE49-F238E27FC236}">
                <a16:creationId xmlns:a16="http://schemas.microsoft.com/office/drawing/2014/main" id="{D0013726-F0FC-9768-7846-B0CAE799C131}"/>
              </a:ext>
            </a:extLst>
          </p:cNvPr>
          <p:cNvSpPr>
            <a:spLocks noGrp="1"/>
          </p:cNvSpPr>
          <p:nvPr>
            <p:ph type="title" hasCustomPrompt="1"/>
          </p:nvPr>
        </p:nvSpPr>
        <p:spPr>
          <a:xfrm>
            <a:off x="6629400" y="2743200"/>
            <a:ext cx="5245100" cy="2029869"/>
          </a:xfrm>
        </p:spPr>
        <p:txBody>
          <a:bodyPr anchor="t"/>
          <a:lstStyle>
            <a:lvl1pPr>
              <a:spcBef>
                <a:spcPts val="0"/>
              </a:spcBef>
              <a:defRPr sz="4000">
                <a:solidFill>
                  <a:schemeClr val="tx1"/>
                </a:solidFill>
              </a:defRPr>
            </a:lvl1pPr>
          </a:lstStyle>
          <a:p>
            <a:r>
              <a:rPr lang="en-US" dirty="0"/>
              <a:t>Topic text, use sentence case</a:t>
            </a:r>
            <a:endParaRPr dirty="0"/>
          </a:p>
        </p:txBody>
      </p:sp>
      <p:sp>
        <p:nvSpPr>
          <p:cNvPr id="3" name="Text Placeholder 2">
            <a:extLst>
              <a:ext uri="{FF2B5EF4-FFF2-40B4-BE49-F238E27FC236}">
                <a16:creationId xmlns:a16="http://schemas.microsoft.com/office/drawing/2014/main" id="{DEBA3777-F1DC-F1EC-E249-F518EB386189}"/>
              </a:ext>
            </a:extLst>
          </p:cNvPr>
          <p:cNvSpPr>
            <a:spLocks noGrp="1"/>
          </p:cNvSpPr>
          <p:nvPr>
            <p:ph type="body" idx="1" hasCustomPrompt="1"/>
          </p:nvPr>
        </p:nvSpPr>
        <p:spPr>
          <a:xfrm>
            <a:off x="6629401" y="4773069"/>
            <a:ext cx="5245100" cy="792945"/>
          </a:xfrm>
        </p:spPr>
        <p:txBody>
          <a:bodyPr/>
          <a:lstStyle>
            <a:lvl1pPr marL="0" indent="0">
              <a:spcBef>
                <a:spcPts val="0"/>
              </a:spcBef>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Optional subtitle, use sentence case</a:t>
            </a:r>
          </a:p>
        </p:txBody>
      </p:sp>
      <p:sp>
        <p:nvSpPr>
          <p:cNvPr id="5" name="Picture Placeholder 4">
            <a:extLst>
              <a:ext uri="{FF2B5EF4-FFF2-40B4-BE49-F238E27FC236}">
                <a16:creationId xmlns:a16="http://schemas.microsoft.com/office/drawing/2014/main" id="{FF0C3E78-EF32-950A-B8B2-A7F39A34978F}"/>
              </a:ext>
            </a:extLst>
          </p:cNvPr>
          <p:cNvSpPr>
            <a:spLocks noGrp="1"/>
          </p:cNvSpPr>
          <p:nvPr>
            <p:ph type="pic" sz="quarter" idx="10" hasCustomPrompt="1"/>
          </p:nvPr>
        </p:nvSpPr>
        <p:spPr>
          <a:xfrm>
            <a:off x="0" y="0"/>
            <a:ext cx="6096000" cy="6858000"/>
          </a:xfrm>
          <a:solidFill>
            <a:schemeClr val="accent1"/>
          </a:solidFill>
        </p:spPr>
        <p:txBody>
          <a:bodyPr bIns="1463040" anchor="ctr"/>
          <a:lstStyle>
            <a:lvl1pPr marL="0" indent="0" algn="ctr">
              <a:buNone/>
              <a:defRPr sz="1800"/>
            </a:lvl1pPr>
          </a:lstStyle>
          <a:p>
            <a:pPr marL="0" marR="0" lvl="0" indent="0" algn="ctr" defTabSz="914400" rtl="0" eaLnBrk="1" fontAlgn="auto" latinLnBrk="0" hangingPunct="1">
              <a:lnSpc>
                <a:spcPct val="100000"/>
              </a:lnSpc>
              <a:spcBef>
                <a:spcPts val="1800"/>
              </a:spcBef>
              <a:spcAft>
                <a:spcPts val="0"/>
              </a:spcAft>
              <a:buClrTx/>
              <a:buSzTx/>
              <a:buFont typeface="Wingdings" panose="05000000000000000000" pitchFamily="2" charset="2"/>
              <a:buNone/>
              <a:tabLst/>
              <a:defRPr/>
            </a:pPr>
            <a:r>
              <a:t>Use approved pictures from RGA Connect</a:t>
            </a:r>
          </a:p>
        </p:txBody>
      </p:sp>
    </p:spTree>
    <p:extLst>
      <p:ext uri="{BB962C8B-B14F-4D97-AF65-F5344CB8AC3E}">
        <p14:creationId xmlns:p14="http://schemas.microsoft.com/office/powerpoint/2010/main" val="3128796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ntent Slide Layouts (don't use this layout)">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CD2C0D-0161-E03C-9C45-7E909083A29B}"/>
              </a:ext>
            </a:extLst>
          </p:cNvPr>
          <p:cNvSpPr txBox="1"/>
          <p:nvPr/>
        </p:nvSpPr>
        <p:spPr>
          <a:xfrm>
            <a:off x="1442085" y="728261"/>
            <a:ext cx="9307830" cy="5401479"/>
          </a:xfrm>
          <a:prstGeom prst="rect">
            <a:avLst/>
          </a:prstGeom>
          <a:noFill/>
        </p:spPr>
        <p:txBody>
          <a:bodyPr wrap="square" rtlCol="0">
            <a:spAutoFit/>
          </a:bodyPr>
          <a:lstStyle/>
          <a:p>
            <a:pPr algn="ctr"/>
            <a:r>
              <a:rPr sz="11500">
                <a:solidFill>
                  <a:schemeClr val="tx1"/>
                </a:solidFill>
              </a:rPr>
              <a:t>Content Slide Layouts</a:t>
            </a:r>
          </a:p>
        </p:txBody>
      </p:sp>
    </p:spTree>
    <p:extLst>
      <p:ext uri="{BB962C8B-B14F-4D97-AF65-F5344CB8AC3E}">
        <p14:creationId xmlns:p14="http://schemas.microsoft.com/office/powerpoint/2010/main" val="294179905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p:bg>
      <p:bgPr>
        <a:solidFill>
          <a:srgbClr val="E8E5E3"/>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2244920-287B-E04E-ECE3-E3388CA04F3C}"/>
              </a:ext>
              <a:ext uri="{C183D7F6-B498-43B3-948B-1728B52AA6E4}">
                <adec:decorative xmlns:adec="http://schemas.microsoft.com/office/drawing/2017/decorative" val="1"/>
              </a:ext>
            </a:extLst>
          </p:cNvPr>
          <p:cNvSpPr/>
          <p:nvPr/>
        </p:nvSpPr>
        <p:spPr>
          <a:xfrm flipH="1" flipV="1">
            <a:off x="457200" y="1"/>
            <a:ext cx="7518400" cy="5864693"/>
          </a:xfrm>
          <a:custGeom>
            <a:avLst/>
            <a:gdLst>
              <a:gd name="connsiteX0" fmla="*/ 7518400 w 7518400"/>
              <a:gd name="connsiteY0" fmla="*/ 5864693 h 5864693"/>
              <a:gd name="connsiteX1" fmla="*/ 0 w 7518400"/>
              <a:gd name="connsiteY1" fmla="*/ 5864693 h 5864693"/>
              <a:gd name="connsiteX2" fmla="*/ 0 w 7518400"/>
              <a:gd name="connsiteY2" fmla="*/ 0 h 5864693"/>
              <a:gd name="connsiteX3" fmla="*/ 6772451 w 7518400"/>
              <a:gd name="connsiteY3" fmla="*/ 0 h 5864693"/>
              <a:gd name="connsiteX4" fmla="*/ 7518400 w 7518400"/>
              <a:gd name="connsiteY4" fmla="*/ 745949 h 586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400" h="5864693">
                <a:moveTo>
                  <a:pt x="7518400" y="5864693"/>
                </a:moveTo>
                <a:lnTo>
                  <a:pt x="0" y="5864693"/>
                </a:lnTo>
                <a:lnTo>
                  <a:pt x="0" y="0"/>
                </a:lnTo>
                <a:lnTo>
                  <a:pt x="6772451" y="0"/>
                </a:lnTo>
                <a:cubicBezTo>
                  <a:pt x="7184427" y="0"/>
                  <a:pt x="7518400" y="333973"/>
                  <a:pt x="7518400" y="74594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8" name="Rectangle 7">
            <a:extLst>
              <a:ext uri="{FF2B5EF4-FFF2-40B4-BE49-F238E27FC236}">
                <a16:creationId xmlns:a16="http://schemas.microsoft.com/office/drawing/2014/main" id="{C1584054-B77D-C21B-3EDF-6EBC8CAD6256}"/>
              </a:ext>
              <a:ext uri="{C183D7F6-B498-43B3-948B-1728B52AA6E4}">
                <adec:decorative xmlns:adec="http://schemas.microsoft.com/office/drawing/2017/decorative" val="1"/>
              </a:ext>
            </a:extLst>
          </p:cNvPr>
          <p:cNvSpPr/>
          <p:nvPr/>
        </p:nvSpPr>
        <p:spPr>
          <a:xfrm>
            <a:off x="7975600" y="5867400"/>
            <a:ext cx="4216400" cy="987893"/>
          </a:xfrm>
          <a:prstGeom prst="rect">
            <a:avLst/>
          </a:prstGeom>
          <a:solidFill>
            <a:srgbClr val="AEC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9" name="Group 8">
            <a:extLst>
              <a:ext uri="{FF2B5EF4-FFF2-40B4-BE49-F238E27FC236}">
                <a16:creationId xmlns:a16="http://schemas.microsoft.com/office/drawing/2014/main" id="{2BA50F24-CE63-CAE0-747F-F77BE669EAE8}"/>
              </a:ext>
              <a:ext uri="{C183D7F6-B498-43B3-948B-1728B52AA6E4}">
                <adec:decorative xmlns:adec="http://schemas.microsoft.com/office/drawing/2017/decorative" val="1"/>
              </a:ext>
            </a:extLst>
          </p:cNvPr>
          <p:cNvGrpSpPr>
            <a:grpSpLocks noChangeAspect="1"/>
          </p:cNvGrpSpPr>
          <p:nvPr>
            <p:custDataLst>
              <p:tags r:id="rId1"/>
            </p:custDataLst>
          </p:nvPr>
        </p:nvGrpSpPr>
        <p:grpSpPr>
          <a:xfrm>
            <a:off x="11370469" y="6150768"/>
            <a:ext cx="366286" cy="365760"/>
            <a:chOff x="10544053" y="454493"/>
            <a:chExt cx="1190747" cy="1189037"/>
          </a:xfrm>
        </p:grpSpPr>
        <p:sp>
          <p:nvSpPr>
            <p:cNvPr id="10" name="Rectangle 9">
              <a:extLst>
                <a:ext uri="{FF2B5EF4-FFF2-40B4-BE49-F238E27FC236}">
                  <a16:creationId xmlns:a16="http://schemas.microsoft.com/office/drawing/2014/main" id="{9555B7F1-EC2B-81D0-DBBC-C0BA9855976E}"/>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1" name="Freeform: Shape 10">
              <a:extLst>
                <a:ext uri="{FF2B5EF4-FFF2-40B4-BE49-F238E27FC236}">
                  <a16:creationId xmlns:a16="http://schemas.microsoft.com/office/drawing/2014/main" id="{0D3B90B8-D349-93EA-72B5-B7C469D05A4B}"/>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A5DFB2B4-1FD1-A0E9-4724-ADA592FAD3A4}"/>
              </a:ext>
            </a:extLst>
          </p:cNvPr>
          <p:cNvSpPr>
            <a:spLocks noGrp="1"/>
          </p:cNvSpPr>
          <p:nvPr>
            <p:ph type="sldNum" sz="quarter" idx="12"/>
          </p:nvPr>
        </p:nvSpPr>
        <p:spPr/>
        <p:txBody>
          <a:bodyPr>
            <a:noAutofit/>
          </a:bodyPr>
          <a:lstStyle/>
          <a:p>
            <a:fld id="{A7D4F30D-40DB-4D14-92A8-71EC94CA5371}" type="slidenum">
              <a:rPr/>
              <a:t>‹Nº›</a:t>
            </a:fld>
            <a:endParaRPr/>
          </a:p>
        </p:txBody>
      </p:sp>
      <p:sp>
        <p:nvSpPr>
          <p:cNvPr id="3" name="Date Placeholder 2">
            <a:extLst>
              <a:ext uri="{FF2B5EF4-FFF2-40B4-BE49-F238E27FC236}">
                <a16:creationId xmlns:a16="http://schemas.microsoft.com/office/drawing/2014/main" id="{35F45A8B-275B-BED7-9350-57F50A72B267}"/>
              </a:ext>
            </a:extLst>
          </p:cNvPr>
          <p:cNvSpPr>
            <a:spLocks noGrp="1"/>
          </p:cNvSpPr>
          <p:nvPr>
            <p:ph type="dt" sz="half" idx="10"/>
          </p:nvPr>
        </p:nvSpPr>
        <p:spPr/>
        <p:txBody>
          <a:bodyPr>
            <a:noAutofit/>
          </a:bodyPr>
          <a:lstStyle/>
          <a:p>
            <a:fld id="{49FD018C-0D2A-440E-83A8-77FD7356D3D8}" type="datetime1">
              <a:rPr lang="en-US" smtClean="0"/>
              <a:t>9/11/2024</a:t>
            </a:fld>
            <a:endParaRPr/>
          </a:p>
        </p:txBody>
      </p:sp>
      <p:sp>
        <p:nvSpPr>
          <p:cNvPr id="4" name="Footer Placeholder 3">
            <a:extLst>
              <a:ext uri="{FF2B5EF4-FFF2-40B4-BE49-F238E27FC236}">
                <a16:creationId xmlns:a16="http://schemas.microsoft.com/office/drawing/2014/main" id="{DC359977-AFB2-F984-BD98-F1BE6C474A8A}"/>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D8DB62F-1602-D155-4320-3DD5EAB78E4A}"/>
              </a:ext>
            </a:extLst>
          </p:cNvPr>
          <p:cNvSpPr>
            <a:spLocks noGrp="1"/>
          </p:cNvSpPr>
          <p:nvPr>
            <p:ph type="title" hasCustomPrompt="1"/>
          </p:nvPr>
        </p:nvSpPr>
        <p:spPr>
          <a:xfrm>
            <a:off x="952261" y="454494"/>
            <a:ext cx="6519672" cy="995733"/>
          </a:xfrm>
        </p:spPr>
        <p:txBody>
          <a:bodyPr>
            <a:noAutofit/>
          </a:bodyPr>
          <a:lstStyle>
            <a:lvl1pPr>
              <a:defRPr/>
            </a:lvl1pPr>
          </a:lstStyle>
          <a:p>
            <a:r>
              <a:t>Agenda, today’s topics, etc.</a:t>
            </a:r>
          </a:p>
        </p:txBody>
      </p:sp>
      <p:sp>
        <p:nvSpPr>
          <p:cNvPr id="22" name="Text Placeholder 15">
            <a:extLst>
              <a:ext uri="{FF2B5EF4-FFF2-40B4-BE49-F238E27FC236}">
                <a16:creationId xmlns:a16="http://schemas.microsoft.com/office/drawing/2014/main" id="{35EB8547-1EC3-1F72-A996-D6FFBCCC5FBB}"/>
              </a:ext>
            </a:extLst>
          </p:cNvPr>
          <p:cNvSpPr>
            <a:spLocks noGrp="1"/>
          </p:cNvSpPr>
          <p:nvPr>
            <p:ph type="body" sz="quarter" idx="18" hasCustomPrompt="1"/>
          </p:nvPr>
        </p:nvSpPr>
        <p:spPr>
          <a:xfrm>
            <a:off x="952263" y="1956420"/>
            <a:ext cx="760053" cy="459906"/>
          </a:xfrm>
        </p:spPr>
        <p:txBody>
          <a:bodyPr anchor="ctr">
            <a:noAutofit/>
          </a:bodyPr>
          <a:lstStyle>
            <a:lvl1pPr marL="0" indent="0">
              <a:spcBef>
                <a:spcPts val="0"/>
              </a:spcBef>
              <a:buNone/>
              <a:defRPr sz="3600" b="1">
                <a:solidFill>
                  <a:srgbClr val="A5D0E9"/>
                </a:solidFill>
              </a:defRPr>
            </a:lvl1pPr>
            <a:lvl2pPr marL="0" indent="0">
              <a:spcBef>
                <a:spcPts val="0"/>
              </a:spcBef>
              <a:buNone/>
              <a:defRPr sz="3600" b="1">
                <a:solidFill>
                  <a:srgbClr val="A5D0E9"/>
                </a:solidFill>
              </a:defRPr>
            </a:lvl2pPr>
            <a:lvl3pPr marL="0" indent="0">
              <a:spcBef>
                <a:spcPts val="0"/>
              </a:spcBef>
              <a:buNone/>
              <a:defRPr sz="3600" b="1">
                <a:solidFill>
                  <a:srgbClr val="A5D0E9"/>
                </a:solidFill>
              </a:defRPr>
            </a:lvl3pPr>
            <a:lvl4pPr marL="0" indent="0">
              <a:spcBef>
                <a:spcPts val="0"/>
              </a:spcBef>
              <a:buNone/>
              <a:defRPr sz="3600" b="1">
                <a:solidFill>
                  <a:srgbClr val="A5D0E9"/>
                </a:solidFill>
              </a:defRPr>
            </a:lvl4pPr>
            <a:lvl5pPr marL="0" indent="0">
              <a:spcBef>
                <a:spcPts val="0"/>
              </a:spcBef>
              <a:buNone/>
              <a:defRPr sz="3600" b="1">
                <a:solidFill>
                  <a:srgbClr val="A5D0E9"/>
                </a:solidFill>
              </a:defRPr>
            </a:lvl5pPr>
            <a:lvl6pPr marL="0" indent="0">
              <a:spcBef>
                <a:spcPts val="0"/>
              </a:spcBef>
              <a:buNone/>
              <a:defRPr sz="3600" b="1">
                <a:solidFill>
                  <a:srgbClr val="A5D0E9"/>
                </a:solidFill>
              </a:defRPr>
            </a:lvl6pPr>
            <a:lvl7pPr marL="0" indent="0">
              <a:spcBef>
                <a:spcPts val="0"/>
              </a:spcBef>
              <a:buNone/>
              <a:defRPr sz="3600" b="1">
                <a:solidFill>
                  <a:srgbClr val="A5D0E9"/>
                </a:solidFill>
              </a:defRPr>
            </a:lvl7pPr>
            <a:lvl8pPr marL="0" indent="0">
              <a:spcBef>
                <a:spcPts val="0"/>
              </a:spcBef>
              <a:buNone/>
              <a:defRPr sz="3600" b="1">
                <a:solidFill>
                  <a:srgbClr val="A5D0E9"/>
                </a:solidFill>
              </a:defRPr>
            </a:lvl8pPr>
            <a:lvl9pPr marL="0" indent="0">
              <a:spcBef>
                <a:spcPts val="0"/>
              </a:spcBef>
              <a:buNone/>
              <a:defRPr sz="3600" b="1">
                <a:solidFill>
                  <a:srgbClr val="A5D0E9"/>
                </a:solidFill>
              </a:defRPr>
            </a:lvl9pPr>
          </a:lstStyle>
          <a:p>
            <a:pPr lvl="0"/>
            <a:r>
              <a:t>0#</a:t>
            </a:r>
          </a:p>
        </p:txBody>
      </p:sp>
      <p:sp>
        <p:nvSpPr>
          <p:cNvPr id="18" name="Text Placeholder 15">
            <a:extLst>
              <a:ext uri="{FF2B5EF4-FFF2-40B4-BE49-F238E27FC236}">
                <a16:creationId xmlns:a16="http://schemas.microsoft.com/office/drawing/2014/main" id="{1B765297-B156-302D-9B71-01DEEB40B735}"/>
              </a:ext>
            </a:extLst>
          </p:cNvPr>
          <p:cNvSpPr>
            <a:spLocks noGrp="1"/>
          </p:cNvSpPr>
          <p:nvPr>
            <p:ph type="body" sz="quarter" idx="14" hasCustomPrompt="1"/>
          </p:nvPr>
        </p:nvSpPr>
        <p:spPr>
          <a:xfrm>
            <a:off x="1779299" y="1956420"/>
            <a:ext cx="5868981" cy="459906"/>
          </a:xfrm>
        </p:spPr>
        <p:txBody>
          <a:bodyPr anchor="ctr">
            <a:noAutofit/>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Input 01 at left, then first topic here</a:t>
            </a:r>
          </a:p>
        </p:txBody>
      </p:sp>
      <p:sp>
        <p:nvSpPr>
          <p:cNvPr id="23" name="Text Placeholder 15">
            <a:extLst>
              <a:ext uri="{FF2B5EF4-FFF2-40B4-BE49-F238E27FC236}">
                <a16:creationId xmlns:a16="http://schemas.microsoft.com/office/drawing/2014/main" id="{E55F48CA-33AC-C83C-48E6-EA50697D2063}"/>
              </a:ext>
            </a:extLst>
          </p:cNvPr>
          <p:cNvSpPr>
            <a:spLocks noGrp="1"/>
          </p:cNvSpPr>
          <p:nvPr>
            <p:ph type="body" sz="quarter" idx="19" hasCustomPrompt="1"/>
          </p:nvPr>
        </p:nvSpPr>
        <p:spPr>
          <a:xfrm>
            <a:off x="952261" y="2673945"/>
            <a:ext cx="760053" cy="459906"/>
          </a:xfrm>
        </p:spPr>
        <p:txBody>
          <a:bodyPr anchor="ctr">
            <a:noAutofit/>
          </a:bodyPr>
          <a:lstStyle>
            <a:lvl1pPr marL="0" indent="0">
              <a:spcBef>
                <a:spcPts val="0"/>
              </a:spcBef>
              <a:buNone/>
              <a:defRPr sz="3600" b="1">
                <a:solidFill>
                  <a:srgbClr val="A5D0E9"/>
                </a:solidFill>
              </a:defRPr>
            </a:lvl1pPr>
            <a:lvl2pPr marL="0" indent="0">
              <a:spcBef>
                <a:spcPts val="0"/>
              </a:spcBef>
              <a:buNone/>
              <a:defRPr sz="3600" b="1">
                <a:solidFill>
                  <a:srgbClr val="A5D0E9"/>
                </a:solidFill>
              </a:defRPr>
            </a:lvl2pPr>
            <a:lvl3pPr marL="0" indent="0">
              <a:spcBef>
                <a:spcPts val="0"/>
              </a:spcBef>
              <a:buNone/>
              <a:defRPr sz="3600" b="1">
                <a:solidFill>
                  <a:srgbClr val="A5D0E9"/>
                </a:solidFill>
              </a:defRPr>
            </a:lvl3pPr>
            <a:lvl4pPr marL="0" indent="0">
              <a:spcBef>
                <a:spcPts val="0"/>
              </a:spcBef>
              <a:buNone/>
              <a:defRPr sz="3600" b="1">
                <a:solidFill>
                  <a:srgbClr val="A5D0E9"/>
                </a:solidFill>
              </a:defRPr>
            </a:lvl4pPr>
            <a:lvl5pPr marL="0" indent="0">
              <a:spcBef>
                <a:spcPts val="0"/>
              </a:spcBef>
              <a:buNone/>
              <a:defRPr sz="3600" b="1">
                <a:solidFill>
                  <a:srgbClr val="A5D0E9"/>
                </a:solidFill>
              </a:defRPr>
            </a:lvl5pPr>
            <a:lvl6pPr marL="0" indent="0">
              <a:spcBef>
                <a:spcPts val="0"/>
              </a:spcBef>
              <a:buNone/>
              <a:defRPr sz="3600" b="1">
                <a:solidFill>
                  <a:srgbClr val="A5D0E9"/>
                </a:solidFill>
              </a:defRPr>
            </a:lvl6pPr>
            <a:lvl7pPr marL="0" indent="0">
              <a:spcBef>
                <a:spcPts val="0"/>
              </a:spcBef>
              <a:buNone/>
              <a:defRPr sz="3600" b="1">
                <a:solidFill>
                  <a:srgbClr val="A5D0E9"/>
                </a:solidFill>
              </a:defRPr>
            </a:lvl7pPr>
            <a:lvl8pPr marL="0" indent="0">
              <a:spcBef>
                <a:spcPts val="0"/>
              </a:spcBef>
              <a:buNone/>
              <a:defRPr sz="3600" b="1">
                <a:solidFill>
                  <a:srgbClr val="A5D0E9"/>
                </a:solidFill>
              </a:defRPr>
            </a:lvl8pPr>
            <a:lvl9pPr marL="0" indent="0">
              <a:spcBef>
                <a:spcPts val="0"/>
              </a:spcBef>
              <a:buNone/>
              <a:defRPr sz="3600" b="1">
                <a:solidFill>
                  <a:srgbClr val="A5D0E9"/>
                </a:solidFill>
              </a:defRPr>
            </a:lvl9pPr>
          </a:lstStyle>
          <a:p>
            <a:pPr lvl="0"/>
            <a:r>
              <a:t>0#</a:t>
            </a:r>
          </a:p>
        </p:txBody>
      </p:sp>
      <p:sp>
        <p:nvSpPr>
          <p:cNvPr id="19" name="Text Placeholder 15">
            <a:extLst>
              <a:ext uri="{FF2B5EF4-FFF2-40B4-BE49-F238E27FC236}">
                <a16:creationId xmlns:a16="http://schemas.microsoft.com/office/drawing/2014/main" id="{5581C902-7FB7-90AD-1BF9-43AC4E0F1037}"/>
              </a:ext>
            </a:extLst>
          </p:cNvPr>
          <p:cNvSpPr>
            <a:spLocks noGrp="1"/>
          </p:cNvSpPr>
          <p:nvPr>
            <p:ph type="body" sz="quarter" idx="15" hasCustomPrompt="1"/>
          </p:nvPr>
        </p:nvSpPr>
        <p:spPr>
          <a:xfrm>
            <a:off x="1779299" y="2673945"/>
            <a:ext cx="5868981" cy="459906"/>
          </a:xfrm>
        </p:spPr>
        <p:txBody>
          <a:bodyPr>
            <a:noAutofit/>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Input 02 at left, then second topic here</a:t>
            </a:r>
          </a:p>
        </p:txBody>
      </p:sp>
      <p:sp>
        <p:nvSpPr>
          <p:cNvPr id="24" name="Text Placeholder 15">
            <a:extLst>
              <a:ext uri="{FF2B5EF4-FFF2-40B4-BE49-F238E27FC236}">
                <a16:creationId xmlns:a16="http://schemas.microsoft.com/office/drawing/2014/main" id="{14392EE1-8B4C-CD40-2673-467648AF62AE}"/>
              </a:ext>
            </a:extLst>
          </p:cNvPr>
          <p:cNvSpPr>
            <a:spLocks noGrp="1"/>
          </p:cNvSpPr>
          <p:nvPr>
            <p:ph type="body" sz="quarter" idx="20" hasCustomPrompt="1"/>
          </p:nvPr>
        </p:nvSpPr>
        <p:spPr>
          <a:xfrm>
            <a:off x="952260" y="3391470"/>
            <a:ext cx="760053" cy="459906"/>
          </a:xfrm>
        </p:spPr>
        <p:txBody>
          <a:bodyPr anchor="ctr">
            <a:noAutofit/>
          </a:bodyPr>
          <a:lstStyle>
            <a:lvl1pPr marL="0" indent="0">
              <a:spcBef>
                <a:spcPts val="0"/>
              </a:spcBef>
              <a:buNone/>
              <a:defRPr sz="3600" b="1">
                <a:solidFill>
                  <a:srgbClr val="A5D0E9"/>
                </a:solidFill>
              </a:defRPr>
            </a:lvl1pPr>
            <a:lvl2pPr marL="0" indent="0">
              <a:spcBef>
                <a:spcPts val="0"/>
              </a:spcBef>
              <a:buNone/>
              <a:defRPr sz="3600" b="1">
                <a:solidFill>
                  <a:srgbClr val="A5D0E9"/>
                </a:solidFill>
              </a:defRPr>
            </a:lvl2pPr>
            <a:lvl3pPr marL="0" indent="0">
              <a:spcBef>
                <a:spcPts val="0"/>
              </a:spcBef>
              <a:buNone/>
              <a:defRPr sz="3600" b="1">
                <a:solidFill>
                  <a:srgbClr val="A5D0E9"/>
                </a:solidFill>
              </a:defRPr>
            </a:lvl3pPr>
            <a:lvl4pPr marL="0" indent="0">
              <a:spcBef>
                <a:spcPts val="0"/>
              </a:spcBef>
              <a:buNone/>
              <a:defRPr sz="3600" b="1">
                <a:solidFill>
                  <a:srgbClr val="A5D0E9"/>
                </a:solidFill>
              </a:defRPr>
            </a:lvl4pPr>
            <a:lvl5pPr marL="0" indent="0">
              <a:spcBef>
                <a:spcPts val="0"/>
              </a:spcBef>
              <a:buNone/>
              <a:defRPr sz="3600" b="1">
                <a:solidFill>
                  <a:srgbClr val="A5D0E9"/>
                </a:solidFill>
              </a:defRPr>
            </a:lvl5pPr>
            <a:lvl6pPr marL="0" indent="0">
              <a:spcBef>
                <a:spcPts val="0"/>
              </a:spcBef>
              <a:buNone/>
              <a:defRPr sz="3600" b="1">
                <a:solidFill>
                  <a:srgbClr val="A5D0E9"/>
                </a:solidFill>
              </a:defRPr>
            </a:lvl6pPr>
            <a:lvl7pPr marL="0" indent="0">
              <a:spcBef>
                <a:spcPts val="0"/>
              </a:spcBef>
              <a:buNone/>
              <a:defRPr sz="3600" b="1">
                <a:solidFill>
                  <a:srgbClr val="A5D0E9"/>
                </a:solidFill>
              </a:defRPr>
            </a:lvl7pPr>
            <a:lvl8pPr marL="0" indent="0">
              <a:spcBef>
                <a:spcPts val="0"/>
              </a:spcBef>
              <a:buNone/>
              <a:defRPr sz="3600" b="1">
                <a:solidFill>
                  <a:srgbClr val="A5D0E9"/>
                </a:solidFill>
              </a:defRPr>
            </a:lvl8pPr>
            <a:lvl9pPr marL="0" indent="0">
              <a:spcBef>
                <a:spcPts val="0"/>
              </a:spcBef>
              <a:buNone/>
              <a:defRPr sz="3600" b="1">
                <a:solidFill>
                  <a:srgbClr val="A5D0E9"/>
                </a:solidFill>
              </a:defRPr>
            </a:lvl9pPr>
          </a:lstStyle>
          <a:p>
            <a:pPr lvl="0"/>
            <a:r>
              <a:t>0#</a:t>
            </a:r>
          </a:p>
        </p:txBody>
      </p:sp>
      <p:sp>
        <p:nvSpPr>
          <p:cNvPr id="20" name="Text Placeholder 15">
            <a:extLst>
              <a:ext uri="{FF2B5EF4-FFF2-40B4-BE49-F238E27FC236}">
                <a16:creationId xmlns:a16="http://schemas.microsoft.com/office/drawing/2014/main" id="{95B40033-223A-0E10-06D9-3F3390B30FAB}"/>
              </a:ext>
            </a:extLst>
          </p:cNvPr>
          <p:cNvSpPr>
            <a:spLocks noGrp="1"/>
          </p:cNvSpPr>
          <p:nvPr>
            <p:ph type="body" sz="quarter" idx="16" hasCustomPrompt="1"/>
          </p:nvPr>
        </p:nvSpPr>
        <p:spPr>
          <a:xfrm>
            <a:off x="1779299" y="3391470"/>
            <a:ext cx="5868981" cy="459906"/>
          </a:xfrm>
        </p:spPr>
        <p:txBody>
          <a:bodyPr>
            <a:noAutofit/>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Input 03 at left, then third topic here</a:t>
            </a:r>
          </a:p>
        </p:txBody>
      </p:sp>
      <p:sp>
        <p:nvSpPr>
          <p:cNvPr id="25" name="Text Placeholder 15">
            <a:extLst>
              <a:ext uri="{FF2B5EF4-FFF2-40B4-BE49-F238E27FC236}">
                <a16:creationId xmlns:a16="http://schemas.microsoft.com/office/drawing/2014/main" id="{1236C0CB-E188-991E-F03E-6E8DDFDF18B2}"/>
              </a:ext>
            </a:extLst>
          </p:cNvPr>
          <p:cNvSpPr>
            <a:spLocks noGrp="1"/>
          </p:cNvSpPr>
          <p:nvPr>
            <p:ph type="body" sz="quarter" idx="21" hasCustomPrompt="1"/>
          </p:nvPr>
        </p:nvSpPr>
        <p:spPr>
          <a:xfrm>
            <a:off x="952259" y="4108995"/>
            <a:ext cx="760053" cy="459906"/>
          </a:xfrm>
        </p:spPr>
        <p:txBody>
          <a:bodyPr anchor="ctr">
            <a:noAutofit/>
          </a:bodyPr>
          <a:lstStyle>
            <a:lvl1pPr marL="0" indent="0">
              <a:spcBef>
                <a:spcPts val="0"/>
              </a:spcBef>
              <a:buNone/>
              <a:defRPr sz="3600" b="1">
                <a:solidFill>
                  <a:srgbClr val="A5D0E9"/>
                </a:solidFill>
              </a:defRPr>
            </a:lvl1pPr>
            <a:lvl2pPr marL="0" indent="0">
              <a:spcBef>
                <a:spcPts val="0"/>
              </a:spcBef>
              <a:buNone/>
              <a:defRPr sz="3600" b="1">
                <a:solidFill>
                  <a:srgbClr val="A5D0E9"/>
                </a:solidFill>
              </a:defRPr>
            </a:lvl2pPr>
            <a:lvl3pPr marL="0" indent="0">
              <a:spcBef>
                <a:spcPts val="0"/>
              </a:spcBef>
              <a:buNone/>
              <a:defRPr sz="3600" b="1">
                <a:solidFill>
                  <a:srgbClr val="A5D0E9"/>
                </a:solidFill>
              </a:defRPr>
            </a:lvl3pPr>
            <a:lvl4pPr marL="0" indent="0">
              <a:spcBef>
                <a:spcPts val="0"/>
              </a:spcBef>
              <a:buNone/>
              <a:defRPr sz="3600" b="1">
                <a:solidFill>
                  <a:srgbClr val="A5D0E9"/>
                </a:solidFill>
              </a:defRPr>
            </a:lvl4pPr>
            <a:lvl5pPr marL="0" indent="0">
              <a:spcBef>
                <a:spcPts val="0"/>
              </a:spcBef>
              <a:buNone/>
              <a:defRPr sz="3600" b="1">
                <a:solidFill>
                  <a:srgbClr val="A5D0E9"/>
                </a:solidFill>
              </a:defRPr>
            </a:lvl5pPr>
            <a:lvl6pPr marL="0" indent="0">
              <a:spcBef>
                <a:spcPts val="0"/>
              </a:spcBef>
              <a:buNone/>
              <a:defRPr sz="3600" b="1">
                <a:solidFill>
                  <a:srgbClr val="A5D0E9"/>
                </a:solidFill>
              </a:defRPr>
            </a:lvl6pPr>
            <a:lvl7pPr marL="0" indent="0">
              <a:spcBef>
                <a:spcPts val="0"/>
              </a:spcBef>
              <a:buNone/>
              <a:defRPr sz="3600" b="1">
                <a:solidFill>
                  <a:srgbClr val="A5D0E9"/>
                </a:solidFill>
              </a:defRPr>
            </a:lvl7pPr>
            <a:lvl8pPr marL="0" indent="0">
              <a:spcBef>
                <a:spcPts val="0"/>
              </a:spcBef>
              <a:buNone/>
              <a:defRPr sz="3600" b="1">
                <a:solidFill>
                  <a:srgbClr val="A5D0E9"/>
                </a:solidFill>
              </a:defRPr>
            </a:lvl8pPr>
            <a:lvl9pPr marL="0" indent="0">
              <a:spcBef>
                <a:spcPts val="0"/>
              </a:spcBef>
              <a:buNone/>
              <a:defRPr sz="3600" b="1">
                <a:solidFill>
                  <a:srgbClr val="A5D0E9"/>
                </a:solidFill>
              </a:defRPr>
            </a:lvl9pPr>
          </a:lstStyle>
          <a:p>
            <a:pPr lvl="0"/>
            <a:r>
              <a:t>0#</a:t>
            </a:r>
          </a:p>
        </p:txBody>
      </p:sp>
      <p:sp>
        <p:nvSpPr>
          <p:cNvPr id="21" name="Text Placeholder 15">
            <a:extLst>
              <a:ext uri="{FF2B5EF4-FFF2-40B4-BE49-F238E27FC236}">
                <a16:creationId xmlns:a16="http://schemas.microsoft.com/office/drawing/2014/main" id="{E5DBD15C-1A66-0A67-5747-B5F615F456C8}"/>
              </a:ext>
            </a:extLst>
          </p:cNvPr>
          <p:cNvSpPr>
            <a:spLocks noGrp="1"/>
          </p:cNvSpPr>
          <p:nvPr>
            <p:ph type="body" sz="quarter" idx="17" hasCustomPrompt="1"/>
          </p:nvPr>
        </p:nvSpPr>
        <p:spPr>
          <a:xfrm>
            <a:off x="1781150" y="4108995"/>
            <a:ext cx="5867130" cy="459906"/>
          </a:xfrm>
        </p:spPr>
        <p:txBody>
          <a:bodyPr>
            <a:noAutofit/>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Input 04 at left, then fourth topic here</a:t>
            </a:r>
          </a:p>
        </p:txBody>
      </p:sp>
      <p:sp>
        <p:nvSpPr>
          <p:cNvPr id="13" name="Text Placeholder 15">
            <a:extLst>
              <a:ext uri="{FF2B5EF4-FFF2-40B4-BE49-F238E27FC236}">
                <a16:creationId xmlns:a16="http://schemas.microsoft.com/office/drawing/2014/main" id="{1603C8B7-C73A-A6FE-EF53-287F203D8844}"/>
              </a:ext>
            </a:extLst>
          </p:cNvPr>
          <p:cNvSpPr>
            <a:spLocks noGrp="1"/>
          </p:cNvSpPr>
          <p:nvPr>
            <p:ph type="body" sz="quarter" idx="23" hasCustomPrompt="1"/>
          </p:nvPr>
        </p:nvSpPr>
        <p:spPr>
          <a:xfrm>
            <a:off x="948704" y="4826520"/>
            <a:ext cx="760053" cy="459906"/>
          </a:xfrm>
        </p:spPr>
        <p:txBody>
          <a:bodyPr anchor="ctr">
            <a:noAutofit/>
          </a:bodyPr>
          <a:lstStyle>
            <a:lvl1pPr marL="0" indent="0">
              <a:spcBef>
                <a:spcPts val="0"/>
              </a:spcBef>
              <a:buNone/>
              <a:defRPr sz="3600" b="1">
                <a:solidFill>
                  <a:srgbClr val="A5D0E9"/>
                </a:solidFill>
              </a:defRPr>
            </a:lvl1pPr>
            <a:lvl2pPr marL="0" indent="0">
              <a:spcBef>
                <a:spcPts val="0"/>
              </a:spcBef>
              <a:buNone/>
              <a:defRPr sz="3600" b="1">
                <a:solidFill>
                  <a:srgbClr val="A5D0E9"/>
                </a:solidFill>
              </a:defRPr>
            </a:lvl2pPr>
            <a:lvl3pPr marL="0" indent="0">
              <a:spcBef>
                <a:spcPts val="0"/>
              </a:spcBef>
              <a:buNone/>
              <a:defRPr sz="3600" b="1">
                <a:solidFill>
                  <a:srgbClr val="A5D0E9"/>
                </a:solidFill>
              </a:defRPr>
            </a:lvl3pPr>
            <a:lvl4pPr marL="0" indent="0">
              <a:spcBef>
                <a:spcPts val="0"/>
              </a:spcBef>
              <a:buNone/>
              <a:defRPr sz="3600" b="1">
                <a:solidFill>
                  <a:srgbClr val="A5D0E9"/>
                </a:solidFill>
              </a:defRPr>
            </a:lvl4pPr>
            <a:lvl5pPr marL="0" indent="0">
              <a:spcBef>
                <a:spcPts val="0"/>
              </a:spcBef>
              <a:buNone/>
              <a:defRPr sz="3600" b="1">
                <a:solidFill>
                  <a:srgbClr val="A5D0E9"/>
                </a:solidFill>
              </a:defRPr>
            </a:lvl5pPr>
            <a:lvl6pPr marL="0" indent="0">
              <a:spcBef>
                <a:spcPts val="0"/>
              </a:spcBef>
              <a:buNone/>
              <a:defRPr sz="3600" b="1">
                <a:solidFill>
                  <a:srgbClr val="A5D0E9"/>
                </a:solidFill>
              </a:defRPr>
            </a:lvl6pPr>
            <a:lvl7pPr marL="0" indent="0">
              <a:spcBef>
                <a:spcPts val="0"/>
              </a:spcBef>
              <a:buNone/>
              <a:defRPr sz="3600" b="1">
                <a:solidFill>
                  <a:srgbClr val="A5D0E9"/>
                </a:solidFill>
              </a:defRPr>
            </a:lvl7pPr>
            <a:lvl8pPr marL="0" indent="0">
              <a:spcBef>
                <a:spcPts val="0"/>
              </a:spcBef>
              <a:buNone/>
              <a:defRPr sz="3600" b="1">
                <a:solidFill>
                  <a:srgbClr val="A5D0E9"/>
                </a:solidFill>
              </a:defRPr>
            </a:lvl8pPr>
            <a:lvl9pPr marL="0" indent="0">
              <a:spcBef>
                <a:spcPts val="0"/>
              </a:spcBef>
              <a:buNone/>
              <a:defRPr sz="3600" b="1">
                <a:solidFill>
                  <a:srgbClr val="A5D0E9"/>
                </a:solidFill>
              </a:defRPr>
            </a:lvl9pPr>
          </a:lstStyle>
          <a:p>
            <a:pPr lvl="0"/>
            <a:r>
              <a:t>0#</a:t>
            </a:r>
          </a:p>
        </p:txBody>
      </p:sp>
      <p:sp>
        <p:nvSpPr>
          <p:cNvPr id="12" name="Text Placeholder 15">
            <a:extLst>
              <a:ext uri="{FF2B5EF4-FFF2-40B4-BE49-F238E27FC236}">
                <a16:creationId xmlns:a16="http://schemas.microsoft.com/office/drawing/2014/main" id="{E0D69437-FA49-CA6F-A64F-5C43AF96E399}"/>
              </a:ext>
            </a:extLst>
          </p:cNvPr>
          <p:cNvSpPr>
            <a:spLocks noGrp="1"/>
          </p:cNvSpPr>
          <p:nvPr>
            <p:ph type="body" sz="quarter" idx="22" hasCustomPrompt="1"/>
          </p:nvPr>
        </p:nvSpPr>
        <p:spPr>
          <a:xfrm>
            <a:off x="1777595" y="4826520"/>
            <a:ext cx="5867130" cy="459906"/>
          </a:xfrm>
        </p:spPr>
        <p:txBody>
          <a:bodyPr>
            <a:noAutofit/>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Input 05 at left, then fifth topic here</a:t>
            </a:r>
          </a:p>
        </p:txBody>
      </p:sp>
    </p:spTree>
    <p:extLst>
      <p:ext uri="{BB962C8B-B14F-4D97-AF65-F5344CB8AC3E}">
        <p14:creationId xmlns:p14="http://schemas.microsoft.com/office/powerpoint/2010/main" val="434979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CCAFFB-42EC-ABF3-DE63-CB36923637CD}"/>
              </a:ext>
            </a:extLst>
          </p:cNvPr>
          <p:cNvSpPr>
            <a:spLocks noGrp="1"/>
          </p:cNvSpPr>
          <p:nvPr>
            <p:ph type="sldNum" sz="quarter" idx="12"/>
          </p:nvPr>
        </p:nvSpPr>
        <p:spPr/>
        <p:txBody>
          <a:bodyPr/>
          <a:lstStyle/>
          <a:p>
            <a:fld id="{5E8AEAB1-F029-41BB-8FE3-3D1633B1B83B}" type="slidenum">
              <a:rPr/>
              <a:t>‹Nº›</a:t>
            </a:fld>
            <a:endParaRPr/>
          </a:p>
        </p:txBody>
      </p:sp>
      <p:sp>
        <p:nvSpPr>
          <p:cNvPr id="4" name="Date Placeholder 3">
            <a:extLst>
              <a:ext uri="{FF2B5EF4-FFF2-40B4-BE49-F238E27FC236}">
                <a16:creationId xmlns:a16="http://schemas.microsoft.com/office/drawing/2014/main" id="{C61FBD91-64B0-5C10-0E6B-FA76F6995C1A}"/>
              </a:ext>
            </a:extLst>
          </p:cNvPr>
          <p:cNvSpPr>
            <a:spLocks noGrp="1"/>
          </p:cNvSpPr>
          <p:nvPr>
            <p:ph type="dt" sz="half" idx="10"/>
          </p:nvPr>
        </p:nvSpPr>
        <p:spPr/>
        <p:txBody>
          <a:bodyPr/>
          <a:lstStyle/>
          <a:p>
            <a:fld id="{6961F920-C6B3-468C-BB37-5106A6110AB7}" type="datetime1">
              <a:rPr lang="en-US" smtClean="0"/>
              <a:t>9/11/2024</a:t>
            </a:fld>
            <a:endParaRPr/>
          </a:p>
        </p:txBody>
      </p:sp>
      <p:sp>
        <p:nvSpPr>
          <p:cNvPr id="5" name="Footer Placeholder 4">
            <a:extLst>
              <a:ext uri="{FF2B5EF4-FFF2-40B4-BE49-F238E27FC236}">
                <a16:creationId xmlns:a16="http://schemas.microsoft.com/office/drawing/2014/main" id="{54C5F33E-5C83-2454-56E4-C3E8DAEB9966}"/>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42517977-1EF8-9412-77DB-16F606210FB6}"/>
              </a:ext>
            </a:extLst>
          </p:cNvPr>
          <p:cNvSpPr>
            <a:spLocks noGrp="1"/>
          </p:cNvSpPr>
          <p:nvPr>
            <p:ph type="title" hasCustomPrompt="1"/>
          </p:nvPr>
        </p:nvSpPr>
        <p:spPr/>
        <p:txBody>
          <a:bodyPr/>
          <a:lstStyle>
            <a:lvl1pPr>
              <a:defRPr/>
            </a:lvl1pPr>
          </a:lstStyle>
          <a:p>
            <a:r>
              <a:t>Use sentence case for slide titles</a:t>
            </a:r>
          </a:p>
        </p:txBody>
      </p:sp>
      <p:sp>
        <p:nvSpPr>
          <p:cNvPr id="3" name="Content Placeholder 2">
            <a:extLst>
              <a:ext uri="{FF2B5EF4-FFF2-40B4-BE49-F238E27FC236}">
                <a16:creationId xmlns:a16="http://schemas.microsoft.com/office/drawing/2014/main" id="{6AFC5195-8A69-AE1D-7B1F-116C3D7207BB}"/>
              </a:ext>
            </a:extLst>
          </p:cNvPr>
          <p:cNvSpPr>
            <a:spLocks noGrp="1"/>
          </p:cNvSpPr>
          <p:nvPr>
            <p:ph idx="1" hasCustomPrompt="1"/>
          </p:nvPr>
        </p:nvSpPr>
        <p:spPr/>
        <p:txBody>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1869577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Subtitle + Text-Heavy Content">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3C2E5D36-1A1D-45DF-27ED-D37EA1074C87}"/>
              </a:ext>
            </a:extLst>
          </p:cNvPr>
          <p:cNvSpPr/>
          <p:nvPr userDrawn="1">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rgbClr val="AECFE6"/>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Slide Number Placeholder 5">
            <a:extLst>
              <a:ext uri="{FF2B5EF4-FFF2-40B4-BE49-F238E27FC236}">
                <a16:creationId xmlns:a16="http://schemas.microsoft.com/office/drawing/2014/main" id="{0195F184-3B1B-E460-7D45-611C8E33C880}"/>
              </a:ext>
            </a:extLst>
          </p:cNvPr>
          <p:cNvSpPr>
            <a:spLocks noGrp="1"/>
          </p:cNvSpPr>
          <p:nvPr>
            <p:ph type="sldNum" sz="quarter" idx="12"/>
          </p:nvPr>
        </p:nvSpPr>
        <p:spPr/>
        <p:txBody>
          <a:bodyPr/>
          <a:lstStyle/>
          <a:p>
            <a:fld id="{A7D4F30D-40DB-4D14-92A8-71EC94CA5371}" type="slidenum">
              <a:rPr/>
              <a:t>‹Nº›</a:t>
            </a:fld>
            <a:endParaRPr/>
          </a:p>
        </p:txBody>
      </p:sp>
      <p:sp>
        <p:nvSpPr>
          <p:cNvPr id="4" name="Date Placeholder 3">
            <a:extLst>
              <a:ext uri="{FF2B5EF4-FFF2-40B4-BE49-F238E27FC236}">
                <a16:creationId xmlns:a16="http://schemas.microsoft.com/office/drawing/2014/main" id="{C9A1E486-9647-BC32-1BA1-2E5ACC14A814}"/>
              </a:ext>
            </a:extLst>
          </p:cNvPr>
          <p:cNvSpPr>
            <a:spLocks noGrp="1"/>
          </p:cNvSpPr>
          <p:nvPr>
            <p:ph type="dt" sz="half" idx="10"/>
          </p:nvPr>
        </p:nvSpPr>
        <p:spPr/>
        <p:txBody>
          <a:bodyPr/>
          <a:lstStyle/>
          <a:p>
            <a:fld id="{9424BBA8-0EF0-4B53-B5EE-9E78A9942D1A}" type="datetime1">
              <a:rPr lang="en-US" smtClean="0"/>
              <a:t>9/11/2024</a:t>
            </a:fld>
            <a:endParaRPr/>
          </a:p>
        </p:txBody>
      </p:sp>
      <p:sp>
        <p:nvSpPr>
          <p:cNvPr id="5" name="Footer Placeholder 4">
            <a:extLst>
              <a:ext uri="{FF2B5EF4-FFF2-40B4-BE49-F238E27FC236}">
                <a16:creationId xmlns:a16="http://schemas.microsoft.com/office/drawing/2014/main" id="{F467A256-A132-1518-3B3C-8686768EF993}"/>
              </a:ext>
            </a:extLst>
          </p:cNvPr>
          <p:cNvSpPr>
            <a:spLocks noGrp="1"/>
          </p:cNvSpPr>
          <p:nvPr>
            <p:ph type="ftr" sz="quarter" idx="11"/>
          </p:nvPr>
        </p:nvSpPr>
        <p:spPr/>
        <p:txBody>
          <a:bodyPr/>
          <a:lstStyle/>
          <a:p>
            <a:endParaRPr/>
          </a:p>
        </p:txBody>
      </p:sp>
      <p:sp>
        <p:nvSpPr>
          <p:cNvPr id="8" name="Title 7">
            <a:extLst>
              <a:ext uri="{FF2B5EF4-FFF2-40B4-BE49-F238E27FC236}">
                <a16:creationId xmlns:a16="http://schemas.microsoft.com/office/drawing/2014/main" id="{8E1E5F8D-466D-8F2A-00E5-4201CCFC4C9B}"/>
              </a:ext>
            </a:extLst>
          </p:cNvPr>
          <p:cNvSpPr>
            <a:spLocks noGrp="1"/>
          </p:cNvSpPr>
          <p:nvPr>
            <p:ph type="title" hasCustomPrompt="1"/>
          </p:nvPr>
        </p:nvSpPr>
        <p:spPr/>
        <p:txBody>
          <a:bodyPr/>
          <a:lstStyle/>
          <a:p>
            <a:r>
              <a:t>Use sentence case for slide titles</a:t>
            </a:r>
          </a:p>
        </p:txBody>
      </p:sp>
      <p:sp>
        <p:nvSpPr>
          <p:cNvPr id="9" name="Text Placeholder 15">
            <a:extLst>
              <a:ext uri="{FF2B5EF4-FFF2-40B4-BE49-F238E27FC236}">
                <a16:creationId xmlns:a16="http://schemas.microsoft.com/office/drawing/2014/main" id="{BE92130B-45CE-9415-BBA1-BA39682CCEF4}"/>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Optional subtitle</a:t>
            </a:r>
            <a:r>
              <a:rPr lang="en-US" dirty="0"/>
              <a:t>, use sentence case</a:t>
            </a:r>
            <a:endParaRPr dirty="0"/>
          </a:p>
        </p:txBody>
      </p:sp>
      <p:sp>
        <p:nvSpPr>
          <p:cNvPr id="3" name="Content Placeholder 2">
            <a:extLst>
              <a:ext uri="{FF2B5EF4-FFF2-40B4-BE49-F238E27FC236}">
                <a16:creationId xmlns:a16="http://schemas.microsoft.com/office/drawing/2014/main" id="{635C9766-38AF-197F-6F88-085D33AFD72F}"/>
              </a:ext>
            </a:extLst>
          </p:cNvPr>
          <p:cNvSpPr>
            <a:spLocks noGrp="1"/>
          </p:cNvSpPr>
          <p:nvPr>
            <p:ph idx="1" hasCustomPrompt="1"/>
          </p:nvPr>
        </p:nvSpPr>
        <p:spPr>
          <a:xfrm>
            <a:off x="457199" y="1825625"/>
            <a:ext cx="11274551" cy="4041775"/>
          </a:xfrm>
        </p:spPr>
        <p:txBody>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2562126796"/>
      </p:ext>
    </p:extLst>
  </p:cSld>
  <p:clrMapOvr>
    <a:masterClrMapping/>
  </p:clrMapOvr>
  <p:extLst>
    <p:ext uri="{DCECCB84-F9BA-43D5-87BE-67443E8EF086}">
      <p15:sldGuideLst xmlns:p15="http://schemas.microsoft.com/office/powerpoint/2012/main">
        <p15:guide id="3" orient="horz" pos="2160">
          <p15:clr>
            <a:srgbClr val="FBAE40"/>
          </p15:clr>
        </p15:guide>
        <p15:guide id="4" orient="horz" pos="1296">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lor Block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5946D8-6602-9D96-170B-4B3C201AF723}"/>
              </a:ext>
              <a:ext uri="{C183D7F6-B498-43B3-948B-1728B52AA6E4}">
                <adec:decorative xmlns:adec="http://schemas.microsoft.com/office/drawing/2017/decorative" val="1"/>
              </a:ext>
            </a:extLst>
          </p:cNvPr>
          <p:cNvSpPr/>
          <p:nvPr/>
        </p:nvSpPr>
        <p:spPr>
          <a:xfrm flipH="1">
            <a:off x="-3" y="1600200"/>
            <a:ext cx="12191997" cy="5257800"/>
          </a:xfrm>
          <a:prstGeom prst="rect">
            <a:avLst/>
          </a:prstGeom>
          <a:solidFill>
            <a:srgbClr val="E8E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BE54219-0CAF-8F91-FD5E-DEB9BDE34217}"/>
              </a:ext>
              <a:ext uri="{C183D7F6-B498-43B3-948B-1728B52AA6E4}">
                <adec:decorative xmlns:adec="http://schemas.microsoft.com/office/drawing/2017/decorative" val="1"/>
              </a:ext>
            </a:extLst>
          </p:cNvPr>
          <p:cNvGrpSpPr>
            <a:grpSpLocks noChangeAspect="1"/>
          </p:cNvGrpSpPr>
          <p:nvPr>
            <p:custDataLst>
              <p:tags r:id="rId1"/>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310781D0-34EC-D00A-BF11-CC313B300ECA}"/>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0" name="Freeform: Shape 9">
              <a:extLst>
                <a:ext uri="{FF2B5EF4-FFF2-40B4-BE49-F238E27FC236}">
                  <a16:creationId xmlns:a16="http://schemas.microsoft.com/office/drawing/2014/main" id="{8EA07D08-249C-FDEA-E310-3338B9829457}"/>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6" name="Slide Number Placeholder 5">
            <a:extLst>
              <a:ext uri="{FF2B5EF4-FFF2-40B4-BE49-F238E27FC236}">
                <a16:creationId xmlns:a16="http://schemas.microsoft.com/office/drawing/2014/main" id="{0195F184-3B1B-E460-7D45-611C8E33C880}"/>
              </a:ext>
            </a:extLst>
          </p:cNvPr>
          <p:cNvSpPr>
            <a:spLocks noGrp="1"/>
          </p:cNvSpPr>
          <p:nvPr>
            <p:ph type="sldNum" sz="quarter" idx="12"/>
          </p:nvPr>
        </p:nvSpPr>
        <p:spPr/>
        <p:txBody>
          <a:bodyPr>
            <a:noAutofit/>
          </a:bodyPr>
          <a:lstStyle/>
          <a:p>
            <a:fld id="{A7D4F30D-40DB-4D14-92A8-71EC94CA5371}" type="slidenum">
              <a:rPr/>
              <a:t>‹Nº›</a:t>
            </a:fld>
            <a:endParaRPr/>
          </a:p>
        </p:txBody>
      </p:sp>
      <p:sp>
        <p:nvSpPr>
          <p:cNvPr id="4" name="Date Placeholder 3">
            <a:extLst>
              <a:ext uri="{FF2B5EF4-FFF2-40B4-BE49-F238E27FC236}">
                <a16:creationId xmlns:a16="http://schemas.microsoft.com/office/drawing/2014/main" id="{C9A1E486-9647-BC32-1BA1-2E5ACC14A814}"/>
              </a:ext>
            </a:extLst>
          </p:cNvPr>
          <p:cNvSpPr>
            <a:spLocks noGrp="1"/>
          </p:cNvSpPr>
          <p:nvPr>
            <p:ph type="dt" sz="half" idx="10"/>
          </p:nvPr>
        </p:nvSpPr>
        <p:spPr/>
        <p:txBody>
          <a:bodyPr>
            <a:noAutofit/>
          </a:bodyPr>
          <a:lstStyle/>
          <a:p>
            <a:fld id="{7B352C71-02E6-4006-B0D4-02939058F01F}" type="datetime1">
              <a:rPr lang="en-US" smtClean="0"/>
              <a:t>9/11/2024</a:t>
            </a:fld>
            <a:endParaRPr/>
          </a:p>
        </p:txBody>
      </p:sp>
      <p:sp>
        <p:nvSpPr>
          <p:cNvPr id="5" name="Footer Placeholder 4">
            <a:extLst>
              <a:ext uri="{FF2B5EF4-FFF2-40B4-BE49-F238E27FC236}">
                <a16:creationId xmlns:a16="http://schemas.microsoft.com/office/drawing/2014/main" id="{F467A256-A132-1518-3B3C-8686768EF993}"/>
              </a:ext>
            </a:extLst>
          </p:cNvPr>
          <p:cNvSpPr>
            <a:spLocks noGrp="1"/>
          </p:cNvSpPr>
          <p:nvPr>
            <p:ph type="ftr" sz="quarter" idx="11"/>
          </p:nvPr>
        </p:nvSpPr>
        <p:spPr/>
        <p:txBody>
          <a:bodyPr>
            <a:noAutofit/>
          </a:bodyPr>
          <a:lstStyle/>
          <a:p>
            <a:endParaRPr/>
          </a:p>
        </p:txBody>
      </p:sp>
      <p:sp>
        <p:nvSpPr>
          <p:cNvPr id="13" name="Title 12">
            <a:extLst>
              <a:ext uri="{FF2B5EF4-FFF2-40B4-BE49-F238E27FC236}">
                <a16:creationId xmlns:a16="http://schemas.microsoft.com/office/drawing/2014/main" id="{3C98EBA6-D32A-9D1E-A49A-D40A371C6F5A}"/>
              </a:ext>
            </a:extLst>
          </p:cNvPr>
          <p:cNvSpPr>
            <a:spLocks noGrp="1"/>
          </p:cNvSpPr>
          <p:nvPr>
            <p:ph type="title" hasCustomPrompt="1"/>
          </p:nvPr>
        </p:nvSpPr>
        <p:spPr/>
        <p:txBody>
          <a:bodyPr>
            <a:noAutofit/>
          </a:bodyPr>
          <a:lstStyle/>
          <a:p>
            <a:r>
              <a:t>Use sentence case for slide titles</a:t>
            </a:r>
          </a:p>
        </p:txBody>
      </p:sp>
      <p:sp>
        <p:nvSpPr>
          <p:cNvPr id="9" name="Text Placeholder 15">
            <a:extLst>
              <a:ext uri="{FF2B5EF4-FFF2-40B4-BE49-F238E27FC236}">
                <a16:creationId xmlns:a16="http://schemas.microsoft.com/office/drawing/2014/main" id="{BE92130B-45CE-9415-BBA1-BA39682CCEF4}"/>
              </a:ext>
            </a:extLst>
          </p:cNvPr>
          <p:cNvSpPr>
            <a:spLocks noGrp="1"/>
          </p:cNvSpPr>
          <p:nvPr>
            <p:ph type="body" sz="quarter" idx="13" hasCustomPrompt="1"/>
          </p:nvPr>
        </p:nvSpPr>
        <p:spPr>
          <a:xfrm>
            <a:off x="457199" y="998773"/>
            <a:ext cx="11277602"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3" name="Content Placeholder 2">
            <a:extLst>
              <a:ext uri="{FF2B5EF4-FFF2-40B4-BE49-F238E27FC236}">
                <a16:creationId xmlns:a16="http://schemas.microsoft.com/office/drawing/2014/main" id="{635C9766-38AF-197F-6F88-085D33AFD72F}"/>
              </a:ext>
            </a:extLst>
          </p:cNvPr>
          <p:cNvSpPr>
            <a:spLocks noGrp="1"/>
          </p:cNvSpPr>
          <p:nvPr>
            <p:ph idx="1" hasCustomPrompt="1"/>
          </p:nvPr>
        </p:nvSpPr>
        <p:spPr>
          <a:xfrm>
            <a:off x="1524000" y="2061768"/>
            <a:ext cx="9144000" cy="4034232"/>
          </a:xfrm>
        </p:spPr>
        <p:txBody>
          <a:bodyPr>
            <a:noAutofit/>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3626767125"/>
      </p:ext>
    </p:extLst>
  </p:cSld>
  <p:clrMapOvr>
    <a:masterClrMapping/>
  </p:clrMapOvr>
  <p:extLst>
    <p:ext uri="{DCECCB84-F9BA-43D5-87BE-67443E8EF086}">
      <p15:sldGuideLst xmlns:p15="http://schemas.microsoft.com/office/powerpoint/2012/main">
        <p15:guide id="1" pos="960">
          <p15:clr>
            <a:srgbClr val="F26B43"/>
          </p15:clr>
        </p15:guide>
        <p15:guide id="2" pos="6720">
          <p15:clr>
            <a:srgbClr val="F26B43"/>
          </p15:clr>
        </p15:guide>
        <p15:guide id="3" orient="horz" pos="2160">
          <p15:clr>
            <a:srgbClr val="FBAE40"/>
          </p15:clr>
        </p15:guide>
        <p15:guide id="4" orient="horz" pos="1296">
          <p15:clr>
            <a:srgbClr val="F26B43"/>
          </p15:clr>
        </p15:guide>
        <p15:guide id="5" orient="horz" pos="3840">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lor Block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8D51D1-EFC0-A53F-52A4-B159575D88FB}"/>
              </a:ext>
              <a:ext uri="{C183D7F6-B498-43B3-948B-1728B52AA6E4}">
                <adec:decorative xmlns:adec="http://schemas.microsoft.com/office/drawing/2017/decorative" val="1"/>
              </a:ext>
            </a:extLst>
          </p:cNvPr>
          <p:cNvSpPr/>
          <p:nvPr/>
        </p:nvSpPr>
        <p:spPr>
          <a:xfrm flipH="1">
            <a:off x="-1" y="-1"/>
            <a:ext cx="11370469" cy="6150769"/>
          </a:xfrm>
          <a:prstGeom prst="rect">
            <a:avLst/>
          </a:prstGeom>
          <a:solidFill>
            <a:srgbClr val="E8E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6" name="Slide Number Placeholder 5">
            <a:extLst>
              <a:ext uri="{FF2B5EF4-FFF2-40B4-BE49-F238E27FC236}">
                <a16:creationId xmlns:a16="http://schemas.microsoft.com/office/drawing/2014/main" id="{0195F184-3B1B-E460-7D45-611C8E33C880}"/>
              </a:ext>
            </a:extLst>
          </p:cNvPr>
          <p:cNvSpPr>
            <a:spLocks noGrp="1"/>
          </p:cNvSpPr>
          <p:nvPr>
            <p:ph type="sldNum" sz="quarter" idx="12"/>
          </p:nvPr>
        </p:nvSpPr>
        <p:spPr/>
        <p:txBody>
          <a:bodyPr>
            <a:noAutofit/>
          </a:bodyPr>
          <a:lstStyle/>
          <a:p>
            <a:fld id="{A7D4F30D-40DB-4D14-92A8-71EC94CA5371}" type="slidenum">
              <a:rPr/>
              <a:t>‹Nº›</a:t>
            </a:fld>
            <a:endParaRPr/>
          </a:p>
        </p:txBody>
      </p:sp>
      <p:sp>
        <p:nvSpPr>
          <p:cNvPr id="4" name="Date Placeholder 3">
            <a:extLst>
              <a:ext uri="{FF2B5EF4-FFF2-40B4-BE49-F238E27FC236}">
                <a16:creationId xmlns:a16="http://schemas.microsoft.com/office/drawing/2014/main" id="{C9A1E486-9647-BC32-1BA1-2E5ACC14A814}"/>
              </a:ext>
            </a:extLst>
          </p:cNvPr>
          <p:cNvSpPr>
            <a:spLocks noGrp="1"/>
          </p:cNvSpPr>
          <p:nvPr>
            <p:ph type="dt" sz="half" idx="10"/>
          </p:nvPr>
        </p:nvSpPr>
        <p:spPr/>
        <p:txBody>
          <a:bodyPr>
            <a:noAutofit/>
          </a:bodyPr>
          <a:lstStyle/>
          <a:p>
            <a:fld id="{252FCC6A-89FD-4FE1-B121-C0DB339DC8E6}" type="datetime1">
              <a:rPr lang="en-US" smtClean="0"/>
              <a:t>9/11/2024</a:t>
            </a:fld>
            <a:endParaRPr/>
          </a:p>
        </p:txBody>
      </p:sp>
      <p:sp>
        <p:nvSpPr>
          <p:cNvPr id="5" name="Footer Placeholder 4">
            <a:extLst>
              <a:ext uri="{FF2B5EF4-FFF2-40B4-BE49-F238E27FC236}">
                <a16:creationId xmlns:a16="http://schemas.microsoft.com/office/drawing/2014/main" id="{F467A256-A132-1518-3B3C-8686768EF993}"/>
              </a:ext>
            </a:extLst>
          </p:cNvPr>
          <p:cNvSpPr>
            <a:spLocks noGrp="1"/>
          </p:cNvSpPr>
          <p:nvPr>
            <p:ph type="ftr" sz="quarter" idx="11"/>
          </p:nvPr>
        </p:nvSpPr>
        <p:spPr/>
        <p:txBody>
          <a:bodyPr>
            <a:noAutofit/>
          </a:bodyPr>
          <a:lstStyle/>
          <a:p>
            <a:endParaRPr/>
          </a:p>
        </p:txBody>
      </p:sp>
      <p:sp>
        <p:nvSpPr>
          <p:cNvPr id="13" name="Title 12">
            <a:extLst>
              <a:ext uri="{FF2B5EF4-FFF2-40B4-BE49-F238E27FC236}">
                <a16:creationId xmlns:a16="http://schemas.microsoft.com/office/drawing/2014/main" id="{3C98EBA6-D32A-9D1E-A49A-D40A371C6F5A}"/>
              </a:ext>
            </a:extLst>
          </p:cNvPr>
          <p:cNvSpPr>
            <a:spLocks noGrp="1"/>
          </p:cNvSpPr>
          <p:nvPr>
            <p:ph type="title" hasCustomPrompt="1"/>
          </p:nvPr>
        </p:nvSpPr>
        <p:spPr>
          <a:xfrm>
            <a:off x="457199" y="454495"/>
            <a:ext cx="10210801" cy="536106"/>
          </a:xfrm>
        </p:spPr>
        <p:txBody>
          <a:bodyPr>
            <a:noAutofit/>
          </a:bodyPr>
          <a:lstStyle/>
          <a:p>
            <a:r>
              <a:t>Use sentence case for slide titles</a:t>
            </a:r>
          </a:p>
        </p:txBody>
      </p:sp>
      <p:sp>
        <p:nvSpPr>
          <p:cNvPr id="9" name="Text Placeholder 15">
            <a:extLst>
              <a:ext uri="{FF2B5EF4-FFF2-40B4-BE49-F238E27FC236}">
                <a16:creationId xmlns:a16="http://schemas.microsoft.com/office/drawing/2014/main" id="{BE92130B-45CE-9415-BBA1-BA39682CCEF4}"/>
              </a:ext>
            </a:extLst>
          </p:cNvPr>
          <p:cNvSpPr>
            <a:spLocks noGrp="1"/>
          </p:cNvSpPr>
          <p:nvPr>
            <p:ph type="body" sz="quarter" idx="13" hasCustomPrompt="1"/>
          </p:nvPr>
        </p:nvSpPr>
        <p:spPr>
          <a:xfrm>
            <a:off x="457199" y="998773"/>
            <a:ext cx="10210801"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3" name="Content Placeholder 2">
            <a:extLst>
              <a:ext uri="{FF2B5EF4-FFF2-40B4-BE49-F238E27FC236}">
                <a16:creationId xmlns:a16="http://schemas.microsoft.com/office/drawing/2014/main" id="{635C9766-38AF-197F-6F88-085D33AFD72F}"/>
              </a:ext>
            </a:extLst>
          </p:cNvPr>
          <p:cNvSpPr>
            <a:spLocks noGrp="1"/>
          </p:cNvSpPr>
          <p:nvPr>
            <p:ph idx="1" hasCustomPrompt="1"/>
          </p:nvPr>
        </p:nvSpPr>
        <p:spPr>
          <a:xfrm>
            <a:off x="457198" y="2061768"/>
            <a:ext cx="10210801" cy="4034232"/>
          </a:xfrm>
        </p:spPr>
        <p:txBody>
          <a:bodyPr>
            <a:noAutofit/>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1134929670"/>
      </p:ext>
    </p:extLst>
  </p:cSld>
  <p:clrMapOvr>
    <a:masterClrMapping/>
  </p:clrMapOvr>
  <p:extLst>
    <p:ext uri="{DCECCB84-F9BA-43D5-87BE-67443E8EF086}">
      <p15:sldGuideLst xmlns:p15="http://schemas.microsoft.com/office/powerpoint/2012/main">
        <p15:guide id="1" pos="960">
          <p15:clr>
            <a:srgbClr val="F26B43"/>
          </p15:clr>
        </p15:guide>
        <p15:guide id="2" pos="6720">
          <p15:clr>
            <a:srgbClr val="F26B43"/>
          </p15:clr>
        </p15:guide>
        <p15:guide id="3" orient="horz" pos="2160">
          <p15:clr>
            <a:srgbClr val="FBAE40"/>
          </p15:clr>
        </p15:guide>
        <p15:guide id="4" orient="horz" pos="1296">
          <p15:clr>
            <a:srgbClr val="F26B43"/>
          </p15:clr>
        </p15:guide>
        <p15:guide id="5" orient="horz" pos="3840">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Custom">
    <p:bg bwMode="gray">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D8D2F47-B141-912D-6884-313C8EA5A114}"/>
              </a:ext>
            </a:extLst>
          </p:cNvPr>
          <p:cNvSpPr>
            <a:spLocks noGrp="1"/>
          </p:cNvSpPr>
          <p:nvPr>
            <p:ph type="pic" sz="quarter" idx="16" hasCustomPrompt="1"/>
          </p:nvPr>
        </p:nvSpPr>
        <p:spPr>
          <a:xfrm>
            <a:off x="0" y="0"/>
            <a:ext cx="12192000" cy="6858000"/>
          </a:xfrm>
        </p:spPr>
        <p:txBody>
          <a:bodyPr/>
          <a:lstStyle>
            <a:lvl1pPr>
              <a:defRPr sz="2800"/>
            </a:lvl1pPr>
          </a:lstStyle>
          <a:p>
            <a:r>
              <a:rPr lang="en-US" dirty="0"/>
              <a:t>NOTE: Insert a “Cover Page Image” provided by Global Marketing</a:t>
            </a:r>
          </a:p>
        </p:txBody>
      </p:sp>
      <p:sp>
        <p:nvSpPr>
          <p:cNvPr id="5" name="Do not remove" hidden="1">
            <a:extLst>
              <a:ext uri="{FF2B5EF4-FFF2-40B4-BE49-F238E27FC236}">
                <a16:creationId xmlns:a16="http://schemas.microsoft.com/office/drawing/2014/main" id="{B441FA27-C2CF-16EC-D985-F1ABC0FBCB78}"/>
              </a:ext>
            </a:extLst>
          </p:cNvPr>
          <p:cNvSpPr/>
          <p:nvPr userDrawn="1">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rgbClr val="AECFE6"/>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4BB6E70D-8A27-E654-1D38-4DDB2B121441}"/>
              </a:ext>
            </a:extLst>
          </p:cNvPr>
          <p:cNvSpPr>
            <a:spLocks noGrp="1"/>
          </p:cNvSpPr>
          <p:nvPr>
            <p:ph type="ctrTitle" hasCustomPrompt="1"/>
          </p:nvPr>
        </p:nvSpPr>
        <p:spPr>
          <a:xfrm>
            <a:off x="952262" y="959582"/>
            <a:ext cx="4315063" cy="1478818"/>
          </a:xfrm>
        </p:spPr>
        <p:txBody>
          <a:bodyPr anchor="t"/>
          <a:lstStyle>
            <a:lvl1pPr algn="l">
              <a:defRPr sz="4000">
                <a:solidFill>
                  <a:schemeClr val="tx2"/>
                </a:solidFill>
              </a:defRPr>
            </a:lvl1pPr>
          </a:lstStyle>
          <a:p>
            <a:r>
              <a:rPr lang="en-US" dirty="0"/>
              <a:t>Presentation title in sentence case</a:t>
            </a:r>
            <a:endParaRPr dirty="0"/>
          </a:p>
        </p:txBody>
      </p:sp>
      <p:sp>
        <p:nvSpPr>
          <p:cNvPr id="3" name="Subtitle 2">
            <a:extLst>
              <a:ext uri="{FF2B5EF4-FFF2-40B4-BE49-F238E27FC236}">
                <a16:creationId xmlns:a16="http://schemas.microsoft.com/office/drawing/2014/main" id="{7B0CDDC0-A8C7-B067-CAAC-BB378AF87966}"/>
              </a:ext>
            </a:extLst>
          </p:cNvPr>
          <p:cNvSpPr>
            <a:spLocks noGrp="1"/>
          </p:cNvSpPr>
          <p:nvPr>
            <p:ph type="subTitle" idx="1" hasCustomPrompt="1"/>
          </p:nvPr>
        </p:nvSpPr>
        <p:spPr>
          <a:xfrm>
            <a:off x="952262" y="2442238"/>
            <a:ext cx="4315063" cy="378859"/>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dirty="0"/>
              <a:t>Optional </a:t>
            </a:r>
            <a:r>
              <a:rPr lang="en-US" dirty="0"/>
              <a:t>subtitle, use sentence case</a:t>
            </a:r>
            <a:endParaRPr dirty="0"/>
          </a:p>
        </p:txBody>
      </p:sp>
      <p:sp>
        <p:nvSpPr>
          <p:cNvPr id="8" name="Text Placeholder 15">
            <a:extLst>
              <a:ext uri="{FF2B5EF4-FFF2-40B4-BE49-F238E27FC236}">
                <a16:creationId xmlns:a16="http://schemas.microsoft.com/office/drawing/2014/main" id="{AAFFB82B-6DCD-A13A-48AD-AD54B8860765}"/>
              </a:ext>
            </a:extLst>
          </p:cNvPr>
          <p:cNvSpPr>
            <a:spLocks noGrp="1"/>
          </p:cNvSpPr>
          <p:nvPr>
            <p:ph type="body" sz="quarter" idx="13" hasCustomPrompt="1"/>
          </p:nvPr>
        </p:nvSpPr>
        <p:spPr>
          <a:xfrm>
            <a:off x="952263" y="3415779"/>
            <a:ext cx="4315062"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9" name="Text Placeholder 15">
            <a:extLst>
              <a:ext uri="{FF2B5EF4-FFF2-40B4-BE49-F238E27FC236}">
                <a16:creationId xmlns:a16="http://schemas.microsoft.com/office/drawing/2014/main" id="{697CB211-FC8B-7C00-CF6F-6B918CA4E852}"/>
              </a:ext>
            </a:extLst>
          </p:cNvPr>
          <p:cNvSpPr>
            <a:spLocks noGrp="1"/>
          </p:cNvSpPr>
          <p:nvPr>
            <p:ph type="body" sz="quarter" idx="14" hasCustomPrompt="1"/>
          </p:nvPr>
        </p:nvSpPr>
        <p:spPr>
          <a:xfrm>
            <a:off x="952263" y="4089278"/>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11" name="Text Placeholder 15">
            <a:extLst>
              <a:ext uri="{FF2B5EF4-FFF2-40B4-BE49-F238E27FC236}">
                <a16:creationId xmlns:a16="http://schemas.microsoft.com/office/drawing/2014/main" id="{25BEE0CE-9974-F9C1-C1C1-BAC11DD96ACA}"/>
              </a:ext>
            </a:extLst>
          </p:cNvPr>
          <p:cNvSpPr>
            <a:spLocks noGrp="1"/>
          </p:cNvSpPr>
          <p:nvPr>
            <p:ph type="body" sz="quarter" idx="15" hasCustomPrompt="1"/>
          </p:nvPr>
        </p:nvSpPr>
        <p:spPr>
          <a:xfrm>
            <a:off x="952263" y="5035391"/>
            <a:ext cx="4315062" cy="176372"/>
          </a:xfrm>
        </p:spPr>
        <p:txBody>
          <a:bodyPr/>
          <a:lstStyle>
            <a:lvl1pPr marL="0" indent="0">
              <a:spcBef>
                <a:spcPts val="0"/>
              </a:spcBef>
              <a:buFont typeface="Arial" panose="020B0604020202020204" pitchFamily="34" charset="0"/>
              <a:buChar char="​"/>
              <a:defRPr sz="1050" b="0"/>
            </a:lvl1pPr>
            <a:lvl2pPr marL="0" indent="0">
              <a:spcBef>
                <a:spcPts val="0"/>
              </a:spcBef>
              <a:buFont typeface="Arial" panose="020B0604020202020204" pitchFamily="34" charset="0"/>
              <a:buChar char="​"/>
              <a:defRPr sz="105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Optional date (MM.DD.YYYY)</a:t>
            </a:r>
          </a:p>
          <a:p>
            <a:pPr lvl="1"/>
            <a:r>
              <a:t>Second level</a:t>
            </a:r>
          </a:p>
        </p:txBody>
      </p:sp>
    </p:spTree>
    <p:extLst>
      <p:ext uri="{BB962C8B-B14F-4D97-AF65-F5344CB8AC3E}">
        <p14:creationId xmlns:p14="http://schemas.microsoft.com/office/powerpoint/2010/main" val="1238843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0" y="-1"/>
            <a:ext cx="4215384" cy="68579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AAF4D675-10F3-4F73-BB90-58E0DDB7A136}" type="datetime1">
              <a:rPr lang="en-US" smtClean="0"/>
              <a:t>9/11/2024</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4"/>
            <a:ext cx="3314701" cy="1453252"/>
          </a:xfrm>
        </p:spPr>
        <p:txBody>
          <a:bodyPr>
            <a:noAutofit/>
          </a:bodyPr>
          <a:lstStyle>
            <a:lvl1pPr>
              <a:defRPr>
                <a:solidFill>
                  <a:schemeClr val="tx1"/>
                </a:solidFill>
              </a:defRPr>
            </a:lvl1p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1945888"/>
            <a:ext cx="3314701" cy="1235461"/>
          </a:xfrm>
        </p:spPr>
        <p:txBody>
          <a:bodyPr>
            <a:noAutofit/>
          </a:bodyPr>
          <a:lstStyle>
            <a:lvl1pPr marL="0" indent="0">
              <a:spcBef>
                <a:spcPts val="0"/>
              </a:spcBef>
              <a:buNone/>
              <a:defRPr sz="200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marL="0" marR="0" lvl="0" indent="0" algn="l" defTabSz="914400" rtl="0" eaLnBrk="1" fontAlgn="auto" latinLnBrk="0" hangingPunct="1">
              <a:lnSpc>
                <a:spcPct val="100000"/>
              </a:lnSpc>
              <a:spcBef>
                <a:spcPts val="0"/>
              </a:spcBef>
              <a:spcAft>
                <a:spcPts val="0"/>
              </a:spcAft>
              <a:buClr>
                <a:schemeClr val="tx1">
                  <a:lumMod val="65000"/>
                  <a:lumOff val="35000"/>
                </a:schemeClr>
              </a:buClr>
              <a:buSzTx/>
              <a:buFont typeface="Wingdings" panose="05000000000000000000" pitchFamily="2" charset="2"/>
              <a:buNone/>
              <a:tabLst/>
              <a:defRPr/>
            </a:pPr>
            <a:r>
              <a:rPr lang="en-US" dirty="0"/>
              <a:t>Optional subtitle, use sentence case and reposition as needed</a:t>
            </a:r>
            <a:endParaRPr dirty="0"/>
          </a:p>
        </p:txBody>
      </p:sp>
      <p:sp>
        <p:nvSpPr>
          <p:cNvPr id="12" name="Content Placeholder 11">
            <a:extLst>
              <a:ext uri="{FF2B5EF4-FFF2-40B4-BE49-F238E27FC236}">
                <a16:creationId xmlns:a16="http://schemas.microsoft.com/office/drawing/2014/main" id="{B271B652-0364-C8BA-41BA-35A63B30D137}"/>
              </a:ext>
            </a:extLst>
          </p:cNvPr>
          <p:cNvSpPr>
            <a:spLocks noGrp="1"/>
          </p:cNvSpPr>
          <p:nvPr>
            <p:ph sz="quarter" idx="14" hasCustomPrompt="1"/>
          </p:nvPr>
        </p:nvSpPr>
        <p:spPr>
          <a:xfrm>
            <a:off x="4572000" y="996619"/>
            <a:ext cx="7162800" cy="4870782"/>
          </a:xfrm>
        </p:spPr>
        <p:txBody>
          <a:bodyPr>
            <a:noAutofit/>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95647408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0" y="-1"/>
            <a:ext cx="4215384" cy="68579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4B6C3D8A-9E13-45B7-8D49-F8E7227D592D}" type="datetime1">
              <a:rPr lang="en-US" smtClean="0"/>
              <a:t>9/11/2024</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4"/>
            <a:ext cx="3314701" cy="1453252"/>
          </a:xfrm>
        </p:spPr>
        <p:txBody>
          <a:bodyPr>
            <a:noAutofit/>
          </a:bodyPr>
          <a:lstStyle>
            <a:lvl1pPr>
              <a:defRPr>
                <a:solidFill>
                  <a:schemeClr val="tx1"/>
                </a:solidFill>
              </a:defRPr>
            </a:lvl1p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1945888"/>
            <a:ext cx="3314701" cy="1235461"/>
          </a:xfrm>
        </p:spPr>
        <p:txBody>
          <a:bodyPr>
            <a:noAutofit/>
          </a:bodyPr>
          <a:lstStyle>
            <a:lvl1pPr marL="0" indent="0">
              <a:spcBef>
                <a:spcPts val="0"/>
              </a:spcBef>
              <a:buNone/>
              <a:defRPr sz="200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marL="0" marR="0" lvl="0" indent="0" algn="l" defTabSz="914400" rtl="0" eaLnBrk="1" fontAlgn="auto" latinLnBrk="0" hangingPunct="1">
              <a:lnSpc>
                <a:spcPct val="100000"/>
              </a:lnSpc>
              <a:spcBef>
                <a:spcPts val="0"/>
              </a:spcBef>
              <a:spcAft>
                <a:spcPts val="0"/>
              </a:spcAft>
              <a:buClr>
                <a:schemeClr val="tx1">
                  <a:lumMod val="65000"/>
                  <a:lumOff val="35000"/>
                </a:schemeClr>
              </a:buClr>
              <a:buSzTx/>
              <a:buFont typeface="Wingdings" panose="05000000000000000000" pitchFamily="2" charset="2"/>
              <a:buNone/>
              <a:tabLst/>
              <a:defRPr/>
            </a:pPr>
            <a:r>
              <a:rPr lang="en-US" dirty="0"/>
              <a:t>Optional subtitle, use sentence case and reposition as needed</a:t>
            </a:r>
          </a:p>
        </p:txBody>
      </p:sp>
      <p:sp>
        <p:nvSpPr>
          <p:cNvPr id="11" name="Text Placeholder 15">
            <a:extLst>
              <a:ext uri="{FF2B5EF4-FFF2-40B4-BE49-F238E27FC236}">
                <a16:creationId xmlns:a16="http://schemas.microsoft.com/office/drawing/2014/main" id="{D1975B9B-964A-61E7-6069-9ADE5098033D}"/>
              </a:ext>
            </a:extLst>
          </p:cNvPr>
          <p:cNvSpPr>
            <a:spLocks noGrp="1"/>
          </p:cNvSpPr>
          <p:nvPr>
            <p:ph type="body" sz="quarter" idx="16" hasCustomPrompt="1"/>
          </p:nvPr>
        </p:nvSpPr>
        <p:spPr>
          <a:xfrm>
            <a:off x="4572000" y="996619"/>
            <a:ext cx="3429000" cy="420624"/>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2" name="Content Placeholder 11">
            <a:extLst>
              <a:ext uri="{FF2B5EF4-FFF2-40B4-BE49-F238E27FC236}">
                <a16:creationId xmlns:a16="http://schemas.microsoft.com/office/drawing/2014/main" id="{B271B652-0364-C8BA-41BA-35A63B30D137}"/>
              </a:ext>
            </a:extLst>
          </p:cNvPr>
          <p:cNvSpPr>
            <a:spLocks noGrp="1"/>
          </p:cNvSpPr>
          <p:nvPr>
            <p:ph sz="quarter" idx="14" hasCustomPrompt="1"/>
          </p:nvPr>
        </p:nvSpPr>
        <p:spPr>
          <a:xfrm>
            <a:off x="4572000" y="1566533"/>
            <a:ext cx="3429000" cy="4300867"/>
          </a:xfrm>
        </p:spPr>
        <p:txBody>
          <a:bodyPr>
            <a:noAutofit/>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4" name="Text Placeholder 15">
            <a:extLst>
              <a:ext uri="{FF2B5EF4-FFF2-40B4-BE49-F238E27FC236}">
                <a16:creationId xmlns:a16="http://schemas.microsoft.com/office/drawing/2014/main" id="{CEE5B4F5-63A4-7E35-EE17-DFA8D79444E9}"/>
              </a:ext>
            </a:extLst>
          </p:cNvPr>
          <p:cNvSpPr>
            <a:spLocks noGrp="1"/>
          </p:cNvSpPr>
          <p:nvPr>
            <p:ph type="body" sz="quarter" idx="18" hasCustomPrompt="1"/>
          </p:nvPr>
        </p:nvSpPr>
        <p:spPr>
          <a:xfrm>
            <a:off x="8305800" y="996619"/>
            <a:ext cx="3429000" cy="420624"/>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3" name="Content Placeholder 11">
            <a:extLst>
              <a:ext uri="{FF2B5EF4-FFF2-40B4-BE49-F238E27FC236}">
                <a16:creationId xmlns:a16="http://schemas.microsoft.com/office/drawing/2014/main" id="{ADA3C8B8-487C-C682-D390-797D44ECDAF3}"/>
              </a:ext>
            </a:extLst>
          </p:cNvPr>
          <p:cNvSpPr>
            <a:spLocks noGrp="1"/>
          </p:cNvSpPr>
          <p:nvPr>
            <p:ph sz="quarter" idx="17" hasCustomPrompt="1"/>
          </p:nvPr>
        </p:nvSpPr>
        <p:spPr>
          <a:xfrm>
            <a:off x="8305800" y="1566533"/>
            <a:ext cx="3429000" cy="4300867"/>
          </a:xfrm>
        </p:spPr>
        <p:txBody>
          <a:bodyPr>
            <a:noAutofit/>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23864517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1F3F0-ED9B-BE4C-D9AB-51B6ED9C1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05DEB-77C0-3660-F69B-D488C0A1EC48}"/>
              </a:ext>
            </a:extLst>
          </p:cNvPr>
          <p:cNvSpPr>
            <a:spLocks noGrp="1"/>
          </p:cNvSpPr>
          <p:nvPr>
            <p:ph sz="half" idx="1" hasCustomPrompt="1"/>
          </p:nvPr>
        </p:nvSpPr>
        <p:spPr>
          <a:xfrm>
            <a:off x="457200" y="1828800"/>
            <a:ext cx="5303520" cy="4046993"/>
          </a:xfrm>
        </p:spPr>
        <p:txBody>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lang="en-US" dirty="0"/>
              <a:t>Click to add text or choose an icon below to insert other content, sentence case preferred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EA7CBCA-42D2-15F0-1287-28B5A3F81F80}"/>
              </a:ext>
            </a:extLst>
          </p:cNvPr>
          <p:cNvSpPr>
            <a:spLocks noGrp="1"/>
          </p:cNvSpPr>
          <p:nvPr>
            <p:ph sz="half" idx="2" hasCustomPrompt="1"/>
          </p:nvPr>
        </p:nvSpPr>
        <p:spPr>
          <a:xfrm>
            <a:off x="6431280" y="1828800"/>
            <a:ext cx="5303520" cy="4046993"/>
          </a:xfrm>
        </p:spPr>
        <p:txBody>
          <a:bodyPr/>
          <a:lstStyle>
            <a:lvl1pPr marL="356616" indent="-356616">
              <a:defRPr/>
            </a:lvl1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lang="en-US" dirty="0"/>
              <a:t>Click to add text or choose an icon below to insert other content, sentence case preferred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649982D-65CD-F125-B225-47C7A28A75CB}"/>
              </a:ext>
            </a:extLst>
          </p:cNvPr>
          <p:cNvSpPr>
            <a:spLocks noGrp="1"/>
          </p:cNvSpPr>
          <p:nvPr>
            <p:ph type="dt" sz="half" idx="10"/>
          </p:nvPr>
        </p:nvSpPr>
        <p:spPr/>
        <p:txBody>
          <a:bodyPr/>
          <a:lstStyle/>
          <a:p>
            <a:fld id="{114FE477-946F-4CB9-A8D0-838C77E02584}" type="datetimeFigureOut">
              <a:rPr lang="en-US" smtClean="0"/>
              <a:t>9/11/2024</a:t>
            </a:fld>
            <a:endParaRPr lang="en-US"/>
          </a:p>
        </p:txBody>
      </p:sp>
      <p:sp>
        <p:nvSpPr>
          <p:cNvPr id="6" name="Footer Placeholder 5">
            <a:extLst>
              <a:ext uri="{FF2B5EF4-FFF2-40B4-BE49-F238E27FC236}">
                <a16:creationId xmlns:a16="http://schemas.microsoft.com/office/drawing/2014/main" id="{6474F886-6D1B-4375-249B-CA570921C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E642A-9FD8-DF2F-8739-A4C44CAFC9A6}"/>
              </a:ext>
            </a:extLst>
          </p:cNvPr>
          <p:cNvSpPr>
            <a:spLocks noGrp="1"/>
          </p:cNvSpPr>
          <p:nvPr>
            <p:ph type="sldNum" sz="quarter" idx="12"/>
          </p:nvPr>
        </p:nvSpPr>
        <p:spPr/>
        <p:txBody>
          <a:bodyPr/>
          <a:lstStyle/>
          <a:p>
            <a:fld id="{4B66793B-AAAD-40B1-80CA-602F92A20344}" type="slidenum">
              <a:rPr lang="en-US" smtClean="0"/>
              <a:t>‹Nº›</a:t>
            </a:fld>
            <a:endParaRPr lang="en-US"/>
          </a:p>
        </p:txBody>
      </p:sp>
      <p:sp>
        <p:nvSpPr>
          <p:cNvPr id="8" name="Text Placeholder 15">
            <a:extLst>
              <a:ext uri="{FF2B5EF4-FFF2-40B4-BE49-F238E27FC236}">
                <a16:creationId xmlns:a16="http://schemas.microsoft.com/office/drawing/2014/main" id="{2996E27A-8747-88BC-CA45-9C7966202032}"/>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Tree>
    <p:extLst>
      <p:ext uri="{BB962C8B-B14F-4D97-AF65-F5344CB8AC3E}">
        <p14:creationId xmlns:p14="http://schemas.microsoft.com/office/powerpoint/2010/main" val="241932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0B410CF9-7D28-FB1A-4916-2EBA22FC5883}"/>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DCFA9B95-C7D9-EBCC-7FBE-109F7371B8B3}"/>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15817424-F209-70E7-FD1B-5EFAE6E7D019}"/>
              </a:ext>
            </a:extLst>
          </p:cNvPr>
          <p:cNvSpPr>
            <a:spLocks noGrp="1"/>
          </p:cNvSpPr>
          <p:nvPr>
            <p:ph type="dt" sz="half" idx="10"/>
          </p:nvPr>
        </p:nvSpPr>
        <p:spPr/>
        <p:txBody>
          <a:bodyPr/>
          <a:lstStyle/>
          <a:p>
            <a:fld id="{D5BF6920-03FD-4D75-A746-E4A52D3658B8}" type="datetime1">
              <a:rPr lang="en-US" smtClean="0"/>
              <a:t>9/11/2024</a:t>
            </a:fld>
            <a:endParaRPr/>
          </a:p>
        </p:txBody>
      </p:sp>
      <p:sp>
        <p:nvSpPr>
          <p:cNvPr id="4" name="Footer Placeholder 3">
            <a:extLst>
              <a:ext uri="{FF2B5EF4-FFF2-40B4-BE49-F238E27FC236}">
                <a16:creationId xmlns:a16="http://schemas.microsoft.com/office/drawing/2014/main" id="{E7E6E406-6B00-EDAA-032A-9078F16DA7FA}"/>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C5F4DD3B-78D6-F6A5-6E7D-5AA013467762}"/>
              </a:ext>
            </a:extLst>
          </p:cNvPr>
          <p:cNvSpPr>
            <a:spLocks noGrp="1"/>
          </p:cNvSpPr>
          <p:nvPr>
            <p:ph type="title" hasCustomPrompt="1"/>
          </p:nvPr>
        </p:nvSpPr>
        <p:spPr/>
        <p:txBody>
          <a:bodyPr/>
          <a:lstStyle/>
          <a:p>
            <a:r>
              <a:t>Use sentence case for slide titles</a:t>
            </a:r>
          </a:p>
        </p:txBody>
      </p:sp>
      <p:sp>
        <p:nvSpPr>
          <p:cNvPr id="6" name="Text Placeholder 15">
            <a:extLst>
              <a:ext uri="{FF2B5EF4-FFF2-40B4-BE49-F238E27FC236}">
                <a16:creationId xmlns:a16="http://schemas.microsoft.com/office/drawing/2014/main" id="{2DBD0D28-9D8E-0C5B-DB18-BA8A04C408B7}"/>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9" name="Text Placeholder 15">
            <a:extLst>
              <a:ext uri="{FF2B5EF4-FFF2-40B4-BE49-F238E27FC236}">
                <a16:creationId xmlns:a16="http://schemas.microsoft.com/office/drawing/2014/main" id="{7BDC6453-E594-964C-EC86-658BF59E1EEE}"/>
              </a:ext>
            </a:extLst>
          </p:cNvPr>
          <p:cNvSpPr>
            <a:spLocks noGrp="1"/>
          </p:cNvSpPr>
          <p:nvPr>
            <p:ph type="body" sz="quarter" idx="15" hasCustomPrompt="1"/>
          </p:nvPr>
        </p:nvSpPr>
        <p:spPr>
          <a:xfrm>
            <a:off x="457200" y="1828800"/>
            <a:ext cx="5303520" cy="420624"/>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3" name="Content Placeholder 15">
            <a:extLst>
              <a:ext uri="{FF2B5EF4-FFF2-40B4-BE49-F238E27FC236}">
                <a16:creationId xmlns:a16="http://schemas.microsoft.com/office/drawing/2014/main" id="{5D0F2471-6BCF-28BC-39AD-DE6A148E6A59}"/>
              </a:ext>
            </a:extLst>
          </p:cNvPr>
          <p:cNvSpPr>
            <a:spLocks noGrp="1"/>
          </p:cNvSpPr>
          <p:nvPr>
            <p:ph sz="quarter" idx="20" hasCustomPrompt="1"/>
          </p:nvPr>
        </p:nvSpPr>
        <p:spPr>
          <a:xfrm>
            <a:off x="457200" y="2438400"/>
            <a:ext cx="5303520" cy="3437393"/>
          </a:xfrm>
        </p:spPr>
        <p:txBody>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1" name="Text Placeholder 15">
            <a:extLst>
              <a:ext uri="{FF2B5EF4-FFF2-40B4-BE49-F238E27FC236}">
                <a16:creationId xmlns:a16="http://schemas.microsoft.com/office/drawing/2014/main" id="{212783C0-58B5-24BA-D5DC-F367B1075368}"/>
              </a:ext>
            </a:extLst>
          </p:cNvPr>
          <p:cNvSpPr>
            <a:spLocks noGrp="1"/>
          </p:cNvSpPr>
          <p:nvPr>
            <p:ph type="body" sz="quarter" idx="17" hasCustomPrompt="1"/>
          </p:nvPr>
        </p:nvSpPr>
        <p:spPr>
          <a:xfrm>
            <a:off x="6431280" y="1828800"/>
            <a:ext cx="5303520" cy="420624"/>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5" name="Content Placeholder 15">
            <a:extLst>
              <a:ext uri="{FF2B5EF4-FFF2-40B4-BE49-F238E27FC236}">
                <a16:creationId xmlns:a16="http://schemas.microsoft.com/office/drawing/2014/main" id="{DE5BCD09-3F62-BF0B-9034-37D1A8575E89}"/>
              </a:ext>
            </a:extLst>
          </p:cNvPr>
          <p:cNvSpPr>
            <a:spLocks noGrp="1"/>
          </p:cNvSpPr>
          <p:nvPr>
            <p:ph sz="quarter" idx="21" hasCustomPrompt="1"/>
          </p:nvPr>
        </p:nvSpPr>
        <p:spPr>
          <a:xfrm>
            <a:off x="6431280" y="2438400"/>
            <a:ext cx="5303520" cy="3437393"/>
          </a:xfrm>
        </p:spPr>
        <p:txBody>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402612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7" name="Do not remove" hidden="1">
            <a:extLst>
              <a:ext uri="{FF2B5EF4-FFF2-40B4-BE49-F238E27FC236}">
                <a16:creationId xmlns:a16="http://schemas.microsoft.com/office/drawing/2014/main" id="{B6FA5037-1BAB-DD7B-7DB0-22F5D6A35DDE}"/>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DCFA9B95-C7D9-EBCC-7FBE-109F7371B8B3}"/>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15817424-F209-70E7-FD1B-5EFAE6E7D019}"/>
              </a:ext>
            </a:extLst>
          </p:cNvPr>
          <p:cNvSpPr>
            <a:spLocks noGrp="1"/>
          </p:cNvSpPr>
          <p:nvPr>
            <p:ph type="dt" sz="half" idx="10"/>
          </p:nvPr>
        </p:nvSpPr>
        <p:spPr/>
        <p:txBody>
          <a:bodyPr/>
          <a:lstStyle/>
          <a:p>
            <a:fld id="{DA27A5B7-DEDE-401F-8EFA-FB247AD7806B}" type="datetime1">
              <a:rPr lang="en-US" smtClean="0"/>
              <a:t>9/11/2024</a:t>
            </a:fld>
            <a:endParaRPr/>
          </a:p>
        </p:txBody>
      </p:sp>
      <p:sp>
        <p:nvSpPr>
          <p:cNvPr id="4" name="Footer Placeholder 3">
            <a:extLst>
              <a:ext uri="{FF2B5EF4-FFF2-40B4-BE49-F238E27FC236}">
                <a16:creationId xmlns:a16="http://schemas.microsoft.com/office/drawing/2014/main" id="{E7E6E406-6B00-EDAA-032A-9078F16DA7FA}"/>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C5F4DD3B-78D6-F6A5-6E7D-5AA013467762}"/>
              </a:ext>
            </a:extLst>
          </p:cNvPr>
          <p:cNvSpPr>
            <a:spLocks noGrp="1"/>
          </p:cNvSpPr>
          <p:nvPr>
            <p:ph type="title" hasCustomPrompt="1"/>
          </p:nvPr>
        </p:nvSpPr>
        <p:spPr/>
        <p:txBody>
          <a:bodyPr/>
          <a:lstStyle/>
          <a:p>
            <a:r>
              <a:t>Use sentence case for slide titles</a:t>
            </a:r>
          </a:p>
        </p:txBody>
      </p:sp>
      <p:sp>
        <p:nvSpPr>
          <p:cNvPr id="6" name="Text Placeholder 15">
            <a:extLst>
              <a:ext uri="{FF2B5EF4-FFF2-40B4-BE49-F238E27FC236}">
                <a16:creationId xmlns:a16="http://schemas.microsoft.com/office/drawing/2014/main" id="{2DBD0D28-9D8E-0C5B-DB18-BA8A04C408B7}"/>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9" name="Text Placeholder 15">
            <a:extLst>
              <a:ext uri="{FF2B5EF4-FFF2-40B4-BE49-F238E27FC236}">
                <a16:creationId xmlns:a16="http://schemas.microsoft.com/office/drawing/2014/main" id="{7BDC6453-E594-964C-EC86-658BF59E1EEE}"/>
              </a:ext>
            </a:extLst>
          </p:cNvPr>
          <p:cNvSpPr>
            <a:spLocks noGrp="1"/>
          </p:cNvSpPr>
          <p:nvPr>
            <p:ph type="body" sz="quarter" idx="15" hasCustomPrompt="1"/>
          </p:nvPr>
        </p:nvSpPr>
        <p:spPr>
          <a:xfrm>
            <a:off x="457200" y="1828799"/>
            <a:ext cx="356616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7" name="Content Placeholder 15">
            <a:extLst>
              <a:ext uri="{FF2B5EF4-FFF2-40B4-BE49-F238E27FC236}">
                <a16:creationId xmlns:a16="http://schemas.microsoft.com/office/drawing/2014/main" id="{BDC624F2-6EB1-E2DF-3A55-A52F999E3952}"/>
              </a:ext>
            </a:extLst>
          </p:cNvPr>
          <p:cNvSpPr>
            <a:spLocks noGrp="1"/>
          </p:cNvSpPr>
          <p:nvPr>
            <p:ph sz="quarter" idx="20" hasCustomPrompt="1"/>
          </p:nvPr>
        </p:nvSpPr>
        <p:spPr>
          <a:xfrm>
            <a:off x="457200" y="2460813"/>
            <a:ext cx="3566160" cy="3414980"/>
          </a:xfrm>
        </p:spPr>
        <p:txBody>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1" name="Text Placeholder 15">
            <a:extLst>
              <a:ext uri="{FF2B5EF4-FFF2-40B4-BE49-F238E27FC236}">
                <a16:creationId xmlns:a16="http://schemas.microsoft.com/office/drawing/2014/main" id="{212783C0-58B5-24BA-D5DC-F367B1075368}"/>
              </a:ext>
            </a:extLst>
          </p:cNvPr>
          <p:cNvSpPr>
            <a:spLocks noGrp="1"/>
          </p:cNvSpPr>
          <p:nvPr>
            <p:ph type="body" sz="quarter" idx="17" hasCustomPrompt="1"/>
          </p:nvPr>
        </p:nvSpPr>
        <p:spPr>
          <a:xfrm>
            <a:off x="4312920" y="1828799"/>
            <a:ext cx="356616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9" name="Content Placeholder 15">
            <a:extLst>
              <a:ext uri="{FF2B5EF4-FFF2-40B4-BE49-F238E27FC236}">
                <a16:creationId xmlns:a16="http://schemas.microsoft.com/office/drawing/2014/main" id="{8877E346-3F26-A83C-CEE1-3E0582A64E49}"/>
              </a:ext>
            </a:extLst>
          </p:cNvPr>
          <p:cNvSpPr>
            <a:spLocks noGrp="1"/>
          </p:cNvSpPr>
          <p:nvPr>
            <p:ph sz="quarter" idx="21" hasCustomPrompt="1"/>
          </p:nvPr>
        </p:nvSpPr>
        <p:spPr>
          <a:xfrm>
            <a:off x="4312920" y="2460813"/>
            <a:ext cx="3566160" cy="3414980"/>
          </a:xfrm>
        </p:spPr>
        <p:txBody>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2" name="Text Placeholder 15">
            <a:extLst>
              <a:ext uri="{FF2B5EF4-FFF2-40B4-BE49-F238E27FC236}">
                <a16:creationId xmlns:a16="http://schemas.microsoft.com/office/drawing/2014/main" id="{049C2757-8494-EDBA-F4EF-E5E802C9BCA1}"/>
              </a:ext>
            </a:extLst>
          </p:cNvPr>
          <p:cNvSpPr>
            <a:spLocks noGrp="1"/>
          </p:cNvSpPr>
          <p:nvPr>
            <p:ph type="body" sz="quarter" idx="19" hasCustomPrompt="1"/>
          </p:nvPr>
        </p:nvSpPr>
        <p:spPr>
          <a:xfrm>
            <a:off x="8168641" y="1828799"/>
            <a:ext cx="356616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0" name="Content Placeholder 15">
            <a:extLst>
              <a:ext uri="{FF2B5EF4-FFF2-40B4-BE49-F238E27FC236}">
                <a16:creationId xmlns:a16="http://schemas.microsoft.com/office/drawing/2014/main" id="{849DF32A-0D36-B1BE-2EDA-7D63C1D9C64D}"/>
              </a:ext>
            </a:extLst>
          </p:cNvPr>
          <p:cNvSpPr>
            <a:spLocks noGrp="1"/>
          </p:cNvSpPr>
          <p:nvPr>
            <p:ph sz="quarter" idx="22" hasCustomPrompt="1"/>
          </p:nvPr>
        </p:nvSpPr>
        <p:spPr>
          <a:xfrm>
            <a:off x="8168641" y="2460813"/>
            <a:ext cx="3566160" cy="3414980"/>
          </a:xfrm>
        </p:spPr>
        <p:txBody>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2082117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 Columns">
    <p:spTree>
      <p:nvGrpSpPr>
        <p:cNvPr id="1" name=""/>
        <p:cNvGrpSpPr/>
        <p:nvPr/>
      </p:nvGrpSpPr>
      <p:grpSpPr>
        <a:xfrm>
          <a:off x="0" y="0"/>
          <a:ext cx="0" cy="0"/>
          <a:chOff x="0" y="0"/>
          <a:chExt cx="0" cy="0"/>
        </a:xfrm>
      </p:grpSpPr>
      <p:sp>
        <p:nvSpPr>
          <p:cNvPr id="8" name="Do not remove" hidden="1">
            <a:extLst>
              <a:ext uri="{FF2B5EF4-FFF2-40B4-BE49-F238E27FC236}">
                <a16:creationId xmlns:a16="http://schemas.microsoft.com/office/drawing/2014/main" id="{F35EA32D-D930-75CD-175B-6106B78D80BD}"/>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DCFA9B95-C7D9-EBCC-7FBE-109F7371B8B3}"/>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15817424-F209-70E7-FD1B-5EFAE6E7D019}"/>
              </a:ext>
            </a:extLst>
          </p:cNvPr>
          <p:cNvSpPr>
            <a:spLocks noGrp="1"/>
          </p:cNvSpPr>
          <p:nvPr>
            <p:ph type="dt" sz="half" idx="10"/>
          </p:nvPr>
        </p:nvSpPr>
        <p:spPr/>
        <p:txBody>
          <a:bodyPr/>
          <a:lstStyle/>
          <a:p>
            <a:fld id="{9E53EE1D-FE11-46D0-A47A-2351528331AD}" type="datetime1">
              <a:rPr lang="en-US" smtClean="0"/>
              <a:t>9/11/2024</a:t>
            </a:fld>
            <a:endParaRPr/>
          </a:p>
        </p:txBody>
      </p:sp>
      <p:sp>
        <p:nvSpPr>
          <p:cNvPr id="4" name="Footer Placeholder 3">
            <a:extLst>
              <a:ext uri="{FF2B5EF4-FFF2-40B4-BE49-F238E27FC236}">
                <a16:creationId xmlns:a16="http://schemas.microsoft.com/office/drawing/2014/main" id="{E7E6E406-6B00-EDAA-032A-9078F16DA7FA}"/>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C5F4DD3B-78D6-F6A5-6E7D-5AA013467762}"/>
              </a:ext>
            </a:extLst>
          </p:cNvPr>
          <p:cNvSpPr>
            <a:spLocks noGrp="1"/>
          </p:cNvSpPr>
          <p:nvPr>
            <p:ph type="title" hasCustomPrompt="1"/>
          </p:nvPr>
        </p:nvSpPr>
        <p:spPr/>
        <p:txBody>
          <a:bodyPr/>
          <a:lstStyle>
            <a:lvl1pPr>
              <a:spcBef>
                <a:spcPts val="0"/>
              </a:spcBef>
              <a:defRPr/>
            </a:lvl1pPr>
          </a:lstStyle>
          <a:p>
            <a:r>
              <a:t>Use sentence case for slide titles</a:t>
            </a:r>
          </a:p>
        </p:txBody>
      </p:sp>
      <p:sp>
        <p:nvSpPr>
          <p:cNvPr id="6" name="Text Placeholder 15">
            <a:extLst>
              <a:ext uri="{FF2B5EF4-FFF2-40B4-BE49-F238E27FC236}">
                <a16:creationId xmlns:a16="http://schemas.microsoft.com/office/drawing/2014/main" id="{2DBD0D28-9D8E-0C5B-DB18-BA8A04C408B7}"/>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9" name="Text Placeholder 15">
            <a:extLst>
              <a:ext uri="{FF2B5EF4-FFF2-40B4-BE49-F238E27FC236}">
                <a16:creationId xmlns:a16="http://schemas.microsoft.com/office/drawing/2014/main" id="{7BDC6453-E594-964C-EC86-658BF59E1EEE}"/>
              </a:ext>
            </a:extLst>
          </p:cNvPr>
          <p:cNvSpPr>
            <a:spLocks noGrp="1"/>
          </p:cNvSpPr>
          <p:nvPr>
            <p:ph type="body" sz="quarter" idx="15" hasCustomPrompt="1"/>
          </p:nvPr>
        </p:nvSpPr>
        <p:spPr>
          <a:xfrm>
            <a:off x="457200" y="1828799"/>
            <a:ext cx="256032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5" name="Content Placeholder 15">
            <a:extLst>
              <a:ext uri="{FF2B5EF4-FFF2-40B4-BE49-F238E27FC236}">
                <a16:creationId xmlns:a16="http://schemas.microsoft.com/office/drawing/2014/main" id="{5115ED06-B4A5-D0C5-91E5-18E2D432ABF2}"/>
              </a:ext>
            </a:extLst>
          </p:cNvPr>
          <p:cNvSpPr>
            <a:spLocks noGrp="1"/>
          </p:cNvSpPr>
          <p:nvPr>
            <p:ph sz="quarter" idx="22" hasCustomPrompt="1"/>
          </p:nvPr>
        </p:nvSpPr>
        <p:spPr>
          <a:xfrm>
            <a:off x="457200" y="2460813"/>
            <a:ext cx="2560320" cy="3414980"/>
          </a:xfrm>
        </p:spPr>
        <p:txBody>
          <a:bodyPr/>
          <a:lstStyle>
            <a:lvl1pPr marL="228600" indent="-228600">
              <a:defRPr sz="1600"/>
            </a:lvl1pPr>
            <a:lvl2pPr>
              <a:defRPr sz="1400"/>
            </a:lvl2pPr>
            <a:lvl3pPr>
              <a:defRPr sz="1200"/>
            </a:lvl3pPr>
            <a:lvl4pPr>
              <a:defRPr sz="1200"/>
            </a:lvl4pPr>
            <a:lvl5pPr>
              <a:defRPr sz="12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1" name="Text Placeholder 15">
            <a:extLst>
              <a:ext uri="{FF2B5EF4-FFF2-40B4-BE49-F238E27FC236}">
                <a16:creationId xmlns:a16="http://schemas.microsoft.com/office/drawing/2014/main" id="{212783C0-58B5-24BA-D5DC-F367B1075368}"/>
              </a:ext>
            </a:extLst>
          </p:cNvPr>
          <p:cNvSpPr>
            <a:spLocks noGrp="1"/>
          </p:cNvSpPr>
          <p:nvPr>
            <p:ph type="body" sz="quarter" idx="17" hasCustomPrompt="1"/>
          </p:nvPr>
        </p:nvSpPr>
        <p:spPr>
          <a:xfrm>
            <a:off x="3362960" y="1828799"/>
            <a:ext cx="256032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7" name="Content Placeholder 15">
            <a:extLst>
              <a:ext uri="{FF2B5EF4-FFF2-40B4-BE49-F238E27FC236}">
                <a16:creationId xmlns:a16="http://schemas.microsoft.com/office/drawing/2014/main" id="{BCEC854A-EF76-3983-4EA9-377B5B868072}"/>
              </a:ext>
            </a:extLst>
          </p:cNvPr>
          <p:cNvSpPr>
            <a:spLocks noGrp="1"/>
          </p:cNvSpPr>
          <p:nvPr>
            <p:ph sz="quarter" idx="23" hasCustomPrompt="1"/>
          </p:nvPr>
        </p:nvSpPr>
        <p:spPr>
          <a:xfrm>
            <a:off x="3362960" y="2460813"/>
            <a:ext cx="2560320" cy="3414980"/>
          </a:xfrm>
        </p:spPr>
        <p:txBody>
          <a:bodyPr/>
          <a:lstStyle>
            <a:lvl1pPr marL="228600" indent="-228600">
              <a:defRPr sz="1600"/>
            </a:lvl1pPr>
            <a:lvl2pPr>
              <a:defRPr sz="1400"/>
            </a:lvl2pPr>
            <a:lvl3pPr>
              <a:defRPr sz="1200"/>
            </a:lvl3pPr>
            <a:lvl4pPr>
              <a:defRPr sz="1200"/>
            </a:lvl4pPr>
            <a:lvl5pPr>
              <a:defRPr sz="12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2" name="Text Placeholder 15">
            <a:extLst>
              <a:ext uri="{FF2B5EF4-FFF2-40B4-BE49-F238E27FC236}">
                <a16:creationId xmlns:a16="http://schemas.microsoft.com/office/drawing/2014/main" id="{049C2757-8494-EDBA-F4EF-E5E802C9BCA1}"/>
              </a:ext>
            </a:extLst>
          </p:cNvPr>
          <p:cNvSpPr>
            <a:spLocks noGrp="1"/>
          </p:cNvSpPr>
          <p:nvPr>
            <p:ph type="body" sz="quarter" idx="19" hasCustomPrompt="1"/>
          </p:nvPr>
        </p:nvSpPr>
        <p:spPr>
          <a:xfrm>
            <a:off x="6268720" y="1828799"/>
            <a:ext cx="256032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8" name="Content Placeholder 15">
            <a:extLst>
              <a:ext uri="{FF2B5EF4-FFF2-40B4-BE49-F238E27FC236}">
                <a16:creationId xmlns:a16="http://schemas.microsoft.com/office/drawing/2014/main" id="{A740AD26-CDEB-68BD-3292-6C25C59FFEC1}"/>
              </a:ext>
            </a:extLst>
          </p:cNvPr>
          <p:cNvSpPr>
            <a:spLocks noGrp="1"/>
          </p:cNvSpPr>
          <p:nvPr>
            <p:ph sz="quarter" idx="24" hasCustomPrompt="1"/>
          </p:nvPr>
        </p:nvSpPr>
        <p:spPr>
          <a:xfrm>
            <a:off x="6268720" y="2460813"/>
            <a:ext cx="2560320" cy="3414980"/>
          </a:xfrm>
        </p:spPr>
        <p:txBody>
          <a:bodyPr/>
          <a:lstStyle>
            <a:lvl1pPr marL="228600" indent="-228600">
              <a:defRPr sz="1600"/>
            </a:lvl1pPr>
            <a:lvl2pPr>
              <a:defRPr sz="1400"/>
            </a:lvl2pPr>
            <a:lvl3pPr>
              <a:defRPr sz="1200"/>
            </a:lvl3pPr>
            <a:lvl4pPr>
              <a:defRPr sz="1200"/>
            </a:lvl4pPr>
            <a:lvl5pPr>
              <a:defRPr sz="12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4" name="Text Placeholder 15">
            <a:extLst>
              <a:ext uri="{FF2B5EF4-FFF2-40B4-BE49-F238E27FC236}">
                <a16:creationId xmlns:a16="http://schemas.microsoft.com/office/drawing/2014/main" id="{D906C683-66B3-7255-6B60-23638E4ADA3B}"/>
              </a:ext>
            </a:extLst>
          </p:cNvPr>
          <p:cNvSpPr>
            <a:spLocks noGrp="1"/>
          </p:cNvSpPr>
          <p:nvPr>
            <p:ph type="body" sz="quarter" idx="21" hasCustomPrompt="1"/>
          </p:nvPr>
        </p:nvSpPr>
        <p:spPr>
          <a:xfrm>
            <a:off x="9174481" y="1828799"/>
            <a:ext cx="256032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9" name="Content Placeholder 15">
            <a:extLst>
              <a:ext uri="{FF2B5EF4-FFF2-40B4-BE49-F238E27FC236}">
                <a16:creationId xmlns:a16="http://schemas.microsoft.com/office/drawing/2014/main" id="{045D27C1-B834-2106-8A79-CDCB93C64B9D}"/>
              </a:ext>
            </a:extLst>
          </p:cNvPr>
          <p:cNvSpPr>
            <a:spLocks noGrp="1"/>
          </p:cNvSpPr>
          <p:nvPr>
            <p:ph sz="quarter" idx="25" hasCustomPrompt="1"/>
          </p:nvPr>
        </p:nvSpPr>
        <p:spPr>
          <a:xfrm>
            <a:off x="9174481" y="2460813"/>
            <a:ext cx="2560320" cy="3414980"/>
          </a:xfrm>
        </p:spPr>
        <p:txBody>
          <a:bodyPr/>
          <a:lstStyle>
            <a:lvl1pPr marL="228600" indent="-228600">
              <a:defRPr sz="1600"/>
            </a:lvl1pPr>
            <a:lvl2pPr>
              <a:defRPr sz="1400"/>
            </a:lvl2pPr>
            <a:lvl3pPr>
              <a:defRPr sz="1200"/>
            </a:lvl3pPr>
            <a:lvl4pPr>
              <a:defRPr sz="1200"/>
            </a:lvl4pPr>
            <a:lvl5pPr>
              <a:defRPr sz="12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987000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A28B81A7-666D-2EEE-98BF-F7F95CFE37F1}"/>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BE0DCBE-F903-8F5A-5D2B-0F2A3CE7D4C4}"/>
              </a:ext>
            </a:extLst>
          </p:cNvPr>
          <p:cNvSpPr>
            <a:spLocks noGrp="1"/>
          </p:cNvSpPr>
          <p:nvPr>
            <p:ph type="sldNum" sz="quarter" idx="12"/>
          </p:nvPr>
        </p:nvSpPr>
        <p:spPr/>
        <p:txBody>
          <a:bodyPr/>
          <a:lstStyle/>
          <a:p>
            <a:fld id="{A7D4F30D-40DB-4D14-92A8-71EC94CA5371}" type="slidenum">
              <a:rPr/>
              <a:t>‹Nº›</a:t>
            </a:fld>
            <a:endParaRPr/>
          </a:p>
        </p:txBody>
      </p:sp>
      <p:sp>
        <p:nvSpPr>
          <p:cNvPr id="3" name="Date Placeholder 2">
            <a:extLst>
              <a:ext uri="{FF2B5EF4-FFF2-40B4-BE49-F238E27FC236}">
                <a16:creationId xmlns:a16="http://schemas.microsoft.com/office/drawing/2014/main" id="{2310A997-1FF7-5AD1-D229-65E9F31FCB09}"/>
              </a:ext>
            </a:extLst>
          </p:cNvPr>
          <p:cNvSpPr>
            <a:spLocks noGrp="1"/>
          </p:cNvSpPr>
          <p:nvPr>
            <p:ph type="dt" sz="half" idx="10"/>
          </p:nvPr>
        </p:nvSpPr>
        <p:spPr/>
        <p:txBody>
          <a:bodyPr/>
          <a:lstStyle/>
          <a:p>
            <a:fld id="{7BBF6FEF-CB83-48CB-BE00-42BD30BF9A31}" type="datetime1">
              <a:rPr lang="en-US" smtClean="0"/>
              <a:t>9/11/2024</a:t>
            </a:fld>
            <a:endParaRPr/>
          </a:p>
        </p:txBody>
      </p:sp>
      <p:sp>
        <p:nvSpPr>
          <p:cNvPr id="4" name="Footer Placeholder 3">
            <a:extLst>
              <a:ext uri="{FF2B5EF4-FFF2-40B4-BE49-F238E27FC236}">
                <a16:creationId xmlns:a16="http://schemas.microsoft.com/office/drawing/2014/main" id="{EFA4C60B-4947-E7B1-22C2-D63A9CD676AC}"/>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260CDD01-8262-F8A3-8B58-84F85FAED4DD}"/>
              </a:ext>
            </a:extLst>
          </p:cNvPr>
          <p:cNvSpPr>
            <a:spLocks noGrp="1"/>
          </p:cNvSpPr>
          <p:nvPr>
            <p:ph type="title" hasCustomPrompt="1"/>
          </p:nvPr>
        </p:nvSpPr>
        <p:spPr/>
        <p:txBody>
          <a:bodyPr/>
          <a:lstStyle/>
          <a:p>
            <a:r>
              <a:t>Use sentence case for slide titles</a:t>
            </a:r>
          </a:p>
        </p:txBody>
      </p:sp>
    </p:spTree>
    <p:extLst>
      <p:ext uri="{BB962C8B-B14F-4D97-AF65-F5344CB8AC3E}">
        <p14:creationId xmlns:p14="http://schemas.microsoft.com/office/powerpoint/2010/main" val="1207223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0F49C5DD-0BCA-C8A6-340C-C733AFA42593}"/>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59002543-D940-C34C-A009-F09B1692F58F}"/>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6EB76A36-B0FE-F3C7-966D-278B4406B597}"/>
              </a:ext>
            </a:extLst>
          </p:cNvPr>
          <p:cNvSpPr>
            <a:spLocks noGrp="1"/>
          </p:cNvSpPr>
          <p:nvPr>
            <p:ph type="dt" sz="half" idx="10"/>
          </p:nvPr>
        </p:nvSpPr>
        <p:spPr/>
        <p:txBody>
          <a:bodyPr/>
          <a:lstStyle/>
          <a:p>
            <a:fld id="{13D1DAC5-0645-401F-A834-D125C35A785F}" type="datetime1">
              <a:rPr lang="en-US" smtClean="0"/>
              <a:t>9/11/2024</a:t>
            </a:fld>
            <a:endParaRPr/>
          </a:p>
        </p:txBody>
      </p:sp>
      <p:sp>
        <p:nvSpPr>
          <p:cNvPr id="4" name="Footer Placeholder 3">
            <a:extLst>
              <a:ext uri="{FF2B5EF4-FFF2-40B4-BE49-F238E27FC236}">
                <a16:creationId xmlns:a16="http://schemas.microsoft.com/office/drawing/2014/main" id="{3E23E506-186E-ED0A-0635-777C2BFF63D0}"/>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D6F20965-B721-0A6F-CC84-06980CE73947}"/>
              </a:ext>
            </a:extLst>
          </p:cNvPr>
          <p:cNvSpPr>
            <a:spLocks noGrp="1"/>
          </p:cNvSpPr>
          <p:nvPr>
            <p:ph type="title" hasCustomPrompt="1"/>
          </p:nvPr>
        </p:nvSpPr>
        <p:spPr/>
        <p:txBody>
          <a:bodyPr/>
          <a:lstStyle/>
          <a:p>
            <a:r>
              <a:t>Use sentence case for slide titles</a:t>
            </a:r>
          </a:p>
        </p:txBody>
      </p:sp>
      <p:sp>
        <p:nvSpPr>
          <p:cNvPr id="6" name="Text Placeholder 15">
            <a:extLst>
              <a:ext uri="{FF2B5EF4-FFF2-40B4-BE49-F238E27FC236}">
                <a16:creationId xmlns:a16="http://schemas.microsoft.com/office/drawing/2014/main" id="{88E28D4A-B828-2511-D00F-D4478E3CC648}"/>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Tree>
    <p:extLst>
      <p:ext uri="{BB962C8B-B14F-4D97-AF65-F5344CB8AC3E}">
        <p14:creationId xmlns:p14="http://schemas.microsoft.com/office/powerpoint/2010/main" val="3209662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D8557E-6E00-803B-DFEB-8A64CC0FD9FB}"/>
              </a:ext>
            </a:extLst>
          </p:cNvPr>
          <p:cNvSpPr>
            <a:spLocks noGrp="1"/>
          </p:cNvSpPr>
          <p:nvPr>
            <p:ph type="sldNum" sz="quarter" idx="12"/>
          </p:nvPr>
        </p:nvSpPr>
        <p:spPr/>
        <p:txBody>
          <a:bodyPr/>
          <a:lstStyle/>
          <a:p>
            <a:fld id="{A7D4F30D-40DB-4D14-92A8-71EC94CA5371}" type="slidenum">
              <a:rPr/>
              <a:t>‹Nº›</a:t>
            </a:fld>
            <a:endParaRPr/>
          </a:p>
        </p:txBody>
      </p:sp>
      <p:sp>
        <p:nvSpPr>
          <p:cNvPr id="2" name="Date Placeholder 1">
            <a:extLst>
              <a:ext uri="{FF2B5EF4-FFF2-40B4-BE49-F238E27FC236}">
                <a16:creationId xmlns:a16="http://schemas.microsoft.com/office/drawing/2014/main" id="{060E7C24-E854-B0C6-52D4-0EE98EAEFD66}"/>
              </a:ext>
            </a:extLst>
          </p:cNvPr>
          <p:cNvSpPr>
            <a:spLocks noGrp="1"/>
          </p:cNvSpPr>
          <p:nvPr>
            <p:ph type="dt" sz="half" idx="10"/>
          </p:nvPr>
        </p:nvSpPr>
        <p:spPr/>
        <p:txBody>
          <a:bodyPr/>
          <a:lstStyle/>
          <a:p>
            <a:fld id="{BA93D76E-2B04-40C2-904F-0C34B783A647}" type="datetime1">
              <a:rPr lang="en-US" smtClean="0"/>
              <a:t>9/11/2024</a:t>
            </a:fld>
            <a:endParaRPr/>
          </a:p>
        </p:txBody>
      </p:sp>
      <p:sp>
        <p:nvSpPr>
          <p:cNvPr id="3" name="Footer Placeholder 2">
            <a:extLst>
              <a:ext uri="{FF2B5EF4-FFF2-40B4-BE49-F238E27FC236}">
                <a16:creationId xmlns:a16="http://schemas.microsoft.com/office/drawing/2014/main" id="{1801ECF9-0AB8-B67D-40F5-1D992004E282}"/>
              </a:ext>
            </a:extLst>
          </p:cNvPr>
          <p:cNvSpPr>
            <a:spLocks noGrp="1"/>
          </p:cNvSpPr>
          <p:nvPr>
            <p:ph type="ftr" sz="quarter" idx="11"/>
          </p:nvPr>
        </p:nvSpPr>
        <p:spPr/>
        <p:txBody>
          <a:bodyPr/>
          <a:lstStyle/>
          <a:p>
            <a:endParaRPr/>
          </a:p>
        </p:txBody>
      </p:sp>
    </p:spTree>
    <p:extLst>
      <p:ext uri="{BB962C8B-B14F-4D97-AF65-F5344CB8AC3E}">
        <p14:creationId xmlns:p14="http://schemas.microsoft.com/office/powerpoint/2010/main" val="671964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akeaway + Conten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B0A10EBC-CD59-E6CD-C605-E9C4BD3BADD6}"/>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Logo">
            <a:extLst>
              <a:ext uri="{FF2B5EF4-FFF2-40B4-BE49-F238E27FC236}">
                <a16:creationId xmlns:a16="http://schemas.microsoft.com/office/drawing/2014/main" id="{6A92EBD7-651D-4933-E149-6198FA420229}"/>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10" name="Rectangle 9">
              <a:extLst>
                <a:ext uri="{FF2B5EF4-FFF2-40B4-BE49-F238E27FC236}">
                  <a16:creationId xmlns:a16="http://schemas.microsoft.com/office/drawing/2014/main" id="{E0881919-42F8-E8CB-7ED1-CC8636537564}"/>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2" name="Freeform: Shape 11">
              <a:extLst>
                <a:ext uri="{FF2B5EF4-FFF2-40B4-BE49-F238E27FC236}">
                  <a16:creationId xmlns:a16="http://schemas.microsoft.com/office/drawing/2014/main" id="{7EF44973-413E-245B-9D79-B4DDC6E9E25D}"/>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8B75D901-2E82-0428-958D-2EEEDC68231E}"/>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586120A3-8112-8CD3-5862-794C459EE0EB}"/>
              </a:ext>
            </a:extLst>
          </p:cNvPr>
          <p:cNvSpPr>
            <a:spLocks noGrp="1"/>
          </p:cNvSpPr>
          <p:nvPr>
            <p:ph type="dt" sz="half" idx="10"/>
          </p:nvPr>
        </p:nvSpPr>
        <p:spPr/>
        <p:txBody>
          <a:bodyPr/>
          <a:lstStyle/>
          <a:p>
            <a:fld id="{95C653BC-8EE6-4B13-82E0-D47367782723}" type="datetime1">
              <a:rPr lang="en-US" smtClean="0"/>
              <a:t>9/11/2024</a:t>
            </a:fld>
            <a:endParaRPr/>
          </a:p>
        </p:txBody>
      </p:sp>
      <p:sp>
        <p:nvSpPr>
          <p:cNvPr id="4" name="Footer Placeholder 3">
            <a:extLst>
              <a:ext uri="{FF2B5EF4-FFF2-40B4-BE49-F238E27FC236}">
                <a16:creationId xmlns:a16="http://schemas.microsoft.com/office/drawing/2014/main" id="{EB9ABBDD-041D-3DF9-5747-546C80411FC7}"/>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34F8C586-43BA-FA86-A3CB-19426222199B}"/>
              </a:ext>
            </a:extLst>
          </p:cNvPr>
          <p:cNvSpPr>
            <a:spLocks noGrp="1"/>
          </p:cNvSpPr>
          <p:nvPr>
            <p:ph type="title" hasCustomPrompt="1"/>
          </p:nvPr>
        </p:nvSpPr>
        <p:spPr/>
        <p:txBody>
          <a:bodyPr/>
          <a:lstStyle/>
          <a:p>
            <a:r>
              <a:t>Use sentence case for slide titles</a:t>
            </a:r>
          </a:p>
        </p:txBody>
      </p:sp>
      <p:sp>
        <p:nvSpPr>
          <p:cNvPr id="14" name="Text Placeholder 15">
            <a:extLst>
              <a:ext uri="{FF2B5EF4-FFF2-40B4-BE49-F238E27FC236}">
                <a16:creationId xmlns:a16="http://schemas.microsoft.com/office/drawing/2014/main" id="{7A1974B4-4914-DB8B-04FA-11C7C6A6380F}"/>
              </a:ext>
            </a:extLst>
          </p:cNvPr>
          <p:cNvSpPr>
            <a:spLocks noGrp="1"/>
          </p:cNvSpPr>
          <p:nvPr>
            <p:ph type="body" sz="quarter" idx="21"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1" name="Content Placeholder 15">
            <a:extLst>
              <a:ext uri="{FF2B5EF4-FFF2-40B4-BE49-F238E27FC236}">
                <a16:creationId xmlns:a16="http://schemas.microsoft.com/office/drawing/2014/main" id="{A4AC28BD-55EF-72B3-3356-0D8C289AF4C7}"/>
              </a:ext>
            </a:extLst>
          </p:cNvPr>
          <p:cNvSpPr>
            <a:spLocks noGrp="1"/>
          </p:cNvSpPr>
          <p:nvPr>
            <p:ph sz="quarter" idx="20" hasCustomPrompt="1"/>
          </p:nvPr>
        </p:nvSpPr>
        <p:spPr>
          <a:xfrm>
            <a:off x="4216400" y="1847850"/>
            <a:ext cx="7518401" cy="4019550"/>
          </a:xfrm>
        </p:spPr>
        <p:txBody>
          <a:bodyPr/>
          <a:lstStyle>
            <a:lvl1pPr marL="228600" indent="-228600">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8" name="Text Placeholder 15">
            <a:extLst>
              <a:ext uri="{FF2B5EF4-FFF2-40B4-BE49-F238E27FC236}">
                <a16:creationId xmlns:a16="http://schemas.microsoft.com/office/drawing/2014/main" id="{4594B870-52DB-97CF-4993-5CC2AD24F2C9}"/>
              </a:ext>
            </a:extLst>
          </p:cNvPr>
          <p:cNvSpPr>
            <a:spLocks noGrp="1"/>
          </p:cNvSpPr>
          <p:nvPr>
            <p:ph type="body" sz="quarter" idx="22" hasCustomPrompt="1"/>
          </p:nvPr>
        </p:nvSpPr>
        <p:spPr>
          <a:xfrm>
            <a:off x="685800" y="2108200"/>
            <a:ext cx="2560320" cy="2524760"/>
          </a:xfrm>
        </p:spPr>
        <p:txBody>
          <a:bodyPr/>
          <a:lstStyle>
            <a:lvl1pPr marL="0" indent="0">
              <a:spcBef>
                <a:spcPts val="1800"/>
              </a:spcBef>
              <a:buFont typeface="Arial" panose="020B0604020202020204" pitchFamily="34" charset="0"/>
              <a:buChar char="​"/>
              <a:defRPr sz="2000">
                <a:solidFill>
                  <a:schemeClr val="bg1"/>
                </a:solidFill>
              </a:defRPr>
            </a:lvl1pPr>
            <a:lvl2pPr marL="228600" indent="-228600">
              <a:spcBef>
                <a:spcPts val="1200"/>
              </a:spcBef>
              <a:buClr>
                <a:schemeClr val="bg1"/>
              </a:buClr>
              <a:buFont typeface="Wingdings" panose="05000000000000000000" pitchFamily="2" charset="2"/>
              <a:buChar char="§"/>
              <a:defRPr sz="1800">
                <a:solidFill>
                  <a:schemeClr val="bg1"/>
                </a:solidFill>
              </a:defRPr>
            </a:lvl2pPr>
            <a:lvl3pPr marL="228600" indent="-228600">
              <a:spcBef>
                <a:spcPts val="1200"/>
              </a:spcBef>
              <a:buClr>
                <a:schemeClr val="bg1"/>
              </a:buClr>
              <a:buFont typeface="Wingdings" panose="05000000000000000000" pitchFamily="2" charset="2"/>
              <a:buChar char="§"/>
              <a:defRPr sz="1800">
                <a:solidFill>
                  <a:schemeClr val="bg1"/>
                </a:solidFill>
              </a:defRPr>
            </a:lvl3pPr>
            <a:lvl4pPr marL="228600" indent="-228600">
              <a:spcBef>
                <a:spcPts val="1200"/>
              </a:spcBef>
              <a:buClr>
                <a:schemeClr val="bg1"/>
              </a:buClr>
              <a:buFont typeface="Wingdings" panose="05000000000000000000" pitchFamily="2" charset="2"/>
              <a:buChar char="§"/>
              <a:defRPr sz="1800">
                <a:solidFill>
                  <a:schemeClr val="bg1"/>
                </a:solidFill>
              </a:defRPr>
            </a:lvl4pPr>
            <a:lvl5pPr marL="228600" indent="-228600">
              <a:spcBef>
                <a:spcPts val="1200"/>
              </a:spcBef>
              <a:buClr>
                <a:schemeClr val="bg1"/>
              </a:buClr>
              <a:buFont typeface="Wingdings" panose="05000000000000000000" pitchFamily="2" charset="2"/>
              <a:buChar char="§"/>
              <a:defRPr sz="1800">
                <a:solidFill>
                  <a:schemeClr val="bg1"/>
                </a:solidFill>
              </a:defRPr>
            </a:lvl5pPr>
            <a:lvl6pPr marL="228600" indent="-228600">
              <a:spcBef>
                <a:spcPts val="1200"/>
              </a:spcBef>
              <a:buClr>
                <a:schemeClr val="bg1"/>
              </a:buClr>
              <a:buFont typeface="Wingdings" panose="05000000000000000000" pitchFamily="2" charset="2"/>
              <a:buChar char="§"/>
              <a:defRPr sz="1800">
                <a:solidFill>
                  <a:schemeClr val="bg1"/>
                </a:solidFill>
              </a:defRPr>
            </a:lvl6pPr>
            <a:lvl7pPr marL="228600" indent="-228600">
              <a:spcBef>
                <a:spcPts val="1200"/>
              </a:spcBef>
              <a:buClr>
                <a:schemeClr val="bg1"/>
              </a:buClr>
              <a:buFont typeface="Wingdings" panose="05000000000000000000" pitchFamily="2" charset="2"/>
              <a:buChar char="§"/>
              <a:defRPr sz="1800">
                <a:solidFill>
                  <a:schemeClr val="bg1"/>
                </a:solidFill>
              </a:defRPr>
            </a:lvl7pPr>
            <a:lvl8pPr marL="228600" indent="-228600">
              <a:spcBef>
                <a:spcPts val="1200"/>
              </a:spcBef>
              <a:buClr>
                <a:schemeClr val="bg1"/>
              </a:buClr>
              <a:buFont typeface="Wingdings" panose="05000000000000000000" pitchFamily="2" charset="2"/>
              <a:buChar char="§"/>
              <a:defRPr sz="1800">
                <a:solidFill>
                  <a:schemeClr val="bg1"/>
                </a:solidFill>
              </a:defRPr>
            </a:lvl8pPr>
            <a:lvl9pPr marL="228600" indent="-228600">
              <a:spcBef>
                <a:spcPts val="1200"/>
              </a:spcBef>
              <a:buClr>
                <a:schemeClr val="bg1"/>
              </a:buClr>
              <a:buFont typeface="Wingdings" panose="05000000000000000000" pitchFamily="2" charset="2"/>
              <a:buChar char="§"/>
              <a:defRPr sz="1800">
                <a:solidFill>
                  <a:schemeClr val="bg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32948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Subtitle with Content">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101E3F3-3592-4B8A-325F-8D8960DB9D51}"/>
              </a:ext>
            </a:extLst>
          </p:cNvPr>
          <p:cNvSpPr/>
          <p:nvPr userDrawn="1">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rgbClr val="AECFE6"/>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Slide Number Placeholder 5">
            <a:extLst>
              <a:ext uri="{FF2B5EF4-FFF2-40B4-BE49-F238E27FC236}">
                <a16:creationId xmlns:a16="http://schemas.microsoft.com/office/drawing/2014/main" id="{0195F184-3B1B-E460-7D45-611C8E33C880}"/>
              </a:ext>
            </a:extLst>
          </p:cNvPr>
          <p:cNvSpPr>
            <a:spLocks noGrp="1"/>
          </p:cNvSpPr>
          <p:nvPr>
            <p:ph type="sldNum" sz="quarter" idx="12"/>
          </p:nvPr>
        </p:nvSpPr>
        <p:spPr/>
        <p:txBody>
          <a:bodyPr/>
          <a:lstStyle/>
          <a:p>
            <a:fld id="{A7D4F30D-40DB-4D14-92A8-71EC94CA5371}" type="slidenum">
              <a:rPr/>
              <a:t>‹Nº›</a:t>
            </a:fld>
            <a:endParaRPr/>
          </a:p>
        </p:txBody>
      </p:sp>
      <p:sp>
        <p:nvSpPr>
          <p:cNvPr id="4" name="Date Placeholder 3">
            <a:extLst>
              <a:ext uri="{FF2B5EF4-FFF2-40B4-BE49-F238E27FC236}">
                <a16:creationId xmlns:a16="http://schemas.microsoft.com/office/drawing/2014/main" id="{C9A1E486-9647-BC32-1BA1-2E5ACC14A814}"/>
              </a:ext>
            </a:extLst>
          </p:cNvPr>
          <p:cNvSpPr>
            <a:spLocks noGrp="1"/>
          </p:cNvSpPr>
          <p:nvPr>
            <p:ph type="dt" sz="half" idx="10"/>
          </p:nvPr>
        </p:nvSpPr>
        <p:spPr/>
        <p:txBody>
          <a:bodyPr/>
          <a:lstStyle/>
          <a:p>
            <a:fld id="{A306B0D4-D769-4375-8B34-D9714775D0CF}" type="datetime1">
              <a:rPr lang="en-US" smtClean="0"/>
              <a:t>9/11/2024</a:t>
            </a:fld>
            <a:endParaRPr/>
          </a:p>
        </p:txBody>
      </p:sp>
      <p:sp>
        <p:nvSpPr>
          <p:cNvPr id="5" name="Footer Placeholder 4">
            <a:extLst>
              <a:ext uri="{FF2B5EF4-FFF2-40B4-BE49-F238E27FC236}">
                <a16:creationId xmlns:a16="http://schemas.microsoft.com/office/drawing/2014/main" id="{F467A256-A132-1518-3B3C-8686768EF993}"/>
              </a:ext>
            </a:extLst>
          </p:cNvPr>
          <p:cNvSpPr>
            <a:spLocks noGrp="1"/>
          </p:cNvSpPr>
          <p:nvPr>
            <p:ph type="ftr" sz="quarter" idx="11"/>
          </p:nvPr>
        </p:nvSpPr>
        <p:spPr/>
        <p:txBody>
          <a:bodyPr/>
          <a:lstStyle/>
          <a:p>
            <a:endParaRPr/>
          </a:p>
        </p:txBody>
      </p:sp>
      <p:sp>
        <p:nvSpPr>
          <p:cNvPr id="13" name="Title 12">
            <a:extLst>
              <a:ext uri="{FF2B5EF4-FFF2-40B4-BE49-F238E27FC236}">
                <a16:creationId xmlns:a16="http://schemas.microsoft.com/office/drawing/2014/main" id="{3C98EBA6-D32A-9D1E-A49A-D40A371C6F5A}"/>
              </a:ext>
            </a:extLst>
          </p:cNvPr>
          <p:cNvSpPr>
            <a:spLocks noGrp="1"/>
          </p:cNvSpPr>
          <p:nvPr>
            <p:ph type="title" hasCustomPrompt="1"/>
          </p:nvPr>
        </p:nvSpPr>
        <p:spPr/>
        <p:txBody>
          <a:bodyPr/>
          <a:lstStyle/>
          <a:p>
            <a:r>
              <a:t>Use sentence case for slide titles</a:t>
            </a:r>
          </a:p>
        </p:txBody>
      </p:sp>
      <p:sp>
        <p:nvSpPr>
          <p:cNvPr id="9" name="Text Placeholder 15">
            <a:extLst>
              <a:ext uri="{FF2B5EF4-FFF2-40B4-BE49-F238E27FC236}">
                <a16:creationId xmlns:a16="http://schemas.microsoft.com/office/drawing/2014/main" id="{BE92130B-45CE-9415-BBA1-BA39682CCEF4}"/>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Optional subtitle</a:t>
            </a:r>
            <a:r>
              <a:rPr lang="en-US" dirty="0"/>
              <a:t>, use sentence case</a:t>
            </a:r>
            <a:endParaRPr dirty="0"/>
          </a:p>
        </p:txBody>
      </p:sp>
      <p:sp>
        <p:nvSpPr>
          <p:cNvPr id="3" name="Content Placeholder 2">
            <a:extLst>
              <a:ext uri="{FF2B5EF4-FFF2-40B4-BE49-F238E27FC236}">
                <a16:creationId xmlns:a16="http://schemas.microsoft.com/office/drawing/2014/main" id="{635C9766-38AF-197F-6F88-085D33AFD72F}"/>
              </a:ext>
            </a:extLst>
          </p:cNvPr>
          <p:cNvSpPr>
            <a:spLocks noGrp="1"/>
          </p:cNvSpPr>
          <p:nvPr>
            <p:ph idx="1" hasCustomPrompt="1"/>
          </p:nvPr>
        </p:nvSpPr>
        <p:spPr>
          <a:xfrm>
            <a:off x="1524000" y="1828800"/>
            <a:ext cx="9144000" cy="4267200"/>
          </a:xfrm>
        </p:spPr>
        <p:txBody>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1874580231"/>
      </p:ext>
    </p:extLst>
  </p:cSld>
  <p:clrMapOvr>
    <a:masterClrMapping/>
  </p:clrMapOvr>
  <p:extLst>
    <p:ext uri="{DCECCB84-F9BA-43D5-87BE-67443E8EF086}">
      <p15:sldGuideLst xmlns:p15="http://schemas.microsoft.com/office/powerpoint/2012/main">
        <p15:guide id="1" pos="960">
          <p15:clr>
            <a:srgbClr val="F26B43"/>
          </p15:clr>
        </p15:guide>
        <p15:guide id="2" pos="6720">
          <p15:clr>
            <a:srgbClr val="F26B43"/>
          </p15:clr>
        </p15:guide>
        <p15:guide id="3" orient="horz" pos="2160">
          <p15:clr>
            <a:srgbClr val="FBAE40"/>
          </p15:clr>
        </p15:guide>
        <p15:guide id="4" orient="horz" userDrawn="1">
          <p15:clr>
            <a:srgbClr val="F26B43"/>
          </p15:clr>
        </p15:guide>
        <p15:guide id="5" orient="horz" pos="3840">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 Content + Takeaway Right">
    <p:spTree>
      <p:nvGrpSpPr>
        <p:cNvPr id="1" name=""/>
        <p:cNvGrpSpPr/>
        <p:nvPr/>
      </p:nvGrpSpPr>
      <p:grpSpPr>
        <a:xfrm>
          <a:off x="0" y="0"/>
          <a:ext cx="0" cy="0"/>
          <a:chOff x="0" y="0"/>
          <a:chExt cx="0" cy="0"/>
        </a:xfrm>
      </p:grpSpPr>
      <p:sp>
        <p:nvSpPr>
          <p:cNvPr id="13" name="Do not remove" hidden="1">
            <a:extLst>
              <a:ext uri="{FF2B5EF4-FFF2-40B4-BE49-F238E27FC236}">
                <a16:creationId xmlns:a16="http://schemas.microsoft.com/office/drawing/2014/main" id="{ADBEEC7F-677F-CB17-9997-4FC6E8764F48}"/>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B1DD8E44-DB9B-4756-A32C-F8488250FE74}" type="datetime1">
              <a:rPr lang="en-US" smtClean="0"/>
              <a:t>9/11/2024</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7975600" y="-1"/>
            <a:ext cx="4216400" cy="68579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7246621"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7246621"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2" name="Content Placeholder 11">
            <a:extLst>
              <a:ext uri="{FF2B5EF4-FFF2-40B4-BE49-F238E27FC236}">
                <a16:creationId xmlns:a16="http://schemas.microsoft.com/office/drawing/2014/main" id="{B271B652-0364-C8BA-41BA-35A63B30D137}"/>
              </a:ext>
            </a:extLst>
          </p:cNvPr>
          <p:cNvSpPr>
            <a:spLocks noGrp="1"/>
          </p:cNvSpPr>
          <p:nvPr>
            <p:ph sz="quarter" idx="14" hasCustomPrompt="1"/>
          </p:nvPr>
        </p:nvSpPr>
        <p:spPr>
          <a:xfrm>
            <a:off x="455245" y="1828800"/>
            <a:ext cx="7246621" cy="4038600"/>
          </a:xfrm>
        </p:spPr>
        <p:txBody>
          <a:bodyPr>
            <a:noAutofit/>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5" name="Text Placeholder 15">
            <a:extLst>
              <a:ext uri="{FF2B5EF4-FFF2-40B4-BE49-F238E27FC236}">
                <a16:creationId xmlns:a16="http://schemas.microsoft.com/office/drawing/2014/main" id="{2935BDE0-D4AE-24A4-C687-319D5A55ECE0}"/>
              </a:ext>
            </a:extLst>
          </p:cNvPr>
          <p:cNvSpPr>
            <a:spLocks noGrp="1"/>
          </p:cNvSpPr>
          <p:nvPr>
            <p:ph type="body" sz="quarter" idx="21" hasCustomPrompt="1"/>
          </p:nvPr>
        </p:nvSpPr>
        <p:spPr>
          <a:xfrm>
            <a:off x="8305800" y="1828800"/>
            <a:ext cx="342900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1890291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Content + Takeaway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7976615" y="-1"/>
            <a:ext cx="4215384" cy="68579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1"/>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25DDFB64-9990-4C28-A9F0-AFAB1C4EA79F}" type="datetime1">
              <a:rPr lang="en-US" smtClean="0"/>
              <a:t>9/11/2024</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7246621"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7246621"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6" name="Text Placeholder 15">
            <a:extLst>
              <a:ext uri="{FF2B5EF4-FFF2-40B4-BE49-F238E27FC236}">
                <a16:creationId xmlns:a16="http://schemas.microsoft.com/office/drawing/2014/main" id="{659708DB-2C6D-1DC6-44A3-969F171C4300}"/>
              </a:ext>
            </a:extLst>
          </p:cNvPr>
          <p:cNvSpPr>
            <a:spLocks noGrp="1"/>
          </p:cNvSpPr>
          <p:nvPr>
            <p:ph type="body" sz="quarter" idx="18" hasCustomPrompt="1"/>
          </p:nvPr>
        </p:nvSpPr>
        <p:spPr>
          <a:xfrm>
            <a:off x="457200" y="1828799"/>
            <a:ext cx="34747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2" name="Content Placeholder 11">
            <a:extLst>
              <a:ext uri="{FF2B5EF4-FFF2-40B4-BE49-F238E27FC236}">
                <a16:creationId xmlns:a16="http://schemas.microsoft.com/office/drawing/2014/main" id="{B271B652-0364-C8BA-41BA-35A63B30D137}"/>
              </a:ext>
            </a:extLst>
          </p:cNvPr>
          <p:cNvSpPr>
            <a:spLocks noGrp="1"/>
          </p:cNvSpPr>
          <p:nvPr>
            <p:ph sz="quarter" idx="14" hasCustomPrompt="1"/>
          </p:nvPr>
        </p:nvSpPr>
        <p:spPr>
          <a:xfrm>
            <a:off x="455245" y="2434590"/>
            <a:ext cx="3474720" cy="3432810"/>
          </a:xfrm>
        </p:spPr>
        <p:txBody>
          <a:bodyPr>
            <a:noAutofit/>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7" name="Text Placeholder 15">
            <a:extLst>
              <a:ext uri="{FF2B5EF4-FFF2-40B4-BE49-F238E27FC236}">
                <a16:creationId xmlns:a16="http://schemas.microsoft.com/office/drawing/2014/main" id="{860FF6F2-C2B4-B1FA-C41A-1EB68CE5C963}"/>
              </a:ext>
            </a:extLst>
          </p:cNvPr>
          <p:cNvSpPr>
            <a:spLocks noGrp="1"/>
          </p:cNvSpPr>
          <p:nvPr>
            <p:ph type="body" sz="quarter" idx="19" hasCustomPrompt="1"/>
          </p:nvPr>
        </p:nvSpPr>
        <p:spPr>
          <a:xfrm>
            <a:off x="4229100" y="1828799"/>
            <a:ext cx="34747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1" name="Content Placeholder 11">
            <a:extLst>
              <a:ext uri="{FF2B5EF4-FFF2-40B4-BE49-F238E27FC236}">
                <a16:creationId xmlns:a16="http://schemas.microsoft.com/office/drawing/2014/main" id="{B40BB999-2D7E-60E2-52A7-9A97F5C7E9DF}"/>
              </a:ext>
            </a:extLst>
          </p:cNvPr>
          <p:cNvSpPr>
            <a:spLocks noGrp="1"/>
          </p:cNvSpPr>
          <p:nvPr>
            <p:ph sz="quarter" idx="16" hasCustomPrompt="1"/>
          </p:nvPr>
        </p:nvSpPr>
        <p:spPr>
          <a:xfrm>
            <a:off x="4229100" y="2434590"/>
            <a:ext cx="3474720" cy="3432810"/>
          </a:xfrm>
        </p:spPr>
        <p:txBody>
          <a:bodyPr>
            <a:noAutofit/>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8" name="Text Placeholder 15">
            <a:extLst>
              <a:ext uri="{FF2B5EF4-FFF2-40B4-BE49-F238E27FC236}">
                <a16:creationId xmlns:a16="http://schemas.microsoft.com/office/drawing/2014/main" id="{40EB28C9-3D44-A024-68CD-E4E3473D6B2D}"/>
              </a:ext>
            </a:extLst>
          </p:cNvPr>
          <p:cNvSpPr>
            <a:spLocks noGrp="1"/>
          </p:cNvSpPr>
          <p:nvPr>
            <p:ph type="body" sz="quarter" idx="21" hasCustomPrompt="1"/>
          </p:nvPr>
        </p:nvSpPr>
        <p:spPr>
          <a:xfrm>
            <a:off x="8305800" y="1828800"/>
            <a:ext cx="342900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151236635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Text + 2 Content + Takeaway Right">
    <p:spTree>
      <p:nvGrpSpPr>
        <p:cNvPr id="1" name=""/>
        <p:cNvGrpSpPr/>
        <p:nvPr/>
      </p:nvGrpSpPr>
      <p:grpSpPr>
        <a:xfrm>
          <a:off x="0" y="0"/>
          <a:ext cx="0" cy="0"/>
          <a:chOff x="0" y="0"/>
          <a:chExt cx="0" cy="0"/>
        </a:xfrm>
      </p:grpSpPr>
      <p:sp>
        <p:nvSpPr>
          <p:cNvPr id="12" name="Do not remove" hidden="1">
            <a:extLst>
              <a:ext uri="{FF2B5EF4-FFF2-40B4-BE49-F238E27FC236}">
                <a16:creationId xmlns:a16="http://schemas.microsoft.com/office/drawing/2014/main" id="{7861CBD2-7193-5B8A-AD12-FABE20637877}"/>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9147048" y="-1"/>
            <a:ext cx="3044952" cy="6857998"/>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5133A6D8-FD1D-41A0-A395-A2DE17D5CE50}" type="datetime1">
              <a:rPr lang="en-US" smtClean="0"/>
              <a:t>9/11/2024</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8220003"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8220003"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7" name="Text Placeholder 15">
            <a:extLst>
              <a:ext uri="{FF2B5EF4-FFF2-40B4-BE49-F238E27FC236}">
                <a16:creationId xmlns:a16="http://schemas.microsoft.com/office/drawing/2014/main" id="{05B04911-B9AF-2C00-2975-7884FE9ED0A1}"/>
              </a:ext>
            </a:extLst>
          </p:cNvPr>
          <p:cNvSpPr>
            <a:spLocks noGrp="1"/>
          </p:cNvSpPr>
          <p:nvPr>
            <p:ph type="body" sz="quarter" idx="18" hasCustomPrompt="1"/>
          </p:nvPr>
        </p:nvSpPr>
        <p:spPr>
          <a:xfrm>
            <a:off x="457200" y="1828799"/>
            <a:ext cx="3813048"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5" name="Text Placeholder 24">
            <a:extLst>
              <a:ext uri="{FF2B5EF4-FFF2-40B4-BE49-F238E27FC236}">
                <a16:creationId xmlns:a16="http://schemas.microsoft.com/office/drawing/2014/main" id="{3DA53C74-8D51-EFBB-6046-9377287A1235}"/>
              </a:ext>
            </a:extLst>
          </p:cNvPr>
          <p:cNvSpPr>
            <a:spLocks noGrp="1"/>
          </p:cNvSpPr>
          <p:nvPr>
            <p:ph type="body" sz="quarter" idx="24" hasCustomPrompt="1"/>
          </p:nvPr>
        </p:nvSpPr>
        <p:spPr>
          <a:xfrm>
            <a:off x="457199" y="2440615"/>
            <a:ext cx="3813048" cy="1167455"/>
          </a:xfrm>
        </p:spPr>
        <p:txBody>
          <a:bodyPr>
            <a:noAutofit/>
          </a:bodyPr>
          <a:lstStyle>
            <a:lvl1pPr marL="228600" indent="-228600">
              <a:spcBef>
                <a:spcPts val="1200"/>
              </a:spcBef>
              <a:defRPr sz="1400"/>
            </a:lvl1pPr>
            <a:lvl2pPr>
              <a:spcBef>
                <a:spcPts val="600"/>
              </a:spcBef>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a:t>
            </a:r>
            <a:r>
              <a:rPr lang="en-US" dirty="0"/>
              <a:t>, sentence case preferred</a:t>
            </a:r>
            <a:endParaRPr dirty="0"/>
          </a:p>
          <a:p>
            <a:pPr lvl="1"/>
            <a:r>
              <a:rPr dirty="0"/>
              <a:t>Second level</a:t>
            </a:r>
          </a:p>
          <a:p>
            <a:pPr lvl="2"/>
            <a:r>
              <a:rPr dirty="0"/>
              <a:t>Third level</a:t>
            </a:r>
          </a:p>
        </p:txBody>
      </p:sp>
      <p:sp>
        <p:nvSpPr>
          <p:cNvPr id="22" name="Content Placeholder 11">
            <a:extLst>
              <a:ext uri="{FF2B5EF4-FFF2-40B4-BE49-F238E27FC236}">
                <a16:creationId xmlns:a16="http://schemas.microsoft.com/office/drawing/2014/main" id="{0203CCB6-CD62-3E6F-57ED-57E8F320E54B}"/>
              </a:ext>
            </a:extLst>
          </p:cNvPr>
          <p:cNvSpPr>
            <a:spLocks noGrp="1"/>
          </p:cNvSpPr>
          <p:nvPr>
            <p:ph sz="quarter" idx="22" hasCustomPrompt="1"/>
          </p:nvPr>
        </p:nvSpPr>
        <p:spPr>
          <a:xfrm>
            <a:off x="457199" y="3719134"/>
            <a:ext cx="3813048" cy="2453066"/>
          </a:xfrm>
        </p:spPr>
        <p:txBody>
          <a:bodyPr>
            <a:noAutofit/>
          </a:bodyPr>
          <a:lstStyle>
            <a:lvl1pPr marL="228600" indent="-228600">
              <a:spcBef>
                <a:spcPts val="1200"/>
              </a:spcBef>
              <a:defRPr sz="1400"/>
            </a:lvl1pPr>
            <a:lvl2pPr>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p:txBody>
      </p:sp>
      <p:sp>
        <p:nvSpPr>
          <p:cNvPr id="18" name="Text Placeholder 15">
            <a:extLst>
              <a:ext uri="{FF2B5EF4-FFF2-40B4-BE49-F238E27FC236}">
                <a16:creationId xmlns:a16="http://schemas.microsoft.com/office/drawing/2014/main" id="{989F6F01-9DDB-5062-62E0-62EC88B39037}"/>
              </a:ext>
            </a:extLst>
          </p:cNvPr>
          <p:cNvSpPr>
            <a:spLocks noGrp="1"/>
          </p:cNvSpPr>
          <p:nvPr>
            <p:ph type="body" sz="quarter" idx="19" hasCustomPrompt="1"/>
          </p:nvPr>
        </p:nvSpPr>
        <p:spPr>
          <a:xfrm>
            <a:off x="4616450" y="1828799"/>
            <a:ext cx="3813048"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6" name="Text Placeholder 24">
            <a:extLst>
              <a:ext uri="{FF2B5EF4-FFF2-40B4-BE49-F238E27FC236}">
                <a16:creationId xmlns:a16="http://schemas.microsoft.com/office/drawing/2014/main" id="{40B78C22-DC42-6527-BC36-59E81E760678}"/>
              </a:ext>
            </a:extLst>
          </p:cNvPr>
          <p:cNvSpPr>
            <a:spLocks noGrp="1"/>
          </p:cNvSpPr>
          <p:nvPr>
            <p:ph type="body" sz="quarter" idx="25" hasCustomPrompt="1"/>
          </p:nvPr>
        </p:nvSpPr>
        <p:spPr>
          <a:xfrm>
            <a:off x="4616450" y="2438400"/>
            <a:ext cx="3813048" cy="1167455"/>
          </a:xfrm>
        </p:spPr>
        <p:txBody>
          <a:bodyPr>
            <a:noAutofit/>
          </a:bodyPr>
          <a:lstStyle>
            <a:lvl1pPr marL="228600" indent="-228600">
              <a:spcBef>
                <a:spcPts val="1200"/>
              </a:spcBef>
              <a:defRPr sz="1400"/>
            </a:lvl1pPr>
            <a:lvl2pPr>
              <a:spcBef>
                <a:spcPts val="600"/>
              </a:spcBef>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a:t>
            </a:r>
            <a:r>
              <a:rPr lang="en-US" dirty="0"/>
              <a:t>, sentence case preferred</a:t>
            </a:r>
            <a:endParaRPr dirty="0"/>
          </a:p>
          <a:p>
            <a:pPr lvl="1"/>
            <a:r>
              <a:rPr dirty="0"/>
              <a:t>Second level</a:t>
            </a:r>
          </a:p>
          <a:p>
            <a:pPr lvl="2"/>
            <a:r>
              <a:rPr dirty="0"/>
              <a:t>Third level</a:t>
            </a:r>
          </a:p>
        </p:txBody>
      </p:sp>
      <p:sp>
        <p:nvSpPr>
          <p:cNvPr id="23" name="Content Placeholder 11">
            <a:extLst>
              <a:ext uri="{FF2B5EF4-FFF2-40B4-BE49-F238E27FC236}">
                <a16:creationId xmlns:a16="http://schemas.microsoft.com/office/drawing/2014/main" id="{1D12E95D-8C42-8F11-E331-05FC3B975D92}"/>
              </a:ext>
            </a:extLst>
          </p:cNvPr>
          <p:cNvSpPr>
            <a:spLocks noGrp="1"/>
          </p:cNvSpPr>
          <p:nvPr>
            <p:ph sz="quarter" idx="23" hasCustomPrompt="1"/>
          </p:nvPr>
        </p:nvSpPr>
        <p:spPr>
          <a:xfrm>
            <a:off x="4616450" y="3713147"/>
            <a:ext cx="3813048" cy="2453066"/>
          </a:xfrm>
        </p:spPr>
        <p:txBody>
          <a:bodyPr>
            <a:noAutofit/>
          </a:bodyPr>
          <a:lstStyle>
            <a:lvl1pPr marL="228600" indent="-228600">
              <a:spcBef>
                <a:spcPts val="1200"/>
              </a:spcBef>
              <a:defRPr sz="1400"/>
            </a:lvl1pPr>
            <a:lvl2pPr>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p:txBody>
      </p:sp>
      <p:sp>
        <p:nvSpPr>
          <p:cNvPr id="28" name="Text Placeholder 15">
            <a:extLst>
              <a:ext uri="{FF2B5EF4-FFF2-40B4-BE49-F238E27FC236}">
                <a16:creationId xmlns:a16="http://schemas.microsoft.com/office/drawing/2014/main" id="{4261E536-F556-C1FE-64FD-5691BBC4FFFF}"/>
              </a:ext>
            </a:extLst>
          </p:cNvPr>
          <p:cNvSpPr>
            <a:spLocks noGrp="1"/>
          </p:cNvSpPr>
          <p:nvPr>
            <p:ph type="body" sz="quarter" idx="21" hasCustomPrompt="1"/>
          </p:nvPr>
        </p:nvSpPr>
        <p:spPr>
          <a:xfrm>
            <a:off x="9582912" y="1828800"/>
            <a:ext cx="222504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2466711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Text + 2 Content + Takeaway Righ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9147048" y="-1"/>
            <a:ext cx="3044952" cy="6857998"/>
          </a:xfrm>
          <a:prstGeom prst="rect">
            <a:avLst/>
          </a:prstGeom>
          <a:solidFill>
            <a:srgbClr val="E8E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1"/>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4A0B1AAF-42D4-4306-A6D3-1607AB369C0A}" type="datetime1">
              <a:rPr lang="en-US" smtClean="0"/>
              <a:t>9/11/2024</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8220003"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8220003"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7" name="Text Placeholder 15">
            <a:extLst>
              <a:ext uri="{FF2B5EF4-FFF2-40B4-BE49-F238E27FC236}">
                <a16:creationId xmlns:a16="http://schemas.microsoft.com/office/drawing/2014/main" id="{05B04911-B9AF-2C00-2975-7884FE9ED0A1}"/>
              </a:ext>
            </a:extLst>
          </p:cNvPr>
          <p:cNvSpPr>
            <a:spLocks noGrp="1"/>
          </p:cNvSpPr>
          <p:nvPr>
            <p:ph type="body" sz="quarter" idx="18" hasCustomPrompt="1"/>
          </p:nvPr>
        </p:nvSpPr>
        <p:spPr>
          <a:xfrm>
            <a:off x="457200" y="1828799"/>
            <a:ext cx="3813048"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5" name="Text Placeholder 24">
            <a:extLst>
              <a:ext uri="{FF2B5EF4-FFF2-40B4-BE49-F238E27FC236}">
                <a16:creationId xmlns:a16="http://schemas.microsoft.com/office/drawing/2014/main" id="{3DA53C74-8D51-EFBB-6046-9377287A1235}"/>
              </a:ext>
            </a:extLst>
          </p:cNvPr>
          <p:cNvSpPr>
            <a:spLocks noGrp="1"/>
          </p:cNvSpPr>
          <p:nvPr>
            <p:ph type="body" sz="quarter" idx="24" hasCustomPrompt="1"/>
          </p:nvPr>
        </p:nvSpPr>
        <p:spPr>
          <a:xfrm>
            <a:off x="457199" y="2440615"/>
            <a:ext cx="3813048" cy="1167455"/>
          </a:xfrm>
        </p:spPr>
        <p:txBody>
          <a:bodyPr>
            <a:noAutofit/>
          </a:bodyPr>
          <a:lstStyle>
            <a:lvl1pPr marL="228600" indent="-228600">
              <a:spcBef>
                <a:spcPts val="1200"/>
              </a:spcBef>
              <a:defRPr sz="1400"/>
            </a:lvl1pPr>
            <a:lvl2pPr>
              <a:spcBef>
                <a:spcPts val="600"/>
              </a:spcBef>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a:t>
            </a:r>
            <a:r>
              <a:rPr lang="en-US" dirty="0"/>
              <a:t>, sentence case preferred</a:t>
            </a:r>
            <a:endParaRPr dirty="0"/>
          </a:p>
          <a:p>
            <a:pPr lvl="1"/>
            <a:r>
              <a:rPr dirty="0"/>
              <a:t>Second level</a:t>
            </a:r>
          </a:p>
          <a:p>
            <a:pPr lvl="2"/>
            <a:r>
              <a:rPr dirty="0"/>
              <a:t>Third level</a:t>
            </a:r>
          </a:p>
        </p:txBody>
      </p:sp>
      <p:sp>
        <p:nvSpPr>
          <p:cNvPr id="22" name="Content Placeholder 11">
            <a:extLst>
              <a:ext uri="{FF2B5EF4-FFF2-40B4-BE49-F238E27FC236}">
                <a16:creationId xmlns:a16="http://schemas.microsoft.com/office/drawing/2014/main" id="{0203CCB6-CD62-3E6F-57ED-57E8F320E54B}"/>
              </a:ext>
            </a:extLst>
          </p:cNvPr>
          <p:cNvSpPr>
            <a:spLocks noGrp="1"/>
          </p:cNvSpPr>
          <p:nvPr>
            <p:ph sz="quarter" idx="22" hasCustomPrompt="1"/>
          </p:nvPr>
        </p:nvSpPr>
        <p:spPr>
          <a:xfrm>
            <a:off x="457199" y="3719134"/>
            <a:ext cx="3813048" cy="2453066"/>
          </a:xfrm>
        </p:spPr>
        <p:txBody>
          <a:bodyPr>
            <a:noAutofit/>
          </a:bodyPr>
          <a:lstStyle>
            <a:lvl1pPr marL="228600" indent="-228600">
              <a:spcBef>
                <a:spcPts val="1200"/>
              </a:spcBef>
              <a:defRPr sz="1400"/>
            </a:lvl1pPr>
            <a:lvl2pPr>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p:txBody>
      </p:sp>
      <p:sp>
        <p:nvSpPr>
          <p:cNvPr id="18" name="Text Placeholder 15">
            <a:extLst>
              <a:ext uri="{FF2B5EF4-FFF2-40B4-BE49-F238E27FC236}">
                <a16:creationId xmlns:a16="http://schemas.microsoft.com/office/drawing/2014/main" id="{989F6F01-9DDB-5062-62E0-62EC88B39037}"/>
              </a:ext>
            </a:extLst>
          </p:cNvPr>
          <p:cNvSpPr>
            <a:spLocks noGrp="1"/>
          </p:cNvSpPr>
          <p:nvPr>
            <p:ph type="body" sz="quarter" idx="19" hasCustomPrompt="1"/>
          </p:nvPr>
        </p:nvSpPr>
        <p:spPr>
          <a:xfrm>
            <a:off x="4616450" y="1828799"/>
            <a:ext cx="3813048"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6" name="Text Placeholder 24">
            <a:extLst>
              <a:ext uri="{FF2B5EF4-FFF2-40B4-BE49-F238E27FC236}">
                <a16:creationId xmlns:a16="http://schemas.microsoft.com/office/drawing/2014/main" id="{40B78C22-DC42-6527-BC36-59E81E760678}"/>
              </a:ext>
            </a:extLst>
          </p:cNvPr>
          <p:cNvSpPr>
            <a:spLocks noGrp="1"/>
          </p:cNvSpPr>
          <p:nvPr>
            <p:ph type="body" sz="quarter" idx="25" hasCustomPrompt="1"/>
          </p:nvPr>
        </p:nvSpPr>
        <p:spPr>
          <a:xfrm>
            <a:off x="4616450" y="2438400"/>
            <a:ext cx="3813048" cy="1167455"/>
          </a:xfrm>
        </p:spPr>
        <p:txBody>
          <a:bodyPr>
            <a:noAutofit/>
          </a:bodyPr>
          <a:lstStyle>
            <a:lvl1pPr marL="228600" indent="-228600">
              <a:spcBef>
                <a:spcPts val="1200"/>
              </a:spcBef>
              <a:defRPr sz="1400"/>
            </a:lvl1pPr>
            <a:lvl2pPr>
              <a:spcBef>
                <a:spcPts val="600"/>
              </a:spcBef>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a:t>
            </a:r>
            <a:r>
              <a:rPr lang="en-US" dirty="0"/>
              <a:t>, sentence case preferred</a:t>
            </a:r>
            <a:endParaRPr dirty="0"/>
          </a:p>
          <a:p>
            <a:pPr lvl="1"/>
            <a:r>
              <a:rPr dirty="0"/>
              <a:t>Second level</a:t>
            </a:r>
          </a:p>
          <a:p>
            <a:pPr lvl="2"/>
            <a:r>
              <a:rPr dirty="0"/>
              <a:t>Third level</a:t>
            </a:r>
          </a:p>
        </p:txBody>
      </p:sp>
      <p:sp>
        <p:nvSpPr>
          <p:cNvPr id="23" name="Content Placeholder 11">
            <a:extLst>
              <a:ext uri="{FF2B5EF4-FFF2-40B4-BE49-F238E27FC236}">
                <a16:creationId xmlns:a16="http://schemas.microsoft.com/office/drawing/2014/main" id="{1D12E95D-8C42-8F11-E331-05FC3B975D92}"/>
              </a:ext>
            </a:extLst>
          </p:cNvPr>
          <p:cNvSpPr>
            <a:spLocks noGrp="1"/>
          </p:cNvSpPr>
          <p:nvPr>
            <p:ph sz="quarter" idx="23" hasCustomPrompt="1"/>
          </p:nvPr>
        </p:nvSpPr>
        <p:spPr>
          <a:xfrm>
            <a:off x="4616450" y="3713147"/>
            <a:ext cx="3813048" cy="2453066"/>
          </a:xfrm>
        </p:spPr>
        <p:txBody>
          <a:bodyPr>
            <a:noAutofit/>
          </a:bodyPr>
          <a:lstStyle>
            <a:lvl1pPr marL="228600" indent="-228600">
              <a:spcBef>
                <a:spcPts val="1200"/>
              </a:spcBef>
              <a:defRPr sz="1400"/>
            </a:lvl1pPr>
            <a:lvl2pPr>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p:txBody>
      </p:sp>
      <p:sp>
        <p:nvSpPr>
          <p:cNvPr id="28" name="Text Placeholder 15">
            <a:extLst>
              <a:ext uri="{FF2B5EF4-FFF2-40B4-BE49-F238E27FC236}">
                <a16:creationId xmlns:a16="http://schemas.microsoft.com/office/drawing/2014/main" id="{4261E536-F556-C1FE-64FD-5691BBC4FFFF}"/>
              </a:ext>
            </a:extLst>
          </p:cNvPr>
          <p:cNvSpPr>
            <a:spLocks noGrp="1"/>
          </p:cNvSpPr>
          <p:nvPr>
            <p:ph type="body" sz="quarter" idx="21" hasCustomPrompt="1"/>
          </p:nvPr>
        </p:nvSpPr>
        <p:spPr>
          <a:xfrm>
            <a:off x="9582912" y="1828800"/>
            <a:ext cx="222504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2060989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Content + Takeaway Right">
    <p:spTree>
      <p:nvGrpSpPr>
        <p:cNvPr id="1" name=""/>
        <p:cNvGrpSpPr/>
        <p:nvPr/>
      </p:nvGrpSpPr>
      <p:grpSpPr>
        <a:xfrm>
          <a:off x="0" y="0"/>
          <a:ext cx="0" cy="0"/>
          <a:chOff x="0" y="0"/>
          <a:chExt cx="0" cy="0"/>
        </a:xfrm>
      </p:grpSpPr>
      <p:sp>
        <p:nvSpPr>
          <p:cNvPr id="18" name="Do not remove" hidden="1">
            <a:extLst>
              <a:ext uri="{FF2B5EF4-FFF2-40B4-BE49-F238E27FC236}">
                <a16:creationId xmlns:a16="http://schemas.microsoft.com/office/drawing/2014/main" id="{ECE174BD-A4CD-AD42-5AFD-E0C064AC8F57}"/>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9147047" y="1600200"/>
            <a:ext cx="3044952" cy="52577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F3A0564D-FBA1-443F-ADF4-1315F4E50AF6}" type="datetime1">
              <a:rPr lang="en-US" smtClean="0"/>
              <a:t>9/11/2024</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8220003"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8220003"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3" name="Text Placeholder 15">
            <a:extLst>
              <a:ext uri="{FF2B5EF4-FFF2-40B4-BE49-F238E27FC236}">
                <a16:creationId xmlns:a16="http://schemas.microsoft.com/office/drawing/2014/main" id="{12906B60-75A4-AC6C-94EC-FBBE34FCEEB3}"/>
              </a:ext>
            </a:extLst>
          </p:cNvPr>
          <p:cNvSpPr>
            <a:spLocks noGrp="1"/>
          </p:cNvSpPr>
          <p:nvPr>
            <p:ph type="body" sz="quarter" idx="18" hasCustomPrompt="1"/>
          </p:nvPr>
        </p:nvSpPr>
        <p:spPr>
          <a:xfrm>
            <a:off x="457200" y="1828799"/>
            <a:ext cx="25603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1" name="Content Placeholder 11">
            <a:extLst>
              <a:ext uri="{FF2B5EF4-FFF2-40B4-BE49-F238E27FC236}">
                <a16:creationId xmlns:a16="http://schemas.microsoft.com/office/drawing/2014/main" id="{D364B1BD-B238-7B17-4847-029E3A1DBE15}"/>
              </a:ext>
            </a:extLst>
          </p:cNvPr>
          <p:cNvSpPr>
            <a:spLocks noGrp="1"/>
          </p:cNvSpPr>
          <p:nvPr>
            <p:ph sz="quarter" idx="14" hasCustomPrompt="1"/>
          </p:nvPr>
        </p:nvSpPr>
        <p:spPr>
          <a:xfrm>
            <a:off x="455245"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4" name="Text Placeholder 15">
            <a:extLst>
              <a:ext uri="{FF2B5EF4-FFF2-40B4-BE49-F238E27FC236}">
                <a16:creationId xmlns:a16="http://schemas.microsoft.com/office/drawing/2014/main" id="{910102DF-65FF-CC2F-518A-89AF41D8AB12}"/>
              </a:ext>
            </a:extLst>
          </p:cNvPr>
          <p:cNvSpPr>
            <a:spLocks noGrp="1"/>
          </p:cNvSpPr>
          <p:nvPr>
            <p:ph type="body" sz="quarter" idx="19" hasCustomPrompt="1"/>
          </p:nvPr>
        </p:nvSpPr>
        <p:spPr>
          <a:xfrm>
            <a:off x="3352800" y="1828799"/>
            <a:ext cx="25603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2" name="Content Placeholder 11">
            <a:extLst>
              <a:ext uri="{FF2B5EF4-FFF2-40B4-BE49-F238E27FC236}">
                <a16:creationId xmlns:a16="http://schemas.microsoft.com/office/drawing/2014/main" id="{3A96A247-23B7-D3DC-5E81-484F4D77780C}"/>
              </a:ext>
            </a:extLst>
          </p:cNvPr>
          <p:cNvSpPr>
            <a:spLocks noGrp="1"/>
          </p:cNvSpPr>
          <p:nvPr>
            <p:ph sz="quarter" idx="16" hasCustomPrompt="1"/>
          </p:nvPr>
        </p:nvSpPr>
        <p:spPr>
          <a:xfrm>
            <a:off x="3352800"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6" name="Text Placeholder 15">
            <a:extLst>
              <a:ext uri="{FF2B5EF4-FFF2-40B4-BE49-F238E27FC236}">
                <a16:creationId xmlns:a16="http://schemas.microsoft.com/office/drawing/2014/main" id="{77C1042B-408B-2D8B-D3D9-D4EEE36513CC}"/>
              </a:ext>
            </a:extLst>
          </p:cNvPr>
          <p:cNvSpPr>
            <a:spLocks noGrp="1"/>
          </p:cNvSpPr>
          <p:nvPr>
            <p:ph type="body" sz="quarter" idx="23" hasCustomPrompt="1"/>
          </p:nvPr>
        </p:nvSpPr>
        <p:spPr>
          <a:xfrm>
            <a:off x="6116882" y="1828799"/>
            <a:ext cx="2560320" cy="420624"/>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5" name="Content Placeholder 11">
            <a:extLst>
              <a:ext uri="{FF2B5EF4-FFF2-40B4-BE49-F238E27FC236}">
                <a16:creationId xmlns:a16="http://schemas.microsoft.com/office/drawing/2014/main" id="{6792DAD0-10DA-8DF4-73DC-E72012FF55E9}"/>
              </a:ext>
            </a:extLst>
          </p:cNvPr>
          <p:cNvSpPr>
            <a:spLocks noGrp="1"/>
          </p:cNvSpPr>
          <p:nvPr>
            <p:ph sz="quarter" idx="22" hasCustomPrompt="1"/>
          </p:nvPr>
        </p:nvSpPr>
        <p:spPr>
          <a:xfrm>
            <a:off x="6116882"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28" name="Text Placeholder 15">
            <a:extLst>
              <a:ext uri="{FF2B5EF4-FFF2-40B4-BE49-F238E27FC236}">
                <a16:creationId xmlns:a16="http://schemas.microsoft.com/office/drawing/2014/main" id="{4261E536-F556-C1FE-64FD-5691BBC4FFFF}"/>
              </a:ext>
            </a:extLst>
          </p:cNvPr>
          <p:cNvSpPr>
            <a:spLocks noGrp="1"/>
          </p:cNvSpPr>
          <p:nvPr>
            <p:ph type="body" sz="quarter" idx="21" hasCustomPrompt="1"/>
          </p:nvPr>
        </p:nvSpPr>
        <p:spPr>
          <a:xfrm>
            <a:off x="9582912" y="1828800"/>
            <a:ext cx="222504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3290979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3 Content + Takeaway Shape Righ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Logo">
            <a:extLst>
              <a:ext uri="{FF2B5EF4-FFF2-40B4-BE49-F238E27FC236}">
                <a16:creationId xmlns:a16="http://schemas.microsoft.com/office/drawing/2014/main" id="{C5A7C894-E30F-632A-33D5-000614C34DE1}"/>
              </a:ext>
              <a:ext uri="{C183D7F6-B498-43B3-948B-1728B52AA6E4}">
                <adec:decorative xmlns:adec="http://schemas.microsoft.com/office/drawing/2017/decorative" val="1"/>
              </a:ext>
            </a:extLst>
          </p:cNvPr>
          <p:cNvGrpSpPr>
            <a:grpSpLocks noChangeAspect="1"/>
          </p:cNvGrpSpPr>
          <p:nvPr>
            <p:custDataLst>
              <p:tags r:id="rId1"/>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1D66E9D4-AD4D-8DF1-100C-D67D44EDCA4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F37B0769-F6D3-120F-7C5E-DBD6E7E6BA16}"/>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lstStyle/>
          <a:p>
            <a:fld id="{C403AD2F-5786-4E00-8AA8-9EB16141E657}" type="datetime1">
              <a:rPr lang="en-US" smtClean="0"/>
              <a:t>9/11/2024</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11277601" cy="536106"/>
          </a:xfrm>
        </p:spPr>
        <p:txBody>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11277601"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7" name="Text Placeholder 15">
            <a:extLst>
              <a:ext uri="{FF2B5EF4-FFF2-40B4-BE49-F238E27FC236}">
                <a16:creationId xmlns:a16="http://schemas.microsoft.com/office/drawing/2014/main" id="{05B04911-B9AF-2C00-2975-7884FE9ED0A1}"/>
              </a:ext>
            </a:extLst>
          </p:cNvPr>
          <p:cNvSpPr>
            <a:spLocks noGrp="1"/>
          </p:cNvSpPr>
          <p:nvPr>
            <p:ph type="body" sz="quarter" idx="18" hasCustomPrompt="1"/>
          </p:nvPr>
        </p:nvSpPr>
        <p:spPr>
          <a:xfrm>
            <a:off x="457200" y="1828799"/>
            <a:ext cx="274320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2" name="Content Placeholder 11">
            <a:extLst>
              <a:ext uri="{FF2B5EF4-FFF2-40B4-BE49-F238E27FC236}">
                <a16:creationId xmlns:a16="http://schemas.microsoft.com/office/drawing/2014/main" id="{B271B652-0364-C8BA-41BA-35A63B30D137}"/>
              </a:ext>
            </a:extLst>
          </p:cNvPr>
          <p:cNvSpPr>
            <a:spLocks noGrp="1"/>
          </p:cNvSpPr>
          <p:nvPr>
            <p:ph sz="quarter" idx="14" hasCustomPrompt="1"/>
          </p:nvPr>
        </p:nvSpPr>
        <p:spPr>
          <a:xfrm>
            <a:off x="457200" y="2460813"/>
            <a:ext cx="2743200" cy="3414980"/>
          </a:xfrm>
        </p:spPr>
        <p:txBody>
          <a:bodyPr/>
          <a:lstStyle>
            <a:lvl1pPr marL="228600" indent="-228600">
              <a:defRPr sz="1600"/>
            </a:lvl1pPr>
            <a:lvl2pPr>
              <a:defRPr sz="1400"/>
            </a:lvl2pPr>
            <a:lvl3pPr>
              <a:defRPr sz="1200"/>
            </a:lvl3pPr>
            <a:lvl4pPr>
              <a:defRPr sz="1200"/>
            </a:lvl4pPr>
            <a:lvl5pPr>
              <a:defRPr sz="1200"/>
            </a:lvl5pPr>
            <a:lvl6pPr>
              <a:defRPr sz="1400"/>
            </a:lvl6pPr>
            <a:lvl7pPr>
              <a:defRPr sz="1400"/>
            </a:lvl7pPr>
            <a:lvl8pPr>
              <a:defRPr sz="1400"/>
            </a:lvl8pPr>
            <a:lvl9pPr>
              <a:defRPr sz="14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8" name="Text Placeholder 15">
            <a:extLst>
              <a:ext uri="{FF2B5EF4-FFF2-40B4-BE49-F238E27FC236}">
                <a16:creationId xmlns:a16="http://schemas.microsoft.com/office/drawing/2014/main" id="{989F6F01-9DDB-5062-62E0-62EC88B39037}"/>
              </a:ext>
            </a:extLst>
          </p:cNvPr>
          <p:cNvSpPr>
            <a:spLocks noGrp="1"/>
          </p:cNvSpPr>
          <p:nvPr>
            <p:ph type="body" sz="quarter" idx="19" hasCustomPrompt="1"/>
          </p:nvPr>
        </p:nvSpPr>
        <p:spPr>
          <a:xfrm>
            <a:off x="3399972" y="1828799"/>
            <a:ext cx="274320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1" name="Content Placeholder 11">
            <a:extLst>
              <a:ext uri="{FF2B5EF4-FFF2-40B4-BE49-F238E27FC236}">
                <a16:creationId xmlns:a16="http://schemas.microsoft.com/office/drawing/2014/main" id="{B40BB999-2D7E-60E2-52A7-9A97F5C7E9DF}"/>
              </a:ext>
            </a:extLst>
          </p:cNvPr>
          <p:cNvSpPr>
            <a:spLocks noGrp="1"/>
          </p:cNvSpPr>
          <p:nvPr>
            <p:ph sz="quarter" idx="16" hasCustomPrompt="1"/>
          </p:nvPr>
        </p:nvSpPr>
        <p:spPr>
          <a:xfrm>
            <a:off x="3399972" y="2460813"/>
            <a:ext cx="2743200" cy="3414980"/>
          </a:xfrm>
        </p:spPr>
        <p:txBody>
          <a:bodyPr/>
          <a:lstStyle>
            <a:lvl1pPr marL="228600" indent="-228600">
              <a:defRPr sz="1600"/>
            </a:lvl1pPr>
            <a:lvl2pPr>
              <a:defRPr sz="1400"/>
            </a:lvl2pPr>
            <a:lvl3pPr>
              <a:defRPr sz="1200"/>
            </a:lvl3pPr>
            <a:lvl4pPr>
              <a:defRPr sz="1200"/>
            </a:lvl4pPr>
            <a:lvl5pPr>
              <a:defRPr sz="1200"/>
            </a:lvl5pPr>
            <a:lvl6pPr>
              <a:defRPr sz="1400"/>
            </a:lvl6pPr>
            <a:lvl7pPr>
              <a:defRPr sz="1400"/>
            </a:lvl7pPr>
            <a:lvl8pPr>
              <a:defRPr sz="1400"/>
            </a:lvl8pPr>
            <a:lvl9pPr>
              <a:defRPr sz="14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9" name="Text Placeholder 15">
            <a:extLst>
              <a:ext uri="{FF2B5EF4-FFF2-40B4-BE49-F238E27FC236}">
                <a16:creationId xmlns:a16="http://schemas.microsoft.com/office/drawing/2014/main" id="{95B03E2E-F955-704B-D0FC-7B3340393E14}"/>
              </a:ext>
            </a:extLst>
          </p:cNvPr>
          <p:cNvSpPr>
            <a:spLocks noGrp="1"/>
          </p:cNvSpPr>
          <p:nvPr>
            <p:ph type="body" sz="quarter" idx="20" hasCustomPrompt="1"/>
          </p:nvPr>
        </p:nvSpPr>
        <p:spPr>
          <a:xfrm>
            <a:off x="6342743" y="1828800"/>
            <a:ext cx="2743200" cy="420624"/>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6" name="Content Placeholder 11">
            <a:extLst>
              <a:ext uri="{FF2B5EF4-FFF2-40B4-BE49-F238E27FC236}">
                <a16:creationId xmlns:a16="http://schemas.microsoft.com/office/drawing/2014/main" id="{AA369697-24A4-4962-43B2-14CFB4CC1922}"/>
              </a:ext>
            </a:extLst>
          </p:cNvPr>
          <p:cNvSpPr>
            <a:spLocks noGrp="1"/>
          </p:cNvSpPr>
          <p:nvPr>
            <p:ph sz="quarter" idx="17" hasCustomPrompt="1"/>
          </p:nvPr>
        </p:nvSpPr>
        <p:spPr>
          <a:xfrm>
            <a:off x="6342743" y="2460813"/>
            <a:ext cx="2743200" cy="3414980"/>
          </a:xfrm>
        </p:spPr>
        <p:txBody>
          <a:bodyPr/>
          <a:lstStyle>
            <a:lvl1pPr marL="228600" indent="-228600">
              <a:defRPr sz="1600"/>
            </a:lvl1pPr>
            <a:lvl2pPr>
              <a:defRPr sz="1400"/>
            </a:lvl2pPr>
            <a:lvl3pPr>
              <a:defRPr sz="1200"/>
            </a:lvl3pPr>
            <a:lvl4pPr>
              <a:defRPr sz="1200"/>
            </a:lvl4pPr>
            <a:lvl5pPr>
              <a:defRPr sz="1200"/>
            </a:lvl5pPr>
            <a:lvl6pPr>
              <a:defRPr sz="1400"/>
            </a:lvl6pPr>
            <a:lvl7pPr>
              <a:defRPr sz="1400"/>
            </a:lvl7pPr>
            <a:lvl8pPr>
              <a:defRPr sz="1400"/>
            </a:lvl8pPr>
            <a:lvl9pPr>
              <a:defRPr sz="14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22" name="Text Placeholder 15">
            <a:extLst>
              <a:ext uri="{FF2B5EF4-FFF2-40B4-BE49-F238E27FC236}">
                <a16:creationId xmlns:a16="http://schemas.microsoft.com/office/drawing/2014/main" id="{5F717956-A574-5EB9-7B9A-3E71BB00B90A}"/>
              </a:ext>
            </a:extLst>
          </p:cNvPr>
          <p:cNvSpPr>
            <a:spLocks noGrp="1"/>
          </p:cNvSpPr>
          <p:nvPr>
            <p:ph type="body" sz="quarter" idx="21" hasCustomPrompt="1"/>
          </p:nvPr>
        </p:nvSpPr>
        <p:spPr>
          <a:xfrm>
            <a:off x="9791298" y="1828797"/>
            <a:ext cx="2057400" cy="2244091"/>
          </a:xfrm>
        </p:spPr>
        <p:txBody>
          <a:bodyPr/>
          <a:lstStyle>
            <a:lvl1pPr marL="0" indent="0">
              <a:spcBef>
                <a:spcPts val="1800"/>
              </a:spcBef>
              <a:buFont typeface="Arial" panose="020B0604020202020204" pitchFamily="34" charset="0"/>
              <a:buChar char="​"/>
              <a:defRPr sz="2000">
                <a:solidFill>
                  <a:schemeClr val="bg1"/>
                </a:solidFill>
              </a:defRPr>
            </a:lvl1pPr>
            <a:lvl2pPr marL="228600" indent="-228600">
              <a:spcBef>
                <a:spcPts val="1200"/>
              </a:spcBef>
              <a:buClr>
                <a:schemeClr val="bg1"/>
              </a:buClr>
              <a:buFont typeface="Wingdings" panose="05000000000000000000" pitchFamily="2" charset="2"/>
              <a:buChar char="§"/>
              <a:defRPr sz="1800">
                <a:solidFill>
                  <a:schemeClr val="bg1"/>
                </a:solidFill>
              </a:defRPr>
            </a:lvl2pPr>
            <a:lvl3pPr marL="228600" indent="-228600">
              <a:spcBef>
                <a:spcPts val="1200"/>
              </a:spcBef>
              <a:buClr>
                <a:schemeClr val="bg1"/>
              </a:buClr>
              <a:buFont typeface="Wingdings" panose="05000000000000000000" pitchFamily="2" charset="2"/>
              <a:buChar char="§"/>
              <a:defRPr sz="1800">
                <a:solidFill>
                  <a:schemeClr val="bg1"/>
                </a:solidFill>
              </a:defRPr>
            </a:lvl3pPr>
            <a:lvl4pPr marL="228600" indent="-228600">
              <a:spcBef>
                <a:spcPts val="1200"/>
              </a:spcBef>
              <a:buClr>
                <a:schemeClr val="bg1"/>
              </a:buClr>
              <a:buFont typeface="Wingdings" panose="05000000000000000000" pitchFamily="2" charset="2"/>
              <a:buChar char="§"/>
              <a:defRPr sz="1800">
                <a:solidFill>
                  <a:schemeClr val="bg1"/>
                </a:solidFill>
              </a:defRPr>
            </a:lvl4pPr>
            <a:lvl5pPr marL="228600" indent="-228600">
              <a:spcBef>
                <a:spcPts val="1200"/>
              </a:spcBef>
              <a:buClr>
                <a:schemeClr val="bg1"/>
              </a:buClr>
              <a:buFont typeface="Wingdings" panose="05000000000000000000" pitchFamily="2" charset="2"/>
              <a:buChar char="§"/>
              <a:defRPr sz="1800">
                <a:solidFill>
                  <a:schemeClr val="bg1"/>
                </a:solidFill>
              </a:defRPr>
            </a:lvl5pPr>
            <a:lvl6pPr marL="228600" indent="-228600">
              <a:spcBef>
                <a:spcPts val="1200"/>
              </a:spcBef>
              <a:buClr>
                <a:schemeClr val="bg1"/>
              </a:buClr>
              <a:buFont typeface="Wingdings" panose="05000000000000000000" pitchFamily="2" charset="2"/>
              <a:buChar char="§"/>
              <a:defRPr sz="1800">
                <a:solidFill>
                  <a:schemeClr val="bg1"/>
                </a:solidFill>
              </a:defRPr>
            </a:lvl6pPr>
            <a:lvl7pPr marL="228600" indent="-228600">
              <a:spcBef>
                <a:spcPts val="1200"/>
              </a:spcBef>
              <a:buClr>
                <a:schemeClr val="bg1"/>
              </a:buClr>
              <a:buFont typeface="Wingdings" panose="05000000000000000000" pitchFamily="2" charset="2"/>
              <a:buChar char="§"/>
              <a:defRPr sz="1800">
                <a:solidFill>
                  <a:schemeClr val="bg1"/>
                </a:solidFill>
              </a:defRPr>
            </a:lvl7pPr>
            <a:lvl8pPr marL="228600" indent="-228600">
              <a:spcBef>
                <a:spcPts val="1200"/>
              </a:spcBef>
              <a:buClr>
                <a:schemeClr val="bg1"/>
              </a:buClr>
              <a:buFont typeface="Wingdings" panose="05000000000000000000" pitchFamily="2" charset="2"/>
              <a:buChar char="§"/>
              <a:defRPr sz="1800">
                <a:solidFill>
                  <a:schemeClr val="bg1"/>
                </a:solidFill>
              </a:defRPr>
            </a:lvl8pPr>
            <a:lvl9pPr marL="228600" indent="-228600">
              <a:spcBef>
                <a:spcPts val="1200"/>
              </a:spcBef>
              <a:buClr>
                <a:schemeClr val="bg1"/>
              </a:buClr>
              <a:buFont typeface="Wingdings" panose="05000000000000000000" pitchFamily="2" charset="2"/>
              <a:buChar char="§"/>
              <a:defRPr sz="1800">
                <a:solidFill>
                  <a:schemeClr val="bg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242113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ntent + Graphic Takeaway Right">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D5E61A09-2921-881C-71C3-87F8B986B929}"/>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971E48A-9D49-BC44-6D97-2FEAB3B6B036}"/>
              </a:ext>
              <a:ext uri="{C183D7F6-B498-43B3-948B-1728B52AA6E4}">
                <adec:decorative xmlns:adec="http://schemas.microsoft.com/office/drawing/2017/decorative" val="1"/>
              </a:ext>
            </a:extLst>
          </p:cNvPr>
          <p:cNvSpPr/>
          <p:nvPr/>
        </p:nvSpPr>
        <p:spPr>
          <a:xfrm>
            <a:off x="9147048" y="-1"/>
            <a:ext cx="3044952" cy="68579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8" name="Rectangle: Single Corner Rounded 17">
            <a:extLst>
              <a:ext uri="{FF2B5EF4-FFF2-40B4-BE49-F238E27FC236}">
                <a16:creationId xmlns:a16="http://schemas.microsoft.com/office/drawing/2014/main" id="{FF02E778-38D3-2375-B3F2-CB905C95995C}"/>
              </a:ext>
              <a:ext uri="{C183D7F6-B498-43B3-948B-1728B52AA6E4}">
                <adec:decorative xmlns:adec="http://schemas.microsoft.com/office/drawing/2017/decorative" val="1"/>
              </a:ext>
            </a:extLst>
          </p:cNvPr>
          <p:cNvSpPr/>
          <p:nvPr/>
        </p:nvSpPr>
        <p:spPr>
          <a:xfrm>
            <a:off x="9398000" y="1447800"/>
            <a:ext cx="2784475" cy="5410200"/>
          </a:xfrm>
          <a:prstGeom prst="round1Rect">
            <a:avLst>
              <a:gd name="adj" fmla="val 122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9" name="Rectangle 18">
            <a:extLst>
              <a:ext uri="{FF2B5EF4-FFF2-40B4-BE49-F238E27FC236}">
                <a16:creationId xmlns:a16="http://schemas.microsoft.com/office/drawing/2014/main" id="{40EAC0A9-5F25-8D16-9AF2-3C319CF70128}"/>
              </a:ext>
              <a:ext uri="{C183D7F6-B498-43B3-948B-1728B52AA6E4}">
                <adec:decorative xmlns:adec="http://schemas.microsoft.com/office/drawing/2017/decorative" val="1"/>
              </a:ext>
            </a:extLst>
          </p:cNvPr>
          <p:cNvSpPr/>
          <p:nvPr/>
        </p:nvSpPr>
        <p:spPr>
          <a:xfrm>
            <a:off x="9147049" y="0"/>
            <a:ext cx="250952" cy="1447800"/>
          </a:xfrm>
          <a:prstGeom prst="rect">
            <a:avLst/>
          </a:prstGeom>
          <a:solidFill>
            <a:srgbClr val="5A23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B4C62879-B4EA-4A84-8856-432ED59A3828}" type="datetime1">
              <a:rPr lang="en-US" smtClean="0"/>
              <a:t>9/11/2024</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8220003"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8220003"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3" name="Text Placeholder 15">
            <a:extLst>
              <a:ext uri="{FF2B5EF4-FFF2-40B4-BE49-F238E27FC236}">
                <a16:creationId xmlns:a16="http://schemas.microsoft.com/office/drawing/2014/main" id="{12906B60-75A4-AC6C-94EC-FBBE34FCEEB3}"/>
              </a:ext>
            </a:extLst>
          </p:cNvPr>
          <p:cNvSpPr>
            <a:spLocks noGrp="1"/>
          </p:cNvSpPr>
          <p:nvPr>
            <p:ph type="body" sz="quarter" idx="18" hasCustomPrompt="1"/>
          </p:nvPr>
        </p:nvSpPr>
        <p:spPr>
          <a:xfrm>
            <a:off x="457200" y="1828799"/>
            <a:ext cx="25603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1" name="Content Placeholder 11">
            <a:extLst>
              <a:ext uri="{FF2B5EF4-FFF2-40B4-BE49-F238E27FC236}">
                <a16:creationId xmlns:a16="http://schemas.microsoft.com/office/drawing/2014/main" id="{D364B1BD-B238-7B17-4847-029E3A1DBE15}"/>
              </a:ext>
            </a:extLst>
          </p:cNvPr>
          <p:cNvSpPr>
            <a:spLocks noGrp="1"/>
          </p:cNvSpPr>
          <p:nvPr>
            <p:ph sz="quarter" idx="14" hasCustomPrompt="1"/>
          </p:nvPr>
        </p:nvSpPr>
        <p:spPr>
          <a:xfrm>
            <a:off x="455245"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4" name="Text Placeholder 15">
            <a:extLst>
              <a:ext uri="{FF2B5EF4-FFF2-40B4-BE49-F238E27FC236}">
                <a16:creationId xmlns:a16="http://schemas.microsoft.com/office/drawing/2014/main" id="{910102DF-65FF-CC2F-518A-89AF41D8AB12}"/>
              </a:ext>
            </a:extLst>
          </p:cNvPr>
          <p:cNvSpPr>
            <a:spLocks noGrp="1"/>
          </p:cNvSpPr>
          <p:nvPr>
            <p:ph type="body" sz="quarter" idx="19" hasCustomPrompt="1"/>
          </p:nvPr>
        </p:nvSpPr>
        <p:spPr>
          <a:xfrm>
            <a:off x="3352800" y="1828799"/>
            <a:ext cx="25603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2" name="Content Placeholder 11">
            <a:extLst>
              <a:ext uri="{FF2B5EF4-FFF2-40B4-BE49-F238E27FC236}">
                <a16:creationId xmlns:a16="http://schemas.microsoft.com/office/drawing/2014/main" id="{3A96A247-23B7-D3DC-5E81-484F4D77780C}"/>
              </a:ext>
            </a:extLst>
          </p:cNvPr>
          <p:cNvSpPr>
            <a:spLocks noGrp="1"/>
          </p:cNvSpPr>
          <p:nvPr>
            <p:ph sz="quarter" idx="16" hasCustomPrompt="1"/>
          </p:nvPr>
        </p:nvSpPr>
        <p:spPr>
          <a:xfrm>
            <a:off x="3352800"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6" name="Text Placeholder 15">
            <a:extLst>
              <a:ext uri="{FF2B5EF4-FFF2-40B4-BE49-F238E27FC236}">
                <a16:creationId xmlns:a16="http://schemas.microsoft.com/office/drawing/2014/main" id="{77C1042B-408B-2D8B-D3D9-D4EEE36513CC}"/>
              </a:ext>
            </a:extLst>
          </p:cNvPr>
          <p:cNvSpPr>
            <a:spLocks noGrp="1"/>
          </p:cNvSpPr>
          <p:nvPr>
            <p:ph type="body" sz="quarter" idx="23" hasCustomPrompt="1"/>
          </p:nvPr>
        </p:nvSpPr>
        <p:spPr>
          <a:xfrm>
            <a:off x="6116882" y="1828799"/>
            <a:ext cx="2560320" cy="420624"/>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5" name="Content Placeholder 11">
            <a:extLst>
              <a:ext uri="{FF2B5EF4-FFF2-40B4-BE49-F238E27FC236}">
                <a16:creationId xmlns:a16="http://schemas.microsoft.com/office/drawing/2014/main" id="{6792DAD0-10DA-8DF4-73DC-E72012FF55E9}"/>
              </a:ext>
            </a:extLst>
          </p:cNvPr>
          <p:cNvSpPr>
            <a:spLocks noGrp="1"/>
          </p:cNvSpPr>
          <p:nvPr>
            <p:ph sz="quarter" idx="22" hasCustomPrompt="1"/>
          </p:nvPr>
        </p:nvSpPr>
        <p:spPr>
          <a:xfrm>
            <a:off x="6116882"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28" name="Text Placeholder 15">
            <a:extLst>
              <a:ext uri="{FF2B5EF4-FFF2-40B4-BE49-F238E27FC236}">
                <a16:creationId xmlns:a16="http://schemas.microsoft.com/office/drawing/2014/main" id="{4261E536-F556-C1FE-64FD-5691BBC4FFFF}"/>
              </a:ext>
            </a:extLst>
          </p:cNvPr>
          <p:cNvSpPr>
            <a:spLocks noGrp="1"/>
          </p:cNvSpPr>
          <p:nvPr>
            <p:ph type="body" sz="quarter" idx="21" hasCustomPrompt="1"/>
          </p:nvPr>
        </p:nvSpPr>
        <p:spPr>
          <a:xfrm>
            <a:off x="9582912" y="1828800"/>
            <a:ext cx="2225040" cy="4038600"/>
          </a:xfrm>
        </p:spPr>
        <p:txBody>
          <a:bodyPr>
            <a:noAutofit/>
          </a:bodyPr>
          <a:lstStyle>
            <a:lvl1pPr marL="0" indent="0">
              <a:spcBef>
                <a:spcPts val="1800"/>
              </a:spcBef>
              <a:buClr>
                <a:schemeClr val="tx1">
                  <a:lumMod val="65000"/>
                  <a:lumOff val="35000"/>
                </a:schemeClr>
              </a:buClr>
              <a:buFont typeface="Arial" panose="020B0604020202020204" pitchFamily="34" charset="0"/>
              <a:buChar char="​"/>
              <a:defRPr sz="2000">
                <a:solidFill>
                  <a:schemeClr val="tx1"/>
                </a:solidFill>
              </a:defRPr>
            </a:lvl1pPr>
            <a:lvl2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2pPr>
            <a:lvl3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3pPr>
            <a:lvl4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4pPr>
            <a:lvl5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5pPr>
            <a:lvl6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6pPr>
            <a:lvl7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7pPr>
            <a:lvl8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8pPr>
            <a:lvl9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760383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s + 2 Takeaway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FA9B95-C7D9-EBCC-7FBE-109F7371B8B3}"/>
              </a:ext>
            </a:extLst>
          </p:cNvPr>
          <p:cNvSpPr>
            <a:spLocks noGrp="1"/>
          </p:cNvSpPr>
          <p:nvPr>
            <p:ph type="sldNum" sz="quarter" idx="12"/>
          </p:nvPr>
        </p:nvSpPr>
        <p:spPr/>
        <p:txBody>
          <a:bodyPr>
            <a:noAutofit/>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15817424-F209-70E7-FD1B-5EFAE6E7D019}"/>
              </a:ext>
            </a:extLst>
          </p:cNvPr>
          <p:cNvSpPr>
            <a:spLocks noGrp="1"/>
          </p:cNvSpPr>
          <p:nvPr>
            <p:ph type="dt" sz="half" idx="10"/>
          </p:nvPr>
        </p:nvSpPr>
        <p:spPr/>
        <p:txBody>
          <a:bodyPr>
            <a:noAutofit/>
          </a:bodyPr>
          <a:lstStyle/>
          <a:p>
            <a:fld id="{402416CF-69D3-4BE9-8E00-00CA67F15E58}" type="datetime1">
              <a:rPr lang="en-US" smtClean="0"/>
              <a:t>9/11/2024</a:t>
            </a:fld>
            <a:endParaRPr/>
          </a:p>
        </p:txBody>
      </p:sp>
      <p:sp>
        <p:nvSpPr>
          <p:cNvPr id="4" name="Footer Placeholder 3">
            <a:extLst>
              <a:ext uri="{FF2B5EF4-FFF2-40B4-BE49-F238E27FC236}">
                <a16:creationId xmlns:a16="http://schemas.microsoft.com/office/drawing/2014/main" id="{E7E6E406-6B00-EDAA-032A-9078F16DA7FA}"/>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5F4DD3B-78D6-F6A5-6E7D-5AA013467762}"/>
              </a:ext>
            </a:extLst>
          </p:cNvPr>
          <p:cNvSpPr>
            <a:spLocks noGrp="1"/>
          </p:cNvSpPr>
          <p:nvPr>
            <p:ph type="title" hasCustomPrompt="1"/>
          </p:nvPr>
        </p:nvSpPr>
        <p:spPr/>
        <p:txBody>
          <a:bodyPr>
            <a:noAutofit/>
          </a:bodyPr>
          <a:lstStyle/>
          <a:p>
            <a:r>
              <a:t>Use sentence case for slide titles</a:t>
            </a:r>
          </a:p>
        </p:txBody>
      </p:sp>
      <p:sp>
        <p:nvSpPr>
          <p:cNvPr id="6" name="Text Placeholder 15">
            <a:extLst>
              <a:ext uri="{FF2B5EF4-FFF2-40B4-BE49-F238E27FC236}">
                <a16:creationId xmlns:a16="http://schemas.microsoft.com/office/drawing/2014/main" id="{2DBD0D28-9D8E-0C5B-DB18-BA8A04C408B7}"/>
              </a:ext>
            </a:extLst>
          </p:cNvPr>
          <p:cNvSpPr>
            <a:spLocks noGrp="1"/>
          </p:cNvSpPr>
          <p:nvPr>
            <p:ph type="body" sz="quarter" idx="13" hasCustomPrompt="1"/>
          </p:nvPr>
        </p:nvSpPr>
        <p:spPr>
          <a:xfrm>
            <a:off x="457199" y="998773"/>
            <a:ext cx="11277602"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9" name="Text Placeholder 15">
            <a:extLst>
              <a:ext uri="{FF2B5EF4-FFF2-40B4-BE49-F238E27FC236}">
                <a16:creationId xmlns:a16="http://schemas.microsoft.com/office/drawing/2014/main" id="{7BDC6453-E594-964C-EC86-658BF59E1EEE}"/>
              </a:ext>
            </a:extLst>
          </p:cNvPr>
          <p:cNvSpPr>
            <a:spLocks noGrp="1"/>
          </p:cNvSpPr>
          <p:nvPr>
            <p:ph type="body" sz="quarter" idx="15" hasCustomPrompt="1"/>
          </p:nvPr>
        </p:nvSpPr>
        <p:spPr>
          <a:xfrm>
            <a:off x="457200" y="1828799"/>
            <a:ext cx="356616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7" name="Content Placeholder 15">
            <a:extLst>
              <a:ext uri="{FF2B5EF4-FFF2-40B4-BE49-F238E27FC236}">
                <a16:creationId xmlns:a16="http://schemas.microsoft.com/office/drawing/2014/main" id="{BDC624F2-6EB1-E2DF-3A55-A52F999E3952}"/>
              </a:ext>
            </a:extLst>
          </p:cNvPr>
          <p:cNvSpPr>
            <a:spLocks noGrp="1"/>
          </p:cNvSpPr>
          <p:nvPr>
            <p:ph sz="quarter" idx="20" hasCustomPrompt="1"/>
          </p:nvPr>
        </p:nvSpPr>
        <p:spPr>
          <a:xfrm>
            <a:off x="457200" y="2460813"/>
            <a:ext cx="3566160" cy="2399643"/>
          </a:xfrm>
        </p:spPr>
        <p:txBody>
          <a:bodyPr>
            <a:noAutofit/>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1" name="Text Placeholder 15">
            <a:extLst>
              <a:ext uri="{FF2B5EF4-FFF2-40B4-BE49-F238E27FC236}">
                <a16:creationId xmlns:a16="http://schemas.microsoft.com/office/drawing/2014/main" id="{212783C0-58B5-24BA-D5DC-F367B1075368}"/>
              </a:ext>
            </a:extLst>
          </p:cNvPr>
          <p:cNvSpPr>
            <a:spLocks noGrp="1"/>
          </p:cNvSpPr>
          <p:nvPr>
            <p:ph type="body" sz="quarter" idx="17" hasCustomPrompt="1"/>
          </p:nvPr>
        </p:nvSpPr>
        <p:spPr>
          <a:xfrm>
            <a:off x="4312920" y="1828799"/>
            <a:ext cx="356616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9" name="Content Placeholder 15">
            <a:extLst>
              <a:ext uri="{FF2B5EF4-FFF2-40B4-BE49-F238E27FC236}">
                <a16:creationId xmlns:a16="http://schemas.microsoft.com/office/drawing/2014/main" id="{8877E346-3F26-A83C-CEE1-3E0582A64E49}"/>
              </a:ext>
            </a:extLst>
          </p:cNvPr>
          <p:cNvSpPr>
            <a:spLocks noGrp="1"/>
          </p:cNvSpPr>
          <p:nvPr>
            <p:ph sz="quarter" idx="21" hasCustomPrompt="1"/>
          </p:nvPr>
        </p:nvSpPr>
        <p:spPr>
          <a:xfrm>
            <a:off x="4312920" y="2460813"/>
            <a:ext cx="3566160" cy="2399643"/>
          </a:xfrm>
        </p:spPr>
        <p:txBody>
          <a:bodyPr>
            <a:noAutofit/>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2" name="Text Placeholder 15">
            <a:extLst>
              <a:ext uri="{FF2B5EF4-FFF2-40B4-BE49-F238E27FC236}">
                <a16:creationId xmlns:a16="http://schemas.microsoft.com/office/drawing/2014/main" id="{049C2757-8494-EDBA-F4EF-E5E802C9BCA1}"/>
              </a:ext>
            </a:extLst>
          </p:cNvPr>
          <p:cNvSpPr>
            <a:spLocks noGrp="1"/>
          </p:cNvSpPr>
          <p:nvPr>
            <p:ph type="body" sz="quarter" idx="19" hasCustomPrompt="1"/>
          </p:nvPr>
        </p:nvSpPr>
        <p:spPr>
          <a:xfrm>
            <a:off x="8168641" y="1828799"/>
            <a:ext cx="356616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0" name="Content Placeholder 15">
            <a:extLst>
              <a:ext uri="{FF2B5EF4-FFF2-40B4-BE49-F238E27FC236}">
                <a16:creationId xmlns:a16="http://schemas.microsoft.com/office/drawing/2014/main" id="{849DF32A-0D36-B1BE-2EDA-7D63C1D9C64D}"/>
              </a:ext>
            </a:extLst>
          </p:cNvPr>
          <p:cNvSpPr>
            <a:spLocks noGrp="1"/>
          </p:cNvSpPr>
          <p:nvPr>
            <p:ph sz="quarter" idx="22" hasCustomPrompt="1"/>
          </p:nvPr>
        </p:nvSpPr>
        <p:spPr>
          <a:xfrm>
            <a:off x="8168641" y="2460813"/>
            <a:ext cx="3566160" cy="2399643"/>
          </a:xfrm>
        </p:spPr>
        <p:txBody>
          <a:bodyPr>
            <a:noAutofit/>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0" name="Text Placeholder 15">
            <a:extLst>
              <a:ext uri="{FF2B5EF4-FFF2-40B4-BE49-F238E27FC236}">
                <a16:creationId xmlns:a16="http://schemas.microsoft.com/office/drawing/2014/main" id="{C80B6166-046C-6745-DD2B-E16613CF9D81}"/>
              </a:ext>
            </a:extLst>
          </p:cNvPr>
          <p:cNvSpPr>
            <a:spLocks noGrp="1"/>
          </p:cNvSpPr>
          <p:nvPr>
            <p:ph type="body" sz="quarter" idx="23" hasCustomPrompt="1"/>
          </p:nvPr>
        </p:nvSpPr>
        <p:spPr>
          <a:xfrm>
            <a:off x="685800" y="5486400"/>
            <a:ext cx="3947887" cy="798906"/>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
        <p:nvSpPr>
          <p:cNvPr id="13" name="Text Placeholder 15">
            <a:extLst>
              <a:ext uri="{FF2B5EF4-FFF2-40B4-BE49-F238E27FC236}">
                <a16:creationId xmlns:a16="http://schemas.microsoft.com/office/drawing/2014/main" id="{6B4DEA0C-3353-6EEE-B298-148D228C9C02}"/>
              </a:ext>
            </a:extLst>
          </p:cNvPr>
          <p:cNvSpPr>
            <a:spLocks noGrp="1"/>
          </p:cNvSpPr>
          <p:nvPr>
            <p:ph type="body" sz="quarter" idx="24" hasCustomPrompt="1"/>
          </p:nvPr>
        </p:nvSpPr>
        <p:spPr>
          <a:xfrm>
            <a:off x="5166360" y="5486400"/>
            <a:ext cx="3947887" cy="798906"/>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3142312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cture + Content + Takeaway">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080C450F-5E5E-B55C-9C89-945B37D5D2BF}"/>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9814560" y="0"/>
            <a:ext cx="2377440" cy="6858000"/>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12" name="Picture Placeholder 6">
            <a:extLst>
              <a:ext uri="{FF2B5EF4-FFF2-40B4-BE49-F238E27FC236}">
                <a16:creationId xmlns:a16="http://schemas.microsoft.com/office/drawing/2014/main" id="{5FF11BF0-3B6F-68D6-55E7-49B8A8F09AC9}"/>
              </a:ext>
            </a:extLst>
          </p:cNvPr>
          <p:cNvSpPr>
            <a:spLocks noGrp="1"/>
          </p:cNvSpPr>
          <p:nvPr>
            <p:ph type="pic" sz="quarter" idx="26" hasCustomPrompt="1"/>
          </p:nvPr>
        </p:nvSpPr>
        <p:spPr>
          <a:xfrm>
            <a:off x="0" y="0"/>
            <a:ext cx="4216400" cy="6858000"/>
          </a:xfrm>
          <a:solidFill>
            <a:schemeClr val="accent1"/>
          </a:solidFill>
        </p:spPr>
        <p:txBody>
          <a:bodyPr bIns="1463040" anchor="ctr">
            <a:noAutofit/>
          </a:bodyPr>
          <a:lstStyle>
            <a:lvl1pPr marL="0" indent="0" algn="ctr">
              <a:buNone/>
              <a:defRPr sz="1800"/>
            </a:lvl1pPr>
          </a:lstStyle>
          <a:p>
            <a:r>
              <a:t>Use approved pictures from </a:t>
            </a:r>
            <a:br>
              <a:rPr/>
            </a:br>
            <a:r>
              <a:t>RGA Connect</a:t>
            </a:r>
          </a:p>
        </p:txBody>
      </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D98479CA-765E-4682-BB8F-C0D6F7542D8E}" type="datetime1">
              <a:rPr lang="en-US" smtClean="0"/>
              <a:t>9/11/2024</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645153" y="454495"/>
            <a:ext cx="4646486" cy="536106"/>
          </a:xfrm>
        </p:spPr>
        <p:txBody>
          <a:bodyPr>
            <a:noAutofit/>
          </a:bodyPr>
          <a:lstStyle/>
          <a:p>
            <a:r>
              <a:rPr dirty="0"/>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645153" y="998773"/>
            <a:ext cx="4646486"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22" name="Content Placeholder 11">
            <a:extLst>
              <a:ext uri="{FF2B5EF4-FFF2-40B4-BE49-F238E27FC236}">
                <a16:creationId xmlns:a16="http://schemas.microsoft.com/office/drawing/2014/main" id="{0203CCB6-CD62-3E6F-57ED-57E8F320E54B}"/>
              </a:ext>
            </a:extLst>
          </p:cNvPr>
          <p:cNvSpPr>
            <a:spLocks noGrp="1"/>
          </p:cNvSpPr>
          <p:nvPr>
            <p:ph sz="quarter" idx="22" hasCustomPrompt="1"/>
          </p:nvPr>
        </p:nvSpPr>
        <p:spPr>
          <a:xfrm>
            <a:off x="4645152" y="1828801"/>
            <a:ext cx="4646485" cy="4038599"/>
          </a:xfrm>
        </p:spPr>
        <p:txBody>
          <a:bodyPr>
            <a:noAutofit/>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p:txBody>
      </p:sp>
      <p:sp>
        <p:nvSpPr>
          <p:cNvPr id="28" name="Text Placeholder 15">
            <a:extLst>
              <a:ext uri="{FF2B5EF4-FFF2-40B4-BE49-F238E27FC236}">
                <a16:creationId xmlns:a16="http://schemas.microsoft.com/office/drawing/2014/main" id="{4261E536-F556-C1FE-64FD-5691BBC4FFFF}"/>
              </a:ext>
            </a:extLst>
          </p:cNvPr>
          <p:cNvSpPr>
            <a:spLocks noGrp="1"/>
          </p:cNvSpPr>
          <p:nvPr>
            <p:ph type="body" sz="quarter" idx="21" hasCustomPrompt="1"/>
          </p:nvPr>
        </p:nvSpPr>
        <p:spPr>
          <a:xfrm>
            <a:off x="10030968" y="1828800"/>
            <a:ext cx="185147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2674036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522B198-83D9-8DE5-575D-40E38037E967}"/>
              </a:ext>
            </a:extLst>
          </p:cNvPr>
          <p:cNvSpPr>
            <a:spLocks noGrp="1"/>
          </p:cNvSpPr>
          <p:nvPr>
            <p:ph type="pic" sz="quarter" idx="13" hasCustomPrompt="1"/>
          </p:nvPr>
        </p:nvSpPr>
        <p:spPr>
          <a:xfrm>
            <a:off x="1" y="1"/>
            <a:ext cx="6095999" cy="6857998"/>
          </a:xfrm>
          <a:solidFill>
            <a:schemeClr val="accent1"/>
          </a:solidFill>
        </p:spPr>
        <p:txBody>
          <a:bodyPr bIns="1463040" anchor="ctr"/>
          <a:lstStyle>
            <a:lvl1pPr marL="0" indent="0" algn="ctr">
              <a:buNone/>
              <a:defRPr sz="1800"/>
            </a:lvl1pPr>
          </a:lstStyle>
          <a:p>
            <a:r>
              <a:t>Use approved pictures from RGA Connect</a:t>
            </a:r>
          </a:p>
        </p:txBody>
      </p:sp>
      <p:sp>
        <p:nvSpPr>
          <p:cNvPr id="5" name="Slide Number Placeholder 4">
            <a:extLst>
              <a:ext uri="{FF2B5EF4-FFF2-40B4-BE49-F238E27FC236}">
                <a16:creationId xmlns:a16="http://schemas.microsoft.com/office/drawing/2014/main" id="{2D1F23BE-67DA-00D6-0B4C-55A5F620F338}"/>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4FAF8058-080C-4A2E-9CAC-4999107E71D5}"/>
              </a:ext>
            </a:extLst>
          </p:cNvPr>
          <p:cNvSpPr>
            <a:spLocks noGrp="1"/>
          </p:cNvSpPr>
          <p:nvPr>
            <p:ph type="dt" sz="half" idx="10"/>
          </p:nvPr>
        </p:nvSpPr>
        <p:spPr/>
        <p:txBody>
          <a:bodyPr/>
          <a:lstStyle/>
          <a:p>
            <a:fld id="{8B658AA2-8DAC-4712-A066-10FDDBD55142}" type="datetime1">
              <a:rPr lang="en-US" smtClean="0"/>
              <a:t>9/11/2024</a:t>
            </a:fld>
            <a:endParaRPr/>
          </a:p>
        </p:txBody>
      </p:sp>
      <p:sp>
        <p:nvSpPr>
          <p:cNvPr id="4" name="Footer Placeholder 3">
            <a:extLst>
              <a:ext uri="{FF2B5EF4-FFF2-40B4-BE49-F238E27FC236}">
                <a16:creationId xmlns:a16="http://schemas.microsoft.com/office/drawing/2014/main" id="{91CABF0D-808C-27C2-3373-2EE835AA0E5C}"/>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E42BEDDE-7654-6E48-57D8-F4E93E717B24}"/>
              </a:ext>
            </a:extLst>
          </p:cNvPr>
          <p:cNvSpPr>
            <a:spLocks noGrp="1"/>
          </p:cNvSpPr>
          <p:nvPr>
            <p:ph type="title" hasCustomPrompt="1"/>
          </p:nvPr>
        </p:nvSpPr>
        <p:spPr>
          <a:xfrm>
            <a:off x="6556249" y="454495"/>
            <a:ext cx="5178552" cy="536106"/>
          </a:xfrm>
        </p:spPr>
        <p:txBody>
          <a:bodyPr/>
          <a:lstStyle/>
          <a:p>
            <a:r>
              <a:rPr dirty="0"/>
              <a:t>Use sentence case for slide titles</a:t>
            </a:r>
          </a:p>
        </p:txBody>
      </p:sp>
      <p:sp>
        <p:nvSpPr>
          <p:cNvPr id="8" name="Text Placeholder 15">
            <a:extLst>
              <a:ext uri="{FF2B5EF4-FFF2-40B4-BE49-F238E27FC236}">
                <a16:creationId xmlns:a16="http://schemas.microsoft.com/office/drawing/2014/main" id="{379A38D2-64C8-E910-4B36-2F3313D158D8}"/>
              </a:ext>
            </a:extLst>
          </p:cNvPr>
          <p:cNvSpPr>
            <a:spLocks noGrp="1"/>
          </p:cNvSpPr>
          <p:nvPr>
            <p:ph type="body" sz="quarter" idx="14" hasCustomPrompt="1"/>
          </p:nvPr>
        </p:nvSpPr>
        <p:spPr>
          <a:xfrm>
            <a:off x="6556248" y="998773"/>
            <a:ext cx="517855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0" name="Content Placeholder 9">
            <a:extLst>
              <a:ext uri="{FF2B5EF4-FFF2-40B4-BE49-F238E27FC236}">
                <a16:creationId xmlns:a16="http://schemas.microsoft.com/office/drawing/2014/main" id="{29B53405-545B-53EB-48C9-D653EB389D6B}"/>
              </a:ext>
            </a:extLst>
          </p:cNvPr>
          <p:cNvSpPr>
            <a:spLocks noGrp="1"/>
          </p:cNvSpPr>
          <p:nvPr>
            <p:ph sz="quarter" idx="15" hasCustomPrompt="1"/>
          </p:nvPr>
        </p:nvSpPr>
        <p:spPr>
          <a:xfrm>
            <a:off x="6556249" y="1828801"/>
            <a:ext cx="5178552" cy="4038600"/>
          </a:xfrm>
        </p:spPr>
        <p:txBody>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295912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Layouts (don't use this layout)">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CD2C0D-0161-E03C-9C45-7E909083A29B}"/>
              </a:ext>
            </a:extLst>
          </p:cNvPr>
          <p:cNvSpPr txBox="1"/>
          <p:nvPr/>
        </p:nvSpPr>
        <p:spPr>
          <a:xfrm>
            <a:off x="99060" y="428179"/>
            <a:ext cx="11993880" cy="6001643"/>
          </a:xfrm>
          <a:prstGeom prst="rect">
            <a:avLst/>
          </a:prstGeom>
          <a:noFill/>
        </p:spPr>
        <p:txBody>
          <a:bodyPr wrap="square" rtlCol="0">
            <a:spAutoFit/>
          </a:bodyPr>
          <a:lstStyle/>
          <a:p>
            <a:pPr algn="ctr"/>
            <a:r>
              <a:rPr sz="9600">
                <a:solidFill>
                  <a:schemeClr val="tx1"/>
                </a:solidFill>
              </a:rPr>
              <a:t>Title &amp; Divider </a:t>
            </a:r>
            <a:br>
              <a:rPr sz="9600">
                <a:solidFill>
                  <a:schemeClr val="tx1"/>
                </a:solidFill>
              </a:rPr>
            </a:br>
            <a:r>
              <a:rPr sz="9600">
                <a:solidFill>
                  <a:schemeClr val="tx1"/>
                </a:solidFill>
              </a:rPr>
              <a:t>Slide Layouts</a:t>
            </a:r>
          </a:p>
          <a:p>
            <a:pPr algn="ctr"/>
            <a:r>
              <a:rPr sz="9600">
                <a:solidFill>
                  <a:schemeClr val="tx1"/>
                </a:solidFill>
              </a:rPr>
              <a:t>(more available</a:t>
            </a:r>
            <a:br>
              <a:rPr sz="9600">
                <a:solidFill>
                  <a:schemeClr val="tx1"/>
                </a:solidFill>
              </a:rPr>
            </a:br>
            <a:r>
              <a:rPr sz="9600">
                <a:solidFill>
                  <a:schemeClr val="tx1"/>
                </a:solidFill>
              </a:rPr>
              <a:t>on </a:t>
            </a:r>
            <a:r>
              <a:rPr sz="9600" b="1">
                <a:solidFill>
                  <a:schemeClr val="tx1"/>
                </a:solidFill>
              </a:rPr>
              <a:t>RGA Connect</a:t>
            </a:r>
            <a:r>
              <a:rPr sz="9600">
                <a:solidFill>
                  <a:schemeClr val="tx1"/>
                </a:solidFill>
              </a:rPr>
              <a:t>)</a:t>
            </a:r>
          </a:p>
        </p:txBody>
      </p:sp>
    </p:spTree>
    <p:extLst>
      <p:ext uri="{BB962C8B-B14F-4D97-AF65-F5344CB8AC3E}">
        <p14:creationId xmlns:p14="http://schemas.microsoft.com/office/powerpoint/2010/main" val="96450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ontent + Picture + Takeaway">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B074FF-F761-E77B-0F05-111CBDD94086}"/>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C2911D8A-B651-2530-FB9B-7995DC22D147}"/>
              </a:ext>
            </a:extLst>
          </p:cNvPr>
          <p:cNvSpPr>
            <a:spLocks noGrp="1"/>
          </p:cNvSpPr>
          <p:nvPr>
            <p:ph type="dt" sz="half" idx="10"/>
          </p:nvPr>
        </p:nvSpPr>
        <p:spPr/>
        <p:txBody>
          <a:bodyPr/>
          <a:lstStyle/>
          <a:p>
            <a:fld id="{298381FF-7ADB-4696-B15E-E15577CA955C}" type="datetime1">
              <a:rPr lang="en-US" smtClean="0"/>
              <a:t>9/11/2024</a:t>
            </a:fld>
            <a:endParaRPr/>
          </a:p>
        </p:txBody>
      </p:sp>
      <p:sp>
        <p:nvSpPr>
          <p:cNvPr id="4" name="Footer Placeholder 3">
            <a:extLst>
              <a:ext uri="{FF2B5EF4-FFF2-40B4-BE49-F238E27FC236}">
                <a16:creationId xmlns:a16="http://schemas.microsoft.com/office/drawing/2014/main" id="{CF57AFD9-5935-F7E3-1ABD-905BC5DB8A39}"/>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249D469E-FE24-7FA3-ED04-6749A1D97044}"/>
              </a:ext>
            </a:extLst>
          </p:cNvPr>
          <p:cNvSpPr>
            <a:spLocks noGrp="1"/>
          </p:cNvSpPr>
          <p:nvPr>
            <p:ph type="title" hasCustomPrompt="1"/>
          </p:nvPr>
        </p:nvSpPr>
        <p:spPr>
          <a:xfrm>
            <a:off x="457199" y="454495"/>
            <a:ext cx="7098031" cy="536106"/>
          </a:xfrm>
        </p:spPr>
        <p:txBody>
          <a:bodyPr/>
          <a:lstStyle/>
          <a:p>
            <a:r>
              <a:t>Use sentence case for slide titles</a:t>
            </a:r>
          </a:p>
        </p:txBody>
      </p:sp>
      <p:sp>
        <p:nvSpPr>
          <p:cNvPr id="10" name="Text Placeholder 15">
            <a:extLst>
              <a:ext uri="{FF2B5EF4-FFF2-40B4-BE49-F238E27FC236}">
                <a16:creationId xmlns:a16="http://schemas.microsoft.com/office/drawing/2014/main" id="{B23CBF65-E9BB-5D6F-2C38-4919075296D5}"/>
              </a:ext>
            </a:extLst>
          </p:cNvPr>
          <p:cNvSpPr>
            <a:spLocks noGrp="1"/>
          </p:cNvSpPr>
          <p:nvPr>
            <p:ph type="body" sz="quarter" idx="15" hasCustomPrompt="1"/>
          </p:nvPr>
        </p:nvSpPr>
        <p:spPr>
          <a:xfrm>
            <a:off x="457199" y="998773"/>
            <a:ext cx="7098031"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9" name="Content Placeholder 8">
            <a:extLst>
              <a:ext uri="{FF2B5EF4-FFF2-40B4-BE49-F238E27FC236}">
                <a16:creationId xmlns:a16="http://schemas.microsoft.com/office/drawing/2014/main" id="{CB4D2CA3-588F-3977-D9FB-F50D6B34AA2A}"/>
              </a:ext>
            </a:extLst>
          </p:cNvPr>
          <p:cNvSpPr>
            <a:spLocks noGrp="1"/>
          </p:cNvSpPr>
          <p:nvPr>
            <p:ph sz="quarter" idx="14" hasCustomPrompt="1"/>
          </p:nvPr>
        </p:nvSpPr>
        <p:spPr>
          <a:xfrm>
            <a:off x="455613" y="1828800"/>
            <a:ext cx="4932362" cy="4038600"/>
          </a:xfrm>
        </p:spPr>
        <p:txBody>
          <a:bodyPr/>
          <a:lstStyle>
            <a:lvl1pPr marL="356616" indent="-356616">
              <a:defRPr/>
            </a:lvl1pPr>
            <a:lvl2pPr marL="7315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4" name="Picture Placeholder 13">
            <a:extLst>
              <a:ext uri="{FF2B5EF4-FFF2-40B4-BE49-F238E27FC236}">
                <a16:creationId xmlns:a16="http://schemas.microsoft.com/office/drawing/2014/main" id="{C50FCFB3-23D7-0F1B-F932-19D4D0EC3EE7}"/>
              </a:ext>
            </a:extLst>
          </p:cNvPr>
          <p:cNvSpPr>
            <a:spLocks noGrp="1"/>
          </p:cNvSpPr>
          <p:nvPr>
            <p:ph type="pic" sz="quarter" idx="22" hasCustomPrompt="1"/>
          </p:nvPr>
        </p:nvSpPr>
        <p:spPr>
          <a:xfrm>
            <a:off x="7975600" y="0"/>
            <a:ext cx="4216400" cy="6858000"/>
          </a:xfrm>
          <a:custGeom>
            <a:avLst/>
            <a:gdLst>
              <a:gd name="connsiteX0" fmla="*/ 0 w 4216400"/>
              <a:gd name="connsiteY0" fmla="*/ 0 h 6858000"/>
              <a:gd name="connsiteX1" fmla="*/ 4216400 w 4216400"/>
              <a:gd name="connsiteY1" fmla="*/ 0 h 6858000"/>
              <a:gd name="connsiteX2" fmla="*/ 4216400 w 4216400"/>
              <a:gd name="connsiteY2" fmla="*/ 6858000 h 6858000"/>
              <a:gd name="connsiteX3" fmla="*/ 0 w 4216400"/>
              <a:gd name="connsiteY3" fmla="*/ 6858000 h 6858000"/>
              <a:gd name="connsiteX4" fmla="*/ 0 w 4216400"/>
              <a:gd name="connsiteY4" fmla="*/ 5926455 h 6858000"/>
              <a:gd name="connsiteX5" fmla="*/ 517523 w 4216400"/>
              <a:gd name="connsiteY5" fmla="*/ 5926455 h 6858000"/>
              <a:gd name="connsiteX6" fmla="*/ 517523 w 4216400"/>
              <a:gd name="connsiteY6" fmla="*/ 3607667 h 6858000"/>
              <a:gd name="connsiteX7" fmla="*/ 135995 w 4216400"/>
              <a:gd name="connsiteY7" fmla="*/ 3226139 h 6858000"/>
              <a:gd name="connsiteX8" fmla="*/ 0 w 4216400"/>
              <a:gd name="connsiteY8" fmla="*/ 32261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6400" h="6858000">
                <a:moveTo>
                  <a:pt x="0" y="0"/>
                </a:moveTo>
                <a:lnTo>
                  <a:pt x="4216400" y="0"/>
                </a:lnTo>
                <a:lnTo>
                  <a:pt x="4216400" y="6858000"/>
                </a:lnTo>
                <a:lnTo>
                  <a:pt x="0" y="6858000"/>
                </a:lnTo>
                <a:lnTo>
                  <a:pt x="0" y="5926455"/>
                </a:lnTo>
                <a:lnTo>
                  <a:pt x="517523" y="5926455"/>
                </a:lnTo>
                <a:lnTo>
                  <a:pt x="517523" y="3607667"/>
                </a:lnTo>
                <a:cubicBezTo>
                  <a:pt x="517523" y="3396955"/>
                  <a:pt x="346707" y="3226139"/>
                  <a:pt x="135995" y="3226139"/>
                </a:cubicBezTo>
                <a:lnTo>
                  <a:pt x="0" y="3226139"/>
                </a:lnTo>
                <a:close/>
              </a:path>
            </a:pathLst>
          </a:custGeom>
          <a:solidFill>
            <a:schemeClr val="accent1"/>
          </a:solidFill>
        </p:spPr>
        <p:txBody>
          <a:bodyPr wrap="square" bIns="1463040" anchor="ctr">
            <a:noAutofit/>
          </a:bodyPr>
          <a:lstStyle>
            <a:lvl1pPr marL="0" indent="0" algn="ctr">
              <a:buNone/>
              <a:defRPr sz="1800"/>
            </a:lvl1pPr>
          </a:lstStyle>
          <a:p>
            <a:pPr marL="0" marR="0" lvl="0" indent="0" algn="ctr" defTabSz="914400" rtl="0" eaLnBrk="1" fontAlgn="auto" latinLnBrk="0" hangingPunct="1">
              <a:lnSpc>
                <a:spcPct val="100000"/>
              </a:lnSpc>
              <a:spcBef>
                <a:spcPts val="1800"/>
              </a:spcBef>
              <a:spcAft>
                <a:spcPts val="0"/>
              </a:spcAft>
              <a:buClr>
                <a:schemeClr val="tx1">
                  <a:lumMod val="65000"/>
                  <a:lumOff val="35000"/>
                </a:schemeClr>
              </a:buClr>
              <a:buSzTx/>
              <a:buFont typeface="Wingdings" panose="05000000000000000000" pitchFamily="2" charset="2"/>
              <a:buNone/>
              <a:tabLst/>
              <a:defRPr/>
            </a:pPr>
            <a:r>
              <a:t>Use approved pictures from </a:t>
            </a:r>
            <a:br>
              <a:rPr/>
            </a:br>
            <a:r>
              <a:t>RGA Connect</a:t>
            </a:r>
          </a:p>
        </p:txBody>
      </p:sp>
      <p:sp>
        <p:nvSpPr>
          <p:cNvPr id="16" name="Text Placeholder 15">
            <a:extLst>
              <a:ext uri="{FF2B5EF4-FFF2-40B4-BE49-F238E27FC236}">
                <a16:creationId xmlns:a16="http://schemas.microsoft.com/office/drawing/2014/main" id="{7E51423B-A9B3-3881-71A9-B453F4F78280}"/>
              </a:ext>
            </a:extLst>
          </p:cNvPr>
          <p:cNvSpPr>
            <a:spLocks noGrp="1"/>
          </p:cNvSpPr>
          <p:nvPr>
            <p:ph type="body" sz="quarter" idx="21" hasCustomPrompt="1"/>
          </p:nvPr>
        </p:nvSpPr>
        <p:spPr>
          <a:xfrm>
            <a:off x="6023208" y="3457405"/>
            <a:ext cx="2225443" cy="2244091"/>
          </a:xfrm>
        </p:spPr>
        <p:txBody>
          <a:bodyPr/>
          <a:lstStyle>
            <a:lvl1pPr marL="0" indent="0">
              <a:spcBef>
                <a:spcPts val="1800"/>
              </a:spcBef>
              <a:buFont typeface="Arial" panose="020B0604020202020204" pitchFamily="34" charset="0"/>
              <a:buChar char="​"/>
              <a:defRPr sz="1800">
                <a:solidFill>
                  <a:schemeClr val="bg1"/>
                </a:solidFill>
              </a:defRPr>
            </a:lvl1pPr>
            <a:lvl2pPr marL="228600" indent="-228600">
              <a:spcBef>
                <a:spcPts val="1200"/>
              </a:spcBef>
              <a:buClr>
                <a:schemeClr val="bg1"/>
              </a:buClr>
              <a:buFont typeface="Wingdings" panose="05000000000000000000" pitchFamily="2" charset="2"/>
              <a:buChar char="§"/>
              <a:defRPr sz="1600">
                <a:solidFill>
                  <a:schemeClr val="bg1"/>
                </a:solidFill>
              </a:defRPr>
            </a:lvl2pPr>
            <a:lvl3pPr marL="228600" indent="-228600">
              <a:spcBef>
                <a:spcPts val="1200"/>
              </a:spcBef>
              <a:buClr>
                <a:schemeClr val="bg1"/>
              </a:buClr>
              <a:buFont typeface="Wingdings" panose="05000000000000000000" pitchFamily="2" charset="2"/>
              <a:buChar char="§"/>
              <a:defRPr sz="1600">
                <a:solidFill>
                  <a:schemeClr val="bg1"/>
                </a:solidFill>
              </a:defRPr>
            </a:lvl3pPr>
            <a:lvl4pPr marL="228600" indent="-228600">
              <a:spcBef>
                <a:spcPts val="1200"/>
              </a:spcBef>
              <a:buClr>
                <a:schemeClr val="bg1"/>
              </a:buClr>
              <a:buFont typeface="Wingdings" panose="05000000000000000000" pitchFamily="2" charset="2"/>
              <a:buChar char="§"/>
              <a:defRPr sz="1600">
                <a:solidFill>
                  <a:schemeClr val="bg1"/>
                </a:solidFill>
              </a:defRPr>
            </a:lvl4pPr>
            <a:lvl5pPr marL="228600" indent="-228600">
              <a:spcBef>
                <a:spcPts val="1200"/>
              </a:spcBef>
              <a:buClr>
                <a:schemeClr val="bg1"/>
              </a:buClr>
              <a:buFont typeface="Wingdings" panose="05000000000000000000" pitchFamily="2" charset="2"/>
              <a:buChar char="§"/>
              <a:defRPr sz="1600">
                <a:solidFill>
                  <a:schemeClr val="bg1"/>
                </a:solidFill>
              </a:defRPr>
            </a:lvl5pPr>
            <a:lvl6pPr marL="228600" indent="-228600">
              <a:spcBef>
                <a:spcPts val="1200"/>
              </a:spcBef>
              <a:buClr>
                <a:schemeClr val="bg1"/>
              </a:buClr>
              <a:buFont typeface="Wingdings" panose="05000000000000000000" pitchFamily="2" charset="2"/>
              <a:buChar char="§"/>
              <a:defRPr sz="1600">
                <a:solidFill>
                  <a:schemeClr val="bg1"/>
                </a:solidFill>
              </a:defRPr>
            </a:lvl6pPr>
            <a:lvl7pPr marL="228600" indent="-228600">
              <a:spcBef>
                <a:spcPts val="1200"/>
              </a:spcBef>
              <a:buClr>
                <a:schemeClr val="bg1"/>
              </a:buClr>
              <a:buFont typeface="Wingdings" panose="05000000000000000000" pitchFamily="2" charset="2"/>
              <a:buChar char="§"/>
              <a:defRPr sz="1600">
                <a:solidFill>
                  <a:schemeClr val="bg1"/>
                </a:solidFill>
              </a:defRPr>
            </a:lvl7pPr>
            <a:lvl8pPr marL="228600" indent="-228600">
              <a:spcBef>
                <a:spcPts val="1200"/>
              </a:spcBef>
              <a:buClr>
                <a:schemeClr val="bg1"/>
              </a:buClr>
              <a:buFont typeface="Wingdings" panose="05000000000000000000" pitchFamily="2" charset="2"/>
              <a:buChar char="§"/>
              <a:defRPr sz="1600">
                <a:solidFill>
                  <a:schemeClr val="bg1"/>
                </a:solidFill>
              </a:defRPr>
            </a:lvl8pPr>
            <a:lvl9pPr marL="228600" indent="-228600">
              <a:spcBef>
                <a:spcPts val="1200"/>
              </a:spcBef>
              <a:buClr>
                <a:schemeClr val="bg1"/>
              </a:buClr>
              <a:buFont typeface="Wingdings" panose="05000000000000000000" pitchFamily="2" charset="2"/>
              <a:buChar char="§"/>
              <a:defRPr sz="1600">
                <a:solidFill>
                  <a:schemeClr val="bg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1867126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Pictures + Captions 1">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C71FF667-B936-6054-4A28-5A3F0BA3C5D8}"/>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ABB369-86EC-B202-D205-4E9E178AD56D}"/>
              </a:ext>
            </a:extLst>
          </p:cNvPr>
          <p:cNvSpPr>
            <a:spLocks noGrp="1"/>
          </p:cNvSpPr>
          <p:nvPr>
            <p:ph type="title" hasCustomPrompt="1"/>
          </p:nvPr>
        </p:nvSpPr>
        <p:spPr/>
        <p:txBody>
          <a:bodyPr/>
          <a:lstStyle/>
          <a:p>
            <a:r>
              <a:t>Use sentence case for slide titles</a:t>
            </a:r>
          </a:p>
        </p:txBody>
      </p:sp>
      <p:sp>
        <p:nvSpPr>
          <p:cNvPr id="20" name="Text Placeholder 15">
            <a:extLst>
              <a:ext uri="{FF2B5EF4-FFF2-40B4-BE49-F238E27FC236}">
                <a16:creationId xmlns:a16="http://schemas.microsoft.com/office/drawing/2014/main" id="{81082B8A-83EF-2B26-3603-975E135724A9}"/>
              </a:ext>
            </a:extLst>
          </p:cNvPr>
          <p:cNvSpPr>
            <a:spLocks noGrp="1"/>
          </p:cNvSpPr>
          <p:nvPr>
            <p:ph type="body" sz="quarter" idx="15" hasCustomPrompt="1"/>
          </p:nvPr>
        </p:nvSpPr>
        <p:spPr>
          <a:xfrm>
            <a:off x="457198" y="998773"/>
            <a:ext cx="1127455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7" name="Text Placeholder 15">
            <a:extLst>
              <a:ext uri="{FF2B5EF4-FFF2-40B4-BE49-F238E27FC236}">
                <a16:creationId xmlns:a16="http://schemas.microsoft.com/office/drawing/2014/main" id="{2F47FA80-D938-E2EB-09C8-F215F1168E9B}"/>
              </a:ext>
            </a:extLst>
          </p:cNvPr>
          <p:cNvSpPr>
            <a:spLocks noGrp="1"/>
          </p:cNvSpPr>
          <p:nvPr>
            <p:ph type="body" sz="quarter" idx="13" hasCustomPrompt="1"/>
          </p:nvPr>
        </p:nvSpPr>
        <p:spPr>
          <a:xfrm>
            <a:off x="457200" y="1676399"/>
            <a:ext cx="3424210" cy="990601"/>
          </a:xfrm>
        </p:spPr>
        <p:txBody>
          <a:bodyPr/>
          <a:lstStyle>
            <a:lvl1pPr marL="0" indent="0">
              <a:spcBef>
                <a:spcPts val="0"/>
              </a:spcBef>
              <a:buNone/>
              <a:defRPr sz="20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lang="en-US" dirty="0"/>
              <a:t>Heading / topic / caption, use sentence case</a:t>
            </a:r>
          </a:p>
        </p:txBody>
      </p:sp>
      <p:sp>
        <p:nvSpPr>
          <p:cNvPr id="14" name="Picture Placeholder 6">
            <a:extLst>
              <a:ext uri="{FF2B5EF4-FFF2-40B4-BE49-F238E27FC236}">
                <a16:creationId xmlns:a16="http://schemas.microsoft.com/office/drawing/2014/main" id="{F6D42540-A7E4-B4D5-24E0-D1BB910D3E8A}"/>
              </a:ext>
            </a:extLst>
          </p:cNvPr>
          <p:cNvSpPr>
            <a:spLocks noGrp="1"/>
          </p:cNvSpPr>
          <p:nvPr>
            <p:ph type="pic" sz="quarter" idx="26" hasCustomPrompt="1"/>
          </p:nvPr>
        </p:nvSpPr>
        <p:spPr>
          <a:xfrm>
            <a:off x="0" y="2819399"/>
            <a:ext cx="4041648" cy="4038601"/>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18" name="Text Placeholder 15">
            <a:extLst>
              <a:ext uri="{FF2B5EF4-FFF2-40B4-BE49-F238E27FC236}">
                <a16:creationId xmlns:a16="http://schemas.microsoft.com/office/drawing/2014/main" id="{4E2F4F3D-C8B6-CB75-3F41-CCAF78752F73}"/>
              </a:ext>
            </a:extLst>
          </p:cNvPr>
          <p:cNvSpPr>
            <a:spLocks noGrp="1"/>
          </p:cNvSpPr>
          <p:nvPr>
            <p:ph type="body" sz="quarter" idx="29" hasCustomPrompt="1"/>
          </p:nvPr>
        </p:nvSpPr>
        <p:spPr>
          <a:xfrm>
            <a:off x="4230910" y="1676399"/>
            <a:ext cx="3541485" cy="990601"/>
          </a:xfrm>
        </p:spPr>
        <p:txBody>
          <a:bodyPr/>
          <a:lstStyle>
            <a:lvl1pPr marL="0" indent="0">
              <a:spcBef>
                <a:spcPts val="0"/>
              </a:spcBef>
              <a:buNone/>
              <a:defRPr sz="20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lang="en-US" dirty="0"/>
              <a:t>Heading / topic / caption, use sentence case</a:t>
            </a:r>
          </a:p>
        </p:txBody>
      </p:sp>
      <p:sp>
        <p:nvSpPr>
          <p:cNvPr id="15" name="Picture Placeholder 6">
            <a:extLst>
              <a:ext uri="{FF2B5EF4-FFF2-40B4-BE49-F238E27FC236}">
                <a16:creationId xmlns:a16="http://schemas.microsoft.com/office/drawing/2014/main" id="{BD424D0B-766B-19A9-E370-E4DDF13AF9B8}"/>
              </a:ext>
            </a:extLst>
          </p:cNvPr>
          <p:cNvSpPr>
            <a:spLocks noGrp="1"/>
          </p:cNvSpPr>
          <p:nvPr>
            <p:ph type="pic" sz="quarter" idx="27" hasCustomPrompt="1"/>
          </p:nvPr>
        </p:nvSpPr>
        <p:spPr>
          <a:xfrm>
            <a:off x="4075176" y="2819400"/>
            <a:ext cx="4041648" cy="4038600"/>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19" name="Text Placeholder 15">
            <a:extLst>
              <a:ext uri="{FF2B5EF4-FFF2-40B4-BE49-F238E27FC236}">
                <a16:creationId xmlns:a16="http://schemas.microsoft.com/office/drawing/2014/main" id="{D7B9AE3F-C0F0-881D-F7B1-37D903B5A24E}"/>
              </a:ext>
            </a:extLst>
          </p:cNvPr>
          <p:cNvSpPr>
            <a:spLocks noGrp="1"/>
          </p:cNvSpPr>
          <p:nvPr>
            <p:ph type="body" sz="quarter" idx="30" hasCustomPrompt="1"/>
          </p:nvPr>
        </p:nvSpPr>
        <p:spPr>
          <a:xfrm>
            <a:off x="8323938" y="1676399"/>
            <a:ext cx="3429000" cy="990601"/>
          </a:xfrm>
        </p:spPr>
        <p:txBody>
          <a:bodyPr/>
          <a:lstStyle>
            <a:lvl1pPr marL="0" indent="0">
              <a:spcBef>
                <a:spcPts val="0"/>
              </a:spcBef>
              <a:buNone/>
              <a:defRPr sz="20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lang="en-US" dirty="0"/>
              <a:t>Heading / topic / caption, use sentence case</a:t>
            </a:r>
          </a:p>
        </p:txBody>
      </p:sp>
      <p:sp>
        <p:nvSpPr>
          <p:cNvPr id="16" name="Picture Placeholder 6">
            <a:extLst>
              <a:ext uri="{FF2B5EF4-FFF2-40B4-BE49-F238E27FC236}">
                <a16:creationId xmlns:a16="http://schemas.microsoft.com/office/drawing/2014/main" id="{FB5470EE-9C30-08BB-8E5D-AFCA4DFED2D8}"/>
              </a:ext>
            </a:extLst>
          </p:cNvPr>
          <p:cNvSpPr>
            <a:spLocks noGrp="1"/>
          </p:cNvSpPr>
          <p:nvPr>
            <p:ph type="pic" sz="quarter" idx="28" hasCustomPrompt="1"/>
          </p:nvPr>
        </p:nvSpPr>
        <p:spPr>
          <a:xfrm>
            <a:off x="8150352" y="2819400"/>
            <a:ext cx="4041648" cy="4038600"/>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5" name="Slide Number Placeholder 4">
            <a:extLst>
              <a:ext uri="{FF2B5EF4-FFF2-40B4-BE49-F238E27FC236}">
                <a16:creationId xmlns:a16="http://schemas.microsoft.com/office/drawing/2014/main" id="{463D9CCE-0A8B-D9CF-3F68-53DEBC82425D}"/>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9762122F-3EA3-C250-1A57-C0BAEEF06EA6}"/>
              </a:ext>
            </a:extLst>
          </p:cNvPr>
          <p:cNvSpPr>
            <a:spLocks noGrp="1"/>
          </p:cNvSpPr>
          <p:nvPr>
            <p:ph type="dt" sz="half" idx="10"/>
          </p:nvPr>
        </p:nvSpPr>
        <p:spPr/>
        <p:txBody>
          <a:bodyPr/>
          <a:lstStyle/>
          <a:p>
            <a:fld id="{DAA2605C-CE76-4327-AFAB-38AE54ABA9A9}" type="datetime1">
              <a:rPr lang="en-US" smtClean="0"/>
              <a:t>9/11/2024</a:t>
            </a:fld>
            <a:endParaRPr/>
          </a:p>
        </p:txBody>
      </p:sp>
      <p:sp>
        <p:nvSpPr>
          <p:cNvPr id="4" name="Footer Placeholder 3">
            <a:extLst>
              <a:ext uri="{FF2B5EF4-FFF2-40B4-BE49-F238E27FC236}">
                <a16:creationId xmlns:a16="http://schemas.microsoft.com/office/drawing/2014/main" id="{F7A9B8BB-0500-23D7-0768-9E811BBFE724}"/>
              </a:ext>
            </a:extLst>
          </p:cNvPr>
          <p:cNvSpPr>
            <a:spLocks noGrp="1"/>
          </p:cNvSpPr>
          <p:nvPr>
            <p:ph type="ftr" sz="quarter" idx="11"/>
          </p:nvPr>
        </p:nvSpPr>
        <p:spPr/>
        <p:txBody>
          <a:bodyPr/>
          <a:lstStyle/>
          <a:p>
            <a:endParaRPr/>
          </a:p>
        </p:txBody>
      </p:sp>
      <p:cxnSp>
        <p:nvCxnSpPr>
          <p:cNvPr id="12" name="Straight Connector 11">
            <a:extLst>
              <a:ext uri="{FF2B5EF4-FFF2-40B4-BE49-F238E27FC236}">
                <a16:creationId xmlns:a16="http://schemas.microsoft.com/office/drawing/2014/main" id="{3FE84BA8-4C40-8E87-9ABE-AC61C42EC8CE}"/>
              </a:ext>
              <a:ext uri="{C183D7F6-B498-43B3-948B-1728B52AA6E4}">
                <adec:decorative xmlns:adec="http://schemas.microsoft.com/office/drawing/2017/decorative" val="1"/>
              </a:ext>
            </a:extLst>
          </p:cNvPr>
          <p:cNvCxnSpPr/>
          <p:nvPr/>
        </p:nvCxnSpPr>
        <p:spPr>
          <a:xfrm flipV="1">
            <a:off x="4058412" y="1644650"/>
            <a:ext cx="0" cy="1022350"/>
          </a:xfrm>
          <a:prstGeom prst="line">
            <a:avLst/>
          </a:prstGeom>
          <a:ln w="12700">
            <a:solidFill>
              <a:srgbClr val="D1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398977-7D07-8A5E-6786-81E35D9257A2}"/>
              </a:ext>
              <a:ext uri="{C183D7F6-B498-43B3-948B-1728B52AA6E4}">
                <adec:decorative xmlns:adec="http://schemas.microsoft.com/office/drawing/2017/decorative" val="1"/>
              </a:ext>
            </a:extLst>
          </p:cNvPr>
          <p:cNvCxnSpPr/>
          <p:nvPr/>
        </p:nvCxnSpPr>
        <p:spPr>
          <a:xfrm flipV="1">
            <a:off x="8133588" y="1644650"/>
            <a:ext cx="0" cy="1022350"/>
          </a:xfrm>
          <a:prstGeom prst="line">
            <a:avLst/>
          </a:prstGeom>
          <a:ln w="12700">
            <a:solidFill>
              <a:srgbClr val="D1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933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Pictures + Captions 2">
    <p:spTree>
      <p:nvGrpSpPr>
        <p:cNvPr id="1" name=""/>
        <p:cNvGrpSpPr/>
        <p:nvPr/>
      </p:nvGrpSpPr>
      <p:grpSpPr>
        <a:xfrm>
          <a:off x="0" y="0"/>
          <a:ext cx="0" cy="0"/>
          <a:chOff x="0" y="0"/>
          <a:chExt cx="0" cy="0"/>
        </a:xfrm>
      </p:grpSpPr>
      <p:sp>
        <p:nvSpPr>
          <p:cNvPr id="7" name="Do not remove" hidden="1">
            <a:extLst>
              <a:ext uri="{FF2B5EF4-FFF2-40B4-BE49-F238E27FC236}">
                <a16:creationId xmlns:a16="http://schemas.microsoft.com/office/drawing/2014/main" id="{DD37E31E-4B36-2AF5-10F6-43670CCB7249}"/>
              </a:ext>
            </a:extLst>
          </p:cNvPr>
          <p:cNvSpPr/>
          <p:nvPr>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lide Number Placeholder 4">
            <a:extLst>
              <a:ext uri="{FF2B5EF4-FFF2-40B4-BE49-F238E27FC236}">
                <a16:creationId xmlns:a16="http://schemas.microsoft.com/office/drawing/2014/main" id="{463D9CCE-0A8B-D9CF-3F68-53DEBC82425D}"/>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9762122F-3EA3-C250-1A57-C0BAEEF06EA6}"/>
              </a:ext>
            </a:extLst>
          </p:cNvPr>
          <p:cNvSpPr>
            <a:spLocks noGrp="1"/>
          </p:cNvSpPr>
          <p:nvPr>
            <p:ph type="dt" sz="half" idx="10"/>
          </p:nvPr>
        </p:nvSpPr>
        <p:spPr/>
        <p:txBody>
          <a:bodyPr/>
          <a:lstStyle/>
          <a:p>
            <a:fld id="{3237CF78-85A9-4E91-B28B-6C77C48E6745}" type="datetime1">
              <a:rPr lang="en-US" smtClean="0"/>
              <a:t>9/11/2024</a:t>
            </a:fld>
            <a:endParaRPr/>
          </a:p>
        </p:txBody>
      </p:sp>
      <p:sp>
        <p:nvSpPr>
          <p:cNvPr id="4" name="Footer Placeholder 3">
            <a:extLst>
              <a:ext uri="{FF2B5EF4-FFF2-40B4-BE49-F238E27FC236}">
                <a16:creationId xmlns:a16="http://schemas.microsoft.com/office/drawing/2014/main" id="{F7A9B8BB-0500-23D7-0768-9E811BBFE724}"/>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59ABB369-86EC-B202-D205-4E9E178AD56D}"/>
              </a:ext>
            </a:extLst>
          </p:cNvPr>
          <p:cNvSpPr>
            <a:spLocks noGrp="1"/>
          </p:cNvSpPr>
          <p:nvPr>
            <p:ph type="title" hasCustomPrompt="1"/>
          </p:nvPr>
        </p:nvSpPr>
        <p:spPr/>
        <p:txBody>
          <a:bodyPr/>
          <a:lstStyle/>
          <a:p>
            <a:r>
              <a:t>Use sentence case for slide titles</a:t>
            </a:r>
          </a:p>
        </p:txBody>
      </p:sp>
      <p:sp>
        <p:nvSpPr>
          <p:cNvPr id="22" name="Text Placeholder 15">
            <a:extLst>
              <a:ext uri="{FF2B5EF4-FFF2-40B4-BE49-F238E27FC236}">
                <a16:creationId xmlns:a16="http://schemas.microsoft.com/office/drawing/2014/main" id="{90FB0641-3DB2-BBC6-A092-A5401FB633D1}"/>
              </a:ext>
            </a:extLst>
          </p:cNvPr>
          <p:cNvSpPr>
            <a:spLocks noGrp="1"/>
          </p:cNvSpPr>
          <p:nvPr>
            <p:ph type="body" sz="quarter" idx="15" hasCustomPrompt="1"/>
          </p:nvPr>
        </p:nvSpPr>
        <p:spPr>
          <a:xfrm>
            <a:off x="457198" y="998773"/>
            <a:ext cx="1127455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4" name="Picture Placeholder 6">
            <a:extLst>
              <a:ext uri="{FF2B5EF4-FFF2-40B4-BE49-F238E27FC236}">
                <a16:creationId xmlns:a16="http://schemas.microsoft.com/office/drawing/2014/main" id="{F6D42540-A7E4-B4D5-24E0-D1BB910D3E8A}"/>
              </a:ext>
            </a:extLst>
          </p:cNvPr>
          <p:cNvSpPr>
            <a:spLocks noGrp="1"/>
          </p:cNvSpPr>
          <p:nvPr>
            <p:ph type="pic" sz="quarter" idx="26" hasCustomPrompt="1"/>
          </p:nvPr>
        </p:nvSpPr>
        <p:spPr>
          <a:xfrm>
            <a:off x="0" y="1659164"/>
            <a:ext cx="4041648" cy="3581401"/>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17" name="Text Placeholder 15">
            <a:extLst>
              <a:ext uri="{FF2B5EF4-FFF2-40B4-BE49-F238E27FC236}">
                <a16:creationId xmlns:a16="http://schemas.microsoft.com/office/drawing/2014/main" id="{2F47FA80-D938-E2EB-09C8-F215F1168E9B}"/>
              </a:ext>
            </a:extLst>
          </p:cNvPr>
          <p:cNvSpPr>
            <a:spLocks noGrp="1"/>
          </p:cNvSpPr>
          <p:nvPr>
            <p:ph type="body" sz="quarter" idx="13" hasCustomPrompt="1"/>
          </p:nvPr>
        </p:nvSpPr>
        <p:spPr>
          <a:xfrm>
            <a:off x="457200" y="5364480"/>
            <a:ext cx="3424210" cy="588646"/>
          </a:xfrm>
        </p:spPr>
        <p:txBody>
          <a:bodyPr/>
          <a:lstStyle>
            <a:lvl1pPr marL="0" indent="0">
              <a:spcBef>
                <a:spcPts val="0"/>
              </a:spcBef>
              <a:buNone/>
              <a:defRPr sz="18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dirty="0"/>
              <a:t>Heading / topic / caption</a:t>
            </a:r>
            <a:r>
              <a:rPr lang="en-US" dirty="0"/>
              <a:t>, use sentence case</a:t>
            </a:r>
            <a:endParaRPr dirty="0"/>
          </a:p>
        </p:txBody>
      </p:sp>
      <p:sp>
        <p:nvSpPr>
          <p:cNvPr id="15" name="Picture Placeholder 6">
            <a:extLst>
              <a:ext uri="{FF2B5EF4-FFF2-40B4-BE49-F238E27FC236}">
                <a16:creationId xmlns:a16="http://schemas.microsoft.com/office/drawing/2014/main" id="{BD424D0B-766B-19A9-E370-E4DDF13AF9B8}"/>
              </a:ext>
            </a:extLst>
          </p:cNvPr>
          <p:cNvSpPr>
            <a:spLocks noGrp="1"/>
          </p:cNvSpPr>
          <p:nvPr>
            <p:ph type="pic" sz="quarter" idx="27" hasCustomPrompt="1"/>
          </p:nvPr>
        </p:nvSpPr>
        <p:spPr>
          <a:xfrm>
            <a:off x="4075176" y="1659164"/>
            <a:ext cx="4041648" cy="3581401"/>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18" name="Text Placeholder 15">
            <a:extLst>
              <a:ext uri="{FF2B5EF4-FFF2-40B4-BE49-F238E27FC236}">
                <a16:creationId xmlns:a16="http://schemas.microsoft.com/office/drawing/2014/main" id="{4E2F4F3D-C8B6-CB75-3F41-CCAF78752F73}"/>
              </a:ext>
            </a:extLst>
          </p:cNvPr>
          <p:cNvSpPr>
            <a:spLocks noGrp="1"/>
          </p:cNvSpPr>
          <p:nvPr>
            <p:ph type="body" sz="quarter" idx="29" hasCustomPrompt="1"/>
          </p:nvPr>
        </p:nvSpPr>
        <p:spPr>
          <a:xfrm>
            <a:off x="4230910" y="5364480"/>
            <a:ext cx="3541485" cy="588646"/>
          </a:xfrm>
        </p:spPr>
        <p:txBody>
          <a:bodyPr/>
          <a:lstStyle>
            <a:lvl1pPr marL="0" indent="0">
              <a:spcBef>
                <a:spcPts val="0"/>
              </a:spcBef>
              <a:buNone/>
              <a:defRPr sz="18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lang="en-US" dirty="0"/>
              <a:t>Heading / topic / caption, use sentence case</a:t>
            </a:r>
          </a:p>
        </p:txBody>
      </p:sp>
      <p:sp>
        <p:nvSpPr>
          <p:cNvPr id="16" name="Picture Placeholder 6">
            <a:extLst>
              <a:ext uri="{FF2B5EF4-FFF2-40B4-BE49-F238E27FC236}">
                <a16:creationId xmlns:a16="http://schemas.microsoft.com/office/drawing/2014/main" id="{FB5470EE-9C30-08BB-8E5D-AFCA4DFED2D8}"/>
              </a:ext>
            </a:extLst>
          </p:cNvPr>
          <p:cNvSpPr>
            <a:spLocks noGrp="1"/>
          </p:cNvSpPr>
          <p:nvPr>
            <p:ph type="pic" sz="quarter" idx="28" hasCustomPrompt="1"/>
          </p:nvPr>
        </p:nvSpPr>
        <p:spPr>
          <a:xfrm>
            <a:off x="8150352" y="1659164"/>
            <a:ext cx="4041648" cy="3581401"/>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19" name="Text Placeholder 15">
            <a:extLst>
              <a:ext uri="{FF2B5EF4-FFF2-40B4-BE49-F238E27FC236}">
                <a16:creationId xmlns:a16="http://schemas.microsoft.com/office/drawing/2014/main" id="{D7B9AE3F-C0F0-881D-F7B1-37D903B5A24E}"/>
              </a:ext>
            </a:extLst>
          </p:cNvPr>
          <p:cNvSpPr>
            <a:spLocks noGrp="1"/>
          </p:cNvSpPr>
          <p:nvPr>
            <p:ph type="body" sz="quarter" idx="30" hasCustomPrompt="1"/>
          </p:nvPr>
        </p:nvSpPr>
        <p:spPr>
          <a:xfrm>
            <a:off x="8323938" y="5364480"/>
            <a:ext cx="3429000" cy="588646"/>
          </a:xfrm>
        </p:spPr>
        <p:txBody>
          <a:bodyPr/>
          <a:lstStyle>
            <a:lvl1pPr marL="0" indent="0">
              <a:spcBef>
                <a:spcPts val="0"/>
              </a:spcBef>
              <a:buNone/>
              <a:defRPr sz="18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lang="en-US" dirty="0"/>
              <a:t>Heading / topic / caption, use sentence case</a:t>
            </a:r>
          </a:p>
        </p:txBody>
      </p:sp>
    </p:spTree>
    <p:extLst>
      <p:ext uri="{BB962C8B-B14F-4D97-AF65-F5344CB8AC3E}">
        <p14:creationId xmlns:p14="http://schemas.microsoft.com/office/powerpoint/2010/main" val="2314987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cked Stat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71CAEA-8F8E-312F-E2DE-64877C417816}"/>
              </a:ext>
            </a:extLst>
          </p:cNvPr>
          <p:cNvSpPr>
            <a:spLocks noGrp="1"/>
          </p:cNvSpPr>
          <p:nvPr>
            <p:ph type="sldNum" sz="quarter" idx="12"/>
          </p:nvPr>
        </p:nvSpPr>
        <p:spPr/>
        <p:txBody>
          <a:bodyPr/>
          <a:lstStyle/>
          <a:p>
            <a:fld id="{A7D4F30D-40DB-4D14-92A8-71EC94CA5371}" type="slidenum">
              <a:rPr/>
              <a:pPr/>
              <a:t>‹Nº›</a:t>
            </a:fld>
            <a:endParaRPr/>
          </a:p>
        </p:txBody>
      </p:sp>
      <p:sp>
        <p:nvSpPr>
          <p:cNvPr id="3" name="Date Placeholder 2">
            <a:extLst>
              <a:ext uri="{FF2B5EF4-FFF2-40B4-BE49-F238E27FC236}">
                <a16:creationId xmlns:a16="http://schemas.microsoft.com/office/drawing/2014/main" id="{580A87D4-9E57-E920-24C4-BC3B2A6657B8}"/>
              </a:ext>
            </a:extLst>
          </p:cNvPr>
          <p:cNvSpPr>
            <a:spLocks noGrp="1"/>
          </p:cNvSpPr>
          <p:nvPr>
            <p:ph type="dt" sz="half" idx="10"/>
          </p:nvPr>
        </p:nvSpPr>
        <p:spPr/>
        <p:txBody>
          <a:bodyPr/>
          <a:lstStyle/>
          <a:p>
            <a:fld id="{C08B3531-7211-4B14-9C21-A09AAA35F375}" type="datetime1">
              <a:rPr lang="en-US" smtClean="0"/>
              <a:t>9/11/2024</a:t>
            </a:fld>
            <a:endParaRPr/>
          </a:p>
        </p:txBody>
      </p:sp>
      <p:sp>
        <p:nvSpPr>
          <p:cNvPr id="4" name="Footer Placeholder 3">
            <a:extLst>
              <a:ext uri="{FF2B5EF4-FFF2-40B4-BE49-F238E27FC236}">
                <a16:creationId xmlns:a16="http://schemas.microsoft.com/office/drawing/2014/main" id="{4423DE77-553E-0F34-B1F0-6FFA0553F8A8}"/>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23C0EC01-2961-4A4C-D12C-7F5C934B0E87}"/>
              </a:ext>
            </a:extLst>
          </p:cNvPr>
          <p:cNvSpPr>
            <a:spLocks noGrp="1"/>
          </p:cNvSpPr>
          <p:nvPr>
            <p:ph type="title" hasCustomPrompt="1"/>
          </p:nvPr>
        </p:nvSpPr>
        <p:spPr>
          <a:xfrm>
            <a:off x="6985002" y="1600200"/>
            <a:ext cx="4749797" cy="1121645"/>
          </a:xfrm>
        </p:spPr>
        <p:txBody>
          <a:bodyPr/>
          <a:lstStyle/>
          <a:p>
            <a:r>
              <a:t>Use sentence case for slide titles</a:t>
            </a:r>
          </a:p>
        </p:txBody>
      </p:sp>
      <p:sp>
        <p:nvSpPr>
          <p:cNvPr id="18" name="Text Placeholder 15">
            <a:extLst>
              <a:ext uri="{FF2B5EF4-FFF2-40B4-BE49-F238E27FC236}">
                <a16:creationId xmlns:a16="http://schemas.microsoft.com/office/drawing/2014/main" id="{E378C0A7-8CE5-7FCA-FBAF-A76925AA430C}"/>
              </a:ext>
            </a:extLst>
          </p:cNvPr>
          <p:cNvSpPr>
            <a:spLocks noGrp="1"/>
          </p:cNvSpPr>
          <p:nvPr>
            <p:ph type="body" sz="quarter" idx="15" hasCustomPrompt="1"/>
          </p:nvPr>
        </p:nvSpPr>
        <p:spPr>
          <a:xfrm>
            <a:off x="6985002" y="2721845"/>
            <a:ext cx="4745736"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21" name="Text Placeholder 20">
            <a:extLst>
              <a:ext uri="{FF2B5EF4-FFF2-40B4-BE49-F238E27FC236}">
                <a16:creationId xmlns:a16="http://schemas.microsoft.com/office/drawing/2014/main" id="{B37B4D63-DDDD-5FF1-95F5-0EEBA053B8B3}"/>
              </a:ext>
            </a:extLst>
          </p:cNvPr>
          <p:cNvSpPr>
            <a:spLocks noGrp="1"/>
          </p:cNvSpPr>
          <p:nvPr>
            <p:ph type="body" sz="quarter" idx="13" hasCustomPrompt="1"/>
          </p:nvPr>
        </p:nvSpPr>
        <p:spPr>
          <a:xfrm>
            <a:off x="1" y="484615"/>
            <a:ext cx="5552185" cy="1676400"/>
          </a:xfrm>
          <a:custGeom>
            <a:avLst/>
            <a:gdLst>
              <a:gd name="connsiteX0" fmla="*/ 0 w 5552185"/>
              <a:gd name="connsiteY0" fmla="*/ 0 h 1676400"/>
              <a:gd name="connsiteX1" fmla="*/ 5124049 w 5552185"/>
              <a:gd name="connsiteY1" fmla="*/ 0 h 1676400"/>
              <a:gd name="connsiteX2" fmla="*/ 5552185 w 5552185"/>
              <a:gd name="connsiteY2" fmla="*/ 428136 h 1676400"/>
              <a:gd name="connsiteX3" fmla="*/ 5552185 w 5552185"/>
              <a:gd name="connsiteY3" fmla="*/ 1676400 h 1676400"/>
              <a:gd name="connsiteX4" fmla="*/ 0 w 5552185"/>
              <a:gd name="connsiteY4" fmla="*/ 167640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85" h="1676400">
                <a:moveTo>
                  <a:pt x="0" y="0"/>
                </a:moveTo>
                <a:lnTo>
                  <a:pt x="5124049" y="0"/>
                </a:lnTo>
                <a:cubicBezTo>
                  <a:pt x="5360502" y="0"/>
                  <a:pt x="5552185" y="191683"/>
                  <a:pt x="5552185" y="428136"/>
                </a:cubicBezTo>
                <a:lnTo>
                  <a:pt x="5552185" y="1676400"/>
                </a:lnTo>
                <a:lnTo>
                  <a:pt x="0" y="1676400"/>
                </a:lnTo>
                <a:close/>
              </a:path>
            </a:pathLst>
          </a:custGeom>
          <a:solidFill>
            <a:srgbClr val="E8E5E3"/>
          </a:solidFill>
        </p:spPr>
        <p:txBody>
          <a:bodyPr wrap="square" lIns="1097280" tIns="228600" rIns="91440">
            <a:noAutofit/>
          </a:bodyPr>
          <a:lstStyle>
            <a:lvl1pPr marL="0" indent="0">
              <a:spcBef>
                <a:spcPts val="0"/>
              </a:spcBef>
              <a:buNone/>
              <a:defRPr sz="3600" b="1"/>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a:t>
            </a:r>
          </a:p>
        </p:txBody>
      </p:sp>
      <p:sp>
        <p:nvSpPr>
          <p:cNvPr id="34" name="Text Placeholder 15">
            <a:extLst>
              <a:ext uri="{FF2B5EF4-FFF2-40B4-BE49-F238E27FC236}">
                <a16:creationId xmlns:a16="http://schemas.microsoft.com/office/drawing/2014/main" id="{52DFC2E8-3483-9CE8-3D55-7F94C15E912C}"/>
              </a:ext>
            </a:extLst>
          </p:cNvPr>
          <p:cNvSpPr>
            <a:spLocks noGrp="1"/>
          </p:cNvSpPr>
          <p:nvPr>
            <p:ph type="body" sz="quarter" idx="25" hasCustomPrompt="1"/>
          </p:nvPr>
        </p:nvSpPr>
        <p:spPr>
          <a:xfrm>
            <a:off x="1104901" y="1223283"/>
            <a:ext cx="4447286" cy="769485"/>
          </a:xfrm>
        </p:spPr>
        <p:txBody>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Change shape colors to other RGA colors as needed</a:t>
            </a:r>
          </a:p>
        </p:txBody>
      </p:sp>
      <p:sp>
        <p:nvSpPr>
          <p:cNvPr id="24" name="Text Placeholder 23">
            <a:extLst>
              <a:ext uri="{FF2B5EF4-FFF2-40B4-BE49-F238E27FC236}">
                <a16:creationId xmlns:a16="http://schemas.microsoft.com/office/drawing/2014/main" id="{F1CBA710-9619-745C-C0BA-7AD4C6534491}"/>
              </a:ext>
            </a:extLst>
          </p:cNvPr>
          <p:cNvSpPr>
            <a:spLocks noGrp="1"/>
          </p:cNvSpPr>
          <p:nvPr>
            <p:ph type="body" sz="quarter" idx="18" hasCustomPrompt="1"/>
          </p:nvPr>
        </p:nvSpPr>
        <p:spPr>
          <a:xfrm>
            <a:off x="1" y="1992768"/>
            <a:ext cx="5945885" cy="1646237"/>
          </a:xfrm>
          <a:custGeom>
            <a:avLst/>
            <a:gdLst>
              <a:gd name="connsiteX0" fmla="*/ 0 w 5945885"/>
              <a:gd name="connsiteY0" fmla="*/ 0 h 1646237"/>
              <a:gd name="connsiteX1" fmla="*/ 5525453 w 5945885"/>
              <a:gd name="connsiteY1" fmla="*/ 0 h 1646237"/>
              <a:gd name="connsiteX2" fmla="*/ 5945885 w 5945885"/>
              <a:gd name="connsiteY2" fmla="*/ 420432 h 1646237"/>
              <a:gd name="connsiteX3" fmla="*/ 5945885 w 5945885"/>
              <a:gd name="connsiteY3" fmla="*/ 1646237 h 1646237"/>
              <a:gd name="connsiteX4" fmla="*/ 0 w 5945885"/>
              <a:gd name="connsiteY4" fmla="*/ 1646237 h 164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5885" h="1646237">
                <a:moveTo>
                  <a:pt x="0" y="0"/>
                </a:moveTo>
                <a:lnTo>
                  <a:pt x="5525453" y="0"/>
                </a:lnTo>
                <a:cubicBezTo>
                  <a:pt x="5757651" y="0"/>
                  <a:pt x="5945885" y="188234"/>
                  <a:pt x="5945885" y="420432"/>
                </a:cubicBezTo>
                <a:lnTo>
                  <a:pt x="5945885" y="1646237"/>
                </a:lnTo>
                <a:lnTo>
                  <a:pt x="0" y="1646237"/>
                </a:lnTo>
                <a:close/>
              </a:path>
            </a:pathLst>
          </a:custGeom>
          <a:solidFill>
            <a:schemeClr val="tx2"/>
          </a:solidFill>
        </p:spPr>
        <p:txBody>
          <a:bodyPr wrap="square" lIns="1097280" tIns="228600" rIns="91440">
            <a:noAutofit/>
          </a:bodyPr>
          <a:lstStyle>
            <a:lvl1pPr marL="0" indent="0">
              <a:spcBef>
                <a:spcPts val="0"/>
              </a:spcBef>
              <a:buNone/>
              <a:defRPr sz="3600" b="1">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t>###</a:t>
            </a:r>
          </a:p>
        </p:txBody>
      </p:sp>
      <p:sp>
        <p:nvSpPr>
          <p:cNvPr id="35" name="Text Placeholder 15">
            <a:extLst>
              <a:ext uri="{FF2B5EF4-FFF2-40B4-BE49-F238E27FC236}">
                <a16:creationId xmlns:a16="http://schemas.microsoft.com/office/drawing/2014/main" id="{29813823-4DF8-EE10-89A5-D241E81AB355}"/>
              </a:ext>
            </a:extLst>
          </p:cNvPr>
          <p:cNvSpPr>
            <a:spLocks noGrp="1"/>
          </p:cNvSpPr>
          <p:nvPr>
            <p:ph type="body" sz="quarter" idx="26" hasCustomPrompt="1"/>
          </p:nvPr>
        </p:nvSpPr>
        <p:spPr bwMode="white">
          <a:xfrm>
            <a:off x="1104901" y="2734708"/>
            <a:ext cx="4447286" cy="769485"/>
          </a:xfrm>
        </p:spPr>
        <p:txBody>
          <a:bodyPr/>
          <a:lstStyle>
            <a:lvl1pPr marL="0" indent="0">
              <a:spcBef>
                <a:spcPts val="0"/>
              </a:spcBef>
              <a:buNone/>
              <a:defRPr sz="240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Use white text on red; use black text on all other colors</a:t>
            </a:r>
          </a:p>
        </p:txBody>
      </p:sp>
      <p:sp>
        <p:nvSpPr>
          <p:cNvPr id="28" name="Text Placeholder 27">
            <a:extLst>
              <a:ext uri="{FF2B5EF4-FFF2-40B4-BE49-F238E27FC236}">
                <a16:creationId xmlns:a16="http://schemas.microsoft.com/office/drawing/2014/main" id="{68D6C2E3-8CE4-379D-9CA5-45DACAB562C5}"/>
              </a:ext>
            </a:extLst>
          </p:cNvPr>
          <p:cNvSpPr>
            <a:spLocks noGrp="1"/>
          </p:cNvSpPr>
          <p:nvPr>
            <p:ph type="body" sz="quarter" idx="20" hasCustomPrompt="1"/>
          </p:nvPr>
        </p:nvSpPr>
        <p:spPr>
          <a:xfrm>
            <a:off x="0" y="3470759"/>
            <a:ext cx="6338483" cy="1776383"/>
          </a:xfrm>
          <a:custGeom>
            <a:avLst/>
            <a:gdLst>
              <a:gd name="connsiteX0" fmla="*/ 0 w 6338483"/>
              <a:gd name="connsiteY0" fmla="*/ 0 h 1776383"/>
              <a:gd name="connsiteX1" fmla="*/ 5884813 w 6338483"/>
              <a:gd name="connsiteY1" fmla="*/ 0 h 1776383"/>
              <a:gd name="connsiteX2" fmla="*/ 6338483 w 6338483"/>
              <a:gd name="connsiteY2" fmla="*/ 453670 h 1776383"/>
              <a:gd name="connsiteX3" fmla="*/ 6338483 w 6338483"/>
              <a:gd name="connsiteY3" fmla="*/ 1776383 h 1776383"/>
              <a:gd name="connsiteX4" fmla="*/ 0 w 6338483"/>
              <a:gd name="connsiteY4" fmla="*/ 1776383 h 177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8483" h="1776383">
                <a:moveTo>
                  <a:pt x="0" y="0"/>
                </a:moveTo>
                <a:lnTo>
                  <a:pt x="5884813" y="0"/>
                </a:lnTo>
                <a:cubicBezTo>
                  <a:pt x="6135368" y="0"/>
                  <a:pt x="6338483" y="203115"/>
                  <a:pt x="6338483" y="453670"/>
                </a:cubicBezTo>
                <a:lnTo>
                  <a:pt x="6338483" y="1776383"/>
                </a:lnTo>
                <a:lnTo>
                  <a:pt x="0" y="1776383"/>
                </a:lnTo>
                <a:close/>
              </a:path>
            </a:pathLst>
          </a:custGeom>
          <a:solidFill>
            <a:srgbClr val="AECFE6"/>
          </a:solidFill>
        </p:spPr>
        <p:txBody>
          <a:bodyPr wrap="square" lIns="1097280" tIns="228600" rIns="91440">
            <a:noAutofit/>
          </a:bodyPr>
          <a:lstStyle>
            <a:lvl1pPr marL="0" indent="0">
              <a:spcBef>
                <a:spcPts val="0"/>
              </a:spcBef>
              <a:buNone/>
              <a:defRPr sz="3600" b="1"/>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a:t>
            </a:r>
          </a:p>
        </p:txBody>
      </p:sp>
      <p:sp>
        <p:nvSpPr>
          <p:cNvPr id="36" name="Text Placeholder 15">
            <a:extLst>
              <a:ext uri="{FF2B5EF4-FFF2-40B4-BE49-F238E27FC236}">
                <a16:creationId xmlns:a16="http://schemas.microsoft.com/office/drawing/2014/main" id="{FAA9F852-ED4B-AF3F-60FA-C61E13B98FC0}"/>
              </a:ext>
            </a:extLst>
          </p:cNvPr>
          <p:cNvSpPr>
            <a:spLocks noGrp="1"/>
          </p:cNvSpPr>
          <p:nvPr>
            <p:ph type="body" sz="quarter" idx="27" hasCustomPrompt="1"/>
          </p:nvPr>
        </p:nvSpPr>
        <p:spPr>
          <a:xfrm>
            <a:off x="1104900" y="4214373"/>
            <a:ext cx="4840986" cy="769485"/>
          </a:xfrm>
        </p:spPr>
        <p:txBody>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Change shape colors to other RGA colors as needed</a:t>
            </a:r>
          </a:p>
        </p:txBody>
      </p:sp>
      <p:sp>
        <p:nvSpPr>
          <p:cNvPr id="30" name="Text Placeholder 29">
            <a:extLst>
              <a:ext uri="{FF2B5EF4-FFF2-40B4-BE49-F238E27FC236}">
                <a16:creationId xmlns:a16="http://schemas.microsoft.com/office/drawing/2014/main" id="{9444A39B-1BE8-8108-DF97-EDE3B719C03E}"/>
              </a:ext>
            </a:extLst>
          </p:cNvPr>
          <p:cNvSpPr>
            <a:spLocks noGrp="1"/>
          </p:cNvSpPr>
          <p:nvPr>
            <p:ph type="body" sz="quarter" idx="16" hasCustomPrompt="1"/>
          </p:nvPr>
        </p:nvSpPr>
        <p:spPr>
          <a:xfrm>
            <a:off x="1" y="5081618"/>
            <a:ext cx="6827433" cy="1776383"/>
          </a:xfrm>
          <a:custGeom>
            <a:avLst/>
            <a:gdLst>
              <a:gd name="connsiteX0" fmla="*/ 0 w 6827433"/>
              <a:gd name="connsiteY0" fmla="*/ 0 h 1776383"/>
              <a:gd name="connsiteX1" fmla="*/ 6373763 w 6827433"/>
              <a:gd name="connsiteY1" fmla="*/ 0 h 1776383"/>
              <a:gd name="connsiteX2" fmla="*/ 6827433 w 6827433"/>
              <a:gd name="connsiteY2" fmla="*/ 453670 h 1776383"/>
              <a:gd name="connsiteX3" fmla="*/ 6827433 w 6827433"/>
              <a:gd name="connsiteY3" fmla="*/ 1776383 h 1776383"/>
              <a:gd name="connsiteX4" fmla="*/ 0 w 6827433"/>
              <a:gd name="connsiteY4" fmla="*/ 1776383 h 177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33" h="1776383">
                <a:moveTo>
                  <a:pt x="0" y="0"/>
                </a:moveTo>
                <a:lnTo>
                  <a:pt x="6373763" y="0"/>
                </a:lnTo>
                <a:cubicBezTo>
                  <a:pt x="6624318" y="0"/>
                  <a:pt x="6827433" y="203115"/>
                  <a:pt x="6827433" y="453670"/>
                </a:cubicBezTo>
                <a:lnTo>
                  <a:pt x="6827433" y="1776383"/>
                </a:lnTo>
                <a:lnTo>
                  <a:pt x="0" y="1776383"/>
                </a:lnTo>
                <a:close/>
              </a:path>
            </a:pathLst>
          </a:custGeom>
          <a:solidFill>
            <a:schemeClr val="accent1"/>
          </a:solidFill>
        </p:spPr>
        <p:txBody>
          <a:bodyPr wrap="square" lIns="1097280" tIns="228600" rIns="91440">
            <a:noAutofit/>
          </a:bodyPr>
          <a:lstStyle>
            <a:lvl1pPr marL="0" indent="0">
              <a:spcBef>
                <a:spcPts val="0"/>
              </a:spcBef>
              <a:buNone/>
              <a:defRPr sz="3600" b="1"/>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a:t>
            </a:r>
          </a:p>
        </p:txBody>
      </p:sp>
      <p:sp>
        <p:nvSpPr>
          <p:cNvPr id="37" name="Text Placeholder 15">
            <a:extLst>
              <a:ext uri="{FF2B5EF4-FFF2-40B4-BE49-F238E27FC236}">
                <a16:creationId xmlns:a16="http://schemas.microsoft.com/office/drawing/2014/main" id="{99524106-0679-7BF9-E34D-DC1B03C437E9}"/>
              </a:ext>
            </a:extLst>
          </p:cNvPr>
          <p:cNvSpPr>
            <a:spLocks noGrp="1"/>
          </p:cNvSpPr>
          <p:nvPr>
            <p:ph type="body" sz="quarter" idx="28" hasCustomPrompt="1"/>
          </p:nvPr>
        </p:nvSpPr>
        <p:spPr>
          <a:xfrm>
            <a:off x="1104900" y="5824098"/>
            <a:ext cx="5077385" cy="769485"/>
          </a:xfrm>
        </p:spPr>
        <p:txBody>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Use white text on red; use black text on all other colors</a:t>
            </a:r>
          </a:p>
        </p:txBody>
      </p:sp>
    </p:spTree>
    <p:extLst>
      <p:ext uri="{BB962C8B-B14F-4D97-AF65-F5344CB8AC3E}">
        <p14:creationId xmlns:p14="http://schemas.microsoft.com/office/powerpoint/2010/main" val="852565889"/>
      </p:ext>
    </p:extLst>
  </p:cSld>
  <p:clrMapOvr>
    <a:masterClrMapping/>
  </p:clrMapOvr>
  <p:extLst>
    <p:ext uri="{DCECCB84-F9BA-43D5-87BE-67443E8EF086}">
      <p15:sldGuideLst xmlns:p15="http://schemas.microsoft.com/office/powerpoint/2012/main">
        <p15:guide id="1" orient="horz" pos="1008">
          <p15:clr>
            <a:srgbClr val="A4A3A4"/>
          </p15:clr>
        </p15:guide>
        <p15:guide id="2" pos="696">
          <p15:clr>
            <a:srgbClr val="00000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losing Slide Layouts (don't use this layout)">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CD2C0D-0161-E03C-9C45-7E909083A29B}"/>
              </a:ext>
            </a:extLst>
          </p:cNvPr>
          <p:cNvSpPr txBox="1"/>
          <p:nvPr/>
        </p:nvSpPr>
        <p:spPr>
          <a:xfrm>
            <a:off x="1442085" y="728261"/>
            <a:ext cx="9307830" cy="5401479"/>
          </a:xfrm>
          <a:prstGeom prst="rect">
            <a:avLst/>
          </a:prstGeom>
          <a:noFill/>
        </p:spPr>
        <p:txBody>
          <a:bodyPr wrap="square" rtlCol="0">
            <a:spAutoFit/>
          </a:bodyPr>
          <a:lstStyle/>
          <a:p>
            <a:pPr algn="ctr"/>
            <a:r>
              <a:rPr sz="11500">
                <a:solidFill>
                  <a:schemeClr val="tx1"/>
                </a:solidFill>
              </a:rPr>
              <a:t>Closing Slide Layouts</a:t>
            </a:r>
          </a:p>
        </p:txBody>
      </p:sp>
    </p:spTree>
    <p:extLst>
      <p:ext uri="{BB962C8B-B14F-4D97-AF65-F5344CB8AC3E}">
        <p14:creationId xmlns:p14="http://schemas.microsoft.com/office/powerpoint/2010/main" val="1732170746"/>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ontacts 1">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EFB6B603-7769-FC79-D7FA-7F241747016E}"/>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8BB2F44-A16D-A478-1D79-338CE64ABAF5}"/>
              </a:ext>
              <a:ext uri="{C183D7F6-B498-43B3-948B-1728B52AA6E4}">
                <adec:decorative xmlns:adec="http://schemas.microsoft.com/office/drawing/2017/decorative" val="1"/>
              </a:ext>
            </a:extLst>
          </p:cNvPr>
          <p:cNvSpPr/>
          <p:nvPr/>
        </p:nvSpPr>
        <p:spPr>
          <a:xfrm>
            <a:off x="4267201" y="4876608"/>
            <a:ext cx="7924800" cy="1981392"/>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Text Placeholder 15">
            <a:extLst>
              <a:ext uri="{FF2B5EF4-FFF2-40B4-BE49-F238E27FC236}">
                <a16:creationId xmlns:a16="http://schemas.microsoft.com/office/drawing/2014/main" id="{0ADD0B08-0F8B-DC45-954D-E7B59DC62C2B}"/>
              </a:ext>
            </a:extLst>
          </p:cNvPr>
          <p:cNvSpPr>
            <a:spLocks noGrp="1"/>
          </p:cNvSpPr>
          <p:nvPr>
            <p:ph type="body" sz="quarter" idx="13" hasCustomPrompt="1"/>
          </p:nvPr>
        </p:nvSpPr>
        <p:spPr>
          <a:xfrm>
            <a:off x="4667250" y="5230813"/>
            <a:ext cx="7067550" cy="1284287"/>
          </a:xfrm>
        </p:spPr>
        <p:txBody>
          <a:bodyPr/>
          <a:lstStyle>
            <a:lvl1pPr marL="0" indent="0">
              <a:spcBef>
                <a:spcPts val="0"/>
              </a:spcBef>
              <a:buFont typeface="Arial" panose="020B0604020202020204" pitchFamily="34" charset="0"/>
              <a:buChar char="​"/>
              <a:defRPr sz="2000" b="1"/>
            </a:lvl1pPr>
            <a:lvl2pPr marL="0" indent="0">
              <a:spcBef>
                <a:spcPts val="0"/>
              </a:spcBef>
              <a:buFont typeface="Arial" panose="020B0604020202020204" pitchFamily="34" charset="0"/>
              <a:buChar char="​"/>
              <a:defRPr sz="20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br>
              <a:rPr/>
            </a:br>
            <a:r>
              <a:t>email (make email and phone not bold)</a:t>
            </a:r>
            <a:br>
              <a:rPr/>
            </a:br>
            <a:r>
              <a:t>phone (make email and phone not bold)</a:t>
            </a:r>
          </a:p>
          <a:p>
            <a:pPr lvl="1"/>
            <a:r>
              <a:t>Second level</a:t>
            </a:r>
          </a:p>
        </p:txBody>
      </p:sp>
      <p:sp>
        <p:nvSpPr>
          <p:cNvPr id="2" name="TextBox 1">
            <a:extLst>
              <a:ext uri="{FF2B5EF4-FFF2-40B4-BE49-F238E27FC236}">
                <a16:creationId xmlns:a16="http://schemas.microsoft.com/office/drawing/2014/main" id="{4099372E-D741-8E59-0E30-4B0E6F75BB41}"/>
              </a:ext>
            </a:extLst>
          </p:cNvPr>
          <p:cNvSpPr txBox="1"/>
          <p:nvPr/>
        </p:nvSpPr>
        <p:spPr>
          <a:xfrm>
            <a:off x="6885665" y="441669"/>
            <a:ext cx="4876800" cy="701331"/>
          </a:xfrm>
          <a:prstGeom prst="rect">
            <a:avLst/>
          </a:prstGeom>
          <a:noFill/>
        </p:spPr>
        <p:txBody>
          <a:bodyPr wrap="square" lIns="0" tIns="0" rIns="0" bIns="0" rtlCol="0">
            <a:noAutofit/>
          </a:bodyPr>
          <a:lstStyle/>
          <a:p>
            <a:pPr>
              <a:lnSpc>
                <a:spcPct val="110000"/>
              </a:lnSpc>
            </a:pPr>
            <a:r>
              <a:rPr sz="800"/>
              <a:t>©</a:t>
            </a:r>
            <a:fld id="{AF92F411-A55A-41BB-84DD-0B9B051BFFF2}" type="datetimeyyyy">
              <a:rPr lang="en-US" sz="800"/>
              <a:t>2024</a:t>
            </a:fld>
            <a:r>
              <a:rPr sz="800"/>
              <a:t> RGA. All rights reserved.</a:t>
            </a:r>
          </a:p>
          <a:p>
            <a:pPr>
              <a:lnSpc>
                <a:spcPct val="110000"/>
              </a:lnSpc>
            </a:pPr>
            <a:r>
              <a:rPr sz="800"/>
              <a:t>No part of this publication may be reproduced in any form without the prior permission of RGA.</a:t>
            </a:r>
          </a:p>
          <a:p>
            <a:pPr>
              <a:lnSpc>
                <a:spcPct val="110000"/>
              </a:lnSpc>
            </a:pPr>
            <a:r>
              <a:rPr sz="800"/>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12118388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ntacts 2">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0DE92D1B-09BB-77CC-7C6B-A0EDE6C147A3}"/>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DECDB4E-F732-206A-2D91-5AD435864EAC}"/>
              </a:ext>
              <a:ext uri="{C183D7F6-B498-43B3-948B-1728B52AA6E4}">
                <adec:decorative xmlns:adec="http://schemas.microsoft.com/office/drawing/2017/decorative" val="1"/>
              </a:ext>
            </a:extLst>
          </p:cNvPr>
          <p:cNvSpPr/>
          <p:nvPr/>
        </p:nvSpPr>
        <p:spPr>
          <a:xfrm>
            <a:off x="3834765" y="4876608"/>
            <a:ext cx="8357235" cy="1981392"/>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Text Placeholder 15">
            <a:extLst>
              <a:ext uri="{FF2B5EF4-FFF2-40B4-BE49-F238E27FC236}">
                <a16:creationId xmlns:a16="http://schemas.microsoft.com/office/drawing/2014/main" id="{0ADD0B08-0F8B-DC45-954D-E7B59DC62C2B}"/>
              </a:ext>
            </a:extLst>
          </p:cNvPr>
          <p:cNvSpPr>
            <a:spLocks noGrp="1"/>
          </p:cNvSpPr>
          <p:nvPr>
            <p:ph type="body" sz="quarter" idx="13" hasCustomPrompt="1"/>
          </p:nvPr>
        </p:nvSpPr>
        <p:spPr>
          <a:xfrm>
            <a:off x="4234815" y="5230813"/>
            <a:ext cx="7527650" cy="1132703"/>
          </a:xfrm>
        </p:spPr>
        <p:txBody>
          <a:bodyPr/>
          <a:lstStyle>
            <a:lvl1pPr marL="0" indent="0">
              <a:spcBef>
                <a:spcPts val="0"/>
              </a:spcBef>
              <a:buFont typeface="Arial" panose="020B0604020202020204" pitchFamily="34" charset="0"/>
              <a:buChar char="​"/>
              <a:defRPr sz="2000" b="1"/>
            </a:lvl1pPr>
            <a:lvl2pPr marL="0" indent="0">
              <a:spcBef>
                <a:spcPts val="0"/>
              </a:spcBef>
              <a:buFont typeface="Arial" panose="020B0604020202020204" pitchFamily="34" charset="0"/>
              <a:buChar char="​"/>
              <a:defRPr sz="20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br>
              <a:rPr/>
            </a:br>
            <a:r>
              <a:t>email (make email and phone not bold)</a:t>
            </a:r>
            <a:br>
              <a:rPr/>
            </a:br>
            <a:r>
              <a:t>phone (make email and phone not bold)</a:t>
            </a:r>
          </a:p>
          <a:p>
            <a:pPr lvl="1"/>
            <a:r>
              <a:t>Second level</a:t>
            </a:r>
          </a:p>
        </p:txBody>
      </p:sp>
      <p:sp>
        <p:nvSpPr>
          <p:cNvPr id="8" name="TextBox 7">
            <a:extLst>
              <a:ext uri="{FF2B5EF4-FFF2-40B4-BE49-F238E27FC236}">
                <a16:creationId xmlns:a16="http://schemas.microsoft.com/office/drawing/2014/main" id="{C36E2A19-D7C7-C762-334C-8C2D38E2983C}"/>
              </a:ext>
            </a:extLst>
          </p:cNvPr>
          <p:cNvSpPr txBox="1"/>
          <p:nvPr/>
        </p:nvSpPr>
        <p:spPr bwMode="ltGray">
          <a:xfrm>
            <a:off x="457200" y="5334000"/>
            <a:ext cx="3048000" cy="1143000"/>
          </a:xfrm>
          <a:prstGeom prst="rect">
            <a:avLst/>
          </a:prstGeom>
          <a:noFill/>
        </p:spPr>
        <p:txBody>
          <a:bodyPr wrap="square" lIns="0" tIns="0" rIns="0" bIns="0" rtlCol="0">
            <a:noAutofit/>
          </a:bodyPr>
          <a:lstStyle/>
          <a:p>
            <a:pPr>
              <a:lnSpc>
                <a:spcPct val="110000"/>
              </a:lnSpc>
            </a:pPr>
            <a:r>
              <a:rPr sz="800">
                <a:solidFill>
                  <a:schemeClr val="bg1"/>
                </a:solidFill>
              </a:rPr>
              <a:t>©</a:t>
            </a:r>
            <a:fld id="{5BC8CA40-B031-4A36-BDB5-F3276E6C33C6}" type="datetimeyyyy">
              <a:rPr lang="en-US" sz="800">
                <a:solidFill>
                  <a:schemeClr val="bg1"/>
                </a:solidFill>
              </a:rPr>
              <a:t>2024</a:t>
            </a:fld>
            <a:r>
              <a:rPr sz="800">
                <a:solidFill>
                  <a:schemeClr val="bg1"/>
                </a:solidFill>
              </a:rPr>
              <a:t> RGA. All rights reserved.</a:t>
            </a:r>
          </a:p>
          <a:p>
            <a:pPr>
              <a:lnSpc>
                <a:spcPct val="110000"/>
              </a:lnSpc>
            </a:pPr>
            <a:r>
              <a:rPr sz="800">
                <a:solidFill>
                  <a:schemeClr val="bg1"/>
                </a:solidFill>
              </a:rPr>
              <a:t>No part of this publication may be reproduced in any form without the prior permission of RGA.</a:t>
            </a:r>
          </a:p>
          <a:p>
            <a:pPr>
              <a:lnSpc>
                <a:spcPct val="110000"/>
              </a:lnSpc>
            </a:pPr>
            <a:r>
              <a:rPr sz="800">
                <a:solidFill>
                  <a:schemeClr val="bg1"/>
                </a:solidFill>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897741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ontacts 3">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0ADD0B08-0F8B-DC45-954D-E7B59DC62C2B}"/>
              </a:ext>
            </a:extLst>
          </p:cNvPr>
          <p:cNvSpPr>
            <a:spLocks noGrp="1"/>
          </p:cNvSpPr>
          <p:nvPr>
            <p:ph type="body" sz="quarter" idx="13" hasCustomPrompt="1"/>
          </p:nvPr>
        </p:nvSpPr>
        <p:spPr bwMode="ltGray">
          <a:xfrm>
            <a:off x="7975601" y="1447801"/>
            <a:ext cx="3726543" cy="822960"/>
          </a:xfrm>
        </p:spPr>
        <p:txBody>
          <a:bodyPr/>
          <a:lstStyle>
            <a:lvl1pPr marL="0" indent="0">
              <a:spcBef>
                <a:spcPts val="0"/>
              </a:spcBef>
              <a:buFont typeface="Arial" panose="020B0604020202020204" pitchFamily="34" charset="0"/>
              <a:buChar char="​"/>
              <a:defRPr sz="1800" b="1"/>
            </a:lvl1pPr>
            <a:lvl2pPr marL="0" indent="0">
              <a:spcBef>
                <a:spcPts val="0"/>
              </a:spcBef>
              <a:buFont typeface="Arial" panose="020B0604020202020204" pitchFamily="34" charset="0"/>
              <a:buNone/>
              <a:defRPr sz="18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br>
              <a:rPr/>
            </a:br>
            <a:r>
              <a:t>email (make email not bold)</a:t>
            </a:r>
          </a:p>
          <a:p>
            <a:pPr lvl="1"/>
            <a:r>
              <a:t>Second level</a:t>
            </a:r>
          </a:p>
        </p:txBody>
      </p:sp>
      <p:sp>
        <p:nvSpPr>
          <p:cNvPr id="3" name="Text Placeholder 15">
            <a:extLst>
              <a:ext uri="{FF2B5EF4-FFF2-40B4-BE49-F238E27FC236}">
                <a16:creationId xmlns:a16="http://schemas.microsoft.com/office/drawing/2014/main" id="{FCC65637-568A-B770-D72C-C08F5772C2E8}"/>
              </a:ext>
            </a:extLst>
          </p:cNvPr>
          <p:cNvSpPr>
            <a:spLocks noGrp="1"/>
          </p:cNvSpPr>
          <p:nvPr>
            <p:ph type="body" sz="quarter" idx="14" hasCustomPrompt="1"/>
          </p:nvPr>
        </p:nvSpPr>
        <p:spPr bwMode="ltGray">
          <a:xfrm>
            <a:off x="7975600" y="2228851"/>
            <a:ext cx="3726543" cy="822960"/>
          </a:xfrm>
        </p:spPr>
        <p:txBody>
          <a:bodyPr/>
          <a:lstStyle>
            <a:lvl1pPr marL="0" indent="0">
              <a:spcBef>
                <a:spcPts val="0"/>
              </a:spcBef>
              <a:buFont typeface="Arial" panose="020B0604020202020204" pitchFamily="34" charset="0"/>
              <a:buChar char="​"/>
              <a:defRPr sz="1800" b="1"/>
            </a:lvl1pPr>
            <a:lvl2pPr marL="0" indent="0">
              <a:spcBef>
                <a:spcPts val="0"/>
              </a:spcBef>
              <a:buFont typeface="Arial" panose="020B0604020202020204" pitchFamily="34" charset="0"/>
              <a:buNone/>
              <a:defRPr sz="18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br>
              <a:rPr/>
            </a:br>
            <a:r>
              <a:t>email (make email not bold)</a:t>
            </a:r>
          </a:p>
          <a:p>
            <a:pPr lvl="1"/>
            <a:r>
              <a:t>Second level</a:t>
            </a:r>
          </a:p>
        </p:txBody>
      </p:sp>
      <p:sp>
        <p:nvSpPr>
          <p:cNvPr id="8" name="TextBox 7">
            <a:extLst>
              <a:ext uri="{FF2B5EF4-FFF2-40B4-BE49-F238E27FC236}">
                <a16:creationId xmlns:a16="http://schemas.microsoft.com/office/drawing/2014/main" id="{C36E2A19-D7C7-C762-334C-8C2D38E2983C}"/>
              </a:ext>
            </a:extLst>
          </p:cNvPr>
          <p:cNvSpPr txBox="1"/>
          <p:nvPr/>
        </p:nvSpPr>
        <p:spPr bwMode="ltGray">
          <a:xfrm>
            <a:off x="9158514" y="5227224"/>
            <a:ext cx="2590800" cy="1295400"/>
          </a:xfrm>
          <a:prstGeom prst="rect">
            <a:avLst/>
          </a:prstGeom>
          <a:noFill/>
        </p:spPr>
        <p:txBody>
          <a:bodyPr wrap="square" lIns="0" tIns="0" rIns="0" bIns="0" rtlCol="0">
            <a:noAutofit/>
          </a:bodyPr>
          <a:lstStyle/>
          <a:p>
            <a:pPr>
              <a:lnSpc>
                <a:spcPct val="110000"/>
              </a:lnSpc>
            </a:pPr>
            <a:r>
              <a:rPr sz="800">
                <a:solidFill>
                  <a:schemeClr val="tx1"/>
                </a:solidFill>
              </a:rPr>
              <a:t>©</a:t>
            </a:r>
            <a:fld id="{3D63E20B-9FDA-4CF4-9739-B77C31B77179}" type="datetimeyyyy">
              <a:rPr lang="en-US" sz="800">
                <a:solidFill>
                  <a:schemeClr val="tx1"/>
                </a:solidFill>
              </a:rPr>
              <a:t>2024</a:t>
            </a:fld>
            <a:r>
              <a:rPr sz="800">
                <a:solidFill>
                  <a:schemeClr val="tx1"/>
                </a:solidFill>
              </a:rPr>
              <a:t> RGA. All rights reserved.</a:t>
            </a:r>
          </a:p>
          <a:p>
            <a:pPr>
              <a:lnSpc>
                <a:spcPct val="110000"/>
              </a:lnSpc>
            </a:pPr>
            <a:r>
              <a:rPr sz="800">
                <a:solidFill>
                  <a:schemeClr val="tx1"/>
                </a:solidFill>
              </a:rPr>
              <a:t>No part of this publication may be reproduced in any form without the prior permission of RGA.</a:t>
            </a:r>
          </a:p>
          <a:p>
            <a:pPr>
              <a:lnSpc>
                <a:spcPct val="110000"/>
              </a:lnSpc>
            </a:pPr>
            <a:r>
              <a:rPr sz="800">
                <a:solidFill>
                  <a:schemeClr val="tx1"/>
                </a:solidFill>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223647530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ontacts 4">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0ADD0B08-0F8B-DC45-954D-E7B59DC62C2B}"/>
              </a:ext>
            </a:extLst>
          </p:cNvPr>
          <p:cNvSpPr>
            <a:spLocks noGrp="1"/>
          </p:cNvSpPr>
          <p:nvPr>
            <p:ph type="body" sz="quarter" idx="13" hasCustomPrompt="1"/>
          </p:nvPr>
        </p:nvSpPr>
        <p:spPr bwMode="ltGray">
          <a:xfrm>
            <a:off x="6553200" y="2526445"/>
            <a:ext cx="5181600" cy="902555"/>
          </a:xfrm>
        </p:spPr>
        <p:txBody>
          <a:bodyPr/>
          <a:lstStyle>
            <a:lvl1pPr marL="0" indent="0">
              <a:spcBef>
                <a:spcPts val="0"/>
              </a:spcBef>
              <a:buFont typeface="Arial" panose="020B0604020202020204" pitchFamily="34" charset="0"/>
              <a:buChar char="​"/>
              <a:defRPr sz="1800" b="1"/>
            </a:lvl1pPr>
            <a:lvl2pPr marL="0" indent="0">
              <a:spcBef>
                <a:spcPts val="0"/>
              </a:spcBef>
              <a:buFont typeface="Arial" panose="020B0604020202020204" pitchFamily="34" charset="0"/>
              <a:buNone/>
              <a:defRPr sz="18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rPr dirty="0"/>
              <a:t>First </a:t>
            </a:r>
            <a:r>
              <a:rPr dirty="0" err="1"/>
              <a:t>Lastname</a:t>
            </a:r>
            <a:br>
              <a:rPr dirty="0"/>
            </a:br>
            <a:r>
              <a:rPr dirty="0"/>
              <a:t>email (make email not bold)</a:t>
            </a:r>
            <a:br>
              <a:rPr dirty="0"/>
            </a:br>
            <a:r>
              <a:rPr dirty="0"/>
              <a:t>phone (make phone not bold)</a:t>
            </a:r>
          </a:p>
          <a:p>
            <a:pPr lvl="1"/>
            <a:r>
              <a:rPr dirty="0"/>
              <a:t>Second level</a:t>
            </a:r>
          </a:p>
        </p:txBody>
      </p:sp>
      <p:sp>
        <p:nvSpPr>
          <p:cNvPr id="8" name="TextBox 7">
            <a:extLst>
              <a:ext uri="{FF2B5EF4-FFF2-40B4-BE49-F238E27FC236}">
                <a16:creationId xmlns:a16="http://schemas.microsoft.com/office/drawing/2014/main" id="{C36E2A19-D7C7-C762-334C-8C2D38E2983C}"/>
              </a:ext>
            </a:extLst>
          </p:cNvPr>
          <p:cNvSpPr txBox="1"/>
          <p:nvPr/>
        </p:nvSpPr>
        <p:spPr bwMode="ltGray">
          <a:xfrm>
            <a:off x="476250" y="5867401"/>
            <a:ext cx="7524750" cy="603249"/>
          </a:xfrm>
          <a:prstGeom prst="rect">
            <a:avLst/>
          </a:prstGeom>
          <a:noFill/>
        </p:spPr>
        <p:txBody>
          <a:bodyPr wrap="square" lIns="0" tIns="0" rIns="0" bIns="0" rtlCol="0">
            <a:noAutofit/>
          </a:bodyPr>
          <a:lstStyle/>
          <a:p>
            <a:pPr>
              <a:lnSpc>
                <a:spcPct val="110000"/>
              </a:lnSpc>
            </a:pPr>
            <a:r>
              <a:rPr sz="800">
                <a:solidFill>
                  <a:schemeClr val="tx1"/>
                </a:solidFill>
              </a:rPr>
              <a:t>©</a:t>
            </a:r>
            <a:fld id="{79DB1213-2F3C-411B-B535-E86091B3A04E}" type="datetimeyyyy">
              <a:rPr lang="en-US" sz="800">
                <a:solidFill>
                  <a:schemeClr val="tx1"/>
                </a:solidFill>
              </a:rPr>
              <a:t>2024</a:t>
            </a:fld>
            <a:r>
              <a:rPr sz="800">
                <a:solidFill>
                  <a:schemeClr val="tx1"/>
                </a:solidFill>
              </a:rPr>
              <a:t> RGA. All rights reserved.</a:t>
            </a:r>
          </a:p>
          <a:p>
            <a:pPr>
              <a:lnSpc>
                <a:spcPct val="110000"/>
              </a:lnSpc>
            </a:pPr>
            <a:r>
              <a:rPr sz="800">
                <a:solidFill>
                  <a:schemeClr val="tx1"/>
                </a:solidFill>
              </a:rPr>
              <a:t>No part of this publication may be reproduced in any form without the prior permission of RGA.</a:t>
            </a:r>
          </a:p>
          <a:p>
            <a:pPr>
              <a:lnSpc>
                <a:spcPct val="110000"/>
              </a:lnSpc>
            </a:pPr>
            <a:r>
              <a:rPr sz="800">
                <a:solidFill>
                  <a:schemeClr val="tx1"/>
                </a:solidFill>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388608603"/>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End slide 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2O] TextBox 11" descr="Trusted partner.">
            <a:extLst>
              <a:ext uri="{FF2B5EF4-FFF2-40B4-BE49-F238E27FC236}">
                <a16:creationId xmlns:a16="http://schemas.microsoft.com/office/drawing/2014/main" id="{D8F55534-C045-3D92-7DBE-B61CA5151574}"/>
              </a:ext>
            </a:extLst>
          </p:cNvPr>
          <p:cNvSpPr/>
          <p:nvPr/>
        </p:nvSpPr>
        <p:spPr>
          <a:xfrm>
            <a:off x="6418139" y="2362998"/>
            <a:ext cx="4408056" cy="561975"/>
          </a:xfrm>
          <a:custGeom>
            <a:avLst/>
            <a:gdLst/>
            <a:ahLst/>
            <a:cxnLst/>
            <a:rect l="l" t="t" r="r" b="b"/>
            <a:pathLst>
              <a:path w="4408056" h="561975">
                <a:moveTo>
                  <a:pt x="4374337" y="349548"/>
                </a:moveTo>
                <a:cubicBezTo>
                  <a:pt x="4383703" y="349548"/>
                  <a:pt x="4391665" y="352920"/>
                  <a:pt x="4398221" y="359664"/>
                </a:cubicBezTo>
                <a:cubicBezTo>
                  <a:pt x="4404777" y="366407"/>
                  <a:pt x="4408056" y="374650"/>
                  <a:pt x="4408056" y="384390"/>
                </a:cubicBezTo>
                <a:cubicBezTo>
                  <a:pt x="4408056" y="394131"/>
                  <a:pt x="4404777" y="402374"/>
                  <a:pt x="4398221" y="409117"/>
                </a:cubicBezTo>
                <a:cubicBezTo>
                  <a:pt x="4391665" y="415861"/>
                  <a:pt x="4383703" y="419233"/>
                  <a:pt x="4374337" y="419233"/>
                </a:cubicBezTo>
                <a:cubicBezTo>
                  <a:pt x="4364597" y="419233"/>
                  <a:pt x="4356354" y="415861"/>
                  <a:pt x="4349611" y="409117"/>
                </a:cubicBezTo>
                <a:cubicBezTo>
                  <a:pt x="4342867" y="402374"/>
                  <a:pt x="4339495" y="394131"/>
                  <a:pt x="4339495" y="384390"/>
                </a:cubicBezTo>
                <a:cubicBezTo>
                  <a:pt x="4339495" y="374650"/>
                  <a:pt x="4342867" y="366407"/>
                  <a:pt x="4349611" y="359664"/>
                </a:cubicBezTo>
                <a:cubicBezTo>
                  <a:pt x="4356354" y="352920"/>
                  <a:pt x="4364597" y="349548"/>
                  <a:pt x="4374337" y="349548"/>
                </a:cubicBezTo>
                <a:close/>
                <a:moveTo>
                  <a:pt x="2780662" y="147237"/>
                </a:moveTo>
                <a:cubicBezTo>
                  <a:pt x="2761555" y="147237"/>
                  <a:pt x="2744134" y="151733"/>
                  <a:pt x="2728398" y="160724"/>
                </a:cubicBezTo>
                <a:cubicBezTo>
                  <a:pt x="2712663" y="169716"/>
                  <a:pt x="2700112" y="182829"/>
                  <a:pt x="2690746" y="200063"/>
                </a:cubicBezTo>
                <a:cubicBezTo>
                  <a:pt x="2681380" y="217297"/>
                  <a:pt x="2676697" y="237528"/>
                  <a:pt x="2676697" y="260756"/>
                </a:cubicBezTo>
                <a:cubicBezTo>
                  <a:pt x="2676697" y="284359"/>
                  <a:pt x="2681380" y="304871"/>
                  <a:pt x="2690746" y="322292"/>
                </a:cubicBezTo>
                <a:cubicBezTo>
                  <a:pt x="2700112" y="339713"/>
                  <a:pt x="2712663" y="353013"/>
                  <a:pt x="2728398" y="362192"/>
                </a:cubicBezTo>
                <a:cubicBezTo>
                  <a:pt x="2744134" y="371371"/>
                  <a:pt x="2761555" y="375961"/>
                  <a:pt x="2780662" y="375961"/>
                </a:cubicBezTo>
                <a:cubicBezTo>
                  <a:pt x="2799769" y="375961"/>
                  <a:pt x="2817284" y="371371"/>
                  <a:pt x="2833207" y="362192"/>
                </a:cubicBezTo>
                <a:cubicBezTo>
                  <a:pt x="2849129" y="353013"/>
                  <a:pt x="2861774" y="339713"/>
                  <a:pt x="2871140" y="322292"/>
                </a:cubicBezTo>
                <a:cubicBezTo>
                  <a:pt x="2880506" y="304871"/>
                  <a:pt x="2885189" y="284546"/>
                  <a:pt x="2885189" y="261318"/>
                </a:cubicBezTo>
                <a:cubicBezTo>
                  <a:pt x="2885189" y="238090"/>
                  <a:pt x="2880506" y="217859"/>
                  <a:pt x="2871140" y="200625"/>
                </a:cubicBezTo>
                <a:cubicBezTo>
                  <a:pt x="2861774" y="183391"/>
                  <a:pt x="2849129" y="170184"/>
                  <a:pt x="2833207" y="161005"/>
                </a:cubicBezTo>
                <a:cubicBezTo>
                  <a:pt x="2817284" y="151826"/>
                  <a:pt x="2799769" y="147237"/>
                  <a:pt x="2780662" y="147237"/>
                </a:cubicBezTo>
                <a:close/>
                <a:moveTo>
                  <a:pt x="2418207" y="147237"/>
                </a:moveTo>
                <a:cubicBezTo>
                  <a:pt x="2399475" y="147237"/>
                  <a:pt x="2382147" y="151826"/>
                  <a:pt x="2366225" y="161005"/>
                </a:cubicBezTo>
                <a:cubicBezTo>
                  <a:pt x="2350302" y="170184"/>
                  <a:pt x="2337564" y="183484"/>
                  <a:pt x="2328010" y="200906"/>
                </a:cubicBezTo>
                <a:cubicBezTo>
                  <a:pt x="2318457" y="218327"/>
                  <a:pt x="2313680" y="238464"/>
                  <a:pt x="2313680" y="261318"/>
                </a:cubicBezTo>
                <a:cubicBezTo>
                  <a:pt x="2313680" y="284546"/>
                  <a:pt x="2318457" y="304871"/>
                  <a:pt x="2328010" y="322292"/>
                </a:cubicBezTo>
                <a:cubicBezTo>
                  <a:pt x="2337564" y="339713"/>
                  <a:pt x="2350302" y="353013"/>
                  <a:pt x="2366225" y="362192"/>
                </a:cubicBezTo>
                <a:cubicBezTo>
                  <a:pt x="2382147" y="371371"/>
                  <a:pt x="2399475" y="375961"/>
                  <a:pt x="2418207" y="375961"/>
                </a:cubicBezTo>
                <a:cubicBezTo>
                  <a:pt x="2437314" y="375961"/>
                  <a:pt x="2454829" y="371371"/>
                  <a:pt x="2470752" y="362192"/>
                </a:cubicBezTo>
                <a:cubicBezTo>
                  <a:pt x="2486675" y="353013"/>
                  <a:pt x="2499319" y="339713"/>
                  <a:pt x="2508685" y="322292"/>
                </a:cubicBezTo>
                <a:cubicBezTo>
                  <a:pt x="2518051" y="304871"/>
                  <a:pt x="2522735" y="284359"/>
                  <a:pt x="2522735" y="260756"/>
                </a:cubicBezTo>
                <a:cubicBezTo>
                  <a:pt x="2522735" y="237528"/>
                  <a:pt x="2518051" y="217297"/>
                  <a:pt x="2508685" y="200063"/>
                </a:cubicBezTo>
                <a:cubicBezTo>
                  <a:pt x="2499319" y="182829"/>
                  <a:pt x="2486675" y="169716"/>
                  <a:pt x="2470752" y="160724"/>
                </a:cubicBezTo>
                <a:cubicBezTo>
                  <a:pt x="2454829" y="151733"/>
                  <a:pt x="2437314" y="147237"/>
                  <a:pt x="2418207" y="147237"/>
                </a:cubicBezTo>
                <a:close/>
                <a:moveTo>
                  <a:pt x="1885312" y="147237"/>
                </a:moveTo>
                <a:cubicBezTo>
                  <a:pt x="1866205" y="147237"/>
                  <a:pt x="1848784" y="151733"/>
                  <a:pt x="1833049" y="160724"/>
                </a:cubicBezTo>
                <a:cubicBezTo>
                  <a:pt x="1817313" y="169716"/>
                  <a:pt x="1804763" y="182829"/>
                  <a:pt x="1795396" y="200063"/>
                </a:cubicBezTo>
                <a:cubicBezTo>
                  <a:pt x="1786030" y="217297"/>
                  <a:pt x="1781347" y="237528"/>
                  <a:pt x="1781347" y="260756"/>
                </a:cubicBezTo>
                <a:cubicBezTo>
                  <a:pt x="1781347" y="284359"/>
                  <a:pt x="1786030" y="304871"/>
                  <a:pt x="1795396" y="322292"/>
                </a:cubicBezTo>
                <a:cubicBezTo>
                  <a:pt x="1804763" y="339713"/>
                  <a:pt x="1817313" y="353013"/>
                  <a:pt x="1833049" y="362192"/>
                </a:cubicBezTo>
                <a:cubicBezTo>
                  <a:pt x="1848784" y="371371"/>
                  <a:pt x="1866205" y="375961"/>
                  <a:pt x="1885312" y="375961"/>
                </a:cubicBezTo>
                <a:cubicBezTo>
                  <a:pt x="1904420" y="375961"/>
                  <a:pt x="1921934" y="371371"/>
                  <a:pt x="1937857" y="362192"/>
                </a:cubicBezTo>
                <a:cubicBezTo>
                  <a:pt x="1953780" y="353013"/>
                  <a:pt x="1966424" y="339713"/>
                  <a:pt x="1975790" y="322292"/>
                </a:cubicBezTo>
                <a:cubicBezTo>
                  <a:pt x="1985157" y="304871"/>
                  <a:pt x="1989839" y="284546"/>
                  <a:pt x="1989839" y="261318"/>
                </a:cubicBezTo>
                <a:cubicBezTo>
                  <a:pt x="1989839" y="238090"/>
                  <a:pt x="1985157" y="217859"/>
                  <a:pt x="1975790" y="200625"/>
                </a:cubicBezTo>
                <a:cubicBezTo>
                  <a:pt x="1966424" y="183391"/>
                  <a:pt x="1953780" y="170184"/>
                  <a:pt x="1937857" y="161005"/>
                </a:cubicBezTo>
                <a:cubicBezTo>
                  <a:pt x="1921934" y="151826"/>
                  <a:pt x="1904420" y="147237"/>
                  <a:pt x="1885312" y="147237"/>
                </a:cubicBezTo>
                <a:close/>
                <a:moveTo>
                  <a:pt x="3927005" y="146113"/>
                </a:moveTo>
                <a:cubicBezTo>
                  <a:pt x="3901154" y="146113"/>
                  <a:pt x="3879144" y="154355"/>
                  <a:pt x="3860973" y="170840"/>
                </a:cubicBezTo>
                <a:cubicBezTo>
                  <a:pt x="3842803" y="187325"/>
                  <a:pt x="3832406" y="210178"/>
                  <a:pt x="3829783" y="239401"/>
                </a:cubicBezTo>
                <a:lnTo>
                  <a:pt x="4024227" y="239401"/>
                </a:lnTo>
                <a:cubicBezTo>
                  <a:pt x="4024227" y="219919"/>
                  <a:pt x="4019919" y="203153"/>
                  <a:pt x="4011301" y="189104"/>
                </a:cubicBezTo>
                <a:cubicBezTo>
                  <a:pt x="4002685" y="175055"/>
                  <a:pt x="3990977" y="164377"/>
                  <a:pt x="3976178" y="157072"/>
                </a:cubicBezTo>
                <a:cubicBezTo>
                  <a:pt x="3961379" y="149766"/>
                  <a:pt x="3944988" y="146113"/>
                  <a:pt x="3927005" y="146113"/>
                </a:cubicBezTo>
                <a:close/>
                <a:moveTo>
                  <a:pt x="1526705" y="146113"/>
                </a:moveTo>
                <a:cubicBezTo>
                  <a:pt x="1500855" y="146113"/>
                  <a:pt x="1478844" y="154355"/>
                  <a:pt x="1460673" y="170840"/>
                </a:cubicBezTo>
                <a:cubicBezTo>
                  <a:pt x="1442503" y="187325"/>
                  <a:pt x="1432106" y="210178"/>
                  <a:pt x="1429484" y="239401"/>
                </a:cubicBezTo>
                <a:lnTo>
                  <a:pt x="1623927" y="239401"/>
                </a:lnTo>
                <a:cubicBezTo>
                  <a:pt x="1623927" y="219919"/>
                  <a:pt x="1619619" y="203153"/>
                  <a:pt x="1611002" y="189104"/>
                </a:cubicBezTo>
                <a:cubicBezTo>
                  <a:pt x="1602385" y="175055"/>
                  <a:pt x="1590677" y="164377"/>
                  <a:pt x="1575878" y="157072"/>
                </a:cubicBezTo>
                <a:cubicBezTo>
                  <a:pt x="1561080" y="149766"/>
                  <a:pt x="1544689" y="146113"/>
                  <a:pt x="1526705" y="146113"/>
                </a:cubicBezTo>
                <a:close/>
                <a:moveTo>
                  <a:pt x="535705" y="107899"/>
                </a:moveTo>
                <a:lnTo>
                  <a:pt x="586283" y="107899"/>
                </a:lnTo>
                <a:lnTo>
                  <a:pt x="586283" y="281549"/>
                </a:lnTo>
                <a:cubicBezTo>
                  <a:pt x="586283" y="311896"/>
                  <a:pt x="593964" y="335218"/>
                  <a:pt x="609324" y="351515"/>
                </a:cubicBezTo>
                <a:cubicBezTo>
                  <a:pt x="624685" y="367812"/>
                  <a:pt x="645665" y="375961"/>
                  <a:pt x="672265" y="375961"/>
                </a:cubicBezTo>
                <a:cubicBezTo>
                  <a:pt x="699615" y="375961"/>
                  <a:pt x="721157" y="367531"/>
                  <a:pt x="736893" y="350672"/>
                </a:cubicBezTo>
                <a:cubicBezTo>
                  <a:pt x="752628" y="333813"/>
                  <a:pt x="760495" y="309273"/>
                  <a:pt x="760495" y="277053"/>
                </a:cubicBezTo>
                <a:lnTo>
                  <a:pt x="760495" y="107899"/>
                </a:lnTo>
                <a:lnTo>
                  <a:pt x="811635" y="107899"/>
                </a:lnTo>
                <a:lnTo>
                  <a:pt x="811635" y="415861"/>
                </a:lnTo>
                <a:lnTo>
                  <a:pt x="760495" y="415861"/>
                </a:lnTo>
                <a:lnTo>
                  <a:pt x="760495" y="370341"/>
                </a:lnTo>
                <a:cubicBezTo>
                  <a:pt x="750755" y="386076"/>
                  <a:pt x="737174" y="398346"/>
                  <a:pt x="719752" y="407150"/>
                </a:cubicBezTo>
                <a:cubicBezTo>
                  <a:pt x="702331" y="415955"/>
                  <a:pt x="683130" y="420357"/>
                  <a:pt x="662150" y="420357"/>
                </a:cubicBezTo>
                <a:cubicBezTo>
                  <a:pt x="638172" y="420357"/>
                  <a:pt x="616630" y="415393"/>
                  <a:pt x="597523" y="405464"/>
                </a:cubicBezTo>
                <a:cubicBezTo>
                  <a:pt x="578416" y="395536"/>
                  <a:pt x="563336" y="380644"/>
                  <a:pt x="552284" y="360788"/>
                </a:cubicBezTo>
                <a:cubicBezTo>
                  <a:pt x="541232" y="340931"/>
                  <a:pt x="535705" y="316766"/>
                  <a:pt x="535705" y="288293"/>
                </a:cubicBezTo>
                <a:close/>
                <a:moveTo>
                  <a:pt x="3929253" y="102841"/>
                </a:moveTo>
                <a:cubicBezTo>
                  <a:pt x="3958476" y="102841"/>
                  <a:pt x="3984327" y="109210"/>
                  <a:pt x="4006806" y="121948"/>
                </a:cubicBezTo>
                <a:cubicBezTo>
                  <a:pt x="4029285" y="134686"/>
                  <a:pt x="4046612" y="152201"/>
                  <a:pt x="4058788" y="174493"/>
                </a:cubicBezTo>
                <a:cubicBezTo>
                  <a:pt x="4070965" y="196784"/>
                  <a:pt x="4077053" y="221980"/>
                  <a:pt x="4077053" y="250078"/>
                </a:cubicBezTo>
                <a:cubicBezTo>
                  <a:pt x="4077053" y="259819"/>
                  <a:pt x="4076491" y="270122"/>
                  <a:pt x="4075367" y="280987"/>
                </a:cubicBezTo>
                <a:lnTo>
                  <a:pt x="3829221" y="280987"/>
                </a:lnTo>
                <a:cubicBezTo>
                  <a:pt x="3831095" y="311334"/>
                  <a:pt x="3841491" y="335030"/>
                  <a:pt x="3860411" y="352077"/>
                </a:cubicBezTo>
                <a:cubicBezTo>
                  <a:pt x="3879331" y="369123"/>
                  <a:pt x="3902279" y="377647"/>
                  <a:pt x="3929253" y="377647"/>
                </a:cubicBezTo>
                <a:cubicBezTo>
                  <a:pt x="3951358" y="377647"/>
                  <a:pt x="3969809" y="372495"/>
                  <a:pt x="3984608" y="362192"/>
                </a:cubicBezTo>
                <a:cubicBezTo>
                  <a:pt x="3999407" y="351890"/>
                  <a:pt x="4009803" y="338121"/>
                  <a:pt x="4015797" y="320887"/>
                </a:cubicBezTo>
                <a:lnTo>
                  <a:pt x="4070871" y="320887"/>
                </a:lnTo>
                <a:cubicBezTo>
                  <a:pt x="4062629" y="350485"/>
                  <a:pt x="4046144" y="374556"/>
                  <a:pt x="4021417" y="393101"/>
                </a:cubicBezTo>
                <a:cubicBezTo>
                  <a:pt x="3996690" y="411646"/>
                  <a:pt x="3965969" y="420919"/>
                  <a:pt x="3929253" y="420919"/>
                </a:cubicBezTo>
                <a:cubicBezTo>
                  <a:pt x="3900030" y="420919"/>
                  <a:pt x="3873899" y="414362"/>
                  <a:pt x="3850858" y="401250"/>
                </a:cubicBezTo>
                <a:cubicBezTo>
                  <a:pt x="3827817" y="388137"/>
                  <a:pt x="3809740" y="369498"/>
                  <a:pt x="3796627" y="345333"/>
                </a:cubicBezTo>
                <a:cubicBezTo>
                  <a:pt x="3783515" y="321168"/>
                  <a:pt x="3776958" y="293163"/>
                  <a:pt x="3776958" y="261318"/>
                </a:cubicBezTo>
                <a:cubicBezTo>
                  <a:pt x="3776958" y="229473"/>
                  <a:pt x="3783327" y="201561"/>
                  <a:pt x="3796065" y="177584"/>
                </a:cubicBezTo>
                <a:cubicBezTo>
                  <a:pt x="3808803" y="153606"/>
                  <a:pt x="3826693" y="135155"/>
                  <a:pt x="3849734" y="122229"/>
                </a:cubicBezTo>
                <a:cubicBezTo>
                  <a:pt x="3872775" y="109304"/>
                  <a:pt x="3899281" y="102841"/>
                  <a:pt x="3929253" y="102841"/>
                </a:cubicBezTo>
                <a:close/>
                <a:moveTo>
                  <a:pt x="2770547" y="102841"/>
                </a:moveTo>
                <a:cubicBezTo>
                  <a:pt x="2797522" y="102841"/>
                  <a:pt x="2820937" y="108648"/>
                  <a:pt x="2840794" y="120262"/>
                </a:cubicBezTo>
                <a:cubicBezTo>
                  <a:pt x="2860650" y="131876"/>
                  <a:pt x="2875448" y="146488"/>
                  <a:pt x="2885189" y="164096"/>
                </a:cubicBezTo>
                <a:lnTo>
                  <a:pt x="2885189" y="107899"/>
                </a:lnTo>
                <a:lnTo>
                  <a:pt x="2936891" y="107899"/>
                </a:lnTo>
                <a:lnTo>
                  <a:pt x="2936891" y="415861"/>
                </a:lnTo>
                <a:lnTo>
                  <a:pt x="2885189" y="415861"/>
                </a:lnTo>
                <a:lnTo>
                  <a:pt x="2885189" y="358540"/>
                </a:lnTo>
                <a:cubicBezTo>
                  <a:pt x="2875074" y="376523"/>
                  <a:pt x="2859994" y="391415"/>
                  <a:pt x="2839951" y="403217"/>
                </a:cubicBezTo>
                <a:cubicBezTo>
                  <a:pt x="2819907" y="415018"/>
                  <a:pt x="2796585" y="420919"/>
                  <a:pt x="2769985" y="420919"/>
                </a:cubicBezTo>
                <a:cubicBezTo>
                  <a:pt x="2742635" y="420919"/>
                  <a:pt x="2717908" y="414175"/>
                  <a:pt x="2695804" y="400688"/>
                </a:cubicBezTo>
                <a:cubicBezTo>
                  <a:pt x="2673699" y="387200"/>
                  <a:pt x="2656278" y="368280"/>
                  <a:pt x="2643540" y="343928"/>
                </a:cubicBezTo>
                <a:cubicBezTo>
                  <a:pt x="2630802" y="319576"/>
                  <a:pt x="2624433" y="291852"/>
                  <a:pt x="2624433" y="260756"/>
                </a:cubicBezTo>
                <a:cubicBezTo>
                  <a:pt x="2624433" y="229285"/>
                  <a:pt x="2630802" y="201655"/>
                  <a:pt x="2643540" y="177865"/>
                </a:cubicBezTo>
                <a:cubicBezTo>
                  <a:pt x="2656278" y="154074"/>
                  <a:pt x="2673793" y="135623"/>
                  <a:pt x="2696085" y="122510"/>
                </a:cubicBezTo>
                <a:cubicBezTo>
                  <a:pt x="2718377" y="109397"/>
                  <a:pt x="2743197" y="102841"/>
                  <a:pt x="2770547" y="102841"/>
                </a:cubicBezTo>
                <a:close/>
                <a:moveTo>
                  <a:pt x="2428885" y="102841"/>
                </a:moveTo>
                <a:cubicBezTo>
                  <a:pt x="2456234" y="102841"/>
                  <a:pt x="2481055" y="109397"/>
                  <a:pt x="2503346" y="122510"/>
                </a:cubicBezTo>
                <a:cubicBezTo>
                  <a:pt x="2525638" y="135623"/>
                  <a:pt x="2543153" y="154074"/>
                  <a:pt x="2555891" y="177865"/>
                </a:cubicBezTo>
                <a:cubicBezTo>
                  <a:pt x="2568629" y="201655"/>
                  <a:pt x="2574998" y="229285"/>
                  <a:pt x="2574998" y="260756"/>
                </a:cubicBezTo>
                <a:cubicBezTo>
                  <a:pt x="2574998" y="291852"/>
                  <a:pt x="2568629" y="319576"/>
                  <a:pt x="2555891" y="343928"/>
                </a:cubicBezTo>
                <a:cubicBezTo>
                  <a:pt x="2543153" y="368280"/>
                  <a:pt x="2525638" y="387200"/>
                  <a:pt x="2503346" y="400688"/>
                </a:cubicBezTo>
                <a:cubicBezTo>
                  <a:pt x="2481055" y="414175"/>
                  <a:pt x="2456234" y="420919"/>
                  <a:pt x="2428885" y="420919"/>
                </a:cubicBezTo>
                <a:cubicBezTo>
                  <a:pt x="2402659" y="420919"/>
                  <a:pt x="2379524" y="415018"/>
                  <a:pt x="2359481" y="403217"/>
                </a:cubicBezTo>
                <a:cubicBezTo>
                  <a:pt x="2339437" y="391415"/>
                  <a:pt x="2324170" y="376710"/>
                  <a:pt x="2313680" y="359102"/>
                </a:cubicBezTo>
                <a:lnTo>
                  <a:pt x="2313680" y="561975"/>
                </a:lnTo>
                <a:lnTo>
                  <a:pt x="2262540" y="561975"/>
                </a:lnTo>
                <a:lnTo>
                  <a:pt x="2262540" y="107899"/>
                </a:lnTo>
                <a:lnTo>
                  <a:pt x="2313680" y="107899"/>
                </a:lnTo>
                <a:lnTo>
                  <a:pt x="2313680" y="164658"/>
                </a:lnTo>
                <a:cubicBezTo>
                  <a:pt x="2323796" y="147050"/>
                  <a:pt x="2338875" y="132345"/>
                  <a:pt x="2358919" y="120543"/>
                </a:cubicBezTo>
                <a:cubicBezTo>
                  <a:pt x="2378963" y="108742"/>
                  <a:pt x="2402285" y="102841"/>
                  <a:pt x="2428885" y="102841"/>
                </a:cubicBezTo>
                <a:close/>
                <a:moveTo>
                  <a:pt x="1528954" y="102841"/>
                </a:moveTo>
                <a:cubicBezTo>
                  <a:pt x="1558176" y="102841"/>
                  <a:pt x="1584027" y="109210"/>
                  <a:pt x="1606506" y="121948"/>
                </a:cubicBezTo>
                <a:cubicBezTo>
                  <a:pt x="1628985" y="134686"/>
                  <a:pt x="1646313" y="152201"/>
                  <a:pt x="1658489" y="174493"/>
                </a:cubicBezTo>
                <a:cubicBezTo>
                  <a:pt x="1670665" y="196784"/>
                  <a:pt x="1676753" y="221980"/>
                  <a:pt x="1676753" y="250078"/>
                </a:cubicBezTo>
                <a:cubicBezTo>
                  <a:pt x="1676753" y="259819"/>
                  <a:pt x="1676191" y="270122"/>
                  <a:pt x="1675067" y="280987"/>
                </a:cubicBezTo>
                <a:lnTo>
                  <a:pt x="1428922" y="280987"/>
                </a:lnTo>
                <a:cubicBezTo>
                  <a:pt x="1430795" y="311334"/>
                  <a:pt x="1441192" y="335030"/>
                  <a:pt x="1460112" y="352077"/>
                </a:cubicBezTo>
                <a:cubicBezTo>
                  <a:pt x="1479031" y="369123"/>
                  <a:pt x="1501979" y="377647"/>
                  <a:pt x="1528954" y="377647"/>
                </a:cubicBezTo>
                <a:cubicBezTo>
                  <a:pt x="1551058" y="377647"/>
                  <a:pt x="1569509" y="372495"/>
                  <a:pt x="1584308" y="362192"/>
                </a:cubicBezTo>
                <a:cubicBezTo>
                  <a:pt x="1599107" y="351890"/>
                  <a:pt x="1609503" y="338121"/>
                  <a:pt x="1615498" y="320887"/>
                </a:cubicBezTo>
                <a:lnTo>
                  <a:pt x="1670571" y="320887"/>
                </a:lnTo>
                <a:cubicBezTo>
                  <a:pt x="1662329" y="350485"/>
                  <a:pt x="1645844" y="374556"/>
                  <a:pt x="1621117" y="393101"/>
                </a:cubicBezTo>
                <a:cubicBezTo>
                  <a:pt x="1596390" y="411646"/>
                  <a:pt x="1565669" y="420919"/>
                  <a:pt x="1528954" y="420919"/>
                </a:cubicBezTo>
                <a:cubicBezTo>
                  <a:pt x="1499731" y="420919"/>
                  <a:pt x="1473599" y="414362"/>
                  <a:pt x="1450558" y="401250"/>
                </a:cubicBezTo>
                <a:cubicBezTo>
                  <a:pt x="1427517" y="388137"/>
                  <a:pt x="1409440" y="369498"/>
                  <a:pt x="1396327" y="345333"/>
                </a:cubicBezTo>
                <a:cubicBezTo>
                  <a:pt x="1383215" y="321168"/>
                  <a:pt x="1376658" y="293163"/>
                  <a:pt x="1376658" y="261318"/>
                </a:cubicBezTo>
                <a:cubicBezTo>
                  <a:pt x="1376658" y="229473"/>
                  <a:pt x="1383027" y="201561"/>
                  <a:pt x="1395765" y="177584"/>
                </a:cubicBezTo>
                <a:cubicBezTo>
                  <a:pt x="1408503" y="153606"/>
                  <a:pt x="1426393" y="135155"/>
                  <a:pt x="1449434" y="122229"/>
                </a:cubicBezTo>
                <a:cubicBezTo>
                  <a:pt x="1472475" y="109304"/>
                  <a:pt x="1498982" y="102841"/>
                  <a:pt x="1528954" y="102841"/>
                </a:cubicBezTo>
                <a:close/>
                <a:moveTo>
                  <a:pt x="1002745" y="102841"/>
                </a:moveTo>
                <a:cubicBezTo>
                  <a:pt x="1036838" y="102841"/>
                  <a:pt x="1064375" y="111458"/>
                  <a:pt x="1085355" y="128692"/>
                </a:cubicBezTo>
                <a:cubicBezTo>
                  <a:pt x="1106336" y="145926"/>
                  <a:pt x="1117575" y="169529"/>
                  <a:pt x="1119074" y="199501"/>
                </a:cubicBezTo>
                <a:lnTo>
                  <a:pt x="1067934" y="199501"/>
                </a:lnTo>
                <a:cubicBezTo>
                  <a:pt x="1066810" y="183391"/>
                  <a:pt x="1060347" y="170465"/>
                  <a:pt x="1048546" y="160724"/>
                </a:cubicBezTo>
                <a:cubicBezTo>
                  <a:pt x="1036744" y="150983"/>
                  <a:pt x="1020915" y="146113"/>
                  <a:pt x="1001059" y="146113"/>
                </a:cubicBezTo>
                <a:cubicBezTo>
                  <a:pt x="982701" y="146113"/>
                  <a:pt x="968090" y="150047"/>
                  <a:pt x="957225" y="157914"/>
                </a:cubicBezTo>
                <a:cubicBezTo>
                  <a:pt x="946360" y="165782"/>
                  <a:pt x="940928" y="176085"/>
                  <a:pt x="940928" y="188823"/>
                </a:cubicBezTo>
                <a:cubicBezTo>
                  <a:pt x="940928" y="198939"/>
                  <a:pt x="944206" y="207275"/>
                  <a:pt x="950762" y="213831"/>
                </a:cubicBezTo>
                <a:cubicBezTo>
                  <a:pt x="957318" y="220387"/>
                  <a:pt x="965561" y="225632"/>
                  <a:pt x="975489" y="229566"/>
                </a:cubicBezTo>
                <a:cubicBezTo>
                  <a:pt x="985417" y="233500"/>
                  <a:pt x="999186" y="237902"/>
                  <a:pt x="1016794" y="242773"/>
                </a:cubicBezTo>
                <a:cubicBezTo>
                  <a:pt x="1038899" y="248767"/>
                  <a:pt x="1056882" y="254668"/>
                  <a:pt x="1070744" y="260475"/>
                </a:cubicBezTo>
                <a:cubicBezTo>
                  <a:pt x="1084606" y="266282"/>
                  <a:pt x="1096501" y="274993"/>
                  <a:pt x="1106429" y="286607"/>
                </a:cubicBezTo>
                <a:cubicBezTo>
                  <a:pt x="1116357" y="298221"/>
                  <a:pt x="1121509" y="313394"/>
                  <a:pt x="1121883" y="332127"/>
                </a:cubicBezTo>
                <a:cubicBezTo>
                  <a:pt x="1121883" y="348986"/>
                  <a:pt x="1117200" y="364159"/>
                  <a:pt x="1107834" y="377647"/>
                </a:cubicBezTo>
                <a:cubicBezTo>
                  <a:pt x="1098468" y="391134"/>
                  <a:pt x="1085261" y="401718"/>
                  <a:pt x="1068215" y="409398"/>
                </a:cubicBezTo>
                <a:cubicBezTo>
                  <a:pt x="1051168" y="417079"/>
                  <a:pt x="1031593" y="420919"/>
                  <a:pt x="1009488" y="420919"/>
                </a:cubicBezTo>
                <a:cubicBezTo>
                  <a:pt x="985886" y="420919"/>
                  <a:pt x="964718" y="416891"/>
                  <a:pt x="945985" y="408836"/>
                </a:cubicBezTo>
                <a:cubicBezTo>
                  <a:pt x="927253" y="400781"/>
                  <a:pt x="912454" y="389542"/>
                  <a:pt x="901589" y="375118"/>
                </a:cubicBezTo>
                <a:cubicBezTo>
                  <a:pt x="890724" y="360694"/>
                  <a:pt x="884730" y="344116"/>
                  <a:pt x="883606" y="325383"/>
                </a:cubicBezTo>
                <a:lnTo>
                  <a:pt x="936432" y="325383"/>
                </a:lnTo>
                <a:cubicBezTo>
                  <a:pt x="937930" y="340744"/>
                  <a:pt x="945142" y="353295"/>
                  <a:pt x="958068" y="363035"/>
                </a:cubicBezTo>
                <a:cubicBezTo>
                  <a:pt x="970993" y="372776"/>
                  <a:pt x="987946" y="377647"/>
                  <a:pt x="1008926" y="377647"/>
                </a:cubicBezTo>
                <a:cubicBezTo>
                  <a:pt x="1028408" y="377647"/>
                  <a:pt x="1043769" y="373338"/>
                  <a:pt x="1055008" y="364721"/>
                </a:cubicBezTo>
                <a:cubicBezTo>
                  <a:pt x="1066248" y="356104"/>
                  <a:pt x="1071868" y="345240"/>
                  <a:pt x="1071868" y="332127"/>
                </a:cubicBezTo>
                <a:cubicBezTo>
                  <a:pt x="1071868" y="318639"/>
                  <a:pt x="1065873" y="308617"/>
                  <a:pt x="1053885" y="302061"/>
                </a:cubicBezTo>
                <a:cubicBezTo>
                  <a:pt x="1041896" y="295505"/>
                  <a:pt x="1023350" y="289042"/>
                  <a:pt x="998249" y="282673"/>
                </a:cubicBezTo>
                <a:cubicBezTo>
                  <a:pt x="975395" y="276679"/>
                  <a:pt x="956756" y="270591"/>
                  <a:pt x="942332" y="264409"/>
                </a:cubicBezTo>
                <a:cubicBezTo>
                  <a:pt x="927909" y="258227"/>
                  <a:pt x="915545" y="249048"/>
                  <a:pt x="905242" y="236872"/>
                </a:cubicBezTo>
                <a:cubicBezTo>
                  <a:pt x="894939" y="224696"/>
                  <a:pt x="889788" y="208680"/>
                  <a:pt x="889788" y="188823"/>
                </a:cubicBezTo>
                <a:cubicBezTo>
                  <a:pt x="889788" y="173088"/>
                  <a:pt x="894471" y="158664"/>
                  <a:pt x="903837" y="145551"/>
                </a:cubicBezTo>
                <a:cubicBezTo>
                  <a:pt x="913203" y="132438"/>
                  <a:pt x="926504" y="122042"/>
                  <a:pt x="943737" y="114361"/>
                </a:cubicBezTo>
                <a:cubicBezTo>
                  <a:pt x="960971" y="106681"/>
                  <a:pt x="980640" y="102841"/>
                  <a:pt x="1002745" y="102841"/>
                </a:cubicBezTo>
                <a:close/>
                <a:moveTo>
                  <a:pt x="4299099" y="102279"/>
                </a:moveTo>
                <a:lnTo>
                  <a:pt x="4299099" y="155105"/>
                </a:lnTo>
                <a:lnTo>
                  <a:pt x="4285612" y="155105"/>
                </a:lnTo>
                <a:cubicBezTo>
                  <a:pt x="4228291" y="155105"/>
                  <a:pt x="4199629" y="186201"/>
                  <a:pt x="4199629" y="248393"/>
                </a:cubicBezTo>
                <a:lnTo>
                  <a:pt x="4199629" y="415861"/>
                </a:lnTo>
                <a:lnTo>
                  <a:pt x="4148490" y="415861"/>
                </a:lnTo>
                <a:lnTo>
                  <a:pt x="4148490" y="107899"/>
                </a:lnTo>
                <a:lnTo>
                  <a:pt x="4199629" y="107899"/>
                </a:lnTo>
                <a:lnTo>
                  <a:pt x="4199629" y="157914"/>
                </a:lnTo>
                <a:cubicBezTo>
                  <a:pt x="4208621" y="140306"/>
                  <a:pt x="4221453" y="126631"/>
                  <a:pt x="4238125" y="116890"/>
                </a:cubicBezTo>
                <a:cubicBezTo>
                  <a:pt x="4254797" y="107149"/>
                  <a:pt x="4275122" y="102279"/>
                  <a:pt x="4299099" y="102279"/>
                </a:cubicBezTo>
                <a:close/>
                <a:moveTo>
                  <a:pt x="3584162" y="102279"/>
                </a:moveTo>
                <a:cubicBezTo>
                  <a:pt x="3621627" y="102279"/>
                  <a:pt x="3651974" y="113612"/>
                  <a:pt x="3675202" y="136278"/>
                </a:cubicBezTo>
                <a:cubicBezTo>
                  <a:pt x="3698431" y="158945"/>
                  <a:pt x="3710045" y="191633"/>
                  <a:pt x="3710045" y="234343"/>
                </a:cubicBezTo>
                <a:lnTo>
                  <a:pt x="3710045" y="415861"/>
                </a:lnTo>
                <a:lnTo>
                  <a:pt x="3659467" y="415861"/>
                </a:lnTo>
                <a:lnTo>
                  <a:pt x="3659467" y="241649"/>
                </a:lnTo>
                <a:cubicBezTo>
                  <a:pt x="3659467" y="210928"/>
                  <a:pt x="3651787" y="187418"/>
                  <a:pt x="3636426" y="171121"/>
                </a:cubicBezTo>
                <a:cubicBezTo>
                  <a:pt x="3621066" y="154824"/>
                  <a:pt x="3600085" y="146675"/>
                  <a:pt x="3573485" y="146675"/>
                </a:cubicBezTo>
                <a:cubicBezTo>
                  <a:pt x="3546510" y="146675"/>
                  <a:pt x="3525061" y="155105"/>
                  <a:pt x="3509139" y="171964"/>
                </a:cubicBezTo>
                <a:cubicBezTo>
                  <a:pt x="3493216" y="188823"/>
                  <a:pt x="3485255" y="213363"/>
                  <a:pt x="3485255" y="245583"/>
                </a:cubicBezTo>
                <a:lnTo>
                  <a:pt x="3485255" y="415861"/>
                </a:lnTo>
                <a:lnTo>
                  <a:pt x="3434115" y="415861"/>
                </a:lnTo>
                <a:lnTo>
                  <a:pt x="3434115" y="107899"/>
                </a:lnTo>
                <a:lnTo>
                  <a:pt x="3485255" y="107899"/>
                </a:lnTo>
                <a:lnTo>
                  <a:pt x="3485255" y="151733"/>
                </a:lnTo>
                <a:cubicBezTo>
                  <a:pt x="3495371" y="135997"/>
                  <a:pt x="3509139" y="123821"/>
                  <a:pt x="3526560" y="115204"/>
                </a:cubicBezTo>
                <a:cubicBezTo>
                  <a:pt x="3543981" y="106587"/>
                  <a:pt x="3563182" y="102279"/>
                  <a:pt x="3584162" y="102279"/>
                </a:cubicBezTo>
                <a:close/>
                <a:moveTo>
                  <a:pt x="3175149" y="102279"/>
                </a:moveTo>
                <a:lnTo>
                  <a:pt x="3175149" y="155105"/>
                </a:lnTo>
                <a:lnTo>
                  <a:pt x="3161662" y="155105"/>
                </a:lnTo>
                <a:cubicBezTo>
                  <a:pt x="3104341" y="155105"/>
                  <a:pt x="3075680" y="186201"/>
                  <a:pt x="3075680" y="248393"/>
                </a:cubicBezTo>
                <a:lnTo>
                  <a:pt x="3075680" y="415861"/>
                </a:lnTo>
                <a:lnTo>
                  <a:pt x="3024540" y="415861"/>
                </a:lnTo>
                <a:lnTo>
                  <a:pt x="3024540" y="107899"/>
                </a:lnTo>
                <a:lnTo>
                  <a:pt x="3075680" y="107899"/>
                </a:lnTo>
                <a:lnTo>
                  <a:pt x="3075680" y="157914"/>
                </a:lnTo>
                <a:cubicBezTo>
                  <a:pt x="3084671" y="140306"/>
                  <a:pt x="3097503" y="126631"/>
                  <a:pt x="3114175" y="116890"/>
                </a:cubicBezTo>
                <a:cubicBezTo>
                  <a:pt x="3130847" y="107149"/>
                  <a:pt x="3151172" y="102279"/>
                  <a:pt x="3175149" y="102279"/>
                </a:cubicBezTo>
                <a:close/>
                <a:moveTo>
                  <a:pt x="479575" y="102279"/>
                </a:moveTo>
                <a:lnTo>
                  <a:pt x="479575" y="155105"/>
                </a:lnTo>
                <a:lnTo>
                  <a:pt x="466087" y="155105"/>
                </a:lnTo>
                <a:cubicBezTo>
                  <a:pt x="408766" y="155105"/>
                  <a:pt x="380105" y="186201"/>
                  <a:pt x="380105" y="248393"/>
                </a:cubicBezTo>
                <a:lnTo>
                  <a:pt x="380105" y="415861"/>
                </a:lnTo>
                <a:lnTo>
                  <a:pt x="328965" y="415861"/>
                </a:lnTo>
                <a:lnTo>
                  <a:pt x="328965" y="107899"/>
                </a:lnTo>
                <a:lnTo>
                  <a:pt x="380105" y="107899"/>
                </a:lnTo>
                <a:lnTo>
                  <a:pt x="380105" y="157914"/>
                </a:lnTo>
                <a:cubicBezTo>
                  <a:pt x="389097" y="140306"/>
                  <a:pt x="401928" y="126631"/>
                  <a:pt x="418600" y="116890"/>
                </a:cubicBezTo>
                <a:cubicBezTo>
                  <a:pt x="435272" y="107149"/>
                  <a:pt x="455597" y="102279"/>
                  <a:pt x="479575" y="102279"/>
                </a:cubicBezTo>
                <a:close/>
                <a:moveTo>
                  <a:pt x="3245330" y="30346"/>
                </a:moveTo>
                <a:lnTo>
                  <a:pt x="3296469" y="30346"/>
                </a:lnTo>
                <a:lnTo>
                  <a:pt x="3296469" y="107899"/>
                </a:lnTo>
                <a:lnTo>
                  <a:pt x="3376832" y="107899"/>
                </a:lnTo>
                <a:lnTo>
                  <a:pt x="3376832" y="150047"/>
                </a:lnTo>
                <a:lnTo>
                  <a:pt x="3296469" y="150047"/>
                </a:lnTo>
                <a:lnTo>
                  <a:pt x="3296469" y="331565"/>
                </a:lnTo>
                <a:cubicBezTo>
                  <a:pt x="3296469" y="346551"/>
                  <a:pt x="3299654" y="357135"/>
                  <a:pt x="3306023" y="363316"/>
                </a:cubicBezTo>
                <a:cubicBezTo>
                  <a:pt x="3312392" y="369498"/>
                  <a:pt x="3323444" y="372589"/>
                  <a:pt x="3339179" y="372589"/>
                </a:cubicBezTo>
                <a:lnTo>
                  <a:pt x="3376832" y="372589"/>
                </a:lnTo>
                <a:lnTo>
                  <a:pt x="3376832" y="415861"/>
                </a:lnTo>
                <a:lnTo>
                  <a:pt x="3330750" y="415861"/>
                </a:lnTo>
                <a:cubicBezTo>
                  <a:pt x="3302276" y="415861"/>
                  <a:pt x="3280921" y="409305"/>
                  <a:pt x="3266685" y="396192"/>
                </a:cubicBezTo>
                <a:cubicBezTo>
                  <a:pt x="3252448" y="383079"/>
                  <a:pt x="3245330" y="361537"/>
                  <a:pt x="3245330" y="331565"/>
                </a:cubicBezTo>
                <a:lnTo>
                  <a:pt x="3245330" y="150047"/>
                </a:lnTo>
                <a:lnTo>
                  <a:pt x="3205430" y="150047"/>
                </a:lnTo>
                <a:lnTo>
                  <a:pt x="3205430" y="107899"/>
                </a:lnTo>
                <a:lnTo>
                  <a:pt x="3245330" y="107899"/>
                </a:lnTo>
                <a:close/>
                <a:moveTo>
                  <a:pt x="1206980" y="30346"/>
                </a:moveTo>
                <a:lnTo>
                  <a:pt x="1258120" y="30346"/>
                </a:lnTo>
                <a:lnTo>
                  <a:pt x="1258120" y="107899"/>
                </a:lnTo>
                <a:lnTo>
                  <a:pt x="1338482" y="107899"/>
                </a:lnTo>
                <a:lnTo>
                  <a:pt x="1338482" y="150047"/>
                </a:lnTo>
                <a:lnTo>
                  <a:pt x="1258120" y="150047"/>
                </a:lnTo>
                <a:lnTo>
                  <a:pt x="1258120" y="331565"/>
                </a:lnTo>
                <a:cubicBezTo>
                  <a:pt x="1258120" y="346551"/>
                  <a:pt x="1261304" y="357135"/>
                  <a:pt x="1267673" y="363316"/>
                </a:cubicBezTo>
                <a:cubicBezTo>
                  <a:pt x="1274042" y="369498"/>
                  <a:pt x="1285095" y="372589"/>
                  <a:pt x="1300830" y="372589"/>
                </a:cubicBezTo>
                <a:lnTo>
                  <a:pt x="1338482" y="372589"/>
                </a:lnTo>
                <a:lnTo>
                  <a:pt x="1338482" y="415861"/>
                </a:lnTo>
                <a:lnTo>
                  <a:pt x="1292400" y="415861"/>
                </a:lnTo>
                <a:cubicBezTo>
                  <a:pt x="1263927" y="415861"/>
                  <a:pt x="1242572" y="409305"/>
                  <a:pt x="1228335" y="396192"/>
                </a:cubicBezTo>
                <a:cubicBezTo>
                  <a:pt x="1214098" y="383079"/>
                  <a:pt x="1206980" y="361537"/>
                  <a:pt x="1206980" y="331565"/>
                </a:cubicBezTo>
                <a:lnTo>
                  <a:pt x="1206980" y="150047"/>
                </a:lnTo>
                <a:lnTo>
                  <a:pt x="1167080" y="150047"/>
                </a:lnTo>
                <a:lnTo>
                  <a:pt x="1167080" y="107899"/>
                </a:lnTo>
                <a:lnTo>
                  <a:pt x="1206980" y="107899"/>
                </a:lnTo>
                <a:close/>
                <a:moveTo>
                  <a:pt x="0" y="24164"/>
                </a:moveTo>
                <a:lnTo>
                  <a:pt x="265253" y="24164"/>
                </a:lnTo>
                <a:lnTo>
                  <a:pt x="265253" y="65751"/>
                </a:lnTo>
                <a:lnTo>
                  <a:pt x="158477" y="65751"/>
                </a:lnTo>
                <a:lnTo>
                  <a:pt x="158477" y="415861"/>
                </a:lnTo>
                <a:lnTo>
                  <a:pt x="107338" y="415861"/>
                </a:lnTo>
                <a:lnTo>
                  <a:pt x="107338" y="65751"/>
                </a:lnTo>
                <a:lnTo>
                  <a:pt x="0" y="65751"/>
                </a:lnTo>
                <a:close/>
                <a:moveTo>
                  <a:pt x="1989839" y="0"/>
                </a:moveTo>
                <a:lnTo>
                  <a:pt x="2041541" y="0"/>
                </a:lnTo>
                <a:lnTo>
                  <a:pt x="2041541" y="415861"/>
                </a:lnTo>
                <a:lnTo>
                  <a:pt x="1989839" y="415861"/>
                </a:lnTo>
                <a:lnTo>
                  <a:pt x="1989839" y="357978"/>
                </a:lnTo>
                <a:cubicBezTo>
                  <a:pt x="1979724" y="376335"/>
                  <a:pt x="1964738" y="391415"/>
                  <a:pt x="1944882" y="403217"/>
                </a:cubicBezTo>
                <a:cubicBezTo>
                  <a:pt x="1925025" y="415018"/>
                  <a:pt x="1901797" y="420919"/>
                  <a:pt x="1875197" y="420919"/>
                </a:cubicBezTo>
                <a:cubicBezTo>
                  <a:pt x="1847847" y="420919"/>
                  <a:pt x="1823027" y="414175"/>
                  <a:pt x="1800735" y="400688"/>
                </a:cubicBezTo>
                <a:cubicBezTo>
                  <a:pt x="1778443" y="387200"/>
                  <a:pt x="1760928" y="368280"/>
                  <a:pt x="1748190" y="343928"/>
                </a:cubicBezTo>
                <a:cubicBezTo>
                  <a:pt x="1735452" y="319576"/>
                  <a:pt x="1729083" y="291852"/>
                  <a:pt x="1729083" y="260756"/>
                </a:cubicBezTo>
                <a:cubicBezTo>
                  <a:pt x="1729083" y="229285"/>
                  <a:pt x="1735452" y="201655"/>
                  <a:pt x="1748190" y="177865"/>
                </a:cubicBezTo>
                <a:cubicBezTo>
                  <a:pt x="1760928" y="154074"/>
                  <a:pt x="1778443" y="135623"/>
                  <a:pt x="1800735" y="122510"/>
                </a:cubicBezTo>
                <a:cubicBezTo>
                  <a:pt x="1823027" y="109397"/>
                  <a:pt x="1848035" y="102841"/>
                  <a:pt x="1875759" y="102841"/>
                </a:cubicBezTo>
                <a:cubicBezTo>
                  <a:pt x="1899736" y="102841"/>
                  <a:pt x="1922028" y="108367"/>
                  <a:pt x="1942634" y="119419"/>
                </a:cubicBezTo>
                <a:cubicBezTo>
                  <a:pt x="1963240" y="130471"/>
                  <a:pt x="1978975" y="144989"/>
                  <a:pt x="1989839" y="162972"/>
                </a:cubicBezTo>
                <a:close/>
              </a:path>
            </a:pathLst>
          </a:custGeom>
          <a:solidFill>
            <a:srgbClr val="D10000"/>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2O] TextBox 12" descr="Proven results.">
            <a:extLst>
              <a:ext uri="{FF2B5EF4-FFF2-40B4-BE49-F238E27FC236}">
                <a16:creationId xmlns:a16="http://schemas.microsoft.com/office/drawing/2014/main" id="{5806A3CA-BE31-972C-C053-C1FBB3B48CAC}"/>
              </a:ext>
            </a:extLst>
          </p:cNvPr>
          <p:cNvSpPr/>
          <p:nvPr/>
        </p:nvSpPr>
        <p:spPr>
          <a:xfrm>
            <a:off x="6443150" y="3102993"/>
            <a:ext cx="3964791" cy="420919"/>
          </a:xfrm>
          <a:custGeom>
            <a:avLst/>
            <a:gdLst/>
            <a:ahLst/>
            <a:cxnLst/>
            <a:rect l="l" t="t" r="r" b="b"/>
            <a:pathLst>
              <a:path w="3964791" h="420919">
                <a:moveTo>
                  <a:pt x="3931072" y="349548"/>
                </a:moveTo>
                <a:cubicBezTo>
                  <a:pt x="3940439" y="349548"/>
                  <a:pt x="3948400" y="352920"/>
                  <a:pt x="3954956" y="359664"/>
                </a:cubicBezTo>
                <a:cubicBezTo>
                  <a:pt x="3961513" y="366407"/>
                  <a:pt x="3964791" y="374650"/>
                  <a:pt x="3964791" y="384390"/>
                </a:cubicBezTo>
                <a:cubicBezTo>
                  <a:pt x="3964791" y="394131"/>
                  <a:pt x="3961513" y="402374"/>
                  <a:pt x="3954956" y="409117"/>
                </a:cubicBezTo>
                <a:cubicBezTo>
                  <a:pt x="3948400" y="415861"/>
                  <a:pt x="3940439" y="419233"/>
                  <a:pt x="3931072" y="419233"/>
                </a:cubicBezTo>
                <a:cubicBezTo>
                  <a:pt x="3921332" y="419233"/>
                  <a:pt x="3913089" y="415861"/>
                  <a:pt x="3906346" y="409117"/>
                </a:cubicBezTo>
                <a:cubicBezTo>
                  <a:pt x="3899602" y="402374"/>
                  <a:pt x="3896230" y="394131"/>
                  <a:pt x="3896230" y="384390"/>
                </a:cubicBezTo>
                <a:cubicBezTo>
                  <a:pt x="3896230" y="374650"/>
                  <a:pt x="3899602" y="366407"/>
                  <a:pt x="3906346" y="359664"/>
                </a:cubicBezTo>
                <a:cubicBezTo>
                  <a:pt x="3913089" y="352920"/>
                  <a:pt x="3921332" y="349548"/>
                  <a:pt x="3931072" y="349548"/>
                </a:cubicBezTo>
                <a:close/>
                <a:moveTo>
                  <a:pt x="669398" y="147237"/>
                </a:moveTo>
                <a:cubicBezTo>
                  <a:pt x="650666" y="147237"/>
                  <a:pt x="633526" y="151452"/>
                  <a:pt x="617978" y="159881"/>
                </a:cubicBezTo>
                <a:cubicBezTo>
                  <a:pt x="602430" y="168311"/>
                  <a:pt x="589972" y="181143"/>
                  <a:pt x="580606" y="198377"/>
                </a:cubicBezTo>
                <a:cubicBezTo>
                  <a:pt x="571240" y="215611"/>
                  <a:pt x="566557" y="236591"/>
                  <a:pt x="566557" y="261318"/>
                </a:cubicBezTo>
                <a:cubicBezTo>
                  <a:pt x="566557" y="286420"/>
                  <a:pt x="571146" y="307587"/>
                  <a:pt x="580325" y="324821"/>
                </a:cubicBezTo>
                <a:cubicBezTo>
                  <a:pt x="589504" y="342055"/>
                  <a:pt x="601774" y="354887"/>
                  <a:pt x="617135" y="363316"/>
                </a:cubicBezTo>
                <a:cubicBezTo>
                  <a:pt x="632495" y="371746"/>
                  <a:pt x="649355" y="375961"/>
                  <a:pt x="667712" y="375961"/>
                </a:cubicBezTo>
                <a:cubicBezTo>
                  <a:pt x="686070" y="375961"/>
                  <a:pt x="703304" y="371652"/>
                  <a:pt x="719414" y="363035"/>
                </a:cubicBezTo>
                <a:cubicBezTo>
                  <a:pt x="735524" y="354418"/>
                  <a:pt x="748543" y="341493"/>
                  <a:pt x="758471" y="324259"/>
                </a:cubicBezTo>
                <a:cubicBezTo>
                  <a:pt x="768400" y="307025"/>
                  <a:pt x="773364" y="286045"/>
                  <a:pt x="773364" y="261318"/>
                </a:cubicBezTo>
                <a:cubicBezTo>
                  <a:pt x="773364" y="236591"/>
                  <a:pt x="768493" y="215611"/>
                  <a:pt x="758752" y="198377"/>
                </a:cubicBezTo>
                <a:cubicBezTo>
                  <a:pt x="749011" y="181143"/>
                  <a:pt x="736273" y="168311"/>
                  <a:pt x="720538" y="159881"/>
                </a:cubicBezTo>
                <a:cubicBezTo>
                  <a:pt x="704803" y="151452"/>
                  <a:pt x="687756" y="147237"/>
                  <a:pt x="669398" y="147237"/>
                </a:cubicBezTo>
                <a:close/>
                <a:moveTo>
                  <a:pt x="2397891" y="146113"/>
                </a:moveTo>
                <a:cubicBezTo>
                  <a:pt x="2372039" y="146113"/>
                  <a:pt x="2350029" y="154355"/>
                  <a:pt x="2331858" y="170840"/>
                </a:cubicBezTo>
                <a:cubicBezTo>
                  <a:pt x="2313688" y="187325"/>
                  <a:pt x="2303291" y="210178"/>
                  <a:pt x="2300669" y="239401"/>
                </a:cubicBezTo>
                <a:lnTo>
                  <a:pt x="2495112" y="239401"/>
                </a:lnTo>
                <a:cubicBezTo>
                  <a:pt x="2495112" y="219919"/>
                  <a:pt x="2490803" y="203154"/>
                  <a:pt x="2482187" y="189104"/>
                </a:cubicBezTo>
                <a:cubicBezTo>
                  <a:pt x="2473570" y="175055"/>
                  <a:pt x="2461862" y="164377"/>
                  <a:pt x="2447063" y="157072"/>
                </a:cubicBezTo>
                <a:cubicBezTo>
                  <a:pt x="2432265" y="149766"/>
                  <a:pt x="2415874" y="146113"/>
                  <a:pt x="2397891" y="146113"/>
                </a:cubicBezTo>
                <a:close/>
                <a:moveTo>
                  <a:pt x="1340616" y="146113"/>
                </a:moveTo>
                <a:cubicBezTo>
                  <a:pt x="1314765" y="146113"/>
                  <a:pt x="1292754" y="154355"/>
                  <a:pt x="1274584" y="170840"/>
                </a:cubicBezTo>
                <a:cubicBezTo>
                  <a:pt x="1256413" y="187325"/>
                  <a:pt x="1246016" y="210178"/>
                  <a:pt x="1243394" y="239401"/>
                </a:cubicBezTo>
                <a:lnTo>
                  <a:pt x="1437837" y="239401"/>
                </a:lnTo>
                <a:cubicBezTo>
                  <a:pt x="1437837" y="219919"/>
                  <a:pt x="1433529" y="203154"/>
                  <a:pt x="1424912" y="189104"/>
                </a:cubicBezTo>
                <a:cubicBezTo>
                  <a:pt x="1416295" y="175055"/>
                  <a:pt x="1404587" y="164377"/>
                  <a:pt x="1389788" y="157072"/>
                </a:cubicBezTo>
                <a:cubicBezTo>
                  <a:pt x="1374990" y="149766"/>
                  <a:pt x="1358599" y="146113"/>
                  <a:pt x="1340616" y="146113"/>
                </a:cubicBezTo>
                <a:close/>
                <a:moveTo>
                  <a:pt x="2911841" y="107899"/>
                </a:moveTo>
                <a:lnTo>
                  <a:pt x="2962418" y="107899"/>
                </a:lnTo>
                <a:lnTo>
                  <a:pt x="2962418" y="281549"/>
                </a:lnTo>
                <a:cubicBezTo>
                  <a:pt x="2962418" y="311896"/>
                  <a:pt x="2970099" y="335218"/>
                  <a:pt x="2985459" y="351515"/>
                </a:cubicBezTo>
                <a:cubicBezTo>
                  <a:pt x="3000820" y="367812"/>
                  <a:pt x="3021800" y="375961"/>
                  <a:pt x="3048401" y="375961"/>
                </a:cubicBezTo>
                <a:cubicBezTo>
                  <a:pt x="3075750" y="375961"/>
                  <a:pt x="3097292" y="367531"/>
                  <a:pt x="3113028" y="350672"/>
                </a:cubicBezTo>
                <a:cubicBezTo>
                  <a:pt x="3128763" y="333813"/>
                  <a:pt x="3136631" y="309273"/>
                  <a:pt x="3136631" y="277053"/>
                </a:cubicBezTo>
                <a:lnTo>
                  <a:pt x="3136631" y="107899"/>
                </a:lnTo>
                <a:lnTo>
                  <a:pt x="3187770" y="107899"/>
                </a:lnTo>
                <a:lnTo>
                  <a:pt x="3187770" y="415861"/>
                </a:lnTo>
                <a:lnTo>
                  <a:pt x="3136631" y="415861"/>
                </a:lnTo>
                <a:lnTo>
                  <a:pt x="3136631" y="370341"/>
                </a:lnTo>
                <a:cubicBezTo>
                  <a:pt x="3126890" y="386076"/>
                  <a:pt x="3113308" y="398346"/>
                  <a:pt x="3095887" y="407150"/>
                </a:cubicBezTo>
                <a:cubicBezTo>
                  <a:pt x="3078466" y="415955"/>
                  <a:pt x="3059265" y="420357"/>
                  <a:pt x="3038285" y="420357"/>
                </a:cubicBezTo>
                <a:cubicBezTo>
                  <a:pt x="3014307" y="420357"/>
                  <a:pt x="2992765" y="415393"/>
                  <a:pt x="2973658" y="405465"/>
                </a:cubicBezTo>
                <a:cubicBezTo>
                  <a:pt x="2954551" y="395536"/>
                  <a:pt x="2939471" y="380644"/>
                  <a:pt x="2928419" y="360788"/>
                </a:cubicBezTo>
                <a:cubicBezTo>
                  <a:pt x="2917366" y="340931"/>
                  <a:pt x="2911841" y="316766"/>
                  <a:pt x="2911841" y="288293"/>
                </a:cubicBezTo>
                <a:close/>
                <a:moveTo>
                  <a:pt x="858822" y="107899"/>
                </a:moveTo>
                <a:lnTo>
                  <a:pt x="913895" y="107899"/>
                </a:lnTo>
                <a:lnTo>
                  <a:pt x="1009993" y="368655"/>
                </a:lnTo>
                <a:lnTo>
                  <a:pt x="1105529" y="107899"/>
                </a:lnTo>
                <a:lnTo>
                  <a:pt x="1160041" y="107899"/>
                </a:lnTo>
                <a:lnTo>
                  <a:pt x="1039216" y="415861"/>
                </a:lnTo>
                <a:lnTo>
                  <a:pt x="979647" y="415861"/>
                </a:lnTo>
                <a:close/>
                <a:moveTo>
                  <a:pt x="3721779" y="102841"/>
                </a:moveTo>
                <a:cubicBezTo>
                  <a:pt x="3755873" y="102841"/>
                  <a:pt x="3783410" y="111458"/>
                  <a:pt x="3804390" y="128692"/>
                </a:cubicBezTo>
                <a:cubicBezTo>
                  <a:pt x="3825370" y="145926"/>
                  <a:pt x="3836610" y="169529"/>
                  <a:pt x="3838108" y="199501"/>
                </a:cubicBezTo>
                <a:lnTo>
                  <a:pt x="3786969" y="199501"/>
                </a:lnTo>
                <a:cubicBezTo>
                  <a:pt x="3785844" y="183391"/>
                  <a:pt x="3779382" y="170465"/>
                  <a:pt x="3767580" y="160724"/>
                </a:cubicBezTo>
                <a:cubicBezTo>
                  <a:pt x="3755779" y="150984"/>
                  <a:pt x="3739950" y="146113"/>
                  <a:pt x="3720094" y="146113"/>
                </a:cubicBezTo>
                <a:cubicBezTo>
                  <a:pt x="3701736" y="146113"/>
                  <a:pt x="3687124" y="150047"/>
                  <a:pt x="3676260" y="157915"/>
                </a:cubicBezTo>
                <a:cubicBezTo>
                  <a:pt x="3665395" y="165782"/>
                  <a:pt x="3659962" y="176085"/>
                  <a:pt x="3659962" y="188823"/>
                </a:cubicBezTo>
                <a:cubicBezTo>
                  <a:pt x="3659962" y="198939"/>
                  <a:pt x="3663240" y="207275"/>
                  <a:pt x="3669797" y="213831"/>
                </a:cubicBezTo>
                <a:cubicBezTo>
                  <a:pt x="3676353" y="220387"/>
                  <a:pt x="3684596" y="225633"/>
                  <a:pt x="3694524" y="229566"/>
                </a:cubicBezTo>
                <a:cubicBezTo>
                  <a:pt x="3704452" y="233500"/>
                  <a:pt x="3718220" y="237902"/>
                  <a:pt x="3735829" y="242773"/>
                </a:cubicBezTo>
                <a:cubicBezTo>
                  <a:pt x="3757933" y="248767"/>
                  <a:pt x="3775916" y="254668"/>
                  <a:pt x="3789778" y="260475"/>
                </a:cubicBezTo>
                <a:cubicBezTo>
                  <a:pt x="3803641" y="266282"/>
                  <a:pt x="3815536" y="274993"/>
                  <a:pt x="3825464" y="286607"/>
                </a:cubicBezTo>
                <a:cubicBezTo>
                  <a:pt x="3835392" y="298221"/>
                  <a:pt x="3840544" y="313394"/>
                  <a:pt x="3840918" y="332127"/>
                </a:cubicBezTo>
                <a:cubicBezTo>
                  <a:pt x="3840918" y="348986"/>
                  <a:pt x="3836235" y="364159"/>
                  <a:pt x="3826869" y="377647"/>
                </a:cubicBezTo>
                <a:cubicBezTo>
                  <a:pt x="3817502" y="391134"/>
                  <a:pt x="3804296" y="401718"/>
                  <a:pt x="3787250" y="409398"/>
                </a:cubicBezTo>
                <a:cubicBezTo>
                  <a:pt x="3770203" y="417079"/>
                  <a:pt x="3750628" y="420919"/>
                  <a:pt x="3728523" y="420919"/>
                </a:cubicBezTo>
                <a:cubicBezTo>
                  <a:pt x="3704920" y="420919"/>
                  <a:pt x="3683752" y="416891"/>
                  <a:pt x="3665020" y="408836"/>
                </a:cubicBezTo>
                <a:cubicBezTo>
                  <a:pt x="3646288" y="400781"/>
                  <a:pt x="3631489" y="389542"/>
                  <a:pt x="3620624" y="375118"/>
                </a:cubicBezTo>
                <a:cubicBezTo>
                  <a:pt x="3609759" y="360694"/>
                  <a:pt x="3603765" y="344116"/>
                  <a:pt x="3602641" y="325383"/>
                </a:cubicBezTo>
                <a:lnTo>
                  <a:pt x="3655466" y="325383"/>
                </a:lnTo>
                <a:cubicBezTo>
                  <a:pt x="3656965" y="340744"/>
                  <a:pt x="3664177" y="353295"/>
                  <a:pt x="3677102" y="363035"/>
                </a:cubicBezTo>
                <a:cubicBezTo>
                  <a:pt x="3690028" y="372776"/>
                  <a:pt x="3706981" y="377647"/>
                  <a:pt x="3727961" y="377647"/>
                </a:cubicBezTo>
                <a:cubicBezTo>
                  <a:pt x="3747443" y="377647"/>
                  <a:pt x="3762804" y="373338"/>
                  <a:pt x="3774043" y="364721"/>
                </a:cubicBezTo>
                <a:cubicBezTo>
                  <a:pt x="3785283" y="356104"/>
                  <a:pt x="3790902" y="345240"/>
                  <a:pt x="3790902" y="332127"/>
                </a:cubicBezTo>
                <a:cubicBezTo>
                  <a:pt x="3790902" y="318639"/>
                  <a:pt x="3784908" y="308618"/>
                  <a:pt x="3772919" y="302061"/>
                </a:cubicBezTo>
                <a:cubicBezTo>
                  <a:pt x="3760930" y="295505"/>
                  <a:pt x="3742385" y="289042"/>
                  <a:pt x="3717284" y="282673"/>
                </a:cubicBezTo>
                <a:cubicBezTo>
                  <a:pt x="3694430" y="276679"/>
                  <a:pt x="3675792" y="270591"/>
                  <a:pt x="3661367" y="264409"/>
                </a:cubicBezTo>
                <a:cubicBezTo>
                  <a:pt x="3646943" y="258227"/>
                  <a:pt x="3634580" y="249048"/>
                  <a:pt x="3624277" y="236872"/>
                </a:cubicBezTo>
                <a:cubicBezTo>
                  <a:pt x="3613974" y="224696"/>
                  <a:pt x="3608822" y="208680"/>
                  <a:pt x="3608822" y="188823"/>
                </a:cubicBezTo>
                <a:cubicBezTo>
                  <a:pt x="3608822" y="173088"/>
                  <a:pt x="3613506" y="158664"/>
                  <a:pt x="3622872" y="145551"/>
                </a:cubicBezTo>
                <a:cubicBezTo>
                  <a:pt x="3632238" y="132438"/>
                  <a:pt x="3645538" y="122042"/>
                  <a:pt x="3662772" y="114361"/>
                </a:cubicBezTo>
                <a:cubicBezTo>
                  <a:pt x="3680006" y="106681"/>
                  <a:pt x="3699675" y="102841"/>
                  <a:pt x="3721779" y="102841"/>
                </a:cubicBezTo>
                <a:close/>
                <a:moveTo>
                  <a:pt x="2721655" y="102841"/>
                </a:moveTo>
                <a:cubicBezTo>
                  <a:pt x="2755748" y="102841"/>
                  <a:pt x="2783285" y="111458"/>
                  <a:pt x="2804265" y="128692"/>
                </a:cubicBezTo>
                <a:cubicBezTo>
                  <a:pt x="2825245" y="145926"/>
                  <a:pt x="2836485" y="169529"/>
                  <a:pt x="2837984" y="199501"/>
                </a:cubicBezTo>
                <a:lnTo>
                  <a:pt x="2786844" y="199501"/>
                </a:lnTo>
                <a:cubicBezTo>
                  <a:pt x="2785720" y="183391"/>
                  <a:pt x="2779257" y="170465"/>
                  <a:pt x="2767456" y="160724"/>
                </a:cubicBezTo>
                <a:cubicBezTo>
                  <a:pt x="2755654" y="150984"/>
                  <a:pt x="2739825" y="146113"/>
                  <a:pt x="2719969" y="146113"/>
                </a:cubicBezTo>
                <a:cubicBezTo>
                  <a:pt x="2701611" y="146113"/>
                  <a:pt x="2687000" y="150047"/>
                  <a:pt x="2676135" y="157915"/>
                </a:cubicBezTo>
                <a:cubicBezTo>
                  <a:pt x="2665270" y="165782"/>
                  <a:pt x="2659838" y="176085"/>
                  <a:pt x="2659838" y="188823"/>
                </a:cubicBezTo>
                <a:cubicBezTo>
                  <a:pt x="2659838" y="198939"/>
                  <a:pt x="2663116" y="207275"/>
                  <a:pt x="2669672" y="213831"/>
                </a:cubicBezTo>
                <a:cubicBezTo>
                  <a:pt x="2676228" y="220387"/>
                  <a:pt x="2684471" y="225633"/>
                  <a:pt x="2694399" y="229566"/>
                </a:cubicBezTo>
                <a:cubicBezTo>
                  <a:pt x="2704327" y="233500"/>
                  <a:pt x="2718095" y="237902"/>
                  <a:pt x="2735704" y="242773"/>
                </a:cubicBezTo>
                <a:cubicBezTo>
                  <a:pt x="2757808" y="248767"/>
                  <a:pt x="2775792" y="254668"/>
                  <a:pt x="2789654" y="260475"/>
                </a:cubicBezTo>
                <a:cubicBezTo>
                  <a:pt x="2803516" y="266282"/>
                  <a:pt x="2815411" y="274993"/>
                  <a:pt x="2825339" y="286607"/>
                </a:cubicBezTo>
                <a:cubicBezTo>
                  <a:pt x="2835267" y="298221"/>
                  <a:pt x="2840419" y="313394"/>
                  <a:pt x="2840793" y="332127"/>
                </a:cubicBezTo>
                <a:cubicBezTo>
                  <a:pt x="2840793" y="348986"/>
                  <a:pt x="2836110" y="364159"/>
                  <a:pt x="2826744" y="377647"/>
                </a:cubicBezTo>
                <a:cubicBezTo>
                  <a:pt x="2817378" y="391134"/>
                  <a:pt x="2804171" y="401718"/>
                  <a:pt x="2787125" y="409398"/>
                </a:cubicBezTo>
                <a:cubicBezTo>
                  <a:pt x="2770078" y="417079"/>
                  <a:pt x="2750503" y="420919"/>
                  <a:pt x="2728399" y="420919"/>
                </a:cubicBezTo>
                <a:cubicBezTo>
                  <a:pt x="2704796" y="420919"/>
                  <a:pt x="2683628" y="416891"/>
                  <a:pt x="2664895" y="408836"/>
                </a:cubicBezTo>
                <a:cubicBezTo>
                  <a:pt x="2646163" y="400781"/>
                  <a:pt x="2631364" y="389542"/>
                  <a:pt x="2620499" y="375118"/>
                </a:cubicBezTo>
                <a:cubicBezTo>
                  <a:pt x="2609634" y="360694"/>
                  <a:pt x="2603640" y="344116"/>
                  <a:pt x="2602516" y="325383"/>
                </a:cubicBezTo>
                <a:lnTo>
                  <a:pt x="2655342" y="325383"/>
                </a:lnTo>
                <a:cubicBezTo>
                  <a:pt x="2656840" y="340744"/>
                  <a:pt x="2664052" y="353295"/>
                  <a:pt x="2676978" y="363035"/>
                </a:cubicBezTo>
                <a:cubicBezTo>
                  <a:pt x="2689903" y="372776"/>
                  <a:pt x="2706856" y="377647"/>
                  <a:pt x="2727837" y="377647"/>
                </a:cubicBezTo>
                <a:cubicBezTo>
                  <a:pt x="2747318" y="377647"/>
                  <a:pt x="2762679" y="373338"/>
                  <a:pt x="2773918" y="364721"/>
                </a:cubicBezTo>
                <a:cubicBezTo>
                  <a:pt x="2785158" y="356104"/>
                  <a:pt x="2790778" y="345240"/>
                  <a:pt x="2790778" y="332127"/>
                </a:cubicBezTo>
                <a:cubicBezTo>
                  <a:pt x="2790778" y="318639"/>
                  <a:pt x="2784783" y="308618"/>
                  <a:pt x="2772794" y="302061"/>
                </a:cubicBezTo>
                <a:cubicBezTo>
                  <a:pt x="2760806" y="295505"/>
                  <a:pt x="2742260" y="289042"/>
                  <a:pt x="2717159" y="282673"/>
                </a:cubicBezTo>
                <a:cubicBezTo>
                  <a:pt x="2694305" y="276679"/>
                  <a:pt x="2675666" y="270591"/>
                  <a:pt x="2661242" y="264409"/>
                </a:cubicBezTo>
                <a:cubicBezTo>
                  <a:pt x="2646818" y="258227"/>
                  <a:pt x="2634455" y="249048"/>
                  <a:pt x="2624152" y="236872"/>
                </a:cubicBezTo>
                <a:cubicBezTo>
                  <a:pt x="2613849" y="224696"/>
                  <a:pt x="2608698" y="208680"/>
                  <a:pt x="2608698" y="188823"/>
                </a:cubicBezTo>
                <a:cubicBezTo>
                  <a:pt x="2608698" y="173088"/>
                  <a:pt x="2613381" y="158664"/>
                  <a:pt x="2622747" y="145551"/>
                </a:cubicBezTo>
                <a:cubicBezTo>
                  <a:pt x="2632113" y="132438"/>
                  <a:pt x="2645413" y="122042"/>
                  <a:pt x="2662647" y="114361"/>
                </a:cubicBezTo>
                <a:cubicBezTo>
                  <a:pt x="2679881" y="106681"/>
                  <a:pt x="2699550" y="102841"/>
                  <a:pt x="2721655" y="102841"/>
                </a:cubicBezTo>
                <a:close/>
                <a:moveTo>
                  <a:pt x="2400138" y="102841"/>
                </a:moveTo>
                <a:cubicBezTo>
                  <a:pt x="2429361" y="102841"/>
                  <a:pt x="2455212" y="109210"/>
                  <a:pt x="2477691" y="121948"/>
                </a:cubicBezTo>
                <a:cubicBezTo>
                  <a:pt x="2500170" y="134686"/>
                  <a:pt x="2517497" y="152201"/>
                  <a:pt x="2529674" y="174493"/>
                </a:cubicBezTo>
                <a:cubicBezTo>
                  <a:pt x="2541850" y="196784"/>
                  <a:pt x="2547938" y="221980"/>
                  <a:pt x="2547938" y="250078"/>
                </a:cubicBezTo>
                <a:cubicBezTo>
                  <a:pt x="2547938" y="259819"/>
                  <a:pt x="2547376" y="270122"/>
                  <a:pt x="2546252" y="280987"/>
                </a:cubicBezTo>
                <a:lnTo>
                  <a:pt x="2300107" y="280987"/>
                </a:lnTo>
                <a:cubicBezTo>
                  <a:pt x="2301980" y="311334"/>
                  <a:pt x="2312376" y="335030"/>
                  <a:pt x="2331296" y="352077"/>
                </a:cubicBezTo>
                <a:cubicBezTo>
                  <a:pt x="2350216" y="369123"/>
                  <a:pt x="2373164" y="377647"/>
                  <a:pt x="2400138" y="377647"/>
                </a:cubicBezTo>
                <a:cubicBezTo>
                  <a:pt x="2422243" y="377647"/>
                  <a:pt x="2440694" y="372495"/>
                  <a:pt x="2455493" y="362192"/>
                </a:cubicBezTo>
                <a:cubicBezTo>
                  <a:pt x="2470291" y="351890"/>
                  <a:pt x="2480688" y="338121"/>
                  <a:pt x="2486682" y="320887"/>
                </a:cubicBezTo>
                <a:lnTo>
                  <a:pt x="2541756" y="320887"/>
                </a:lnTo>
                <a:cubicBezTo>
                  <a:pt x="2533514" y="350485"/>
                  <a:pt x="2517029" y="374556"/>
                  <a:pt x="2492302" y="393101"/>
                </a:cubicBezTo>
                <a:cubicBezTo>
                  <a:pt x="2467576" y="411646"/>
                  <a:pt x="2436854" y="420919"/>
                  <a:pt x="2400138" y="420919"/>
                </a:cubicBezTo>
                <a:cubicBezTo>
                  <a:pt x="2370916" y="420919"/>
                  <a:pt x="2344784" y="414362"/>
                  <a:pt x="2321743" y="401250"/>
                </a:cubicBezTo>
                <a:cubicBezTo>
                  <a:pt x="2298702" y="388137"/>
                  <a:pt x="2280625" y="369498"/>
                  <a:pt x="2267512" y="345333"/>
                </a:cubicBezTo>
                <a:cubicBezTo>
                  <a:pt x="2254399" y="321168"/>
                  <a:pt x="2247843" y="293163"/>
                  <a:pt x="2247843" y="261318"/>
                </a:cubicBezTo>
                <a:cubicBezTo>
                  <a:pt x="2247843" y="229473"/>
                  <a:pt x="2254212" y="201561"/>
                  <a:pt x="2266950" y="177584"/>
                </a:cubicBezTo>
                <a:cubicBezTo>
                  <a:pt x="2279688" y="153606"/>
                  <a:pt x="2297578" y="135155"/>
                  <a:pt x="2320619" y="122229"/>
                </a:cubicBezTo>
                <a:cubicBezTo>
                  <a:pt x="2343660" y="109304"/>
                  <a:pt x="2370166" y="102841"/>
                  <a:pt x="2400138" y="102841"/>
                </a:cubicBezTo>
                <a:close/>
                <a:moveTo>
                  <a:pt x="1342863" y="102841"/>
                </a:moveTo>
                <a:cubicBezTo>
                  <a:pt x="1372086" y="102841"/>
                  <a:pt x="1397937" y="109210"/>
                  <a:pt x="1420416" y="121948"/>
                </a:cubicBezTo>
                <a:cubicBezTo>
                  <a:pt x="1442895" y="134686"/>
                  <a:pt x="1460223" y="152201"/>
                  <a:pt x="1472399" y="174493"/>
                </a:cubicBezTo>
                <a:cubicBezTo>
                  <a:pt x="1484575" y="196784"/>
                  <a:pt x="1490663" y="221980"/>
                  <a:pt x="1490663" y="250078"/>
                </a:cubicBezTo>
                <a:cubicBezTo>
                  <a:pt x="1490663" y="259819"/>
                  <a:pt x="1490101" y="270122"/>
                  <a:pt x="1488977" y="280987"/>
                </a:cubicBezTo>
                <a:lnTo>
                  <a:pt x="1242832" y="280987"/>
                </a:lnTo>
                <a:cubicBezTo>
                  <a:pt x="1244705" y="311334"/>
                  <a:pt x="1255102" y="335030"/>
                  <a:pt x="1274022" y="352077"/>
                </a:cubicBezTo>
                <a:cubicBezTo>
                  <a:pt x="1292941" y="369123"/>
                  <a:pt x="1315889" y="377647"/>
                  <a:pt x="1342863" y="377647"/>
                </a:cubicBezTo>
                <a:cubicBezTo>
                  <a:pt x="1364968" y="377647"/>
                  <a:pt x="1383419" y="372495"/>
                  <a:pt x="1398218" y="362192"/>
                </a:cubicBezTo>
                <a:cubicBezTo>
                  <a:pt x="1413017" y="351890"/>
                  <a:pt x="1423413" y="338121"/>
                  <a:pt x="1429408" y="320887"/>
                </a:cubicBezTo>
                <a:lnTo>
                  <a:pt x="1484481" y="320887"/>
                </a:lnTo>
                <a:cubicBezTo>
                  <a:pt x="1476239" y="350485"/>
                  <a:pt x="1459754" y="374556"/>
                  <a:pt x="1435027" y="393101"/>
                </a:cubicBezTo>
                <a:cubicBezTo>
                  <a:pt x="1410300" y="411646"/>
                  <a:pt x="1379579" y="420919"/>
                  <a:pt x="1342863" y="420919"/>
                </a:cubicBezTo>
                <a:cubicBezTo>
                  <a:pt x="1313641" y="420919"/>
                  <a:pt x="1287509" y="414362"/>
                  <a:pt x="1264468" y="401250"/>
                </a:cubicBezTo>
                <a:cubicBezTo>
                  <a:pt x="1241427" y="388137"/>
                  <a:pt x="1223350" y="369498"/>
                  <a:pt x="1210237" y="345333"/>
                </a:cubicBezTo>
                <a:cubicBezTo>
                  <a:pt x="1197124" y="321168"/>
                  <a:pt x="1190568" y="293163"/>
                  <a:pt x="1190568" y="261318"/>
                </a:cubicBezTo>
                <a:cubicBezTo>
                  <a:pt x="1190568" y="229473"/>
                  <a:pt x="1196937" y="201561"/>
                  <a:pt x="1209675" y="177584"/>
                </a:cubicBezTo>
                <a:cubicBezTo>
                  <a:pt x="1222413" y="153606"/>
                  <a:pt x="1240303" y="135155"/>
                  <a:pt x="1263344" y="122229"/>
                </a:cubicBezTo>
                <a:cubicBezTo>
                  <a:pt x="1286385" y="109304"/>
                  <a:pt x="1312891" y="102841"/>
                  <a:pt x="1342863" y="102841"/>
                </a:cubicBezTo>
                <a:close/>
                <a:moveTo>
                  <a:pt x="669960" y="102841"/>
                </a:moveTo>
                <a:cubicBezTo>
                  <a:pt x="699183" y="102841"/>
                  <a:pt x="725596" y="109304"/>
                  <a:pt x="749199" y="122229"/>
                </a:cubicBezTo>
                <a:cubicBezTo>
                  <a:pt x="772802" y="135155"/>
                  <a:pt x="791440" y="153606"/>
                  <a:pt x="805115" y="177584"/>
                </a:cubicBezTo>
                <a:cubicBezTo>
                  <a:pt x="818790" y="201561"/>
                  <a:pt x="825627" y="229473"/>
                  <a:pt x="825627" y="261318"/>
                </a:cubicBezTo>
                <a:cubicBezTo>
                  <a:pt x="825627" y="293163"/>
                  <a:pt x="818603" y="321168"/>
                  <a:pt x="804553" y="345333"/>
                </a:cubicBezTo>
                <a:cubicBezTo>
                  <a:pt x="790504" y="369498"/>
                  <a:pt x="771490" y="388137"/>
                  <a:pt x="747513" y="401250"/>
                </a:cubicBezTo>
                <a:cubicBezTo>
                  <a:pt x="723535" y="414362"/>
                  <a:pt x="696935" y="420919"/>
                  <a:pt x="667712" y="420919"/>
                </a:cubicBezTo>
                <a:cubicBezTo>
                  <a:pt x="638864" y="420919"/>
                  <a:pt x="612732" y="414362"/>
                  <a:pt x="589317" y="401250"/>
                </a:cubicBezTo>
                <a:cubicBezTo>
                  <a:pt x="565901" y="388137"/>
                  <a:pt x="547543" y="369498"/>
                  <a:pt x="534243" y="345333"/>
                </a:cubicBezTo>
                <a:cubicBezTo>
                  <a:pt x="520943" y="321168"/>
                  <a:pt x="514293" y="293163"/>
                  <a:pt x="514293" y="261318"/>
                </a:cubicBezTo>
                <a:cubicBezTo>
                  <a:pt x="514293" y="229847"/>
                  <a:pt x="521131" y="202030"/>
                  <a:pt x="534805" y="177865"/>
                </a:cubicBezTo>
                <a:cubicBezTo>
                  <a:pt x="548480" y="153700"/>
                  <a:pt x="567119" y="135155"/>
                  <a:pt x="590722" y="122229"/>
                </a:cubicBezTo>
                <a:cubicBezTo>
                  <a:pt x="614325" y="109304"/>
                  <a:pt x="640738" y="102841"/>
                  <a:pt x="669960" y="102841"/>
                </a:cubicBezTo>
                <a:close/>
                <a:moveTo>
                  <a:pt x="2208010" y="102279"/>
                </a:moveTo>
                <a:lnTo>
                  <a:pt x="2208010" y="155105"/>
                </a:lnTo>
                <a:lnTo>
                  <a:pt x="2194522" y="155105"/>
                </a:lnTo>
                <a:cubicBezTo>
                  <a:pt x="2137201" y="155105"/>
                  <a:pt x="2108540" y="186201"/>
                  <a:pt x="2108540" y="248393"/>
                </a:cubicBezTo>
                <a:lnTo>
                  <a:pt x="2108540" y="415861"/>
                </a:lnTo>
                <a:lnTo>
                  <a:pt x="2057400" y="415861"/>
                </a:lnTo>
                <a:lnTo>
                  <a:pt x="2057400" y="107899"/>
                </a:lnTo>
                <a:lnTo>
                  <a:pt x="2108540" y="107899"/>
                </a:lnTo>
                <a:lnTo>
                  <a:pt x="2108540" y="157915"/>
                </a:lnTo>
                <a:cubicBezTo>
                  <a:pt x="2117531" y="140306"/>
                  <a:pt x="2130363" y="126631"/>
                  <a:pt x="2147035" y="116890"/>
                </a:cubicBezTo>
                <a:cubicBezTo>
                  <a:pt x="2163707" y="107149"/>
                  <a:pt x="2184032" y="102279"/>
                  <a:pt x="2208010" y="102279"/>
                </a:cubicBezTo>
                <a:close/>
                <a:moveTo>
                  <a:pt x="1712148" y="102279"/>
                </a:moveTo>
                <a:cubicBezTo>
                  <a:pt x="1749613" y="102279"/>
                  <a:pt x="1779959" y="113612"/>
                  <a:pt x="1803188" y="136278"/>
                </a:cubicBezTo>
                <a:cubicBezTo>
                  <a:pt x="1826416" y="158945"/>
                  <a:pt x="1838030" y="191633"/>
                  <a:pt x="1838030" y="234343"/>
                </a:cubicBezTo>
                <a:lnTo>
                  <a:pt x="1838030" y="415861"/>
                </a:lnTo>
                <a:lnTo>
                  <a:pt x="1787452" y="415861"/>
                </a:lnTo>
                <a:lnTo>
                  <a:pt x="1787452" y="241649"/>
                </a:lnTo>
                <a:cubicBezTo>
                  <a:pt x="1787452" y="210928"/>
                  <a:pt x="1779772" y="187418"/>
                  <a:pt x="1764411" y="171121"/>
                </a:cubicBezTo>
                <a:cubicBezTo>
                  <a:pt x="1749051" y="154824"/>
                  <a:pt x="1728070" y="146675"/>
                  <a:pt x="1701470" y="146675"/>
                </a:cubicBezTo>
                <a:cubicBezTo>
                  <a:pt x="1674495" y="146675"/>
                  <a:pt x="1653047" y="155105"/>
                  <a:pt x="1637124" y="171964"/>
                </a:cubicBezTo>
                <a:cubicBezTo>
                  <a:pt x="1621202" y="188823"/>
                  <a:pt x="1613240" y="213363"/>
                  <a:pt x="1613240" y="245583"/>
                </a:cubicBezTo>
                <a:lnTo>
                  <a:pt x="1613240" y="415861"/>
                </a:lnTo>
                <a:lnTo>
                  <a:pt x="1562100" y="415861"/>
                </a:lnTo>
                <a:lnTo>
                  <a:pt x="1562100" y="107899"/>
                </a:lnTo>
                <a:lnTo>
                  <a:pt x="1613240" y="107899"/>
                </a:lnTo>
                <a:lnTo>
                  <a:pt x="1613240" y="151733"/>
                </a:lnTo>
                <a:cubicBezTo>
                  <a:pt x="1623356" y="135998"/>
                  <a:pt x="1637124" y="123821"/>
                  <a:pt x="1654545" y="115204"/>
                </a:cubicBezTo>
                <a:cubicBezTo>
                  <a:pt x="1671967" y="106587"/>
                  <a:pt x="1691167" y="102279"/>
                  <a:pt x="1712148" y="102279"/>
                </a:cubicBezTo>
                <a:close/>
                <a:moveTo>
                  <a:pt x="474460" y="102279"/>
                </a:moveTo>
                <a:lnTo>
                  <a:pt x="474460" y="155105"/>
                </a:lnTo>
                <a:lnTo>
                  <a:pt x="460972" y="155105"/>
                </a:lnTo>
                <a:cubicBezTo>
                  <a:pt x="403651" y="155105"/>
                  <a:pt x="374990" y="186201"/>
                  <a:pt x="374990" y="248393"/>
                </a:cubicBezTo>
                <a:lnTo>
                  <a:pt x="374990" y="415861"/>
                </a:lnTo>
                <a:lnTo>
                  <a:pt x="323850" y="415861"/>
                </a:lnTo>
                <a:lnTo>
                  <a:pt x="323850" y="107899"/>
                </a:lnTo>
                <a:lnTo>
                  <a:pt x="374990" y="107899"/>
                </a:lnTo>
                <a:lnTo>
                  <a:pt x="374990" y="157915"/>
                </a:lnTo>
                <a:cubicBezTo>
                  <a:pt x="383982" y="140306"/>
                  <a:pt x="396813" y="126631"/>
                  <a:pt x="413485" y="116890"/>
                </a:cubicBezTo>
                <a:cubicBezTo>
                  <a:pt x="430157" y="107149"/>
                  <a:pt x="450482" y="102279"/>
                  <a:pt x="474460" y="102279"/>
                </a:cubicBezTo>
                <a:close/>
                <a:moveTo>
                  <a:pt x="51140" y="66313"/>
                </a:moveTo>
                <a:lnTo>
                  <a:pt x="51140" y="210178"/>
                </a:lnTo>
                <a:lnTo>
                  <a:pt x="126445" y="210178"/>
                </a:lnTo>
                <a:cubicBezTo>
                  <a:pt x="154918" y="210178"/>
                  <a:pt x="175899" y="203996"/>
                  <a:pt x="189386" y="191633"/>
                </a:cubicBezTo>
                <a:cubicBezTo>
                  <a:pt x="202873" y="179270"/>
                  <a:pt x="209617" y="161661"/>
                  <a:pt x="209617" y="138807"/>
                </a:cubicBezTo>
                <a:cubicBezTo>
                  <a:pt x="209617" y="90478"/>
                  <a:pt x="181893" y="66313"/>
                  <a:pt x="126445" y="66313"/>
                </a:cubicBezTo>
                <a:close/>
                <a:moveTo>
                  <a:pt x="3430715" y="30346"/>
                </a:moveTo>
                <a:lnTo>
                  <a:pt x="3481854" y="30346"/>
                </a:lnTo>
                <a:lnTo>
                  <a:pt x="3481854" y="107899"/>
                </a:lnTo>
                <a:lnTo>
                  <a:pt x="3562217" y="107899"/>
                </a:lnTo>
                <a:lnTo>
                  <a:pt x="3562217" y="150047"/>
                </a:lnTo>
                <a:lnTo>
                  <a:pt x="3481854" y="150047"/>
                </a:lnTo>
                <a:lnTo>
                  <a:pt x="3481854" y="331565"/>
                </a:lnTo>
                <a:cubicBezTo>
                  <a:pt x="3481854" y="346551"/>
                  <a:pt x="3485039" y="357135"/>
                  <a:pt x="3491408" y="363316"/>
                </a:cubicBezTo>
                <a:cubicBezTo>
                  <a:pt x="3497777" y="369498"/>
                  <a:pt x="3508829" y="372589"/>
                  <a:pt x="3524564" y="372589"/>
                </a:cubicBezTo>
                <a:lnTo>
                  <a:pt x="3562217" y="372589"/>
                </a:lnTo>
                <a:lnTo>
                  <a:pt x="3562217" y="415861"/>
                </a:lnTo>
                <a:lnTo>
                  <a:pt x="3516135" y="415861"/>
                </a:lnTo>
                <a:cubicBezTo>
                  <a:pt x="3487661" y="415861"/>
                  <a:pt x="3466306" y="409305"/>
                  <a:pt x="3452070" y="396192"/>
                </a:cubicBezTo>
                <a:cubicBezTo>
                  <a:pt x="3437833" y="383079"/>
                  <a:pt x="3430715" y="361537"/>
                  <a:pt x="3430715" y="331565"/>
                </a:cubicBezTo>
                <a:lnTo>
                  <a:pt x="3430715" y="150047"/>
                </a:lnTo>
                <a:lnTo>
                  <a:pt x="3390815" y="150047"/>
                </a:lnTo>
                <a:lnTo>
                  <a:pt x="3390815" y="107899"/>
                </a:lnTo>
                <a:lnTo>
                  <a:pt x="3430715" y="107899"/>
                </a:lnTo>
                <a:close/>
                <a:moveTo>
                  <a:pt x="0" y="24164"/>
                </a:moveTo>
                <a:lnTo>
                  <a:pt x="126445" y="24164"/>
                </a:lnTo>
                <a:cubicBezTo>
                  <a:pt x="170653" y="24164"/>
                  <a:pt x="204278" y="34842"/>
                  <a:pt x="227319" y="56197"/>
                </a:cubicBezTo>
                <a:cubicBezTo>
                  <a:pt x="250360" y="77552"/>
                  <a:pt x="261881" y="105089"/>
                  <a:pt x="261881" y="138807"/>
                </a:cubicBezTo>
                <a:cubicBezTo>
                  <a:pt x="261881" y="171402"/>
                  <a:pt x="250735" y="198470"/>
                  <a:pt x="228443" y="220013"/>
                </a:cubicBezTo>
                <a:cubicBezTo>
                  <a:pt x="206152" y="241555"/>
                  <a:pt x="172152" y="252326"/>
                  <a:pt x="126445" y="252326"/>
                </a:cubicBezTo>
                <a:lnTo>
                  <a:pt x="51140" y="252326"/>
                </a:lnTo>
                <a:lnTo>
                  <a:pt x="51140" y="415861"/>
                </a:lnTo>
                <a:lnTo>
                  <a:pt x="0" y="415861"/>
                </a:lnTo>
                <a:close/>
                <a:moveTo>
                  <a:pt x="3276600" y="0"/>
                </a:moveTo>
                <a:lnTo>
                  <a:pt x="3327740" y="0"/>
                </a:lnTo>
                <a:lnTo>
                  <a:pt x="3327740" y="415861"/>
                </a:lnTo>
                <a:lnTo>
                  <a:pt x="3276600" y="415861"/>
                </a:lnTo>
                <a:close/>
              </a:path>
            </a:pathLst>
          </a:custGeom>
          <a:solidFill>
            <a:srgbClr val="D10000"/>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BB162C5B-8118-5450-C5D8-7145568F608A}"/>
              </a:ext>
            </a:extLst>
          </p:cNvPr>
          <p:cNvSpPr txBox="1"/>
          <p:nvPr/>
        </p:nvSpPr>
        <p:spPr>
          <a:xfrm>
            <a:off x="476250" y="5867401"/>
            <a:ext cx="7524750" cy="603249"/>
          </a:xfrm>
          <a:prstGeom prst="rect">
            <a:avLst/>
          </a:prstGeom>
          <a:noFill/>
        </p:spPr>
        <p:txBody>
          <a:bodyPr wrap="square" lIns="0" tIns="0" rIns="0" bIns="0" rtlCol="0">
            <a:noAutofit/>
          </a:bodyPr>
          <a:lstStyle/>
          <a:p>
            <a:pPr>
              <a:lnSpc>
                <a:spcPct val="110000"/>
              </a:lnSpc>
            </a:pPr>
            <a:r>
              <a:rPr sz="800">
                <a:solidFill>
                  <a:schemeClr val="tx1"/>
                </a:solidFill>
              </a:rPr>
              <a:t>©</a:t>
            </a:r>
            <a:fld id="{F219F77C-5E31-4913-A011-E9150621E093}" type="datetimeyyyy">
              <a:rPr lang="en-US" sz="800">
                <a:solidFill>
                  <a:schemeClr val="tx1"/>
                </a:solidFill>
              </a:rPr>
              <a:t>2024</a:t>
            </a:fld>
            <a:r>
              <a:rPr sz="800">
                <a:solidFill>
                  <a:schemeClr val="tx1"/>
                </a:solidFill>
              </a:rPr>
              <a:t> RGA. All rights reserved.</a:t>
            </a:r>
          </a:p>
          <a:p>
            <a:pPr>
              <a:lnSpc>
                <a:spcPct val="110000"/>
              </a:lnSpc>
            </a:pPr>
            <a:r>
              <a:rPr sz="800">
                <a:solidFill>
                  <a:schemeClr val="tx1"/>
                </a:solidFill>
              </a:rPr>
              <a:t>No part of this publication may be reproduced in any form without the prior permission of RGA.</a:t>
            </a:r>
          </a:p>
          <a:p>
            <a:pPr>
              <a:lnSpc>
                <a:spcPct val="110000"/>
              </a:lnSpc>
            </a:pPr>
            <a:r>
              <a:rPr sz="800">
                <a:solidFill>
                  <a:schemeClr val="tx1"/>
                </a:solidFill>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2258230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2">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41D4F824-5F0D-3414-AD37-F53E43FD9EC5}"/>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E24CB0-2288-A7E3-2472-0C52DA8A08EA}"/>
              </a:ext>
            </a:extLst>
          </p:cNvPr>
          <p:cNvSpPr/>
          <p:nvPr/>
        </p:nvSpPr>
        <p:spPr>
          <a:xfrm>
            <a:off x="1828800" y="1828800"/>
            <a:ext cx="6146800" cy="5029200"/>
          </a:xfrm>
          <a:prstGeom prst="rect">
            <a:avLst/>
          </a:prstGeom>
          <a:solidFill>
            <a:srgbClr val="A5D0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Slide Number Placeholder 6">
            <a:extLst>
              <a:ext uri="{FF2B5EF4-FFF2-40B4-BE49-F238E27FC236}">
                <a16:creationId xmlns:a16="http://schemas.microsoft.com/office/drawing/2014/main" id="{3E59BB20-297D-3D80-6AAD-0A149D4C6C05}"/>
              </a:ext>
            </a:extLst>
          </p:cNvPr>
          <p:cNvSpPr>
            <a:spLocks noGrp="1"/>
          </p:cNvSpPr>
          <p:nvPr>
            <p:ph type="sldNum" sz="quarter" idx="18"/>
          </p:nvPr>
        </p:nvSpPr>
        <p:spPr>
          <a:xfrm>
            <a:off x="1883167" y="6653254"/>
            <a:ext cx="381001" cy="151613"/>
          </a:xfrm>
        </p:spPr>
        <p:txBody>
          <a:bodyPr/>
          <a:lstStyle>
            <a:lvl1pPr>
              <a:defRPr>
                <a:solidFill>
                  <a:srgbClr val="A5D0E9"/>
                </a:solidFill>
              </a:defRPr>
            </a:lvl1pPr>
          </a:lstStyle>
          <a:p>
            <a:fld id="{A7D4F30D-40DB-4D14-92A8-71EC94CA5371}" type="slidenum">
              <a:rPr/>
              <a:pPr/>
              <a:t>‹Nº›</a:t>
            </a:fld>
            <a:endParaRPr/>
          </a:p>
        </p:txBody>
      </p:sp>
      <p:sp>
        <p:nvSpPr>
          <p:cNvPr id="4" name="Date Placeholder 3">
            <a:extLst>
              <a:ext uri="{FF2B5EF4-FFF2-40B4-BE49-F238E27FC236}">
                <a16:creationId xmlns:a16="http://schemas.microsoft.com/office/drawing/2014/main" id="{63FDE2DA-68CF-EDB9-2DAF-D5B12499AF4C}"/>
              </a:ext>
            </a:extLst>
          </p:cNvPr>
          <p:cNvSpPr>
            <a:spLocks noGrp="1"/>
          </p:cNvSpPr>
          <p:nvPr>
            <p:ph type="dt" sz="half" idx="16"/>
          </p:nvPr>
        </p:nvSpPr>
        <p:spPr>
          <a:xfrm>
            <a:off x="6836168" y="6653254"/>
            <a:ext cx="1097280" cy="151613"/>
          </a:xfrm>
        </p:spPr>
        <p:txBody>
          <a:bodyPr/>
          <a:lstStyle>
            <a:lvl1pPr>
              <a:defRPr>
                <a:solidFill>
                  <a:srgbClr val="A5D0E9"/>
                </a:solidFill>
              </a:defRPr>
            </a:lvl1pPr>
          </a:lstStyle>
          <a:p>
            <a:fld id="{911FA694-0C86-42F5-B44E-DEA13F5AC235}" type="datetime1">
              <a:rPr lang="en-US" smtClean="0"/>
              <a:t>9/11/2024</a:t>
            </a:fld>
            <a:endParaRPr/>
          </a:p>
        </p:txBody>
      </p:sp>
      <p:sp>
        <p:nvSpPr>
          <p:cNvPr id="6" name="Footer Placeholder 5">
            <a:extLst>
              <a:ext uri="{FF2B5EF4-FFF2-40B4-BE49-F238E27FC236}">
                <a16:creationId xmlns:a16="http://schemas.microsoft.com/office/drawing/2014/main" id="{B6276DCF-448B-982D-DF39-F33018CA4BD9}"/>
              </a:ext>
            </a:extLst>
          </p:cNvPr>
          <p:cNvSpPr>
            <a:spLocks noGrp="1"/>
          </p:cNvSpPr>
          <p:nvPr>
            <p:ph type="ftr" sz="quarter" idx="17"/>
          </p:nvPr>
        </p:nvSpPr>
        <p:spPr>
          <a:xfrm>
            <a:off x="2264168" y="6653254"/>
            <a:ext cx="4572000" cy="151613"/>
          </a:xfrm>
        </p:spPr>
        <p:txBody>
          <a:bodyPr/>
          <a:lstStyle>
            <a:lvl1pPr>
              <a:defRPr>
                <a:solidFill>
                  <a:srgbClr val="A5D0E9"/>
                </a:solidFill>
              </a:defRPr>
            </a:lvl1pPr>
          </a:lstStyle>
          <a:p>
            <a:endParaRPr/>
          </a:p>
        </p:txBody>
      </p:sp>
      <p:sp>
        <p:nvSpPr>
          <p:cNvPr id="2" name="Title 1">
            <a:extLst>
              <a:ext uri="{FF2B5EF4-FFF2-40B4-BE49-F238E27FC236}">
                <a16:creationId xmlns:a16="http://schemas.microsoft.com/office/drawing/2014/main" id="{4BB6E70D-8A27-E654-1D38-4DDB2B121441}"/>
              </a:ext>
            </a:extLst>
          </p:cNvPr>
          <p:cNvSpPr>
            <a:spLocks noGrp="1"/>
          </p:cNvSpPr>
          <p:nvPr>
            <p:ph type="ctrTitle" hasCustomPrompt="1"/>
          </p:nvPr>
        </p:nvSpPr>
        <p:spPr>
          <a:xfrm>
            <a:off x="2330211" y="2371277"/>
            <a:ext cx="5261213" cy="1107996"/>
          </a:xfrm>
        </p:spPr>
        <p:txBody>
          <a:bodyPr anchor="t"/>
          <a:lstStyle>
            <a:lvl1pPr algn="l">
              <a:spcBef>
                <a:spcPts val="0"/>
              </a:spcBef>
              <a:defRPr sz="3600">
                <a:solidFill>
                  <a:schemeClr val="tx1"/>
                </a:solidFill>
              </a:defRPr>
            </a:lvl1pPr>
          </a:lstStyle>
          <a:p>
            <a:r>
              <a:rPr lang="en-US" dirty="0"/>
              <a:t>Presentation title, use sentence case</a:t>
            </a:r>
            <a:endParaRPr dirty="0"/>
          </a:p>
        </p:txBody>
      </p:sp>
      <p:sp>
        <p:nvSpPr>
          <p:cNvPr id="3" name="Subtitle 2">
            <a:extLst>
              <a:ext uri="{FF2B5EF4-FFF2-40B4-BE49-F238E27FC236}">
                <a16:creationId xmlns:a16="http://schemas.microsoft.com/office/drawing/2014/main" id="{7B0CDDC0-A8C7-B067-CAAC-BB378AF87966}"/>
              </a:ext>
            </a:extLst>
          </p:cNvPr>
          <p:cNvSpPr>
            <a:spLocks noGrp="1"/>
          </p:cNvSpPr>
          <p:nvPr>
            <p:ph type="subTitle" idx="1" hasCustomPrompt="1"/>
          </p:nvPr>
        </p:nvSpPr>
        <p:spPr>
          <a:xfrm>
            <a:off x="2330211" y="3617976"/>
            <a:ext cx="5261213" cy="378859"/>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dirty="0"/>
              <a:t>Optional subtitle</a:t>
            </a:r>
            <a:r>
              <a:rPr lang="en-US" dirty="0"/>
              <a:t>, use sentence case</a:t>
            </a:r>
            <a:endParaRPr dirty="0"/>
          </a:p>
        </p:txBody>
      </p:sp>
      <p:sp>
        <p:nvSpPr>
          <p:cNvPr id="8" name="Text Placeholder 15">
            <a:extLst>
              <a:ext uri="{FF2B5EF4-FFF2-40B4-BE49-F238E27FC236}">
                <a16:creationId xmlns:a16="http://schemas.microsoft.com/office/drawing/2014/main" id="{AAFFB82B-6DCD-A13A-48AD-AD54B8860765}"/>
              </a:ext>
            </a:extLst>
          </p:cNvPr>
          <p:cNvSpPr>
            <a:spLocks noGrp="1"/>
          </p:cNvSpPr>
          <p:nvPr>
            <p:ph type="body" sz="quarter" idx="13" hasCustomPrompt="1"/>
          </p:nvPr>
        </p:nvSpPr>
        <p:spPr>
          <a:xfrm>
            <a:off x="2330211" y="4276015"/>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rPr dirty="0"/>
              <a:t>First </a:t>
            </a:r>
            <a:r>
              <a:rPr dirty="0" err="1"/>
              <a:t>Lastname</a:t>
            </a:r>
            <a:endParaRPr dirty="0"/>
          </a:p>
          <a:p>
            <a:pPr lvl="1"/>
            <a:r>
              <a:rPr dirty="0"/>
              <a:t>Second level</a:t>
            </a:r>
          </a:p>
        </p:txBody>
      </p:sp>
      <p:sp>
        <p:nvSpPr>
          <p:cNvPr id="9" name="Text Placeholder 15">
            <a:extLst>
              <a:ext uri="{FF2B5EF4-FFF2-40B4-BE49-F238E27FC236}">
                <a16:creationId xmlns:a16="http://schemas.microsoft.com/office/drawing/2014/main" id="{697CB211-FC8B-7C00-CF6F-6B918CA4E852}"/>
              </a:ext>
            </a:extLst>
          </p:cNvPr>
          <p:cNvSpPr>
            <a:spLocks noGrp="1"/>
          </p:cNvSpPr>
          <p:nvPr>
            <p:ph type="body" sz="quarter" idx="14" hasCustomPrompt="1"/>
          </p:nvPr>
        </p:nvSpPr>
        <p:spPr>
          <a:xfrm>
            <a:off x="2330211" y="4954875"/>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rPr dirty="0"/>
              <a:t>First </a:t>
            </a:r>
            <a:r>
              <a:rPr dirty="0" err="1"/>
              <a:t>Lastname</a:t>
            </a:r>
            <a:endParaRPr dirty="0"/>
          </a:p>
          <a:p>
            <a:pPr lvl="1"/>
            <a:r>
              <a:rPr dirty="0"/>
              <a:t>Second level</a:t>
            </a:r>
          </a:p>
        </p:txBody>
      </p:sp>
      <p:sp>
        <p:nvSpPr>
          <p:cNvPr id="5" name="Text Placeholder 15">
            <a:extLst>
              <a:ext uri="{FF2B5EF4-FFF2-40B4-BE49-F238E27FC236}">
                <a16:creationId xmlns:a16="http://schemas.microsoft.com/office/drawing/2014/main" id="{91F4A7CE-244C-1456-AEDB-43E24F4B5C45}"/>
              </a:ext>
            </a:extLst>
          </p:cNvPr>
          <p:cNvSpPr>
            <a:spLocks noGrp="1"/>
          </p:cNvSpPr>
          <p:nvPr>
            <p:ph type="body" sz="quarter" idx="15" hasCustomPrompt="1"/>
          </p:nvPr>
        </p:nvSpPr>
        <p:spPr>
          <a:xfrm>
            <a:off x="2330211" y="6224428"/>
            <a:ext cx="4315062" cy="176372"/>
          </a:xfrm>
        </p:spPr>
        <p:txBody>
          <a:bodyPr/>
          <a:lstStyle>
            <a:lvl1pPr marL="0" indent="0">
              <a:spcBef>
                <a:spcPts val="0"/>
              </a:spcBef>
              <a:buFont typeface="Arial" panose="020B0604020202020204" pitchFamily="34" charset="0"/>
              <a:buChar char="​"/>
              <a:defRPr sz="1050" b="0"/>
            </a:lvl1pPr>
            <a:lvl2pPr marL="0" indent="0">
              <a:spcBef>
                <a:spcPts val="0"/>
              </a:spcBef>
              <a:buFont typeface="Arial" panose="020B0604020202020204" pitchFamily="34" charset="0"/>
              <a:buChar char="​"/>
              <a:defRPr sz="105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Optional date (MM.DD.YYYY)</a:t>
            </a:r>
          </a:p>
          <a:p>
            <a:pPr lvl="1"/>
            <a:r>
              <a:t>Second level</a:t>
            </a:r>
          </a:p>
        </p:txBody>
      </p:sp>
    </p:spTree>
    <p:extLst>
      <p:ext uri="{BB962C8B-B14F-4D97-AF65-F5344CB8AC3E}">
        <p14:creationId xmlns:p14="http://schemas.microsoft.com/office/powerpoint/2010/main" val="1936360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End slide 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2O] TextBox 11" descr="Trusted partner.">
            <a:extLst>
              <a:ext uri="{FF2B5EF4-FFF2-40B4-BE49-F238E27FC236}">
                <a16:creationId xmlns:a16="http://schemas.microsoft.com/office/drawing/2014/main" id="{3370E638-7870-CF25-9E68-56A570A06D6C}"/>
              </a:ext>
            </a:extLst>
          </p:cNvPr>
          <p:cNvSpPr/>
          <p:nvPr/>
        </p:nvSpPr>
        <p:spPr>
          <a:xfrm>
            <a:off x="6418139" y="2362998"/>
            <a:ext cx="4408056" cy="561975"/>
          </a:xfrm>
          <a:custGeom>
            <a:avLst/>
            <a:gdLst/>
            <a:ahLst/>
            <a:cxnLst/>
            <a:rect l="l" t="t" r="r" b="b"/>
            <a:pathLst>
              <a:path w="4408056" h="561975">
                <a:moveTo>
                  <a:pt x="4374337" y="349548"/>
                </a:moveTo>
                <a:cubicBezTo>
                  <a:pt x="4383703" y="349548"/>
                  <a:pt x="4391665" y="352920"/>
                  <a:pt x="4398221" y="359664"/>
                </a:cubicBezTo>
                <a:cubicBezTo>
                  <a:pt x="4404777" y="366407"/>
                  <a:pt x="4408056" y="374650"/>
                  <a:pt x="4408056" y="384390"/>
                </a:cubicBezTo>
                <a:cubicBezTo>
                  <a:pt x="4408056" y="394131"/>
                  <a:pt x="4404777" y="402374"/>
                  <a:pt x="4398221" y="409117"/>
                </a:cubicBezTo>
                <a:cubicBezTo>
                  <a:pt x="4391665" y="415861"/>
                  <a:pt x="4383703" y="419233"/>
                  <a:pt x="4374337" y="419233"/>
                </a:cubicBezTo>
                <a:cubicBezTo>
                  <a:pt x="4364597" y="419233"/>
                  <a:pt x="4356354" y="415861"/>
                  <a:pt x="4349611" y="409117"/>
                </a:cubicBezTo>
                <a:cubicBezTo>
                  <a:pt x="4342867" y="402374"/>
                  <a:pt x="4339495" y="394131"/>
                  <a:pt x="4339495" y="384390"/>
                </a:cubicBezTo>
                <a:cubicBezTo>
                  <a:pt x="4339495" y="374650"/>
                  <a:pt x="4342867" y="366407"/>
                  <a:pt x="4349611" y="359664"/>
                </a:cubicBezTo>
                <a:cubicBezTo>
                  <a:pt x="4356354" y="352920"/>
                  <a:pt x="4364597" y="349548"/>
                  <a:pt x="4374337" y="349548"/>
                </a:cubicBezTo>
                <a:close/>
                <a:moveTo>
                  <a:pt x="2780662" y="147237"/>
                </a:moveTo>
                <a:cubicBezTo>
                  <a:pt x="2761555" y="147237"/>
                  <a:pt x="2744134" y="151733"/>
                  <a:pt x="2728398" y="160724"/>
                </a:cubicBezTo>
                <a:cubicBezTo>
                  <a:pt x="2712663" y="169716"/>
                  <a:pt x="2700112" y="182829"/>
                  <a:pt x="2690746" y="200063"/>
                </a:cubicBezTo>
                <a:cubicBezTo>
                  <a:pt x="2681380" y="217297"/>
                  <a:pt x="2676697" y="237528"/>
                  <a:pt x="2676697" y="260756"/>
                </a:cubicBezTo>
                <a:cubicBezTo>
                  <a:pt x="2676697" y="284359"/>
                  <a:pt x="2681380" y="304871"/>
                  <a:pt x="2690746" y="322292"/>
                </a:cubicBezTo>
                <a:cubicBezTo>
                  <a:pt x="2700112" y="339713"/>
                  <a:pt x="2712663" y="353013"/>
                  <a:pt x="2728398" y="362192"/>
                </a:cubicBezTo>
                <a:cubicBezTo>
                  <a:pt x="2744134" y="371371"/>
                  <a:pt x="2761555" y="375961"/>
                  <a:pt x="2780662" y="375961"/>
                </a:cubicBezTo>
                <a:cubicBezTo>
                  <a:pt x="2799769" y="375961"/>
                  <a:pt x="2817284" y="371371"/>
                  <a:pt x="2833207" y="362192"/>
                </a:cubicBezTo>
                <a:cubicBezTo>
                  <a:pt x="2849129" y="353013"/>
                  <a:pt x="2861774" y="339713"/>
                  <a:pt x="2871140" y="322292"/>
                </a:cubicBezTo>
                <a:cubicBezTo>
                  <a:pt x="2880506" y="304871"/>
                  <a:pt x="2885189" y="284546"/>
                  <a:pt x="2885189" y="261318"/>
                </a:cubicBezTo>
                <a:cubicBezTo>
                  <a:pt x="2885189" y="238090"/>
                  <a:pt x="2880506" y="217859"/>
                  <a:pt x="2871140" y="200625"/>
                </a:cubicBezTo>
                <a:cubicBezTo>
                  <a:pt x="2861774" y="183391"/>
                  <a:pt x="2849129" y="170184"/>
                  <a:pt x="2833207" y="161005"/>
                </a:cubicBezTo>
                <a:cubicBezTo>
                  <a:pt x="2817284" y="151826"/>
                  <a:pt x="2799769" y="147237"/>
                  <a:pt x="2780662" y="147237"/>
                </a:cubicBezTo>
                <a:close/>
                <a:moveTo>
                  <a:pt x="2418207" y="147237"/>
                </a:moveTo>
                <a:cubicBezTo>
                  <a:pt x="2399475" y="147237"/>
                  <a:pt x="2382147" y="151826"/>
                  <a:pt x="2366225" y="161005"/>
                </a:cubicBezTo>
                <a:cubicBezTo>
                  <a:pt x="2350302" y="170184"/>
                  <a:pt x="2337564" y="183484"/>
                  <a:pt x="2328010" y="200906"/>
                </a:cubicBezTo>
                <a:cubicBezTo>
                  <a:pt x="2318457" y="218327"/>
                  <a:pt x="2313680" y="238464"/>
                  <a:pt x="2313680" y="261318"/>
                </a:cubicBezTo>
                <a:cubicBezTo>
                  <a:pt x="2313680" y="284546"/>
                  <a:pt x="2318457" y="304871"/>
                  <a:pt x="2328010" y="322292"/>
                </a:cubicBezTo>
                <a:cubicBezTo>
                  <a:pt x="2337564" y="339713"/>
                  <a:pt x="2350302" y="353013"/>
                  <a:pt x="2366225" y="362192"/>
                </a:cubicBezTo>
                <a:cubicBezTo>
                  <a:pt x="2382147" y="371371"/>
                  <a:pt x="2399475" y="375961"/>
                  <a:pt x="2418207" y="375961"/>
                </a:cubicBezTo>
                <a:cubicBezTo>
                  <a:pt x="2437314" y="375961"/>
                  <a:pt x="2454829" y="371371"/>
                  <a:pt x="2470752" y="362192"/>
                </a:cubicBezTo>
                <a:cubicBezTo>
                  <a:pt x="2486675" y="353013"/>
                  <a:pt x="2499319" y="339713"/>
                  <a:pt x="2508685" y="322292"/>
                </a:cubicBezTo>
                <a:cubicBezTo>
                  <a:pt x="2518051" y="304871"/>
                  <a:pt x="2522735" y="284359"/>
                  <a:pt x="2522735" y="260756"/>
                </a:cubicBezTo>
                <a:cubicBezTo>
                  <a:pt x="2522735" y="237528"/>
                  <a:pt x="2518051" y="217297"/>
                  <a:pt x="2508685" y="200063"/>
                </a:cubicBezTo>
                <a:cubicBezTo>
                  <a:pt x="2499319" y="182829"/>
                  <a:pt x="2486675" y="169716"/>
                  <a:pt x="2470752" y="160724"/>
                </a:cubicBezTo>
                <a:cubicBezTo>
                  <a:pt x="2454829" y="151733"/>
                  <a:pt x="2437314" y="147237"/>
                  <a:pt x="2418207" y="147237"/>
                </a:cubicBezTo>
                <a:close/>
                <a:moveTo>
                  <a:pt x="1885312" y="147237"/>
                </a:moveTo>
                <a:cubicBezTo>
                  <a:pt x="1866205" y="147237"/>
                  <a:pt x="1848784" y="151733"/>
                  <a:pt x="1833049" y="160724"/>
                </a:cubicBezTo>
                <a:cubicBezTo>
                  <a:pt x="1817313" y="169716"/>
                  <a:pt x="1804763" y="182829"/>
                  <a:pt x="1795396" y="200063"/>
                </a:cubicBezTo>
                <a:cubicBezTo>
                  <a:pt x="1786030" y="217297"/>
                  <a:pt x="1781347" y="237528"/>
                  <a:pt x="1781347" y="260756"/>
                </a:cubicBezTo>
                <a:cubicBezTo>
                  <a:pt x="1781347" y="284359"/>
                  <a:pt x="1786030" y="304871"/>
                  <a:pt x="1795396" y="322292"/>
                </a:cubicBezTo>
                <a:cubicBezTo>
                  <a:pt x="1804763" y="339713"/>
                  <a:pt x="1817313" y="353013"/>
                  <a:pt x="1833049" y="362192"/>
                </a:cubicBezTo>
                <a:cubicBezTo>
                  <a:pt x="1848784" y="371371"/>
                  <a:pt x="1866205" y="375961"/>
                  <a:pt x="1885312" y="375961"/>
                </a:cubicBezTo>
                <a:cubicBezTo>
                  <a:pt x="1904420" y="375961"/>
                  <a:pt x="1921934" y="371371"/>
                  <a:pt x="1937857" y="362192"/>
                </a:cubicBezTo>
                <a:cubicBezTo>
                  <a:pt x="1953780" y="353013"/>
                  <a:pt x="1966424" y="339713"/>
                  <a:pt x="1975790" y="322292"/>
                </a:cubicBezTo>
                <a:cubicBezTo>
                  <a:pt x="1985157" y="304871"/>
                  <a:pt x="1989839" y="284546"/>
                  <a:pt x="1989839" y="261318"/>
                </a:cubicBezTo>
                <a:cubicBezTo>
                  <a:pt x="1989839" y="238090"/>
                  <a:pt x="1985157" y="217859"/>
                  <a:pt x="1975790" y="200625"/>
                </a:cubicBezTo>
                <a:cubicBezTo>
                  <a:pt x="1966424" y="183391"/>
                  <a:pt x="1953780" y="170184"/>
                  <a:pt x="1937857" y="161005"/>
                </a:cubicBezTo>
                <a:cubicBezTo>
                  <a:pt x="1921934" y="151826"/>
                  <a:pt x="1904420" y="147237"/>
                  <a:pt x="1885312" y="147237"/>
                </a:cubicBezTo>
                <a:close/>
                <a:moveTo>
                  <a:pt x="3927005" y="146113"/>
                </a:moveTo>
                <a:cubicBezTo>
                  <a:pt x="3901154" y="146113"/>
                  <a:pt x="3879144" y="154355"/>
                  <a:pt x="3860973" y="170840"/>
                </a:cubicBezTo>
                <a:cubicBezTo>
                  <a:pt x="3842803" y="187325"/>
                  <a:pt x="3832406" y="210178"/>
                  <a:pt x="3829783" y="239401"/>
                </a:cubicBezTo>
                <a:lnTo>
                  <a:pt x="4024227" y="239401"/>
                </a:lnTo>
                <a:cubicBezTo>
                  <a:pt x="4024227" y="219919"/>
                  <a:pt x="4019919" y="203153"/>
                  <a:pt x="4011301" y="189104"/>
                </a:cubicBezTo>
                <a:cubicBezTo>
                  <a:pt x="4002685" y="175055"/>
                  <a:pt x="3990977" y="164377"/>
                  <a:pt x="3976178" y="157072"/>
                </a:cubicBezTo>
                <a:cubicBezTo>
                  <a:pt x="3961379" y="149766"/>
                  <a:pt x="3944988" y="146113"/>
                  <a:pt x="3927005" y="146113"/>
                </a:cubicBezTo>
                <a:close/>
                <a:moveTo>
                  <a:pt x="1526705" y="146113"/>
                </a:moveTo>
                <a:cubicBezTo>
                  <a:pt x="1500855" y="146113"/>
                  <a:pt x="1478844" y="154355"/>
                  <a:pt x="1460673" y="170840"/>
                </a:cubicBezTo>
                <a:cubicBezTo>
                  <a:pt x="1442503" y="187325"/>
                  <a:pt x="1432106" y="210178"/>
                  <a:pt x="1429484" y="239401"/>
                </a:cubicBezTo>
                <a:lnTo>
                  <a:pt x="1623927" y="239401"/>
                </a:lnTo>
                <a:cubicBezTo>
                  <a:pt x="1623927" y="219919"/>
                  <a:pt x="1619619" y="203153"/>
                  <a:pt x="1611002" y="189104"/>
                </a:cubicBezTo>
                <a:cubicBezTo>
                  <a:pt x="1602385" y="175055"/>
                  <a:pt x="1590677" y="164377"/>
                  <a:pt x="1575878" y="157072"/>
                </a:cubicBezTo>
                <a:cubicBezTo>
                  <a:pt x="1561080" y="149766"/>
                  <a:pt x="1544689" y="146113"/>
                  <a:pt x="1526705" y="146113"/>
                </a:cubicBezTo>
                <a:close/>
                <a:moveTo>
                  <a:pt x="535705" y="107899"/>
                </a:moveTo>
                <a:lnTo>
                  <a:pt x="586283" y="107899"/>
                </a:lnTo>
                <a:lnTo>
                  <a:pt x="586283" y="281549"/>
                </a:lnTo>
                <a:cubicBezTo>
                  <a:pt x="586283" y="311896"/>
                  <a:pt x="593964" y="335218"/>
                  <a:pt x="609324" y="351515"/>
                </a:cubicBezTo>
                <a:cubicBezTo>
                  <a:pt x="624685" y="367812"/>
                  <a:pt x="645665" y="375961"/>
                  <a:pt x="672265" y="375961"/>
                </a:cubicBezTo>
                <a:cubicBezTo>
                  <a:pt x="699615" y="375961"/>
                  <a:pt x="721157" y="367531"/>
                  <a:pt x="736893" y="350672"/>
                </a:cubicBezTo>
                <a:cubicBezTo>
                  <a:pt x="752628" y="333813"/>
                  <a:pt x="760495" y="309273"/>
                  <a:pt x="760495" y="277053"/>
                </a:cubicBezTo>
                <a:lnTo>
                  <a:pt x="760495" y="107899"/>
                </a:lnTo>
                <a:lnTo>
                  <a:pt x="811635" y="107899"/>
                </a:lnTo>
                <a:lnTo>
                  <a:pt x="811635" y="415861"/>
                </a:lnTo>
                <a:lnTo>
                  <a:pt x="760495" y="415861"/>
                </a:lnTo>
                <a:lnTo>
                  <a:pt x="760495" y="370341"/>
                </a:lnTo>
                <a:cubicBezTo>
                  <a:pt x="750755" y="386076"/>
                  <a:pt x="737174" y="398346"/>
                  <a:pt x="719752" y="407150"/>
                </a:cubicBezTo>
                <a:cubicBezTo>
                  <a:pt x="702331" y="415955"/>
                  <a:pt x="683130" y="420357"/>
                  <a:pt x="662150" y="420357"/>
                </a:cubicBezTo>
                <a:cubicBezTo>
                  <a:pt x="638172" y="420357"/>
                  <a:pt x="616630" y="415393"/>
                  <a:pt x="597523" y="405464"/>
                </a:cubicBezTo>
                <a:cubicBezTo>
                  <a:pt x="578416" y="395536"/>
                  <a:pt x="563336" y="380644"/>
                  <a:pt x="552284" y="360788"/>
                </a:cubicBezTo>
                <a:cubicBezTo>
                  <a:pt x="541232" y="340931"/>
                  <a:pt x="535705" y="316766"/>
                  <a:pt x="535705" y="288293"/>
                </a:cubicBezTo>
                <a:close/>
                <a:moveTo>
                  <a:pt x="3929253" y="102841"/>
                </a:moveTo>
                <a:cubicBezTo>
                  <a:pt x="3958476" y="102841"/>
                  <a:pt x="3984327" y="109210"/>
                  <a:pt x="4006806" y="121948"/>
                </a:cubicBezTo>
                <a:cubicBezTo>
                  <a:pt x="4029285" y="134686"/>
                  <a:pt x="4046612" y="152201"/>
                  <a:pt x="4058788" y="174493"/>
                </a:cubicBezTo>
                <a:cubicBezTo>
                  <a:pt x="4070965" y="196784"/>
                  <a:pt x="4077053" y="221980"/>
                  <a:pt x="4077053" y="250078"/>
                </a:cubicBezTo>
                <a:cubicBezTo>
                  <a:pt x="4077053" y="259819"/>
                  <a:pt x="4076491" y="270122"/>
                  <a:pt x="4075367" y="280987"/>
                </a:cubicBezTo>
                <a:lnTo>
                  <a:pt x="3829221" y="280987"/>
                </a:lnTo>
                <a:cubicBezTo>
                  <a:pt x="3831095" y="311334"/>
                  <a:pt x="3841491" y="335030"/>
                  <a:pt x="3860411" y="352077"/>
                </a:cubicBezTo>
                <a:cubicBezTo>
                  <a:pt x="3879331" y="369123"/>
                  <a:pt x="3902279" y="377647"/>
                  <a:pt x="3929253" y="377647"/>
                </a:cubicBezTo>
                <a:cubicBezTo>
                  <a:pt x="3951358" y="377647"/>
                  <a:pt x="3969809" y="372495"/>
                  <a:pt x="3984608" y="362192"/>
                </a:cubicBezTo>
                <a:cubicBezTo>
                  <a:pt x="3999407" y="351890"/>
                  <a:pt x="4009803" y="338121"/>
                  <a:pt x="4015797" y="320887"/>
                </a:cubicBezTo>
                <a:lnTo>
                  <a:pt x="4070871" y="320887"/>
                </a:lnTo>
                <a:cubicBezTo>
                  <a:pt x="4062629" y="350485"/>
                  <a:pt x="4046144" y="374556"/>
                  <a:pt x="4021417" y="393101"/>
                </a:cubicBezTo>
                <a:cubicBezTo>
                  <a:pt x="3996690" y="411646"/>
                  <a:pt x="3965969" y="420919"/>
                  <a:pt x="3929253" y="420919"/>
                </a:cubicBezTo>
                <a:cubicBezTo>
                  <a:pt x="3900030" y="420919"/>
                  <a:pt x="3873899" y="414362"/>
                  <a:pt x="3850858" y="401250"/>
                </a:cubicBezTo>
                <a:cubicBezTo>
                  <a:pt x="3827817" y="388137"/>
                  <a:pt x="3809740" y="369498"/>
                  <a:pt x="3796627" y="345333"/>
                </a:cubicBezTo>
                <a:cubicBezTo>
                  <a:pt x="3783515" y="321168"/>
                  <a:pt x="3776958" y="293163"/>
                  <a:pt x="3776958" y="261318"/>
                </a:cubicBezTo>
                <a:cubicBezTo>
                  <a:pt x="3776958" y="229473"/>
                  <a:pt x="3783327" y="201561"/>
                  <a:pt x="3796065" y="177584"/>
                </a:cubicBezTo>
                <a:cubicBezTo>
                  <a:pt x="3808803" y="153606"/>
                  <a:pt x="3826693" y="135155"/>
                  <a:pt x="3849734" y="122229"/>
                </a:cubicBezTo>
                <a:cubicBezTo>
                  <a:pt x="3872775" y="109304"/>
                  <a:pt x="3899281" y="102841"/>
                  <a:pt x="3929253" y="102841"/>
                </a:cubicBezTo>
                <a:close/>
                <a:moveTo>
                  <a:pt x="2770547" y="102841"/>
                </a:moveTo>
                <a:cubicBezTo>
                  <a:pt x="2797522" y="102841"/>
                  <a:pt x="2820937" y="108648"/>
                  <a:pt x="2840794" y="120262"/>
                </a:cubicBezTo>
                <a:cubicBezTo>
                  <a:pt x="2860650" y="131876"/>
                  <a:pt x="2875448" y="146488"/>
                  <a:pt x="2885189" y="164096"/>
                </a:cubicBezTo>
                <a:lnTo>
                  <a:pt x="2885189" y="107899"/>
                </a:lnTo>
                <a:lnTo>
                  <a:pt x="2936891" y="107899"/>
                </a:lnTo>
                <a:lnTo>
                  <a:pt x="2936891" y="415861"/>
                </a:lnTo>
                <a:lnTo>
                  <a:pt x="2885189" y="415861"/>
                </a:lnTo>
                <a:lnTo>
                  <a:pt x="2885189" y="358540"/>
                </a:lnTo>
                <a:cubicBezTo>
                  <a:pt x="2875074" y="376523"/>
                  <a:pt x="2859994" y="391415"/>
                  <a:pt x="2839951" y="403217"/>
                </a:cubicBezTo>
                <a:cubicBezTo>
                  <a:pt x="2819907" y="415018"/>
                  <a:pt x="2796585" y="420919"/>
                  <a:pt x="2769985" y="420919"/>
                </a:cubicBezTo>
                <a:cubicBezTo>
                  <a:pt x="2742635" y="420919"/>
                  <a:pt x="2717908" y="414175"/>
                  <a:pt x="2695804" y="400688"/>
                </a:cubicBezTo>
                <a:cubicBezTo>
                  <a:pt x="2673699" y="387200"/>
                  <a:pt x="2656278" y="368280"/>
                  <a:pt x="2643540" y="343928"/>
                </a:cubicBezTo>
                <a:cubicBezTo>
                  <a:pt x="2630802" y="319576"/>
                  <a:pt x="2624433" y="291852"/>
                  <a:pt x="2624433" y="260756"/>
                </a:cubicBezTo>
                <a:cubicBezTo>
                  <a:pt x="2624433" y="229285"/>
                  <a:pt x="2630802" y="201655"/>
                  <a:pt x="2643540" y="177865"/>
                </a:cubicBezTo>
                <a:cubicBezTo>
                  <a:pt x="2656278" y="154074"/>
                  <a:pt x="2673793" y="135623"/>
                  <a:pt x="2696085" y="122510"/>
                </a:cubicBezTo>
                <a:cubicBezTo>
                  <a:pt x="2718377" y="109397"/>
                  <a:pt x="2743197" y="102841"/>
                  <a:pt x="2770547" y="102841"/>
                </a:cubicBezTo>
                <a:close/>
                <a:moveTo>
                  <a:pt x="2428885" y="102841"/>
                </a:moveTo>
                <a:cubicBezTo>
                  <a:pt x="2456234" y="102841"/>
                  <a:pt x="2481055" y="109397"/>
                  <a:pt x="2503346" y="122510"/>
                </a:cubicBezTo>
                <a:cubicBezTo>
                  <a:pt x="2525638" y="135623"/>
                  <a:pt x="2543153" y="154074"/>
                  <a:pt x="2555891" y="177865"/>
                </a:cubicBezTo>
                <a:cubicBezTo>
                  <a:pt x="2568629" y="201655"/>
                  <a:pt x="2574998" y="229285"/>
                  <a:pt x="2574998" y="260756"/>
                </a:cubicBezTo>
                <a:cubicBezTo>
                  <a:pt x="2574998" y="291852"/>
                  <a:pt x="2568629" y="319576"/>
                  <a:pt x="2555891" y="343928"/>
                </a:cubicBezTo>
                <a:cubicBezTo>
                  <a:pt x="2543153" y="368280"/>
                  <a:pt x="2525638" y="387200"/>
                  <a:pt x="2503346" y="400688"/>
                </a:cubicBezTo>
                <a:cubicBezTo>
                  <a:pt x="2481055" y="414175"/>
                  <a:pt x="2456234" y="420919"/>
                  <a:pt x="2428885" y="420919"/>
                </a:cubicBezTo>
                <a:cubicBezTo>
                  <a:pt x="2402659" y="420919"/>
                  <a:pt x="2379524" y="415018"/>
                  <a:pt x="2359481" y="403217"/>
                </a:cubicBezTo>
                <a:cubicBezTo>
                  <a:pt x="2339437" y="391415"/>
                  <a:pt x="2324170" y="376710"/>
                  <a:pt x="2313680" y="359102"/>
                </a:cubicBezTo>
                <a:lnTo>
                  <a:pt x="2313680" y="561975"/>
                </a:lnTo>
                <a:lnTo>
                  <a:pt x="2262540" y="561975"/>
                </a:lnTo>
                <a:lnTo>
                  <a:pt x="2262540" y="107899"/>
                </a:lnTo>
                <a:lnTo>
                  <a:pt x="2313680" y="107899"/>
                </a:lnTo>
                <a:lnTo>
                  <a:pt x="2313680" y="164658"/>
                </a:lnTo>
                <a:cubicBezTo>
                  <a:pt x="2323796" y="147050"/>
                  <a:pt x="2338875" y="132345"/>
                  <a:pt x="2358919" y="120543"/>
                </a:cubicBezTo>
                <a:cubicBezTo>
                  <a:pt x="2378963" y="108742"/>
                  <a:pt x="2402285" y="102841"/>
                  <a:pt x="2428885" y="102841"/>
                </a:cubicBezTo>
                <a:close/>
                <a:moveTo>
                  <a:pt x="1528954" y="102841"/>
                </a:moveTo>
                <a:cubicBezTo>
                  <a:pt x="1558176" y="102841"/>
                  <a:pt x="1584027" y="109210"/>
                  <a:pt x="1606506" y="121948"/>
                </a:cubicBezTo>
                <a:cubicBezTo>
                  <a:pt x="1628985" y="134686"/>
                  <a:pt x="1646313" y="152201"/>
                  <a:pt x="1658489" y="174493"/>
                </a:cubicBezTo>
                <a:cubicBezTo>
                  <a:pt x="1670665" y="196784"/>
                  <a:pt x="1676753" y="221980"/>
                  <a:pt x="1676753" y="250078"/>
                </a:cubicBezTo>
                <a:cubicBezTo>
                  <a:pt x="1676753" y="259819"/>
                  <a:pt x="1676191" y="270122"/>
                  <a:pt x="1675067" y="280987"/>
                </a:cubicBezTo>
                <a:lnTo>
                  <a:pt x="1428922" y="280987"/>
                </a:lnTo>
                <a:cubicBezTo>
                  <a:pt x="1430795" y="311334"/>
                  <a:pt x="1441192" y="335030"/>
                  <a:pt x="1460112" y="352077"/>
                </a:cubicBezTo>
                <a:cubicBezTo>
                  <a:pt x="1479031" y="369123"/>
                  <a:pt x="1501979" y="377647"/>
                  <a:pt x="1528954" y="377647"/>
                </a:cubicBezTo>
                <a:cubicBezTo>
                  <a:pt x="1551058" y="377647"/>
                  <a:pt x="1569509" y="372495"/>
                  <a:pt x="1584308" y="362192"/>
                </a:cubicBezTo>
                <a:cubicBezTo>
                  <a:pt x="1599107" y="351890"/>
                  <a:pt x="1609503" y="338121"/>
                  <a:pt x="1615498" y="320887"/>
                </a:cubicBezTo>
                <a:lnTo>
                  <a:pt x="1670571" y="320887"/>
                </a:lnTo>
                <a:cubicBezTo>
                  <a:pt x="1662329" y="350485"/>
                  <a:pt x="1645844" y="374556"/>
                  <a:pt x="1621117" y="393101"/>
                </a:cubicBezTo>
                <a:cubicBezTo>
                  <a:pt x="1596390" y="411646"/>
                  <a:pt x="1565669" y="420919"/>
                  <a:pt x="1528954" y="420919"/>
                </a:cubicBezTo>
                <a:cubicBezTo>
                  <a:pt x="1499731" y="420919"/>
                  <a:pt x="1473599" y="414362"/>
                  <a:pt x="1450558" y="401250"/>
                </a:cubicBezTo>
                <a:cubicBezTo>
                  <a:pt x="1427517" y="388137"/>
                  <a:pt x="1409440" y="369498"/>
                  <a:pt x="1396327" y="345333"/>
                </a:cubicBezTo>
                <a:cubicBezTo>
                  <a:pt x="1383215" y="321168"/>
                  <a:pt x="1376658" y="293163"/>
                  <a:pt x="1376658" y="261318"/>
                </a:cubicBezTo>
                <a:cubicBezTo>
                  <a:pt x="1376658" y="229473"/>
                  <a:pt x="1383027" y="201561"/>
                  <a:pt x="1395765" y="177584"/>
                </a:cubicBezTo>
                <a:cubicBezTo>
                  <a:pt x="1408503" y="153606"/>
                  <a:pt x="1426393" y="135155"/>
                  <a:pt x="1449434" y="122229"/>
                </a:cubicBezTo>
                <a:cubicBezTo>
                  <a:pt x="1472475" y="109304"/>
                  <a:pt x="1498982" y="102841"/>
                  <a:pt x="1528954" y="102841"/>
                </a:cubicBezTo>
                <a:close/>
                <a:moveTo>
                  <a:pt x="1002745" y="102841"/>
                </a:moveTo>
                <a:cubicBezTo>
                  <a:pt x="1036838" y="102841"/>
                  <a:pt x="1064375" y="111458"/>
                  <a:pt x="1085355" y="128692"/>
                </a:cubicBezTo>
                <a:cubicBezTo>
                  <a:pt x="1106336" y="145926"/>
                  <a:pt x="1117575" y="169529"/>
                  <a:pt x="1119074" y="199501"/>
                </a:cubicBezTo>
                <a:lnTo>
                  <a:pt x="1067934" y="199501"/>
                </a:lnTo>
                <a:cubicBezTo>
                  <a:pt x="1066810" y="183391"/>
                  <a:pt x="1060347" y="170465"/>
                  <a:pt x="1048546" y="160724"/>
                </a:cubicBezTo>
                <a:cubicBezTo>
                  <a:pt x="1036744" y="150983"/>
                  <a:pt x="1020915" y="146113"/>
                  <a:pt x="1001059" y="146113"/>
                </a:cubicBezTo>
                <a:cubicBezTo>
                  <a:pt x="982701" y="146113"/>
                  <a:pt x="968090" y="150047"/>
                  <a:pt x="957225" y="157914"/>
                </a:cubicBezTo>
                <a:cubicBezTo>
                  <a:pt x="946360" y="165782"/>
                  <a:pt x="940928" y="176085"/>
                  <a:pt x="940928" y="188823"/>
                </a:cubicBezTo>
                <a:cubicBezTo>
                  <a:pt x="940928" y="198939"/>
                  <a:pt x="944206" y="207275"/>
                  <a:pt x="950762" y="213831"/>
                </a:cubicBezTo>
                <a:cubicBezTo>
                  <a:pt x="957318" y="220387"/>
                  <a:pt x="965561" y="225632"/>
                  <a:pt x="975489" y="229566"/>
                </a:cubicBezTo>
                <a:cubicBezTo>
                  <a:pt x="985417" y="233500"/>
                  <a:pt x="999186" y="237902"/>
                  <a:pt x="1016794" y="242773"/>
                </a:cubicBezTo>
                <a:cubicBezTo>
                  <a:pt x="1038899" y="248767"/>
                  <a:pt x="1056882" y="254668"/>
                  <a:pt x="1070744" y="260475"/>
                </a:cubicBezTo>
                <a:cubicBezTo>
                  <a:pt x="1084606" y="266282"/>
                  <a:pt x="1096501" y="274993"/>
                  <a:pt x="1106429" y="286607"/>
                </a:cubicBezTo>
                <a:cubicBezTo>
                  <a:pt x="1116357" y="298221"/>
                  <a:pt x="1121509" y="313394"/>
                  <a:pt x="1121883" y="332127"/>
                </a:cubicBezTo>
                <a:cubicBezTo>
                  <a:pt x="1121883" y="348986"/>
                  <a:pt x="1117200" y="364159"/>
                  <a:pt x="1107834" y="377647"/>
                </a:cubicBezTo>
                <a:cubicBezTo>
                  <a:pt x="1098468" y="391134"/>
                  <a:pt x="1085261" y="401718"/>
                  <a:pt x="1068215" y="409398"/>
                </a:cubicBezTo>
                <a:cubicBezTo>
                  <a:pt x="1051168" y="417079"/>
                  <a:pt x="1031593" y="420919"/>
                  <a:pt x="1009488" y="420919"/>
                </a:cubicBezTo>
                <a:cubicBezTo>
                  <a:pt x="985886" y="420919"/>
                  <a:pt x="964718" y="416891"/>
                  <a:pt x="945985" y="408836"/>
                </a:cubicBezTo>
                <a:cubicBezTo>
                  <a:pt x="927253" y="400781"/>
                  <a:pt x="912454" y="389542"/>
                  <a:pt x="901589" y="375118"/>
                </a:cubicBezTo>
                <a:cubicBezTo>
                  <a:pt x="890724" y="360694"/>
                  <a:pt x="884730" y="344116"/>
                  <a:pt x="883606" y="325383"/>
                </a:cubicBezTo>
                <a:lnTo>
                  <a:pt x="936432" y="325383"/>
                </a:lnTo>
                <a:cubicBezTo>
                  <a:pt x="937930" y="340744"/>
                  <a:pt x="945142" y="353295"/>
                  <a:pt x="958068" y="363035"/>
                </a:cubicBezTo>
                <a:cubicBezTo>
                  <a:pt x="970993" y="372776"/>
                  <a:pt x="987946" y="377647"/>
                  <a:pt x="1008926" y="377647"/>
                </a:cubicBezTo>
                <a:cubicBezTo>
                  <a:pt x="1028408" y="377647"/>
                  <a:pt x="1043769" y="373338"/>
                  <a:pt x="1055008" y="364721"/>
                </a:cubicBezTo>
                <a:cubicBezTo>
                  <a:pt x="1066248" y="356104"/>
                  <a:pt x="1071868" y="345240"/>
                  <a:pt x="1071868" y="332127"/>
                </a:cubicBezTo>
                <a:cubicBezTo>
                  <a:pt x="1071868" y="318639"/>
                  <a:pt x="1065873" y="308617"/>
                  <a:pt x="1053885" y="302061"/>
                </a:cubicBezTo>
                <a:cubicBezTo>
                  <a:pt x="1041896" y="295505"/>
                  <a:pt x="1023350" y="289042"/>
                  <a:pt x="998249" y="282673"/>
                </a:cubicBezTo>
                <a:cubicBezTo>
                  <a:pt x="975395" y="276679"/>
                  <a:pt x="956756" y="270591"/>
                  <a:pt x="942332" y="264409"/>
                </a:cubicBezTo>
                <a:cubicBezTo>
                  <a:pt x="927909" y="258227"/>
                  <a:pt x="915545" y="249048"/>
                  <a:pt x="905242" y="236872"/>
                </a:cubicBezTo>
                <a:cubicBezTo>
                  <a:pt x="894939" y="224696"/>
                  <a:pt x="889788" y="208680"/>
                  <a:pt x="889788" y="188823"/>
                </a:cubicBezTo>
                <a:cubicBezTo>
                  <a:pt x="889788" y="173088"/>
                  <a:pt x="894471" y="158664"/>
                  <a:pt x="903837" y="145551"/>
                </a:cubicBezTo>
                <a:cubicBezTo>
                  <a:pt x="913203" y="132438"/>
                  <a:pt x="926504" y="122042"/>
                  <a:pt x="943737" y="114361"/>
                </a:cubicBezTo>
                <a:cubicBezTo>
                  <a:pt x="960971" y="106681"/>
                  <a:pt x="980640" y="102841"/>
                  <a:pt x="1002745" y="102841"/>
                </a:cubicBezTo>
                <a:close/>
                <a:moveTo>
                  <a:pt x="4299099" y="102279"/>
                </a:moveTo>
                <a:lnTo>
                  <a:pt x="4299099" y="155105"/>
                </a:lnTo>
                <a:lnTo>
                  <a:pt x="4285612" y="155105"/>
                </a:lnTo>
                <a:cubicBezTo>
                  <a:pt x="4228291" y="155105"/>
                  <a:pt x="4199629" y="186201"/>
                  <a:pt x="4199629" y="248393"/>
                </a:cubicBezTo>
                <a:lnTo>
                  <a:pt x="4199629" y="415861"/>
                </a:lnTo>
                <a:lnTo>
                  <a:pt x="4148490" y="415861"/>
                </a:lnTo>
                <a:lnTo>
                  <a:pt x="4148490" y="107899"/>
                </a:lnTo>
                <a:lnTo>
                  <a:pt x="4199629" y="107899"/>
                </a:lnTo>
                <a:lnTo>
                  <a:pt x="4199629" y="157914"/>
                </a:lnTo>
                <a:cubicBezTo>
                  <a:pt x="4208621" y="140306"/>
                  <a:pt x="4221453" y="126631"/>
                  <a:pt x="4238125" y="116890"/>
                </a:cubicBezTo>
                <a:cubicBezTo>
                  <a:pt x="4254797" y="107149"/>
                  <a:pt x="4275122" y="102279"/>
                  <a:pt x="4299099" y="102279"/>
                </a:cubicBezTo>
                <a:close/>
                <a:moveTo>
                  <a:pt x="3584162" y="102279"/>
                </a:moveTo>
                <a:cubicBezTo>
                  <a:pt x="3621627" y="102279"/>
                  <a:pt x="3651974" y="113612"/>
                  <a:pt x="3675202" y="136278"/>
                </a:cubicBezTo>
                <a:cubicBezTo>
                  <a:pt x="3698431" y="158945"/>
                  <a:pt x="3710045" y="191633"/>
                  <a:pt x="3710045" y="234343"/>
                </a:cubicBezTo>
                <a:lnTo>
                  <a:pt x="3710045" y="415861"/>
                </a:lnTo>
                <a:lnTo>
                  <a:pt x="3659467" y="415861"/>
                </a:lnTo>
                <a:lnTo>
                  <a:pt x="3659467" y="241649"/>
                </a:lnTo>
                <a:cubicBezTo>
                  <a:pt x="3659467" y="210928"/>
                  <a:pt x="3651787" y="187418"/>
                  <a:pt x="3636426" y="171121"/>
                </a:cubicBezTo>
                <a:cubicBezTo>
                  <a:pt x="3621066" y="154824"/>
                  <a:pt x="3600085" y="146675"/>
                  <a:pt x="3573485" y="146675"/>
                </a:cubicBezTo>
                <a:cubicBezTo>
                  <a:pt x="3546510" y="146675"/>
                  <a:pt x="3525061" y="155105"/>
                  <a:pt x="3509139" y="171964"/>
                </a:cubicBezTo>
                <a:cubicBezTo>
                  <a:pt x="3493216" y="188823"/>
                  <a:pt x="3485255" y="213363"/>
                  <a:pt x="3485255" y="245583"/>
                </a:cubicBezTo>
                <a:lnTo>
                  <a:pt x="3485255" y="415861"/>
                </a:lnTo>
                <a:lnTo>
                  <a:pt x="3434115" y="415861"/>
                </a:lnTo>
                <a:lnTo>
                  <a:pt x="3434115" y="107899"/>
                </a:lnTo>
                <a:lnTo>
                  <a:pt x="3485255" y="107899"/>
                </a:lnTo>
                <a:lnTo>
                  <a:pt x="3485255" y="151733"/>
                </a:lnTo>
                <a:cubicBezTo>
                  <a:pt x="3495371" y="135997"/>
                  <a:pt x="3509139" y="123821"/>
                  <a:pt x="3526560" y="115204"/>
                </a:cubicBezTo>
                <a:cubicBezTo>
                  <a:pt x="3543981" y="106587"/>
                  <a:pt x="3563182" y="102279"/>
                  <a:pt x="3584162" y="102279"/>
                </a:cubicBezTo>
                <a:close/>
                <a:moveTo>
                  <a:pt x="3175149" y="102279"/>
                </a:moveTo>
                <a:lnTo>
                  <a:pt x="3175149" y="155105"/>
                </a:lnTo>
                <a:lnTo>
                  <a:pt x="3161662" y="155105"/>
                </a:lnTo>
                <a:cubicBezTo>
                  <a:pt x="3104341" y="155105"/>
                  <a:pt x="3075680" y="186201"/>
                  <a:pt x="3075680" y="248393"/>
                </a:cubicBezTo>
                <a:lnTo>
                  <a:pt x="3075680" y="415861"/>
                </a:lnTo>
                <a:lnTo>
                  <a:pt x="3024540" y="415861"/>
                </a:lnTo>
                <a:lnTo>
                  <a:pt x="3024540" y="107899"/>
                </a:lnTo>
                <a:lnTo>
                  <a:pt x="3075680" y="107899"/>
                </a:lnTo>
                <a:lnTo>
                  <a:pt x="3075680" y="157914"/>
                </a:lnTo>
                <a:cubicBezTo>
                  <a:pt x="3084671" y="140306"/>
                  <a:pt x="3097503" y="126631"/>
                  <a:pt x="3114175" y="116890"/>
                </a:cubicBezTo>
                <a:cubicBezTo>
                  <a:pt x="3130847" y="107149"/>
                  <a:pt x="3151172" y="102279"/>
                  <a:pt x="3175149" y="102279"/>
                </a:cubicBezTo>
                <a:close/>
                <a:moveTo>
                  <a:pt x="479575" y="102279"/>
                </a:moveTo>
                <a:lnTo>
                  <a:pt x="479575" y="155105"/>
                </a:lnTo>
                <a:lnTo>
                  <a:pt x="466087" y="155105"/>
                </a:lnTo>
                <a:cubicBezTo>
                  <a:pt x="408766" y="155105"/>
                  <a:pt x="380105" y="186201"/>
                  <a:pt x="380105" y="248393"/>
                </a:cubicBezTo>
                <a:lnTo>
                  <a:pt x="380105" y="415861"/>
                </a:lnTo>
                <a:lnTo>
                  <a:pt x="328965" y="415861"/>
                </a:lnTo>
                <a:lnTo>
                  <a:pt x="328965" y="107899"/>
                </a:lnTo>
                <a:lnTo>
                  <a:pt x="380105" y="107899"/>
                </a:lnTo>
                <a:lnTo>
                  <a:pt x="380105" y="157914"/>
                </a:lnTo>
                <a:cubicBezTo>
                  <a:pt x="389097" y="140306"/>
                  <a:pt x="401928" y="126631"/>
                  <a:pt x="418600" y="116890"/>
                </a:cubicBezTo>
                <a:cubicBezTo>
                  <a:pt x="435272" y="107149"/>
                  <a:pt x="455597" y="102279"/>
                  <a:pt x="479575" y="102279"/>
                </a:cubicBezTo>
                <a:close/>
                <a:moveTo>
                  <a:pt x="3245330" y="30346"/>
                </a:moveTo>
                <a:lnTo>
                  <a:pt x="3296469" y="30346"/>
                </a:lnTo>
                <a:lnTo>
                  <a:pt x="3296469" y="107899"/>
                </a:lnTo>
                <a:lnTo>
                  <a:pt x="3376832" y="107899"/>
                </a:lnTo>
                <a:lnTo>
                  <a:pt x="3376832" y="150047"/>
                </a:lnTo>
                <a:lnTo>
                  <a:pt x="3296469" y="150047"/>
                </a:lnTo>
                <a:lnTo>
                  <a:pt x="3296469" y="331565"/>
                </a:lnTo>
                <a:cubicBezTo>
                  <a:pt x="3296469" y="346551"/>
                  <a:pt x="3299654" y="357135"/>
                  <a:pt x="3306023" y="363316"/>
                </a:cubicBezTo>
                <a:cubicBezTo>
                  <a:pt x="3312392" y="369498"/>
                  <a:pt x="3323444" y="372589"/>
                  <a:pt x="3339179" y="372589"/>
                </a:cubicBezTo>
                <a:lnTo>
                  <a:pt x="3376832" y="372589"/>
                </a:lnTo>
                <a:lnTo>
                  <a:pt x="3376832" y="415861"/>
                </a:lnTo>
                <a:lnTo>
                  <a:pt x="3330750" y="415861"/>
                </a:lnTo>
                <a:cubicBezTo>
                  <a:pt x="3302276" y="415861"/>
                  <a:pt x="3280921" y="409305"/>
                  <a:pt x="3266685" y="396192"/>
                </a:cubicBezTo>
                <a:cubicBezTo>
                  <a:pt x="3252448" y="383079"/>
                  <a:pt x="3245330" y="361537"/>
                  <a:pt x="3245330" y="331565"/>
                </a:cubicBezTo>
                <a:lnTo>
                  <a:pt x="3245330" y="150047"/>
                </a:lnTo>
                <a:lnTo>
                  <a:pt x="3205430" y="150047"/>
                </a:lnTo>
                <a:lnTo>
                  <a:pt x="3205430" y="107899"/>
                </a:lnTo>
                <a:lnTo>
                  <a:pt x="3245330" y="107899"/>
                </a:lnTo>
                <a:close/>
                <a:moveTo>
                  <a:pt x="1206980" y="30346"/>
                </a:moveTo>
                <a:lnTo>
                  <a:pt x="1258120" y="30346"/>
                </a:lnTo>
                <a:lnTo>
                  <a:pt x="1258120" y="107899"/>
                </a:lnTo>
                <a:lnTo>
                  <a:pt x="1338482" y="107899"/>
                </a:lnTo>
                <a:lnTo>
                  <a:pt x="1338482" y="150047"/>
                </a:lnTo>
                <a:lnTo>
                  <a:pt x="1258120" y="150047"/>
                </a:lnTo>
                <a:lnTo>
                  <a:pt x="1258120" y="331565"/>
                </a:lnTo>
                <a:cubicBezTo>
                  <a:pt x="1258120" y="346551"/>
                  <a:pt x="1261304" y="357135"/>
                  <a:pt x="1267673" y="363316"/>
                </a:cubicBezTo>
                <a:cubicBezTo>
                  <a:pt x="1274042" y="369498"/>
                  <a:pt x="1285095" y="372589"/>
                  <a:pt x="1300830" y="372589"/>
                </a:cubicBezTo>
                <a:lnTo>
                  <a:pt x="1338482" y="372589"/>
                </a:lnTo>
                <a:lnTo>
                  <a:pt x="1338482" y="415861"/>
                </a:lnTo>
                <a:lnTo>
                  <a:pt x="1292400" y="415861"/>
                </a:lnTo>
                <a:cubicBezTo>
                  <a:pt x="1263927" y="415861"/>
                  <a:pt x="1242572" y="409305"/>
                  <a:pt x="1228335" y="396192"/>
                </a:cubicBezTo>
                <a:cubicBezTo>
                  <a:pt x="1214098" y="383079"/>
                  <a:pt x="1206980" y="361537"/>
                  <a:pt x="1206980" y="331565"/>
                </a:cubicBezTo>
                <a:lnTo>
                  <a:pt x="1206980" y="150047"/>
                </a:lnTo>
                <a:lnTo>
                  <a:pt x="1167080" y="150047"/>
                </a:lnTo>
                <a:lnTo>
                  <a:pt x="1167080" y="107899"/>
                </a:lnTo>
                <a:lnTo>
                  <a:pt x="1206980" y="107899"/>
                </a:lnTo>
                <a:close/>
                <a:moveTo>
                  <a:pt x="0" y="24164"/>
                </a:moveTo>
                <a:lnTo>
                  <a:pt x="265253" y="24164"/>
                </a:lnTo>
                <a:lnTo>
                  <a:pt x="265253" y="65751"/>
                </a:lnTo>
                <a:lnTo>
                  <a:pt x="158477" y="65751"/>
                </a:lnTo>
                <a:lnTo>
                  <a:pt x="158477" y="415861"/>
                </a:lnTo>
                <a:lnTo>
                  <a:pt x="107338" y="415861"/>
                </a:lnTo>
                <a:lnTo>
                  <a:pt x="107338" y="65751"/>
                </a:lnTo>
                <a:lnTo>
                  <a:pt x="0" y="65751"/>
                </a:lnTo>
                <a:close/>
                <a:moveTo>
                  <a:pt x="1989839" y="0"/>
                </a:moveTo>
                <a:lnTo>
                  <a:pt x="2041541" y="0"/>
                </a:lnTo>
                <a:lnTo>
                  <a:pt x="2041541" y="415861"/>
                </a:lnTo>
                <a:lnTo>
                  <a:pt x="1989839" y="415861"/>
                </a:lnTo>
                <a:lnTo>
                  <a:pt x="1989839" y="357978"/>
                </a:lnTo>
                <a:cubicBezTo>
                  <a:pt x="1979724" y="376335"/>
                  <a:pt x="1964738" y="391415"/>
                  <a:pt x="1944882" y="403217"/>
                </a:cubicBezTo>
                <a:cubicBezTo>
                  <a:pt x="1925025" y="415018"/>
                  <a:pt x="1901797" y="420919"/>
                  <a:pt x="1875197" y="420919"/>
                </a:cubicBezTo>
                <a:cubicBezTo>
                  <a:pt x="1847847" y="420919"/>
                  <a:pt x="1823027" y="414175"/>
                  <a:pt x="1800735" y="400688"/>
                </a:cubicBezTo>
                <a:cubicBezTo>
                  <a:pt x="1778443" y="387200"/>
                  <a:pt x="1760928" y="368280"/>
                  <a:pt x="1748190" y="343928"/>
                </a:cubicBezTo>
                <a:cubicBezTo>
                  <a:pt x="1735452" y="319576"/>
                  <a:pt x="1729083" y="291852"/>
                  <a:pt x="1729083" y="260756"/>
                </a:cubicBezTo>
                <a:cubicBezTo>
                  <a:pt x="1729083" y="229285"/>
                  <a:pt x="1735452" y="201655"/>
                  <a:pt x="1748190" y="177865"/>
                </a:cubicBezTo>
                <a:cubicBezTo>
                  <a:pt x="1760928" y="154074"/>
                  <a:pt x="1778443" y="135623"/>
                  <a:pt x="1800735" y="122510"/>
                </a:cubicBezTo>
                <a:cubicBezTo>
                  <a:pt x="1823027" y="109397"/>
                  <a:pt x="1848035" y="102841"/>
                  <a:pt x="1875759" y="102841"/>
                </a:cubicBezTo>
                <a:cubicBezTo>
                  <a:pt x="1899736" y="102841"/>
                  <a:pt x="1922028" y="108367"/>
                  <a:pt x="1942634" y="119419"/>
                </a:cubicBezTo>
                <a:cubicBezTo>
                  <a:pt x="1963240" y="130471"/>
                  <a:pt x="1978975" y="144989"/>
                  <a:pt x="1989839" y="162972"/>
                </a:cubicBezTo>
                <a:close/>
              </a:path>
            </a:pathLst>
          </a:custGeom>
          <a:solidFill>
            <a:srgbClr val="FFFFFF"/>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p:sp>
        <p:nvSpPr>
          <p:cNvPr id="5" name="[T2O] TextBox 12" descr="Proven results.">
            <a:extLst>
              <a:ext uri="{FF2B5EF4-FFF2-40B4-BE49-F238E27FC236}">
                <a16:creationId xmlns:a16="http://schemas.microsoft.com/office/drawing/2014/main" id="{BC25BF90-CDAC-CD63-BD9D-9BDF6E5EF84A}"/>
              </a:ext>
            </a:extLst>
          </p:cNvPr>
          <p:cNvSpPr/>
          <p:nvPr/>
        </p:nvSpPr>
        <p:spPr>
          <a:xfrm>
            <a:off x="6443150" y="3102993"/>
            <a:ext cx="3964791" cy="420919"/>
          </a:xfrm>
          <a:custGeom>
            <a:avLst/>
            <a:gdLst/>
            <a:ahLst/>
            <a:cxnLst/>
            <a:rect l="l" t="t" r="r" b="b"/>
            <a:pathLst>
              <a:path w="3964791" h="420919">
                <a:moveTo>
                  <a:pt x="3931072" y="349548"/>
                </a:moveTo>
                <a:cubicBezTo>
                  <a:pt x="3940439" y="349548"/>
                  <a:pt x="3948400" y="352920"/>
                  <a:pt x="3954956" y="359664"/>
                </a:cubicBezTo>
                <a:cubicBezTo>
                  <a:pt x="3961513" y="366407"/>
                  <a:pt x="3964791" y="374650"/>
                  <a:pt x="3964791" y="384390"/>
                </a:cubicBezTo>
                <a:cubicBezTo>
                  <a:pt x="3964791" y="394131"/>
                  <a:pt x="3961513" y="402374"/>
                  <a:pt x="3954956" y="409117"/>
                </a:cubicBezTo>
                <a:cubicBezTo>
                  <a:pt x="3948400" y="415861"/>
                  <a:pt x="3940439" y="419233"/>
                  <a:pt x="3931072" y="419233"/>
                </a:cubicBezTo>
                <a:cubicBezTo>
                  <a:pt x="3921332" y="419233"/>
                  <a:pt x="3913089" y="415861"/>
                  <a:pt x="3906346" y="409117"/>
                </a:cubicBezTo>
                <a:cubicBezTo>
                  <a:pt x="3899602" y="402374"/>
                  <a:pt x="3896230" y="394131"/>
                  <a:pt x="3896230" y="384390"/>
                </a:cubicBezTo>
                <a:cubicBezTo>
                  <a:pt x="3896230" y="374650"/>
                  <a:pt x="3899602" y="366407"/>
                  <a:pt x="3906346" y="359664"/>
                </a:cubicBezTo>
                <a:cubicBezTo>
                  <a:pt x="3913089" y="352920"/>
                  <a:pt x="3921332" y="349548"/>
                  <a:pt x="3931072" y="349548"/>
                </a:cubicBezTo>
                <a:close/>
                <a:moveTo>
                  <a:pt x="669398" y="147237"/>
                </a:moveTo>
                <a:cubicBezTo>
                  <a:pt x="650666" y="147237"/>
                  <a:pt x="633526" y="151452"/>
                  <a:pt x="617978" y="159881"/>
                </a:cubicBezTo>
                <a:cubicBezTo>
                  <a:pt x="602430" y="168311"/>
                  <a:pt x="589972" y="181143"/>
                  <a:pt x="580606" y="198377"/>
                </a:cubicBezTo>
                <a:cubicBezTo>
                  <a:pt x="571240" y="215611"/>
                  <a:pt x="566557" y="236591"/>
                  <a:pt x="566557" y="261318"/>
                </a:cubicBezTo>
                <a:cubicBezTo>
                  <a:pt x="566557" y="286420"/>
                  <a:pt x="571146" y="307587"/>
                  <a:pt x="580325" y="324821"/>
                </a:cubicBezTo>
                <a:cubicBezTo>
                  <a:pt x="589504" y="342055"/>
                  <a:pt x="601774" y="354887"/>
                  <a:pt x="617135" y="363316"/>
                </a:cubicBezTo>
                <a:cubicBezTo>
                  <a:pt x="632495" y="371746"/>
                  <a:pt x="649355" y="375961"/>
                  <a:pt x="667712" y="375961"/>
                </a:cubicBezTo>
                <a:cubicBezTo>
                  <a:pt x="686070" y="375961"/>
                  <a:pt x="703304" y="371652"/>
                  <a:pt x="719414" y="363035"/>
                </a:cubicBezTo>
                <a:cubicBezTo>
                  <a:pt x="735524" y="354418"/>
                  <a:pt x="748543" y="341493"/>
                  <a:pt x="758471" y="324259"/>
                </a:cubicBezTo>
                <a:cubicBezTo>
                  <a:pt x="768400" y="307025"/>
                  <a:pt x="773364" y="286045"/>
                  <a:pt x="773364" y="261318"/>
                </a:cubicBezTo>
                <a:cubicBezTo>
                  <a:pt x="773364" y="236591"/>
                  <a:pt x="768493" y="215611"/>
                  <a:pt x="758752" y="198377"/>
                </a:cubicBezTo>
                <a:cubicBezTo>
                  <a:pt x="749011" y="181143"/>
                  <a:pt x="736273" y="168311"/>
                  <a:pt x="720538" y="159881"/>
                </a:cubicBezTo>
                <a:cubicBezTo>
                  <a:pt x="704803" y="151452"/>
                  <a:pt x="687756" y="147237"/>
                  <a:pt x="669398" y="147237"/>
                </a:cubicBezTo>
                <a:close/>
                <a:moveTo>
                  <a:pt x="2397891" y="146113"/>
                </a:moveTo>
                <a:cubicBezTo>
                  <a:pt x="2372039" y="146113"/>
                  <a:pt x="2350029" y="154355"/>
                  <a:pt x="2331858" y="170840"/>
                </a:cubicBezTo>
                <a:cubicBezTo>
                  <a:pt x="2313688" y="187325"/>
                  <a:pt x="2303291" y="210178"/>
                  <a:pt x="2300669" y="239401"/>
                </a:cubicBezTo>
                <a:lnTo>
                  <a:pt x="2495112" y="239401"/>
                </a:lnTo>
                <a:cubicBezTo>
                  <a:pt x="2495112" y="219919"/>
                  <a:pt x="2490803" y="203154"/>
                  <a:pt x="2482187" y="189104"/>
                </a:cubicBezTo>
                <a:cubicBezTo>
                  <a:pt x="2473570" y="175055"/>
                  <a:pt x="2461862" y="164377"/>
                  <a:pt x="2447063" y="157072"/>
                </a:cubicBezTo>
                <a:cubicBezTo>
                  <a:pt x="2432265" y="149766"/>
                  <a:pt x="2415874" y="146113"/>
                  <a:pt x="2397891" y="146113"/>
                </a:cubicBezTo>
                <a:close/>
                <a:moveTo>
                  <a:pt x="1340616" y="146113"/>
                </a:moveTo>
                <a:cubicBezTo>
                  <a:pt x="1314765" y="146113"/>
                  <a:pt x="1292754" y="154355"/>
                  <a:pt x="1274584" y="170840"/>
                </a:cubicBezTo>
                <a:cubicBezTo>
                  <a:pt x="1256413" y="187325"/>
                  <a:pt x="1246016" y="210178"/>
                  <a:pt x="1243394" y="239401"/>
                </a:cubicBezTo>
                <a:lnTo>
                  <a:pt x="1437837" y="239401"/>
                </a:lnTo>
                <a:cubicBezTo>
                  <a:pt x="1437837" y="219919"/>
                  <a:pt x="1433529" y="203154"/>
                  <a:pt x="1424912" y="189104"/>
                </a:cubicBezTo>
                <a:cubicBezTo>
                  <a:pt x="1416295" y="175055"/>
                  <a:pt x="1404587" y="164377"/>
                  <a:pt x="1389788" y="157072"/>
                </a:cubicBezTo>
                <a:cubicBezTo>
                  <a:pt x="1374990" y="149766"/>
                  <a:pt x="1358599" y="146113"/>
                  <a:pt x="1340616" y="146113"/>
                </a:cubicBezTo>
                <a:close/>
                <a:moveTo>
                  <a:pt x="2911841" y="107899"/>
                </a:moveTo>
                <a:lnTo>
                  <a:pt x="2962418" y="107899"/>
                </a:lnTo>
                <a:lnTo>
                  <a:pt x="2962418" y="281549"/>
                </a:lnTo>
                <a:cubicBezTo>
                  <a:pt x="2962418" y="311896"/>
                  <a:pt x="2970099" y="335218"/>
                  <a:pt x="2985459" y="351515"/>
                </a:cubicBezTo>
                <a:cubicBezTo>
                  <a:pt x="3000820" y="367812"/>
                  <a:pt x="3021800" y="375961"/>
                  <a:pt x="3048401" y="375961"/>
                </a:cubicBezTo>
                <a:cubicBezTo>
                  <a:pt x="3075750" y="375961"/>
                  <a:pt x="3097292" y="367531"/>
                  <a:pt x="3113028" y="350672"/>
                </a:cubicBezTo>
                <a:cubicBezTo>
                  <a:pt x="3128763" y="333813"/>
                  <a:pt x="3136631" y="309273"/>
                  <a:pt x="3136631" y="277053"/>
                </a:cubicBezTo>
                <a:lnTo>
                  <a:pt x="3136631" y="107899"/>
                </a:lnTo>
                <a:lnTo>
                  <a:pt x="3187770" y="107899"/>
                </a:lnTo>
                <a:lnTo>
                  <a:pt x="3187770" y="415861"/>
                </a:lnTo>
                <a:lnTo>
                  <a:pt x="3136631" y="415861"/>
                </a:lnTo>
                <a:lnTo>
                  <a:pt x="3136631" y="370341"/>
                </a:lnTo>
                <a:cubicBezTo>
                  <a:pt x="3126890" y="386076"/>
                  <a:pt x="3113308" y="398346"/>
                  <a:pt x="3095887" y="407150"/>
                </a:cubicBezTo>
                <a:cubicBezTo>
                  <a:pt x="3078466" y="415955"/>
                  <a:pt x="3059265" y="420357"/>
                  <a:pt x="3038285" y="420357"/>
                </a:cubicBezTo>
                <a:cubicBezTo>
                  <a:pt x="3014307" y="420357"/>
                  <a:pt x="2992765" y="415393"/>
                  <a:pt x="2973658" y="405465"/>
                </a:cubicBezTo>
                <a:cubicBezTo>
                  <a:pt x="2954551" y="395536"/>
                  <a:pt x="2939471" y="380644"/>
                  <a:pt x="2928419" y="360788"/>
                </a:cubicBezTo>
                <a:cubicBezTo>
                  <a:pt x="2917366" y="340931"/>
                  <a:pt x="2911841" y="316766"/>
                  <a:pt x="2911841" y="288293"/>
                </a:cubicBezTo>
                <a:close/>
                <a:moveTo>
                  <a:pt x="858822" y="107899"/>
                </a:moveTo>
                <a:lnTo>
                  <a:pt x="913895" y="107899"/>
                </a:lnTo>
                <a:lnTo>
                  <a:pt x="1009993" y="368655"/>
                </a:lnTo>
                <a:lnTo>
                  <a:pt x="1105529" y="107899"/>
                </a:lnTo>
                <a:lnTo>
                  <a:pt x="1160041" y="107899"/>
                </a:lnTo>
                <a:lnTo>
                  <a:pt x="1039216" y="415861"/>
                </a:lnTo>
                <a:lnTo>
                  <a:pt x="979647" y="415861"/>
                </a:lnTo>
                <a:close/>
                <a:moveTo>
                  <a:pt x="3721779" y="102841"/>
                </a:moveTo>
                <a:cubicBezTo>
                  <a:pt x="3755873" y="102841"/>
                  <a:pt x="3783410" y="111458"/>
                  <a:pt x="3804390" y="128692"/>
                </a:cubicBezTo>
                <a:cubicBezTo>
                  <a:pt x="3825370" y="145926"/>
                  <a:pt x="3836610" y="169529"/>
                  <a:pt x="3838108" y="199501"/>
                </a:cubicBezTo>
                <a:lnTo>
                  <a:pt x="3786969" y="199501"/>
                </a:lnTo>
                <a:cubicBezTo>
                  <a:pt x="3785844" y="183391"/>
                  <a:pt x="3779382" y="170465"/>
                  <a:pt x="3767580" y="160724"/>
                </a:cubicBezTo>
                <a:cubicBezTo>
                  <a:pt x="3755779" y="150984"/>
                  <a:pt x="3739950" y="146113"/>
                  <a:pt x="3720094" y="146113"/>
                </a:cubicBezTo>
                <a:cubicBezTo>
                  <a:pt x="3701736" y="146113"/>
                  <a:pt x="3687124" y="150047"/>
                  <a:pt x="3676260" y="157915"/>
                </a:cubicBezTo>
                <a:cubicBezTo>
                  <a:pt x="3665395" y="165782"/>
                  <a:pt x="3659962" y="176085"/>
                  <a:pt x="3659962" y="188823"/>
                </a:cubicBezTo>
                <a:cubicBezTo>
                  <a:pt x="3659962" y="198939"/>
                  <a:pt x="3663240" y="207275"/>
                  <a:pt x="3669797" y="213831"/>
                </a:cubicBezTo>
                <a:cubicBezTo>
                  <a:pt x="3676353" y="220387"/>
                  <a:pt x="3684596" y="225633"/>
                  <a:pt x="3694524" y="229566"/>
                </a:cubicBezTo>
                <a:cubicBezTo>
                  <a:pt x="3704452" y="233500"/>
                  <a:pt x="3718220" y="237902"/>
                  <a:pt x="3735829" y="242773"/>
                </a:cubicBezTo>
                <a:cubicBezTo>
                  <a:pt x="3757933" y="248767"/>
                  <a:pt x="3775916" y="254668"/>
                  <a:pt x="3789778" y="260475"/>
                </a:cubicBezTo>
                <a:cubicBezTo>
                  <a:pt x="3803641" y="266282"/>
                  <a:pt x="3815536" y="274993"/>
                  <a:pt x="3825464" y="286607"/>
                </a:cubicBezTo>
                <a:cubicBezTo>
                  <a:pt x="3835392" y="298221"/>
                  <a:pt x="3840544" y="313394"/>
                  <a:pt x="3840918" y="332127"/>
                </a:cubicBezTo>
                <a:cubicBezTo>
                  <a:pt x="3840918" y="348986"/>
                  <a:pt x="3836235" y="364159"/>
                  <a:pt x="3826869" y="377647"/>
                </a:cubicBezTo>
                <a:cubicBezTo>
                  <a:pt x="3817502" y="391134"/>
                  <a:pt x="3804296" y="401718"/>
                  <a:pt x="3787250" y="409398"/>
                </a:cubicBezTo>
                <a:cubicBezTo>
                  <a:pt x="3770203" y="417079"/>
                  <a:pt x="3750628" y="420919"/>
                  <a:pt x="3728523" y="420919"/>
                </a:cubicBezTo>
                <a:cubicBezTo>
                  <a:pt x="3704920" y="420919"/>
                  <a:pt x="3683752" y="416891"/>
                  <a:pt x="3665020" y="408836"/>
                </a:cubicBezTo>
                <a:cubicBezTo>
                  <a:pt x="3646288" y="400781"/>
                  <a:pt x="3631489" y="389542"/>
                  <a:pt x="3620624" y="375118"/>
                </a:cubicBezTo>
                <a:cubicBezTo>
                  <a:pt x="3609759" y="360694"/>
                  <a:pt x="3603765" y="344116"/>
                  <a:pt x="3602641" y="325383"/>
                </a:cubicBezTo>
                <a:lnTo>
                  <a:pt x="3655466" y="325383"/>
                </a:lnTo>
                <a:cubicBezTo>
                  <a:pt x="3656965" y="340744"/>
                  <a:pt x="3664177" y="353295"/>
                  <a:pt x="3677102" y="363035"/>
                </a:cubicBezTo>
                <a:cubicBezTo>
                  <a:pt x="3690028" y="372776"/>
                  <a:pt x="3706981" y="377647"/>
                  <a:pt x="3727961" y="377647"/>
                </a:cubicBezTo>
                <a:cubicBezTo>
                  <a:pt x="3747443" y="377647"/>
                  <a:pt x="3762804" y="373338"/>
                  <a:pt x="3774043" y="364721"/>
                </a:cubicBezTo>
                <a:cubicBezTo>
                  <a:pt x="3785283" y="356104"/>
                  <a:pt x="3790902" y="345240"/>
                  <a:pt x="3790902" y="332127"/>
                </a:cubicBezTo>
                <a:cubicBezTo>
                  <a:pt x="3790902" y="318639"/>
                  <a:pt x="3784908" y="308618"/>
                  <a:pt x="3772919" y="302061"/>
                </a:cubicBezTo>
                <a:cubicBezTo>
                  <a:pt x="3760930" y="295505"/>
                  <a:pt x="3742385" y="289042"/>
                  <a:pt x="3717284" y="282673"/>
                </a:cubicBezTo>
                <a:cubicBezTo>
                  <a:pt x="3694430" y="276679"/>
                  <a:pt x="3675792" y="270591"/>
                  <a:pt x="3661367" y="264409"/>
                </a:cubicBezTo>
                <a:cubicBezTo>
                  <a:pt x="3646943" y="258227"/>
                  <a:pt x="3634580" y="249048"/>
                  <a:pt x="3624277" y="236872"/>
                </a:cubicBezTo>
                <a:cubicBezTo>
                  <a:pt x="3613974" y="224696"/>
                  <a:pt x="3608822" y="208680"/>
                  <a:pt x="3608822" y="188823"/>
                </a:cubicBezTo>
                <a:cubicBezTo>
                  <a:pt x="3608822" y="173088"/>
                  <a:pt x="3613506" y="158664"/>
                  <a:pt x="3622872" y="145551"/>
                </a:cubicBezTo>
                <a:cubicBezTo>
                  <a:pt x="3632238" y="132438"/>
                  <a:pt x="3645538" y="122042"/>
                  <a:pt x="3662772" y="114361"/>
                </a:cubicBezTo>
                <a:cubicBezTo>
                  <a:pt x="3680006" y="106681"/>
                  <a:pt x="3699675" y="102841"/>
                  <a:pt x="3721779" y="102841"/>
                </a:cubicBezTo>
                <a:close/>
                <a:moveTo>
                  <a:pt x="2721655" y="102841"/>
                </a:moveTo>
                <a:cubicBezTo>
                  <a:pt x="2755748" y="102841"/>
                  <a:pt x="2783285" y="111458"/>
                  <a:pt x="2804265" y="128692"/>
                </a:cubicBezTo>
                <a:cubicBezTo>
                  <a:pt x="2825245" y="145926"/>
                  <a:pt x="2836485" y="169529"/>
                  <a:pt x="2837984" y="199501"/>
                </a:cubicBezTo>
                <a:lnTo>
                  <a:pt x="2786844" y="199501"/>
                </a:lnTo>
                <a:cubicBezTo>
                  <a:pt x="2785720" y="183391"/>
                  <a:pt x="2779257" y="170465"/>
                  <a:pt x="2767456" y="160724"/>
                </a:cubicBezTo>
                <a:cubicBezTo>
                  <a:pt x="2755654" y="150984"/>
                  <a:pt x="2739825" y="146113"/>
                  <a:pt x="2719969" y="146113"/>
                </a:cubicBezTo>
                <a:cubicBezTo>
                  <a:pt x="2701611" y="146113"/>
                  <a:pt x="2687000" y="150047"/>
                  <a:pt x="2676135" y="157915"/>
                </a:cubicBezTo>
                <a:cubicBezTo>
                  <a:pt x="2665270" y="165782"/>
                  <a:pt x="2659838" y="176085"/>
                  <a:pt x="2659838" y="188823"/>
                </a:cubicBezTo>
                <a:cubicBezTo>
                  <a:pt x="2659838" y="198939"/>
                  <a:pt x="2663116" y="207275"/>
                  <a:pt x="2669672" y="213831"/>
                </a:cubicBezTo>
                <a:cubicBezTo>
                  <a:pt x="2676228" y="220387"/>
                  <a:pt x="2684471" y="225633"/>
                  <a:pt x="2694399" y="229566"/>
                </a:cubicBezTo>
                <a:cubicBezTo>
                  <a:pt x="2704327" y="233500"/>
                  <a:pt x="2718095" y="237902"/>
                  <a:pt x="2735704" y="242773"/>
                </a:cubicBezTo>
                <a:cubicBezTo>
                  <a:pt x="2757808" y="248767"/>
                  <a:pt x="2775792" y="254668"/>
                  <a:pt x="2789654" y="260475"/>
                </a:cubicBezTo>
                <a:cubicBezTo>
                  <a:pt x="2803516" y="266282"/>
                  <a:pt x="2815411" y="274993"/>
                  <a:pt x="2825339" y="286607"/>
                </a:cubicBezTo>
                <a:cubicBezTo>
                  <a:pt x="2835267" y="298221"/>
                  <a:pt x="2840419" y="313394"/>
                  <a:pt x="2840793" y="332127"/>
                </a:cubicBezTo>
                <a:cubicBezTo>
                  <a:pt x="2840793" y="348986"/>
                  <a:pt x="2836110" y="364159"/>
                  <a:pt x="2826744" y="377647"/>
                </a:cubicBezTo>
                <a:cubicBezTo>
                  <a:pt x="2817378" y="391134"/>
                  <a:pt x="2804171" y="401718"/>
                  <a:pt x="2787125" y="409398"/>
                </a:cubicBezTo>
                <a:cubicBezTo>
                  <a:pt x="2770078" y="417079"/>
                  <a:pt x="2750503" y="420919"/>
                  <a:pt x="2728399" y="420919"/>
                </a:cubicBezTo>
                <a:cubicBezTo>
                  <a:pt x="2704796" y="420919"/>
                  <a:pt x="2683628" y="416891"/>
                  <a:pt x="2664895" y="408836"/>
                </a:cubicBezTo>
                <a:cubicBezTo>
                  <a:pt x="2646163" y="400781"/>
                  <a:pt x="2631364" y="389542"/>
                  <a:pt x="2620499" y="375118"/>
                </a:cubicBezTo>
                <a:cubicBezTo>
                  <a:pt x="2609634" y="360694"/>
                  <a:pt x="2603640" y="344116"/>
                  <a:pt x="2602516" y="325383"/>
                </a:cubicBezTo>
                <a:lnTo>
                  <a:pt x="2655342" y="325383"/>
                </a:lnTo>
                <a:cubicBezTo>
                  <a:pt x="2656840" y="340744"/>
                  <a:pt x="2664052" y="353295"/>
                  <a:pt x="2676978" y="363035"/>
                </a:cubicBezTo>
                <a:cubicBezTo>
                  <a:pt x="2689903" y="372776"/>
                  <a:pt x="2706856" y="377647"/>
                  <a:pt x="2727837" y="377647"/>
                </a:cubicBezTo>
                <a:cubicBezTo>
                  <a:pt x="2747318" y="377647"/>
                  <a:pt x="2762679" y="373338"/>
                  <a:pt x="2773918" y="364721"/>
                </a:cubicBezTo>
                <a:cubicBezTo>
                  <a:pt x="2785158" y="356104"/>
                  <a:pt x="2790778" y="345240"/>
                  <a:pt x="2790778" y="332127"/>
                </a:cubicBezTo>
                <a:cubicBezTo>
                  <a:pt x="2790778" y="318639"/>
                  <a:pt x="2784783" y="308618"/>
                  <a:pt x="2772794" y="302061"/>
                </a:cubicBezTo>
                <a:cubicBezTo>
                  <a:pt x="2760806" y="295505"/>
                  <a:pt x="2742260" y="289042"/>
                  <a:pt x="2717159" y="282673"/>
                </a:cubicBezTo>
                <a:cubicBezTo>
                  <a:pt x="2694305" y="276679"/>
                  <a:pt x="2675666" y="270591"/>
                  <a:pt x="2661242" y="264409"/>
                </a:cubicBezTo>
                <a:cubicBezTo>
                  <a:pt x="2646818" y="258227"/>
                  <a:pt x="2634455" y="249048"/>
                  <a:pt x="2624152" y="236872"/>
                </a:cubicBezTo>
                <a:cubicBezTo>
                  <a:pt x="2613849" y="224696"/>
                  <a:pt x="2608698" y="208680"/>
                  <a:pt x="2608698" y="188823"/>
                </a:cubicBezTo>
                <a:cubicBezTo>
                  <a:pt x="2608698" y="173088"/>
                  <a:pt x="2613381" y="158664"/>
                  <a:pt x="2622747" y="145551"/>
                </a:cubicBezTo>
                <a:cubicBezTo>
                  <a:pt x="2632113" y="132438"/>
                  <a:pt x="2645413" y="122042"/>
                  <a:pt x="2662647" y="114361"/>
                </a:cubicBezTo>
                <a:cubicBezTo>
                  <a:pt x="2679881" y="106681"/>
                  <a:pt x="2699550" y="102841"/>
                  <a:pt x="2721655" y="102841"/>
                </a:cubicBezTo>
                <a:close/>
                <a:moveTo>
                  <a:pt x="2400138" y="102841"/>
                </a:moveTo>
                <a:cubicBezTo>
                  <a:pt x="2429361" y="102841"/>
                  <a:pt x="2455212" y="109210"/>
                  <a:pt x="2477691" y="121948"/>
                </a:cubicBezTo>
                <a:cubicBezTo>
                  <a:pt x="2500170" y="134686"/>
                  <a:pt x="2517497" y="152201"/>
                  <a:pt x="2529674" y="174493"/>
                </a:cubicBezTo>
                <a:cubicBezTo>
                  <a:pt x="2541850" y="196784"/>
                  <a:pt x="2547938" y="221980"/>
                  <a:pt x="2547938" y="250078"/>
                </a:cubicBezTo>
                <a:cubicBezTo>
                  <a:pt x="2547938" y="259819"/>
                  <a:pt x="2547376" y="270122"/>
                  <a:pt x="2546252" y="280987"/>
                </a:cubicBezTo>
                <a:lnTo>
                  <a:pt x="2300107" y="280987"/>
                </a:lnTo>
                <a:cubicBezTo>
                  <a:pt x="2301980" y="311334"/>
                  <a:pt x="2312376" y="335030"/>
                  <a:pt x="2331296" y="352077"/>
                </a:cubicBezTo>
                <a:cubicBezTo>
                  <a:pt x="2350216" y="369123"/>
                  <a:pt x="2373164" y="377647"/>
                  <a:pt x="2400138" y="377647"/>
                </a:cubicBezTo>
                <a:cubicBezTo>
                  <a:pt x="2422243" y="377647"/>
                  <a:pt x="2440694" y="372495"/>
                  <a:pt x="2455493" y="362192"/>
                </a:cubicBezTo>
                <a:cubicBezTo>
                  <a:pt x="2470291" y="351890"/>
                  <a:pt x="2480688" y="338121"/>
                  <a:pt x="2486682" y="320887"/>
                </a:cubicBezTo>
                <a:lnTo>
                  <a:pt x="2541756" y="320887"/>
                </a:lnTo>
                <a:cubicBezTo>
                  <a:pt x="2533514" y="350485"/>
                  <a:pt x="2517029" y="374556"/>
                  <a:pt x="2492302" y="393101"/>
                </a:cubicBezTo>
                <a:cubicBezTo>
                  <a:pt x="2467576" y="411646"/>
                  <a:pt x="2436854" y="420919"/>
                  <a:pt x="2400138" y="420919"/>
                </a:cubicBezTo>
                <a:cubicBezTo>
                  <a:pt x="2370916" y="420919"/>
                  <a:pt x="2344784" y="414362"/>
                  <a:pt x="2321743" y="401250"/>
                </a:cubicBezTo>
                <a:cubicBezTo>
                  <a:pt x="2298702" y="388137"/>
                  <a:pt x="2280625" y="369498"/>
                  <a:pt x="2267512" y="345333"/>
                </a:cubicBezTo>
                <a:cubicBezTo>
                  <a:pt x="2254399" y="321168"/>
                  <a:pt x="2247843" y="293163"/>
                  <a:pt x="2247843" y="261318"/>
                </a:cubicBezTo>
                <a:cubicBezTo>
                  <a:pt x="2247843" y="229473"/>
                  <a:pt x="2254212" y="201561"/>
                  <a:pt x="2266950" y="177584"/>
                </a:cubicBezTo>
                <a:cubicBezTo>
                  <a:pt x="2279688" y="153606"/>
                  <a:pt x="2297578" y="135155"/>
                  <a:pt x="2320619" y="122229"/>
                </a:cubicBezTo>
                <a:cubicBezTo>
                  <a:pt x="2343660" y="109304"/>
                  <a:pt x="2370166" y="102841"/>
                  <a:pt x="2400138" y="102841"/>
                </a:cubicBezTo>
                <a:close/>
                <a:moveTo>
                  <a:pt x="1342863" y="102841"/>
                </a:moveTo>
                <a:cubicBezTo>
                  <a:pt x="1372086" y="102841"/>
                  <a:pt x="1397937" y="109210"/>
                  <a:pt x="1420416" y="121948"/>
                </a:cubicBezTo>
                <a:cubicBezTo>
                  <a:pt x="1442895" y="134686"/>
                  <a:pt x="1460223" y="152201"/>
                  <a:pt x="1472399" y="174493"/>
                </a:cubicBezTo>
                <a:cubicBezTo>
                  <a:pt x="1484575" y="196784"/>
                  <a:pt x="1490663" y="221980"/>
                  <a:pt x="1490663" y="250078"/>
                </a:cubicBezTo>
                <a:cubicBezTo>
                  <a:pt x="1490663" y="259819"/>
                  <a:pt x="1490101" y="270122"/>
                  <a:pt x="1488977" y="280987"/>
                </a:cubicBezTo>
                <a:lnTo>
                  <a:pt x="1242832" y="280987"/>
                </a:lnTo>
                <a:cubicBezTo>
                  <a:pt x="1244705" y="311334"/>
                  <a:pt x="1255102" y="335030"/>
                  <a:pt x="1274022" y="352077"/>
                </a:cubicBezTo>
                <a:cubicBezTo>
                  <a:pt x="1292941" y="369123"/>
                  <a:pt x="1315889" y="377647"/>
                  <a:pt x="1342863" y="377647"/>
                </a:cubicBezTo>
                <a:cubicBezTo>
                  <a:pt x="1364968" y="377647"/>
                  <a:pt x="1383419" y="372495"/>
                  <a:pt x="1398218" y="362192"/>
                </a:cubicBezTo>
                <a:cubicBezTo>
                  <a:pt x="1413017" y="351890"/>
                  <a:pt x="1423413" y="338121"/>
                  <a:pt x="1429408" y="320887"/>
                </a:cubicBezTo>
                <a:lnTo>
                  <a:pt x="1484481" y="320887"/>
                </a:lnTo>
                <a:cubicBezTo>
                  <a:pt x="1476239" y="350485"/>
                  <a:pt x="1459754" y="374556"/>
                  <a:pt x="1435027" y="393101"/>
                </a:cubicBezTo>
                <a:cubicBezTo>
                  <a:pt x="1410300" y="411646"/>
                  <a:pt x="1379579" y="420919"/>
                  <a:pt x="1342863" y="420919"/>
                </a:cubicBezTo>
                <a:cubicBezTo>
                  <a:pt x="1313641" y="420919"/>
                  <a:pt x="1287509" y="414362"/>
                  <a:pt x="1264468" y="401250"/>
                </a:cubicBezTo>
                <a:cubicBezTo>
                  <a:pt x="1241427" y="388137"/>
                  <a:pt x="1223350" y="369498"/>
                  <a:pt x="1210237" y="345333"/>
                </a:cubicBezTo>
                <a:cubicBezTo>
                  <a:pt x="1197124" y="321168"/>
                  <a:pt x="1190568" y="293163"/>
                  <a:pt x="1190568" y="261318"/>
                </a:cubicBezTo>
                <a:cubicBezTo>
                  <a:pt x="1190568" y="229473"/>
                  <a:pt x="1196937" y="201561"/>
                  <a:pt x="1209675" y="177584"/>
                </a:cubicBezTo>
                <a:cubicBezTo>
                  <a:pt x="1222413" y="153606"/>
                  <a:pt x="1240303" y="135155"/>
                  <a:pt x="1263344" y="122229"/>
                </a:cubicBezTo>
                <a:cubicBezTo>
                  <a:pt x="1286385" y="109304"/>
                  <a:pt x="1312891" y="102841"/>
                  <a:pt x="1342863" y="102841"/>
                </a:cubicBezTo>
                <a:close/>
                <a:moveTo>
                  <a:pt x="669960" y="102841"/>
                </a:moveTo>
                <a:cubicBezTo>
                  <a:pt x="699183" y="102841"/>
                  <a:pt x="725596" y="109304"/>
                  <a:pt x="749199" y="122229"/>
                </a:cubicBezTo>
                <a:cubicBezTo>
                  <a:pt x="772802" y="135155"/>
                  <a:pt x="791440" y="153606"/>
                  <a:pt x="805115" y="177584"/>
                </a:cubicBezTo>
                <a:cubicBezTo>
                  <a:pt x="818790" y="201561"/>
                  <a:pt x="825627" y="229473"/>
                  <a:pt x="825627" y="261318"/>
                </a:cubicBezTo>
                <a:cubicBezTo>
                  <a:pt x="825627" y="293163"/>
                  <a:pt x="818603" y="321168"/>
                  <a:pt x="804553" y="345333"/>
                </a:cubicBezTo>
                <a:cubicBezTo>
                  <a:pt x="790504" y="369498"/>
                  <a:pt x="771490" y="388137"/>
                  <a:pt x="747513" y="401250"/>
                </a:cubicBezTo>
                <a:cubicBezTo>
                  <a:pt x="723535" y="414362"/>
                  <a:pt x="696935" y="420919"/>
                  <a:pt x="667712" y="420919"/>
                </a:cubicBezTo>
                <a:cubicBezTo>
                  <a:pt x="638864" y="420919"/>
                  <a:pt x="612732" y="414362"/>
                  <a:pt x="589317" y="401250"/>
                </a:cubicBezTo>
                <a:cubicBezTo>
                  <a:pt x="565901" y="388137"/>
                  <a:pt x="547543" y="369498"/>
                  <a:pt x="534243" y="345333"/>
                </a:cubicBezTo>
                <a:cubicBezTo>
                  <a:pt x="520943" y="321168"/>
                  <a:pt x="514293" y="293163"/>
                  <a:pt x="514293" y="261318"/>
                </a:cubicBezTo>
                <a:cubicBezTo>
                  <a:pt x="514293" y="229847"/>
                  <a:pt x="521131" y="202030"/>
                  <a:pt x="534805" y="177865"/>
                </a:cubicBezTo>
                <a:cubicBezTo>
                  <a:pt x="548480" y="153700"/>
                  <a:pt x="567119" y="135155"/>
                  <a:pt x="590722" y="122229"/>
                </a:cubicBezTo>
                <a:cubicBezTo>
                  <a:pt x="614325" y="109304"/>
                  <a:pt x="640738" y="102841"/>
                  <a:pt x="669960" y="102841"/>
                </a:cubicBezTo>
                <a:close/>
                <a:moveTo>
                  <a:pt x="2208010" y="102279"/>
                </a:moveTo>
                <a:lnTo>
                  <a:pt x="2208010" y="155105"/>
                </a:lnTo>
                <a:lnTo>
                  <a:pt x="2194522" y="155105"/>
                </a:lnTo>
                <a:cubicBezTo>
                  <a:pt x="2137201" y="155105"/>
                  <a:pt x="2108540" y="186201"/>
                  <a:pt x="2108540" y="248393"/>
                </a:cubicBezTo>
                <a:lnTo>
                  <a:pt x="2108540" y="415861"/>
                </a:lnTo>
                <a:lnTo>
                  <a:pt x="2057400" y="415861"/>
                </a:lnTo>
                <a:lnTo>
                  <a:pt x="2057400" y="107899"/>
                </a:lnTo>
                <a:lnTo>
                  <a:pt x="2108540" y="107899"/>
                </a:lnTo>
                <a:lnTo>
                  <a:pt x="2108540" y="157915"/>
                </a:lnTo>
                <a:cubicBezTo>
                  <a:pt x="2117531" y="140306"/>
                  <a:pt x="2130363" y="126631"/>
                  <a:pt x="2147035" y="116890"/>
                </a:cubicBezTo>
                <a:cubicBezTo>
                  <a:pt x="2163707" y="107149"/>
                  <a:pt x="2184032" y="102279"/>
                  <a:pt x="2208010" y="102279"/>
                </a:cubicBezTo>
                <a:close/>
                <a:moveTo>
                  <a:pt x="1712148" y="102279"/>
                </a:moveTo>
                <a:cubicBezTo>
                  <a:pt x="1749613" y="102279"/>
                  <a:pt x="1779959" y="113612"/>
                  <a:pt x="1803188" y="136278"/>
                </a:cubicBezTo>
                <a:cubicBezTo>
                  <a:pt x="1826416" y="158945"/>
                  <a:pt x="1838030" y="191633"/>
                  <a:pt x="1838030" y="234343"/>
                </a:cubicBezTo>
                <a:lnTo>
                  <a:pt x="1838030" y="415861"/>
                </a:lnTo>
                <a:lnTo>
                  <a:pt x="1787452" y="415861"/>
                </a:lnTo>
                <a:lnTo>
                  <a:pt x="1787452" y="241649"/>
                </a:lnTo>
                <a:cubicBezTo>
                  <a:pt x="1787452" y="210928"/>
                  <a:pt x="1779772" y="187418"/>
                  <a:pt x="1764411" y="171121"/>
                </a:cubicBezTo>
                <a:cubicBezTo>
                  <a:pt x="1749051" y="154824"/>
                  <a:pt x="1728070" y="146675"/>
                  <a:pt x="1701470" y="146675"/>
                </a:cubicBezTo>
                <a:cubicBezTo>
                  <a:pt x="1674495" y="146675"/>
                  <a:pt x="1653047" y="155105"/>
                  <a:pt x="1637124" y="171964"/>
                </a:cubicBezTo>
                <a:cubicBezTo>
                  <a:pt x="1621202" y="188823"/>
                  <a:pt x="1613240" y="213363"/>
                  <a:pt x="1613240" y="245583"/>
                </a:cubicBezTo>
                <a:lnTo>
                  <a:pt x="1613240" y="415861"/>
                </a:lnTo>
                <a:lnTo>
                  <a:pt x="1562100" y="415861"/>
                </a:lnTo>
                <a:lnTo>
                  <a:pt x="1562100" y="107899"/>
                </a:lnTo>
                <a:lnTo>
                  <a:pt x="1613240" y="107899"/>
                </a:lnTo>
                <a:lnTo>
                  <a:pt x="1613240" y="151733"/>
                </a:lnTo>
                <a:cubicBezTo>
                  <a:pt x="1623356" y="135998"/>
                  <a:pt x="1637124" y="123821"/>
                  <a:pt x="1654545" y="115204"/>
                </a:cubicBezTo>
                <a:cubicBezTo>
                  <a:pt x="1671967" y="106587"/>
                  <a:pt x="1691167" y="102279"/>
                  <a:pt x="1712148" y="102279"/>
                </a:cubicBezTo>
                <a:close/>
                <a:moveTo>
                  <a:pt x="474460" y="102279"/>
                </a:moveTo>
                <a:lnTo>
                  <a:pt x="474460" y="155105"/>
                </a:lnTo>
                <a:lnTo>
                  <a:pt x="460972" y="155105"/>
                </a:lnTo>
                <a:cubicBezTo>
                  <a:pt x="403651" y="155105"/>
                  <a:pt x="374990" y="186201"/>
                  <a:pt x="374990" y="248393"/>
                </a:cubicBezTo>
                <a:lnTo>
                  <a:pt x="374990" y="415861"/>
                </a:lnTo>
                <a:lnTo>
                  <a:pt x="323850" y="415861"/>
                </a:lnTo>
                <a:lnTo>
                  <a:pt x="323850" y="107899"/>
                </a:lnTo>
                <a:lnTo>
                  <a:pt x="374990" y="107899"/>
                </a:lnTo>
                <a:lnTo>
                  <a:pt x="374990" y="157915"/>
                </a:lnTo>
                <a:cubicBezTo>
                  <a:pt x="383982" y="140306"/>
                  <a:pt x="396813" y="126631"/>
                  <a:pt x="413485" y="116890"/>
                </a:cubicBezTo>
                <a:cubicBezTo>
                  <a:pt x="430157" y="107149"/>
                  <a:pt x="450482" y="102279"/>
                  <a:pt x="474460" y="102279"/>
                </a:cubicBezTo>
                <a:close/>
                <a:moveTo>
                  <a:pt x="51140" y="66313"/>
                </a:moveTo>
                <a:lnTo>
                  <a:pt x="51140" y="210178"/>
                </a:lnTo>
                <a:lnTo>
                  <a:pt x="126445" y="210178"/>
                </a:lnTo>
                <a:cubicBezTo>
                  <a:pt x="154918" y="210178"/>
                  <a:pt x="175899" y="203996"/>
                  <a:pt x="189386" y="191633"/>
                </a:cubicBezTo>
                <a:cubicBezTo>
                  <a:pt x="202873" y="179270"/>
                  <a:pt x="209617" y="161661"/>
                  <a:pt x="209617" y="138807"/>
                </a:cubicBezTo>
                <a:cubicBezTo>
                  <a:pt x="209617" y="90478"/>
                  <a:pt x="181893" y="66313"/>
                  <a:pt x="126445" y="66313"/>
                </a:cubicBezTo>
                <a:close/>
                <a:moveTo>
                  <a:pt x="3430715" y="30346"/>
                </a:moveTo>
                <a:lnTo>
                  <a:pt x="3481854" y="30346"/>
                </a:lnTo>
                <a:lnTo>
                  <a:pt x="3481854" y="107899"/>
                </a:lnTo>
                <a:lnTo>
                  <a:pt x="3562217" y="107899"/>
                </a:lnTo>
                <a:lnTo>
                  <a:pt x="3562217" y="150047"/>
                </a:lnTo>
                <a:lnTo>
                  <a:pt x="3481854" y="150047"/>
                </a:lnTo>
                <a:lnTo>
                  <a:pt x="3481854" y="331565"/>
                </a:lnTo>
                <a:cubicBezTo>
                  <a:pt x="3481854" y="346551"/>
                  <a:pt x="3485039" y="357135"/>
                  <a:pt x="3491408" y="363316"/>
                </a:cubicBezTo>
                <a:cubicBezTo>
                  <a:pt x="3497777" y="369498"/>
                  <a:pt x="3508829" y="372589"/>
                  <a:pt x="3524564" y="372589"/>
                </a:cubicBezTo>
                <a:lnTo>
                  <a:pt x="3562217" y="372589"/>
                </a:lnTo>
                <a:lnTo>
                  <a:pt x="3562217" y="415861"/>
                </a:lnTo>
                <a:lnTo>
                  <a:pt x="3516135" y="415861"/>
                </a:lnTo>
                <a:cubicBezTo>
                  <a:pt x="3487661" y="415861"/>
                  <a:pt x="3466306" y="409305"/>
                  <a:pt x="3452070" y="396192"/>
                </a:cubicBezTo>
                <a:cubicBezTo>
                  <a:pt x="3437833" y="383079"/>
                  <a:pt x="3430715" y="361537"/>
                  <a:pt x="3430715" y="331565"/>
                </a:cubicBezTo>
                <a:lnTo>
                  <a:pt x="3430715" y="150047"/>
                </a:lnTo>
                <a:lnTo>
                  <a:pt x="3390815" y="150047"/>
                </a:lnTo>
                <a:lnTo>
                  <a:pt x="3390815" y="107899"/>
                </a:lnTo>
                <a:lnTo>
                  <a:pt x="3430715" y="107899"/>
                </a:lnTo>
                <a:close/>
                <a:moveTo>
                  <a:pt x="0" y="24164"/>
                </a:moveTo>
                <a:lnTo>
                  <a:pt x="126445" y="24164"/>
                </a:lnTo>
                <a:cubicBezTo>
                  <a:pt x="170653" y="24164"/>
                  <a:pt x="204278" y="34842"/>
                  <a:pt x="227319" y="56197"/>
                </a:cubicBezTo>
                <a:cubicBezTo>
                  <a:pt x="250360" y="77552"/>
                  <a:pt x="261881" y="105089"/>
                  <a:pt x="261881" y="138807"/>
                </a:cubicBezTo>
                <a:cubicBezTo>
                  <a:pt x="261881" y="171402"/>
                  <a:pt x="250735" y="198470"/>
                  <a:pt x="228443" y="220013"/>
                </a:cubicBezTo>
                <a:cubicBezTo>
                  <a:pt x="206152" y="241555"/>
                  <a:pt x="172152" y="252326"/>
                  <a:pt x="126445" y="252326"/>
                </a:cubicBezTo>
                <a:lnTo>
                  <a:pt x="51140" y="252326"/>
                </a:lnTo>
                <a:lnTo>
                  <a:pt x="51140" y="415861"/>
                </a:lnTo>
                <a:lnTo>
                  <a:pt x="0" y="415861"/>
                </a:lnTo>
                <a:close/>
                <a:moveTo>
                  <a:pt x="3276600" y="0"/>
                </a:moveTo>
                <a:lnTo>
                  <a:pt x="3327740" y="0"/>
                </a:lnTo>
                <a:lnTo>
                  <a:pt x="3327740" y="415861"/>
                </a:lnTo>
                <a:lnTo>
                  <a:pt x="3276600" y="415861"/>
                </a:lnTo>
                <a:close/>
              </a:path>
            </a:pathLst>
          </a:custGeom>
          <a:solidFill>
            <a:srgbClr val="FFFFFF"/>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p:sp>
        <p:nvSpPr>
          <p:cNvPr id="8" name="TextBox 7">
            <a:extLst>
              <a:ext uri="{FF2B5EF4-FFF2-40B4-BE49-F238E27FC236}">
                <a16:creationId xmlns:a16="http://schemas.microsoft.com/office/drawing/2014/main" id="{C36E2A19-D7C7-C762-334C-8C2D38E2983C}"/>
              </a:ext>
            </a:extLst>
          </p:cNvPr>
          <p:cNvSpPr txBox="1"/>
          <p:nvPr/>
        </p:nvSpPr>
        <p:spPr bwMode="ltGray">
          <a:xfrm>
            <a:off x="476250" y="5867401"/>
            <a:ext cx="7524750" cy="603249"/>
          </a:xfrm>
          <a:prstGeom prst="rect">
            <a:avLst/>
          </a:prstGeom>
          <a:noFill/>
        </p:spPr>
        <p:txBody>
          <a:bodyPr wrap="square" lIns="0" tIns="0" rIns="0" bIns="0" rtlCol="0">
            <a:noAutofit/>
          </a:bodyPr>
          <a:lstStyle/>
          <a:p>
            <a:pPr>
              <a:lnSpc>
                <a:spcPct val="110000"/>
              </a:lnSpc>
            </a:pPr>
            <a:r>
              <a:rPr sz="800">
                <a:solidFill>
                  <a:schemeClr val="tx1"/>
                </a:solidFill>
              </a:rPr>
              <a:t>©</a:t>
            </a:r>
            <a:fld id="{CCAC9A29-DAB7-46A6-865D-1734D6118848}" type="datetimeyyyy">
              <a:rPr lang="en-US" sz="800">
                <a:solidFill>
                  <a:schemeClr val="tx1"/>
                </a:solidFill>
              </a:rPr>
              <a:t>2024</a:t>
            </a:fld>
            <a:r>
              <a:rPr sz="800">
                <a:solidFill>
                  <a:schemeClr val="tx1"/>
                </a:solidFill>
              </a:rPr>
              <a:t> RGA. All rights reserved.</a:t>
            </a:r>
          </a:p>
          <a:p>
            <a:pPr>
              <a:lnSpc>
                <a:spcPct val="110000"/>
              </a:lnSpc>
            </a:pPr>
            <a:r>
              <a:rPr sz="800">
                <a:solidFill>
                  <a:schemeClr val="tx1"/>
                </a:solidFill>
              </a:rPr>
              <a:t>No part of this publication may be reproduced in any form without the prior permission of RGA.</a:t>
            </a:r>
          </a:p>
          <a:p>
            <a:pPr>
              <a:lnSpc>
                <a:spcPct val="110000"/>
              </a:lnSpc>
            </a:pPr>
            <a:r>
              <a:rPr sz="800">
                <a:solidFill>
                  <a:schemeClr val="tx1"/>
                </a:solidFill>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2916953898"/>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Branded Layouts End Here (don't use this layout)">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CD2C0D-0161-E03C-9C45-7E909083A29B}"/>
              </a:ext>
            </a:extLst>
          </p:cNvPr>
          <p:cNvSpPr txBox="1"/>
          <p:nvPr/>
        </p:nvSpPr>
        <p:spPr>
          <a:xfrm>
            <a:off x="1442085" y="728261"/>
            <a:ext cx="9307830" cy="5401479"/>
          </a:xfrm>
          <a:prstGeom prst="rect">
            <a:avLst/>
          </a:prstGeom>
          <a:noFill/>
        </p:spPr>
        <p:txBody>
          <a:bodyPr wrap="square" rtlCol="0">
            <a:spAutoFit/>
          </a:bodyPr>
          <a:lstStyle/>
          <a:p>
            <a:pPr algn="ctr"/>
            <a:r>
              <a:rPr lang="en-US" sz="11500" dirty="0">
                <a:solidFill>
                  <a:schemeClr val="tx1"/>
                </a:solidFill>
              </a:rPr>
              <a:t>Branded Layouts </a:t>
            </a:r>
            <a:br>
              <a:rPr lang="en-US" sz="11500" dirty="0">
                <a:solidFill>
                  <a:schemeClr val="tx1"/>
                </a:solidFill>
              </a:rPr>
            </a:br>
            <a:r>
              <a:rPr lang="en-US" sz="11500" dirty="0">
                <a:solidFill>
                  <a:schemeClr val="tx1"/>
                </a:solidFill>
              </a:rPr>
              <a:t>End Here</a:t>
            </a:r>
            <a:endParaRPr sz="11500" dirty="0">
              <a:solidFill>
                <a:schemeClr val="tx1"/>
              </a:solidFill>
            </a:endParaRPr>
          </a:p>
        </p:txBody>
      </p:sp>
    </p:spTree>
    <p:extLst>
      <p:ext uri="{BB962C8B-B14F-4D97-AF65-F5344CB8AC3E}">
        <p14:creationId xmlns:p14="http://schemas.microsoft.com/office/powerpoint/2010/main" val="193516382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3">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0B0F48-063B-29FF-8D7B-358DD92C1331}"/>
              </a:ext>
              <a:ext uri="{C183D7F6-B498-43B3-948B-1728B52AA6E4}">
                <adec:decorative xmlns:adec="http://schemas.microsoft.com/office/drawing/2017/decorative" val="1"/>
              </a:ext>
            </a:extLst>
          </p:cNvPr>
          <p:cNvSpPr/>
          <p:nvPr/>
        </p:nvSpPr>
        <p:spPr>
          <a:xfrm>
            <a:off x="4268002" y="0"/>
            <a:ext cx="7923998" cy="6858000"/>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a:extLst>
              <a:ext uri="{FF2B5EF4-FFF2-40B4-BE49-F238E27FC236}">
                <a16:creationId xmlns:a16="http://schemas.microsoft.com/office/drawing/2014/main" id="{38BD8EEA-ECE3-CAF9-E1D3-F2BEF7B01DC6}"/>
              </a:ext>
              <a:ext uri="{C183D7F6-B498-43B3-948B-1728B52AA6E4}">
                <adec:decorative xmlns:adec="http://schemas.microsoft.com/office/drawing/2017/decorative" val="1"/>
              </a:ext>
            </a:extLst>
          </p:cNvPr>
          <p:cNvSpPr/>
          <p:nvPr/>
        </p:nvSpPr>
        <p:spPr>
          <a:xfrm flipH="1">
            <a:off x="1828799" y="1828800"/>
            <a:ext cx="6172201" cy="4574706"/>
          </a:xfrm>
          <a:prstGeom prst="rect">
            <a:avLst/>
          </a:prstGeom>
          <a:solidFill>
            <a:srgbClr val="E8E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a:p>
        </p:txBody>
      </p:sp>
      <p:sp>
        <p:nvSpPr>
          <p:cNvPr id="15" name="Rectangle 14">
            <a:extLst>
              <a:ext uri="{FF2B5EF4-FFF2-40B4-BE49-F238E27FC236}">
                <a16:creationId xmlns:a16="http://schemas.microsoft.com/office/drawing/2014/main" id="{BBEC9A72-7E53-0C9F-E81A-74B7C24E90FA}"/>
              </a:ext>
              <a:ext uri="{C183D7F6-B498-43B3-948B-1728B52AA6E4}">
                <adec:decorative xmlns:adec="http://schemas.microsoft.com/office/drawing/2017/decorative" val="1"/>
              </a:ext>
            </a:extLst>
          </p:cNvPr>
          <p:cNvSpPr/>
          <p:nvPr/>
        </p:nvSpPr>
        <p:spPr>
          <a:xfrm>
            <a:off x="8001000" y="6400800"/>
            <a:ext cx="4191000" cy="457200"/>
          </a:xfrm>
          <a:prstGeom prst="rect">
            <a:avLst/>
          </a:prstGeom>
          <a:solidFill>
            <a:srgbClr val="5A23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Slide Number Placeholder 6">
            <a:extLst>
              <a:ext uri="{FF2B5EF4-FFF2-40B4-BE49-F238E27FC236}">
                <a16:creationId xmlns:a16="http://schemas.microsoft.com/office/drawing/2014/main" id="{B8205195-79C9-3742-AE6C-54D8C3FCB5A7}"/>
              </a:ext>
            </a:extLst>
          </p:cNvPr>
          <p:cNvSpPr>
            <a:spLocks noGrp="1"/>
          </p:cNvSpPr>
          <p:nvPr>
            <p:ph type="sldNum" sz="quarter" idx="18"/>
          </p:nvPr>
        </p:nvSpPr>
        <p:spPr bwMode="white">
          <a:xfrm>
            <a:off x="455245" y="6355080"/>
            <a:ext cx="381001" cy="151613"/>
          </a:xfrm>
        </p:spPr>
        <p:txBody>
          <a:bodyPr/>
          <a:lstStyle>
            <a:lvl1pPr>
              <a:defRPr>
                <a:solidFill>
                  <a:schemeClr val="bg1"/>
                </a:solidFill>
              </a:defRPr>
            </a:lvl1pPr>
          </a:lstStyle>
          <a:p>
            <a:fld id="{A7D4F30D-40DB-4D14-92A8-71EC94CA5371}" type="slidenum">
              <a:rPr/>
              <a:pPr/>
              <a:t>‹Nº›</a:t>
            </a:fld>
            <a:endParaRPr/>
          </a:p>
        </p:txBody>
      </p:sp>
      <p:sp>
        <p:nvSpPr>
          <p:cNvPr id="5" name="Date Placeholder 4">
            <a:extLst>
              <a:ext uri="{FF2B5EF4-FFF2-40B4-BE49-F238E27FC236}">
                <a16:creationId xmlns:a16="http://schemas.microsoft.com/office/drawing/2014/main" id="{8CDAB103-1ED0-19F5-ED47-F993BF46B415}"/>
              </a:ext>
            </a:extLst>
          </p:cNvPr>
          <p:cNvSpPr>
            <a:spLocks noGrp="1"/>
          </p:cNvSpPr>
          <p:nvPr>
            <p:ph type="dt" sz="half" idx="16"/>
          </p:nvPr>
        </p:nvSpPr>
        <p:spPr bwMode="white">
          <a:xfrm>
            <a:off x="455245" y="6522389"/>
            <a:ext cx="1304923" cy="151613"/>
          </a:xfrm>
        </p:spPr>
        <p:txBody>
          <a:bodyPr/>
          <a:lstStyle>
            <a:lvl1pPr>
              <a:defRPr>
                <a:solidFill>
                  <a:schemeClr val="bg1"/>
                </a:solidFill>
              </a:defRPr>
            </a:lvl1pPr>
          </a:lstStyle>
          <a:p>
            <a:fld id="{AFEFACF0-F0C3-4A93-A4F6-553277BA7C41}" type="datetime1">
              <a:rPr lang="en-US" smtClean="0"/>
              <a:t>9/11/2024</a:t>
            </a:fld>
            <a:endParaRPr/>
          </a:p>
        </p:txBody>
      </p:sp>
      <p:sp>
        <p:nvSpPr>
          <p:cNvPr id="6" name="Footer Placeholder 5">
            <a:extLst>
              <a:ext uri="{FF2B5EF4-FFF2-40B4-BE49-F238E27FC236}">
                <a16:creationId xmlns:a16="http://schemas.microsoft.com/office/drawing/2014/main" id="{E83F4D09-A758-58FF-2FCB-81BE5FF2D32C}"/>
              </a:ext>
            </a:extLst>
          </p:cNvPr>
          <p:cNvSpPr>
            <a:spLocks noGrp="1"/>
          </p:cNvSpPr>
          <p:nvPr>
            <p:ph type="ftr" sz="quarter" idx="17"/>
          </p:nvPr>
        </p:nvSpPr>
        <p:spPr bwMode="white">
          <a:xfrm>
            <a:off x="836246" y="6355080"/>
            <a:ext cx="3383280" cy="151613"/>
          </a:xfrm>
        </p:spPr>
        <p:txBody>
          <a:bodyPr/>
          <a:lstStyle>
            <a:lvl1pPr>
              <a:defRPr>
                <a:solidFill>
                  <a:schemeClr val="bg1"/>
                </a:solidFill>
              </a:defRPr>
            </a:lvl1pPr>
          </a:lstStyle>
          <a:p>
            <a:endParaRPr/>
          </a:p>
        </p:txBody>
      </p:sp>
      <p:sp>
        <p:nvSpPr>
          <p:cNvPr id="2" name="Title 1">
            <a:extLst>
              <a:ext uri="{FF2B5EF4-FFF2-40B4-BE49-F238E27FC236}">
                <a16:creationId xmlns:a16="http://schemas.microsoft.com/office/drawing/2014/main" id="{4BB6E70D-8A27-E654-1D38-4DDB2B121441}"/>
              </a:ext>
            </a:extLst>
          </p:cNvPr>
          <p:cNvSpPr>
            <a:spLocks noGrp="1"/>
          </p:cNvSpPr>
          <p:nvPr>
            <p:ph type="ctrTitle" hasCustomPrompt="1"/>
          </p:nvPr>
        </p:nvSpPr>
        <p:spPr>
          <a:xfrm>
            <a:off x="2330211" y="2371277"/>
            <a:ext cx="5261213" cy="1107996"/>
          </a:xfrm>
        </p:spPr>
        <p:txBody>
          <a:bodyPr anchor="t"/>
          <a:lstStyle>
            <a:lvl1pPr algn="l">
              <a:spcBef>
                <a:spcPts val="0"/>
              </a:spcBef>
              <a:defRPr sz="3600">
                <a:solidFill>
                  <a:schemeClr val="tx1"/>
                </a:solidFill>
              </a:defRPr>
            </a:lvl1pPr>
          </a:lstStyle>
          <a:p>
            <a:r>
              <a:rPr lang="en-US" dirty="0"/>
              <a:t>Presentation title, use sentence case</a:t>
            </a:r>
            <a:endParaRPr dirty="0"/>
          </a:p>
        </p:txBody>
      </p:sp>
      <p:sp>
        <p:nvSpPr>
          <p:cNvPr id="3" name="Subtitle 2">
            <a:extLst>
              <a:ext uri="{FF2B5EF4-FFF2-40B4-BE49-F238E27FC236}">
                <a16:creationId xmlns:a16="http://schemas.microsoft.com/office/drawing/2014/main" id="{7B0CDDC0-A8C7-B067-CAAC-BB378AF87966}"/>
              </a:ext>
            </a:extLst>
          </p:cNvPr>
          <p:cNvSpPr>
            <a:spLocks noGrp="1"/>
          </p:cNvSpPr>
          <p:nvPr>
            <p:ph type="subTitle" idx="1" hasCustomPrompt="1"/>
          </p:nvPr>
        </p:nvSpPr>
        <p:spPr>
          <a:xfrm>
            <a:off x="2330211" y="3617976"/>
            <a:ext cx="5261213" cy="378859"/>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dirty="0"/>
              <a:t>Optional subtitle</a:t>
            </a:r>
            <a:r>
              <a:rPr lang="en-US" dirty="0"/>
              <a:t>, use sentence case</a:t>
            </a:r>
            <a:endParaRPr dirty="0"/>
          </a:p>
        </p:txBody>
      </p:sp>
      <p:sp>
        <p:nvSpPr>
          <p:cNvPr id="8" name="Text Placeholder 15">
            <a:extLst>
              <a:ext uri="{FF2B5EF4-FFF2-40B4-BE49-F238E27FC236}">
                <a16:creationId xmlns:a16="http://schemas.microsoft.com/office/drawing/2014/main" id="{AAFFB82B-6DCD-A13A-48AD-AD54B8860765}"/>
              </a:ext>
            </a:extLst>
          </p:cNvPr>
          <p:cNvSpPr>
            <a:spLocks noGrp="1"/>
          </p:cNvSpPr>
          <p:nvPr>
            <p:ph type="body" sz="quarter" idx="13" hasCustomPrompt="1"/>
          </p:nvPr>
        </p:nvSpPr>
        <p:spPr>
          <a:xfrm>
            <a:off x="2330211" y="4276015"/>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9" name="Text Placeholder 15">
            <a:extLst>
              <a:ext uri="{FF2B5EF4-FFF2-40B4-BE49-F238E27FC236}">
                <a16:creationId xmlns:a16="http://schemas.microsoft.com/office/drawing/2014/main" id="{697CB211-FC8B-7C00-CF6F-6B918CA4E852}"/>
              </a:ext>
            </a:extLst>
          </p:cNvPr>
          <p:cNvSpPr>
            <a:spLocks noGrp="1"/>
          </p:cNvSpPr>
          <p:nvPr>
            <p:ph type="body" sz="quarter" idx="14" hasCustomPrompt="1"/>
          </p:nvPr>
        </p:nvSpPr>
        <p:spPr>
          <a:xfrm>
            <a:off x="2330211" y="4954875"/>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4" name="Text Placeholder 15">
            <a:extLst>
              <a:ext uri="{FF2B5EF4-FFF2-40B4-BE49-F238E27FC236}">
                <a16:creationId xmlns:a16="http://schemas.microsoft.com/office/drawing/2014/main" id="{0BE61060-15AC-013E-260E-5487958C4A46}"/>
              </a:ext>
            </a:extLst>
          </p:cNvPr>
          <p:cNvSpPr>
            <a:spLocks noGrp="1"/>
          </p:cNvSpPr>
          <p:nvPr>
            <p:ph type="body" sz="quarter" idx="15" hasCustomPrompt="1"/>
          </p:nvPr>
        </p:nvSpPr>
        <p:spPr>
          <a:xfrm>
            <a:off x="2330211" y="5877718"/>
            <a:ext cx="4315062" cy="176372"/>
          </a:xfrm>
        </p:spPr>
        <p:txBody>
          <a:bodyPr/>
          <a:lstStyle>
            <a:lvl1pPr marL="0" indent="0">
              <a:spcBef>
                <a:spcPts val="0"/>
              </a:spcBef>
              <a:buFont typeface="Arial" panose="020B0604020202020204" pitchFamily="34" charset="0"/>
              <a:buChar char="​"/>
              <a:defRPr sz="1050" b="0"/>
            </a:lvl1pPr>
            <a:lvl2pPr marL="0" indent="0">
              <a:spcBef>
                <a:spcPts val="0"/>
              </a:spcBef>
              <a:buFont typeface="Arial" panose="020B0604020202020204" pitchFamily="34" charset="0"/>
              <a:buChar char="​"/>
              <a:defRPr sz="105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Optional date (MM.DD.YYYY)</a:t>
            </a:r>
          </a:p>
          <a:p>
            <a:pPr lvl="1"/>
            <a:r>
              <a:t>Second level</a:t>
            </a:r>
          </a:p>
        </p:txBody>
      </p:sp>
    </p:spTree>
    <p:extLst>
      <p:ext uri="{BB962C8B-B14F-4D97-AF65-F5344CB8AC3E}">
        <p14:creationId xmlns:p14="http://schemas.microsoft.com/office/powerpoint/2010/main" val="369540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reaker slide 1">
    <p:bg bwMode="auto">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3DD387CF-A27D-7C80-29AC-A8C287F050EC}"/>
              </a:ext>
            </a:extLst>
          </p:cNvPr>
          <p:cNvSpPr/>
          <p:nvPr userDrawn="1">
            <p:custDataLst>
              <p:tags r:id="rId2"/>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3">
            <a:extLst>
              <a:ext uri="{FF2B5EF4-FFF2-40B4-BE49-F238E27FC236}">
                <a16:creationId xmlns:a16="http://schemas.microsoft.com/office/drawing/2014/main" id="{A4B9F7FC-BEEB-287D-4119-F0CDF47FE2AE}"/>
              </a:ext>
            </a:extLst>
          </p:cNvPr>
          <p:cNvSpPr>
            <a:spLocks noGrp="1"/>
          </p:cNvSpPr>
          <p:nvPr>
            <p:ph type="sldNum" sz="quarter" idx="16"/>
          </p:nvPr>
        </p:nvSpPr>
        <p:spPr bwMode="white"/>
        <p:txBody>
          <a:bodyPr>
            <a:noAutofit/>
          </a:bodyPr>
          <a:lstStyle>
            <a:lvl1pPr>
              <a:defRPr>
                <a:solidFill>
                  <a:schemeClr val="bg1"/>
                </a:solidFill>
              </a:defRPr>
            </a:lvl1pPr>
          </a:lstStyle>
          <a:p>
            <a:fld id="{A7D4F30D-40DB-4D14-92A8-71EC94CA5371}" type="slidenum">
              <a:rPr/>
              <a:pPr/>
              <a:t>‹Nº›</a:t>
            </a:fld>
            <a:endParaRPr/>
          </a:p>
        </p:txBody>
      </p:sp>
      <p:sp>
        <p:nvSpPr>
          <p:cNvPr id="12" name="Date Placeholder 11">
            <a:extLst>
              <a:ext uri="{FF2B5EF4-FFF2-40B4-BE49-F238E27FC236}">
                <a16:creationId xmlns:a16="http://schemas.microsoft.com/office/drawing/2014/main" id="{849F7D46-228B-3225-33F3-183D1CBAD9DD}"/>
              </a:ext>
            </a:extLst>
          </p:cNvPr>
          <p:cNvSpPr>
            <a:spLocks noGrp="1"/>
          </p:cNvSpPr>
          <p:nvPr>
            <p:ph type="dt" sz="half" idx="14"/>
          </p:nvPr>
        </p:nvSpPr>
        <p:spPr bwMode="white"/>
        <p:txBody>
          <a:bodyPr>
            <a:noAutofit/>
          </a:bodyPr>
          <a:lstStyle>
            <a:lvl1pPr>
              <a:defRPr>
                <a:solidFill>
                  <a:schemeClr val="bg1"/>
                </a:solidFill>
              </a:defRPr>
            </a:lvl1pPr>
          </a:lstStyle>
          <a:p>
            <a:fld id="{27F2CF65-4456-40DE-AD75-5C9E9199F745}" type="datetime1">
              <a:rPr lang="en-US" smtClean="0"/>
              <a:t>9/11/2024</a:t>
            </a:fld>
            <a:endParaRPr/>
          </a:p>
        </p:txBody>
      </p:sp>
      <p:sp>
        <p:nvSpPr>
          <p:cNvPr id="13" name="Footer Placeholder 12">
            <a:extLst>
              <a:ext uri="{FF2B5EF4-FFF2-40B4-BE49-F238E27FC236}">
                <a16:creationId xmlns:a16="http://schemas.microsoft.com/office/drawing/2014/main" id="{1F5BF31C-CC29-EFD5-6270-1645CCC1B12A}"/>
              </a:ext>
            </a:extLst>
          </p:cNvPr>
          <p:cNvSpPr>
            <a:spLocks noGrp="1"/>
          </p:cNvSpPr>
          <p:nvPr>
            <p:ph type="ftr" sz="quarter" idx="15"/>
          </p:nvPr>
        </p:nvSpPr>
        <p:spPr bwMode="white"/>
        <p:txBody>
          <a:bodyPr>
            <a:noAutofit/>
          </a:bodyPr>
          <a:lstStyle>
            <a:lvl1pPr>
              <a:defRPr>
                <a:solidFill>
                  <a:schemeClr val="bg1"/>
                </a:solidFill>
              </a:defRPr>
            </a:lvl1pPr>
          </a:lstStyle>
          <a:p>
            <a:endParaRPr/>
          </a:p>
        </p:txBody>
      </p:sp>
      <p:sp>
        <p:nvSpPr>
          <p:cNvPr id="3" name="Rectangle 2">
            <a:extLst>
              <a:ext uri="{FF2B5EF4-FFF2-40B4-BE49-F238E27FC236}">
                <a16:creationId xmlns:a16="http://schemas.microsoft.com/office/drawing/2014/main" id="{9D30F30F-4CA6-45C1-0223-DBA6B8207B6A}"/>
              </a:ext>
              <a:ext uri="{C183D7F6-B498-43B3-948B-1728B52AA6E4}">
                <adec:decorative xmlns:adec="http://schemas.microsoft.com/office/drawing/2017/decorative" val="1"/>
              </a:ext>
            </a:extLst>
          </p:cNvPr>
          <p:cNvSpPr/>
          <p:nvPr/>
        </p:nvSpPr>
        <p:spPr bwMode="invGray">
          <a:xfrm flipH="1">
            <a:off x="0" y="0"/>
            <a:ext cx="10544053" cy="5211763"/>
          </a:xfrm>
          <a:prstGeom prst="rect">
            <a:avLst/>
          </a:prstGeom>
          <a:solidFill>
            <a:srgbClr val="5A23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952262" y="942736"/>
            <a:ext cx="6040209" cy="2029869"/>
          </a:xfrm>
        </p:spPr>
        <p:txBody>
          <a:bodyPr>
            <a:noAutofit/>
          </a:bodyPr>
          <a:lstStyle>
            <a:lvl1pPr marL="0" indent="0">
              <a:lnSpc>
                <a:spcPct val="100000"/>
              </a:lnSpc>
              <a:spcBef>
                <a:spcPts val="0"/>
              </a:spcBef>
              <a:buNone/>
              <a:defRPr sz="4000" b="0">
                <a:solidFill>
                  <a:schemeClr val="bg1"/>
                </a:solidFill>
              </a:defRPr>
            </a:lvl1pPr>
          </a:lstStyle>
          <a:p>
            <a:pPr lvl="0"/>
            <a:r>
              <a:rPr dirty="0"/>
              <a:t>Breaker slide</a:t>
            </a:r>
            <a:r>
              <a:rPr lang="en-US" dirty="0"/>
              <a:t>,</a:t>
            </a:r>
            <a:r>
              <a:rPr dirty="0"/>
              <a:t> use sentence case</a:t>
            </a:r>
          </a:p>
        </p:txBody>
      </p:sp>
    </p:spTree>
    <p:custDataLst>
      <p:tags r:id="rId1"/>
    </p:custDataLst>
    <p:extLst>
      <p:ext uri="{BB962C8B-B14F-4D97-AF65-F5344CB8AC3E}">
        <p14:creationId xmlns:p14="http://schemas.microsoft.com/office/powerpoint/2010/main" val="133046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reaker slide 2">
    <p:bg bwMode="auto">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0F28C94B-928E-1B45-4928-D55A2416A784}"/>
              </a:ext>
            </a:extLst>
          </p:cNvPr>
          <p:cNvSpPr>
            <a:spLocks noGrp="1"/>
          </p:cNvSpPr>
          <p:nvPr>
            <p:ph type="sldNum" sz="quarter" idx="16"/>
          </p:nvPr>
        </p:nvSpPr>
        <p:spPr bwMode="white"/>
        <p:txBody>
          <a:bodyPr>
            <a:noAutofit/>
          </a:bodyPr>
          <a:lstStyle>
            <a:lvl1pPr>
              <a:defRPr>
                <a:solidFill>
                  <a:schemeClr val="bg1"/>
                </a:solidFill>
              </a:defRPr>
            </a:lvl1pPr>
          </a:lstStyle>
          <a:p>
            <a:fld id="{A7D4F30D-40DB-4D14-92A8-71EC94CA5371}" type="slidenum">
              <a:rPr/>
              <a:pPr/>
              <a:t>‹Nº›</a:t>
            </a:fld>
            <a:endParaRPr/>
          </a:p>
        </p:txBody>
      </p:sp>
      <p:sp>
        <p:nvSpPr>
          <p:cNvPr id="6" name="Date Placeholder 5">
            <a:extLst>
              <a:ext uri="{FF2B5EF4-FFF2-40B4-BE49-F238E27FC236}">
                <a16:creationId xmlns:a16="http://schemas.microsoft.com/office/drawing/2014/main" id="{F2135072-8314-BDAB-7BE2-8670EED5B406}"/>
              </a:ext>
            </a:extLst>
          </p:cNvPr>
          <p:cNvSpPr>
            <a:spLocks noGrp="1"/>
          </p:cNvSpPr>
          <p:nvPr>
            <p:ph type="dt" sz="half" idx="14"/>
          </p:nvPr>
        </p:nvSpPr>
        <p:spPr bwMode="white"/>
        <p:txBody>
          <a:bodyPr>
            <a:noAutofit/>
          </a:bodyPr>
          <a:lstStyle>
            <a:lvl1pPr>
              <a:defRPr>
                <a:solidFill>
                  <a:schemeClr val="bg1"/>
                </a:solidFill>
              </a:defRPr>
            </a:lvl1pPr>
          </a:lstStyle>
          <a:p>
            <a:fld id="{05E7464A-A416-4C99-9FA5-E206BC557454}" type="datetime1">
              <a:rPr lang="en-US" smtClean="0"/>
              <a:t>9/11/2024</a:t>
            </a:fld>
            <a:endParaRPr/>
          </a:p>
        </p:txBody>
      </p:sp>
      <p:sp>
        <p:nvSpPr>
          <p:cNvPr id="9" name="Footer Placeholder 8">
            <a:extLst>
              <a:ext uri="{FF2B5EF4-FFF2-40B4-BE49-F238E27FC236}">
                <a16:creationId xmlns:a16="http://schemas.microsoft.com/office/drawing/2014/main" id="{651FA0B9-A100-60A9-819C-A0CA0FF4DD44}"/>
              </a:ext>
            </a:extLst>
          </p:cNvPr>
          <p:cNvSpPr>
            <a:spLocks noGrp="1"/>
          </p:cNvSpPr>
          <p:nvPr>
            <p:ph type="ftr" sz="quarter" idx="15"/>
          </p:nvPr>
        </p:nvSpPr>
        <p:spPr bwMode="white"/>
        <p:txBody>
          <a:bodyPr>
            <a:noAutofit/>
          </a:bodyPr>
          <a:lstStyle>
            <a:lvl1pPr>
              <a:defRPr>
                <a:solidFill>
                  <a:schemeClr val="bg1"/>
                </a:solidFill>
              </a:defRPr>
            </a:lvl1pPr>
          </a:lstStyle>
          <a:p>
            <a:endParaRPr/>
          </a:p>
        </p:txBody>
      </p:sp>
      <p:sp>
        <p:nvSpPr>
          <p:cNvPr id="5" name="Rectangle 4">
            <a:extLst>
              <a:ext uri="{FF2B5EF4-FFF2-40B4-BE49-F238E27FC236}">
                <a16:creationId xmlns:a16="http://schemas.microsoft.com/office/drawing/2014/main" id="{BC760842-1E43-F227-17AE-91DF79F2AD7B}"/>
              </a:ext>
              <a:ext uri="{C183D7F6-B498-43B3-948B-1728B52AA6E4}">
                <adec:decorative xmlns:adec="http://schemas.microsoft.com/office/drawing/2017/decorative" val="1"/>
              </a:ext>
            </a:extLst>
          </p:cNvPr>
          <p:cNvSpPr/>
          <p:nvPr/>
        </p:nvSpPr>
        <p:spPr bwMode="ltGray">
          <a:xfrm flipH="1">
            <a:off x="0" y="0"/>
            <a:ext cx="10544053" cy="5211763"/>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952262" y="942736"/>
            <a:ext cx="6040209" cy="2029869"/>
          </a:xfrm>
        </p:spPr>
        <p:txBody>
          <a:bodyPr>
            <a:noAutofit/>
          </a:bodyPr>
          <a:lstStyle>
            <a:lvl1pPr marL="0" indent="0">
              <a:lnSpc>
                <a:spcPct val="100000"/>
              </a:lnSpc>
              <a:spcBef>
                <a:spcPts val="0"/>
              </a:spcBef>
              <a:buNone/>
              <a:defRPr sz="4000" b="0">
                <a:solidFill>
                  <a:schemeClr val="tx1"/>
                </a:solidFill>
              </a:defRPr>
            </a:lvl1pPr>
          </a:lstStyle>
          <a:p>
            <a:pPr lvl="0"/>
            <a:r>
              <a:rPr dirty="0"/>
              <a:t>Breaker slide</a:t>
            </a:r>
            <a:r>
              <a:rPr lang="en-US" dirty="0"/>
              <a:t>,</a:t>
            </a:r>
            <a:r>
              <a:rPr dirty="0"/>
              <a:t> use sentence case</a:t>
            </a:r>
          </a:p>
        </p:txBody>
      </p:sp>
    </p:spTree>
    <p:custDataLst>
      <p:tags r:id="rId1"/>
    </p:custDataLst>
    <p:extLst>
      <p:ext uri="{BB962C8B-B14F-4D97-AF65-F5344CB8AC3E}">
        <p14:creationId xmlns:p14="http://schemas.microsoft.com/office/powerpoint/2010/main" val="142006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Breaker or Statement 3">
    <p:bg>
      <p:bgPr>
        <a:solidFill>
          <a:schemeClr val="accent2"/>
        </a:solidFill>
        <a:effectLst/>
      </p:bgPr>
    </p:bg>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1990EA2E-37C7-1F42-1DC9-E0C4D3C15108}"/>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7ADD80A1-3E1A-1DD0-9C94-4B0E591D3401}"/>
              </a:ext>
            </a:extLst>
          </p:cNvPr>
          <p:cNvSpPr>
            <a:spLocks noGrp="1"/>
          </p:cNvSpPr>
          <p:nvPr>
            <p:ph type="sldNum" sz="quarter" idx="12"/>
          </p:nvPr>
        </p:nvSpPr>
        <p:spPr/>
        <p:txBody>
          <a:bodyPr/>
          <a:lstStyle>
            <a:lvl1pPr>
              <a:defRPr>
                <a:solidFill>
                  <a:schemeClr val="accent2"/>
                </a:solidFill>
              </a:defRPr>
            </a:lvl1pPr>
          </a:lstStyle>
          <a:p>
            <a:fld id="{A7D4F30D-40DB-4D14-92A8-71EC94CA5371}" type="slidenum">
              <a:rPr/>
              <a:pPr/>
              <a:t>‹Nº›</a:t>
            </a:fld>
            <a:endParaRPr/>
          </a:p>
        </p:txBody>
      </p:sp>
      <p:sp>
        <p:nvSpPr>
          <p:cNvPr id="7" name="Date Placeholder 6">
            <a:extLst>
              <a:ext uri="{FF2B5EF4-FFF2-40B4-BE49-F238E27FC236}">
                <a16:creationId xmlns:a16="http://schemas.microsoft.com/office/drawing/2014/main" id="{B2D6C699-1489-D612-FA05-338BF2D72910}"/>
              </a:ext>
            </a:extLst>
          </p:cNvPr>
          <p:cNvSpPr>
            <a:spLocks noGrp="1"/>
          </p:cNvSpPr>
          <p:nvPr>
            <p:ph type="dt" sz="half" idx="10"/>
          </p:nvPr>
        </p:nvSpPr>
        <p:spPr/>
        <p:txBody>
          <a:bodyPr/>
          <a:lstStyle>
            <a:lvl1pPr>
              <a:defRPr>
                <a:solidFill>
                  <a:schemeClr val="accent2"/>
                </a:solidFill>
              </a:defRPr>
            </a:lvl1pPr>
          </a:lstStyle>
          <a:p>
            <a:fld id="{C7A02A38-8A6A-43AC-9611-329DF16AFF57}" type="datetime1">
              <a:rPr lang="en-US" smtClean="0"/>
              <a:t>9/11/2024</a:t>
            </a:fld>
            <a:endParaRPr/>
          </a:p>
        </p:txBody>
      </p:sp>
      <p:sp>
        <p:nvSpPr>
          <p:cNvPr id="8" name="Footer Placeholder 7">
            <a:extLst>
              <a:ext uri="{FF2B5EF4-FFF2-40B4-BE49-F238E27FC236}">
                <a16:creationId xmlns:a16="http://schemas.microsoft.com/office/drawing/2014/main" id="{005759B8-6727-923A-DA4F-0126C3F7244B}"/>
              </a:ext>
            </a:extLst>
          </p:cNvPr>
          <p:cNvSpPr>
            <a:spLocks noGrp="1"/>
          </p:cNvSpPr>
          <p:nvPr>
            <p:ph type="ftr" sz="quarter" idx="11"/>
          </p:nvPr>
        </p:nvSpPr>
        <p:spPr/>
        <p:txBody>
          <a:bodyPr/>
          <a:lstStyle>
            <a:lvl1pPr>
              <a:defRPr>
                <a:solidFill>
                  <a:schemeClr val="accent2"/>
                </a:solidFill>
              </a:defRPr>
            </a:lvl1pPr>
          </a:lstStyle>
          <a:p>
            <a:endParaRPr/>
          </a:p>
        </p:txBody>
      </p:sp>
      <p:sp>
        <p:nvSpPr>
          <p:cNvPr id="2" name="Title 1">
            <a:extLst>
              <a:ext uri="{FF2B5EF4-FFF2-40B4-BE49-F238E27FC236}">
                <a16:creationId xmlns:a16="http://schemas.microsoft.com/office/drawing/2014/main" id="{FFE385B4-7D3E-0877-37EB-697A1CCAC2B2}"/>
              </a:ext>
            </a:extLst>
          </p:cNvPr>
          <p:cNvSpPr>
            <a:spLocks noGrp="1"/>
          </p:cNvSpPr>
          <p:nvPr>
            <p:ph type="title" hasCustomPrompt="1"/>
          </p:nvPr>
        </p:nvSpPr>
        <p:spPr>
          <a:xfrm>
            <a:off x="458724" y="2931133"/>
            <a:ext cx="11274552" cy="995733"/>
          </a:xfrm>
        </p:spPr>
        <p:txBody>
          <a:bodyPr anchor="ctr"/>
          <a:lstStyle>
            <a:lvl1pPr algn="ctr">
              <a:spcBef>
                <a:spcPts val="0"/>
              </a:spcBef>
              <a:defRPr sz="3600">
                <a:solidFill>
                  <a:schemeClr val="tx1"/>
                </a:solidFill>
              </a:defRPr>
            </a:lvl1pPr>
          </a:lstStyle>
          <a:p>
            <a:r>
              <a:rPr dirty="0"/>
              <a:t>Divider topic or statement text</a:t>
            </a:r>
            <a:r>
              <a:rPr lang="en-US" dirty="0"/>
              <a:t>, </a:t>
            </a:r>
            <a:br>
              <a:rPr lang="en-US" dirty="0"/>
            </a:br>
            <a:r>
              <a:rPr lang="en-US" dirty="0"/>
              <a:t>use sentence case</a:t>
            </a:r>
            <a:endParaRPr dirty="0"/>
          </a:p>
        </p:txBody>
      </p:sp>
      <p:sp>
        <p:nvSpPr>
          <p:cNvPr id="3" name="Text Placeholder 2">
            <a:extLst>
              <a:ext uri="{FF2B5EF4-FFF2-40B4-BE49-F238E27FC236}">
                <a16:creationId xmlns:a16="http://schemas.microsoft.com/office/drawing/2014/main" id="{49BE226D-D9B1-F364-2BEE-7A29E5B04D8F}"/>
              </a:ext>
            </a:extLst>
          </p:cNvPr>
          <p:cNvSpPr>
            <a:spLocks noGrp="1"/>
          </p:cNvSpPr>
          <p:nvPr>
            <p:ph type="body" idx="1" hasCustomPrompt="1"/>
          </p:nvPr>
        </p:nvSpPr>
        <p:spPr>
          <a:xfrm>
            <a:off x="458724" y="4022725"/>
            <a:ext cx="11274552" cy="995733"/>
          </a:xfrm>
        </p:spPr>
        <p:txBody>
          <a:bodyPr/>
          <a:lstStyle>
            <a:lvl1pPr marL="0" indent="0" algn="ctr">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dirty="0"/>
              <a:t>Optional subtitle</a:t>
            </a:r>
            <a:r>
              <a:rPr lang="en-US" dirty="0"/>
              <a:t>, use sentence case</a:t>
            </a:r>
            <a:endParaRPr dirty="0"/>
          </a:p>
        </p:txBody>
      </p:sp>
    </p:spTree>
    <p:extLst>
      <p:ext uri="{BB962C8B-B14F-4D97-AF65-F5344CB8AC3E}">
        <p14:creationId xmlns:p14="http://schemas.microsoft.com/office/powerpoint/2010/main" val="16480333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1449F3A-AB3A-FDD2-B17D-5D21EFC68482}"/>
              </a:ext>
            </a:extLst>
          </p:cNvPr>
          <p:cNvSpPr>
            <a:spLocks noGrp="1"/>
          </p:cNvSpPr>
          <p:nvPr>
            <p:ph type="sldNum" sz="quarter" idx="4"/>
          </p:nvPr>
        </p:nvSpPr>
        <p:spPr>
          <a:xfrm>
            <a:off x="455245" y="6355080"/>
            <a:ext cx="381001" cy="151613"/>
          </a:xfrm>
          <a:prstGeom prst="rect">
            <a:avLst/>
          </a:prstGeom>
        </p:spPr>
        <p:txBody>
          <a:bodyPr vert="horz" lIns="0" tIns="0" rIns="0" bIns="0" rtlCol="0" anchor="b">
            <a:noAutofit/>
          </a:bodyPr>
          <a:lstStyle>
            <a:lvl1pPr algn="l">
              <a:defRPr sz="800">
                <a:solidFill>
                  <a:schemeClr val="bg1">
                    <a:lumMod val="50000"/>
                  </a:schemeClr>
                </a:solidFill>
              </a:defRPr>
            </a:lvl1pPr>
          </a:lstStyle>
          <a:p>
            <a:fld id="{A7D4F30D-40DB-4D14-92A8-71EC94CA5371}" type="slidenum">
              <a:rPr/>
              <a:pPr/>
              <a:t>‹Nº›</a:t>
            </a:fld>
            <a:endParaRPr/>
          </a:p>
        </p:txBody>
      </p:sp>
      <p:sp>
        <p:nvSpPr>
          <p:cNvPr id="4" name="Date Placeholder 3">
            <a:extLst>
              <a:ext uri="{FF2B5EF4-FFF2-40B4-BE49-F238E27FC236}">
                <a16:creationId xmlns:a16="http://schemas.microsoft.com/office/drawing/2014/main" id="{2603B470-EB15-3B56-08AB-8E52D34DED0B}"/>
              </a:ext>
            </a:extLst>
          </p:cNvPr>
          <p:cNvSpPr>
            <a:spLocks noGrp="1"/>
          </p:cNvSpPr>
          <p:nvPr>
            <p:ph type="dt" sz="half" idx="2"/>
          </p:nvPr>
        </p:nvSpPr>
        <p:spPr>
          <a:xfrm>
            <a:off x="8561022" y="6355080"/>
            <a:ext cx="1304923" cy="151613"/>
          </a:xfrm>
          <a:prstGeom prst="rect">
            <a:avLst/>
          </a:prstGeom>
        </p:spPr>
        <p:txBody>
          <a:bodyPr vert="horz" lIns="0" tIns="0" rIns="0" bIns="0" rtlCol="0" anchor="b">
            <a:noAutofit/>
          </a:bodyPr>
          <a:lstStyle>
            <a:lvl1pPr algn="l">
              <a:defRPr sz="800">
                <a:solidFill>
                  <a:schemeClr val="bg1">
                    <a:lumMod val="50000"/>
                  </a:schemeClr>
                </a:solidFill>
              </a:defRPr>
            </a:lvl1pPr>
          </a:lstStyle>
          <a:p>
            <a:fld id="{F20DFDD7-CAE7-4A4D-BA0C-D1AE0ACA787C}" type="datetime1">
              <a:rPr lang="en-US" smtClean="0"/>
              <a:t>9/11/2024</a:t>
            </a:fld>
            <a:endParaRPr/>
          </a:p>
        </p:txBody>
      </p:sp>
      <p:sp>
        <p:nvSpPr>
          <p:cNvPr id="5" name="Footer Placeholder 4">
            <a:extLst>
              <a:ext uri="{FF2B5EF4-FFF2-40B4-BE49-F238E27FC236}">
                <a16:creationId xmlns:a16="http://schemas.microsoft.com/office/drawing/2014/main" id="{EC822FCE-CC24-28C0-48C1-3075BFE48586}"/>
              </a:ext>
            </a:extLst>
          </p:cNvPr>
          <p:cNvSpPr>
            <a:spLocks noGrp="1"/>
          </p:cNvSpPr>
          <p:nvPr>
            <p:ph type="ftr" sz="quarter" idx="3"/>
          </p:nvPr>
        </p:nvSpPr>
        <p:spPr>
          <a:xfrm>
            <a:off x="836246" y="6355080"/>
            <a:ext cx="7724776" cy="151613"/>
          </a:xfrm>
          <a:prstGeom prst="rect">
            <a:avLst/>
          </a:prstGeom>
        </p:spPr>
        <p:txBody>
          <a:bodyPr vert="horz" lIns="0" tIns="0" rIns="0" bIns="0" rtlCol="0" anchor="b">
            <a:noAutofit/>
          </a:bodyPr>
          <a:lstStyle>
            <a:lvl1pPr algn="l">
              <a:defRPr sz="800">
                <a:solidFill>
                  <a:schemeClr val="bg1">
                    <a:lumMod val="50000"/>
                  </a:schemeClr>
                </a:solidFill>
              </a:defRPr>
            </a:lvl1pPr>
          </a:lstStyle>
          <a:p>
            <a:endParaRPr/>
          </a:p>
        </p:txBody>
      </p:sp>
      <p:sp>
        <p:nvSpPr>
          <p:cNvPr id="2" name="Title Placeholder 1">
            <a:extLst>
              <a:ext uri="{FF2B5EF4-FFF2-40B4-BE49-F238E27FC236}">
                <a16:creationId xmlns:a16="http://schemas.microsoft.com/office/drawing/2014/main" id="{23BAF4FF-139E-335A-3F7D-FFDBD5546731}"/>
              </a:ext>
            </a:extLst>
          </p:cNvPr>
          <p:cNvSpPr>
            <a:spLocks noGrp="1"/>
          </p:cNvSpPr>
          <p:nvPr>
            <p:ph type="title"/>
          </p:nvPr>
        </p:nvSpPr>
        <p:spPr>
          <a:xfrm>
            <a:off x="457199" y="454495"/>
            <a:ext cx="11274552" cy="536106"/>
          </a:xfrm>
          <a:prstGeom prst="rect">
            <a:avLst/>
          </a:prstGeom>
        </p:spPr>
        <p:txBody>
          <a:bodyPr vert="horz" lIns="0" tIns="0" rIns="0" bIns="0" rtlCol="0" anchor="t">
            <a:noAutofit/>
          </a:bodyPr>
          <a:lstStyle/>
          <a:p>
            <a:r>
              <a:rPr lang="en-US"/>
              <a:t>Click to edit Master title style</a:t>
            </a:r>
            <a:endParaRPr/>
          </a:p>
        </p:txBody>
      </p:sp>
      <p:sp>
        <p:nvSpPr>
          <p:cNvPr id="3" name="Text Placeholder 2">
            <a:extLst>
              <a:ext uri="{FF2B5EF4-FFF2-40B4-BE49-F238E27FC236}">
                <a16:creationId xmlns:a16="http://schemas.microsoft.com/office/drawing/2014/main" id="{AE6AB05E-887F-6C4F-F932-0791D44FA9BB}"/>
              </a:ext>
            </a:extLst>
          </p:cNvPr>
          <p:cNvSpPr>
            <a:spLocks noGrp="1"/>
          </p:cNvSpPr>
          <p:nvPr>
            <p:ph type="body" idx="1"/>
          </p:nvPr>
        </p:nvSpPr>
        <p:spPr>
          <a:xfrm>
            <a:off x="457199" y="1825625"/>
            <a:ext cx="11274551" cy="40417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grpSp>
        <p:nvGrpSpPr>
          <p:cNvPr id="7" name="Logo">
            <a:extLst>
              <a:ext uri="{FF2B5EF4-FFF2-40B4-BE49-F238E27FC236}">
                <a16:creationId xmlns:a16="http://schemas.microsoft.com/office/drawing/2014/main" id="{32FE4C37-65BC-8E7F-B4FF-A0836CE3A99B}"/>
              </a:ext>
              <a:ext uri="{C183D7F6-B498-43B3-948B-1728B52AA6E4}">
                <adec:decorative xmlns:adec="http://schemas.microsoft.com/office/drawing/2017/decorative" val="1"/>
              </a:ext>
            </a:extLst>
          </p:cNvPr>
          <p:cNvGrpSpPr>
            <a:grpSpLocks noChangeAspect="1"/>
          </p:cNvGrpSpPr>
          <p:nvPr>
            <p:custDataLst>
              <p:tags r:id="rId53"/>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B0115FD4-D579-9A78-5109-2A5C31560DF3}"/>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2DE44BA3-B993-6962-BB76-6B334B9CEBF8}"/>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Tree>
    <p:extLst>
      <p:ext uri="{BB962C8B-B14F-4D97-AF65-F5344CB8AC3E}">
        <p14:creationId xmlns:p14="http://schemas.microsoft.com/office/powerpoint/2010/main" val="3182099046"/>
      </p:ext>
    </p:extLst>
  </p:cSld>
  <p:clrMap bg1="lt1" tx1="dk1" bg2="lt2" tx2="dk2" accent1="accent1" accent2="accent2" accent3="accent3" accent4="accent4" accent5="accent5" accent6="accent6" hlink="hlink" folHlink="folHlink"/>
  <p:sldLayoutIdLst>
    <p:sldLayoutId id="2147483649" r:id="rId1"/>
    <p:sldLayoutId id="2147483715" r:id="rId2"/>
    <p:sldLayoutId id="2147483650" r:id="rId3"/>
    <p:sldLayoutId id="2147483680" r:id="rId4"/>
    <p:sldLayoutId id="2147483671" r:id="rId5"/>
    <p:sldLayoutId id="2147483672" r:id="rId6"/>
    <p:sldLayoutId id="2147483664" r:id="rId7"/>
    <p:sldLayoutId id="2147483663" r:id="rId8"/>
    <p:sldLayoutId id="2147483668" r:id="rId9"/>
    <p:sldLayoutId id="2147483669" r:id="rId10"/>
    <p:sldLayoutId id="2147483670" r:id="rId11"/>
    <p:sldLayoutId id="2147483660" r:id="rId12"/>
    <p:sldLayoutId id="2147483659" r:id="rId13"/>
    <p:sldLayoutId id="2147483682" r:id="rId14"/>
    <p:sldLayoutId id="2147483661" r:id="rId15"/>
    <p:sldLayoutId id="2147483690" r:id="rId16"/>
    <p:sldLayoutId id="2147483681" r:id="rId17"/>
    <p:sldLayoutId id="2147483696" r:id="rId18"/>
    <p:sldLayoutId id="2147483697" r:id="rId19"/>
    <p:sldLayoutId id="2147483691" r:id="rId20"/>
    <p:sldLayoutId id="2147483693" r:id="rId21"/>
    <p:sldLayoutId id="2147483714" r:id="rId22"/>
    <p:sldLayoutId id="2147483684" r:id="rId23"/>
    <p:sldLayoutId id="2147483685" r:id="rId24"/>
    <p:sldLayoutId id="2147483686" r:id="rId25"/>
    <p:sldLayoutId id="2147483654" r:id="rId26"/>
    <p:sldLayoutId id="2147483688" r:id="rId27"/>
    <p:sldLayoutId id="2147483655" r:id="rId28"/>
    <p:sldLayoutId id="2147483687" r:id="rId29"/>
    <p:sldLayoutId id="2147483689" r:id="rId30"/>
    <p:sldLayoutId id="2147483692" r:id="rId31"/>
    <p:sldLayoutId id="2147483700" r:id="rId32"/>
    <p:sldLayoutId id="2147483694" r:id="rId33"/>
    <p:sldLayoutId id="2147483702" r:id="rId34"/>
    <p:sldLayoutId id="2147483695" r:id="rId35"/>
    <p:sldLayoutId id="2147483703" r:id="rId36"/>
    <p:sldLayoutId id="2147483704" r:id="rId37"/>
    <p:sldLayoutId id="2147483705" r:id="rId38"/>
    <p:sldLayoutId id="2147483698" r:id="rId39"/>
    <p:sldLayoutId id="2147483699" r:id="rId40"/>
    <p:sldLayoutId id="2147483706" r:id="rId41"/>
    <p:sldLayoutId id="2147483707" r:id="rId42"/>
    <p:sldLayoutId id="2147483708" r:id="rId43"/>
    <p:sldLayoutId id="2147483679" r:id="rId44"/>
    <p:sldLayoutId id="2147483674" r:id="rId45"/>
    <p:sldLayoutId id="2147483673" r:id="rId46"/>
    <p:sldLayoutId id="2147483675" r:id="rId47"/>
    <p:sldLayoutId id="2147483676" r:id="rId48"/>
    <p:sldLayoutId id="2147483709" r:id="rId49"/>
    <p:sldLayoutId id="2147483710" r:id="rId50"/>
    <p:sldLayoutId id="2147483711" r:id="rId51"/>
  </p:sldLayoutIdLst>
  <p:hf hdr="0" ftr="0" dt="0"/>
  <p:txStyles>
    <p:title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5ACBF0"/>
          </p15:clr>
        </p15:guide>
        <p15:guide id="4" pos="2656">
          <p15:clr>
            <a:srgbClr val="A4A3A4"/>
          </p15:clr>
        </p15:guide>
        <p15:guide id="5" pos="5024">
          <p15:clr>
            <a:srgbClr val="A4A3A4"/>
          </p15:clr>
        </p15:guide>
        <p15:guide id="6" pos="7392">
          <p15:clr>
            <a:srgbClr val="5ACBF0"/>
          </p15:clr>
        </p15:guide>
        <p15:guide id="9" orient="horz" pos="288">
          <p15:clr>
            <a:srgbClr val="5ACBF0"/>
          </p15:clr>
        </p15:guide>
        <p15:guide id="14" orient="horz" pos="4032">
          <p15:clr>
            <a:srgbClr val="5ACBF0"/>
          </p15:clr>
        </p15:guide>
        <p15:guide id="15" orient="horz" pos="4104">
          <p15:clr>
            <a:srgbClr val="A4A3A4"/>
          </p15:clr>
        </p15:guide>
        <p15:guide id="16" orient="horz" pos="3696">
          <p15:clr>
            <a:srgbClr val="5ACBF0"/>
          </p15:clr>
        </p15:guide>
        <p15:guide id="17" orient="horz" pos="1152">
          <p15:clr>
            <a:srgbClr val="5ACBF0"/>
          </p15:clr>
        </p15:guide>
        <p15:guide id="18" orient="horz" pos="624">
          <p15:clr>
            <a:srgbClr val="5ACBF0"/>
          </p15:clr>
        </p15:guide>
        <p15:guide id="19" orient="horz" pos="1536">
          <p15:clr>
            <a:srgbClr val="A4A3A4"/>
          </p15:clr>
        </p15:guide>
        <p15:guide id="20" orient="horz" pos="1008"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1">
            <a:extLst>
              <a:ext uri="{FF2B5EF4-FFF2-40B4-BE49-F238E27FC236}">
                <a16:creationId xmlns:a16="http://schemas.microsoft.com/office/drawing/2014/main" id="{33927513-626D-C4B2-181F-2C5D85CBB4B2}"/>
              </a:ext>
            </a:extLst>
          </p:cNvPr>
          <p:cNvSpPr>
            <a:spLocks noGrp="1"/>
          </p:cNvSpPr>
          <p:nvPr>
            <p:ph type="sldNum" sz="quarter" idx="18"/>
          </p:nvPr>
        </p:nvSpPr>
        <p:spPr>
          <a:xfrm>
            <a:off x="455245" y="6355080"/>
            <a:ext cx="381001" cy="151613"/>
          </a:xfrm>
        </p:spPr>
        <p:txBody>
          <a:bodyPr/>
          <a:lstStyle/>
          <a:p>
            <a:pPr>
              <a:spcAft>
                <a:spcPts val="600"/>
              </a:spcAft>
            </a:pPr>
            <a:fld id="{A7D4F30D-40DB-4D14-92A8-71EC94CA5371}" type="slidenum">
              <a:rPr lang="en-US"/>
              <a:pPr>
                <a:spcAft>
                  <a:spcPts val="600"/>
                </a:spcAft>
              </a:pPr>
              <a:t>1</a:t>
            </a:fld>
            <a:endParaRPr lang="en-US"/>
          </a:p>
        </p:txBody>
      </p:sp>
      <p:sp>
        <p:nvSpPr>
          <p:cNvPr id="24" name="Title 2">
            <a:extLst>
              <a:ext uri="{FF2B5EF4-FFF2-40B4-BE49-F238E27FC236}">
                <a16:creationId xmlns:a16="http://schemas.microsoft.com/office/drawing/2014/main" id="{E8CCDAA3-52DC-BEF4-311E-E152CFA3460F}"/>
              </a:ext>
            </a:extLst>
          </p:cNvPr>
          <p:cNvSpPr>
            <a:spLocks noGrp="1"/>
          </p:cNvSpPr>
          <p:nvPr>
            <p:ph type="ctrTitle"/>
          </p:nvPr>
        </p:nvSpPr>
        <p:spPr>
          <a:xfrm>
            <a:off x="2330211" y="2371277"/>
            <a:ext cx="5261213" cy="1107996"/>
          </a:xfrm>
        </p:spPr>
        <p:txBody>
          <a:bodyPr/>
          <a:lstStyle/>
          <a:p>
            <a:r>
              <a:rPr lang="en-US" dirty="0" err="1">
                <a:latin typeface="Arial" panose="020B0604020202020204" pitchFamily="34" charset="0"/>
                <a:cs typeface="Arial" panose="020B0604020202020204" pitchFamily="34" charset="0"/>
              </a:rPr>
              <a:t>Digitalización</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Automatización</a:t>
            </a:r>
            <a:endParaRPr lang="en-US" dirty="0">
              <a:latin typeface="Arial" panose="020B0604020202020204" pitchFamily="34" charset="0"/>
              <a:cs typeface="Arial" panose="020B0604020202020204" pitchFamily="34" charset="0"/>
            </a:endParaRPr>
          </a:p>
        </p:txBody>
      </p:sp>
      <p:sp>
        <p:nvSpPr>
          <p:cNvPr id="26" name="Subtitle 3">
            <a:extLst>
              <a:ext uri="{FF2B5EF4-FFF2-40B4-BE49-F238E27FC236}">
                <a16:creationId xmlns:a16="http://schemas.microsoft.com/office/drawing/2014/main" id="{D657A6FE-CCBD-7AE3-348E-E565260349C2}"/>
              </a:ext>
            </a:extLst>
          </p:cNvPr>
          <p:cNvSpPr>
            <a:spLocks noGrp="1"/>
          </p:cNvSpPr>
          <p:nvPr>
            <p:ph type="subTitle" idx="1"/>
          </p:nvPr>
        </p:nvSpPr>
        <p:spPr>
          <a:xfrm>
            <a:off x="2330211" y="3617976"/>
            <a:ext cx="5261213" cy="378859"/>
          </a:xfrm>
        </p:spPr>
        <p:txBody>
          <a:bodyPr/>
          <a:lstStyle/>
          <a:p>
            <a:r>
              <a:rPr lang="es-MX">
                <a:latin typeface="Arial" panose="020B0604020202020204" pitchFamily="34" charset="0"/>
                <a:cs typeface="Arial" panose="020B0604020202020204" pitchFamily="34" charset="0"/>
              </a:rPr>
              <a:t>Transformación </a:t>
            </a:r>
            <a:r>
              <a:rPr lang="es-MX" dirty="0">
                <a:latin typeface="Arial" panose="020B0604020202020204" pitchFamily="34" charset="0"/>
                <a:cs typeface="Arial" panose="020B0604020202020204" pitchFamily="34" charset="0"/>
              </a:rPr>
              <a:t>de la Suscripción de Seguros </a:t>
            </a:r>
            <a:r>
              <a:rPr lang="es-MX">
                <a:latin typeface="Arial" panose="020B0604020202020204" pitchFamily="34" charset="0"/>
                <a:cs typeface="Arial" panose="020B0604020202020204" pitchFamily="34" charset="0"/>
              </a:rPr>
              <a:t>de Vida.</a:t>
            </a:r>
            <a:endParaRPr lang="en-US" dirty="0">
              <a:latin typeface="Arial" panose="020B0604020202020204" pitchFamily="34" charset="0"/>
              <a:cs typeface="Arial" panose="020B0604020202020204" pitchFamily="34" charset="0"/>
            </a:endParaRPr>
          </a:p>
        </p:txBody>
      </p:sp>
      <p:sp>
        <p:nvSpPr>
          <p:cNvPr id="30" name="Text Placeholder 6">
            <a:extLst>
              <a:ext uri="{FF2B5EF4-FFF2-40B4-BE49-F238E27FC236}">
                <a16:creationId xmlns:a16="http://schemas.microsoft.com/office/drawing/2014/main" id="{A853FA61-7F70-3F63-AE75-27B87D0F622E}"/>
              </a:ext>
            </a:extLst>
          </p:cNvPr>
          <p:cNvSpPr>
            <a:spLocks noGrp="1"/>
          </p:cNvSpPr>
          <p:nvPr>
            <p:ph type="body" sz="quarter" idx="15"/>
          </p:nvPr>
        </p:nvSpPr>
        <p:spPr>
          <a:xfrm>
            <a:off x="2330211" y="5877718"/>
            <a:ext cx="4315062" cy="176372"/>
          </a:xfrm>
        </p:spPr>
        <p:txBody>
          <a:bodyPr/>
          <a:lstStyle/>
          <a:p>
            <a:r>
              <a:rPr lang="en-US" dirty="0" err="1"/>
              <a:t>Septiembre</a:t>
            </a:r>
            <a:r>
              <a:rPr lang="en-US" dirty="0"/>
              <a:t> 2024</a:t>
            </a:r>
          </a:p>
        </p:txBody>
      </p:sp>
      <p:sp>
        <p:nvSpPr>
          <p:cNvPr id="2" name="Slide Number Placeholder 1" hidden="1">
            <a:extLst>
              <a:ext uri="{FF2B5EF4-FFF2-40B4-BE49-F238E27FC236}">
                <a16:creationId xmlns:a16="http://schemas.microsoft.com/office/drawing/2014/main" id="{34201D3C-C91A-A8C4-5368-07AA7324E86C}"/>
              </a:ext>
            </a:extLst>
          </p:cNvPr>
          <p:cNvSpPr>
            <a:spLocks noGrp="1"/>
          </p:cNvSpPr>
          <p:nvPr>
            <p:ph type="sldNum" sz="quarter" idx="4294967295"/>
          </p:nvPr>
        </p:nvSpPr>
        <p:spPr>
          <a:xfrm>
            <a:off x="0" y="6354763"/>
            <a:ext cx="381000" cy="152400"/>
          </a:xfrm>
        </p:spPr>
        <p:txBody>
          <a:bodyPr/>
          <a:lstStyle/>
          <a:p>
            <a:pPr>
              <a:spcAft>
                <a:spcPts val="600"/>
              </a:spcAft>
            </a:pPr>
            <a:fld id="{A7D4F30D-40DB-4D14-92A8-71EC94CA5371}" type="slidenum">
              <a:rPr lang="en-GB" smtClean="0"/>
              <a:pPr>
                <a:spcAft>
                  <a:spcPts val="600"/>
                </a:spcAft>
              </a:pPr>
              <a:t>1</a:t>
            </a:fld>
            <a:endParaRPr lang="en-GB"/>
          </a:p>
        </p:txBody>
      </p:sp>
    </p:spTree>
    <p:extLst>
      <p:ext uri="{BB962C8B-B14F-4D97-AF65-F5344CB8AC3E}">
        <p14:creationId xmlns:p14="http://schemas.microsoft.com/office/powerpoint/2010/main" val="2502321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932B-9B30-3E92-2BCC-291914550E12}"/>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Digital</a:t>
            </a:r>
          </a:p>
        </p:txBody>
      </p:sp>
      <p:sp>
        <p:nvSpPr>
          <p:cNvPr id="3" name="Text Placeholder 2">
            <a:extLst>
              <a:ext uri="{FF2B5EF4-FFF2-40B4-BE49-F238E27FC236}">
                <a16:creationId xmlns:a16="http://schemas.microsoft.com/office/drawing/2014/main" id="{963143B4-EEBE-B53D-E6A2-B349B9452418}"/>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423222B2-2932-3055-D325-9A6C23B3FC99}"/>
              </a:ext>
            </a:extLst>
          </p:cNvPr>
          <p:cNvSpPr>
            <a:spLocks noGrp="1"/>
          </p:cNvSpPr>
          <p:nvPr>
            <p:ph type="body" sz="quarter" idx="13"/>
          </p:nvPr>
        </p:nvSpPr>
        <p:spPr/>
        <p:txBody>
          <a:bodyPr/>
          <a:lstStyle/>
          <a:p>
            <a:r>
              <a:rPr lang="en-US" dirty="0" err="1">
                <a:latin typeface="Arial" panose="020B0604020202020204" pitchFamily="34" charset="0"/>
                <a:cs typeface="Arial" panose="020B0604020202020204" pitchFamily="34" charset="0"/>
              </a:rPr>
              <a:t>Sistemas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Automatizados</a:t>
            </a:r>
            <a:endParaRPr lang="en-US" dirty="0">
              <a:latin typeface="Arial" panose="020B0604020202020204" pitchFamily="34" charset="0"/>
              <a:cs typeface="Arial" panose="020B0604020202020204" pitchFamily="34" charset="0"/>
            </a:endParaRPr>
          </a:p>
        </p:txBody>
      </p:sp>
      <p:pic>
        <p:nvPicPr>
          <p:cNvPr id="12" name="Picture Placeholder 11" descr="A person using a computer&#10;&#10;Description automatically generated">
            <a:extLst>
              <a:ext uri="{FF2B5EF4-FFF2-40B4-BE49-F238E27FC236}">
                <a16:creationId xmlns:a16="http://schemas.microsoft.com/office/drawing/2014/main" id="{F6063B14-EEB9-FDFA-C1CC-33DEC1BB79D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6640" r="16640"/>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 Placeholder 5">
            <a:extLst>
              <a:ext uri="{FF2B5EF4-FFF2-40B4-BE49-F238E27FC236}">
                <a16:creationId xmlns:a16="http://schemas.microsoft.com/office/drawing/2014/main" id="{6D984538-8C84-BD59-C2DB-5971B0CAE206}"/>
              </a:ext>
            </a:extLst>
          </p:cNvPr>
          <p:cNvSpPr>
            <a:spLocks noGrp="1"/>
          </p:cNvSpPr>
          <p:nvPr>
            <p:ph type="body" sz="quarter" idx="29"/>
          </p:nvPr>
        </p:nvSpPr>
        <p:spPr/>
        <p:txBody>
          <a:bodyPr/>
          <a:lstStyle/>
          <a:p>
            <a:r>
              <a:rPr lang="en-US" dirty="0" err="1">
                <a:latin typeface="Arial" panose="020B0604020202020204" pitchFamily="34" charset="0"/>
                <a:cs typeface="Arial" panose="020B0604020202020204" pitchFamily="34" charset="0"/>
              </a:rPr>
              <a:t>Análisis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Datos</a:t>
            </a:r>
            <a:r>
              <a:rPr lang="en-US" dirty="0">
                <a:latin typeface="Arial" panose="020B0604020202020204" pitchFamily="34" charset="0"/>
                <a:cs typeface="Arial" panose="020B0604020202020204" pitchFamily="34" charset="0"/>
              </a:rPr>
              <a:t>		</a:t>
            </a:r>
          </a:p>
        </p:txBody>
      </p:sp>
      <p:pic>
        <p:nvPicPr>
          <p:cNvPr id="14" name="Picture Placeholder 13" descr="A person sitting at a desk looking at a computer screen&#10;&#10;Description automatically generated">
            <a:extLst>
              <a:ext uri="{FF2B5EF4-FFF2-40B4-BE49-F238E27FC236}">
                <a16:creationId xmlns:a16="http://schemas.microsoft.com/office/drawing/2014/main" id="{38B44E55-2E8B-6CD1-9CDB-FF6C58A6FF57}"/>
              </a:ext>
            </a:extLst>
          </p:cNvPr>
          <p:cNvPicPr>
            <a:picLocks noGrp="1" noChangeAspect="1"/>
          </p:cNvPicPr>
          <p:nvPr>
            <p:ph type="pic" sz="quarter" idx="27"/>
          </p:nvPr>
        </p:nvPicPr>
        <p:blipFill>
          <a:blip r:embed="rId4">
            <a:extLst>
              <a:ext uri="{28A0092B-C50C-407E-A947-70E740481C1C}">
                <a14:useLocalDpi xmlns:a14="http://schemas.microsoft.com/office/drawing/2010/main" val="0"/>
              </a:ext>
            </a:extLst>
          </a:blip>
          <a:srcRect l="16640" r="16640"/>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 Placeholder 7">
            <a:extLst>
              <a:ext uri="{FF2B5EF4-FFF2-40B4-BE49-F238E27FC236}">
                <a16:creationId xmlns:a16="http://schemas.microsoft.com/office/drawing/2014/main" id="{9A7BB665-87FA-6507-EF8F-591B804BFCE4}"/>
              </a:ext>
            </a:extLst>
          </p:cNvPr>
          <p:cNvSpPr>
            <a:spLocks noGrp="1"/>
          </p:cNvSpPr>
          <p:nvPr>
            <p:ph type="body" sz="quarter" idx="30"/>
          </p:nvPr>
        </p:nvSpPr>
        <p:spPr/>
        <p:txBody>
          <a:bodyPr/>
          <a:lstStyle/>
          <a:p>
            <a:r>
              <a:rPr lang="en-US" dirty="0" err="1">
                <a:latin typeface="Arial" panose="020B0604020202020204" pitchFamily="34" charset="0"/>
                <a:cs typeface="Arial" panose="020B0604020202020204" pitchFamily="34" charset="0"/>
              </a:rPr>
              <a:t>Inteligencia</a:t>
            </a:r>
            <a:r>
              <a:rPr lang="en-US" dirty="0">
                <a:latin typeface="Arial" panose="020B0604020202020204" pitchFamily="34" charset="0"/>
                <a:cs typeface="Arial" panose="020B0604020202020204" pitchFamily="34" charset="0"/>
              </a:rPr>
              <a:t> Artificial</a:t>
            </a:r>
          </a:p>
        </p:txBody>
      </p:sp>
      <p:pic>
        <p:nvPicPr>
          <p:cNvPr id="16" name="Picture Placeholder 15" descr="A red and blue wood&#10;&#10;Description automatically generated">
            <a:extLst>
              <a:ext uri="{FF2B5EF4-FFF2-40B4-BE49-F238E27FC236}">
                <a16:creationId xmlns:a16="http://schemas.microsoft.com/office/drawing/2014/main" id="{D4EB7D80-2747-D7E2-E7C4-E96CAB6B0615}"/>
              </a:ext>
            </a:extLst>
          </p:cNvPr>
          <p:cNvPicPr>
            <a:picLocks noGrp="1" noChangeAspect="1"/>
          </p:cNvPicPr>
          <p:nvPr>
            <p:ph type="pic" sz="quarter" idx="28"/>
          </p:nvPr>
        </p:nvPicPr>
        <p:blipFill>
          <a:blip r:embed="rId5">
            <a:extLst>
              <a:ext uri="{28A0092B-C50C-407E-A947-70E740481C1C}">
                <a14:useLocalDpi xmlns:a14="http://schemas.microsoft.com/office/drawing/2010/main" val="0"/>
              </a:ext>
            </a:extLst>
          </a:blip>
          <a:srcRect l="16604" r="16604"/>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lide Number Placeholder 9">
            <a:extLst>
              <a:ext uri="{FF2B5EF4-FFF2-40B4-BE49-F238E27FC236}">
                <a16:creationId xmlns:a16="http://schemas.microsoft.com/office/drawing/2014/main" id="{51097FCE-9D81-321E-11A0-0E63E401154C}"/>
              </a:ext>
            </a:extLst>
          </p:cNvPr>
          <p:cNvSpPr>
            <a:spLocks noGrp="1"/>
          </p:cNvSpPr>
          <p:nvPr>
            <p:ph type="sldNum" sz="quarter" idx="12"/>
          </p:nvPr>
        </p:nvSpPr>
        <p:spPr/>
        <p:txBody>
          <a:bodyPr/>
          <a:lstStyle/>
          <a:p>
            <a:fld id="{A7D4F30D-40DB-4D14-92A8-71EC94CA5371}" type="slidenum">
              <a:rPr lang="en-US" smtClean="0"/>
              <a:pPr/>
              <a:t>10</a:t>
            </a:fld>
            <a:endParaRPr lang="en-US"/>
          </a:p>
        </p:txBody>
      </p:sp>
    </p:spTree>
    <p:extLst>
      <p:ext uri="{BB962C8B-B14F-4D97-AF65-F5344CB8AC3E}">
        <p14:creationId xmlns:p14="http://schemas.microsoft.com/office/powerpoint/2010/main" val="3065774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E2AE10-72DB-1134-0167-C85988828CCB}"/>
              </a:ext>
            </a:extLst>
          </p:cNvPr>
          <p:cNvSpPr>
            <a:spLocks noGrp="1"/>
          </p:cNvSpPr>
          <p:nvPr>
            <p:ph type="sldNum" sz="quarter" idx="16"/>
          </p:nvPr>
        </p:nvSpPr>
        <p:spPr/>
        <p:txBody>
          <a:bodyPr/>
          <a:lstStyle/>
          <a:p>
            <a:fld id="{A7D4F30D-40DB-4D14-92A8-71EC94CA5371}" type="slidenum">
              <a:rPr lang="en-US" smtClean="0"/>
              <a:pPr/>
              <a:t>11</a:t>
            </a:fld>
            <a:endParaRPr lang="en-US"/>
          </a:p>
        </p:txBody>
      </p:sp>
      <p:sp>
        <p:nvSpPr>
          <p:cNvPr id="3" name="Text Placeholder 2">
            <a:extLst>
              <a:ext uri="{FF2B5EF4-FFF2-40B4-BE49-F238E27FC236}">
                <a16:creationId xmlns:a16="http://schemas.microsoft.com/office/drawing/2014/main" id="{D7A5F28D-D8FE-B151-E92A-E04C61D44AC1}"/>
              </a:ext>
            </a:extLst>
          </p:cNvPr>
          <p:cNvSpPr>
            <a:spLocks noGrp="1"/>
          </p:cNvSpPr>
          <p:nvPr>
            <p:ph type="body" sz="quarter" idx="13"/>
          </p:nvPr>
        </p:nvSpPr>
        <p:spPr/>
        <p:txBody>
          <a:bodyPr/>
          <a:lstStyle/>
          <a:p>
            <a:r>
              <a:rPr lang="en-US" dirty="0" err="1">
                <a:latin typeface="Arial" panose="020B0604020202020204" pitchFamily="34" charset="0"/>
                <a:cs typeface="Arial" panose="020B0604020202020204" pitchFamily="34" charset="0"/>
              </a:rPr>
              <a:t>Suscripción</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Automatizada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07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red and blue building&#10;&#10;Description automatically generated">
            <a:extLst>
              <a:ext uri="{FF2B5EF4-FFF2-40B4-BE49-F238E27FC236}">
                <a16:creationId xmlns:a16="http://schemas.microsoft.com/office/drawing/2014/main" id="{DE3B732B-DDBA-A7C8-1EFE-C785008C1A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70" r="20370"/>
          <a:stretch>
            <a:fillRect/>
          </a:stretch>
        </p:blipFill>
        <p:spPr/>
      </p:pic>
      <p:sp>
        <p:nvSpPr>
          <p:cNvPr id="3" name="Slide Number Placeholder 2">
            <a:extLst>
              <a:ext uri="{FF2B5EF4-FFF2-40B4-BE49-F238E27FC236}">
                <a16:creationId xmlns:a16="http://schemas.microsoft.com/office/drawing/2014/main" id="{64E1B528-B674-EAF0-9E6D-6FC101EAE80B}"/>
              </a:ext>
            </a:extLst>
          </p:cNvPr>
          <p:cNvSpPr>
            <a:spLocks noGrp="1"/>
          </p:cNvSpPr>
          <p:nvPr>
            <p:ph type="sldNum" sz="quarter" idx="12"/>
          </p:nvPr>
        </p:nvSpPr>
        <p:spPr/>
        <p:txBody>
          <a:bodyPr/>
          <a:lstStyle/>
          <a:p>
            <a:fld id="{A7D4F30D-40DB-4D14-92A8-71EC94CA5371}" type="slidenum">
              <a:rPr lang="en-US" smtClean="0"/>
              <a:pPr/>
              <a:t>12</a:t>
            </a:fld>
            <a:endParaRPr lang="en-US"/>
          </a:p>
        </p:txBody>
      </p:sp>
      <p:sp>
        <p:nvSpPr>
          <p:cNvPr id="4" name="Title 3">
            <a:extLst>
              <a:ext uri="{FF2B5EF4-FFF2-40B4-BE49-F238E27FC236}">
                <a16:creationId xmlns:a16="http://schemas.microsoft.com/office/drawing/2014/main" id="{C5DE7BB7-412B-AA80-BE62-CCB1963AE46B}"/>
              </a:ext>
            </a:extLst>
          </p:cNvPr>
          <p:cNvSpPr>
            <a:spLocks noGrp="1"/>
          </p:cNvSpPr>
          <p:nvPr>
            <p:ph type="title"/>
          </p:nvPr>
        </p:nvSpPr>
        <p:spPr/>
        <p:txBody>
          <a:bodyPr/>
          <a:lstStyle/>
          <a:p>
            <a:r>
              <a:rPr lang="en-US" sz="2800" dirty="0" err="1">
                <a:latin typeface="Arial" panose="020B0604020202020204" pitchFamily="34" charset="0"/>
                <a:cs typeface="Arial" panose="020B0604020202020204" pitchFamily="34" charset="0"/>
              </a:rPr>
              <a:t>Suscripción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Automatizada</a:t>
            </a:r>
            <a:endParaRPr lang="en-US" sz="28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C110BD52-8B67-415E-5A6B-917AB76AB0CF}"/>
              </a:ext>
            </a:extLst>
          </p:cNvPr>
          <p:cNvSpPr>
            <a:spLocks noGrp="1"/>
          </p:cNvSpPr>
          <p:nvPr>
            <p:ph type="body" sz="quarter" idx="14"/>
          </p:nvPr>
        </p:nvSpPr>
        <p:spPr/>
        <p:txBody>
          <a:bodyPr/>
          <a:lstStyle/>
          <a:p>
            <a:r>
              <a:rPr lang="en-US" dirty="0" err="1">
                <a:latin typeface="Arial" panose="020B0604020202020204" pitchFamily="34" charset="0"/>
                <a:cs typeface="Arial" panose="020B0604020202020204" pitchFamily="34" charset="0"/>
              </a:rPr>
              <a:t>Definición</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3B20315-D930-670E-3EBB-B0B7A7E1204E}"/>
              </a:ext>
            </a:extLst>
          </p:cNvPr>
          <p:cNvSpPr>
            <a:spLocks noGrp="1"/>
          </p:cNvSpPr>
          <p:nvPr>
            <p:ph sz="quarter" idx="15"/>
          </p:nvPr>
        </p:nvSpPr>
        <p:spPr>
          <a:xfrm>
            <a:off x="6556248" y="2133601"/>
            <a:ext cx="5178552" cy="3047999"/>
          </a:xfrm>
        </p:spPr>
        <p:txBody>
          <a:bodyPr/>
          <a:lstStyle/>
          <a:p>
            <a:pPr marL="0" indent="0">
              <a:buNone/>
            </a:pPr>
            <a:r>
              <a:rPr lang="es-MX" sz="2200" dirty="0">
                <a:latin typeface="Arial" panose="020B0604020202020204" pitchFamily="34" charset="0"/>
                <a:cs typeface="Arial" panose="020B0604020202020204" pitchFamily="34" charset="0"/>
              </a:rPr>
              <a:t>Solución tecnológica diseñada para llevar a cabo todas o algunas de las funciones de selección tradicionalmente realizadas por los suscriptores, reduciendo así la mano de obra, el tiempo y/o los datos necesarios para suscribir una solicitud de Seguro de Vida.</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4614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a table&#10;&#10;Description automatically generated">
            <a:extLst>
              <a:ext uri="{FF2B5EF4-FFF2-40B4-BE49-F238E27FC236}">
                <a16:creationId xmlns:a16="http://schemas.microsoft.com/office/drawing/2014/main" id="{815A989C-7DD3-4DFA-E522-3A0B7DB62ABD}"/>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32713" r="32713"/>
          <a:stretch>
            <a:fillRect/>
          </a:stretch>
        </p:blipFill>
        <p:spPr/>
      </p:pic>
      <p:sp>
        <p:nvSpPr>
          <p:cNvPr id="3" name="Slide Number Placeholder 2">
            <a:extLst>
              <a:ext uri="{FF2B5EF4-FFF2-40B4-BE49-F238E27FC236}">
                <a16:creationId xmlns:a16="http://schemas.microsoft.com/office/drawing/2014/main" id="{47B51C27-4779-9CA3-8929-00DCAE0ED4E8}"/>
              </a:ext>
            </a:extLst>
          </p:cNvPr>
          <p:cNvSpPr>
            <a:spLocks noGrp="1"/>
          </p:cNvSpPr>
          <p:nvPr>
            <p:ph type="sldNum" sz="quarter" idx="12"/>
          </p:nvPr>
        </p:nvSpPr>
        <p:spPr/>
        <p:txBody>
          <a:bodyPr/>
          <a:lstStyle/>
          <a:p>
            <a:fld id="{A7D4F30D-40DB-4D14-92A8-71EC94CA5371}" type="slidenum">
              <a:rPr lang="en-US" smtClean="0"/>
              <a:pPr/>
              <a:t>13</a:t>
            </a:fld>
            <a:endParaRPr lang="en-US"/>
          </a:p>
        </p:txBody>
      </p:sp>
      <p:sp>
        <p:nvSpPr>
          <p:cNvPr id="4" name="Title 3">
            <a:extLst>
              <a:ext uri="{FF2B5EF4-FFF2-40B4-BE49-F238E27FC236}">
                <a16:creationId xmlns:a16="http://schemas.microsoft.com/office/drawing/2014/main" id="{B5BA7A7E-3ECB-3FE8-4067-EEE4F8440FD0}"/>
              </a:ext>
            </a:extLst>
          </p:cNvPr>
          <p:cNvSpPr>
            <a:spLocks noGrp="1"/>
          </p:cNvSpPr>
          <p:nvPr>
            <p:ph type="title"/>
          </p:nvPr>
        </p:nvSpPr>
        <p:spPr/>
        <p:txBody>
          <a:bodyPr/>
          <a:lstStyle/>
          <a:p>
            <a:r>
              <a:rPr lang="es-MX" sz="2400" dirty="0">
                <a:latin typeface="Arial" panose="020B0604020202020204" pitchFamily="34" charset="0"/>
                <a:cs typeface="Arial" panose="020B0604020202020204" pitchFamily="34" charset="0"/>
              </a:rPr>
              <a:t>Evolución de los Sistemas de Suscripción Automatizados</a:t>
            </a:r>
            <a:endParaRPr lang="en-US" sz="24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2B335203-564F-D880-D035-6BB69E0C53A0}"/>
              </a:ext>
            </a:extLst>
          </p:cNvPr>
          <p:cNvSpPr>
            <a:spLocks noGrp="1"/>
          </p:cNvSpPr>
          <p:nvPr>
            <p:ph sz="quarter" idx="22"/>
          </p:nvPr>
        </p:nvSpPr>
        <p:spPr>
          <a:xfrm>
            <a:off x="4645153" y="1624294"/>
            <a:ext cx="4646485" cy="5085788"/>
          </a:xfrm>
        </p:spPr>
        <p:txBody>
          <a:bodyPr/>
          <a:lstStyle/>
          <a:p>
            <a:pPr marL="0" indent="0">
              <a:spcBef>
                <a:spcPts val="600"/>
              </a:spcBef>
              <a:buNone/>
            </a:pPr>
            <a:r>
              <a:rPr lang="en-US" sz="1900" b="1" dirty="0">
                <a:latin typeface="Arial" panose="020B0604020202020204" pitchFamily="34" charset="0"/>
                <a:cs typeface="Arial" panose="020B0604020202020204" pitchFamily="34" charset="0"/>
              </a:rPr>
              <a:t>Primera </a:t>
            </a:r>
            <a:r>
              <a:rPr lang="en-US" sz="1900" b="1" dirty="0" err="1">
                <a:latin typeface="Arial" panose="020B0604020202020204" pitchFamily="34" charset="0"/>
                <a:cs typeface="Arial" panose="020B0604020202020204" pitchFamily="34" charset="0"/>
              </a:rPr>
              <a:t>Generación</a:t>
            </a:r>
            <a:r>
              <a:rPr lang="en-US" sz="1900" dirty="0">
                <a:latin typeface="Arial" panose="020B0604020202020204" pitchFamily="34" charset="0"/>
                <a:cs typeface="Arial" panose="020B0604020202020204" pitchFamily="34" charset="0"/>
              </a:rPr>
              <a:t>: </a:t>
            </a:r>
          </a:p>
          <a:p>
            <a:pPr marL="0" indent="0">
              <a:spcBef>
                <a:spcPts val="600"/>
              </a:spcBef>
              <a:buNone/>
            </a:pPr>
            <a:r>
              <a:rPr lang="es-MX" dirty="0">
                <a:latin typeface="Arial" panose="020B0604020202020204" pitchFamily="34" charset="0"/>
                <a:cs typeface="Arial" panose="020B0604020202020204" pitchFamily="34" charset="0"/>
              </a:rPr>
              <a:t>Creados para proporcionar sistemas básicos de tarificación y gestión de políticas básicas.</a:t>
            </a:r>
          </a:p>
          <a:p>
            <a:pPr marL="0" indent="0">
              <a:spcBef>
                <a:spcPts val="600"/>
              </a:spcBef>
              <a:buNone/>
            </a:pPr>
            <a:endParaRPr lang="en-US" sz="1900" b="1" dirty="0">
              <a:latin typeface="Arial" panose="020B0604020202020204" pitchFamily="34" charset="0"/>
              <a:cs typeface="Arial" panose="020B0604020202020204" pitchFamily="34" charset="0"/>
            </a:endParaRPr>
          </a:p>
          <a:p>
            <a:pPr marL="0" indent="0">
              <a:spcBef>
                <a:spcPts val="600"/>
              </a:spcBef>
              <a:buNone/>
            </a:pPr>
            <a:r>
              <a:rPr lang="en-US" sz="1900" b="1" dirty="0">
                <a:latin typeface="Arial" panose="020B0604020202020204" pitchFamily="34" charset="0"/>
                <a:cs typeface="Arial" panose="020B0604020202020204" pitchFamily="34" charset="0"/>
              </a:rPr>
              <a:t>Segunda </a:t>
            </a:r>
            <a:r>
              <a:rPr lang="en-US" sz="1900" b="1" dirty="0" err="1">
                <a:latin typeface="Arial" panose="020B0604020202020204" pitchFamily="34" charset="0"/>
                <a:cs typeface="Arial" panose="020B0604020202020204" pitchFamily="34" charset="0"/>
              </a:rPr>
              <a:t>Generación</a:t>
            </a:r>
            <a:r>
              <a:rPr lang="en-US" sz="1900" dirty="0">
                <a:latin typeface="Arial" panose="020B0604020202020204" pitchFamily="34" charset="0"/>
                <a:cs typeface="Arial" panose="020B0604020202020204" pitchFamily="34" charset="0"/>
              </a:rPr>
              <a:t>:</a:t>
            </a:r>
          </a:p>
          <a:p>
            <a:pPr marL="0" indent="0">
              <a:spcBef>
                <a:spcPts val="600"/>
              </a:spcBef>
              <a:buNone/>
            </a:pPr>
            <a:r>
              <a:rPr lang="es-MX" dirty="0">
                <a:latin typeface="Arial" panose="020B0604020202020204" pitchFamily="34" charset="0"/>
                <a:cs typeface="Arial" panose="020B0604020202020204" pitchFamily="34" charset="0"/>
              </a:rPr>
              <a:t>Complementan los sistemas </a:t>
            </a:r>
            <a:r>
              <a:rPr lang="es-MX" dirty="0" err="1">
                <a:latin typeface="Arial" panose="020B0604020202020204" pitchFamily="34" charset="0"/>
                <a:cs typeface="Arial" panose="020B0604020202020204" pitchFamily="34" charset="0"/>
              </a:rPr>
              <a:t>core</a:t>
            </a:r>
            <a:r>
              <a:rPr lang="es-MX" dirty="0">
                <a:latin typeface="Arial" panose="020B0604020202020204" pitchFamily="34" charset="0"/>
                <a:cs typeface="Arial" panose="020B0604020202020204" pitchFamily="34" charset="0"/>
              </a:rPr>
              <a:t> y sistemas de gestión de pólizas. Suelen incluir procesos de gestión de documentos y flujos de trabajo.</a:t>
            </a:r>
          </a:p>
          <a:p>
            <a:pPr marL="0" indent="0">
              <a:spcBef>
                <a:spcPts val="600"/>
              </a:spcBef>
              <a:buNone/>
            </a:pPr>
            <a:endParaRPr lang="en-US" sz="1900" b="1" dirty="0">
              <a:latin typeface="Arial" panose="020B0604020202020204" pitchFamily="34" charset="0"/>
              <a:cs typeface="Arial" panose="020B0604020202020204" pitchFamily="34" charset="0"/>
            </a:endParaRPr>
          </a:p>
          <a:p>
            <a:pPr marL="0" indent="0">
              <a:spcBef>
                <a:spcPts val="600"/>
              </a:spcBef>
              <a:buNone/>
            </a:pPr>
            <a:r>
              <a:rPr lang="en-US" sz="1900" b="1" dirty="0" err="1">
                <a:latin typeface="Arial" panose="020B0604020202020204" pitchFamily="34" charset="0"/>
                <a:cs typeface="Arial" panose="020B0604020202020204" pitchFamily="34" charset="0"/>
              </a:rPr>
              <a:t>Tercera</a:t>
            </a:r>
            <a:r>
              <a:rPr lang="en-US" sz="1900" b="1" dirty="0">
                <a:latin typeface="Arial" panose="020B0604020202020204" pitchFamily="34" charset="0"/>
                <a:cs typeface="Arial" panose="020B0604020202020204" pitchFamily="34" charset="0"/>
              </a:rPr>
              <a:t> </a:t>
            </a:r>
            <a:r>
              <a:rPr lang="en-US" sz="1900" b="1" dirty="0" err="1">
                <a:latin typeface="Arial" panose="020B0604020202020204" pitchFamily="34" charset="0"/>
                <a:cs typeface="Arial" panose="020B0604020202020204" pitchFamily="34" charset="0"/>
              </a:rPr>
              <a:t>Generación</a:t>
            </a:r>
            <a:r>
              <a:rPr lang="en-US" sz="1900" dirty="0">
                <a:latin typeface="Arial" panose="020B0604020202020204" pitchFamily="34" charset="0"/>
                <a:cs typeface="Arial" panose="020B0604020202020204" pitchFamily="34" charset="0"/>
              </a:rPr>
              <a:t>:</a:t>
            </a:r>
          </a:p>
          <a:p>
            <a:pPr marL="0" indent="0">
              <a:spcBef>
                <a:spcPts val="600"/>
              </a:spcBef>
              <a:buNone/>
            </a:pPr>
            <a:r>
              <a:rPr lang="es-MX" dirty="0">
                <a:latin typeface="Arial" panose="020B0604020202020204" pitchFamily="34" charset="0"/>
                <a:cs typeface="Arial" panose="020B0604020202020204" pitchFamily="34" charset="0"/>
              </a:rPr>
              <a:t>Una plataforma de </a:t>
            </a:r>
            <a:r>
              <a:rPr lang="es-MX" dirty="0" err="1">
                <a:latin typeface="Arial" panose="020B0604020202020204" pitchFamily="34" charset="0"/>
                <a:cs typeface="Arial" panose="020B0604020202020204" pitchFamily="34" charset="0"/>
              </a:rPr>
              <a:t>big</a:t>
            </a:r>
            <a:r>
              <a:rPr lang="es-MX" dirty="0">
                <a:latin typeface="Arial" panose="020B0604020202020204" pitchFamily="34" charset="0"/>
                <a:cs typeface="Arial" panose="020B0604020202020204" pitchFamily="34" charset="0"/>
              </a:rPr>
              <a:t> data adaptada a la suscripción que puede gestionar toda la información sobre riesgos y clientes e interactuar con las distintas fases del flujo de trabajo de UW.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756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19B3-0DAC-4319-C045-65F04881E5E9}"/>
              </a:ext>
            </a:extLst>
          </p:cNvPr>
          <p:cNvSpPr>
            <a:spLocks noGrp="1"/>
          </p:cNvSpPr>
          <p:nvPr>
            <p:ph type="title"/>
          </p:nvPr>
        </p:nvSpPr>
        <p:spPr>
          <a:xfrm>
            <a:off x="457199" y="454495"/>
            <a:ext cx="11274552" cy="536106"/>
          </a:xfrm>
        </p:spPr>
        <p:txBody>
          <a:bodyPr anchor="t">
            <a:normAutofit/>
          </a:bodyPr>
          <a:lstStyle/>
          <a:p>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Automatizada</a:t>
            </a:r>
            <a:endParaRPr lang="en-US"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DB04505E-E856-B01B-5DEF-DAFD7B16DF2F}"/>
              </a:ext>
            </a:extLst>
          </p:cNvPr>
          <p:cNvSpPr>
            <a:spLocks noGrp="1"/>
          </p:cNvSpPr>
          <p:nvPr>
            <p:ph sz="half" idx="1"/>
          </p:nvPr>
        </p:nvSpPr>
        <p:spPr>
          <a:xfrm>
            <a:off x="457200" y="1828799"/>
            <a:ext cx="5303520" cy="4677893"/>
          </a:xfrm>
        </p:spPr>
        <p:txBody>
          <a:bodyPr/>
          <a:lstStyle/>
          <a:p>
            <a:pPr marL="0" indent="0">
              <a:buNone/>
            </a:pPr>
            <a:r>
              <a:rPr lang="en-US" dirty="0">
                <a:latin typeface="Arial" panose="020B0604020202020204" pitchFamily="34" charset="0"/>
                <a:cs typeface="Arial" panose="020B0604020202020204" pitchFamily="34" charset="0"/>
              </a:rPr>
              <a:t>Mercados Maduros</a:t>
            </a:r>
          </a:p>
          <a:p>
            <a:pPr lvl="1"/>
            <a:r>
              <a:rPr lang="en-US" sz="1900" dirty="0" err="1">
                <a:latin typeface="Arial" panose="020B0604020202020204" pitchFamily="34" charset="0"/>
                <a:cs typeface="Arial" panose="020B0604020202020204" pitchFamily="34" charset="0"/>
              </a:rPr>
              <a:t>Suscripción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dinámica</a:t>
            </a:r>
            <a:r>
              <a:rPr lang="en-US" sz="1900" dirty="0">
                <a:latin typeface="Arial" panose="020B0604020202020204" pitchFamily="34" charset="0"/>
                <a:cs typeface="Arial" panose="020B0604020202020204" pitchFamily="34" charset="0"/>
              </a:rPr>
              <a:t>.</a:t>
            </a:r>
          </a:p>
          <a:p>
            <a:pPr lvl="1"/>
            <a:r>
              <a:rPr lang="es-MX" sz="1900" dirty="0">
                <a:latin typeface="Arial" panose="020B0604020202020204" pitchFamily="34" charset="0"/>
                <a:cs typeface="Arial" panose="020B0604020202020204" pitchFamily="34" charset="0"/>
              </a:rPr>
              <a:t>Permite a los suscriptores especializados centrarse en casos complejos.</a:t>
            </a:r>
          </a:p>
          <a:p>
            <a:pPr lvl="1"/>
            <a:r>
              <a:rPr lang="es-MX" sz="1900" dirty="0">
                <a:latin typeface="Arial" panose="020B0604020202020204" pitchFamily="34" charset="0"/>
                <a:cs typeface="Arial" panose="020B0604020202020204" pitchFamily="34" charset="0"/>
              </a:rPr>
              <a:t>Cumplir las expectativas de servicio de los clientes.</a:t>
            </a:r>
          </a:p>
          <a:p>
            <a:pPr lvl="2"/>
            <a:r>
              <a:rPr lang="es-MX" sz="1900" dirty="0">
                <a:latin typeface="Arial" panose="020B0604020202020204" pitchFamily="34" charset="0"/>
                <a:cs typeface="Arial" panose="020B0604020202020204" pitchFamily="34" charset="0"/>
              </a:rPr>
              <a:t>Reducción del plazo de emisión.</a:t>
            </a:r>
          </a:p>
          <a:p>
            <a:pPr lvl="1"/>
            <a:r>
              <a:rPr lang="es-MX" sz="1900" dirty="0">
                <a:latin typeface="Arial" panose="020B0604020202020204" pitchFamily="34" charset="0"/>
                <a:cs typeface="Arial" panose="020B0604020202020204" pitchFamily="34" charset="0"/>
              </a:rPr>
              <a:t>Reducción de los costos de suscripción.</a:t>
            </a:r>
          </a:p>
          <a:p>
            <a:pPr lvl="1"/>
            <a:r>
              <a:rPr lang="es-MX" sz="1900" dirty="0">
                <a:latin typeface="Arial" panose="020B0604020202020204" pitchFamily="34" charset="0"/>
                <a:cs typeface="Arial" panose="020B0604020202020204" pitchFamily="34" charset="0"/>
              </a:rPr>
              <a:t>Ampliación de la automatización más allá de la aplicación para incluir fuentes de datos alternativas.</a:t>
            </a:r>
          </a:p>
          <a:p>
            <a:pPr lvl="1"/>
            <a:r>
              <a:rPr lang="en-US" sz="1900" dirty="0" err="1">
                <a:latin typeface="Arial" panose="020B0604020202020204" pitchFamily="34" charset="0"/>
                <a:cs typeface="Arial" panose="020B0604020202020204" pitchFamily="34" charset="0"/>
              </a:rPr>
              <a:t>Facilitar</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entornos</a:t>
            </a:r>
            <a:r>
              <a:rPr lang="en-US" sz="1900" dirty="0">
                <a:latin typeface="Arial" panose="020B0604020202020204" pitchFamily="34" charset="0"/>
                <a:cs typeface="Arial" panose="020B0604020202020204" pitchFamily="34" charset="0"/>
              </a:rPr>
              <a:t> de </a:t>
            </a:r>
            <a:r>
              <a:rPr lang="en-US" sz="1900" dirty="0" err="1">
                <a:latin typeface="Arial" panose="020B0604020202020204" pitchFamily="34" charset="0"/>
                <a:cs typeface="Arial" panose="020B0604020202020204" pitchFamily="34" charset="0"/>
              </a:rPr>
              <a:t>trabajo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híbridos</a:t>
            </a:r>
            <a:r>
              <a:rPr lang="en-US" sz="1900" dirty="0">
                <a:latin typeface="Arial" panose="020B0604020202020204" pitchFamily="34" charset="0"/>
                <a:cs typeface="Arial" panose="020B0604020202020204" pitchFamily="34" charset="0"/>
              </a:rPr>
              <a:t>.</a:t>
            </a:r>
          </a:p>
          <a:p>
            <a:endParaRPr lang="en-US" dirty="0"/>
          </a:p>
          <a:p>
            <a:endParaRPr lang="en-US" dirty="0"/>
          </a:p>
        </p:txBody>
      </p:sp>
      <p:pic>
        <p:nvPicPr>
          <p:cNvPr id="8" name="Content Placeholder 7">
            <a:extLst>
              <a:ext uri="{FF2B5EF4-FFF2-40B4-BE49-F238E27FC236}">
                <a16:creationId xmlns:a16="http://schemas.microsoft.com/office/drawing/2014/main" id="{4F0D5378-B55C-6E06-4AA8-1FA325DEDC2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522" r="8021" b="1"/>
          <a:stretch/>
        </p:blipFill>
        <p:spPr>
          <a:xfrm>
            <a:off x="6431280" y="1828800"/>
            <a:ext cx="5303520" cy="4046993"/>
          </a:xfrm>
          <a:prstGeom prst="roundRect">
            <a:avLst>
              <a:gd name="adj" fmla="val 16667"/>
            </a:avLst>
          </a:prstGeom>
          <a:ln>
            <a:noFill/>
          </a:ln>
          <a:effectLst>
            <a:outerShdw blurRad="50800" dist="38100" dir="13500000" algn="b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lide Number Placeholder 4">
            <a:extLst>
              <a:ext uri="{FF2B5EF4-FFF2-40B4-BE49-F238E27FC236}">
                <a16:creationId xmlns:a16="http://schemas.microsoft.com/office/drawing/2014/main" id="{67B150A4-A1E4-37AC-1DBB-2E0A9A21DD72}"/>
              </a:ext>
            </a:extLst>
          </p:cNvPr>
          <p:cNvSpPr>
            <a:spLocks noGrp="1"/>
          </p:cNvSpPr>
          <p:nvPr>
            <p:ph type="sldNum" sz="quarter" idx="12"/>
          </p:nvPr>
        </p:nvSpPr>
        <p:spPr>
          <a:xfrm>
            <a:off x="455245" y="6355080"/>
            <a:ext cx="381001" cy="151613"/>
          </a:xfrm>
        </p:spPr>
        <p:txBody>
          <a:bodyPr anchor="b">
            <a:normAutofit/>
          </a:bodyPr>
          <a:lstStyle/>
          <a:p>
            <a:pPr>
              <a:spcAft>
                <a:spcPts val="600"/>
              </a:spcAft>
            </a:pPr>
            <a:fld id="{4B66793B-AAAD-40B1-80CA-602F92A20344}" type="slidenum">
              <a:rPr lang="en-US" smtClean="0"/>
              <a:pPr>
                <a:spcAft>
                  <a:spcPts val="600"/>
                </a:spcAft>
              </a:pPr>
              <a:t>14</a:t>
            </a:fld>
            <a:endParaRPr lang="en-US"/>
          </a:p>
        </p:txBody>
      </p:sp>
      <p:sp>
        <p:nvSpPr>
          <p:cNvPr id="6" name="Text Placeholder 5">
            <a:extLst>
              <a:ext uri="{FF2B5EF4-FFF2-40B4-BE49-F238E27FC236}">
                <a16:creationId xmlns:a16="http://schemas.microsoft.com/office/drawing/2014/main" id="{965AC071-861C-3890-2B7C-5855FD47550B}"/>
              </a:ext>
            </a:extLst>
          </p:cNvPr>
          <p:cNvSpPr>
            <a:spLocks noGrp="1"/>
          </p:cNvSpPr>
          <p:nvPr>
            <p:ph type="body" sz="quarter" idx="13"/>
          </p:nvPr>
        </p:nvSpPr>
        <p:spPr>
          <a:xfrm>
            <a:off x="457199" y="998773"/>
            <a:ext cx="11277602" cy="416352"/>
          </a:xfrm>
        </p:spPr>
        <p:txBody>
          <a:bodyPr>
            <a:normAutofit/>
          </a:bodyPr>
          <a:lstStyle/>
          <a:p>
            <a:pPr>
              <a:spcAft>
                <a:spcPts val="600"/>
              </a:spcAft>
            </a:pPr>
            <a:r>
              <a:rPr lang="es-MX" dirty="0">
                <a:latin typeface="Arial" panose="020B0604020202020204" pitchFamily="34" charset="0"/>
                <a:cs typeface="Arial" panose="020B0604020202020204" pitchFamily="34" charset="0"/>
              </a:rPr>
              <a:t>Aprendizajes de implementaciones en todo el mundo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11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19B3-0DAC-4319-C045-65F04881E5E9}"/>
              </a:ext>
            </a:extLst>
          </p:cNvPr>
          <p:cNvSpPr>
            <a:spLocks noGrp="1"/>
          </p:cNvSpPr>
          <p:nvPr>
            <p:ph type="title"/>
          </p:nvPr>
        </p:nvSpPr>
        <p:spPr>
          <a:xfrm>
            <a:off x="457199" y="454495"/>
            <a:ext cx="11274552" cy="536106"/>
          </a:xfrm>
        </p:spPr>
        <p:txBody>
          <a:bodyPr anchor="t">
            <a:normAutofit/>
          </a:bodyPr>
          <a:lstStyle/>
          <a:p>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Automatizada</a:t>
            </a:r>
            <a:endParaRPr lang="en-US"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DB04505E-E856-B01B-5DEF-DAFD7B16DF2F}"/>
              </a:ext>
            </a:extLst>
          </p:cNvPr>
          <p:cNvSpPr>
            <a:spLocks noGrp="1"/>
          </p:cNvSpPr>
          <p:nvPr>
            <p:ph sz="half" idx="1"/>
          </p:nvPr>
        </p:nvSpPr>
        <p:spPr>
          <a:xfrm>
            <a:off x="457200" y="1828800"/>
            <a:ext cx="5303520" cy="4046993"/>
          </a:xfrm>
        </p:spPr>
        <p:txBody>
          <a:bodyPr/>
          <a:lstStyle/>
          <a:p>
            <a:r>
              <a:rPr lang="en-US" dirty="0">
                <a:latin typeface="Arial" panose="020B0604020202020204" pitchFamily="34" charset="0"/>
                <a:cs typeface="Arial" panose="020B0604020202020204" pitchFamily="34" charset="0"/>
              </a:rPr>
              <a:t>Mercados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Desarrollo</a:t>
            </a:r>
          </a:p>
          <a:p>
            <a:pPr lvl="1"/>
            <a:endParaRPr lang="en-US" sz="1400" dirty="0">
              <a:latin typeface="Arial" panose="020B0604020202020204" pitchFamily="34" charset="0"/>
              <a:cs typeface="Arial" panose="020B0604020202020204" pitchFamily="34" charset="0"/>
            </a:endParaRPr>
          </a:p>
          <a:p>
            <a:pPr lvl="1"/>
            <a:r>
              <a:rPr lang="es-MX" dirty="0">
                <a:latin typeface="Arial" panose="020B0604020202020204" pitchFamily="34" charset="0"/>
                <a:cs typeface="Arial" panose="020B0604020202020204" pitchFamily="34" charset="0"/>
              </a:rPr>
              <a:t>Implementación de la suscripción automatizada para facilitar un crecimiento más rápido.</a:t>
            </a:r>
          </a:p>
          <a:p>
            <a:pPr lvl="1"/>
            <a:r>
              <a:rPr lang="es-MX" dirty="0">
                <a:latin typeface="Arial" panose="020B0604020202020204" pitchFamily="34" charset="0"/>
                <a:cs typeface="Arial" panose="020B0604020202020204" pitchFamily="34" charset="0"/>
              </a:rPr>
              <a:t>La automatización resuelve los cuellos de botella de fin de mes.</a:t>
            </a:r>
          </a:p>
          <a:p>
            <a:pPr lvl="1"/>
            <a:r>
              <a:rPr lang="es-MX" dirty="0">
                <a:latin typeface="Arial" panose="020B0604020202020204" pitchFamily="34" charset="0"/>
                <a:cs typeface="Arial" panose="020B0604020202020204" pitchFamily="34" charset="0"/>
              </a:rPr>
              <a:t>Cumplir las expectativas de servicio de los clientes.</a:t>
            </a:r>
            <a:endParaRPr lang="en-US" dirty="0">
              <a:latin typeface="Arial" panose="020B0604020202020204" pitchFamily="34" charset="0"/>
              <a:cs typeface="Arial" panose="020B0604020202020204" pitchFamily="34" charset="0"/>
            </a:endParaRPr>
          </a:p>
          <a:p>
            <a:pPr lvl="1"/>
            <a:endParaRPr lang="en-US" dirty="0"/>
          </a:p>
          <a:p>
            <a:endParaRPr lang="en-US" dirty="0"/>
          </a:p>
          <a:p>
            <a:endParaRPr lang="en-US" dirty="0"/>
          </a:p>
        </p:txBody>
      </p:sp>
      <p:pic>
        <p:nvPicPr>
          <p:cNvPr id="8" name="Content Placeholder 7">
            <a:extLst>
              <a:ext uri="{FF2B5EF4-FFF2-40B4-BE49-F238E27FC236}">
                <a16:creationId xmlns:a16="http://schemas.microsoft.com/office/drawing/2014/main" id="{4F0D5378-B55C-6E06-4AA8-1FA325DEDC2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4333" r="14333"/>
          <a:stretch/>
        </p:blipFill>
        <p:spPr>
          <a:xfrm>
            <a:off x="6428231" y="1590675"/>
            <a:ext cx="5303520" cy="4046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olSlant"/>
            <a:contourClr>
              <a:srgbClr val="969696"/>
            </a:contourClr>
          </a:sp3d>
        </p:spPr>
      </p:pic>
      <p:sp>
        <p:nvSpPr>
          <p:cNvPr id="5" name="Slide Number Placeholder 4">
            <a:extLst>
              <a:ext uri="{FF2B5EF4-FFF2-40B4-BE49-F238E27FC236}">
                <a16:creationId xmlns:a16="http://schemas.microsoft.com/office/drawing/2014/main" id="{67B150A4-A1E4-37AC-1DBB-2E0A9A21DD72}"/>
              </a:ext>
            </a:extLst>
          </p:cNvPr>
          <p:cNvSpPr>
            <a:spLocks noGrp="1"/>
          </p:cNvSpPr>
          <p:nvPr>
            <p:ph type="sldNum" sz="quarter" idx="12"/>
          </p:nvPr>
        </p:nvSpPr>
        <p:spPr>
          <a:xfrm>
            <a:off x="455245" y="6355080"/>
            <a:ext cx="381001" cy="151613"/>
          </a:xfrm>
        </p:spPr>
        <p:txBody>
          <a:bodyPr anchor="b">
            <a:normAutofit/>
          </a:bodyPr>
          <a:lstStyle/>
          <a:p>
            <a:pPr>
              <a:spcAft>
                <a:spcPts val="600"/>
              </a:spcAft>
            </a:pPr>
            <a:fld id="{4B66793B-AAAD-40B1-80CA-602F92A20344}" type="slidenum">
              <a:rPr lang="en-US" smtClean="0"/>
              <a:pPr>
                <a:spcAft>
                  <a:spcPts val="600"/>
                </a:spcAft>
              </a:pPr>
              <a:t>15</a:t>
            </a:fld>
            <a:endParaRPr lang="en-US"/>
          </a:p>
        </p:txBody>
      </p:sp>
      <p:sp>
        <p:nvSpPr>
          <p:cNvPr id="6" name="Text Placeholder 5">
            <a:extLst>
              <a:ext uri="{FF2B5EF4-FFF2-40B4-BE49-F238E27FC236}">
                <a16:creationId xmlns:a16="http://schemas.microsoft.com/office/drawing/2014/main" id="{965AC071-861C-3890-2B7C-5855FD47550B}"/>
              </a:ext>
            </a:extLst>
          </p:cNvPr>
          <p:cNvSpPr>
            <a:spLocks noGrp="1"/>
          </p:cNvSpPr>
          <p:nvPr>
            <p:ph type="body" sz="quarter" idx="13"/>
          </p:nvPr>
        </p:nvSpPr>
        <p:spPr>
          <a:xfrm>
            <a:off x="457199" y="998773"/>
            <a:ext cx="11277602" cy="416352"/>
          </a:xfrm>
        </p:spPr>
        <p:txBody>
          <a:bodyPr>
            <a:normAutofit/>
          </a:bodyPr>
          <a:lstStyle/>
          <a:p>
            <a:pPr>
              <a:spcAft>
                <a:spcPts val="600"/>
              </a:spcAft>
            </a:pPr>
            <a:r>
              <a:rPr lang="es-MX" dirty="0">
                <a:latin typeface="Arial" panose="020B0604020202020204" pitchFamily="34" charset="0"/>
                <a:cs typeface="Arial" panose="020B0604020202020204" pitchFamily="34" charset="0"/>
              </a:rPr>
              <a:t>Aprendizajes de implementaciones en todo el mundo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16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4DD236-A177-673C-40AC-759EDA29E32F}"/>
              </a:ext>
            </a:extLst>
          </p:cNvPr>
          <p:cNvSpPr>
            <a:spLocks noGrp="1"/>
          </p:cNvSpPr>
          <p:nvPr>
            <p:ph type="sldNum" sz="quarter" idx="12"/>
          </p:nvPr>
        </p:nvSpPr>
        <p:spPr/>
        <p:txBody>
          <a:bodyPr/>
          <a:lstStyle/>
          <a:p>
            <a:fld id="{5E8AEAB1-F029-41BB-8FE3-3D1633B1B83B}" type="slidenum">
              <a:rPr lang="en-US" smtClean="0"/>
              <a:t>16</a:t>
            </a:fld>
            <a:endParaRPr lang="en-US"/>
          </a:p>
        </p:txBody>
      </p:sp>
      <p:sp>
        <p:nvSpPr>
          <p:cNvPr id="3" name="Title 2">
            <a:extLst>
              <a:ext uri="{FF2B5EF4-FFF2-40B4-BE49-F238E27FC236}">
                <a16:creationId xmlns:a16="http://schemas.microsoft.com/office/drawing/2014/main" id="{2842E8FD-97D0-4E7F-A2DD-7A63407CCE14}"/>
              </a:ext>
            </a:extLst>
          </p:cNvPr>
          <p:cNvSpPr>
            <a:spLocks noGrp="1"/>
          </p:cNvSpPr>
          <p:nvPr>
            <p:ph type="title"/>
          </p:nvPr>
        </p:nvSpPr>
        <p:spPr>
          <a:xfrm>
            <a:off x="457199" y="502919"/>
            <a:ext cx="11274552" cy="536106"/>
          </a:xfrm>
        </p:spPr>
        <p:txBody>
          <a:bodyPr/>
          <a:lstStyle/>
          <a:p>
            <a:r>
              <a:rPr lang="es-MX" sz="2800" dirty="0">
                <a:latin typeface="Arial" panose="020B0604020202020204" pitchFamily="34" charset="0"/>
                <a:cs typeface="Arial" panose="020B0604020202020204" pitchFamily="34" charset="0"/>
              </a:rPr>
              <a:t>Principales Ventajas de un Sistema de Suscripción Automatizado</a:t>
            </a:r>
            <a:endParaRPr lang="en-US" sz="28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0AC76DD2-24CA-E4CB-5B88-56696E7128B3}"/>
              </a:ext>
            </a:extLst>
          </p:cNvPr>
          <p:cNvSpPr>
            <a:spLocks noGrp="1"/>
          </p:cNvSpPr>
          <p:nvPr>
            <p:ph idx="1"/>
          </p:nvPr>
        </p:nvSpPr>
        <p:spPr>
          <a:xfrm>
            <a:off x="457200" y="1770062"/>
            <a:ext cx="11274551" cy="4041775"/>
          </a:xfrm>
        </p:spPr>
        <p:txBody>
          <a:bodyPr/>
          <a:lstStyle/>
          <a:p>
            <a:r>
              <a:rPr lang="es-MX" sz="2000" dirty="0">
                <a:latin typeface="Arial" panose="020B0604020202020204" pitchFamily="34" charset="0"/>
                <a:cs typeface="Arial" panose="020B0604020202020204" pitchFamily="34" charset="0"/>
              </a:rPr>
              <a:t>Atraer más clientes con una experiencia digital (satisfacer las cambiantes expectativas de los clientes después de COVID).</a:t>
            </a:r>
          </a:p>
          <a:p>
            <a:pPr lvl="1"/>
            <a:r>
              <a:rPr lang="en-US" dirty="0">
                <a:latin typeface="Arial" panose="020B0604020202020204" pitchFamily="34" charset="0"/>
                <a:cs typeface="Arial" panose="020B0604020202020204" pitchFamily="34" charset="0"/>
              </a:rPr>
              <a:t>Las </a:t>
            </a:r>
            <a:r>
              <a:rPr lang="en-US" dirty="0" err="1">
                <a:latin typeface="Arial" panose="020B0604020202020204" pitchFamily="34" charset="0"/>
                <a:cs typeface="Arial" panose="020B0604020202020204" pitchFamily="34" charset="0"/>
              </a:rPr>
              <a:t>Aseguradoras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deben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adaptarse</a:t>
            </a:r>
            <a:r>
              <a:rPr lang="en-US" dirty="0">
                <a:latin typeface="Arial" panose="020B0604020202020204" pitchFamily="34" charset="0"/>
                <a:cs typeface="Arial" panose="020B0604020202020204" pitchFamily="34" charset="0"/>
              </a:rPr>
              <a:t> a las </a:t>
            </a:r>
            <a:r>
              <a:rPr lang="en-US" dirty="0" err="1">
                <a:latin typeface="Arial" panose="020B0604020202020204" pitchFamily="34" charset="0"/>
                <a:cs typeface="Arial" panose="020B0604020202020204" pitchFamily="34" charset="0"/>
              </a:rPr>
              <a:t>demandas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cambiantes</a:t>
            </a:r>
            <a:r>
              <a:rPr lang="en-US" dirty="0">
                <a:latin typeface="Arial" panose="020B0604020202020204" pitchFamily="34" charset="0"/>
                <a:cs typeface="Arial" panose="020B0604020202020204" pitchFamily="34" charset="0"/>
              </a:rPr>
              <a:t>.</a:t>
            </a:r>
          </a:p>
          <a:p>
            <a:r>
              <a:rPr lang="en-US" sz="2000" dirty="0" err="1">
                <a:latin typeface="Arial" panose="020B0604020202020204" pitchFamily="34" charset="0"/>
                <a:cs typeface="Arial" panose="020B0604020202020204" pitchFamily="34" charset="0"/>
              </a:rPr>
              <a:t>Mejorar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índices</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venta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reduciendo</a:t>
            </a:r>
            <a:r>
              <a:rPr lang="en-US" sz="2000" dirty="0">
                <a:latin typeface="Arial" panose="020B0604020202020204" pitchFamily="34" charset="0"/>
                <a:cs typeface="Arial" panose="020B0604020202020204" pitchFamily="34" charset="0"/>
              </a:rPr>
              <a:t> barreras de entrada.</a:t>
            </a:r>
          </a:p>
          <a:p>
            <a:pPr lvl="1"/>
            <a:r>
              <a:rPr lang="en-US" dirty="0" err="1">
                <a:latin typeface="Arial" panose="020B0604020202020204" pitchFamily="34" charset="0"/>
                <a:cs typeface="Arial" panose="020B0604020202020204" pitchFamily="34" charset="0"/>
              </a:rPr>
              <a:t>Mejorar</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velocidad</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procesos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semanas</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minutos</a:t>
            </a:r>
            <a:r>
              <a:rPr lang="en-US" dirty="0">
                <a:latin typeface="Arial" panose="020B0604020202020204" pitchFamily="34" charset="0"/>
                <a:cs typeface="Arial" panose="020B0604020202020204" pitchFamily="34" charset="0"/>
              </a:rPr>
              <a:t>. </a:t>
            </a:r>
          </a:p>
          <a:p>
            <a:r>
              <a:rPr lang="en-US" sz="2000" dirty="0" err="1">
                <a:latin typeface="Arial" panose="020B0604020202020204" pitchFamily="34" charset="0"/>
                <a:cs typeface="Arial" panose="020B0604020202020204" pitchFamily="34" charset="0"/>
              </a:rPr>
              <a:t>Reducción</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errores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humanos</a:t>
            </a:r>
            <a:r>
              <a:rPr lang="en-US" sz="2000" dirty="0">
                <a:latin typeface="Arial" panose="020B0604020202020204" pitchFamily="34" charset="0"/>
                <a:cs typeface="Arial" panose="020B0604020202020204" pitchFamily="34" charset="0"/>
              </a:rPr>
              <a:t> y </a:t>
            </a:r>
            <a:r>
              <a:rPr lang="en-US" sz="2000" dirty="0" err="1">
                <a:latin typeface="Arial" panose="020B0604020202020204" pitchFamily="34" charset="0"/>
                <a:cs typeface="Arial" panose="020B0604020202020204" pitchFamily="34" charset="0"/>
              </a:rPr>
              <a:t>discriminación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mediante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decisiones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basadas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datos</a:t>
            </a:r>
            <a:r>
              <a:rPr lang="en-US" sz="2000" dirty="0">
                <a:latin typeface="Arial" panose="020B0604020202020204" pitchFamily="34" charset="0"/>
                <a:cs typeface="Arial" panose="020B0604020202020204" pitchFamily="34" charset="0"/>
              </a:rPr>
              <a:t>.</a:t>
            </a:r>
          </a:p>
          <a:p>
            <a:r>
              <a:rPr lang="es-MX" sz="2000" dirty="0">
                <a:latin typeface="Arial" panose="020B0604020202020204" pitchFamily="34" charset="0"/>
                <a:cs typeface="Arial" panose="020B0604020202020204" pitchFamily="34" charset="0"/>
              </a:rPr>
              <a:t>Mejora la eficiencia interna facilitando el enfoque en el valor agregado.</a:t>
            </a:r>
          </a:p>
          <a:p>
            <a:r>
              <a:rPr lang="en-US" sz="2000" dirty="0" err="1">
                <a:latin typeface="Arial" panose="020B0604020202020204" pitchFamily="34" charset="0"/>
                <a:cs typeface="Arial" panose="020B0604020202020204" pitchFamily="34" charset="0"/>
              </a:rPr>
              <a:t>Implementación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rápida</a:t>
            </a:r>
            <a:r>
              <a:rPr lang="en-US" sz="2000" dirty="0">
                <a:latin typeface="Arial" panose="020B0604020202020204" pitchFamily="34" charset="0"/>
                <a:cs typeface="Arial" panose="020B0604020202020204" pitchFamily="34" charset="0"/>
              </a:rPr>
              <a:t> “plug and play” gracias a las </a:t>
            </a:r>
            <a:r>
              <a:rPr lang="en-US" sz="2000" dirty="0" err="1">
                <a:latin typeface="Arial" panose="020B0604020202020204" pitchFamily="34" charset="0"/>
                <a:cs typeface="Arial" panose="020B0604020202020204" pitchFamily="34" charset="0"/>
              </a:rPr>
              <a:t>nuevas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herramientas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digitales</a:t>
            </a:r>
            <a:r>
              <a:rPr lang="en-US" sz="2000" dirty="0">
                <a:latin typeface="Arial" panose="020B0604020202020204" pitchFamily="34" charset="0"/>
                <a:cs typeface="Arial" panose="020B0604020202020204" pitchFamily="34" charset="0"/>
              </a:rPr>
              <a:t>.</a:t>
            </a:r>
          </a:p>
          <a:p>
            <a:pPr marL="457200" lvl="1" indent="0">
              <a:buNone/>
            </a:pPr>
            <a:endParaRPr lang="en-US" dirty="0"/>
          </a:p>
        </p:txBody>
      </p:sp>
    </p:spTree>
    <p:extLst>
      <p:ext uri="{BB962C8B-B14F-4D97-AF65-F5344CB8AC3E}">
        <p14:creationId xmlns:p14="http://schemas.microsoft.com/office/powerpoint/2010/main" val="3346999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E2AE10-72DB-1134-0167-C85988828CCB}"/>
              </a:ext>
            </a:extLst>
          </p:cNvPr>
          <p:cNvSpPr>
            <a:spLocks noGrp="1"/>
          </p:cNvSpPr>
          <p:nvPr>
            <p:ph type="sldNum" sz="quarter" idx="16"/>
          </p:nvPr>
        </p:nvSpPr>
        <p:spPr/>
        <p:txBody>
          <a:bodyPr/>
          <a:lstStyle/>
          <a:p>
            <a:fld id="{A7D4F30D-40DB-4D14-92A8-71EC94CA5371}" type="slidenum">
              <a:rPr lang="en-US" smtClean="0"/>
              <a:pPr/>
              <a:t>17</a:t>
            </a:fld>
            <a:endParaRPr lang="en-US"/>
          </a:p>
        </p:txBody>
      </p:sp>
      <p:sp>
        <p:nvSpPr>
          <p:cNvPr id="3" name="Text Placeholder 2">
            <a:extLst>
              <a:ext uri="{FF2B5EF4-FFF2-40B4-BE49-F238E27FC236}">
                <a16:creationId xmlns:a16="http://schemas.microsoft.com/office/drawing/2014/main" id="{D7A5F28D-D8FE-B151-E92A-E04C61D44AC1}"/>
              </a:ext>
            </a:extLst>
          </p:cNvPr>
          <p:cNvSpPr>
            <a:spLocks noGrp="1"/>
          </p:cNvSpPr>
          <p:nvPr>
            <p:ph type="body" sz="quarter" idx="13"/>
          </p:nvPr>
        </p:nvSpPr>
        <p:spPr/>
        <p:txBody>
          <a:bodyPr/>
          <a:lstStyle/>
          <a:p>
            <a:r>
              <a:rPr lang="en-US" dirty="0" err="1">
                <a:latin typeface="Arial" panose="020B0604020202020204" pitchFamily="34" charset="0"/>
                <a:cs typeface="Arial" panose="020B0604020202020204" pitchFamily="34" charset="0"/>
              </a:rPr>
              <a:t>Análisis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Datos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73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52FD71-493C-8765-22DA-9DB38C698CE1}"/>
              </a:ext>
            </a:extLst>
          </p:cNvPr>
          <p:cNvSpPr>
            <a:spLocks noGrp="1"/>
          </p:cNvSpPr>
          <p:nvPr>
            <p:ph type="sldNum" sz="quarter" idx="12"/>
          </p:nvPr>
        </p:nvSpPr>
        <p:spPr/>
        <p:txBody>
          <a:bodyPr/>
          <a:lstStyle/>
          <a:p>
            <a:fld id="{5E8AEAB1-F029-41BB-8FE3-3D1633B1B83B}" type="slidenum">
              <a:rPr lang="en-US" smtClean="0"/>
              <a:t>18</a:t>
            </a:fld>
            <a:endParaRPr lang="en-US"/>
          </a:p>
        </p:txBody>
      </p:sp>
      <p:sp>
        <p:nvSpPr>
          <p:cNvPr id="3" name="Title 2">
            <a:extLst>
              <a:ext uri="{FF2B5EF4-FFF2-40B4-BE49-F238E27FC236}">
                <a16:creationId xmlns:a16="http://schemas.microsoft.com/office/drawing/2014/main" id="{28657B6F-37BB-F90F-D6A5-FFB8FFC48DF2}"/>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Análisis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Datos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Seguros</a:t>
            </a:r>
            <a:endParaRPr lang="en-US"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26363834-D3EA-6A83-F767-1FCD4A5A3B33}"/>
              </a:ext>
            </a:extLst>
          </p:cNvPr>
          <p:cNvGrpSpPr/>
          <p:nvPr/>
        </p:nvGrpSpPr>
        <p:grpSpPr>
          <a:xfrm>
            <a:off x="7449229" y="2571354"/>
            <a:ext cx="747037" cy="798319"/>
            <a:chOff x="2122488" y="1708151"/>
            <a:chExt cx="450850" cy="444500"/>
          </a:xfrm>
        </p:grpSpPr>
        <p:sp>
          <p:nvSpPr>
            <p:cNvPr id="12" name="Freeform 96">
              <a:extLst>
                <a:ext uri="{FF2B5EF4-FFF2-40B4-BE49-F238E27FC236}">
                  <a16:creationId xmlns:a16="http://schemas.microsoft.com/office/drawing/2014/main" id="{85D9A162-3DA9-8028-65EB-8FAA16ADEC06}"/>
                </a:ext>
              </a:extLst>
            </p:cNvPr>
            <p:cNvSpPr>
              <a:spLocks noEditPoints="1"/>
            </p:cNvSpPr>
            <p:nvPr/>
          </p:nvSpPr>
          <p:spPr bwMode="auto">
            <a:xfrm>
              <a:off x="2122488" y="1708151"/>
              <a:ext cx="450850" cy="444500"/>
            </a:xfrm>
            <a:custGeom>
              <a:avLst/>
              <a:gdLst>
                <a:gd name="T0" fmla="*/ 394 w 413"/>
                <a:gd name="T1" fmla="*/ 60 h 406"/>
                <a:gd name="T2" fmla="*/ 196 w 413"/>
                <a:gd name="T3" fmla="*/ 60 h 406"/>
                <a:gd name="T4" fmla="*/ 27 w 413"/>
                <a:gd name="T5" fmla="*/ 118 h 406"/>
                <a:gd name="T6" fmla="*/ 20 w 413"/>
                <a:gd name="T7" fmla="*/ 367 h 406"/>
                <a:gd name="T8" fmla="*/ 0 w 413"/>
                <a:gd name="T9" fmla="*/ 373 h 406"/>
                <a:gd name="T10" fmla="*/ 7 w 413"/>
                <a:gd name="T11" fmla="*/ 406 h 406"/>
                <a:gd name="T12" fmla="*/ 341 w 413"/>
                <a:gd name="T13" fmla="*/ 400 h 406"/>
                <a:gd name="T14" fmla="*/ 334 w 413"/>
                <a:gd name="T15" fmla="*/ 367 h 406"/>
                <a:gd name="T16" fmla="*/ 321 w 413"/>
                <a:gd name="T17" fmla="*/ 258 h 406"/>
                <a:gd name="T18" fmla="*/ 208 w 413"/>
                <a:gd name="T19" fmla="*/ 66 h 406"/>
                <a:gd name="T20" fmla="*/ 383 w 413"/>
                <a:gd name="T21" fmla="*/ 66 h 406"/>
                <a:gd name="T22" fmla="*/ 295 w 413"/>
                <a:gd name="T23" fmla="*/ 271 h 406"/>
                <a:gd name="T24" fmla="*/ 208 w 413"/>
                <a:gd name="T25" fmla="*/ 66 h 406"/>
                <a:gd name="T26" fmla="*/ 230 w 413"/>
                <a:gd name="T27" fmla="*/ 288 h 406"/>
                <a:gd name="T28" fmla="*/ 282 w 413"/>
                <a:gd name="T29" fmla="*/ 327 h 406"/>
                <a:gd name="T30" fmla="*/ 164 w 413"/>
                <a:gd name="T31" fmla="*/ 327 h 406"/>
                <a:gd name="T32" fmla="*/ 217 w 413"/>
                <a:gd name="T33" fmla="*/ 288 h 406"/>
                <a:gd name="T34" fmla="*/ 164 w 413"/>
                <a:gd name="T35" fmla="*/ 327 h 406"/>
                <a:gd name="T36" fmla="*/ 261 w 413"/>
                <a:gd name="T37" fmla="*/ 248 h 406"/>
                <a:gd name="T38" fmla="*/ 243 w 413"/>
                <a:gd name="T39" fmla="*/ 236 h 406"/>
                <a:gd name="T40" fmla="*/ 204 w 413"/>
                <a:gd name="T41" fmla="*/ 172 h 406"/>
                <a:gd name="T42" fmla="*/ 112 w 413"/>
                <a:gd name="T43" fmla="*/ 183 h 406"/>
                <a:gd name="T44" fmla="*/ 195 w 413"/>
                <a:gd name="T45" fmla="*/ 157 h 406"/>
                <a:gd name="T46" fmla="*/ 186 w 413"/>
                <a:gd name="T47" fmla="*/ 131 h 406"/>
                <a:gd name="T48" fmla="*/ 105 w 413"/>
                <a:gd name="T49" fmla="*/ 144 h 406"/>
                <a:gd name="T50" fmla="*/ 99 w 413"/>
                <a:gd name="T51" fmla="*/ 157 h 406"/>
                <a:gd name="T52" fmla="*/ 33 w 413"/>
                <a:gd name="T53" fmla="*/ 131 h 406"/>
                <a:gd name="T54" fmla="*/ 33 w 413"/>
                <a:gd name="T55" fmla="*/ 170 h 406"/>
                <a:gd name="T56" fmla="*/ 99 w 413"/>
                <a:gd name="T57" fmla="*/ 190 h 406"/>
                <a:gd name="T58" fmla="*/ 223 w 413"/>
                <a:gd name="T59" fmla="*/ 196 h 406"/>
                <a:gd name="T60" fmla="*/ 230 w 413"/>
                <a:gd name="T61" fmla="*/ 236 h 406"/>
                <a:gd name="T62" fmla="*/ 269 w 413"/>
                <a:gd name="T63" fmla="*/ 258 h 406"/>
                <a:gd name="T64" fmla="*/ 158 w 413"/>
                <a:gd name="T65" fmla="*/ 275 h 406"/>
                <a:gd name="T66" fmla="*/ 151 w 413"/>
                <a:gd name="T67" fmla="*/ 327 h 406"/>
                <a:gd name="T68" fmla="*/ 138 w 413"/>
                <a:gd name="T69" fmla="*/ 282 h 406"/>
                <a:gd name="T70" fmla="*/ 53 w 413"/>
                <a:gd name="T71" fmla="*/ 275 h 406"/>
                <a:gd name="T72" fmla="*/ 46 w 413"/>
                <a:gd name="T73" fmla="*/ 367 h 406"/>
                <a:gd name="T74" fmla="*/ 33 w 413"/>
                <a:gd name="T75" fmla="*/ 170 h 406"/>
                <a:gd name="T76" fmla="*/ 59 w 413"/>
                <a:gd name="T77" fmla="*/ 314 h 406"/>
                <a:gd name="T78" fmla="*/ 125 w 413"/>
                <a:gd name="T79" fmla="*/ 367 h 406"/>
                <a:gd name="T80" fmla="*/ 125 w 413"/>
                <a:gd name="T81" fmla="*/ 301 h 406"/>
                <a:gd name="T82" fmla="*/ 59 w 413"/>
                <a:gd name="T83" fmla="*/ 288 h 406"/>
                <a:gd name="T84" fmla="*/ 125 w 413"/>
                <a:gd name="T85" fmla="*/ 301 h 406"/>
                <a:gd name="T86" fmla="*/ 13 w 413"/>
                <a:gd name="T87" fmla="*/ 393 h 406"/>
                <a:gd name="T88" fmla="*/ 328 w 413"/>
                <a:gd name="T89" fmla="*/ 380 h 406"/>
                <a:gd name="T90" fmla="*/ 138 w 413"/>
                <a:gd name="T91" fmla="*/ 367 h 406"/>
                <a:gd name="T92" fmla="*/ 308 w 413"/>
                <a:gd name="T93" fmla="*/ 341 h 406"/>
                <a:gd name="T94" fmla="*/ 138 w 413"/>
                <a:gd name="T95" fmla="*/ 367 h 406"/>
                <a:gd name="T96" fmla="*/ 295 w 413"/>
                <a:gd name="T97" fmla="*/ 327 h 406"/>
                <a:gd name="T98" fmla="*/ 300 w 413"/>
                <a:gd name="T99" fmla="*/ 286 h 406"/>
                <a:gd name="T100" fmla="*/ 308 w 413"/>
                <a:gd name="T101" fmla="*/ 32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3" h="406">
                  <a:moveTo>
                    <a:pt x="386" y="171"/>
                  </a:moveTo>
                  <a:cubicBezTo>
                    <a:pt x="410" y="138"/>
                    <a:pt x="413" y="96"/>
                    <a:pt x="394" y="60"/>
                  </a:cubicBezTo>
                  <a:cubicBezTo>
                    <a:pt x="375" y="23"/>
                    <a:pt x="337" y="0"/>
                    <a:pt x="295" y="0"/>
                  </a:cubicBezTo>
                  <a:cubicBezTo>
                    <a:pt x="253" y="0"/>
                    <a:pt x="215" y="23"/>
                    <a:pt x="196" y="60"/>
                  </a:cubicBezTo>
                  <a:cubicBezTo>
                    <a:pt x="186" y="78"/>
                    <a:pt x="182" y="98"/>
                    <a:pt x="184" y="118"/>
                  </a:cubicBezTo>
                  <a:cubicBezTo>
                    <a:pt x="27" y="118"/>
                    <a:pt x="27" y="118"/>
                    <a:pt x="27" y="118"/>
                  </a:cubicBezTo>
                  <a:cubicBezTo>
                    <a:pt x="23" y="118"/>
                    <a:pt x="20" y="121"/>
                    <a:pt x="20" y="124"/>
                  </a:cubicBezTo>
                  <a:cubicBezTo>
                    <a:pt x="20" y="367"/>
                    <a:pt x="20" y="367"/>
                    <a:pt x="20" y="367"/>
                  </a:cubicBezTo>
                  <a:cubicBezTo>
                    <a:pt x="7" y="367"/>
                    <a:pt x="7" y="367"/>
                    <a:pt x="7" y="367"/>
                  </a:cubicBezTo>
                  <a:cubicBezTo>
                    <a:pt x="3" y="367"/>
                    <a:pt x="0" y="370"/>
                    <a:pt x="0" y="373"/>
                  </a:cubicBezTo>
                  <a:cubicBezTo>
                    <a:pt x="0" y="400"/>
                    <a:pt x="0" y="400"/>
                    <a:pt x="0" y="400"/>
                  </a:cubicBezTo>
                  <a:cubicBezTo>
                    <a:pt x="0" y="403"/>
                    <a:pt x="3" y="406"/>
                    <a:pt x="7" y="406"/>
                  </a:cubicBezTo>
                  <a:cubicBezTo>
                    <a:pt x="334" y="406"/>
                    <a:pt x="334" y="406"/>
                    <a:pt x="334" y="406"/>
                  </a:cubicBezTo>
                  <a:cubicBezTo>
                    <a:pt x="338" y="406"/>
                    <a:pt x="341" y="403"/>
                    <a:pt x="341" y="400"/>
                  </a:cubicBezTo>
                  <a:cubicBezTo>
                    <a:pt x="341" y="373"/>
                    <a:pt x="341" y="373"/>
                    <a:pt x="341" y="373"/>
                  </a:cubicBezTo>
                  <a:cubicBezTo>
                    <a:pt x="341" y="370"/>
                    <a:pt x="338" y="367"/>
                    <a:pt x="334" y="367"/>
                  </a:cubicBezTo>
                  <a:cubicBezTo>
                    <a:pt x="321" y="367"/>
                    <a:pt x="321" y="367"/>
                    <a:pt x="321" y="367"/>
                  </a:cubicBezTo>
                  <a:cubicBezTo>
                    <a:pt x="321" y="258"/>
                    <a:pt x="321" y="258"/>
                    <a:pt x="321" y="258"/>
                  </a:cubicBezTo>
                  <a:lnTo>
                    <a:pt x="386" y="171"/>
                  </a:lnTo>
                  <a:close/>
                  <a:moveTo>
                    <a:pt x="208" y="66"/>
                  </a:moveTo>
                  <a:cubicBezTo>
                    <a:pt x="225" y="33"/>
                    <a:pt x="257" y="13"/>
                    <a:pt x="295" y="13"/>
                  </a:cubicBezTo>
                  <a:cubicBezTo>
                    <a:pt x="333" y="13"/>
                    <a:pt x="366" y="33"/>
                    <a:pt x="383" y="66"/>
                  </a:cubicBezTo>
                  <a:cubicBezTo>
                    <a:pt x="399" y="98"/>
                    <a:pt x="397" y="134"/>
                    <a:pt x="376" y="164"/>
                  </a:cubicBezTo>
                  <a:cubicBezTo>
                    <a:pt x="295" y="271"/>
                    <a:pt x="295" y="271"/>
                    <a:pt x="295" y="271"/>
                  </a:cubicBezTo>
                  <a:cubicBezTo>
                    <a:pt x="215" y="164"/>
                    <a:pt x="215" y="164"/>
                    <a:pt x="215" y="164"/>
                  </a:cubicBezTo>
                  <a:cubicBezTo>
                    <a:pt x="194" y="134"/>
                    <a:pt x="191" y="98"/>
                    <a:pt x="208" y="66"/>
                  </a:cubicBezTo>
                  <a:close/>
                  <a:moveTo>
                    <a:pt x="230" y="327"/>
                  </a:moveTo>
                  <a:cubicBezTo>
                    <a:pt x="230" y="288"/>
                    <a:pt x="230" y="288"/>
                    <a:pt x="230" y="288"/>
                  </a:cubicBezTo>
                  <a:cubicBezTo>
                    <a:pt x="282" y="288"/>
                    <a:pt x="282" y="288"/>
                    <a:pt x="282" y="288"/>
                  </a:cubicBezTo>
                  <a:cubicBezTo>
                    <a:pt x="282" y="327"/>
                    <a:pt x="282" y="327"/>
                    <a:pt x="282" y="327"/>
                  </a:cubicBezTo>
                  <a:lnTo>
                    <a:pt x="230" y="327"/>
                  </a:lnTo>
                  <a:close/>
                  <a:moveTo>
                    <a:pt x="164" y="327"/>
                  </a:moveTo>
                  <a:cubicBezTo>
                    <a:pt x="164" y="288"/>
                    <a:pt x="164" y="288"/>
                    <a:pt x="164" y="288"/>
                  </a:cubicBezTo>
                  <a:cubicBezTo>
                    <a:pt x="217" y="288"/>
                    <a:pt x="217" y="288"/>
                    <a:pt x="217" y="288"/>
                  </a:cubicBezTo>
                  <a:cubicBezTo>
                    <a:pt x="217" y="327"/>
                    <a:pt x="217" y="327"/>
                    <a:pt x="217" y="327"/>
                  </a:cubicBezTo>
                  <a:lnTo>
                    <a:pt x="164" y="327"/>
                  </a:lnTo>
                  <a:close/>
                  <a:moveTo>
                    <a:pt x="246" y="227"/>
                  </a:moveTo>
                  <a:cubicBezTo>
                    <a:pt x="261" y="248"/>
                    <a:pt x="261" y="248"/>
                    <a:pt x="261" y="248"/>
                  </a:cubicBezTo>
                  <a:cubicBezTo>
                    <a:pt x="260" y="248"/>
                    <a:pt x="258" y="249"/>
                    <a:pt x="256" y="249"/>
                  </a:cubicBezTo>
                  <a:cubicBezTo>
                    <a:pt x="249" y="249"/>
                    <a:pt x="243" y="243"/>
                    <a:pt x="243" y="236"/>
                  </a:cubicBezTo>
                  <a:cubicBezTo>
                    <a:pt x="243" y="233"/>
                    <a:pt x="244" y="230"/>
                    <a:pt x="246" y="227"/>
                  </a:cubicBezTo>
                  <a:close/>
                  <a:moveTo>
                    <a:pt x="204" y="172"/>
                  </a:moveTo>
                  <a:cubicBezTo>
                    <a:pt x="213" y="183"/>
                    <a:pt x="213" y="183"/>
                    <a:pt x="213" y="183"/>
                  </a:cubicBezTo>
                  <a:cubicBezTo>
                    <a:pt x="112" y="183"/>
                    <a:pt x="112" y="183"/>
                    <a:pt x="112" y="183"/>
                  </a:cubicBezTo>
                  <a:cubicBezTo>
                    <a:pt x="112" y="157"/>
                    <a:pt x="112" y="157"/>
                    <a:pt x="112" y="157"/>
                  </a:cubicBezTo>
                  <a:cubicBezTo>
                    <a:pt x="195" y="157"/>
                    <a:pt x="195" y="157"/>
                    <a:pt x="195" y="157"/>
                  </a:cubicBezTo>
                  <a:cubicBezTo>
                    <a:pt x="198" y="162"/>
                    <a:pt x="201" y="167"/>
                    <a:pt x="204" y="172"/>
                  </a:cubicBezTo>
                  <a:close/>
                  <a:moveTo>
                    <a:pt x="186" y="131"/>
                  </a:moveTo>
                  <a:cubicBezTo>
                    <a:pt x="187" y="135"/>
                    <a:pt x="188" y="140"/>
                    <a:pt x="190" y="144"/>
                  </a:cubicBezTo>
                  <a:cubicBezTo>
                    <a:pt x="105" y="144"/>
                    <a:pt x="105" y="144"/>
                    <a:pt x="105" y="144"/>
                  </a:cubicBezTo>
                  <a:cubicBezTo>
                    <a:pt x="102" y="144"/>
                    <a:pt x="99" y="147"/>
                    <a:pt x="99" y="151"/>
                  </a:cubicBezTo>
                  <a:cubicBezTo>
                    <a:pt x="99" y="157"/>
                    <a:pt x="99" y="157"/>
                    <a:pt x="99" y="157"/>
                  </a:cubicBezTo>
                  <a:cubicBezTo>
                    <a:pt x="33" y="157"/>
                    <a:pt x="33" y="157"/>
                    <a:pt x="33" y="157"/>
                  </a:cubicBezTo>
                  <a:cubicBezTo>
                    <a:pt x="33" y="131"/>
                    <a:pt x="33" y="131"/>
                    <a:pt x="33" y="131"/>
                  </a:cubicBezTo>
                  <a:lnTo>
                    <a:pt x="186" y="131"/>
                  </a:lnTo>
                  <a:close/>
                  <a:moveTo>
                    <a:pt x="33" y="170"/>
                  </a:moveTo>
                  <a:cubicBezTo>
                    <a:pt x="99" y="170"/>
                    <a:pt x="99" y="170"/>
                    <a:pt x="99" y="170"/>
                  </a:cubicBezTo>
                  <a:cubicBezTo>
                    <a:pt x="99" y="190"/>
                    <a:pt x="99" y="190"/>
                    <a:pt x="99" y="190"/>
                  </a:cubicBezTo>
                  <a:cubicBezTo>
                    <a:pt x="99" y="194"/>
                    <a:pt x="102" y="196"/>
                    <a:pt x="105" y="196"/>
                  </a:cubicBezTo>
                  <a:cubicBezTo>
                    <a:pt x="223" y="196"/>
                    <a:pt x="223" y="196"/>
                    <a:pt x="223" y="196"/>
                  </a:cubicBezTo>
                  <a:cubicBezTo>
                    <a:pt x="238" y="217"/>
                    <a:pt x="238" y="217"/>
                    <a:pt x="238" y="217"/>
                  </a:cubicBezTo>
                  <a:cubicBezTo>
                    <a:pt x="233" y="222"/>
                    <a:pt x="230" y="228"/>
                    <a:pt x="230" y="236"/>
                  </a:cubicBezTo>
                  <a:cubicBezTo>
                    <a:pt x="230" y="250"/>
                    <a:pt x="241" y="262"/>
                    <a:pt x="256" y="262"/>
                  </a:cubicBezTo>
                  <a:cubicBezTo>
                    <a:pt x="261" y="262"/>
                    <a:pt x="265" y="261"/>
                    <a:pt x="269" y="258"/>
                  </a:cubicBezTo>
                  <a:cubicBezTo>
                    <a:pt x="282" y="275"/>
                    <a:pt x="282" y="275"/>
                    <a:pt x="282" y="275"/>
                  </a:cubicBezTo>
                  <a:cubicBezTo>
                    <a:pt x="158" y="275"/>
                    <a:pt x="158" y="275"/>
                    <a:pt x="158" y="275"/>
                  </a:cubicBezTo>
                  <a:cubicBezTo>
                    <a:pt x="154" y="275"/>
                    <a:pt x="151" y="278"/>
                    <a:pt x="151" y="282"/>
                  </a:cubicBezTo>
                  <a:cubicBezTo>
                    <a:pt x="151" y="327"/>
                    <a:pt x="151" y="327"/>
                    <a:pt x="151" y="327"/>
                  </a:cubicBezTo>
                  <a:cubicBezTo>
                    <a:pt x="138" y="327"/>
                    <a:pt x="138" y="327"/>
                    <a:pt x="138" y="327"/>
                  </a:cubicBezTo>
                  <a:cubicBezTo>
                    <a:pt x="138" y="282"/>
                    <a:pt x="138" y="282"/>
                    <a:pt x="138" y="282"/>
                  </a:cubicBezTo>
                  <a:cubicBezTo>
                    <a:pt x="138" y="278"/>
                    <a:pt x="135" y="275"/>
                    <a:pt x="131" y="275"/>
                  </a:cubicBezTo>
                  <a:cubicBezTo>
                    <a:pt x="53" y="275"/>
                    <a:pt x="53" y="275"/>
                    <a:pt x="53" y="275"/>
                  </a:cubicBezTo>
                  <a:cubicBezTo>
                    <a:pt x="49" y="275"/>
                    <a:pt x="46" y="278"/>
                    <a:pt x="46" y="282"/>
                  </a:cubicBezTo>
                  <a:cubicBezTo>
                    <a:pt x="46" y="367"/>
                    <a:pt x="46" y="367"/>
                    <a:pt x="46" y="367"/>
                  </a:cubicBezTo>
                  <a:cubicBezTo>
                    <a:pt x="33" y="367"/>
                    <a:pt x="33" y="367"/>
                    <a:pt x="33" y="367"/>
                  </a:cubicBezTo>
                  <a:lnTo>
                    <a:pt x="33" y="170"/>
                  </a:lnTo>
                  <a:close/>
                  <a:moveTo>
                    <a:pt x="59" y="367"/>
                  </a:moveTo>
                  <a:cubicBezTo>
                    <a:pt x="59" y="314"/>
                    <a:pt x="59" y="314"/>
                    <a:pt x="59" y="314"/>
                  </a:cubicBezTo>
                  <a:cubicBezTo>
                    <a:pt x="125" y="314"/>
                    <a:pt x="125" y="314"/>
                    <a:pt x="125" y="314"/>
                  </a:cubicBezTo>
                  <a:cubicBezTo>
                    <a:pt x="125" y="367"/>
                    <a:pt x="125" y="367"/>
                    <a:pt x="125" y="367"/>
                  </a:cubicBezTo>
                  <a:lnTo>
                    <a:pt x="59" y="367"/>
                  </a:lnTo>
                  <a:close/>
                  <a:moveTo>
                    <a:pt x="125" y="301"/>
                  </a:moveTo>
                  <a:cubicBezTo>
                    <a:pt x="59" y="301"/>
                    <a:pt x="59" y="301"/>
                    <a:pt x="59" y="301"/>
                  </a:cubicBezTo>
                  <a:cubicBezTo>
                    <a:pt x="59" y="288"/>
                    <a:pt x="59" y="288"/>
                    <a:pt x="59" y="288"/>
                  </a:cubicBezTo>
                  <a:cubicBezTo>
                    <a:pt x="125" y="288"/>
                    <a:pt x="125" y="288"/>
                    <a:pt x="125" y="288"/>
                  </a:cubicBezTo>
                  <a:lnTo>
                    <a:pt x="125" y="301"/>
                  </a:lnTo>
                  <a:close/>
                  <a:moveTo>
                    <a:pt x="328" y="393"/>
                  </a:moveTo>
                  <a:cubicBezTo>
                    <a:pt x="13" y="393"/>
                    <a:pt x="13" y="393"/>
                    <a:pt x="13" y="393"/>
                  </a:cubicBezTo>
                  <a:cubicBezTo>
                    <a:pt x="13" y="380"/>
                    <a:pt x="13" y="380"/>
                    <a:pt x="13" y="380"/>
                  </a:cubicBezTo>
                  <a:cubicBezTo>
                    <a:pt x="328" y="380"/>
                    <a:pt x="328" y="380"/>
                    <a:pt x="328" y="380"/>
                  </a:cubicBezTo>
                  <a:lnTo>
                    <a:pt x="328" y="393"/>
                  </a:lnTo>
                  <a:close/>
                  <a:moveTo>
                    <a:pt x="138" y="367"/>
                  </a:moveTo>
                  <a:cubicBezTo>
                    <a:pt x="138" y="341"/>
                    <a:pt x="138" y="341"/>
                    <a:pt x="138" y="341"/>
                  </a:cubicBezTo>
                  <a:cubicBezTo>
                    <a:pt x="308" y="341"/>
                    <a:pt x="308" y="341"/>
                    <a:pt x="308" y="341"/>
                  </a:cubicBezTo>
                  <a:cubicBezTo>
                    <a:pt x="308" y="367"/>
                    <a:pt x="308" y="367"/>
                    <a:pt x="308" y="367"/>
                  </a:cubicBezTo>
                  <a:lnTo>
                    <a:pt x="138" y="367"/>
                  </a:lnTo>
                  <a:close/>
                  <a:moveTo>
                    <a:pt x="308" y="327"/>
                  </a:moveTo>
                  <a:cubicBezTo>
                    <a:pt x="295" y="327"/>
                    <a:pt x="295" y="327"/>
                    <a:pt x="295" y="327"/>
                  </a:cubicBezTo>
                  <a:cubicBezTo>
                    <a:pt x="295" y="288"/>
                    <a:pt x="295" y="288"/>
                    <a:pt x="295" y="288"/>
                  </a:cubicBezTo>
                  <a:cubicBezTo>
                    <a:pt x="297" y="288"/>
                    <a:pt x="299" y="287"/>
                    <a:pt x="300" y="286"/>
                  </a:cubicBezTo>
                  <a:cubicBezTo>
                    <a:pt x="308" y="275"/>
                    <a:pt x="308" y="275"/>
                    <a:pt x="308" y="275"/>
                  </a:cubicBezTo>
                  <a:lnTo>
                    <a:pt x="308" y="3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7">
              <a:extLst>
                <a:ext uri="{FF2B5EF4-FFF2-40B4-BE49-F238E27FC236}">
                  <a16:creationId xmlns:a16="http://schemas.microsoft.com/office/drawing/2014/main" id="{7C9FF8B6-2A98-F90E-74D4-0D0FD4BBC60A}"/>
                </a:ext>
              </a:extLst>
            </p:cNvPr>
            <p:cNvSpPr>
              <a:spLocks noEditPoints="1"/>
            </p:cNvSpPr>
            <p:nvPr/>
          </p:nvSpPr>
          <p:spPr bwMode="auto">
            <a:xfrm>
              <a:off x="2351088" y="1736726"/>
              <a:ext cx="185737" cy="185738"/>
            </a:xfrm>
            <a:custGeom>
              <a:avLst/>
              <a:gdLst>
                <a:gd name="T0" fmla="*/ 85 w 170"/>
                <a:gd name="T1" fmla="*/ 170 h 170"/>
                <a:gd name="T2" fmla="*/ 170 w 170"/>
                <a:gd name="T3" fmla="*/ 85 h 170"/>
                <a:gd name="T4" fmla="*/ 85 w 170"/>
                <a:gd name="T5" fmla="*/ 0 h 170"/>
                <a:gd name="T6" fmla="*/ 0 w 170"/>
                <a:gd name="T7" fmla="*/ 85 h 170"/>
                <a:gd name="T8" fmla="*/ 85 w 170"/>
                <a:gd name="T9" fmla="*/ 170 h 170"/>
                <a:gd name="T10" fmla="*/ 85 w 170"/>
                <a:gd name="T11" fmla="*/ 13 h 170"/>
                <a:gd name="T12" fmla="*/ 157 w 170"/>
                <a:gd name="T13" fmla="*/ 85 h 170"/>
                <a:gd name="T14" fmla="*/ 85 w 170"/>
                <a:gd name="T15" fmla="*/ 157 h 170"/>
                <a:gd name="T16" fmla="*/ 13 w 170"/>
                <a:gd name="T17" fmla="*/ 85 h 170"/>
                <a:gd name="T18" fmla="*/ 85 w 170"/>
                <a:gd name="T19"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70">
                  <a:moveTo>
                    <a:pt x="85" y="170"/>
                  </a:moveTo>
                  <a:cubicBezTo>
                    <a:pt x="132" y="170"/>
                    <a:pt x="170" y="132"/>
                    <a:pt x="170" y="85"/>
                  </a:cubicBezTo>
                  <a:cubicBezTo>
                    <a:pt x="170" y="38"/>
                    <a:pt x="132" y="0"/>
                    <a:pt x="85" y="0"/>
                  </a:cubicBezTo>
                  <a:cubicBezTo>
                    <a:pt x="38" y="0"/>
                    <a:pt x="0" y="38"/>
                    <a:pt x="0" y="85"/>
                  </a:cubicBezTo>
                  <a:cubicBezTo>
                    <a:pt x="0" y="132"/>
                    <a:pt x="38" y="170"/>
                    <a:pt x="85" y="170"/>
                  </a:cubicBezTo>
                  <a:close/>
                  <a:moveTo>
                    <a:pt x="85" y="13"/>
                  </a:moveTo>
                  <a:cubicBezTo>
                    <a:pt x="125" y="13"/>
                    <a:pt x="157" y="46"/>
                    <a:pt x="157" y="85"/>
                  </a:cubicBezTo>
                  <a:cubicBezTo>
                    <a:pt x="157" y="125"/>
                    <a:pt x="125" y="157"/>
                    <a:pt x="85" y="157"/>
                  </a:cubicBezTo>
                  <a:cubicBezTo>
                    <a:pt x="45" y="157"/>
                    <a:pt x="13" y="125"/>
                    <a:pt x="13" y="85"/>
                  </a:cubicBezTo>
                  <a:cubicBezTo>
                    <a:pt x="13" y="46"/>
                    <a:pt x="45" y="13"/>
                    <a:pt x="85"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8">
              <a:extLst>
                <a:ext uri="{FF2B5EF4-FFF2-40B4-BE49-F238E27FC236}">
                  <a16:creationId xmlns:a16="http://schemas.microsoft.com/office/drawing/2014/main" id="{2605174D-E8DC-19C0-D44A-CEFE15AA3B0B}"/>
                </a:ext>
              </a:extLst>
            </p:cNvPr>
            <p:cNvSpPr>
              <a:spLocks/>
            </p:cNvSpPr>
            <p:nvPr/>
          </p:nvSpPr>
          <p:spPr bwMode="auto">
            <a:xfrm>
              <a:off x="2403475" y="1789113"/>
              <a:ext cx="80962" cy="82550"/>
            </a:xfrm>
            <a:custGeom>
              <a:avLst/>
              <a:gdLst>
                <a:gd name="T0" fmla="*/ 0 w 51"/>
                <a:gd name="T1" fmla="*/ 45 h 52"/>
                <a:gd name="T2" fmla="*/ 45 w 51"/>
                <a:gd name="T3" fmla="*/ 0 h 52"/>
                <a:gd name="T4" fmla="*/ 51 w 51"/>
                <a:gd name="T5" fmla="*/ 6 h 52"/>
                <a:gd name="T6" fmla="*/ 7 w 51"/>
                <a:gd name="T7" fmla="*/ 52 h 52"/>
                <a:gd name="T8" fmla="*/ 0 w 51"/>
                <a:gd name="T9" fmla="*/ 45 h 52"/>
              </a:gdLst>
              <a:ahLst/>
              <a:cxnLst>
                <a:cxn ang="0">
                  <a:pos x="T0" y="T1"/>
                </a:cxn>
                <a:cxn ang="0">
                  <a:pos x="T2" y="T3"/>
                </a:cxn>
                <a:cxn ang="0">
                  <a:pos x="T4" y="T5"/>
                </a:cxn>
                <a:cxn ang="0">
                  <a:pos x="T6" y="T7"/>
                </a:cxn>
                <a:cxn ang="0">
                  <a:pos x="T8" y="T9"/>
                </a:cxn>
              </a:cxnLst>
              <a:rect l="0" t="0" r="r" b="b"/>
              <a:pathLst>
                <a:path w="51" h="52">
                  <a:moveTo>
                    <a:pt x="0" y="45"/>
                  </a:moveTo>
                  <a:lnTo>
                    <a:pt x="45" y="0"/>
                  </a:lnTo>
                  <a:lnTo>
                    <a:pt x="51" y="6"/>
                  </a:lnTo>
                  <a:lnTo>
                    <a:pt x="7" y="52"/>
                  </a:lnTo>
                  <a:lnTo>
                    <a:pt x="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9">
              <a:extLst>
                <a:ext uri="{FF2B5EF4-FFF2-40B4-BE49-F238E27FC236}">
                  <a16:creationId xmlns:a16="http://schemas.microsoft.com/office/drawing/2014/main" id="{17AA174F-47E0-38AB-FCD0-40799253DDB0}"/>
                </a:ext>
              </a:extLst>
            </p:cNvPr>
            <p:cNvSpPr>
              <a:spLocks noEditPoints="1"/>
            </p:cNvSpPr>
            <p:nvPr/>
          </p:nvSpPr>
          <p:spPr bwMode="auto">
            <a:xfrm>
              <a:off x="2387600" y="1787526"/>
              <a:ext cx="42862" cy="42863"/>
            </a:xfrm>
            <a:custGeom>
              <a:avLst/>
              <a:gdLst>
                <a:gd name="T0" fmla="*/ 19 w 39"/>
                <a:gd name="T1" fmla="*/ 39 h 39"/>
                <a:gd name="T2" fmla="*/ 39 w 39"/>
                <a:gd name="T3" fmla="*/ 20 h 39"/>
                <a:gd name="T4" fmla="*/ 19 w 39"/>
                <a:gd name="T5" fmla="*/ 0 h 39"/>
                <a:gd name="T6" fmla="*/ 0 w 39"/>
                <a:gd name="T7" fmla="*/ 20 h 39"/>
                <a:gd name="T8" fmla="*/ 19 w 39"/>
                <a:gd name="T9" fmla="*/ 39 h 39"/>
                <a:gd name="T10" fmla="*/ 19 w 39"/>
                <a:gd name="T11" fmla="*/ 13 h 39"/>
                <a:gd name="T12" fmla="*/ 26 w 39"/>
                <a:gd name="T13" fmla="*/ 20 h 39"/>
                <a:gd name="T14" fmla="*/ 19 w 39"/>
                <a:gd name="T15" fmla="*/ 26 h 39"/>
                <a:gd name="T16" fmla="*/ 13 w 39"/>
                <a:gd name="T17" fmla="*/ 20 h 39"/>
                <a:gd name="T18" fmla="*/ 19 w 39"/>
                <a:gd name="T19"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39"/>
                  </a:moveTo>
                  <a:cubicBezTo>
                    <a:pt x="30" y="39"/>
                    <a:pt x="39" y="30"/>
                    <a:pt x="39" y="20"/>
                  </a:cubicBezTo>
                  <a:cubicBezTo>
                    <a:pt x="39" y="9"/>
                    <a:pt x="30" y="0"/>
                    <a:pt x="19" y="0"/>
                  </a:cubicBezTo>
                  <a:cubicBezTo>
                    <a:pt x="9" y="0"/>
                    <a:pt x="0" y="9"/>
                    <a:pt x="0" y="20"/>
                  </a:cubicBezTo>
                  <a:cubicBezTo>
                    <a:pt x="0" y="30"/>
                    <a:pt x="9" y="39"/>
                    <a:pt x="19" y="39"/>
                  </a:cubicBezTo>
                  <a:close/>
                  <a:moveTo>
                    <a:pt x="19" y="13"/>
                  </a:moveTo>
                  <a:cubicBezTo>
                    <a:pt x="23" y="13"/>
                    <a:pt x="26" y="16"/>
                    <a:pt x="26" y="20"/>
                  </a:cubicBezTo>
                  <a:cubicBezTo>
                    <a:pt x="26" y="23"/>
                    <a:pt x="23" y="26"/>
                    <a:pt x="19" y="26"/>
                  </a:cubicBezTo>
                  <a:cubicBezTo>
                    <a:pt x="16" y="26"/>
                    <a:pt x="13" y="23"/>
                    <a:pt x="13" y="20"/>
                  </a:cubicBezTo>
                  <a:cubicBezTo>
                    <a:pt x="13" y="16"/>
                    <a:pt x="16" y="13"/>
                    <a:pt x="19"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0">
              <a:extLst>
                <a:ext uri="{FF2B5EF4-FFF2-40B4-BE49-F238E27FC236}">
                  <a16:creationId xmlns:a16="http://schemas.microsoft.com/office/drawing/2014/main" id="{3E6564E5-3B59-072B-5EB2-DF508BD294F0}"/>
                </a:ext>
              </a:extLst>
            </p:cNvPr>
            <p:cNvSpPr>
              <a:spLocks noEditPoints="1"/>
            </p:cNvSpPr>
            <p:nvPr/>
          </p:nvSpPr>
          <p:spPr bwMode="auto">
            <a:xfrm>
              <a:off x="2459038" y="1830388"/>
              <a:ext cx="42862" cy="42863"/>
            </a:xfrm>
            <a:custGeom>
              <a:avLst/>
              <a:gdLst>
                <a:gd name="T0" fmla="*/ 0 w 40"/>
                <a:gd name="T1" fmla="*/ 20 h 40"/>
                <a:gd name="T2" fmla="*/ 20 w 40"/>
                <a:gd name="T3" fmla="*/ 40 h 40"/>
                <a:gd name="T4" fmla="*/ 40 w 40"/>
                <a:gd name="T5" fmla="*/ 20 h 40"/>
                <a:gd name="T6" fmla="*/ 20 w 40"/>
                <a:gd name="T7" fmla="*/ 0 h 40"/>
                <a:gd name="T8" fmla="*/ 0 w 40"/>
                <a:gd name="T9" fmla="*/ 20 h 40"/>
                <a:gd name="T10" fmla="*/ 26 w 40"/>
                <a:gd name="T11" fmla="*/ 20 h 40"/>
                <a:gd name="T12" fmla="*/ 20 w 40"/>
                <a:gd name="T13" fmla="*/ 26 h 40"/>
                <a:gd name="T14" fmla="*/ 13 w 40"/>
                <a:gd name="T15" fmla="*/ 20 h 40"/>
                <a:gd name="T16" fmla="*/ 20 w 40"/>
                <a:gd name="T17" fmla="*/ 13 h 40"/>
                <a:gd name="T18" fmla="*/ 26 w 40"/>
                <a:gd name="T19"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0" y="20"/>
                  </a:moveTo>
                  <a:cubicBezTo>
                    <a:pt x="0" y="31"/>
                    <a:pt x="9" y="40"/>
                    <a:pt x="20" y="40"/>
                  </a:cubicBezTo>
                  <a:cubicBezTo>
                    <a:pt x="31" y="40"/>
                    <a:pt x="40" y="31"/>
                    <a:pt x="40" y="20"/>
                  </a:cubicBezTo>
                  <a:cubicBezTo>
                    <a:pt x="40" y="9"/>
                    <a:pt x="31" y="0"/>
                    <a:pt x="20" y="0"/>
                  </a:cubicBezTo>
                  <a:cubicBezTo>
                    <a:pt x="9" y="0"/>
                    <a:pt x="0" y="9"/>
                    <a:pt x="0" y="20"/>
                  </a:cubicBezTo>
                  <a:close/>
                  <a:moveTo>
                    <a:pt x="26" y="20"/>
                  </a:moveTo>
                  <a:cubicBezTo>
                    <a:pt x="26" y="24"/>
                    <a:pt x="23" y="26"/>
                    <a:pt x="20" y="26"/>
                  </a:cubicBezTo>
                  <a:cubicBezTo>
                    <a:pt x="16" y="26"/>
                    <a:pt x="13" y="24"/>
                    <a:pt x="13" y="20"/>
                  </a:cubicBezTo>
                  <a:cubicBezTo>
                    <a:pt x="13" y="16"/>
                    <a:pt x="16" y="13"/>
                    <a:pt x="20" y="13"/>
                  </a:cubicBezTo>
                  <a:cubicBezTo>
                    <a:pt x="23" y="13"/>
                    <a:pt x="26" y="16"/>
                    <a:pt x="2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Freeform 58">
            <a:extLst>
              <a:ext uri="{FF2B5EF4-FFF2-40B4-BE49-F238E27FC236}">
                <a16:creationId xmlns:a16="http://schemas.microsoft.com/office/drawing/2014/main" id="{253D43CF-C909-9EBA-59CC-507686CF71AE}"/>
              </a:ext>
            </a:extLst>
          </p:cNvPr>
          <p:cNvSpPr>
            <a:spLocks noEditPoints="1"/>
          </p:cNvSpPr>
          <p:nvPr/>
        </p:nvSpPr>
        <p:spPr bwMode="auto">
          <a:xfrm>
            <a:off x="5427805" y="1691464"/>
            <a:ext cx="947062" cy="939217"/>
          </a:xfrm>
          <a:custGeom>
            <a:avLst/>
            <a:gdLst>
              <a:gd name="T0" fmla="*/ 1630 w 1802"/>
              <a:gd name="T1" fmla="*/ 434 h 1815"/>
              <a:gd name="T2" fmla="*/ 1078 w 1802"/>
              <a:gd name="T3" fmla="*/ 216 h 1815"/>
              <a:gd name="T4" fmla="*/ 484 w 1802"/>
              <a:gd name="T5" fmla="*/ 62 h 1815"/>
              <a:gd name="T6" fmla="*/ 302 w 1802"/>
              <a:gd name="T7" fmla="*/ 298 h 1815"/>
              <a:gd name="T8" fmla="*/ 241 w 1802"/>
              <a:gd name="T9" fmla="*/ 327 h 1815"/>
              <a:gd name="T10" fmla="*/ 194 w 1802"/>
              <a:gd name="T11" fmla="*/ 367 h 1815"/>
              <a:gd name="T12" fmla="*/ 156 w 1802"/>
              <a:gd name="T13" fmla="*/ 418 h 1815"/>
              <a:gd name="T14" fmla="*/ 131 w 1802"/>
              <a:gd name="T15" fmla="*/ 475 h 1815"/>
              <a:gd name="T16" fmla="*/ 120 w 1802"/>
              <a:gd name="T17" fmla="*/ 553 h 1815"/>
              <a:gd name="T18" fmla="*/ 87 w 1802"/>
              <a:gd name="T19" fmla="*/ 701 h 1815"/>
              <a:gd name="T20" fmla="*/ 17 w 1802"/>
              <a:gd name="T21" fmla="*/ 812 h 1815"/>
              <a:gd name="T22" fmla="*/ 1 w 1802"/>
              <a:gd name="T23" fmla="*/ 888 h 1815"/>
              <a:gd name="T24" fmla="*/ 70 w 1802"/>
              <a:gd name="T25" fmla="*/ 1210 h 1815"/>
              <a:gd name="T26" fmla="*/ 283 w 1802"/>
              <a:gd name="T27" fmla="*/ 1573 h 1815"/>
              <a:gd name="T28" fmla="*/ 347 w 1802"/>
              <a:gd name="T29" fmla="*/ 1693 h 1815"/>
              <a:gd name="T30" fmla="*/ 410 w 1802"/>
              <a:gd name="T31" fmla="*/ 1750 h 1815"/>
              <a:gd name="T32" fmla="*/ 479 w 1802"/>
              <a:gd name="T33" fmla="*/ 1788 h 1815"/>
              <a:gd name="T34" fmla="*/ 557 w 1802"/>
              <a:gd name="T35" fmla="*/ 1808 h 1815"/>
              <a:gd name="T36" fmla="*/ 1053 w 1802"/>
              <a:gd name="T37" fmla="*/ 1797 h 1815"/>
              <a:gd name="T38" fmla="*/ 1415 w 1802"/>
              <a:gd name="T39" fmla="*/ 1647 h 1815"/>
              <a:gd name="T40" fmla="*/ 1754 w 1802"/>
              <a:gd name="T41" fmla="*/ 1092 h 1815"/>
              <a:gd name="T42" fmla="*/ 564 w 1802"/>
              <a:gd name="T43" fmla="*/ 1748 h 1815"/>
              <a:gd name="T44" fmla="*/ 500 w 1802"/>
              <a:gd name="T45" fmla="*/ 1732 h 1815"/>
              <a:gd name="T46" fmla="*/ 447 w 1802"/>
              <a:gd name="T47" fmla="*/ 1704 h 1815"/>
              <a:gd name="T48" fmla="*/ 377 w 1802"/>
              <a:gd name="T49" fmla="*/ 1633 h 1815"/>
              <a:gd name="T50" fmla="*/ 350 w 1802"/>
              <a:gd name="T51" fmla="*/ 1583 h 1815"/>
              <a:gd name="T52" fmla="*/ 383 w 1802"/>
              <a:gd name="T53" fmla="*/ 1319 h 1815"/>
              <a:gd name="T54" fmla="*/ 120 w 1802"/>
              <a:gd name="T55" fmla="*/ 1286 h 1815"/>
              <a:gd name="T56" fmla="*/ 278 w 1802"/>
              <a:gd name="T57" fmla="*/ 1072 h 1815"/>
              <a:gd name="T58" fmla="*/ 62 w 1802"/>
              <a:gd name="T59" fmla="*/ 882 h 1815"/>
              <a:gd name="T60" fmla="*/ 85 w 1802"/>
              <a:gd name="T61" fmla="*/ 805 h 1815"/>
              <a:gd name="T62" fmla="*/ 133 w 1802"/>
              <a:gd name="T63" fmla="*/ 740 h 1815"/>
              <a:gd name="T64" fmla="*/ 299 w 1802"/>
              <a:gd name="T65" fmla="*/ 672 h 1815"/>
              <a:gd name="T66" fmla="*/ 335 w 1802"/>
              <a:gd name="T67" fmla="*/ 350 h 1815"/>
              <a:gd name="T68" fmla="*/ 420 w 1802"/>
              <a:gd name="T69" fmla="*/ 285 h 1815"/>
              <a:gd name="T70" fmla="*/ 628 w 1802"/>
              <a:gd name="T71" fmla="*/ 617 h 1815"/>
              <a:gd name="T72" fmla="*/ 606 w 1802"/>
              <a:gd name="T73" fmla="*/ 672 h 1815"/>
              <a:gd name="T74" fmla="*/ 868 w 1802"/>
              <a:gd name="T75" fmla="*/ 822 h 1815"/>
              <a:gd name="T76" fmla="*/ 623 w 1802"/>
              <a:gd name="T77" fmla="*/ 882 h 1815"/>
              <a:gd name="T78" fmla="*/ 628 w 1802"/>
              <a:gd name="T79" fmla="*/ 1032 h 1815"/>
              <a:gd name="T80" fmla="*/ 623 w 1802"/>
              <a:gd name="T81" fmla="*/ 1182 h 1815"/>
              <a:gd name="T82" fmla="*/ 657 w 1802"/>
              <a:gd name="T83" fmla="*/ 1441 h 1815"/>
              <a:gd name="T84" fmla="*/ 599 w 1802"/>
              <a:gd name="T85" fmla="*/ 1751 h 1815"/>
              <a:gd name="T86" fmla="*/ 569 w 1802"/>
              <a:gd name="T87" fmla="*/ 612 h 1815"/>
              <a:gd name="T88" fmla="*/ 569 w 1802"/>
              <a:gd name="T89" fmla="*/ 852 h 1815"/>
              <a:gd name="T90" fmla="*/ 749 w 1802"/>
              <a:gd name="T91" fmla="*/ 1032 h 1815"/>
              <a:gd name="T92" fmla="*/ 599 w 1802"/>
              <a:gd name="T93" fmla="*/ 1421 h 1815"/>
              <a:gd name="T94" fmla="*/ 1458 w 1802"/>
              <a:gd name="T95" fmla="*/ 1302 h 1815"/>
              <a:gd name="T96" fmla="*/ 1042 w 1802"/>
              <a:gd name="T97" fmla="*/ 1555 h 1815"/>
              <a:gd name="T98" fmla="*/ 928 w 1802"/>
              <a:gd name="T99" fmla="*/ 1330 h 1815"/>
              <a:gd name="T100" fmla="*/ 1018 w 1802"/>
              <a:gd name="T101" fmla="*/ 82 h 1815"/>
              <a:gd name="T102" fmla="*/ 1401 w 1802"/>
              <a:gd name="T103" fmla="*/ 240 h 1815"/>
              <a:gd name="T104" fmla="*/ 1571 w 1802"/>
              <a:gd name="T105" fmla="*/ 792 h 1815"/>
              <a:gd name="T106" fmla="*/ 928 w 1802"/>
              <a:gd name="T107" fmla="*/ 554 h 1815"/>
              <a:gd name="T108" fmla="*/ 928 w 1802"/>
              <a:gd name="T109" fmla="*/ 1059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02" h="1815">
                <a:moveTo>
                  <a:pt x="1783" y="757"/>
                </a:moveTo>
                <a:cubicBezTo>
                  <a:pt x="1781" y="743"/>
                  <a:pt x="1768" y="732"/>
                  <a:pt x="1754" y="732"/>
                </a:cubicBezTo>
                <a:cubicBezTo>
                  <a:pt x="1594" y="732"/>
                  <a:pt x="1594" y="732"/>
                  <a:pt x="1594" y="732"/>
                </a:cubicBezTo>
                <a:cubicBezTo>
                  <a:pt x="1578" y="667"/>
                  <a:pt x="1552" y="605"/>
                  <a:pt x="1517" y="547"/>
                </a:cubicBezTo>
                <a:cubicBezTo>
                  <a:pt x="1630" y="434"/>
                  <a:pt x="1630" y="434"/>
                  <a:pt x="1630" y="434"/>
                </a:cubicBezTo>
                <a:cubicBezTo>
                  <a:pt x="1641" y="424"/>
                  <a:pt x="1642" y="408"/>
                  <a:pt x="1634" y="396"/>
                </a:cubicBezTo>
                <a:cubicBezTo>
                  <a:pt x="1574" y="310"/>
                  <a:pt x="1500" y="236"/>
                  <a:pt x="1415" y="177"/>
                </a:cubicBezTo>
                <a:cubicBezTo>
                  <a:pt x="1403" y="168"/>
                  <a:pt x="1387" y="170"/>
                  <a:pt x="1376" y="180"/>
                </a:cubicBezTo>
                <a:cubicBezTo>
                  <a:pt x="1263" y="293"/>
                  <a:pt x="1263" y="293"/>
                  <a:pt x="1263" y="293"/>
                </a:cubicBezTo>
                <a:cubicBezTo>
                  <a:pt x="1206" y="259"/>
                  <a:pt x="1143" y="233"/>
                  <a:pt x="1078" y="216"/>
                </a:cubicBezTo>
                <a:cubicBezTo>
                  <a:pt x="1078" y="57"/>
                  <a:pt x="1078" y="57"/>
                  <a:pt x="1078" y="57"/>
                </a:cubicBezTo>
                <a:cubicBezTo>
                  <a:pt x="1078" y="42"/>
                  <a:pt x="1068" y="30"/>
                  <a:pt x="1053" y="27"/>
                </a:cubicBezTo>
                <a:cubicBezTo>
                  <a:pt x="951" y="9"/>
                  <a:pt x="846" y="9"/>
                  <a:pt x="743" y="27"/>
                </a:cubicBezTo>
                <a:cubicBezTo>
                  <a:pt x="741" y="28"/>
                  <a:pt x="739" y="28"/>
                  <a:pt x="737" y="29"/>
                </a:cubicBezTo>
                <a:cubicBezTo>
                  <a:pt x="652" y="0"/>
                  <a:pt x="559" y="12"/>
                  <a:pt x="484" y="62"/>
                </a:cubicBezTo>
                <a:cubicBezTo>
                  <a:pt x="410" y="112"/>
                  <a:pt x="364" y="195"/>
                  <a:pt x="360" y="285"/>
                </a:cubicBezTo>
                <a:cubicBezTo>
                  <a:pt x="353" y="285"/>
                  <a:pt x="346" y="287"/>
                  <a:pt x="339" y="288"/>
                </a:cubicBezTo>
                <a:cubicBezTo>
                  <a:pt x="337" y="288"/>
                  <a:pt x="336" y="288"/>
                  <a:pt x="335" y="289"/>
                </a:cubicBezTo>
                <a:cubicBezTo>
                  <a:pt x="326" y="290"/>
                  <a:pt x="318" y="292"/>
                  <a:pt x="310" y="295"/>
                </a:cubicBezTo>
                <a:cubicBezTo>
                  <a:pt x="307" y="296"/>
                  <a:pt x="305" y="297"/>
                  <a:pt x="302" y="298"/>
                </a:cubicBezTo>
                <a:cubicBezTo>
                  <a:pt x="297" y="300"/>
                  <a:pt x="291" y="301"/>
                  <a:pt x="286" y="304"/>
                </a:cubicBezTo>
                <a:cubicBezTo>
                  <a:pt x="283" y="305"/>
                  <a:pt x="280" y="306"/>
                  <a:pt x="277" y="308"/>
                </a:cubicBezTo>
                <a:cubicBezTo>
                  <a:pt x="272" y="310"/>
                  <a:pt x="268" y="312"/>
                  <a:pt x="263" y="315"/>
                </a:cubicBezTo>
                <a:cubicBezTo>
                  <a:pt x="260" y="316"/>
                  <a:pt x="257" y="318"/>
                  <a:pt x="254" y="320"/>
                </a:cubicBezTo>
                <a:cubicBezTo>
                  <a:pt x="250" y="322"/>
                  <a:pt x="245" y="325"/>
                  <a:pt x="241" y="327"/>
                </a:cubicBezTo>
                <a:cubicBezTo>
                  <a:pt x="238" y="329"/>
                  <a:pt x="235" y="332"/>
                  <a:pt x="233" y="334"/>
                </a:cubicBezTo>
                <a:cubicBezTo>
                  <a:pt x="229" y="336"/>
                  <a:pt x="225" y="339"/>
                  <a:pt x="221" y="342"/>
                </a:cubicBezTo>
                <a:cubicBezTo>
                  <a:pt x="218" y="345"/>
                  <a:pt x="215" y="347"/>
                  <a:pt x="213" y="349"/>
                </a:cubicBezTo>
                <a:cubicBezTo>
                  <a:pt x="209" y="352"/>
                  <a:pt x="206" y="356"/>
                  <a:pt x="202" y="359"/>
                </a:cubicBezTo>
                <a:cubicBezTo>
                  <a:pt x="200" y="361"/>
                  <a:pt x="197" y="364"/>
                  <a:pt x="194" y="367"/>
                </a:cubicBezTo>
                <a:cubicBezTo>
                  <a:pt x="191" y="370"/>
                  <a:pt x="188" y="374"/>
                  <a:pt x="185" y="377"/>
                </a:cubicBezTo>
                <a:cubicBezTo>
                  <a:pt x="183" y="380"/>
                  <a:pt x="180" y="383"/>
                  <a:pt x="178" y="386"/>
                </a:cubicBezTo>
                <a:cubicBezTo>
                  <a:pt x="175" y="389"/>
                  <a:pt x="172" y="393"/>
                  <a:pt x="170" y="397"/>
                </a:cubicBezTo>
                <a:cubicBezTo>
                  <a:pt x="167" y="400"/>
                  <a:pt x="165" y="403"/>
                  <a:pt x="163" y="406"/>
                </a:cubicBezTo>
                <a:cubicBezTo>
                  <a:pt x="161" y="410"/>
                  <a:pt x="158" y="414"/>
                  <a:pt x="156" y="418"/>
                </a:cubicBezTo>
                <a:cubicBezTo>
                  <a:pt x="154" y="421"/>
                  <a:pt x="152" y="425"/>
                  <a:pt x="151" y="428"/>
                </a:cubicBezTo>
                <a:cubicBezTo>
                  <a:pt x="148" y="432"/>
                  <a:pt x="146" y="436"/>
                  <a:pt x="144" y="441"/>
                </a:cubicBezTo>
                <a:cubicBezTo>
                  <a:pt x="143" y="444"/>
                  <a:pt x="141" y="447"/>
                  <a:pt x="140" y="451"/>
                </a:cubicBezTo>
                <a:cubicBezTo>
                  <a:pt x="138" y="455"/>
                  <a:pt x="136" y="460"/>
                  <a:pt x="135" y="465"/>
                </a:cubicBezTo>
                <a:cubicBezTo>
                  <a:pt x="134" y="468"/>
                  <a:pt x="132" y="471"/>
                  <a:pt x="131" y="475"/>
                </a:cubicBezTo>
                <a:cubicBezTo>
                  <a:pt x="130" y="480"/>
                  <a:pt x="129" y="485"/>
                  <a:pt x="127" y="490"/>
                </a:cubicBezTo>
                <a:cubicBezTo>
                  <a:pt x="127" y="493"/>
                  <a:pt x="126" y="497"/>
                  <a:pt x="125" y="500"/>
                </a:cubicBezTo>
                <a:cubicBezTo>
                  <a:pt x="124" y="506"/>
                  <a:pt x="123" y="512"/>
                  <a:pt x="122" y="517"/>
                </a:cubicBezTo>
                <a:cubicBezTo>
                  <a:pt x="122" y="520"/>
                  <a:pt x="121" y="523"/>
                  <a:pt x="121" y="526"/>
                </a:cubicBezTo>
                <a:cubicBezTo>
                  <a:pt x="120" y="535"/>
                  <a:pt x="120" y="544"/>
                  <a:pt x="120" y="553"/>
                </a:cubicBezTo>
                <a:cubicBezTo>
                  <a:pt x="120" y="589"/>
                  <a:pt x="127" y="624"/>
                  <a:pt x="141" y="658"/>
                </a:cubicBezTo>
                <a:cubicBezTo>
                  <a:pt x="139" y="659"/>
                  <a:pt x="138" y="660"/>
                  <a:pt x="136" y="661"/>
                </a:cubicBezTo>
                <a:cubicBezTo>
                  <a:pt x="131" y="665"/>
                  <a:pt x="126" y="668"/>
                  <a:pt x="121" y="672"/>
                </a:cubicBezTo>
                <a:cubicBezTo>
                  <a:pt x="111" y="680"/>
                  <a:pt x="100" y="688"/>
                  <a:pt x="91" y="697"/>
                </a:cubicBezTo>
                <a:cubicBezTo>
                  <a:pt x="90" y="699"/>
                  <a:pt x="89" y="699"/>
                  <a:pt x="87" y="701"/>
                </a:cubicBezTo>
                <a:cubicBezTo>
                  <a:pt x="82" y="706"/>
                  <a:pt x="77" y="712"/>
                  <a:pt x="71" y="718"/>
                </a:cubicBezTo>
                <a:cubicBezTo>
                  <a:pt x="70" y="720"/>
                  <a:pt x="68" y="722"/>
                  <a:pt x="66" y="724"/>
                </a:cubicBezTo>
                <a:cubicBezTo>
                  <a:pt x="61" y="730"/>
                  <a:pt x="57" y="737"/>
                  <a:pt x="52" y="743"/>
                </a:cubicBezTo>
                <a:cubicBezTo>
                  <a:pt x="51" y="745"/>
                  <a:pt x="50" y="747"/>
                  <a:pt x="49" y="749"/>
                </a:cubicBezTo>
                <a:cubicBezTo>
                  <a:pt x="36" y="769"/>
                  <a:pt x="25" y="790"/>
                  <a:pt x="17" y="812"/>
                </a:cubicBezTo>
                <a:cubicBezTo>
                  <a:pt x="15" y="818"/>
                  <a:pt x="14" y="823"/>
                  <a:pt x="12" y="829"/>
                </a:cubicBezTo>
                <a:cubicBezTo>
                  <a:pt x="11" y="833"/>
                  <a:pt x="9" y="839"/>
                  <a:pt x="8" y="844"/>
                </a:cubicBezTo>
                <a:cubicBezTo>
                  <a:pt x="6" y="851"/>
                  <a:pt x="5" y="858"/>
                  <a:pt x="4" y="865"/>
                </a:cubicBezTo>
                <a:cubicBezTo>
                  <a:pt x="3" y="869"/>
                  <a:pt x="3" y="873"/>
                  <a:pt x="2" y="877"/>
                </a:cubicBezTo>
                <a:cubicBezTo>
                  <a:pt x="2" y="881"/>
                  <a:pt x="1" y="884"/>
                  <a:pt x="1" y="888"/>
                </a:cubicBezTo>
                <a:cubicBezTo>
                  <a:pt x="1" y="888"/>
                  <a:pt x="1" y="889"/>
                  <a:pt x="1" y="889"/>
                </a:cubicBezTo>
                <a:cubicBezTo>
                  <a:pt x="0" y="897"/>
                  <a:pt x="0" y="904"/>
                  <a:pt x="0" y="912"/>
                </a:cubicBezTo>
                <a:cubicBezTo>
                  <a:pt x="0" y="998"/>
                  <a:pt x="37" y="1080"/>
                  <a:pt x="102" y="1137"/>
                </a:cubicBezTo>
                <a:cubicBezTo>
                  <a:pt x="89" y="1159"/>
                  <a:pt x="78" y="1182"/>
                  <a:pt x="71" y="1206"/>
                </a:cubicBezTo>
                <a:cubicBezTo>
                  <a:pt x="71" y="1208"/>
                  <a:pt x="71" y="1209"/>
                  <a:pt x="70" y="1210"/>
                </a:cubicBezTo>
                <a:cubicBezTo>
                  <a:pt x="67" y="1222"/>
                  <a:pt x="65" y="1233"/>
                  <a:pt x="63" y="1245"/>
                </a:cubicBezTo>
                <a:cubicBezTo>
                  <a:pt x="63" y="1247"/>
                  <a:pt x="63" y="1248"/>
                  <a:pt x="62" y="1250"/>
                </a:cubicBezTo>
                <a:cubicBezTo>
                  <a:pt x="61" y="1262"/>
                  <a:pt x="60" y="1274"/>
                  <a:pt x="60" y="1286"/>
                </a:cubicBezTo>
                <a:cubicBezTo>
                  <a:pt x="59" y="1419"/>
                  <a:pt x="151" y="1534"/>
                  <a:pt x="280" y="1564"/>
                </a:cubicBezTo>
                <a:cubicBezTo>
                  <a:pt x="281" y="1567"/>
                  <a:pt x="282" y="1570"/>
                  <a:pt x="283" y="1573"/>
                </a:cubicBezTo>
                <a:cubicBezTo>
                  <a:pt x="284" y="1577"/>
                  <a:pt x="285" y="1580"/>
                  <a:pt x="286" y="1583"/>
                </a:cubicBezTo>
                <a:cubicBezTo>
                  <a:pt x="288" y="1590"/>
                  <a:pt x="291" y="1597"/>
                  <a:pt x="294" y="1604"/>
                </a:cubicBezTo>
                <a:cubicBezTo>
                  <a:pt x="295" y="1607"/>
                  <a:pt x="295" y="1609"/>
                  <a:pt x="296" y="1611"/>
                </a:cubicBezTo>
                <a:cubicBezTo>
                  <a:pt x="308" y="1639"/>
                  <a:pt x="324" y="1665"/>
                  <a:pt x="344" y="1689"/>
                </a:cubicBezTo>
                <a:cubicBezTo>
                  <a:pt x="345" y="1691"/>
                  <a:pt x="346" y="1692"/>
                  <a:pt x="347" y="1693"/>
                </a:cubicBezTo>
                <a:cubicBezTo>
                  <a:pt x="353" y="1700"/>
                  <a:pt x="358" y="1705"/>
                  <a:pt x="364" y="1711"/>
                </a:cubicBezTo>
                <a:cubicBezTo>
                  <a:pt x="365" y="1713"/>
                  <a:pt x="367" y="1715"/>
                  <a:pt x="369" y="1717"/>
                </a:cubicBezTo>
                <a:cubicBezTo>
                  <a:pt x="375" y="1722"/>
                  <a:pt x="380" y="1727"/>
                  <a:pt x="385" y="1732"/>
                </a:cubicBezTo>
                <a:cubicBezTo>
                  <a:pt x="388" y="1733"/>
                  <a:pt x="390" y="1735"/>
                  <a:pt x="392" y="1737"/>
                </a:cubicBezTo>
                <a:cubicBezTo>
                  <a:pt x="398" y="1742"/>
                  <a:pt x="404" y="1746"/>
                  <a:pt x="410" y="1750"/>
                </a:cubicBezTo>
                <a:cubicBezTo>
                  <a:pt x="412" y="1752"/>
                  <a:pt x="414" y="1754"/>
                  <a:pt x="417" y="1755"/>
                </a:cubicBezTo>
                <a:cubicBezTo>
                  <a:pt x="425" y="1761"/>
                  <a:pt x="433" y="1766"/>
                  <a:pt x="442" y="1770"/>
                </a:cubicBezTo>
                <a:cubicBezTo>
                  <a:pt x="443" y="1771"/>
                  <a:pt x="445" y="1772"/>
                  <a:pt x="446" y="1773"/>
                </a:cubicBezTo>
                <a:cubicBezTo>
                  <a:pt x="454" y="1777"/>
                  <a:pt x="461" y="1780"/>
                  <a:pt x="468" y="1783"/>
                </a:cubicBezTo>
                <a:cubicBezTo>
                  <a:pt x="472" y="1785"/>
                  <a:pt x="475" y="1786"/>
                  <a:pt x="479" y="1788"/>
                </a:cubicBezTo>
                <a:cubicBezTo>
                  <a:pt x="485" y="1790"/>
                  <a:pt x="490" y="1792"/>
                  <a:pt x="496" y="1794"/>
                </a:cubicBezTo>
                <a:cubicBezTo>
                  <a:pt x="500" y="1795"/>
                  <a:pt x="504" y="1796"/>
                  <a:pt x="508" y="1798"/>
                </a:cubicBezTo>
                <a:cubicBezTo>
                  <a:pt x="514" y="1799"/>
                  <a:pt x="520" y="1801"/>
                  <a:pt x="525" y="1802"/>
                </a:cubicBezTo>
                <a:cubicBezTo>
                  <a:pt x="530" y="1803"/>
                  <a:pt x="534" y="1804"/>
                  <a:pt x="538" y="1805"/>
                </a:cubicBezTo>
                <a:cubicBezTo>
                  <a:pt x="544" y="1806"/>
                  <a:pt x="551" y="1807"/>
                  <a:pt x="557" y="1808"/>
                </a:cubicBezTo>
                <a:cubicBezTo>
                  <a:pt x="561" y="1808"/>
                  <a:pt x="564" y="1809"/>
                  <a:pt x="568" y="1809"/>
                </a:cubicBezTo>
                <a:cubicBezTo>
                  <a:pt x="578" y="1810"/>
                  <a:pt x="588" y="1811"/>
                  <a:pt x="599" y="1811"/>
                </a:cubicBezTo>
                <a:cubicBezTo>
                  <a:pt x="642" y="1811"/>
                  <a:pt x="685" y="1802"/>
                  <a:pt x="725" y="1785"/>
                </a:cubicBezTo>
                <a:cubicBezTo>
                  <a:pt x="729" y="1791"/>
                  <a:pt x="736" y="1795"/>
                  <a:pt x="743" y="1797"/>
                </a:cubicBezTo>
                <a:cubicBezTo>
                  <a:pt x="846" y="1815"/>
                  <a:pt x="951" y="1815"/>
                  <a:pt x="1053" y="1797"/>
                </a:cubicBezTo>
                <a:cubicBezTo>
                  <a:pt x="1068" y="1794"/>
                  <a:pt x="1078" y="1782"/>
                  <a:pt x="1078" y="1767"/>
                </a:cubicBezTo>
                <a:cubicBezTo>
                  <a:pt x="1078" y="1608"/>
                  <a:pt x="1078" y="1608"/>
                  <a:pt x="1078" y="1608"/>
                </a:cubicBezTo>
                <a:cubicBezTo>
                  <a:pt x="1143" y="1591"/>
                  <a:pt x="1206" y="1565"/>
                  <a:pt x="1263" y="1531"/>
                </a:cubicBezTo>
                <a:cubicBezTo>
                  <a:pt x="1376" y="1644"/>
                  <a:pt x="1376" y="1644"/>
                  <a:pt x="1376" y="1644"/>
                </a:cubicBezTo>
                <a:cubicBezTo>
                  <a:pt x="1387" y="1654"/>
                  <a:pt x="1403" y="1656"/>
                  <a:pt x="1415" y="1647"/>
                </a:cubicBezTo>
                <a:cubicBezTo>
                  <a:pt x="1500" y="1588"/>
                  <a:pt x="1574" y="1514"/>
                  <a:pt x="1634" y="1428"/>
                </a:cubicBezTo>
                <a:cubicBezTo>
                  <a:pt x="1642" y="1416"/>
                  <a:pt x="1641" y="1400"/>
                  <a:pt x="1630" y="1390"/>
                </a:cubicBezTo>
                <a:cubicBezTo>
                  <a:pt x="1517" y="1277"/>
                  <a:pt x="1517" y="1277"/>
                  <a:pt x="1517" y="1277"/>
                </a:cubicBezTo>
                <a:cubicBezTo>
                  <a:pt x="1552" y="1219"/>
                  <a:pt x="1578" y="1157"/>
                  <a:pt x="1594" y="1092"/>
                </a:cubicBezTo>
                <a:cubicBezTo>
                  <a:pt x="1754" y="1092"/>
                  <a:pt x="1754" y="1092"/>
                  <a:pt x="1754" y="1092"/>
                </a:cubicBezTo>
                <a:cubicBezTo>
                  <a:pt x="1768" y="1092"/>
                  <a:pt x="1781" y="1081"/>
                  <a:pt x="1783" y="1067"/>
                </a:cubicBezTo>
                <a:cubicBezTo>
                  <a:pt x="1802" y="964"/>
                  <a:pt x="1802" y="859"/>
                  <a:pt x="1783" y="757"/>
                </a:cubicBezTo>
                <a:close/>
                <a:moveTo>
                  <a:pt x="599" y="1751"/>
                </a:moveTo>
                <a:cubicBezTo>
                  <a:pt x="590" y="1751"/>
                  <a:pt x="582" y="1750"/>
                  <a:pt x="573" y="1749"/>
                </a:cubicBezTo>
                <a:cubicBezTo>
                  <a:pt x="570" y="1749"/>
                  <a:pt x="567" y="1748"/>
                  <a:pt x="564" y="1748"/>
                </a:cubicBezTo>
                <a:cubicBezTo>
                  <a:pt x="559" y="1747"/>
                  <a:pt x="553" y="1747"/>
                  <a:pt x="548" y="1746"/>
                </a:cubicBezTo>
                <a:cubicBezTo>
                  <a:pt x="545" y="1745"/>
                  <a:pt x="541" y="1744"/>
                  <a:pt x="537" y="1743"/>
                </a:cubicBezTo>
                <a:cubicBezTo>
                  <a:pt x="533" y="1742"/>
                  <a:pt x="528" y="1741"/>
                  <a:pt x="524" y="1740"/>
                </a:cubicBezTo>
                <a:cubicBezTo>
                  <a:pt x="520" y="1739"/>
                  <a:pt x="517" y="1738"/>
                  <a:pt x="513" y="1736"/>
                </a:cubicBezTo>
                <a:cubicBezTo>
                  <a:pt x="509" y="1735"/>
                  <a:pt x="504" y="1733"/>
                  <a:pt x="500" y="1732"/>
                </a:cubicBezTo>
                <a:cubicBezTo>
                  <a:pt x="497" y="1730"/>
                  <a:pt x="493" y="1729"/>
                  <a:pt x="490" y="1727"/>
                </a:cubicBezTo>
                <a:cubicBezTo>
                  <a:pt x="485" y="1725"/>
                  <a:pt x="481" y="1723"/>
                  <a:pt x="477" y="1721"/>
                </a:cubicBezTo>
                <a:cubicBezTo>
                  <a:pt x="474" y="1720"/>
                  <a:pt x="471" y="1718"/>
                  <a:pt x="468" y="1716"/>
                </a:cubicBezTo>
                <a:cubicBezTo>
                  <a:pt x="463" y="1714"/>
                  <a:pt x="458" y="1711"/>
                  <a:pt x="453" y="1708"/>
                </a:cubicBezTo>
                <a:cubicBezTo>
                  <a:pt x="451" y="1706"/>
                  <a:pt x="449" y="1705"/>
                  <a:pt x="447" y="1704"/>
                </a:cubicBezTo>
                <a:cubicBezTo>
                  <a:pt x="433" y="1694"/>
                  <a:pt x="421" y="1684"/>
                  <a:pt x="409" y="1672"/>
                </a:cubicBezTo>
                <a:cubicBezTo>
                  <a:pt x="408" y="1671"/>
                  <a:pt x="408" y="1671"/>
                  <a:pt x="408" y="1671"/>
                </a:cubicBezTo>
                <a:cubicBezTo>
                  <a:pt x="402" y="1665"/>
                  <a:pt x="397" y="1659"/>
                  <a:pt x="392" y="1653"/>
                </a:cubicBezTo>
                <a:cubicBezTo>
                  <a:pt x="391" y="1652"/>
                  <a:pt x="390" y="1651"/>
                  <a:pt x="389" y="1650"/>
                </a:cubicBezTo>
                <a:cubicBezTo>
                  <a:pt x="385" y="1645"/>
                  <a:pt x="381" y="1639"/>
                  <a:pt x="377" y="1633"/>
                </a:cubicBezTo>
                <a:cubicBezTo>
                  <a:pt x="376" y="1632"/>
                  <a:pt x="375" y="1630"/>
                  <a:pt x="374" y="1629"/>
                </a:cubicBezTo>
                <a:cubicBezTo>
                  <a:pt x="370" y="1623"/>
                  <a:pt x="367" y="1618"/>
                  <a:pt x="364" y="1612"/>
                </a:cubicBezTo>
                <a:cubicBezTo>
                  <a:pt x="363" y="1610"/>
                  <a:pt x="362" y="1608"/>
                  <a:pt x="361" y="1607"/>
                </a:cubicBezTo>
                <a:cubicBezTo>
                  <a:pt x="358" y="1601"/>
                  <a:pt x="355" y="1595"/>
                  <a:pt x="352" y="1590"/>
                </a:cubicBezTo>
                <a:cubicBezTo>
                  <a:pt x="351" y="1588"/>
                  <a:pt x="351" y="1585"/>
                  <a:pt x="350" y="1583"/>
                </a:cubicBezTo>
                <a:cubicBezTo>
                  <a:pt x="347" y="1578"/>
                  <a:pt x="345" y="1572"/>
                  <a:pt x="343" y="1566"/>
                </a:cubicBezTo>
                <a:cubicBezTo>
                  <a:pt x="343" y="1564"/>
                  <a:pt x="342" y="1561"/>
                  <a:pt x="341" y="1559"/>
                </a:cubicBezTo>
                <a:cubicBezTo>
                  <a:pt x="339" y="1553"/>
                  <a:pt x="338" y="1547"/>
                  <a:pt x="336" y="1540"/>
                </a:cubicBezTo>
                <a:cubicBezTo>
                  <a:pt x="336" y="1538"/>
                  <a:pt x="335" y="1536"/>
                  <a:pt x="335" y="1534"/>
                </a:cubicBezTo>
                <a:cubicBezTo>
                  <a:pt x="319" y="1459"/>
                  <a:pt x="337" y="1381"/>
                  <a:pt x="383" y="1319"/>
                </a:cubicBezTo>
                <a:cubicBezTo>
                  <a:pt x="393" y="1306"/>
                  <a:pt x="390" y="1287"/>
                  <a:pt x="377" y="1277"/>
                </a:cubicBezTo>
                <a:cubicBezTo>
                  <a:pt x="364" y="1268"/>
                  <a:pt x="345" y="1270"/>
                  <a:pt x="335" y="1283"/>
                </a:cubicBezTo>
                <a:cubicBezTo>
                  <a:pt x="292" y="1340"/>
                  <a:pt x="269" y="1410"/>
                  <a:pt x="269" y="1481"/>
                </a:cubicBezTo>
                <a:cubicBezTo>
                  <a:pt x="269" y="1487"/>
                  <a:pt x="270" y="1493"/>
                  <a:pt x="270" y="1499"/>
                </a:cubicBezTo>
                <a:cubicBezTo>
                  <a:pt x="180" y="1467"/>
                  <a:pt x="119" y="1382"/>
                  <a:pt x="120" y="1286"/>
                </a:cubicBezTo>
                <a:cubicBezTo>
                  <a:pt x="120" y="1274"/>
                  <a:pt x="121" y="1262"/>
                  <a:pt x="123" y="1250"/>
                </a:cubicBezTo>
                <a:cubicBezTo>
                  <a:pt x="123" y="1248"/>
                  <a:pt x="123" y="1247"/>
                  <a:pt x="124" y="1246"/>
                </a:cubicBezTo>
                <a:cubicBezTo>
                  <a:pt x="130" y="1211"/>
                  <a:pt x="145" y="1178"/>
                  <a:pt x="166" y="1150"/>
                </a:cubicBezTo>
                <a:cubicBezTo>
                  <a:pt x="167" y="1149"/>
                  <a:pt x="167" y="1149"/>
                  <a:pt x="167" y="1149"/>
                </a:cubicBezTo>
                <a:cubicBezTo>
                  <a:pt x="195" y="1112"/>
                  <a:pt x="234" y="1085"/>
                  <a:pt x="278" y="1072"/>
                </a:cubicBezTo>
                <a:cubicBezTo>
                  <a:pt x="294" y="1067"/>
                  <a:pt x="303" y="1050"/>
                  <a:pt x="298" y="1034"/>
                </a:cubicBezTo>
                <a:cubicBezTo>
                  <a:pt x="293" y="1018"/>
                  <a:pt x="276" y="1009"/>
                  <a:pt x="261" y="1014"/>
                </a:cubicBezTo>
                <a:cubicBezTo>
                  <a:pt x="214" y="1029"/>
                  <a:pt x="172" y="1054"/>
                  <a:pt x="139" y="1089"/>
                </a:cubicBezTo>
                <a:cubicBezTo>
                  <a:pt x="89" y="1044"/>
                  <a:pt x="60" y="980"/>
                  <a:pt x="60" y="912"/>
                </a:cubicBezTo>
                <a:cubicBezTo>
                  <a:pt x="60" y="902"/>
                  <a:pt x="61" y="892"/>
                  <a:pt x="62" y="882"/>
                </a:cubicBezTo>
                <a:cubicBezTo>
                  <a:pt x="62" y="879"/>
                  <a:pt x="63" y="876"/>
                  <a:pt x="63" y="872"/>
                </a:cubicBezTo>
                <a:cubicBezTo>
                  <a:pt x="64" y="866"/>
                  <a:pt x="66" y="859"/>
                  <a:pt x="68" y="852"/>
                </a:cubicBezTo>
                <a:cubicBezTo>
                  <a:pt x="68" y="849"/>
                  <a:pt x="69" y="846"/>
                  <a:pt x="70" y="842"/>
                </a:cubicBezTo>
                <a:cubicBezTo>
                  <a:pt x="73" y="834"/>
                  <a:pt x="76" y="826"/>
                  <a:pt x="79" y="818"/>
                </a:cubicBezTo>
                <a:cubicBezTo>
                  <a:pt x="81" y="814"/>
                  <a:pt x="83" y="809"/>
                  <a:pt x="85" y="805"/>
                </a:cubicBezTo>
                <a:cubicBezTo>
                  <a:pt x="87" y="801"/>
                  <a:pt x="89" y="797"/>
                  <a:pt x="91" y="794"/>
                </a:cubicBezTo>
                <a:cubicBezTo>
                  <a:pt x="94" y="789"/>
                  <a:pt x="97" y="784"/>
                  <a:pt x="100" y="779"/>
                </a:cubicBezTo>
                <a:cubicBezTo>
                  <a:pt x="102" y="777"/>
                  <a:pt x="104" y="774"/>
                  <a:pt x="106" y="772"/>
                </a:cubicBezTo>
                <a:cubicBezTo>
                  <a:pt x="111" y="764"/>
                  <a:pt x="118" y="756"/>
                  <a:pt x="124" y="749"/>
                </a:cubicBezTo>
                <a:cubicBezTo>
                  <a:pt x="127" y="746"/>
                  <a:pt x="130" y="743"/>
                  <a:pt x="133" y="740"/>
                </a:cubicBezTo>
                <a:cubicBezTo>
                  <a:pt x="136" y="737"/>
                  <a:pt x="140" y="733"/>
                  <a:pt x="144" y="730"/>
                </a:cubicBezTo>
                <a:cubicBezTo>
                  <a:pt x="148" y="726"/>
                  <a:pt x="153" y="723"/>
                  <a:pt x="157" y="720"/>
                </a:cubicBezTo>
                <a:cubicBezTo>
                  <a:pt x="161" y="717"/>
                  <a:pt x="164" y="714"/>
                  <a:pt x="168" y="712"/>
                </a:cubicBezTo>
                <a:cubicBezTo>
                  <a:pt x="175" y="707"/>
                  <a:pt x="182" y="703"/>
                  <a:pt x="190" y="699"/>
                </a:cubicBezTo>
                <a:cubicBezTo>
                  <a:pt x="224" y="682"/>
                  <a:pt x="261" y="672"/>
                  <a:pt x="299" y="672"/>
                </a:cubicBezTo>
                <a:cubicBezTo>
                  <a:pt x="316" y="672"/>
                  <a:pt x="329" y="659"/>
                  <a:pt x="329" y="642"/>
                </a:cubicBezTo>
                <a:cubicBezTo>
                  <a:pt x="329" y="626"/>
                  <a:pt x="316" y="612"/>
                  <a:pt x="299" y="612"/>
                </a:cubicBezTo>
                <a:cubicBezTo>
                  <a:pt x="264" y="613"/>
                  <a:pt x="228" y="619"/>
                  <a:pt x="195" y="632"/>
                </a:cubicBezTo>
                <a:cubicBezTo>
                  <a:pt x="185" y="607"/>
                  <a:pt x="180" y="580"/>
                  <a:pt x="180" y="553"/>
                </a:cubicBezTo>
                <a:cubicBezTo>
                  <a:pt x="180" y="458"/>
                  <a:pt x="243" y="375"/>
                  <a:pt x="335" y="350"/>
                </a:cubicBezTo>
                <a:cubicBezTo>
                  <a:pt x="427" y="326"/>
                  <a:pt x="523" y="366"/>
                  <a:pt x="571" y="448"/>
                </a:cubicBezTo>
                <a:cubicBezTo>
                  <a:pt x="576" y="457"/>
                  <a:pt x="586" y="463"/>
                  <a:pt x="597" y="463"/>
                </a:cubicBezTo>
                <a:cubicBezTo>
                  <a:pt x="608" y="463"/>
                  <a:pt x="617" y="457"/>
                  <a:pt x="623" y="448"/>
                </a:cubicBezTo>
                <a:cubicBezTo>
                  <a:pt x="628" y="438"/>
                  <a:pt x="628" y="427"/>
                  <a:pt x="623" y="418"/>
                </a:cubicBezTo>
                <a:cubicBezTo>
                  <a:pt x="580" y="344"/>
                  <a:pt x="505" y="295"/>
                  <a:pt x="420" y="285"/>
                </a:cubicBezTo>
                <a:cubicBezTo>
                  <a:pt x="427" y="164"/>
                  <a:pt x="529" y="70"/>
                  <a:pt x="650" y="73"/>
                </a:cubicBezTo>
                <a:cubicBezTo>
                  <a:pt x="772" y="77"/>
                  <a:pt x="869" y="176"/>
                  <a:pt x="868" y="298"/>
                </a:cubicBezTo>
                <a:cubicBezTo>
                  <a:pt x="868" y="483"/>
                  <a:pt x="868" y="483"/>
                  <a:pt x="868" y="483"/>
                </a:cubicBezTo>
                <a:cubicBezTo>
                  <a:pt x="738" y="665"/>
                  <a:pt x="738" y="665"/>
                  <a:pt x="738" y="665"/>
                </a:cubicBezTo>
                <a:cubicBezTo>
                  <a:pt x="628" y="617"/>
                  <a:pt x="628" y="617"/>
                  <a:pt x="628" y="617"/>
                </a:cubicBezTo>
                <a:cubicBezTo>
                  <a:pt x="629" y="615"/>
                  <a:pt x="629" y="614"/>
                  <a:pt x="629" y="612"/>
                </a:cubicBezTo>
                <a:cubicBezTo>
                  <a:pt x="629" y="569"/>
                  <a:pt x="598" y="531"/>
                  <a:pt x="555" y="522"/>
                </a:cubicBezTo>
                <a:cubicBezTo>
                  <a:pt x="512" y="514"/>
                  <a:pt x="469" y="538"/>
                  <a:pt x="454" y="579"/>
                </a:cubicBezTo>
                <a:cubicBezTo>
                  <a:pt x="438" y="619"/>
                  <a:pt x="453" y="666"/>
                  <a:pt x="491" y="689"/>
                </a:cubicBezTo>
                <a:cubicBezTo>
                  <a:pt x="528" y="712"/>
                  <a:pt x="576" y="705"/>
                  <a:pt x="606" y="672"/>
                </a:cubicBezTo>
                <a:cubicBezTo>
                  <a:pt x="714" y="720"/>
                  <a:pt x="714" y="720"/>
                  <a:pt x="714" y="720"/>
                </a:cubicBezTo>
                <a:cubicBezTo>
                  <a:pt x="722" y="723"/>
                  <a:pt x="730" y="725"/>
                  <a:pt x="738" y="725"/>
                </a:cubicBezTo>
                <a:cubicBezTo>
                  <a:pt x="758" y="725"/>
                  <a:pt x="776" y="716"/>
                  <a:pt x="787" y="700"/>
                </a:cubicBezTo>
                <a:cubicBezTo>
                  <a:pt x="868" y="586"/>
                  <a:pt x="868" y="586"/>
                  <a:pt x="868" y="586"/>
                </a:cubicBezTo>
                <a:cubicBezTo>
                  <a:pt x="868" y="822"/>
                  <a:pt x="868" y="822"/>
                  <a:pt x="868" y="822"/>
                </a:cubicBezTo>
                <a:cubicBezTo>
                  <a:pt x="623" y="822"/>
                  <a:pt x="623" y="822"/>
                  <a:pt x="623" y="822"/>
                </a:cubicBezTo>
                <a:cubicBezTo>
                  <a:pt x="609" y="781"/>
                  <a:pt x="567" y="756"/>
                  <a:pt x="523" y="764"/>
                </a:cubicBezTo>
                <a:cubicBezTo>
                  <a:pt x="480" y="771"/>
                  <a:pt x="449" y="808"/>
                  <a:pt x="449" y="852"/>
                </a:cubicBezTo>
                <a:cubicBezTo>
                  <a:pt x="449" y="896"/>
                  <a:pt x="480" y="933"/>
                  <a:pt x="523" y="941"/>
                </a:cubicBezTo>
                <a:cubicBezTo>
                  <a:pt x="567" y="948"/>
                  <a:pt x="609" y="923"/>
                  <a:pt x="623" y="882"/>
                </a:cubicBezTo>
                <a:cubicBezTo>
                  <a:pt x="868" y="882"/>
                  <a:pt x="868" y="882"/>
                  <a:pt x="868" y="882"/>
                </a:cubicBezTo>
                <a:cubicBezTo>
                  <a:pt x="868" y="1002"/>
                  <a:pt x="868" y="1002"/>
                  <a:pt x="868" y="1002"/>
                </a:cubicBezTo>
                <a:cubicBezTo>
                  <a:pt x="803" y="1002"/>
                  <a:pt x="803" y="1002"/>
                  <a:pt x="803" y="1002"/>
                </a:cubicBezTo>
                <a:cubicBezTo>
                  <a:pt x="788" y="961"/>
                  <a:pt x="746" y="936"/>
                  <a:pt x="703" y="943"/>
                </a:cubicBezTo>
                <a:cubicBezTo>
                  <a:pt x="660" y="951"/>
                  <a:pt x="628" y="988"/>
                  <a:pt x="628" y="1032"/>
                </a:cubicBezTo>
                <a:cubicBezTo>
                  <a:pt x="628" y="1076"/>
                  <a:pt x="660" y="1113"/>
                  <a:pt x="703" y="1120"/>
                </a:cubicBezTo>
                <a:cubicBezTo>
                  <a:pt x="746" y="1128"/>
                  <a:pt x="788" y="1103"/>
                  <a:pt x="803" y="1062"/>
                </a:cubicBezTo>
                <a:cubicBezTo>
                  <a:pt x="868" y="1062"/>
                  <a:pt x="868" y="1062"/>
                  <a:pt x="868" y="1062"/>
                </a:cubicBezTo>
                <a:cubicBezTo>
                  <a:pt x="868" y="1182"/>
                  <a:pt x="868" y="1182"/>
                  <a:pt x="868" y="1182"/>
                </a:cubicBezTo>
                <a:cubicBezTo>
                  <a:pt x="623" y="1182"/>
                  <a:pt x="623" y="1182"/>
                  <a:pt x="623" y="1182"/>
                </a:cubicBezTo>
                <a:cubicBezTo>
                  <a:pt x="595" y="1182"/>
                  <a:pt x="570" y="1202"/>
                  <a:pt x="565" y="1230"/>
                </a:cubicBezTo>
                <a:cubicBezTo>
                  <a:pt x="544" y="1335"/>
                  <a:pt x="544" y="1335"/>
                  <a:pt x="544" y="1335"/>
                </a:cubicBezTo>
                <a:cubicBezTo>
                  <a:pt x="502" y="1348"/>
                  <a:pt x="476" y="1389"/>
                  <a:pt x="481" y="1432"/>
                </a:cubicBezTo>
                <a:cubicBezTo>
                  <a:pt x="486" y="1475"/>
                  <a:pt x="522" y="1508"/>
                  <a:pt x="565" y="1510"/>
                </a:cubicBezTo>
                <a:cubicBezTo>
                  <a:pt x="608" y="1512"/>
                  <a:pt x="647" y="1483"/>
                  <a:pt x="657" y="1441"/>
                </a:cubicBezTo>
                <a:cubicBezTo>
                  <a:pt x="666" y="1398"/>
                  <a:pt x="644" y="1355"/>
                  <a:pt x="604" y="1338"/>
                </a:cubicBezTo>
                <a:cubicBezTo>
                  <a:pt x="623" y="1241"/>
                  <a:pt x="623" y="1241"/>
                  <a:pt x="623" y="1241"/>
                </a:cubicBezTo>
                <a:cubicBezTo>
                  <a:pt x="868" y="1241"/>
                  <a:pt x="868" y="1241"/>
                  <a:pt x="868" y="1241"/>
                </a:cubicBezTo>
                <a:cubicBezTo>
                  <a:pt x="868" y="1481"/>
                  <a:pt x="868" y="1481"/>
                  <a:pt x="868" y="1481"/>
                </a:cubicBezTo>
                <a:cubicBezTo>
                  <a:pt x="868" y="1630"/>
                  <a:pt x="748" y="1750"/>
                  <a:pt x="599" y="1751"/>
                </a:cubicBezTo>
                <a:close/>
                <a:moveTo>
                  <a:pt x="569" y="612"/>
                </a:moveTo>
                <a:cubicBezTo>
                  <a:pt x="569" y="629"/>
                  <a:pt x="556" y="642"/>
                  <a:pt x="539" y="642"/>
                </a:cubicBezTo>
                <a:cubicBezTo>
                  <a:pt x="522" y="642"/>
                  <a:pt x="509" y="629"/>
                  <a:pt x="509" y="612"/>
                </a:cubicBezTo>
                <a:cubicBezTo>
                  <a:pt x="509" y="596"/>
                  <a:pt x="522" y="583"/>
                  <a:pt x="539" y="583"/>
                </a:cubicBezTo>
                <a:cubicBezTo>
                  <a:pt x="556" y="583"/>
                  <a:pt x="569" y="596"/>
                  <a:pt x="569" y="612"/>
                </a:cubicBezTo>
                <a:close/>
                <a:moveTo>
                  <a:pt x="569" y="852"/>
                </a:moveTo>
                <a:cubicBezTo>
                  <a:pt x="569" y="869"/>
                  <a:pt x="556" y="882"/>
                  <a:pt x="539" y="882"/>
                </a:cubicBezTo>
                <a:cubicBezTo>
                  <a:pt x="522" y="882"/>
                  <a:pt x="509" y="869"/>
                  <a:pt x="509" y="852"/>
                </a:cubicBezTo>
                <a:cubicBezTo>
                  <a:pt x="509" y="836"/>
                  <a:pt x="522" y="822"/>
                  <a:pt x="539" y="822"/>
                </a:cubicBezTo>
                <a:cubicBezTo>
                  <a:pt x="556" y="822"/>
                  <a:pt x="569" y="836"/>
                  <a:pt x="569" y="852"/>
                </a:cubicBezTo>
                <a:close/>
                <a:moveTo>
                  <a:pt x="749" y="1032"/>
                </a:moveTo>
                <a:cubicBezTo>
                  <a:pt x="749" y="1048"/>
                  <a:pt x="735" y="1062"/>
                  <a:pt x="719" y="1062"/>
                </a:cubicBezTo>
                <a:cubicBezTo>
                  <a:pt x="702" y="1062"/>
                  <a:pt x="689" y="1048"/>
                  <a:pt x="689" y="1032"/>
                </a:cubicBezTo>
                <a:cubicBezTo>
                  <a:pt x="689" y="1015"/>
                  <a:pt x="702" y="1002"/>
                  <a:pt x="719" y="1002"/>
                </a:cubicBezTo>
                <a:cubicBezTo>
                  <a:pt x="735" y="1002"/>
                  <a:pt x="749" y="1015"/>
                  <a:pt x="749" y="1032"/>
                </a:cubicBezTo>
                <a:close/>
                <a:moveTo>
                  <a:pt x="599" y="1421"/>
                </a:moveTo>
                <a:cubicBezTo>
                  <a:pt x="599" y="1438"/>
                  <a:pt x="586" y="1451"/>
                  <a:pt x="569" y="1451"/>
                </a:cubicBezTo>
                <a:cubicBezTo>
                  <a:pt x="552" y="1451"/>
                  <a:pt x="539" y="1438"/>
                  <a:pt x="539" y="1421"/>
                </a:cubicBezTo>
                <a:cubicBezTo>
                  <a:pt x="539" y="1405"/>
                  <a:pt x="552" y="1391"/>
                  <a:pt x="569" y="1391"/>
                </a:cubicBezTo>
                <a:cubicBezTo>
                  <a:pt x="586" y="1391"/>
                  <a:pt x="599" y="1405"/>
                  <a:pt x="599" y="1421"/>
                </a:cubicBezTo>
                <a:close/>
                <a:moveTo>
                  <a:pt x="1728" y="1032"/>
                </a:moveTo>
                <a:cubicBezTo>
                  <a:pt x="1571" y="1032"/>
                  <a:pt x="1571" y="1032"/>
                  <a:pt x="1571" y="1032"/>
                </a:cubicBezTo>
                <a:cubicBezTo>
                  <a:pt x="1556" y="1032"/>
                  <a:pt x="1544" y="1042"/>
                  <a:pt x="1541" y="1055"/>
                </a:cubicBezTo>
                <a:cubicBezTo>
                  <a:pt x="1525" y="1130"/>
                  <a:pt x="1496" y="1201"/>
                  <a:pt x="1454" y="1265"/>
                </a:cubicBezTo>
                <a:cubicBezTo>
                  <a:pt x="1447" y="1277"/>
                  <a:pt x="1448" y="1292"/>
                  <a:pt x="1458" y="1302"/>
                </a:cubicBezTo>
                <a:cubicBezTo>
                  <a:pt x="1570" y="1414"/>
                  <a:pt x="1570" y="1414"/>
                  <a:pt x="1570" y="1414"/>
                </a:cubicBezTo>
                <a:cubicBezTo>
                  <a:pt x="1522" y="1479"/>
                  <a:pt x="1465" y="1536"/>
                  <a:pt x="1401" y="1584"/>
                </a:cubicBezTo>
                <a:cubicBezTo>
                  <a:pt x="1289" y="1472"/>
                  <a:pt x="1289" y="1472"/>
                  <a:pt x="1289" y="1472"/>
                </a:cubicBezTo>
                <a:cubicBezTo>
                  <a:pt x="1279" y="1462"/>
                  <a:pt x="1263" y="1460"/>
                  <a:pt x="1252" y="1468"/>
                </a:cubicBezTo>
                <a:cubicBezTo>
                  <a:pt x="1187" y="1509"/>
                  <a:pt x="1116" y="1539"/>
                  <a:pt x="1042" y="1555"/>
                </a:cubicBezTo>
                <a:cubicBezTo>
                  <a:pt x="1028" y="1558"/>
                  <a:pt x="1018" y="1570"/>
                  <a:pt x="1018" y="1584"/>
                </a:cubicBezTo>
                <a:cubicBezTo>
                  <a:pt x="1018" y="1742"/>
                  <a:pt x="1018" y="1742"/>
                  <a:pt x="1018" y="1742"/>
                </a:cubicBezTo>
                <a:cubicBezTo>
                  <a:pt x="945" y="1752"/>
                  <a:pt x="870" y="1753"/>
                  <a:pt x="797" y="1744"/>
                </a:cubicBezTo>
                <a:cubicBezTo>
                  <a:pt x="880" y="1682"/>
                  <a:pt x="928" y="1585"/>
                  <a:pt x="928" y="1481"/>
                </a:cubicBezTo>
                <a:cubicBezTo>
                  <a:pt x="928" y="1330"/>
                  <a:pt x="928" y="1330"/>
                  <a:pt x="928" y="1330"/>
                </a:cubicBezTo>
                <a:cubicBezTo>
                  <a:pt x="1148" y="1314"/>
                  <a:pt x="1318" y="1132"/>
                  <a:pt x="1318" y="912"/>
                </a:cubicBezTo>
                <a:cubicBezTo>
                  <a:pt x="1318" y="692"/>
                  <a:pt x="1148" y="510"/>
                  <a:pt x="928" y="494"/>
                </a:cubicBezTo>
                <a:cubicBezTo>
                  <a:pt x="928" y="298"/>
                  <a:pt x="928" y="298"/>
                  <a:pt x="928" y="298"/>
                </a:cubicBezTo>
                <a:cubicBezTo>
                  <a:pt x="928" y="212"/>
                  <a:pt x="890" y="131"/>
                  <a:pt x="823" y="77"/>
                </a:cubicBezTo>
                <a:cubicBezTo>
                  <a:pt x="888" y="71"/>
                  <a:pt x="954" y="73"/>
                  <a:pt x="1018" y="82"/>
                </a:cubicBezTo>
                <a:cubicBezTo>
                  <a:pt x="1018" y="240"/>
                  <a:pt x="1018" y="240"/>
                  <a:pt x="1018" y="240"/>
                </a:cubicBezTo>
                <a:cubicBezTo>
                  <a:pt x="1018" y="254"/>
                  <a:pt x="1028" y="266"/>
                  <a:pt x="1042" y="269"/>
                </a:cubicBezTo>
                <a:cubicBezTo>
                  <a:pt x="1116" y="285"/>
                  <a:pt x="1187" y="315"/>
                  <a:pt x="1252" y="356"/>
                </a:cubicBezTo>
                <a:cubicBezTo>
                  <a:pt x="1263" y="364"/>
                  <a:pt x="1279" y="362"/>
                  <a:pt x="1289" y="352"/>
                </a:cubicBezTo>
                <a:cubicBezTo>
                  <a:pt x="1401" y="240"/>
                  <a:pt x="1401" y="240"/>
                  <a:pt x="1401" y="240"/>
                </a:cubicBezTo>
                <a:cubicBezTo>
                  <a:pt x="1465" y="288"/>
                  <a:pt x="1522" y="345"/>
                  <a:pt x="1570" y="410"/>
                </a:cubicBezTo>
                <a:cubicBezTo>
                  <a:pt x="1458" y="522"/>
                  <a:pt x="1458" y="522"/>
                  <a:pt x="1458" y="522"/>
                </a:cubicBezTo>
                <a:cubicBezTo>
                  <a:pt x="1448" y="531"/>
                  <a:pt x="1447" y="547"/>
                  <a:pt x="1454" y="559"/>
                </a:cubicBezTo>
                <a:cubicBezTo>
                  <a:pt x="1496" y="623"/>
                  <a:pt x="1525" y="694"/>
                  <a:pt x="1541" y="769"/>
                </a:cubicBezTo>
                <a:cubicBezTo>
                  <a:pt x="1544" y="782"/>
                  <a:pt x="1556" y="792"/>
                  <a:pt x="1571" y="792"/>
                </a:cubicBezTo>
                <a:cubicBezTo>
                  <a:pt x="1728" y="792"/>
                  <a:pt x="1728" y="792"/>
                  <a:pt x="1728" y="792"/>
                </a:cubicBezTo>
                <a:cubicBezTo>
                  <a:pt x="1740" y="872"/>
                  <a:pt x="1740" y="952"/>
                  <a:pt x="1728" y="1032"/>
                </a:cubicBezTo>
                <a:close/>
                <a:moveTo>
                  <a:pt x="1108" y="912"/>
                </a:moveTo>
                <a:cubicBezTo>
                  <a:pt x="1108" y="808"/>
                  <a:pt x="1031" y="720"/>
                  <a:pt x="928" y="705"/>
                </a:cubicBezTo>
                <a:cubicBezTo>
                  <a:pt x="928" y="554"/>
                  <a:pt x="928" y="554"/>
                  <a:pt x="928" y="554"/>
                </a:cubicBezTo>
                <a:cubicBezTo>
                  <a:pt x="1115" y="570"/>
                  <a:pt x="1258" y="725"/>
                  <a:pt x="1258" y="912"/>
                </a:cubicBezTo>
                <a:cubicBezTo>
                  <a:pt x="1258" y="1099"/>
                  <a:pt x="1115" y="1254"/>
                  <a:pt x="928" y="1270"/>
                </a:cubicBezTo>
                <a:cubicBezTo>
                  <a:pt x="928" y="1119"/>
                  <a:pt x="928" y="1119"/>
                  <a:pt x="928" y="1119"/>
                </a:cubicBezTo>
                <a:cubicBezTo>
                  <a:pt x="1031" y="1104"/>
                  <a:pt x="1108" y="1016"/>
                  <a:pt x="1108" y="912"/>
                </a:cubicBezTo>
                <a:close/>
                <a:moveTo>
                  <a:pt x="928" y="1059"/>
                </a:moveTo>
                <a:cubicBezTo>
                  <a:pt x="928" y="765"/>
                  <a:pt x="928" y="765"/>
                  <a:pt x="928" y="765"/>
                </a:cubicBezTo>
                <a:cubicBezTo>
                  <a:pt x="998" y="779"/>
                  <a:pt x="1048" y="841"/>
                  <a:pt x="1048" y="912"/>
                </a:cubicBezTo>
                <a:cubicBezTo>
                  <a:pt x="1048" y="983"/>
                  <a:pt x="998" y="1044"/>
                  <a:pt x="928" y="10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5604CA71-C175-8CED-B731-0D7CF4C59E4D}"/>
              </a:ext>
            </a:extLst>
          </p:cNvPr>
          <p:cNvGrpSpPr/>
          <p:nvPr/>
        </p:nvGrpSpPr>
        <p:grpSpPr>
          <a:xfrm>
            <a:off x="4411377" y="4697138"/>
            <a:ext cx="684903" cy="727825"/>
            <a:chOff x="1049338" y="2406650"/>
            <a:chExt cx="406400" cy="473076"/>
          </a:xfrm>
        </p:grpSpPr>
        <p:sp>
          <p:nvSpPr>
            <p:cNvPr id="19" name="Freeform 118">
              <a:extLst>
                <a:ext uri="{FF2B5EF4-FFF2-40B4-BE49-F238E27FC236}">
                  <a16:creationId xmlns:a16="http://schemas.microsoft.com/office/drawing/2014/main" id="{1926DA71-A0D8-698C-9179-DBBFF84CA358}"/>
                </a:ext>
              </a:extLst>
            </p:cNvPr>
            <p:cNvSpPr>
              <a:spLocks noEditPoints="1"/>
            </p:cNvSpPr>
            <p:nvPr/>
          </p:nvSpPr>
          <p:spPr bwMode="auto">
            <a:xfrm>
              <a:off x="1049338" y="2406650"/>
              <a:ext cx="406400" cy="473076"/>
            </a:xfrm>
            <a:custGeom>
              <a:avLst/>
              <a:gdLst>
                <a:gd name="T0" fmla="*/ 104 w 450"/>
                <a:gd name="T1" fmla="*/ 0 h 520"/>
                <a:gd name="T2" fmla="*/ 69 w 450"/>
                <a:gd name="T3" fmla="*/ 69 h 520"/>
                <a:gd name="T4" fmla="*/ 0 w 450"/>
                <a:gd name="T5" fmla="*/ 113 h 520"/>
                <a:gd name="T6" fmla="*/ 43 w 450"/>
                <a:gd name="T7" fmla="*/ 364 h 520"/>
                <a:gd name="T8" fmla="*/ 69 w 450"/>
                <a:gd name="T9" fmla="*/ 485 h 520"/>
                <a:gd name="T10" fmla="*/ 346 w 450"/>
                <a:gd name="T11" fmla="*/ 520 h 520"/>
                <a:gd name="T12" fmla="*/ 381 w 450"/>
                <a:gd name="T13" fmla="*/ 364 h 520"/>
                <a:gd name="T14" fmla="*/ 450 w 450"/>
                <a:gd name="T15" fmla="*/ 321 h 520"/>
                <a:gd name="T16" fmla="*/ 407 w 450"/>
                <a:gd name="T17" fmla="*/ 69 h 520"/>
                <a:gd name="T18" fmla="*/ 381 w 450"/>
                <a:gd name="T19" fmla="*/ 35 h 520"/>
                <a:gd name="T20" fmla="*/ 292 w 450"/>
                <a:gd name="T21" fmla="*/ 17 h 520"/>
                <a:gd name="T22" fmla="*/ 268 w 450"/>
                <a:gd name="T23" fmla="*/ 35 h 520"/>
                <a:gd name="T24" fmla="*/ 170 w 450"/>
                <a:gd name="T25" fmla="*/ 29 h 520"/>
                <a:gd name="T26" fmla="*/ 292 w 450"/>
                <a:gd name="T27" fmla="*/ 17 h 520"/>
                <a:gd name="T28" fmla="*/ 104 w 450"/>
                <a:gd name="T29" fmla="*/ 17 h 520"/>
                <a:gd name="T30" fmla="*/ 157 w 450"/>
                <a:gd name="T31" fmla="*/ 41 h 520"/>
                <a:gd name="T32" fmla="*/ 268 w 450"/>
                <a:gd name="T33" fmla="*/ 52 h 520"/>
                <a:gd name="T34" fmla="*/ 315 w 450"/>
                <a:gd name="T35" fmla="*/ 17 h 520"/>
                <a:gd name="T36" fmla="*/ 364 w 450"/>
                <a:gd name="T37" fmla="*/ 35 h 520"/>
                <a:gd name="T38" fmla="*/ 86 w 450"/>
                <a:gd name="T39" fmla="*/ 69 h 520"/>
                <a:gd name="T40" fmla="*/ 346 w 450"/>
                <a:gd name="T41" fmla="*/ 503 h 520"/>
                <a:gd name="T42" fmla="*/ 86 w 450"/>
                <a:gd name="T43" fmla="*/ 485 h 520"/>
                <a:gd name="T44" fmla="*/ 104 w 450"/>
                <a:gd name="T45" fmla="*/ 477 h 520"/>
                <a:gd name="T46" fmla="*/ 364 w 450"/>
                <a:gd name="T47" fmla="*/ 472 h 520"/>
                <a:gd name="T48" fmla="*/ 346 w 450"/>
                <a:gd name="T49" fmla="*/ 503 h 520"/>
                <a:gd name="T50" fmla="*/ 346 w 450"/>
                <a:gd name="T51" fmla="*/ 459 h 520"/>
                <a:gd name="T52" fmla="*/ 86 w 450"/>
                <a:gd name="T53" fmla="*/ 442 h 520"/>
                <a:gd name="T54" fmla="*/ 160 w 450"/>
                <a:gd name="T55" fmla="*/ 364 h 520"/>
                <a:gd name="T56" fmla="*/ 225 w 450"/>
                <a:gd name="T57" fmla="*/ 442 h 520"/>
                <a:gd name="T58" fmla="*/ 290 w 450"/>
                <a:gd name="T59" fmla="*/ 364 h 520"/>
                <a:gd name="T60" fmla="*/ 364 w 450"/>
                <a:gd name="T61" fmla="*/ 442 h 520"/>
                <a:gd name="T62" fmla="*/ 433 w 450"/>
                <a:gd name="T63" fmla="*/ 321 h 520"/>
                <a:gd name="T64" fmla="*/ 286 w 450"/>
                <a:gd name="T65" fmla="*/ 347 h 520"/>
                <a:gd name="T66" fmla="*/ 225 w 450"/>
                <a:gd name="T67" fmla="*/ 419 h 520"/>
                <a:gd name="T68" fmla="*/ 164 w 450"/>
                <a:gd name="T69" fmla="*/ 347 h 520"/>
                <a:gd name="T70" fmla="*/ 17 w 450"/>
                <a:gd name="T71" fmla="*/ 321 h 520"/>
                <a:gd name="T72" fmla="*/ 43 w 450"/>
                <a:gd name="T73" fmla="*/ 87 h 520"/>
                <a:gd name="T74" fmla="*/ 433 w 450"/>
                <a:gd name="T75" fmla="*/ 11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0" h="520">
                  <a:moveTo>
                    <a:pt x="346" y="0"/>
                  </a:moveTo>
                  <a:cubicBezTo>
                    <a:pt x="104" y="0"/>
                    <a:pt x="104" y="0"/>
                    <a:pt x="104" y="0"/>
                  </a:cubicBezTo>
                  <a:cubicBezTo>
                    <a:pt x="85" y="0"/>
                    <a:pt x="69" y="15"/>
                    <a:pt x="69" y="35"/>
                  </a:cubicBezTo>
                  <a:cubicBezTo>
                    <a:pt x="69" y="69"/>
                    <a:pt x="69" y="69"/>
                    <a:pt x="69" y="69"/>
                  </a:cubicBezTo>
                  <a:cubicBezTo>
                    <a:pt x="43" y="69"/>
                    <a:pt x="43" y="69"/>
                    <a:pt x="43" y="69"/>
                  </a:cubicBezTo>
                  <a:cubicBezTo>
                    <a:pt x="19" y="69"/>
                    <a:pt x="0" y="89"/>
                    <a:pt x="0" y="113"/>
                  </a:cubicBezTo>
                  <a:cubicBezTo>
                    <a:pt x="0" y="321"/>
                    <a:pt x="0" y="321"/>
                    <a:pt x="0" y="321"/>
                  </a:cubicBezTo>
                  <a:cubicBezTo>
                    <a:pt x="0" y="345"/>
                    <a:pt x="19" y="364"/>
                    <a:pt x="43" y="364"/>
                  </a:cubicBezTo>
                  <a:cubicBezTo>
                    <a:pt x="69" y="364"/>
                    <a:pt x="69" y="364"/>
                    <a:pt x="69" y="364"/>
                  </a:cubicBezTo>
                  <a:cubicBezTo>
                    <a:pt x="69" y="485"/>
                    <a:pt x="69" y="485"/>
                    <a:pt x="69" y="485"/>
                  </a:cubicBezTo>
                  <a:cubicBezTo>
                    <a:pt x="69" y="505"/>
                    <a:pt x="85" y="520"/>
                    <a:pt x="104" y="520"/>
                  </a:cubicBezTo>
                  <a:cubicBezTo>
                    <a:pt x="346" y="520"/>
                    <a:pt x="346" y="520"/>
                    <a:pt x="346" y="520"/>
                  </a:cubicBezTo>
                  <a:cubicBezTo>
                    <a:pt x="366" y="520"/>
                    <a:pt x="381" y="505"/>
                    <a:pt x="381" y="485"/>
                  </a:cubicBezTo>
                  <a:cubicBezTo>
                    <a:pt x="381" y="364"/>
                    <a:pt x="381" y="364"/>
                    <a:pt x="381" y="364"/>
                  </a:cubicBezTo>
                  <a:cubicBezTo>
                    <a:pt x="407" y="364"/>
                    <a:pt x="407" y="364"/>
                    <a:pt x="407" y="364"/>
                  </a:cubicBezTo>
                  <a:cubicBezTo>
                    <a:pt x="431" y="364"/>
                    <a:pt x="450" y="345"/>
                    <a:pt x="450" y="321"/>
                  </a:cubicBezTo>
                  <a:cubicBezTo>
                    <a:pt x="450" y="113"/>
                    <a:pt x="450" y="113"/>
                    <a:pt x="450" y="113"/>
                  </a:cubicBezTo>
                  <a:cubicBezTo>
                    <a:pt x="450" y="89"/>
                    <a:pt x="431" y="69"/>
                    <a:pt x="407" y="69"/>
                  </a:cubicBezTo>
                  <a:cubicBezTo>
                    <a:pt x="381" y="69"/>
                    <a:pt x="381" y="69"/>
                    <a:pt x="381" y="69"/>
                  </a:cubicBezTo>
                  <a:cubicBezTo>
                    <a:pt x="381" y="35"/>
                    <a:pt x="381" y="35"/>
                    <a:pt x="381" y="35"/>
                  </a:cubicBezTo>
                  <a:cubicBezTo>
                    <a:pt x="381" y="15"/>
                    <a:pt x="366" y="0"/>
                    <a:pt x="346" y="0"/>
                  </a:cubicBezTo>
                  <a:close/>
                  <a:moveTo>
                    <a:pt x="292" y="17"/>
                  </a:moveTo>
                  <a:cubicBezTo>
                    <a:pt x="281" y="29"/>
                    <a:pt x="281" y="29"/>
                    <a:pt x="281" y="29"/>
                  </a:cubicBezTo>
                  <a:cubicBezTo>
                    <a:pt x="277" y="33"/>
                    <a:pt x="273" y="35"/>
                    <a:pt x="268" y="35"/>
                  </a:cubicBezTo>
                  <a:cubicBezTo>
                    <a:pt x="183" y="35"/>
                    <a:pt x="183" y="35"/>
                    <a:pt x="183" y="35"/>
                  </a:cubicBezTo>
                  <a:cubicBezTo>
                    <a:pt x="178" y="35"/>
                    <a:pt x="173" y="33"/>
                    <a:pt x="170" y="29"/>
                  </a:cubicBezTo>
                  <a:cubicBezTo>
                    <a:pt x="158" y="17"/>
                    <a:pt x="158" y="17"/>
                    <a:pt x="158" y="17"/>
                  </a:cubicBezTo>
                  <a:lnTo>
                    <a:pt x="292" y="17"/>
                  </a:lnTo>
                  <a:close/>
                  <a:moveTo>
                    <a:pt x="86" y="35"/>
                  </a:moveTo>
                  <a:cubicBezTo>
                    <a:pt x="86" y="25"/>
                    <a:pt x="94" y="17"/>
                    <a:pt x="104" y="17"/>
                  </a:cubicBezTo>
                  <a:cubicBezTo>
                    <a:pt x="135" y="17"/>
                    <a:pt x="135" y="17"/>
                    <a:pt x="135" y="17"/>
                  </a:cubicBezTo>
                  <a:cubicBezTo>
                    <a:pt x="157" y="41"/>
                    <a:pt x="157" y="41"/>
                    <a:pt x="157" y="41"/>
                  </a:cubicBezTo>
                  <a:cubicBezTo>
                    <a:pt x="163" y="48"/>
                    <a:pt x="173" y="52"/>
                    <a:pt x="182" y="52"/>
                  </a:cubicBezTo>
                  <a:cubicBezTo>
                    <a:pt x="268" y="52"/>
                    <a:pt x="268" y="52"/>
                    <a:pt x="268" y="52"/>
                  </a:cubicBezTo>
                  <a:cubicBezTo>
                    <a:pt x="278" y="52"/>
                    <a:pt x="287" y="48"/>
                    <a:pt x="294" y="41"/>
                  </a:cubicBezTo>
                  <a:cubicBezTo>
                    <a:pt x="315" y="17"/>
                    <a:pt x="315" y="17"/>
                    <a:pt x="315" y="17"/>
                  </a:cubicBezTo>
                  <a:cubicBezTo>
                    <a:pt x="346" y="17"/>
                    <a:pt x="346" y="17"/>
                    <a:pt x="346" y="17"/>
                  </a:cubicBezTo>
                  <a:cubicBezTo>
                    <a:pt x="356" y="17"/>
                    <a:pt x="364" y="25"/>
                    <a:pt x="364" y="35"/>
                  </a:cubicBezTo>
                  <a:cubicBezTo>
                    <a:pt x="364" y="69"/>
                    <a:pt x="364" y="69"/>
                    <a:pt x="364" y="69"/>
                  </a:cubicBezTo>
                  <a:cubicBezTo>
                    <a:pt x="86" y="69"/>
                    <a:pt x="86" y="69"/>
                    <a:pt x="86" y="69"/>
                  </a:cubicBezTo>
                  <a:lnTo>
                    <a:pt x="86" y="35"/>
                  </a:lnTo>
                  <a:close/>
                  <a:moveTo>
                    <a:pt x="346" y="503"/>
                  </a:moveTo>
                  <a:cubicBezTo>
                    <a:pt x="104" y="503"/>
                    <a:pt x="104" y="503"/>
                    <a:pt x="104" y="503"/>
                  </a:cubicBezTo>
                  <a:cubicBezTo>
                    <a:pt x="94" y="503"/>
                    <a:pt x="86" y="495"/>
                    <a:pt x="86" y="485"/>
                  </a:cubicBezTo>
                  <a:cubicBezTo>
                    <a:pt x="86" y="472"/>
                    <a:pt x="86" y="472"/>
                    <a:pt x="86" y="472"/>
                  </a:cubicBezTo>
                  <a:cubicBezTo>
                    <a:pt x="92" y="475"/>
                    <a:pt x="98" y="477"/>
                    <a:pt x="104" y="477"/>
                  </a:cubicBezTo>
                  <a:cubicBezTo>
                    <a:pt x="346" y="477"/>
                    <a:pt x="346" y="477"/>
                    <a:pt x="346" y="477"/>
                  </a:cubicBezTo>
                  <a:cubicBezTo>
                    <a:pt x="353" y="477"/>
                    <a:pt x="359" y="475"/>
                    <a:pt x="364" y="472"/>
                  </a:cubicBezTo>
                  <a:cubicBezTo>
                    <a:pt x="364" y="485"/>
                    <a:pt x="364" y="485"/>
                    <a:pt x="364" y="485"/>
                  </a:cubicBezTo>
                  <a:cubicBezTo>
                    <a:pt x="364" y="495"/>
                    <a:pt x="356" y="503"/>
                    <a:pt x="346" y="503"/>
                  </a:cubicBezTo>
                  <a:close/>
                  <a:moveTo>
                    <a:pt x="364" y="442"/>
                  </a:moveTo>
                  <a:cubicBezTo>
                    <a:pt x="364" y="452"/>
                    <a:pt x="356" y="459"/>
                    <a:pt x="346" y="459"/>
                  </a:cubicBezTo>
                  <a:cubicBezTo>
                    <a:pt x="104" y="459"/>
                    <a:pt x="104" y="459"/>
                    <a:pt x="104" y="459"/>
                  </a:cubicBezTo>
                  <a:cubicBezTo>
                    <a:pt x="94" y="459"/>
                    <a:pt x="86" y="452"/>
                    <a:pt x="86" y="442"/>
                  </a:cubicBezTo>
                  <a:cubicBezTo>
                    <a:pt x="86" y="364"/>
                    <a:pt x="86" y="364"/>
                    <a:pt x="86" y="364"/>
                  </a:cubicBezTo>
                  <a:cubicBezTo>
                    <a:pt x="160" y="364"/>
                    <a:pt x="160" y="364"/>
                    <a:pt x="160" y="364"/>
                  </a:cubicBezTo>
                  <a:cubicBezTo>
                    <a:pt x="218" y="439"/>
                    <a:pt x="218" y="439"/>
                    <a:pt x="218" y="439"/>
                  </a:cubicBezTo>
                  <a:cubicBezTo>
                    <a:pt x="220" y="441"/>
                    <a:pt x="222" y="442"/>
                    <a:pt x="225" y="442"/>
                  </a:cubicBezTo>
                  <a:cubicBezTo>
                    <a:pt x="228" y="442"/>
                    <a:pt x="230" y="441"/>
                    <a:pt x="232" y="439"/>
                  </a:cubicBezTo>
                  <a:cubicBezTo>
                    <a:pt x="290" y="364"/>
                    <a:pt x="290" y="364"/>
                    <a:pt x="290" y="364"/>
                  </a:cubicBezTo>
                  <a:cubicBezTo>
                    <a:pt x="364" y="364"/>
                    <a:pt x="364" y="364"/>
                    <a:pt x="364" y="364"/>
                  </a:cubicBezTo>
                  <a:lnTo>
                    <a:pt x="364" y="442"/>
                  </a:lnTo>
                  <a:close/>
                  <a:moveTo>
                    <a:pt x="433" y="113"/>
                  </a:moveTo>
                  <a:cubicBezTo>
                    <a:pt x="433" y="321"/>
                    <a:pt x="433" y="321"/>
                    <a:pt x="433" y="321"/>
                  </a:cubicBezTo>
                  <a:cubicBezTo>
                    <a:pt x="433" y="335"/>
                    <a:pt x="421" y="347"/>
                    <a:pt x="407" y="347"/>
                  </a:cubicBezTo>
                  <a:cubicBezTo>
                    <a:pt x="286" y="347"/>
                    <a:pt x="286" y="347"/>
                    <a:pt x="286" y="347"/>
                  </a:cubicBezTo>
                  <a:cubicBezTo>
                    <a:pt x="283" y="347"/>
                    <a:pt x="281" y="348"/>
                    <a:pt x="279" y="350"/>
                  </a:cubicBezTo>
                  <a:cubicBezTo>
                    <a:pt x="225" y="419"/>
                    <a:pt x="225" y="419"/>
                    <a:pt x="225" y="419"/>
                  </a:cubicBezTo>
                  <a:cubicBezTo>
                    <a:pt x="171" y="350"/>
                    <a:pt x="171" y="350"/>
                    <a:pt x="171" y="350"/>
                  </a:cubicBezTo>
                  <a:cubicBezTo>
                    <a:pt x="170" y="348"/>
                    <a:pt x="167" y="347"/>
                    <a:pt x="164" y="347"/>
                  </a:cubicBezTo>
                  <a:cubicBezTo>
                    <a:pt x="43" y="347"/>
                    <a:pt x="43" y="347"/>
                    <a:pt x="43" y="347"/>
                  </a:cubicBezTo>
                  <a:cubicBezTo>
                    <a:pt x="29" y="347"/>
                    <a:pt x="17" y="335"/>
                    <a:pt x="17" y="321"/>
                  </a:cubicBezTo>
                  <a:cubicBezTo>
                    <a:pt x="17" y="113"/>
                    <a:pt x="17" y="113"/>
                    <a:pt x="17" y="113"/>
                  </a:cubicBezTo>
                  <a:cubicBezTo>
                    <a:pt x="17" y="98"/>
                    <a:pt x="29" y="87"/>
                    <a:pt x="43" y="87"/>
                  </a:cubicBezTo>
                  <a:cubicBezTo>
                    <a:pt x="407" y="87"/>
                    <a:pt x="407" y="87"/>
                    <a:pt x="407" y="87"/>
                  </a:cubicBezTo>
                  <a:cubicBezTo>
                    <a:pt x="421" y="87"/>
                    <a:pt x="433" y="98"/>
                    <a:pt x="433" y="1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9">
              <a:extLst>
                <a:ext uri="{FF2B5EF4-FFF2-40B4-BE49-F238E27FC236}">
                  <a16:creationId xmlns:a16="http://schemas.microsoft.com/office/drawing/2014/main" id="{A7C625A1-EB9F-10C0-E56C-6694AB2D1B85}"/>
                </a:ext>
              </a:extLst>
            </p:cNvPr>
            <p:cNvSpPr>
              <a:spLocks noEditPoints="1"/>
            </p:cNvSpPr>
            <p:nvPr/>
          </p:nvSpPr>
          <p:spPr bwMode="auto">
            <a:xfrm>
              <a:off x="1174751" y="2513013"/>
              <a:ext cx="58738" cy="58738"/>
            </a:xfrm>
            <a:custGeom>
              <a:avLst/>
              <a:gdLst>
                <a:gd name="T0" fmla="*/ 33 w 65"/>
                <a:gd name="T1" fmla="*/ 65 h 65"/>
                <a:gd name="T2" fmla="*/ 65 w 65"/>
                <a:gd name="T3" fmla="*/ 32 h 65"/>
                <a:gd name="T4" fmla="*/ 33 w 65"/>
                <a:gd name="T5" fmla="*/ 0 h 65"/>
                <a:gd name="T6" fmla="*/ 0 w 65"/>
                <a:gd name="T7" fmla="*/ 32 h 65"/>
                <a:gd name="T8" fmla="*/ 33 w 65"/>
                <a:gd name="T9" fmla="*/ 65 h 65"/>
                <a:gd name="T10" fmla="*/ 33 w 65"/>
                <a:gd name="T11" fmla="*/ 17 h 65"/>
                <a:gd name="T12" fmla="*/ 48 w 65"/>
                <a:gd name="T13" fmla="*/ 32 h 65"/>
                <a:gd name="T14" fmla="*/ 33 w 65"/>
                <a:gd name="T15" fmla="*/ 48 h 65"/>
                <a:gd name="T16" fmla="*/ 18 w 65"/>
                <a:gd name="T17" fmla="*/ 32 h 65"/>
                <a:gd name="T18" fmla="*/ 33 w 65"/>
                <a:gd name="T19" fmla="*/ 1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3" y="65"/>
                  </a:moveTo>
                  <a:cubicBezTo>
                    <a:pt x="51" y="65"/>
                    <a:pt x="65" y="50"/>
                    <a:pt x="65" y="32"/>
                  </a:cubicBezTo>
                  <a:cubicBezTo>
                    <a:pt x="65" y="15"/>
                    <a:pt x="51" y="0"/>
                    <a:pt x="33" y="0"/>
                  </a:cubicBezTo>
                  <a:cubicBezTo>
                    <a:pt x="15" y="0"/>
                    <a:pt x="0" y="15"/>
                    <a:pt x="0" y="32"/>
                  </a:cubicBezTo>
                  <a:cubicBezTo>
                    <a:pt x="0" y="50"/>
                    <a:pt x="15" y="65"/>
                    <a:pt x="33" y="65"/>
                  </a:cubicBezTo>
                  <a:close/>
                  <a:moveTo>
                    <a:pt x="33" y="17"/>
                  </a:moveTo>
                  <a:cubicBezTo>
                    <a:pt x="41" y="17"/>
                    <a:pt x="48" y="24"/>
                    <a:pt x="48" y="32"/>
                  </a:cubicBezTo>
                  <a:cubicBezTo>
                    <a:pt x="48" y="41"/>
                    <a:pt x="41" y="48"/>
                    <a:pt x="33" y="48"/>
                  </a:cubicBezTo>
                  <a:cubicBezTo>
                    <a:pt x="24" y="48"/>
                    <a:pt x="18" y="41"/>
                    <a:pt x="18" y="32"/>
                  </a:cubicBezTo>
                  <a:cubicBezTo>
                    <a:pt x="18" y="24"/>
                    <a:pt x="25" y="17"/>
                    <a:pt x="33"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0">
              <a:extLst>
                <a:ext uri="{FF2B5EF4-FFF2-40B4-BE49-F238E27FC236}">
                  <a16:creationId xmlns:a16="http://schemas.microsoft.com/office/drawing/2014/main" id="{3965914B-149A-C846-F181-2641BE6DD6EB}"/>
                </a:ext>
              </a:extLst>
            </p:cNvPr>
            <p:cNvSpPr>
              <a:spLocks noEditPoints="1"/>
            </p:cNvSpPr>
            <p:nvPr/>
          </p:nvSpPr>
          <p:spPr bwMode="auto">
            <a:xfrm>
              <a:off x="1284288" y="2643188"/>
              <a:ext cx="53975" cy="55563"/>
            </a:xfrm>
            <a:custGeom>
              <a:avLst/>
              <a:gdLst>
                <a:gd name="T0" fmla="*/ 30 w 60"/>
                <a:gd name="T1" fmla="*/ 0 h 61"/>
                <a:gd name="T2" fmla="*/ 0 w 60"/>
                <a:gd name="T3" fmla="*/ 30 h 61"/>
                <a:gd name="T4" fmla="*/ 30 w 60"/>
                <a:gd name="T5" fmla="*/ 61 h 61"/>
                <a:gd name="T6" fmla="*/ 60 w 60"/>
                <a:gd name="T7" fmla="*/ 30 h 61"/>
                <a:gd name="T8" fmla="*/ 30 w 60"/>
                <a:gd name="T9" fmla="*/ 0 h 61"/>
                <a:gd name="T10" fmla="*/ 30 w 60"/>
                <a:gd name="T11" fmla="*/ 43 h 61"/>
                <a:gd name="T12" fmla="*/ 17 w 60"/>
                <a:gd name="T13" fmla="*/ 30 h 61"/>
                <a:gd name="T14" fmla="*/ 30 w 60"/>
                <a:gd name="T15" fmla="*/ 17 h 61"/>
                <a:gd name="T16" fmla="*/ 43 w 60"/>
                <a:gd name="T17" fmla="*/ 30 h 61"/>
                <a:gd name="T18" fmla="*/ 30 w 60"/>
                <a:gd name="T19"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1">
                  <a:moveTo>
                    <a:pt x="30" y="0"/>
                  </a:moveTo>
                  <a:cubicBezTo>
                    <a:pt x="13" y="0"/>
                    <a:pt x="0" y="14"/>
                    <a:pt x="0" y="30"/>
                  </a:cubicBezTo>
                  <a:cubicBezTo>
                    <a:pt x="0" y="47"/>
                    <a:pt x="13" y="61"/>
                    <a:pt x="30" y="61"/>
                  </a:cubicBezTo>
                  <a:cubicBezTo>
                    <a:pt x="47" y="61"/>
                    <a:pt x="60" y="47"/>
                    <a:pt x="60" y="30"/>
                  </a:cubicBezTo>
                  <a:cubicBezTo>
                    <a:pt x="60" y="14"/>
                    <a:pt x="47" y="0"/>
                    <a:pt x="30" y="0"/>
                  </a:cubicBezTo>
                  <a:close/>
                  <a:moveTo>
                    <a:pt x="30" y="43"/>
                  </a:moveTo>
                  <a:cubicBezTo>
                    <a:pt x="23" y="43"/>
                    <a:pt x="17" y="38"/>
                    <a:pt x="17" y="30"/>
                  </a:cubicBezTo>
                  <a:cubicBezTo>
                    <a:pt x="17" y="23"/>
                    <a:pt x="23" y="17"/>
                    <a:pt x="30" y="17"/>
                  </a:cubicBezTo>
                  <a:cubicBezTo>
                    <a:pt x="37" y="17"/>
                    <a:pt x="43" y="23"/>
                    <a:pt x="43" y="30"/>
                  </a:cubicBezTo>
                  <a:cubicBezTo>
                    <a:pt x="43" y="38"/>
                    <a:pt x="37" y="43"/>
                    <a:pt x="30" y="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1">
              <a:extLst>
                <a:ext uri="{FF2B5EF4-FFF2-40B4-BE49-F238E27FC236}">
                  <a16:creationId xmlns:a16="http://schemas.microsoft.com/office/drawing/2014/main" id="{82B8F6A8-DD71-0D28-C921-5E3CFF9A7680}"/>
                </a:ext>
              </a:extLst>
            </p:cNvPr>
            <p:cNvSpPr>
              <a:spLocks noEditPoints="1"/>
            </p:cNvSpPr>
            <p:nvPr/>
          </p:nvSpPr>
          <p:spPr bwMode="auto">
            <a:xfrm>
              <a:off x="1171576" y="2508250"/>
              <a:ext cx="171450" cy="190500"/>
            </a:xfrm>
            <a:custGeom>
              <a:avLst/>
              <a:gdLst>
                <a:gd name="T0" fmla="*/ 175 w 188"/>
                <a:gd name="T1" fmla="*/ 7 h 209"/>
                <a:gd name="T2" fmla="*/ 156 w 188"/>
                <a:gd name="T3" fmla="*/ 1 h 209"/>
                <a:gd name="T4" fmla="*/ 138 w 188"/>
                <a:gd name="T5" fmla="*/ 10 h 209"/>
                <a:gd name="T6" fmla="*/ 8 w 188"/>
                <a:gd name="T7" fmla="*/ 166 h 209"/>
                <a:gd name="T8" fmla="*/ 5 w 188"/>
                <a:gd name="T9" fmla="*/ 194 h 209"/>
                <a:gd name="T10" fmla="*/ 28 w 188"/>
                <a:gd name="T11" fmla="*/ 209 h 209"/>
                <a:gd name="T12" fmla="*/ 48 w 188"/>
                <a:gd name="T13" fmla="*/ 199 h 209"/>
                <a:gd name="T14" fmla="*/ 178 w 188"/>
                <a:gd name="T15" fmla="*/ 43 h 209"/>
                <a:gd name="T16" fmla="*/ 175 w 188"/>
                <a:gd name="T17" fmla="*/ 7 h 209"/>
                <a:gd name="T18" fmla="*/ 165 w 188"/>
                <a:gd name="T19" fmla="*/ 32 h 209"/>
                <a:gd name="T20" fmla="*/ 35 w 188"/>
                <a:gd name="T21" fmla="*/ 188 h 209"/>
                <a:gd name="T22" fmla="*/ 27 w 188"/>
                <a:gd name="T23" fmla="*/ 191 h 209"/>
                <a:gd name="T24" fmla="*/ 20 w 188"/>
                <a:gd name="T25" fmla="*/ 186 h 209"/>
                <a:gd name="T26" fmla="*/ 22 w 188"/>
                <a:gd name="T27" fmla="*/ 177 h 209"/>
                <a:gd name="T28" fmla="*/ 152 w 188"/>
                <a:gd name="T29" fmla="*/ 21 h 209"/>
                <a:gd name="T30" fmla="*/ 158 w 188"/>
                <a:gd name="T31" fmla="*/ 18 h 209"/>
                <a:gd name="T32" fmla="*/ 166 w 188"/>
                <a:gd name="T33" fmla="*/ 23 h 209"/>
                <a:gd name="T34" fmla="*/ 165 w 188"/>
                <a:gd name="T35" fmla="*/ 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209">
                  <a:moveTo>
                    <a:pt x="175" y="7"/>
                  </a:moveTo>
                  <a:cubicBezTo>
                    <a:pt x="170" y="2"/>
                    <a:pt x="163" y="0"/>
                    <a:pt x="156" y="1"/>
                  </a:cubicBezTo>
                  <a:cubicBezTo>
                    <a:pt x="149" y="1"/>
                    <a:pt x="143" y="5"/>
                    <a:pt x="138" y="10"/>
                  </a:cubicBezTo>
                  <a:cubicBezTo>
                    <a:pt x="8" y="166"/>
                    <a:pt x="8" y="166"/>
                    <a:pt x="8" y="166"/>
                  </a:cubicBezTo>
                  <a:cubicBezTo>
                    <a:pt x="2" y="174"/>
                    <a:pt x="0" y="185"/>
                    <a:pt x="5" y="194"/>
                  </a:cubicBezTo>
                  <a:cubicBezTo>
                    <a:pt x="9" y="203"/>
                    <a:pt x="18" y="209"/>
                    <a:pt x="28" y="209"/>
                  </a:cubicBezTo>
                  <a:cubicBezTo>
                    <a:pt x="36" y="209"/>
                    <a:pt x="43" y="205"/>
                    <a:pt x="48" y="199"/>
                  </a:cubicBezTo>
                  <a:cubicBezTo>
                    <a:pt x="178" y="43"/>
                    <a:pt x="178" y="43"/>
                    <a:pt x="178" y="43"/>
                  </a:cubicBezTo>
                  <a:cubicBezTo>
                    <a:pt x="188" y="32"/>
                    <a:pt x="186" y="16"/>
                    <a:pt x="175" y="7"/>
                  </a:cubicBezTo>
                  <a:close/>
                  <a:moveTo>
                    <a:pt x="165" y="32"/>
                  </a:moveTo>
                  <a:cubicBezTo>
                    <a:pt x="35" y="188"/>
                    <a:pt x="35" y="188"/>
                    <a:pt x="35" y="188"/>
                  </a:cubicBezTo>
                  <a:cubicBezTo>
                    <a:pt x="33" y="191"/>
                    <a:pt x="30" y="192"/>
                    <a:pt x="27" y="191"/>
                  </a:cubicBezTo>
                  <a:cubicBezTo>
                    <a:pt x="24" y="191"/>
                    <a:pt x="21" y="189"/>
                    <a:pt x="20" y="186"/>
                  </a:cubicBezTo>
                  <a:cubicBezTo>
                    <a:pt x="19" y="183"/>
                    <a:pt x="20" y="180"/>
                    <a:pt x="22" y="177"/>
                  </a:cubicBezTo>
                  <a:cubicBezTo>
                    <a:pt x="152" y="21"/>
                    <a:pt x="152" y="21"/>
                    <a:pt x="152" y="21"/>
                  </a:cubicBezTo>
                  <a:cubicBezTo>
                    <a:pt x="153" y="19"/>
                    <a:pt x="156" y="18"/>
                    <a:pt x="158" y="18"/>
                  </a:cubicBezTo>
                  <a:cubicBezTo>
                    <a:pt x="162" y="18"/>
                    <a:pt x="165" y="20"/>
                    <a:pt x="166" y="23"/>
                  </a:cubicBezTo>
                  <a:cubicBezTo>
                    <a:pt x="168" y="26"/>
                    <a:pt x="167" y="30"/>
                    <a:pt x="165"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2">
              <a:extLst>
                <a:ext uri="{FF2B5EF4-FFF2-40B4-BE49-F238E27FC236}">
                  <a16:creationId xmlns:a16="http://schemas.microsoft.com/office/drawing/2014/main" id="{150B27B2-D80D-0FE7-3D2A-F6C813B77D6F}"/>
                </a:ext>
              </a:extLst>
            </p:cNvPr>
            <p:cNvSpPr>
              <a:spLocks/>
            </p:cNvSpPr>
            <p:nvPr/>
          </p:nvSpPr>
          <p:spPr bwMode="auto">
            <a:xfrm>
              <a:off x="1150938" y="2784475"/>
              <a:ext cx="53975" cy="15875"/>
            </a:xfrm>
            <a:custGeom>
              <a:avLst/>
              <a:gdLst>
                <a:gd name="T0" fmla="*/ 52 w 61"/>
                <a:gd name="T1" fmla="*/ 0 h 17"/>
                <a:gd name="T2" fmla="*/ 9 w 61"/>
                <a:gd name="T3" fmla="*/ 0 h 17"/>
                <a:gd name="T4" fmla="*/ 0 w 61"/>
                <a:gd name="T5" fmla="*/ 9 h 17"/>
                <a:gd name="T6" fmla="*/ 9 w 61"/>
                <a:gd name="T7" fmla="*/ 17 h 17"/>
                <a:gd name="T8" fmla="*/ 52 w 61"/>
                <a:gd name="T9" fmla="*/ 17 h 17"/>
                <a:gd name="T10" fmla="*/ 61 w 61"/>
                <a:gd name="T11" fmla="*/ 9 h 17"/>
                <a:gd name="T12" fmla="*/ 52 w 6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61" h="17">
                  <a:moveTo>
                    <a:pt x="52" y="0"/>
                  </a:moveTo>
                  <a:cubicBezTo>
                    <a:pt x="9" y="0"/>
                    <a:pt x="9" y="0"/>
                    <a:pt x="9" y="0"/>
                  </a:cubicBezTo>
                  <a:cubicBezTo>
                    <a:pt x="4" y="0"/>
                    <a:pt x="0" y="4"/>
                    <a:pt x="0" y="9"/>
                  </a:cubicBezTo>
                  <a:cubicBezTo>
                    <a:pt x="0" y="13"/>
                    <a:pt x="4" y="17"/>
                    <a:pt x="9" y="17"/>
                  </a:cubicBezTo>
                  <a:cubicBezTo>
                    <a:pt x="52" y="17"/>
                    <a:pt x="52" y="17"/>
                    <a:pt x="52" y="17"/>
                  </a:cubicBezTo>
                  <a:cubicBezTo>
                    <a:pt x="57" y="17"/>
                    <a:pt x="61" y="13"/>
                    <a:pt x="61" y="9"/>
                  </a:cubicBezTo>
                  <a:cubicBezTo>
                    <a:pt x="61" y="4"/>
                    <a:pt x="57" y="0"/>
                    <a:pt x="5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3">
              <a:extLst>
                <a:ext uri="{FF2B5EF4-FFF2-40B4-BE49-F238E27FC236}">
                  <a16:creationId xmlns:a16="http://schemas.microsoft.com/office/drawing/2014/main" id="{B264B8E2-82CE-0867-9CF9-6CDDAD62B6C4}"/>
                </a:ext>
              </a:extLst>
            </p:cNvPr>
            <p:cNvSpPr>
              <a:spLocks/>
            </p:cNvSpPr>
            <p:nvPr/>
          </p:nvSpPr>
          <p:spPr bwMode="auto">
            <a:xfrm>
              <a:off x="1300163" y="2784475"/>
              <a:ext cx="55563" cy="15875"/>
            </a:xfrm>
            <a:custGeom>
              <a:avLst/>
              <a:gdLst>
                <a:gd name="T0" fmla="*/ 0 w 61"/>
                <a:gd name="T1" fmla="*/ 9 h 17"/>
                <a:gd name="T2" fmla="*/ 9 w 61"/>
                <a:gd name="T3" fmla="*/ 17 h 17"/>
                <a:gd name="T4" fmla="*/ 52 w 61"/>
                <a:gd name="T5" fmla="*/ 17 h 17"/>
                <a:gd name="T6" fmla="*/ 61 w 61"/>
                <a:gd name="T7" fmla="*/ 9 h 17"/>
                <a:gd name="T8" fmla="*/ 52 w 61"/>
                <a:gd name="T9" fmla="*/ 0 h 17"/>
                <a:gd name="T10" fmla="*/ 9 w 61"/>
                <a:gd name="T11" fmla="*/ 0 h 17"/>
                <a:gd name="T12" fmla="*/ 0 w 61"/>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61" h="17">
                  <a:moveTo>
                    <a:pt x="0" y="9"/>
                  </a:moveTo>
                  <a:cubicBezTo>
                    <a:pt x="0" y="13"/>
                    <a:pt x="4" y="17"/>
                    <a:pt x="9" y="17"/>
                  </a:cubicBezTo>
                  <a:cubicBezTo>
                    <a:pt x="52" y="17"/>
                    <a:pt x="52" y="17"/>
                    <a:pt x="52" y="17"/>
                  </a:cubicBezTo>
                  <a:cubicBezTo>
                    <a:pt x="57" y="17"/>
                    <a:pt x="61" y="13"/>
                    <a:pt x="61" y="9"/>
                  </a:cubicBezTo>
                  <a:cubicBezTo>
                    <a:pt x="61" y="4"/>
                    <a:pt x="57" y="0"/>
                    <a:pt x="52" y="0"/>
                  </a:cubicBezTo>
                  <a:cubicBezTo>
                    <a:pt x="9" y="0"/>
                    <a:pt x="9" y="0"/>
                    <a:pt x="9" y="0"/>
                  </a:cubicBezTo>
                  <a:cubicBezTo>
                    <a:pt x="4" y="0"/>
                    <a:pt x="0" y="4"/>
                    <a:pt x="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8">
            <a:extLst>
              <a:ext uri="{FF2B5EF4-FFF2-40B4-BE49-F238E27FC236}">
                <a16:creationId xmlns:a16="http://schemas.microsoft.com/office/drawing/2014/main" id="{CDD7A655-9CCD-E94A-61DE-4D7556675BA4}"/>
              </a:ext>
            </a:extLst>
          </p:cNvPr>
          <p:cNvSpPr>
            <a:spLocks noEditPoints="1"/>
          </p:cNvSpPr>
          <p:nvPr/>
        </p:nvSpPr>
        <p:spPr bwMode="auto">
          <a:xfrm>
            <a:off x="6640091" y="4568689"/>
            <a:ext cx="770975" cy="794230"/>
          </a:xfrm>
          <a:custGeom>
            <a:avLst/>
            <a:gdLst>
              <a:gd name="T0" fmla="*/ 449 w 507"/>
              <a:gd name="T1" fmla="*/ 318 h 506"/>
              <a:gd name="T2" fmla="*/ 449 w 507"/>
              <a:gd name="T3" fmla="*/ 106 h 506"/>
              <a:gd name="T4" fmla="*/ 504 w 507"/>
              <a:gd name="T5" fmla="*/ 92 h 506"/>
              <a:gd name="T6" fmla="*/ 313 w 507"/>
              <a:gd name="T7" fmla="*/ 92 h 506"/>
              <a:gd name="T8" fmla="*/ 367 w 507"/>
              <a:gd name="T9" fmla="*/ 106 h 506"/>
              <a:gd name="T10" fmla="*/ 327 w 507"/>
              <a:gd name="T11" fmla="*/ 196 h 506"/>
              <a:gd name="T12" fmla="*/ 286 w 507"/>
              <a:gd name="T13" fmla="*/ 25 h 506"/>
              <a:gd name="T14" fmla="*/ 129 w 507"/>
              <a:gd name="T15" fmla="*/ 32 h 506"/>
              <a:gd name="T16" fmla="*/ 83 w 507"/>
              <a:gd name="T17" fmla="*/ 45 h 506"/>
              <a:gd name="T18" fmla="*/ 1 w 507"/>
              <a:gd name="T19" fmla="*/ 114 h 506"/>
              <a:gd name="T20" fmla="*/ 59 w 507"/>
              <a:gd name="T21" fmla="*/ 178 h 506"/>
              <a:gd name="T22" fmla="*/ 2 w 507"/>
              <a:gd name="T23" fmla="*/ 323 h 506"/>
              <a:gd name="T24" fmla="*/ 58 w 507"/>
              <a:gd name="T25" fmla="*/ 424 h 506"/>
              <a:gd name="T26" fmla="*/ 147 w 507"/>
              <a:gd name="T27" fmla="*/ 506 h 506"/>
              <a:gd name="T28" fmla="*/ 155 w 507"/>
              <a:gd name="T29" fmla="*/ 416 h 506"/>
              <a:gd name="T30" fmla="*/ 66 w 507"/>
              <a:gd name="T31" fmla="*/ 310 h 506"/>
              <a:gd name="T32" fmla="*/ 74 w 507"/>
              <a:gd name="T33" fmla="*/ 197 h 506"/>
              <a:gd name="T34" fmla="*/ 131 w 507"/>
              <a:gd name="T35" fmla="*/ 310 h 506"/>
              <a:gd name="T36" fmla="*/ 193 w 507"/>
              <a:gd name="T37" fmla="*/ 179 h 506"/>
              <a:gd name="T38" fmla="*/ 214 w 507"/>
              <a:gd name="T39" fmla="*/ 139 h 506"/>
              <a:gd name="T40" fmla="*/ 204 w 507"/>
              <a:gd name="T41" fmla="*/ 196 h 506"/>
              <a:gd name="T42" fmla="*/ 384 w 507"/>
              <a:gd name="T43" fmla="*/ 172 h 506"/>
              <a:gd name="T44" fmla="*/ 338 w 507"/>
              <a:gd name="T45" fmla="*/ 90 h 506"/>
              <a:gd name="T46" fmla="*/ 441 w 507"/>
              <a:gd name="T47" fmla="*/ 90 h 506"/>
              <a:gd name="T48" fmla="*/ 408 w 507"/>
              <a:gd name="T49" fmla="*/ 243 h 506"/>
              <a:gd name="T50" fmla="*/ 204 w 507"/>
              <a:gd name="T51" fmla="*/ 245 h 506"/>
              <a:gd name="T52" fmla="*/ 433 w 507"/>
              <a:gd name="T53" fmla="*/ 408 h 506"/>
              <a:gd name="T54" fmla="*/ 408 w 507"/>
              <a:gd name="T55" fmla="*/ 486 h 506"/>
              <a:gd name="T56" fmla="*/ 384 w 507"/>
              <a:gd name="T57" fmla="*/ 408 h 506"/>
              <a:gd name="T58" fmla="*/ 204 w 507"/>
              <a:gd name="T59" fmla="*/ 294 h 506"/>
              <a:gd name="T60" fmla="*/ 262 w 507"/>
              <a:gd name="T61" fmla="*/ 388 h 506"/>
              <a:gd name="T62" fmla="*/ 278 w 507"/>
              <a:gd name="T63" fmla="*/ 506 h 506"/>
              <a:gd name="T64" fmla="*/ 343 w 507"/>
              <a:gd name="T65" fmla="*/ 310 h 506"/>
              <a:gd name="T66" fmla="*/ 319 w 507"/>
              <a:gd name="T67" fmla="*/ 400 h 506"/>
              <a:gd name="T68" fmla="*/ 402 w 507"/>
              <a:gd name="T69" fmla="*/ 503 h 506"/>
              <a:gd name="T70" fmla="*/ 504 w 507"/>
              <a:gd name="T71" fmla="*/ 414 h 506"/>
              <a:gd name="T72" fmla="*/ 174 w 507"/>
              <a:gd name="T73" fmla="*/ 145 h 506"/>
              <a:gd name="T74" fmla="*/ 178 w 507"/>
              <a:gd name="T75" fmla="*/ 140 h 506"/>
              <a:gd name="T76" fmla="*/ 49 w 507"/>
              <a:gd name="T77" fmla="*/ 108 h 506"/>
              <a:gd name="T78" fmla="*/ 107 w 507"/>
              <a:gd name="T79" fmla="*/ 66 h 506"/>
              <a:gd name="T80" fmla="*/ 87 w 507"/>
              <a:gd name="T81" fmla="*/ 119 h 506"/>
              <a:gd name="T82" fmla="*/ 239 w 507"/>
              <a:gd name="T83" fmla="*/ 34 h 506"/>
              <a:gd name="T84" fmla="*/ 213 w 507"/>
              <a:gd name="T85" fmla="*/ 82 h 506"/>
              <a:gd name="T86" fmla="*/ 125 w 507"/>
              <a:gd name="T87" fmla="*/ 57 h 506"/>
              <a:gd name="T88" fmla="*/ 261 w 507"/>
              <a:gd name="T89" fmla="*/ 33 h 506"/>
              <a:gd name="T90" fmla="*/ 107 w 507"/>
              <a:gd name="T91" fmla="*/ 33 h 506"/>
              <a:gd name="T92" fmla="*/ 98 w 507"/>
              <a:gd name="T93" fmla="*/ 41 h 506"/>
              <a:gd name="T94" fmla="*/ 25 w 507"/>
              <a:gd name="T95" fmla="*/ 106 h 506"/>
              <a:gd name="T96" fmla="*/ 17 w 507"/>
              <a:gd name="T97" fmla="*/ 114 h 506"/>
              <a:gd name="T98" fmla="*/ 77 w 507"/>
              <a:gd name="T99" fmla="*/ 133 h 506"/>
              <a:gd name="T100" fmla="*/ 131 w 507"/>
              <a:gd name="T101" fmla="*/ 294 h 506"/>
              <a:gd name="T102" fmla="*/ 155 w 507"/>
              <a:gd name="T103" fmla="*/ 269 h 506"/>
              <a:gd name="T104" fmla="*/ 120 w 507"/>
              <a:gd name="T105" fmla="*/ 230 h 506"/>
              <a:gd name="T106" fmla="*/ 173 w 507"/>
              <a:gd name="T107" fmla="*/ 162 h 506"/>
              <a:gd name="T108" fmla="*/ 131 w 507"/>
              <a:gd name="T109" fmla="*/ 229 h 506"/>
              <a:gd name="T110" fmla="*/ 196 w 507"/>
              <a:gd name="T111" fmla="*/ 147 h 506"/>
              <a:gd name="T112" fmla="*/ 200 w 507"/>
              <a:gd name="T113" fmla="*/ 131 h 506"/>
              <a:gd name="T114" fmla="*/ 163 w 507"/>
              <a:gd name="T115" fmla="*/ 99 h 506"/>
              <a:gd name="T116" fmla="*/ 219 w 507"/>
              <a:gd name="T117" fmla="*/ 98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7" h="506">
                <a:moveTo>
                  <a:pt x="498" y="400"/>
                </a:moveTo>
                <a:cubicBezTo>
                  <a:pt x="449" y="400"/>
                  <a:pt x="449" y="400"/>
                  <a:pt x="449" y="400"/>
                </a:cubicBezTo>
                <a:cubicBezTo>
                  <a:pt x="449" y="318"/>
                  <a:pt x="449" y="318"/>
                  <a:pt x="449" y="318"/>
                </a:cubicBezTo>
                <a:cubicBezTo>
                  <a:pt x="449" y="293"/>
                  <a:pt x="438" y="270"/>
                  <a:pt x="421" y="253"/>
                </a:cubicBezTo>
                <a:cubicBezTo>
                  <a:pt x="439" y="236"/>
                  <a:pt x="449" y="213"/>
                  <a:pt x="449" y="188"/>
                </a:cubicBezTo>
                <a:cubicBezTo>
                  <a:pt x="449" y="106"/>
                  <a:pt x="449" y="106"/>
                  <a:pt x="449" y="106"/>
                </a:cubicBezTo>
                <a:cubicBezTo>
                  <a:pt x="498" y="106"/>
                  <a:pt x="498" y="106"/>
                  <a:pt x="498" y="106"/>
                </a:cubicBezTo>
                <a:cubicBezTo>
                  <a:pt x="501" y="106"/>
                  <a:pt x="504" y="104"/>
                  <a:pt x="505" y="101"/>
                </a:cubicBezTo>
                <a:cubicBezTo>
                  <a:pt x="507" y="98"/>
                  <a:pt x="506" y="95"/>
                  <a:pt x="504" y="92"/>
                </a:cubicBezTo>
                <a:cubicBezTo>
                  <a:pt x="414" y="3"/>
                  <a:pt x="414" y="3"/>
                  <a:pt x="414" y="3"/>
                </a:cubicBezTo>
                <a:cubicBezTo>
                  <a:pt x="411" y="0"/>
                  <a:pt x="406" y="0"/>
                  <a:pt x="402" y="3"/>
                </a:cubicBezTo>
                <a:cubicBezTo>
                  <a:pt x="313" y="92"/>
                  <a:pt x="313" y="92"/>
                  <a:pt x="313" y="92"/>
                </a:cubicBezTo>
                <a:cubicBezTo>
                  <a:pt x="310" y="95"/>
                  <a:pt x="310" y="98"/>
                  <a:pt x="311" y="101"/>
                </a:cubicBezTo>
                <a:cubicBezTo>
                  <a:pt x="312" y="104"/>
                  <a:pt x="315" y="106"/>
                  <a:pt x="319" y="106"/>
                </a:cubicBezTo>
                <a:cubicBezTo>
                  <a:pt x="367" y="106"/>
                  <a:pt x="367" y="106"/>
                  <a:pt x="367" y="106"/>
                </a:cubicBezTo>
                <a:cubicBezTo>
                  <a:pt x="367" y="172"/>
                  <a:pt x="367" y="172"/>
                  <a:pt x="367" y="172"/>
                </a:cubicBezTo>
                <a:cubicBezTo>
                  <a:pt x="367" y="185"/>
                  <a:pt x="357" y="196"/>
                  <a:pt x="343" y="196"/>
                </a:cubicBezTo>
                <a:cubicBezTo>
                  <a:pt x="327" y="196"/>
                  <a:pt x="327" y="196"/>
                  <a:pt x="327" y="196"/>
                </a:cubicBezTo>
                <a:cubicBezTo>
                  <a:pt x="327" y="144"/>
                  <a:pt x="292" y="100"/>
                  <a:pt x="244" y="86"/>
                </a:cubicBezTo>
                <a:cubicBezTo>
                  <a:pt x="266" y="49"/>
                  <a:pt x="266" y="49"/>
                  <a:pt x="266" y="49"/>
                </a:cubicBezTo>
                <a:cubicBezTo>
                  <a:pt x="278" y="46"/>
                  <a:pt x="286" y="37"/>
                  <a:pt x="286" y="25"/>
                </a:cubicBezTo>
                <a:cubicBezTo>
                  <a:pt x="286" y="11"/>
                  <a:pt x="275" y="0"/>
                  <a:pt x="261" y="0"/>
                </a:cubicBezTo>
                <a:cubicBezTo>
                  <a:pt x="251" y="0"/>
                  <a:pt x="241" y="8"/>
                  <a:pt x="238" y="17"/>
                </a:cubicBezTo>
                <a:cubicBezTo>
                  <a:pt x="129" y="32"/>
                  <a:pt x="129" y="32"/>
                  <a:pt x="129" y="32"/>
                </a:cubicBezTo>
                <a:cubicBezTo>
                  <a:pt x="126" y="23"/>
                  <a:pt x="117" y="17"/>
                  <a:pt x="107" y="17"/>
                </a:cubicBezTo>
                <a:cubicBezTo>
                  <a:pt x="93" y="17"/>
                  <a:pt x="82" y="28"/>
                  <a:pt x="82" y="41"/>
                </a:cubicBezTo>
                <a:cubicBezTo>
                  <a:pt x="82" y="42"/>
                  <a:pt x="82" y="44"/>
                  <a:pt x="83" y="45"/>
                </a:cubicBezTo>
                <a:cubicBezTo>
                  <a:pt x="30" y="90"/>
                  <a:pt x="30" y="90"/>
                  <a:pt x="30" y="90"/>
                </a:cubicBezTo>
                <a:cubicBezTo>
                  <a:pt x="28" y="90"/>
                  <a:pt x="27" y="90"/>
                  <a:pt x="25" y="90"/>
                </a:cubicBezTo>
                <a:cubicBezTo>
                  <a:pt x="12" y="90"/>
                  <a:pt x="1" y="101"/>
                  <a:pt x="1" y="114"/>
                </a:cubicBezTo>
                <a:cubicBezTo>
                  <a:pt x="1" y="128"/>
                  <a:pt x="12" y="139"/>
                  <a:pt x="25" y="139"/>
                </a:cubicBezTo>
                <a:cubicBezTo>
                  <a:pt x="26" y="139"/>
                  <a:pt x="28" y="139"/>
                  <a:pt x="29" y="139"/>
                </a:cubicBezTo>
                <a:cubicBezTo>
                  <a:pt x="59" y="178"/>
                  <a:pt x="59" y="178"/>
                  <a:pt x="59" y="178"/>
                </a:cubicBezTo>
                <a:cubicBezTo>
                  <a:pt x="58" y="183"/>
                  <a:pt x="58" y="189"/>
                  <a:pt x="58" y="194"/>
                </a:cubicBezTo>
                <a:cubicBezTo>
                  <a:pt x="1" y="315"/>
                  <a:pt x="1" y="315"/>
                  <a:pt x="1" y="315"/>
                </a:cubicBezTo>
                <a:cubicBezTo>
                  <a:pt x="0" y="317"/>
                  <a:pt x="0" y="320"/>
                  <a:pt x="2" y="323"/>
                </a:cubicBezTo>
                <a:cubicBezTo>
                  <a:pt x="3" y="325"/>
                  <a:pt x="6" y="326"/>
                  <a:pt x="9" y="326"/>
                </a:cubicBezTo>
                <a:cubicBezTo>
                  <a:pt x="58" y="326"/>
                  <a:pt x="58" y="326"/>
                  <a:pt x="58" y="326"/>
                </a:cubicBezTo>
                <a:cubicBezTo>
                  <a:pt x="58" y="424"/>
                  <a:pt x="58" y="424"/>
                  <a:pt x="58" y="424"/>
                </a:cubicBezTo>
                <a:cubicBezTo>
                  <a:pt x="58" y="429"/>
                  <a:pt x="61" y="432"/>
                  <a:pt x="66" y="432"/>
                </a:cubicBezTo>
                <a:cubicBezTo>
                  <a:pt x="147" y="432"/>
                  <a:pt x="147" y="432"/>
                  <a:pt x="147" y="432"/>
                </a:cubicBezTo>
                <a:cubicBezTo>
                  <a:pt x="147" y="506"/>
                  <a:pt x="147" y="506"/>
                  <a:pt x="147" y="506"/>
                </a:cubicBezTo>
                <a:cubicBezTo>
                  <a:pt x="164" y="506"/>
                  <a:pt x="164" y="506"/>
                  <a:pt x="164" y="506"/>
                </a:cubicBezTo>
                <a:cubicBezTo>
                  <a:pt x="164" y="424"/>
                  <a:pt x="164" y="424"/>
                  <a:pt x="164" y="424"/>
                </a:cubicBezTo>
                <a:cubicBezTo>
                  <a:pt x="164" y="420"/>
                  <a:pt x="160" y="416"/>
                  <a:pt x="155" y="416"/>
                </a:cubicBezTo>
                <a:cubicBezTo>
                  <a:pt x="74" y="416"/>
                  <a:pt x="74" y="416"/>
                  <a:pt x="74" y="416"/>
                </a:cubicBezTo>
                <a:cubicBezTo>
                  <a:pt x="74" y="318"/>
                  <a:pt x="74" y="318"/>
                  <a:pt x="74" y="318"/>
                </a:cubicBezTo>
                <a:cubicBezTo>
                  <a:pt x="74" y="314"/>
                  <a:pt x="70" y="310"/>
                  <a:pt x="66" y="310"/>
                </a:cubicBezTo>
                <a:cubicBezTo>
                  <a:pt x="22" y="310"/>
                  <a:pt x="22" y="310"/>
                  <a:pt x="22" y="310"/>
                </a:cubicBezTo>
                <a:cubicBezTo>
                  <a:pt x="73" y="199"/>
                  <a:pt x="73" y="199"/>
                  <a:pt x="73" y="199"/>
                </a:cubicBezTo>
                <a:cubicBezTo>
                  <a:pt x="74" y="199"/>
                  <a:pt x="74" y="198"/>
                  <a:pt x="74" y="197"/>
                </a:cubicBezTo>
                <a:cubicBezTo>
                  <a:pt x="105" y="238"/>
                  <a:pt x="105" y="238"/>
                  <a:pt x="105" y="238"/>
                </a:cubicBezTo>
                <a:cubicBezTo>
                  <a:pt x="96" y="245"/>
                  <a:pt x="90" y="257"/>
                  <a:pt x="90" y="269"/>
                </a:cubicBezTo>
                <a:cubicBezTo>
                  <a:pt x="90" y="292"/>
                  <a:pt x="109" y="310"/>
                  <a:pt x="131" y="310"/>
                </a:cubicBezTo>
                <a:cubicBezTo>
                  <a:pt x="154" y="310"/>
                  <a:pt x="172" y="292"/>
                  <a:pt x="172" y="269"/>
                </a:cubicBezTo>
                <a:cubicBezTo>
                  <a:pt x="172" y="258"/>
                  <a:pt x="167" y="248"/>
                  <a:pt x="159" y="240"/>
                </a:cubicBezTo>
                <a:cubicBezTo>
                  <a:pt x="193" y="179"/>
                  <a:pt x="193" y="179"/>
                  <a:pt x="193" y="179"/>
                </a:cubicBezTo>
                <a:cubicBezTo>
                  <a:pt x="194" y="180"/>
                  <a:pt x="195" y="180"/>
                  <a:pt x="196" y="180"/>
                </a:cubicBezTo>
                <a:cubicBezTo>
                  <a:pt x="210" y="180"/>
                  <a:pt x="221" y="169"/>
                  <a:pt x="221" y="155"/>
                </a:cubicBezTo>
                <a:cubicBezTo>
                  <a:pt x="221" y="149"/>
                  <a:pt x="218" y="143"/>
                  <a:pt x="214" y="139"/>
                </a:cubicBezTo>
                <a:cubicBezTo>
                  <a:pt x="236" y="101"/>
                  <a:pt x="236" y="101"/>
                  <a:pt x="236" y="101"/>
                </a:cubicBezTo>
                <a:cubicBezTo>
                  <a:pt x="279" y="112"/>
                  <a:pt x="310" y="150"/>
                  <a:pt x="310" y="196"/>
                </a:cubicBezTo>
                <a:cubicBezTo>
                  <a:pt x="204" y="196"/>
                  <a:pt x="204" y="196"/>
                  <a:pt x="204" y="196"/>
                </a:cubicBezTo>
                <a:cubicBezTo>
                  <a:pt x="204" y="212"/>
                  <a:pt x="204" y="212"/>
                  <a:pt x="204" y="212"/>
                </a:cubicBezTo>
                <a:cubicBezTo>
                  <a:pt x="343" y="212"/>
                  <a:pt x="343" y="212"/>
                  <a:pt x="343" y="212"/>
                </a:cubicBezTo>
                <a:cubicBezTo>
                  <a:pt x="366" y="212"/>
                  <a:pt x="384" y="194"/>
                  <a:pt x="384" y="172"/>
                </a:cubicBezTo>
                <a:cubicBezTo>
                  <a:pt x="384" y="98"/>
                  <a:pt x="384" y="98"/>
                  <a:pt x="384" y="98"/>
                </a:cubicBezTo>
                <a:cubicBezTo>
                  <a:pt x="384" y="94"/>
                  <a:pt x="380" y="90"/>
                  <a:pt x="376" y="90"/>
                </a:cubicBezTo>
                <a:cubicBezTo>
                  <a:pt x="338" y="90"/>
                  <a:pt x="338" y="90"/>
                  <a:pt x="338" y="90"/>
                </a:cubicBezTo>
                <a:cubicBezTo>
                  <a:pt x="408" y="20"/>
                  <a:pt x="408" y="20"/>
                  <a:pt x="408" y="20"/>
                </a:cubicBezTo>
                <a:cubicBezTo>
                  <a:pt x="478" y="90"/>
                  <a:pt x="478" y="90"/>
                  <a:pt x="478" y="90"/>
                </a:cubicBezTo>
                <a:cubicBezTo>
                  <a:pt x="441" y="90"/>
                  <a:pt x="441" y="90"/>
                  <a:pt x="441" y="90"/>
                </a:cubicBezTo>
                <a:cubicBezTo>
                  <a:pt x="436" y="90"/>
                  <a:pt x="433" y="94"/>
                  <a:pt x="433" y="98"/>
                </a:cubicBezTo>
                <a:cubicBezTo>
                  <a:pt x="433" y="188"/>
                  <a:pt x="433" y="188"/>
                  <a:pt x="433" y="188"/>
                </a:cubicBezTo>
                <a:cubicBezTo>
                  <a:pt x="433" y="209"/>
                  <a:pt x="424" y="229"/>
                  <a:pt x="408" y="243"/>
                </a:cubicBezTo>
                <a:cubicBezTo>
                  <a:pt x="394" y="234"/>
                  <a:pt x="377" y="229"/>
                  <a:pt x="359" y="229"/>
                </a:cubicBezTo>
                <a:cubicBezTo>
                  <a:pt x="204" y="229"/>
                  <a:pt x="204" y="229"/>
                  <a:pt x="204" y="229"/>
                </a:cubicBezTo>
                <a:cubicBezTo>
                  <a:pt x="204" y="245"/>
                  <a:pt x="204" y="245"/>
                  <a:pt x="204" y="245"/>
                </a:cubicBezTo>
                <a:cubicBezTo>
                  <a:pt x="359" y="245"/>
                  <a:pt x="359" y="245"/>
                  <a:pt x="359" y="245"/>
                </a:cubicBezTo>
                <a:cubicBezTo>
                  <a:pt x="400" y="245"/>
                  <a:pt x="433" y="278"/>
                  <a:pt x="433" y="318"/>
                </a:cubicBezTo>
                <a:cubicBezTo>
                  <a:pt x="433" y="408"/>
                  <a:pt x="433" y="408"/>
                  <a:pt x="433" y="408"/>
                </a:cubicBezTo>
                <a:cubicBezTo>
                  <a:pt x="433" y="412"/>
                  <a:pt x="436" y="416"/>
                  <a:pt x="441" y="416"/>
                </a:cubicBezTo>
                <a:cubicBezTo>
                  <a:pt x="478" y="416"/>
                  <a:pt x="478" y="416"/>
                  <a:pt x="478" y="416"/>
                </a:cubicBezTo>
                <a:cubicBezTo>
                  <a:pt x="408" y="486"/>
                  <a:pt x="408" y="486"/>
                  <a:pt x="408" y="486"/>
                </a:cubicBezTo>
                <a:cubicBezTo>
                  <a:pt x="338" y="416"/>
                  <a:pt x="338" y="416"/>
                  <a:pt x="338" y="416"/>
                </a:cubicBezTo>
                <a:cubicBezTo>
                  <a:pt x="376" y="416"/>
                  <a:pt x="376" y="416"/>
                  <a:pt x="376" y="416"/>
                </a:cubicBezTo>
                <a:cubicBezTo>
                  <a:pt x="380" y="416"/>
                  <a:pt x="384" y="412"/>
                  <a:pt x="384" y="408"/>
                </a:cubicBezTo>
                <a:cubicBezTo>
                  <a:pt x="384" y="335"/>
                  <a:pt x="384" y="335"/>
                  <a:pt x="384" y="335"/>
                </a:cubicBezTo>
                <a:cubicBezTo>
                  <a:pt x="384" y="312"/>
                  <a:pt x="366" y="294"/>
                  <a:pt x="343" y="294"/>
                </a:cubicBezTo>
                <a:cubicBezTo>
                  <a:pt x="204" y="294"/>
                  <a:pt x="204" y="294"/>
                  <a:pt x="204" y="294"/>
                </a:cubicBezTo>
                <a:cubicBezTo>
                  <a:pt x="204" y="310"/>
                  <a:pt x="204" y="310"/>
                  <a:pt x="204" y="310"/>
                </a:cubicBezTo>
                <a:cubicBezTo>
                  <a:pt x="298" y="310"/>
                  <a:pt x="298" y="310"/>
                  <a:pt x="298" y="310"/>
                </a:cubicBezTo>
                <a:cubicBezTo>
                  <a:pt x="262" y="388"/>
                  <a:pt x="262" y="388"/>
                  <a:pt x="262" y="388"/>
                </a:cubicBezTo>
                <a:cubicBezTo>
                  <a:pt x="262" y="389"/>
                  <a:pt x="261" y="391"/>
                  <a:pt x="261" y="392"/>
                </a:cubicBezTo>
                <a:cubicBezTo>
                  <a:pt x="261" y="506"/>
                  <a:pt x="261" y="506"/>
                  <a:pt x="261" y="506"/>
                </a:cubicBezTo>
                <a:cubicBezTo>
                  <a:pt x="278" y="506"/>
                  <a:pt x="278" y="506"/>
                  <a:pt x="278" y="506"/>
                </a:cubicBezTo>
                <a:cubicBezTo>
                  <a:pt x="278" y="393"/>
                  <a:pt x="278" y="393"/>
                  <a:pt x="278" y="393"/>
                </a:cubicBezTo>
                <a:cubicBezTo>
                  <a:pt x="316" y="310"/>
                  <a:pt x="316" y="310"/>
                  <a:pt x="316" y="310"/>
                </a:cubicBezTo>
                <a:cubicBezTo>
                  <a:pt x="343" y="310"/>
                  <a:pt x="343" y="310"/>
                  <a:pt x="343" y="310"/>
                </a:cubicBezTo>
                <a:cubicBezTo>
                  <a:pt x="357" y="310"/>
                  <a:pt x="367" y="321"/>
                  <a:pt x="367" y="335"/>
                </a:cubicBezTo>
                <a:cubicBezTo>
                  <a:pt x="367" y="400"/>
                  <a:pt x="367" y="400"/>
                  <a:pt x="367" y="400"/>
                </a:cubicBezTo>
                <a:cubicBezTo>
                  <a:pt x="319" y="400"/>
                  <a:pt x="319" y="400"/>
                  <a:pt x="319" y="400"/>
                </a:cubicBezTo>
                <a:cubicBezTo>
                  <a:pt x="315" y="400"/>
                  <a:pt x="312" y="402"/>
                  <a:pt x="311" y="405"/>
                </a:cubicBezTo>
                <a:cubicBezTo>
                  <a:pt x="310" y="408"/>
                  <a:pt x="310" y="411"/>
                  <a:pt x="313" y="414"/>
                </a:cubicBezTo>
                <a:cubicBezTo>
                  <a:pt x="402" y="503"/>
                  <a:pt x="402" y="503"/>
                  <a:pt x="402" y="503"/>
                </a:cubicBezTo>
                <a:cubicBezTo>
                  <a:pt x="404" y="505"/>
                  <a:pt x="406" y="506"/>
                  <a:pt x="408" y="506"/>
                </a:cubicBezTo>
                <a:cubicBezTo>
                  <a:pt x="410" y="506"/>
                  <a:pt x="412" y="505"/>
                  <a:pt x="414" y="503"/>
                </a:cubicBezTo>
                <a:cubicBezTo>
                  <a:pt x="504" y="414"/>
                  <a:pt x="504" y="414"/>
                  <a:pt x="504" y="414"/>
                </a:cubicBezTo>
                <a:cubicBezTo>
                  <a:pt x="506" y="411"/>
                  <a:pt x="507" y="408"/>
                  <a:pt x="505" y="405"/>
                </a:cubicBezTo>
                <a:cubicBezTo>
                  <a:pt x="504" y="402"/>
                  <a:pt x="501" y="400"/>
                  <a:pt x="498" y="400"/>
                </a:cubicBezTo>
                <a:close/>
                <a:moveTo>
                  <a:pt x="174" y="145"/>
                </a:moveTo>
                <a:cubicBezTo>
                  <a:pt x="105" y="125"/>
                  <a:pt x="105" y="125"/>
                  <a:pt x="105" y="125"/>
                </a:cubicBezTo>
                <a:cubicBezTo>
                  <a:pt x="116" y="114"/>
                  <a:pt x="129" y="107"/>
                  <a:pt x="144" y="102"/>
                </a:cubicBezTo>
                <a:cubicBezTo>
                  <a:pt x="178" y="140"/>
                  <a:pt x="178" y="140"/>
                  <a:pt x="178" y="140"/>
                </a:cubicBezTo>
                <a:cubicBezTo>
                  <a:pt x="176" y="141"/>
                  <a:pt x="175" y="143"/>
                  <a:pt x="174" y="145"/>
                </a:cubicBezTo>
                <a:close/>
                <a:moveTo>
                  <a:pt x="87" y="119"/>
                </a:moveTo>
                <a:cubicBezTo>
                  <a:pt x="49" y="108"/>
                  <a:pt x="49" y="108"/>
                  <a:pt x="49" y="108"/>
                </a:cubicBezTo>
                <a:cubicBezTo>
                  <a:pt x="48" y="105"/>
                  <a:pt x="46" y="102"/>
                  <a:pt x="44" y="99"/>
                </a:cubicBezTo>
                <a:cubicBezTo>
                  <a:pt x="91" y="60"/>
                  <a:pt x="91" y="60"/>
                  <a:pt x="91" y="60"/>
                </a:cubicBezTo>
                <a:cubicBezTo>
                  <a:pt x="95" y="63"/>
                  <a:pt x="101" y="66"/>
                  <a:pt x="107" y="66"/>
                </a:cubicBezTo>
                <a:cubicBezTo>
                  <a:pt x="108" y="66"/>
                  <a:pt x="109" y="65"/>
                  <a:pt x="111" y="65"/>
                </a:cubicBezTo>
                <a:cubicBezTo>
                  <a:pt x="132" y="89"/>
                  <a:pt x="132" y="89"/>
                  <a:pt x="132" y="89"/>
                </a:cubicBezTo>
                <a:cubicBezTo>
                  <a:pt x="115" y="95"/>
                  <a:pt x="100" y="106"/>
                  <a:pt x="87" y="119"/>
                </a:cubicBezTo>
                <a:close/>
                <a:moveTo>
                  <a:pt x="125" y="57"/>
                </a:moveTo>
                <a:cubicBezTo>
                  <a:pt x="127" y="54"/>
                  <a:pt x="129" y="52"/>
                  <a:pt x="130" y="48"/>
                </a:cubicBezTo>
                <a:cubicBezTo>
                  <a:pt x="239" y="34"/>
                  <a:pt x="239" y="34"/>
                  <a:pt x="239" y="34"/>
                </a:cubicBezTo>
                <a:cubicBezTo>
                  <a:pt x="241" y="39"/>
                  <a:pt x="245" y="43"/>
                  <a:pt x="249" y="46"/>
                </a:cubicBezTo>
                <a:cubicBezTo>
                  <a:pt x="228" y="83"/>
                  <a:pt x="228" y="83"/>
                  <a:pt x="228" y="83"/>
                </a:cubicBezTo>
                <a:cubicBezTo>
                  <a:pt x="223" y="82"/>
                  <a:pt x="218" y="82"/>
                  <a:pt x="213" y="82"/>
                </a:cubicBezTo>
                <a:cubicBezTo>
                  <a:pt x="172" y="82"/>
                  <a:pt x="172" y="82"/>
                  <a:pt x="172" y="82"/>
                </a:cubicBezTo>
                <a:cubicBezTo>
                  <a:pt x="164" y="82"/>
                  <a:pt x="157" y="83"/>
                  <a:pt x="150" y="84"/>
                </a:cubicBezTo>
                <a:lnTo>
                  <a:pt x="125" y="57"/>
                </a:lnTo>
                <a:close/>
                <a:moveTo>
                  <a:pt x="261" y="17"/>
                </a:moveTo>
                <a:cubicBezTo>
                  <a:pt x="266" y="17"/>
                  <a:pt x="270" y="20"/>
                  <a:pt x="270" y="25"/>
                </a:cubicBezTo>
                <a:cubicBezTo>
                  <a:pt x="270" y="29"/>
                  <a:pt x="266" y="33"/>
                  <a:pt x="261" y="33"/>
                </a:cubicBezTo>
                <a:cubicBezTo>
                  <a:pt x="257" y="33"/>
                  <a:pt x="253" y="29"/>
                  <a:pt x="253" y="25"/>
                </a:cubicBezTo>
                <a:cubicBezTo>
                  <a:pt x="253" y="20"/>
                  <a:pt x="257" y="17"/>
                  <a:pt x="261" y="17"/>
                </a:cubicBezTo>
                <a:close/>
                <a:moveTo>
                  <a:pt x="107" y="33"/>
                </a:moveTo>
                <a:cubicBezTo>
                  <a:pt x="111" y="33"/>
                  <a:pt x="115" y="37"/>
                  <a:pt x="115" y="41"/>
                </a:cubicBezTo>
                <a:cubicBezTo>
                  <a:pt x="115" y="46"/>
                  <a:pt x="111" y="49"/>
                  <a:pt x="107" y="49"/>
                </a:cubicBezTo>
                <a:cubicBezTo>
                  <a:pt x="102" y="49"/>
                  <a:pt x="98" y="46"/>
                  <a:pt x="98" y="41"/>
                </a:cubicBezTo>
                <a:cubicBezTo>
                  <a:pt x="98" y="37"/>
                  <a:pt x="102" y="33"/>
                  <a:pt x="107" y="33"/>
                </a:cubicBezTo>
                <a:close/>
                <a:moveTo>
                  <a:pt x="17" y="114"/>
                </a:moveTo>
                <a:cubicBezTo>
                  <a:pt x="17" y="110"/>
                  <a:pt x="21" y="106"/>
                  <a:pt x="25" y="106"/>
                </a:cubicBezTo>
                <a:cubicBezTo>
                  <a:pt x="30" y="106"/>
                  <a:pt x="33" y="110"/>
                  <a:pt x="33" y="114"/>
                </a:cubicBezTo>
                <a:cubicBezTo>
                  <a:pt x="33" y="119"/>
                  <a:pt x="30" y="123"/>
                  <a:pt x="25" y="123"/>
                </a:cubicBezTo>
                <a:cubicBezTo>
                  <a:pt x="21" y="123"/>
                  <a:pt x="17" y="119"/>
                  <a:pt x="17" y="114"/>
                </a:cubicBezTo>
                <a:close/>
                <a:moveTo>
                  <a:pt x="43" y="131"/>
                </a:moveTo>
                <a:cubicBezTo>
                  <a:pt x="45" y="129"/>
                  <a:pt x="46" y="127"/>
                  <a:pt x="47" y="125"/>
                </a:cubicBezTo>
                <a:cubicBezTo>
                  <a:pt x="77" y="133"/>
                  <a:pt x="77" y="133"/>
                  <a:pt x="77" y="133"/>
                </a:cubicBezTo>
                <a:cubicBezTo>
                  <a:pt x="72" y="141"/>
                  <a:pt x="67" y="149"/>
                  <a:pt x="64" y="158"/>
                </a:cubicBezTo>
                <a:lnTo>
                  <a:pt x="43" y="131"/>
                </a:lnTo>
                <a:close/>
                <a:moveTo>
                  <a:pt x="131" y="294"/>
                </a:moveTo>
                <a:cubicBezTo>
                  <a:pt x="118" y="294"/>
                  <a:pt x="107" y="283"/>
                  <a:pt x="107" y="269"/>
                </a:cubicBezTo>
                <a:cubicBezTo>
                  <a:pt x="107" y="256"/>
                  <a:pt x="118" y="245"/>
                  <a:pt x="131" y="245"/>
                </a:cubicBezTo>
                <a:cubicBezTo>
                  <a:pt x="145" y="245"/>
                  <a:pt x="155" y="256"/>
                  <a:pt x="155" y="269"/>
                </a:cubicBezTo>
                <a:cubicBezTo>
                  <a:pt x="155" y="283"/>
                  <a:pt x="145" y="294"/>
                  <a:pt x="131" y="294"/>
                </a:cubicBezTo>
                <a:close/>
                <a:moveTo>
                  <a:pt x="131" y="229"/>
                </a:moveTo>
                <a:cubicBezTo>
                  <a:pt x="127" y="229"/>
                  <a:pt x="124" y="229"/>
                  <a:pt x="120" y="230"/>
                </a:cubicBezTo>
                <a:cubicBezTo>
                  <a:pt x="77" y="174"/>
                  <a:pt x="77" y="174"/>
                  <a:pt x="77" y="174"/>
                </a:cubicBezTo>
                <a:cubicBezTo>
                  <a:pt x="80" y="161"/>
                  <a:pt x="85" y="149"/>
                  <a:pt x="93" y="138"/>
                </a:cubicBezTo>
                <a:cubicBezTo>
                  <a:pt x="173" y="162"/>
                  <a:pt x="173" y="162"/>
                  <a:pt x="173" y="162"/>
                </a:cubicBezTo>
                <a:cubicBezTo>
                  <a:pt x="174" y="166"/>
                  <a:pt x="176" y="169"/>
                  <a:pt x="179" y="172"/>
                </a:cubicBezTo>
                <a:cubicBezTo>
                  <a:pt x="146" y="231"/>
                  <a:pt x="146" y="231"/>
                  <a:pt x="146" y="231"/>
                </a:cubicBezTo>
                <a:cubicBezTo>
                  <a:pt x="141" y="230"/>
                  <a:pt x="136" y="229"/>
                  <a:pt x="131" y="229"/>
                </a:cubicBezTo>
                <a:close/>
                <a:moveTo>
                  <a:pt x="196" y="163"/>
                </a:moveTo>
                <a:cubicBezTo>
                  <a:pt x="192" y="163"/>
                  <a:pt x="188" y="160"/>
                  <a:pt x="188" y="155"/>
                </a:cubicBezTo>
                <a:cubicBezTo>
                  <a:pt x="188" y="151"/>
                  <a:pt x="192" y="147"/>
                  <a:pt x="196" y="147"/>
                </a:cubicBezTo>
                <a:cubicBezTo>
                  <a:pt x="201" y="147"/>
                  <a:pt x="204" y="151"/>
                  <a:pt x="204" y="155"/>
                </a:cubicBezTo>
                <a:cubicBezTo>
                  <a:pt x="204" y="160"/>
                  <a:pt x="201" y="163"/>
                  <a:pt x="196" y="163"/>
                </a:cubicBezTo>
                <a:close/>
                <a:moveTo>
                  <a:pt x="200" y="131"/>
                </a:moveTo>
                <a:cubicBezTo>
                  <a:pt x="198" y="131"/>
                  <a:pt x="197" y="131"/>
                  <a:pt x="196" y="131"/>
                </a:cubicBezTo>
                <a:cubicBezTo>
                  <a:pt x="195" y="131"/>
                  <a:pt x="193" y="131"/>
                  <a:pt x="192" y="131"/>
                </a:cubicBezTo>
                <a:cubicBezTo>
                  <a:pt x="163" y="99"/>
                  <a:pt x="163" y="99"/>
                  <a:pt x="163" y="99"/>
                </a:cubicBezTo>
                <a:cubicBezTo>
                  <a:pt x="166" y="98"/>
                  <a:pt x="169" y="98"/>
                  <a:pt x="172" y="98"/>
                </a:cubicBezTo>
                <a:cubicBezTo>
                  <a:pt x="213" y="98"/>
                  <a:pt x="213" y="98"/>
                  <a:pt x="213" y="98"/>
                </a:cubicBezTo>
                <a:cubicBezTo>
                  <a:pt x="215" y="98"/>
                  <a:pt x="217" y="98"/>
                  <a:pt x="219" y="98"/>
                </a:cubicBezTo>
                <a:lnTo>
                  <a:pt x="200" y="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a:extLst>
              <a:ext uri="{FF2B5EF4-FFF2-40B4-BE49-F238E27FC236}">
                <a16:creationId xmlns:a16="http://schemas.microsoft.com/office/drawing/2014/main" id="{B2EF09B7-5963-9D82-FBBC-FB91F46C94DC}"/>
              </a:ext>
            </a:extLst>
          </p:cNvPr>
          <p:cNvGrpSpPr/>
          <p:nvPr/>
        </p:nvGrpSpPr>
        <p:grpSpPr>
          <a:xfrm>
            <a:off x="3605773" y="2636036"/>
            <a:ext cx="711745" cy="776350"/>
            <a:chOff x="4549776" y="2921000"/>
            <a:chExt cx="347663" cy="350837"/>
          </a:xfrm>
        </p:grpSpPr>
        <p:sp>
          <p:nvSpPr>
            <p:cNvPr id="27" name="Freeform 13">
              <a:extLst>
                <a:ext uri="{FF2B5EF4-FFF2-40B4-BE49-F238E27FC236}">
                  <a16:creationId xmlns:a16="http://schemas.microsoft.com/office/drawing/2014/main" id="{0D0AB0F4-70FD-FF6B-F2C5-678702639B0A}"/>
                </a:ext>
              </a:extLst>
            </p:cNvPr>
            <p:cNvSpPr>
              <a:spLocks noEditPoints="1"/>
            </p:cNvSpPr>
            <p:nvPr/>
          </p:nvSpPr>
          <p:spPr bwMode="auto">
            <a:xfrm>
              <a:off x="4549776" y="2921000"/>
              <a:ext cx="347663" cy="350837"/>
            </a:xfrm>
            <a:custGeom>
              <a:avLst/>
              <a:gdLst>
                <a:gd name="T0" fmla="*/ 25 w 495"/>
                <a:gd name="T1" fmla="*/ 0 h 496"/>
                <a:gd name="T2" fmla="*/ 0 w 495"/>
                <a:gd name="T3" fmla="*/ 421 h 496"/>
                <a:gd name="T4" fmla="*/ 147 w 495"/>
                <a:gd name="T5" fmla="*/ 446 h 496"/>
                <a:gd name="T6" fmla="*/ 189 w 495"/>
                <a:gd name="T7" fmla="*/ 477 h 496"/>
                <a:gd name="T8" fmla="*/ 215 w 495"/>
                <a:gd name="T9" fmla="*/ 456 h 496"/>
                <a:gd name="T10" fmla="*/ 223 w 495"/>
                <a:gd name="T11" fmla="*/ 496 h 496"/>
                <a:gd name="T12" fmla="*/ 281 w 495"/>
                <a:gd name="T13" fmla="*/ 487 h 496"/>
                <a:gd name="T14" fmla="*/ 284 w 495"/>
                <a:gd name="T15" fmla="*/ 455 h 496"/>
                <a:gd name="T16" fmla="*/ 318 w 495"/>
                <a:gd name="T17" fmla="*/ 477 h 496"/>
                <a:gd name="T18" fmla="*/ 471 w 495"/>
                <a:gd name="T19" fmla="*/ 446 h 496"/>
                <a:gd name="T20" fmla="*/ 495 w 495"/>
                <a:gd name="T21" fmla="*/ 25 h 496"/>
                <a:gd name="T22" fmla="*/ 312 w 495"/>
                <a:gd name="T23" fmla="*/ 459 h 496"/>
                <a:gd name="T24" fmla="*/ 282 w 495"/>
                <a:gd name="T25" fmla="*/ 438 h 496"/>
                <a:gd name="T26" fmla="*/ 264 w 495"/>
                <a:gd name="T27" fmla="*/ 451 h 496"/>
                <a:gd name="T28" fmla="*/ 231 w 495"/>
                <a:gd name="T29" fmla="*/ 479 h 496"/>
                <a:gd name="T30" fmla="*/ 225 w 495"/>
                <a:gd name="T31" fmla="*/ 443 h 496"/>
                <a:gd name="T32" fmla="*/ 204 w 495"/>
                <a:gd name="T33" fmla="*/ 439 h 496"/>
                <a:gd name="T34" fmla="*/ 160 w 495"/>
                <a:gd name="T35" fmla="*/ 436 h 496"/>
                <a:gd name="T36" fmla="*/ 182 w 495"/>
                <a:gd name="T37" fmla="*/ 406 h 496"/>
                <a:gd name="T38" fmla="*/ 169 w 495"/>
                <a:gd name="T39" fmla="*/ 388 h 496"/>
                <a:gd name="T40" fmla="*/ 140 w 495"/>
                <a:gd name="T41" fmla="*/ 355 h 496"/>
                <a:gd name="T42" fmla="*/ 177 w 495"/>
                <a:gd name="T43" fmla="*/ 350 h 496"/>
                <a:gd name="T44" fmla="*/ 180 w 495"/>
                <a:gd name="T45" fmla="*/ 328 h 496"/>
                <a:gd name="T46" fmla="*/ 183 w 495"/>
                <a:gd name="T47" fmla="*/ 284 h 496"/>
                <a:gd name="T48" fmla="*/ 214 w 495"/>
                <a:gd name="T49" fmla="*/ 306 h 496"/>
                <a:gd name="T50" fmla="*/ 231 w 495"/>
                <a:gd name="T51" fmla="*/ 293 h 496"/>
                <a:gd name="T52" fmla="*/ 264 w 495"/>
                <a:gd name="T53" fmla="*/ 265 h 496"/>
                <a:gd name="T54" fmla="*/ 270 w 495"/>
                <a:gd name="T55" fmla="*/ 301 h 496"/>
                <a:gd name="T56" fmla="*/ 292 w 495"/>
                <a:gd name="T57" fmla="*/ 305 h 496"/>
                <a:gd name="T58" fmla="*/ 335 w 495"/>
                <a:gd name="T59" fmla="*/ 308 h 496"/>
                <a:gd name="T60" fmla="*/ 314 w 495"/>
                <a:gd name="T61" fmla="*/ 338 h 496"/>
                <a:gd name="T62" fmla="*/ 326 w 495"/>
                <a:gd name="T63" fmla="*/ 355 h 496"/>
                <a:gd name="T64" fmla="*/ 355 w 495"/>
                <a:gd name="T65" fmla="*/ 388 h 496"/>
                <a:gd name="T66" fmla="*/ 319 w 495"/>
                <a:gd name="T67" fmla="*/ 394 h 496"/>
                <a:gd name="T68" fmla="*/ 315 w 495"/>
                <a:gd name="T69" fmla="*/ 416 h 496"/>
                <a:gd name="T70" fmla="*/ 312 w 495"/>
                <a:gd name="T71" fmla="*/ 459 h 496"/>
                <a:gd name="T72" fmla="*/ 471 w 495"/>
                <a:gd name="T73" fmla="*/ 430 h 496"/>
                <a:gd name="T74" fmla="*/ 331 w 495"/>
                <a:gd name="T75" fmla="*/ 408 h 496"/>
                <a:gd name="T76" fmla="*/ 363 w 495"/>
                <a:gd name="T77" fmla="*/ 405 h 496"/>
                <a:gd name="T78" fmla="*/ 372 w 495"/>
                <a:gd name="T79" fmla="*/ 347 h 496"/>
                <a:gd name="T80" fmla="*/ 332 w 495"/>
                <a:gd name="T81" fmla="*/ 339 h 496"/>
                <a:gd name="T82" fmla="*/ 353 w 495"/>
                <a:gd name="T83" fmla="*/ 313 h 496"/>
                <a:gd name="T84" fmla="*/ 318 w 495"/>
                <a:gd name="T85" fmla="*/ 267 h 496"/>
                <a:gd name="T86" fmla="*/ 284 w 495"/>
                <a:gd name="T87" fmla="*/ 289 h 496"/>
                <a:gd name="T88" fmla="*/ 281 w 495"/>
                <a:gd name="T89" fmla="*/ 256 h 496"/>
                <a:gd name="T90" fmla="*/ 223 w 495"/>
                <a:gd name="T91" fmla="*/ 248 h 496"/>
                <a:gd name="T92" fmla="*/ 215 w 495"/>
                <a:gd name="T93" fmla="*/ 287 h 496"/>
                <a:gd name="T94" fmla="*/ 189 w 495"/>
                <a:gd name="T95" fmla="*/ 267 h 496"/>
                <a:gd name="T96" fmla="*/ 143 w 495"/>
                <a:gd name="T97" fmla="*/ 302 h 496"/>
                <a:gd name="T98" fmla="*/ 164 w 495"/>
                <a:gd name="T99" fmla="*/ 335 h 496"/>
                <a:gd name="T100" fmla="*/ 132 w 495"/>
                <a:gd name="T101" fmla="*/ 339 h 496"/>
                <a:gd name="T102" fmla="*/ 124 w 495"/>
                <a:gd name="T103" fmla="*/ 397 h 496"/>
                <a:gd name="T104" fmla="*/ 163 w 495"/>
                <a:gd name="T105" fmla="*/ 405 h 496"/>
                <a:gd name="T106" fmla="*/ 143 w 495"/>
                <a:gd name="T107" fmla="*/ 430 h 496"/>
                <a:gd name="T108" fmla="*/ 16 w 495"/>
                <a:gd name="T109" fmla="*/ 421 h 496"/>
                <a:gd name="T110" fmla="*/ 479 w 495"/>
                <a:gd name="T111" fmla="*/ 99 h 496"/>
                <a:gd name="T112" fmla="*/ 16 w 495"/>
                <a:gd name="T113" fmla="*/ 83 h 496"/>
                <a:gd name="T114" fmla="*/ 25 w 495"/>
                <a:gd name="T115" fmla="*/ 17 h 496"/>
                <a:gd name="T116" fmla="*/ 479 w 495"/>
                <a:gd name="T117" fmla="*/ 25 h 496"/>
                <a:gd name="T118" fmla="*/ 16 w 495"/>
                <a:gd name="T119" fmla="*/ 83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5" h="496">
                  <a:moveTo>
                    <a:pt x="471" y="0"/>
                  </a:moveTo>
                  <a:cubicBezTo>
                    <a:pt x="25" y="0"/>
                    <a:pt x="25" y="0"/>
                    <a:pt x="25" y="0"/>
                  </a:cubicBezTo>
                  <a:cubicBezTo>
                    <a:pt x="11" y="0"/>
                    <a:pt x="0" y="11"/>
                    <a:pt x="0" y="25"/>
                  </a:cubicBezTo>
                  <a:cubicBezTo>
                    <a:pt x="0" y="421"/>
                    <a:pt x="0" y="421"/>
                    <a:pt x="0" y="421"/>
                  </a:cubicBezTo>
                  <a:cubicBezTo>
                    <a:pt x="0" y="435"/>
                    <a:pt x="11" y="446"/>
                    <a:pt x="25" y="446"/>
                  </a:cubicBezTo>
                  <a:cubicBezTo>
                    <a:pt x="147" y="446"/>
                    <a:pt x="147" y="446"/>
                    <a:pt x="147" y="446"/>
                  </a:cubicBezTo>
                  <a:cubicBezTo>
                    <a:pt x="178" y="477"/>
                    <a:pt x="178" y="477"/>
                    <a:pt x="178" y="477"/>
                  </a:cubicBezTo>
                  <a:cubicBezTo>
                    <a:pt x="181" y="480"/>
                    <a:pt x="186" y="480"/>
                    <a:pt x="189" y="477"/>
                  </a:cubicBezTo>
                  <a:cubicBezTo>
                    <a:pt x="211" y="455"/>
                    <a:pt x="211" y="455"/>
                    <a:pt x="211" y="455"/>
                  </a:cubicBezTo>
                  <a:cubicBezTo>
                    <a:pt x="212" y="456"/>
                    <a:pt x="213" y="456"/>
                    <a:pt x="215" y="456"/>
                  </a:cubicBezTo>
                  <a:cubicBezTo>
                    <a:pt x="215" y="487"/>
                    <a:pt x="215" y="487"/>
                    <a:pt x="215" y="487"/>
                  </a:cubicBezTo>
                  <a:cubicBezTo>
                    <a:pt x="215" y="492"/>
                    <a:pt x="218" y="496"/>
                    <a:pt x="223" y="496"/>
                  </a:cubicBezTo>
                  <a:cubicBezTo>
                    <a:pt x="272" y="496"/>
                    <a:pt x="272" y="496"/>
                    <a:pt x="272" y="496"/>
                  </a:cubicBezTo>
                  <a:cubicBezTo>
                    <a:pt x="277" y="496"/>
                    <a:pt x="281" y="492"/>
                    <a:pt x="281" y="487"/>
                  </a:cubicBezTo>
                  <a:cubicBezTo>
                    <a:pt x="281" y="456"/>
                    <a:pt x="281" y="456"/>
                    <a:pt x="281" y="456"/>
                  </a:cubicBezTo>
                  <a:cubicBezTo>
                    <a:pt x="282" y="456"/>
                    <a:pt x="283" y="456"/>
                    <a:pt x="284" y="455"/>
                  </a:cubicBezTo>
                  <a:cubicBezTo>
                    <a:pt x="306" y="477"/>
                    <a:pt x="306" y="477"/>
                    <a:pt x="306" y="477"/>
                  </a:cubicBezTo>
                  <a:cubicBezTo>
                    <a:pt x="309" y="480"/>
                    <a:pt x="314" y="480"/>
                    <a:pt x="318" y="477"/>
                  </a:cubicBezTo>
                  <a:cubicBezTo>
                    <a:pt x="349" y="446"/>
                    <a:pt x="349" y="446"/>
                    <a:pt x="349" y="446"/>
                  </a:cubicBezTo>
                  <a:cubicBezTo>
                    <a:pt x="471" y="446"/>
                    <a:pt x="471" y="446"/>
                    <a:pt x="471" y="446"/>
                  </a:cubicBezTo>
                  <a:cubicBezTo>
                    <a:pt x="484" y="446"/>
                    <a:pt x="495" y="435"/>
                    <a:pt x="495" y="421"/>
                  </a:cubicBezTo>
                  <a:cubicBezTo>
                    <a:pt x="495" y="25"/>
                    <a:pt x="495" y="25"/>
                    <a:pt x="495" y="25"/>
                  </a:cubicBezTo>
                  <a:cubicBezTo>
                    <a:pt x="495" y="11"/>
                    <a:pt x="484" y="0"/>
                    <a:pt x="471" y="0"/>
                  </a:cubicBezTo>
                  <a:close/>
                  <a:moveTo>
                    <a:pt x="312" y="459"/>
                  </a:moveTo>
                  <a:cubicBezTo>
                    <a:pt x="292" y="439"/>
                    <a:pt x="292" y="439"/>
                    <a:pt x="292" y="439"/>
                  </a:cubicBezTo>
                  <a:cubicBezTo>
                    <a:pt x="289" y="437"/>
                    <a:pt x="285" y="436"/>
                    <a:pt x="282" y="438"/>
                  </a:cubicBezTo>
                  <a:cubicBezTo>
                    <a:pt x="278" y="440"/>
                    <a:pt x="274" y="442"/>
                    <a:pt x="270" y="443"/>
                  </a:cubicBezTo>
                  <a:cubicBezTo>
                    <a:pt x="266" y="444"/>
                    <a:pt x="264" y="447"/>
                    <a:pt x="264" y="451"/>
                  </a:cubicBezTo>
                  <a:cubicBezTo>
                    <a:pt x="264" y="479"/>
                    <a:pt x="264" y="479"/>
                    <a:pt x="264" y="479"/>
                  </a:cubicBezTo>
                  <a:cubicBezTo>
                    <a:pt x="231" y="479"/>
                    <a:pt x="231" y="479"/>
                    <a:pt x="231" y="479"/>
                  </a:cubicBezTo>
                  <a:cubicBezTo>
                    <a:pt x="231" y="451"/>
                    <a:pt x="231" y="451"/>
                    <a:pt x="231" y="451"/>
                  </a:cubicBezTo>
                  <a:cubicBezTo>
                    <a:pt x="231" y="447"/>
                    <a:pt x="229" y="444"/>
                    <a:pt x="225" y="443"/>
                  </a:cubicBezTo>
                  <a:cubicBezTo>
                    <a:pt x="221" y="442"/>
                    <a:pt x="217" y="440"/>
                    <a:pt x="213" y="438"/>
                  </a:cubicBezTo>
                  <a:cubicBezTo>
                    <a:pt x="210" y="436"/>
                    <a:pt x="206" y="437"/>
                    <a:pt x="204" y="439"/>
                  </a:cubicBezTo>
                  <a:cubicBezTo>
                    <a:pt x="183" y="459"/>
                    <a:pt x="183" y="459"/>
                    <a:pt x="183" y="459"/>
                  </a:cubicBezTo>
                  <a:cubicBezTo>
                    <a:pt x="160" y="436"/>
                    <a:pt x="160" y="436"/>
                    <a:pt x="160" y="436"/>
                  </a:cubicBezTo>
                  <a:cubicBezTo>
                    <a:pt x="180" y="416"/>
                    <a:pt x="180" y="416"/>
                    <a:pt x="180" y="416"/>
                  </a:cubicBezTo>
                  <a:cubicBezTo>
                    <a:pt x="183" y="413"/>
                    <a:pt x="184" y="409"/>
                    <a:pt x="182" y="406"/>
                  </a:cubicBezTo>
                  <a:cubicBezTo>
                    <a:pt x="180" y="402"/>
                    <a:pt x="178" y="398"/>
                    <a:pt x="177" y="394"/>
                  </a:cubicBezTo>
                  <a:cubicBezTo>
                    <a:pt x="176" y="391"/>
                    <a:pt x="172" y="388"/>
                    <a:pt x="169" y="388"/>
                  </a:cubicBezTo>
                  <a:cubicBezTo>
                    <a:pt x="140" y="388"/>
                    <a:pt x="140" y="388"/>
                    <a:pt x="140" y="388"/>
                  </a:cubicBezTo>
                  <a:cubicBezTo>
                    <a:pt x="140" y="355"/>
                    <a:pt x="140" y="355"/>
                    <a:pt x="140" y="355"/>
                  </a:cubicBezTo>
                  <a:cubicBezTo>
                    <a:pt x="169" y="355"/>
                    <a:pt x="169" y="355"/>
                    <a:pt x="169" y="355"/>
                  </a:cubicBezTo>
                  <a:cubicBezTo>
                    <a:pt x="172" y="355"/>
                    <a:pt x="176" y="353"/>
                    <a:pt x="177" y="350"/>
                  </a:cubicBezTo>
                  <a:cubicBezTo>
                    <a:pt x="178" y="345"/>
                    <a:pt x="180" y="341"/>
                    <a:pt x="182" y="338"/>
                  </a:cubicBezTo>
                  <a:cubicBezTo>
                    <a:pt x="183" y="334"/>
                    <a:pt x="183" y="330"/>
                    <a:pt x="180" y="328"/>
                  </a:cubicBezTo>
                  <a:cubicBezTo>
                    <a:pt x="160" y="308"/>
                    <a:pt x="160" y="308"/>
                    <a:pt x="160" y="308"/>
                  </a:cubicBezTo>
                  <a:cubicBezTo>
                    <a:pt x="183" y="284"/>
                    <a:pt x="183" y="284"/>
                    <a:pt x="183" y="284"/>
                  </a:cubicBezTo>
                  <a:cubicBezTo>
                    <a:pt x="204" y="305"/>
                    <a:pt x="204" y="305"/>
                    <a:pt x="204" y="305"/>
                  </a:cubicBezTo>
                  <a:cubicBezTo>
                    <a:pt x="206" y="307"/>
                    <a:pt x="210" y="308"/>
                    <a:pt x="214" y="306"/>
                  </a:cubicBezTo>
                  <a:cubicBezTo>
                    <a:pt x="217" y="304"/>
                    <a:pt x="221" y="302"/>
                    <a:pt x="225" y="301"/>
                  </a:cubicBezTo>
                  <a:cubicBezTo>
                    <a:pt x="229" y="300"/>
                    <a:pt x="231" y="297"/>
                    <a:pt x="231" y="293"/>
                  </a:cubicBezTo>
                  <a:cubicBezTo>
                    <a:pt x="231" y="265"/>
                    <a:pt x="231" y="265"/>
                    <a:pt x="231" y="265"/>
                  </a:cubicBezTo>
                  <a:cubicBezTo>
                    <a:pt x="264" y="265"/>
                    <a:pt x="264" y="265"/>
                    <a:pt x="264" y="265"/>
                  </a:cubicBezTo>
                  <a:cubicBezTo>
                    <a:pt x="264" y="293"/>
                    <a:pt x="264" y="293"/>
                    <a:pt x="264" y="293"/>
                  </a:cubicBezTo>
                  <a:cubicBezTo>
                    <a:pt x="264" y="297"/>
                    <a:pt x="266" y="300"/>
                    <a:pt x="270" y="301"/>
                  </a:cubicBezTo>
                  <a:cubicBezTo>
                    <a:pt x="274" y="302"/>
                    <a:pt x="278" y="304"/>
                    <a:pt x="282" y="306"/>
                  </a:cubicBezTo>
                  <a:cubicBezTo>
                    <a:pt x="285" y="308"/>
                    <a:pt x="289" y="307"/>
                    <a:pt x="292" y="305"/>
                  </a:cubicBezTo>
                  <a:cubicBezTo>
                    <a:pt x="312" y="284"/>
                    <a:pt x="312" y="284"/>
                    <a:pt x="312" y="284"/>
                  </a:cubicBezTo>
                  <a:cubicBezTo>
                    <a:pt x="335" y="308"/>
                    <a:pt x="335" y="308"/>
                    <a:pt x="335" y="308"/>
                  </a:cubicBezTo>
                  <a:cubicBezTo>
                    <a:pt x="315" y="328"/>
                    <a:pt x="315" y="328"/>
                    <a:pt x="315" y="328"/>
                  </a:cubicBezTo>
                  <a:cubicBezTo>
                    <a:pt x="312" y="330"/>
                    <a:pt x="312" y="334"/>
                    <a:pt x="314" y="338"/>
                  </a:cubicBezTo>
                  <a:cubicBezTo>
                    <a:pt x="316" y="341"/>
                    <a:pt x="317" y="345"/>
                    <a:pt x="319" y="350"/>
                  </a:cubicBezTo>
                  <a:cubicBezTo>
                    <a:pt x="320" y="353"/>
                    <a:pt x="323" y="355"/>
                    <a:pt x="326" y="355"/>
                  </a:cubicBezTo>
                  <a:cubicBezTo>
                    <a:pt x="355" y="355"/>
                    <a:pt x="355" y="355"/>
                    <a:pt x="355" y="355"/>
                  </a:cubicBezTo>
                  <a:cubicBezTo>
                    <a:pt x="355" y="388"/>
                    <a:pt x="355" y="388"/>
                    <a:pt x="355" y="388"/>
                  </a:cubicBezTo>
                  <a:cubicBezTo>
                    <a:pt x="326" y="388"/>
                    <a:pt x="326" y="388"/>
                    <a:pt x="326" y="388"/>
                  </a:cubicBezTo>
                  <a:cubicBezTo>
                    <a:pt x="323" y="388"/>
                    <a:pt x="320" y="391"/>
                    <a:pt x="319" y="394"/>
                  </a:cubicBezTo>
                  <a:cubicBezTo>
                    <a:pt x="317" y="398"/>
                    <a:pt x="316" y="402"/>
                    <a:pt x="314" y="406"/>
                  </a:cubicBezTo>
                  <a:cubicBezTo>
                    <a:pt x="312" y="409"/>
                    <a:pt x="312" y="413"/>
                    <a:pt x="315" y="416"/>
                  </a:cubicBezTo>
                  <a:cubicBezTo>
                    <a:pt x="335" y="436"/>
                    <a:pt x="335" y="436"/>
                    <a:pt x="335" y="436"/>
                  </a:cubicBezTo>
                  <a:lnTo>
                    <a:pt x="312" y="459"/>
                  </a:lnTo>
                  <a:close/>
                  <a:moveTo>
                    <a:pt x="479" y="421"/>
                  </a:moveTo>
                  <a:cubicBezTo>
                    <a:pt x="479" y="426"/>
                    <a:pt x="475" y="430"/>
                    <a:pt x="471" y="430"/>
                  </a:cubicBezTo>
                  <a:cubicBezTo>
                    <a:pt x="352" y="430"/>
                    <a:pt x="352" y="430"/>
                    <a:pt x="352" y="430"/>
                  </a:cubicBezTo>
                  <a:cubicBezTo>
                    <a:pt x="331" y="408"/>
                    <a:pt x="331" y="408"/>
                    <a:pt x="331" y="408"/>
                  </a:cubicBezTo>
                  <a:cubicBezTo>
                    <a:pt x="331" y="407"/>
                    <a:pt x="332" y="406"/>
                    <a:pt x="332" y="405"/>
                  </a:cubicBezTo>
                  <a:cubicBezTo>
                    <a:pt x="363" y="405"/>
                    <a:pt x="363" y="405"/>
                    <a:pt x="363" y="405"/>
                  </a:cubicBezTo>
                  <a:cubicBezTo>
                    <a:pt x="368" y="405"/>
                    <a:pt x="372" y="401"/>
                    <a:pt x="372" y="397"/>
                  </a:cubicBezTo>
                  <a:cubicBezTo>
                    <a:pt x="372" y="347"/>
                    <a:pt x="372" y="347"/>
                    <a:pt x="372" y="347"/>
                  </a:cubicBezTo>
                  <a:cubicBezTo>
                    <a:pt x="372" y="343"/>
                    <a:pt x="368" y="339"/>
                    <a:pt x="363" y="339"/>
                  </a:cubicBezTo>
                  <a:cubicBezTo>
                    <a:pt x="332" y="339"/>
                    <a:pt x="332" y="339"/>
                    <a:pt x="332" y="339"/>
                  </a:cubicBezTo>
                  <a:cubicBezTo>
                    <a:pt x="332" y="338"/>
                    <a:pt x="331" y="336"/>
                    <a:pt x="331" y="335"/>
                  </a:cubicBezTo>
                  <a:cubicBezTo>
                    <a:pt x="353" y="313"/>
                    <a:pt x="353" y="313"/>
                    <a:pt x="353" y="313"/>
                  </a:cubicBezTo>
                  <a:cubicBezTo>
                    <a:pt x="356" y="310"/>
                    <a:pt x="356" y="305"/>
                    <a:pt x="353" y="302"/>
                  </a:cubicBezTo>
                  <a:cubicBezTo>
                    <a:pt x="318" y="267"/>
                    <a:pt x="318" y="267"/>
                    <a:pt x="318" y="267"/>
                  </a:cubicBezTo>
                  <a:cubicBezTo>
                    <a:pt x="315" y="264"/>
                    <a:pt x="309" y="264"/>
                    <a:pt x="306" y="267"/>
                  </a:cubicBezTo>
                  <a:cubicBezTo>
                    <a:pt x="284" y="289"/>
                    <a:pt x="284" y="289"/>
                    <a:pt x="284" y="289"/>
                  </a:cubicBezTo>
                  <a:cubicBezTo>
                    <a:pt x="283" y="288"/>
                    <a:pt x="282" y="288"/>
                    <a:pt x="281" y="287"/>
                  </a:cubicBezTo>
                  <a:cubicBezTo>
                    <a:pt x="281" y="256"/>
                    <a:pt x="281" y="256"/>
                    <a:pt x="281" y="256"/>
                  </a:cubicBezTo>
                  <a:cubicBezTo>
                    <a:pt x="281" y="252"/>
                    <a:pt x="277" y="248"/>
                    <a:pt x="272" y="248"/>
                  </a:cubicBezTo>
                  <a:cubicBezTo>
                    <a:pt x="223" y="248"/>
                    <a:pt x="223" y="248"/>
                    <a:pt x="223" y="248"/>
                  </a:cubicBezTo>
                  <a:cubicBezTo>
                    <a:pt x="218" y="248"/>
                    <a:pt x="215" y="252"/>
                    <a:pt x="215" y="256"/>
                  </a:cubicBezTo>
                  <a:cubicBezTo>
                    <a:pt x="215" y="287"/>
                    <a:pt x="215" y="287"/>
                    <a:pt x="215" y="287"/>
                  </a:cubicBezTo>
                  <a:cubicBezTo>
                    <a:pt x="213" y="288"/>
                    <a:pt x="212" y="288"/>
                    <a:pt x="211" y="289"/>
                  </a:cubicBezTo>
                  <a:cubicBezTo>
                    <a:pt x="189" y="267"/>
                    <a:pt x="189" y="267"/>
                    <a:pt x="189" y="267"/>
                  </a:cubicBezTo>
                  <a:cubicBezTo>
                    <a:pt x="186" y="264"/>
                    <a:pt x="181" y="264"/>
                    <a:pt x="178" y="267"/>
                  </a:cubicBezTo>
                  <a:cubicBezTo>
                    <a:pt x="143" y="302"/>
                    <a:pt x="143" y="302"/>
                    <a:pt x="143" y="302"/>
                  </a:cubicBezTo>
                  <a:cubicBezTo>
                    <a:pt x="139" y="305"/>
                    <a:pt x="139" y="310"/>
                    <a:pt x="143" y="313"/>
                  </a:cubicBezTo>
                  <a:cubicBezTo>
                    <a:pt x="164" y="335"/>
                    <a:pt x="164" y="335"/>
                    <a:pt x="164" y="335"/>
                  </a:cubicBezTo>
                  <a:cubicBezTo>
                    <a:pt x="164" y="336"/>
                    <a:pt x="163" y="338"/>
                    <a:pt x="163" y="339"/>
                  </a:cubicBezTo>
                  <a:cubicBezTo>
                    <a:pt x="132" y="339"/>
                    <a:pt x="132" y="339"/>
                    <a:pt x="132" y="339"/>
                  </a:cubicBezTo>
                  <a:cubicBezTo>
                    <a:pt x="127" y="339"/>
                    <a:pt x="124" y="343"/>
                    <a:pt x="124" y="347"/>
                  </a:cubicBezTo>
                  <a:cubicBezTo>
                    <a:pt x="124" y="397"/>
                    <a:pt x="124" y="397"/>
                    <a:pt x="124" y="397"/>
                  </a:cubicBezTo>
                  <a:cubicBezTo>
                    <a:pt x="124" y="401"/>
                    <a:pt x="127" y="405"/>
                    <a:pt x="132" y="405"/>
                  </a:cubicBezTo>
                  <a:cubicBezTo>
                    <a:pt x="163" y="405"/>
                    <a:pt x="163" y="405"/>
                    <a:pt x="163" y="405"/>
                  </a:cubicBezTo>
                  <a:cubicBezTo>
                    <a:pt x="163" y="406"/>
                    <a:pt x="164" y="407"/>
                    <a:pt x="164" y="408"/>
                  </a:cubicBezTo>
                  <a:cubicBezTo>
                    <a:pt x="143" y="430"/>
                    <a:pt x="143" y="430"/>
                    <a:pt x="143" y="430"/>
                  </a:cubicBezTo>
                  <a:cubicBezTo>
                    <a:pt x="25" y="430"/>
                    <a:pt x="25" y="430"/>
                    <a:pt x="25" y="430"/>
                  </a:cubicBezTo>
                  <a:cubicBezTo>
                    <a:pt x="20" y="430"/>
                    <a:pt x="16" y="426"/>
                    <a:pt x="16" y="421"/>
                  </a:cubicBezTo>
                  <a:cubicBezTo>
                    <a:pt x="16" y="99"/>
                    <a:pt x="16" y="99"/>
                    <a:pt x="16" y="99"/>
                  </a:cubicBezTo>
                  <a:cubicBezTo>
                    <a:pt x="479" y="99"/>
                    <a:pt x="479" y="99"/>
                    <a:pt x="479" y="99"/>
                  </a:cubicBezTo>
                  <a:lnTo>
                    <a:pt x="479" y="421"/>
                  </a:lnTo>
                  <a:close/>
                  <a:moveTo>
                    <a:pt x="16" y="83"/>
                  </a:moveTo>
                  <a:cubicBezTo>
                    <a:pt x="16" y="25"/>
                    <a:pt x="16" y="25"/>
                    <a:pt x="16" y="25"/>
                  </a:cubicBezTo>
                  <a:cubicBezTo>
                    <a:pt x="16" y="20"/>
                    <a:pt x="20" y="17"/>
                    <a:pt x="25" y="17"/>
                  </a:cubicBezTo>
                  <a:cubicBezTo>
                    <a:pt x="471" y="17"/>
                    <a:pt x="471" y="17"/>
                    <a:pt x="471" y="17"/>
                  </a:cubicBezTo>
                  <a:cubicBezTo>
                    <a:pt x="475" y="17"/>
                    <a:pt x="479" y="20"/>
                    <a:pt x="479" y="25"/>
                  </a:cubicBezTo>
                  <a:cubicBezTo>
                    <a:pt x="479" y="83"/>
                    <a:pt x="479" y="83"/>
                    <a:pt x="479" y="83"/>
                  </a:cubicBezTo>
                  <a:lnTo>
                    <a:pt x="16"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15">
              <a:extLst>
                <a:ext uri="{FF2B5EF4-FFF2-40B4-BE49-F238E27FC236}">
                  <a16:creationId xmlns:a16="http://schemas.microsoft.com/office/drawing/2014/main" id="{0B52E7CC-B010-9C55-94A2-4BB880F09FD7}"/>
                </a:ext>
              </a:extLst>
            </p:cNvPr>
            <p:cNvSpPr>
              <a:spLocks noChangeArrowheads="1"/>
            </p:cNvSpPr>
            <p:nvPr/>
          </p:nvSpPr>
          <p:spPr bwMode="auto">
            <a:xfrm>
              <a:off x="4573588" y="2944813"/>
              <a:ext cx="22225" cy="238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16">
              <a:extLst>
                <a:ext uri="{FF2B5EF4-FFF2-40B4-BE49-F238E27FC236}">
                  <a16:creationId xmlns:a16="http://schemas.microsoft.com/office/drawing/2014/main" id="{ECEEB34F-764A-304C-A420-63F4FEB046B7}"/>
                </a:ext>
              </a:extLst>
            </p:cNvPr>
            <p:cNvSpPr>
              <a:spLocks noChangeArrowheads="1"/>
            </p:cNvSpPr>
            <p:nvPr/>
          </p:nvSpPr>
          <p:spPr bwMode="auto">
            <a:xfrm>
              <a:off x="4606926" y="2944813"/>
              <a:ext cx="23813" cy="238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17">
              <a:extLst>
                <a:ext uri="{FF2B5EF4-FFF2-40B4-BE49-F238E27FC236}">
                  <a16:creationId xmlns:a16="http://schemas.microsoft.com/office/drawing/2014/main" id="{AD8E058C-9B79-E905-D1C1-791BA8E261AC}"/>
                </a:ext>
              </a:extLst>
            </p:cNvPr>
            <p:cNvSpPr>
              <a:spLocks noChangeArrowheads="1"/>
            </p:cNvSpPr>
            <p:nvPr/>
          </p:nvSpPr>
          <p:spPr bwMode="auto">
            <a:xfrm>
              <a:off x="4641851" y="2944813"/>
              <a:ext cx="23813" cy="238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a:extLst>
                <a:ext uri="{FF2B5EF4-FFF2-40B4-BE49-F238E27FC236}">
                  <a16:creationId xmlns:a16="http://schemas.microsoft.com/office/drawing/2014/main" id="{782F89C1-8B34-0E37-A9E6-24B7ADD0188C}"/>
                </a:ext>
              </a:extLst>
            </p:cNvPr>
            <p:cNvSpPr>
              <a:spLocks noEditPoints="1"/>
            </p:cNvSpPr>
            <p:nvPr/>
          </p:nvSpPr>
          <p:spPr bwMode="auto">
            <a:xfrm>
              <a:off x="4689476" y="3148013"/>
              <a:ext cx="68263" cy="71437"/>
            </a:xfrm>
            <a:custGeom>
              <a:avLst/>
              <a:gdLst>
                <a:gd name="T0" fmla="*/ 50 w 99"/>
                <a:gd name="T1" fmla="*/ 0 h 99"/>
                <a:gd name="T2" fmla="*/ 0 w 99"/>
                <a:gd name="T3" fmla="*/ 50 h 99"/>
                <a:gd name="T4" fmla="*/ 50 w 99"/>
                <a:gd name="T5" fmla="*/ 99 h 99"/>
                <a:gd name="T6" fmla="*/ 99 w 99"/>
                <a:gd name="T7" fmla="*/ 50 h 99"/>
                <a:gd name="T8" fmla="*/ 50 w 99"/>
                <a:gd name="T9" fmla="*/ 0 h 99"/>
                <a:gd name="T10" fmla="*/ 50 w 99"/>
                <a:gd name="T11" fmla="*/ 83 h 99"/>
                <a:gd name="T12" fmla="*/ 17 w 99"/>
                <a:gd name="T13" fmla="*/ 50 h 99"/>
                <a:gd name="T14" fmla="*/ 50 w 99"/>
                <a:gd name="T15" fmla="*/ 17 h 99"/>
                <a:gd name="T16" fmla="*/ 83 w 99"/>
                <a:gd name="T17" fmla="*/ 50 h 99"/>
                <a:gd name="T18" fmla="*/ 50 w 99"/>
                <a:gd name="T19" fmla="*/ 8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50" y="0"/>
                  </a:moveTo>
                  <a:cubicBezTo>
                    <a:pt x="22" y="0"/>
                    <a:pt x="0" y="23"/>
                    <a:pt x="0" y="50"/>
                  </a:cubicBezTo>
                  <a:cubicBezTo>
                    <a:pt x="0" y="77"/>
                    <a:pt x="22" y="99"/>
                    <a:pt x="50" y="99"/>
                  </a:cubicBezTo>
                  <a:cubicBezTo>
                    <a:pt x="77" y="99"/>
                    <a:pt x="99" y="77"/>
                    <a:pt x="99" y="50"/>
                  </a:cubicBezTo>
                  <a:cubicBezTo>
                    <a:pt x="99" y="23"/>
                    <a:pt x="77" y="0"/>
                    <a:pt x="50" y="0"/>
                  </a:cubicBezTo>
                  <a:close/>
                  <a:moveTo>
                    <a:pt x="50" y="83"/>
                  </a:moveTo>
                  <a:cubicBezTo>
                    <a:pt x="31" y="83"/>
                    <a:pt x="17" y="68"/>
                    <a:pt x="17" y="50"/>
                  </a:cubicBezTo>
                  <a:cubicBezTo>
                    <a:pt x="17" y="32"/>
                    <a:pt x="31" y="17"/>
                    <a:pt x="50" y="17"/>
                  </a:cubicBezTo>
                  <a:cubicBezTo>
                    <a:pt x="68" y="17"/>
                    <a:pt x="83" y="32"/>
                    <a:pt x="83" y="50"/>
                  </a:cubicBezTo>
                  <a:cubicBezTo>
                    <a:pt x="83" y="68"/>
                    <a:pt x="68" y="83"/>
                    <a:pt x="50" y="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a:extLst>
                <a:ext uri="{FF2B5EF4-FFF2-40B4-BE49-F238E27FC236}">
                  <a16:creationId xmlns:a16="http://schemas.microsoft.com/office/drawing/2014/main" id="{A61AA641-1E40-753B-A2C3-95217C452AD9}"/>
                </a:ext>
              </a:extLst>
            </p:cNvPr>
            <p:cNvSpPr>
              <a:spLocks noEditPoints="1"/>
            </p:cNvSpPr>
            <p:nvPr/>
          </p:nvSpPr>
          <p:spPr bwMode="auto">
            <a:xfrm>
              <a:off x="4595813" y="3001963"/>
              <a:ext cx="258763" cy="104775"/>
            </a:xfrm>
            <a:custGeom>
              <a:avLst/>
              <a:gdLst>
                <a:gd name="T0" fmla="*/ 33 w 367"/>
                <a:gd name="T1" fmla="*/ 108 h 148"/>
                <a:gd name="T2" fmla="*/ 228 w 367"/>
                <a:gd name="T3" fmla="*/ 108 h 148"/>
                <a:gd name="T4" fmla="*/ 258 w 367"/>
                <a:gd name="T5" fmla="*/ 121 h 148"/>
                <a:gd name="T6" fmla="*/ 351 w 367"/>
                <a:gd name="T7" fmla="*/ 123 h 148"/>
                <a:gd name="T8" fmla="*/ 365 w 367"/>
                <a:gd name="T9" fmla="*/ 103 h 148"/>
                <a:gd name="T10" fmla="*/ 361 w 367"/>
                <a:gd name="T11" fmla="*/ 92 h 148"/>
                <a:gd name="T12" fmla="*/ 358 w 367"/>
                <a:gd name="T13" fmla="*/ 92 h 148"/>
                <a:gd name="T14" fmla="*/ 310 w 367"/>
                <a:gd name="T15" fmla="*/ 92 h 148"/>
                <a:gd name="T16" fmla="*/ 299 w 367"/>
                <a:gd name="T17" fmla="*/ 75 h 148"/>
                <a:gd name="T18" fmla="*/ 310 w 367"/>
                <a:gd name="T19" fmla="*/ 59 h 148"/>
                <a:gd name="T20" fmla="*/ 358 w 367"/>
                <a:gd name="T21" fmla="*/ 59 h 148"/>
                <a:gd name="T22" fmla="*/ 366 w 367"/>
                <a:gd name="T23" fmla="*/ 50 h 148"/>
                <a:gd name="T24" fmla="*/ 365 w 367"/>
                <a:gd name="T25" fmla="*/ 47 h 148"/>
                <a:gd name="T26" fmla="*/ 277 w 367"/>
                <a:gd name="T27" fmla="*/ 16 h 148"/>
                <a:gd name="T28" fmla="*/ 258 w 367"/>
                <a:gd name="T29" fmla="*/ 29 h 148"/>
                <a:gd name="T30" fmla="*/ 228 w 367"/>
                <a:gd name="T31" fmla="*/ 42 h 148"/>
                <a:gd name="T32" fmla="*/ 33 w 367"/>
                <a:gd name="T33" fmla="*/ 42 h 148"/>
                <a:gd name="T34" fmla="*/ 0 w 367"/>
                <a:gd name="T35" fmla="*/ 75 h 148"/>
                <a:gd name="T36" fmla="*/ 33 w 367"/>
                <a:gd name="T37" fmla="*/ 108 h 148"/>
                <a:gd name="T38" fmla="*/ 33 w 367"/>
                <a:gd name="T39" fmla="*/ 59 h 148"/>
                <a:gd name="T40" fmla="*/ 228 w 367"/>
                <a:gd name="T41" fmla="*/ 59 h 148"/>
                <a:gd name="T42" fmla="*/ 270 w 367"/>
                <a:gd name="T43" fmla="*/ 41 h 148"/>
                <a:gd name="T44" fmla="*/ 340 w 367"/>
                <a:gd name="T45" fmla="*/ 39 h 148"/>
                <a:gd name="T46" fmla="*/ 342 w 367"/>
                <a:gd name="T47" fmla="*/ 42 h 148"/>
                <a:gd name="T48" fmla="*/ 306 w 367"/>
                <a:gd name="T49" fmla="*/ 42 h 148"/>
                <a:gd name="T50" fmla="*/ 299 w 367"/>
                <a:gd name="T51" fmla="*/ 46 h 148"/>
                <a:gd name="T52" fmla="*/ 282 w 367"/>
                <a:gd name="T53" fmla="*/ 71 h 148"/>
                <a:gd name="T54" fmla="*/ 282 w 367"/>
                <a:gd name="T55" fmla="*/ 80 h 148"/>
                <a:gd name="T56" fmla="*/ 299 w 367"/>
                <a:gd name="T57" fmla="*/ 105 h 148"/>
                <a:gd name="T58" fmla="*/ 306 w 367"/>
                <a:gd name="T59" fmla="*/ 108 h 148"/>
                <a:gd name="T60" fmla="*/ 342 w 367"/>
                <a:gd name="T61" fmla="*/ 108 h 148"/>
                <a:gd name="T62" fmla="*/ 272 w 367"/>
                <a:gd name="T63" fmla="*/ 112 h 148"/>
                <a:gd name="T64" fmla="*/ 270 w 367"/>
                <a:gd name="T65" fmla="*/ 110 h 148"/>
                <a:gd name="T66" fmla="*/ 228 w 367"/>
                <a:gd name="T67" fmla="*/ 92 h 148"/>
                <a:gd name="T68" fmla="*/ 33 w 367"/>
                <a:gd name="T69" fmla="*/ 92 h 148"/>
                <a:gd name="T70" fmla="*/ 16 w 367"/>
                <a:gd name="T71" fmla="*/ 75 h 148"/>
                <a:gd name="T72" fmla="*/ 33 w 367"/>
                <a:gd name="T73" fmla="*/ 5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7" h="148">
                  <a:moveTo>
                    <a:pt x="33" y="108"/>
                  </a:moveTo>
                  <a:cubicBezTo>
                    <a:pt x="228" y="108"/>
                    <a:pt x="228" y="108"/>
                    <a:pt x="228" y="108"/>
                  </a:cubicBezTo>
                  <a:cubicBezTo>
                    <a:pt x="239" y="108"/>
                    <a:pt x="250" y="113"/>
                    <a:pt x="258" y="121"/>
                  </a:cubicBezTo>
                  <a:cubicBezTo>
                    <a:pt x="283" y="147"/>
                    <a:pt x="325" y="148"/>
                    <a:pt x="351" y="123"/>
                  </a:cubicBezTo>
                  <a:cubicBezTo>
                    <a:pt x="357" y="117"/>
                    <a:pt x="362" y="111"/>
                    <a:pt x="365" y="103"/>
                  </a:cubicBezTo>
                  <a:cubicBezTo>
                    <a:pt x="367" y="99"/>
                    <a:pt x="365" y="94"/>
                    <a:pt x="361" y="92"/>
                  </a:cubicBezTo>
                  <a:cubicBezTo>
                    <a:pt x="360" y="92"/>
                    <a:pt x="359" y="92"/>
                    <a:pt x="358" y="92"/>
                  </a:cubicBezTo>
                  <a:cubicBezTo>
                    <a:pt x="310" y="92"/>
                    <a:pt x="310" y="92"/>
                    <a:pt x="310" y="92"/>
                  </a:cubicBezTo>
                  <a:cubicBezTo>
                    <a:pt x="299" y="75"/>
                    <a:pt x="299" y="75"/>
                    <a:pt x="299" y="75"/>
                  </a:cubicBezTo>
                  <a:cubicBezTo>
                    <a:pt x="310" y="59"/>
                    <a:pt x="310" y="59"/>
                    <a:pt x="310" y="59"/>
                  </a:cubicBezTo>
                  <a:cubicBezTo>
                    <a:pt x="358" y="59"/>
                    <a:pt x="358" y="59"/>
                    <a:pt x="358" y="59"/>
                  </a:cubicBezTo>
                  <a:cubicBezTo>
                    <a:pt x="362" y="59"/>
                    <a:pt x="366" y="55"/>
                    <a:pt x="366" y="50"/>
                  </a:cubicBezTo>
                  <a:cubicBezTo>
                    <a:pt x="366" y="49"/>
                    <a:pt x="366" y="48"/>
                    <a:pt x="365" y="47"/>
                  </a:cubicBezTo>
                  <a:cubicBezTo>
                    <a:pt x="350" y="14"/>
                    <a:pt x="310" y="0"/>
                    <a:pt x="277" y="16"/>
                  </a:cubicBezTo>
                  <a:cubicBezTo>
                    <a:pt x="270" y="19"/>
                    <a:pt x="263" y="24"/>
                    <a:pt x="258" y="29"/>
                  </a:cubicBezTo>
                  <a:cubicBezTo>
                    <a:pt x="250" y="38"/>
                    <a:pt x="239" y="42"/>
                    <a:pt x="228" y="42"/>
                  </a:cubicBezTo>
                  <a:cubicBezTo>
                    <a:pt x="33" y="42"/>
                    <a:pt x="33" y="42"/>
                    <a:pt x="33" y="42"/>
                  </a:cubicBezTo>
                  <a:cubicBezTo>
                    <a:pt x="15" y="42"/>
                    <a:pt x="0" y="57"/>
                    <a:pt x="0" y="75"/>
                  </a:cubicBezTo>
                  <a:cubicBezTo>
                    <a:pt x="0" y="93"/>
                    <a:pt x="15" y="108"/>
                    <a:pt x="33" y="108"/>
                  </a:cubicBezTo>
                  <a:close/>
                  <a:moveTo>
                    <a:pt x="33" y="59"/>
                  </a:moveTo>
                  <a:cubicBezTo>
                    <a:pt x="228" y="59"/>
                    <a:pt x="228" y="59"/>
                    <a:pt x="228" y="59"/>
                  </a:cubicBezTo>
                  <a:cubicBezTo>
                    <a:pt x="244" y="59"/>
                    <a:pt x="259" y="52"/>
                    <a:pt x="270" y="41"/>
                  </a:cubicBezTo>
                  <a:cubicBezTo>
                    <a:pt x="289" y="21"/>
                    <a:pt x="320" y="20"/>
                    <a:pt x="340" y="39"/>
                  </a:cubicBezTo>
                  <a:cubicBezTo>
                    <a:pt x="341" y="40"/>
                    <a:pt x="342" y="41"/>
                    <a:pt x="342" y="42"/>
                  </a:cubicBezTo>
                  <a:cubicBezTo>
                    <a:pt x="306" y="42"/>
                    <a:pt x="306" y="42"/>
                    <a:pt x="306" y="42"/>
                  </a:cubicBezTo>
                  <a:cubicBezTo>
                    <a:pt x="303" y="42"/>
                    <a:pt x="300" y="44"/>
                    <a:pt x="299" y="46"/>
                  </a:cubicBezTo>
                  <a:cubicBezTo>
                    <a:pt x="282" y="71"/>
                    <a:pt x="282" y="71"/>
                    <a:pt x="282" y="71"/>
                  </a:cubicBezTo>
                  <a:cubicBezTo>
                    <a:pt x="280" y="74"/>
                    <a:pt x="280" y="77"/>
                    <a:pt x="282" y="80"/>
                  </a:cubicBezTo>
                  <a:cubicBezTo>
                    <a:pt x="299" y="105"/>
                    <a:pt x="299" y="105"/>
                    <a:pt x="299" y="105"/>
                  </a:cubicBezTo>
                  <a:cubicBezTo>
                    <a:pt x="300" y="107"/>
                    <a:pt x="303" y="108"/>
                    <a:pt x="306" y="108"/>
                  </a:cubicBezTo>
                  <a:cubicBezTo>
                    <a:pt x="342" y="108"/>
                    <a:pt x="342" y="108"/>
                    <a:pt x="342" y="108"/>
                  </a:cubicBezTo>
                  <a:cubicBezTo>
                    <a:pt x="324" y="129"/>
                    <a:pt x="293" y="130"/>
                    <a:pt x="272" y="112"/>
                  </a:cubicBezTo>
                  <a:cubicBezTo>
                    <a:pt x="272" y="111"/>
                    <a:pt x="271" y="110"/>
                    <a:pt x="270" y="110"/>
                  </a:cubicBezTo>
                  <a:cubicBezTo>
                    <a:pt x="259" y="98"/>
                    <a:pt x="244" y="92"/>
                    <a:pt x="228" y="92"/>
                  </a:cubicBezTo>
                  <a:cubicBezTo>
                    <a:pt x="33" y="92"/>
                    <a:pt x="33" y="92"/>
                    <a:pt x="33" y="92"/>
                  </a:cubicBezTo>
                  <a:cubicBezTo>
                    <a:pt x="24" y="92"/>
                    <a:pt x="16" y="84"/>
                    <a:pt x="16" y="75"/>
                  </a:cubicBezTo>
                  <a:cubicBezTo>
                    <a:pt x="16" y="66"/>
                    <a:pt x="24" y="59"/>
                    <a:pt x="33" y="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lowchart: Connector 32">
            <a:extLst>
              <a:ext uri="{FF2B5EF4-FFF2-40B4-BE49-F238E27FC236}">
                <a16:creationId xmlns:a16="http://schemas.microsoft.com/office/drawing/2014/main" id="{54866DA3-A4DF-9112-D46F-54EC99C45431}"/>
              </a:ext>
            </a:extLst>
          </p:cNvPr>
          <p:cNvSpPr/>
          <p:nvPr/>
        </p:nvSpPr>
        <p:spPr>
          <a:xfrm>
            <a:off x="4987243" y="2956259"/>
            <a:ext cx="1771124" cy="1612429"/>
          </a:xfrm>
          <a:prstGeom prst="flowChartConnector">
            <a:avLst/>
          </a:prstGeom>
          <a:solidFill>
            <a:srgbClr val="AEC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Business Analytics</a:t>
            </a:r>
          </a:p>
        </p:txBody>
      </p:sp>
      <p:sp>
        <p:nvSpPr>
          <p:cNvPr id="34" name="Text Placeholder 6">
            <a:extLst>
              <a:ext uri="{FF2B5EF4-FFF2-40B4-BE49-F238E27FC236}">
                <a16:creationId xmlns:a16="http://schemas.microsoft.com/office/drawing/2014/main" id="{B14DFECA-4AD3-5368-48F3-343D4037BBB6}"/>
              </a:ext>
            </a:extLst>
          </p:cNvPr>
          <p:cNvSpPr txBox="1">
            <a:spLocks/>
          </p:cNvSpPr>
          <p:nvPr/>
        </p:nvSpPr>
        <p:spPr>
          <a:xfrm>
            <a:off x="836246" y="6235396"/>
            <a:ext cx="11176000" cy="264476"/>
          </a:xfrm>
          <a:prstGeom prst="rect">
            <a:avLst/>
          </a:prstGeom>
        </p:spPr>
        <p:txBody>
          <a:bodyPr/>
          <a:lst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a:lstStyle>
          <a:p>
            <a:pPr marL="0" indent="0">
              <a:buNone/>
            </a:pPr>
            <a:r>
              <a:rPr lang="en-US" sz="1000" dirty="0">
                <a:latin typeface="+mj-lt"/>
              </a:rPr>
              <a:t>Source: </a:t>
            </a:r>
            <a:r>
              <a:rPr lang="en-US" sz="1000" dirty="0">
                <a:latin typeface="+mj-lt"/>
                <a:ea typeface="Calibri" panose="020F0502020204030204" pitchFamily="34" charset="0"/>
                <a:cs typeface="Times New Roman" panose="02020603050405020304" pitchFamily="18" charset="0"/>
              </a:rPr>
              <a:t> https://www.damcogroup.com/blogs/insurance-data-analytics-for-insurers</a:t>
            </a:r>
          </a:p>
        </p:txBody>
      </p:sp>
      <p:sp>
        <p:nvSpPr>
          <p:cNvPr id="35" name="TextBox 34">
            <a:extLst>
              <a:ext uri="{FF2B5EF4-FFF2-40B4-BE49-F238E27FC236}">
                <a16:creationId xmlns:a16="http://schemas.microsoft.com/office/drawing/2014/main" id="{E156BF4A-B493-BADF-66A6-C865D84E949E}"/>
              </a:ext>
            </a:extLst>
          </p:cNvPr>
          <p:cNvSpPr txBox="1"/>
          <p:nvPr/>
        </p:nvSpPr>
        <p:spPr>
          <a:xfrm>
            <a:off x="4416738" y="1124269"/>
            <a:ext cx="3376170" cy="430887"/>
          </a:xfrm>
          <a:prstGeom prst="rect">
            <a:avLst/>
          </a:prstGeom>
          <a:noFill/>
        </p:spPr>
        <p:txBody>
          <a:bodyPr wrap="square" lIns="0" tIns="0" rIns="0" bIns="0" rtlCol="0">
            <a:spAutoFit/>
          </a:bodyPr>
          <a:lstStyle/>
          <a:p>
            <a:pPr algn="l"/>
            <a:r>
              <a:rPr lang="es-MX" sz="1400" dirty="0">
                <a:latin typeface="Arial" panose="020B0604020202020204" pitchFamily="34" charset="0"/>
                <a:cs typeface="Arial" panose="020B0604020202020204" pitchFamily="34" charset="0"/>
              </a:rPr>
              <a:t>Obtención de información relevante sobre cómo optimizar los procesos.</a:t>
            </a:r>
            <a:endParaRPr lang="en-US" sz="14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4F768803-043C-9313-748D-B09A523A5ED3}"/>
              </a:ext>
            </a:extLst>
          </p:cNvPr>
          <p:cNvSpPr txBox="1"/>
          <p:nvPr/>
        </p:nvSpPr>
        <p:spPr>
          <a:xfrm>
            <a:off x="8677110" y="2794214"/>
            <a:ext cx="2253975" cy="646331"/>
          </a:xfrm>
          <a:prstGeom prst="rect">
            <a:avLst/>
          </a:prstGeom>
          <a:noFill/>
        </p:spPr>
        <p:txBody>
          <a:bodyPr wrap="square" lIns="0" tIns="0" rIns="0" bIns="0" rtlCol="0">
            <a:spAutoFit/>
          </a:bodyPr>
          <a:lstStyle/>
          <a:p>
            <a:pPr algn="l"/>
            <a:r>
              <a:rPr lang="es-MX" sz="1400" dirty="0">
                <a:latin typeface="Arial" panose="020B0604020202020204" pitchFamily="34" charset="0"/>
                <a:cs typeface="Arial" panose="020B0604020202020204" pitchFamily="34" charset="0"/>
              </a:rPr>
              <a:t>Mejora de ingresos reduciendo pérdidas por siniestros</a:t>
            </a:r>
            <a:r>
              <a:rPr lang="es-MX" sz="1400" dirty="0"/>
              <a:t>.</a:t>
            </a:r>
            <a:endParaRPr lang="en-US" sz="1400" dirty="0"/>
          </a:p>
        </p:txBody>
      </p:sp>
      <p:sp>
        <p:nvSpPr>
          <p:cNvPr id="37" name="TextBox 36">
            <a:extLst>
              <a:ext uri="{FF2B5EF4-FFF2-40B4-BE49-F238E27FC236}">
                <a16:creationId xmlns:a16="http://schemas.microsoft.com/office/drawing/2014/main" id="{C88D23F2-D4F6-DC45-206F-C1B03B68F922}"/>
              </a:ext>
            </a:extLst>
          </p:cNvPr>
          <p:cNvSpPr txBox="1"/>
          <p:nvPr/>
        </p:nvSpPr>
        <p:spPr>
          <a:xfrm>
            <a:off x="8004935" y="5003458"/>
            <a:ext cx="2926150" cy="646331"/>
          </a:xfrm>
          <a:prstGeom prst="rect">
            <a:avLst/>
          </a:prstGeom>
          <a:noFill/>
        </p:spPr>
        <p:txBody>
          <a:bodyPr wrap="square" lIns="0" tIns="0" rIns="0" bIns="0" rtlCol="0">
            <a:spAutoFit/>
          </a:bodyPr>
          <a:lstStyle/>
          <a:p>
            <a:pPr algn="l"/>
            <a:r>
              <a:rPr lang="es-MX" sz="1400" dirty="0">
                <a:latin typeface="Arial" panose="020B0604020202020204" pitchFamily="34" charset="0"/>
                <a:cs typeface="Arial" panose="020B0604020202020204" pitchFamily="34" charset="0"/>
              </a:rPr>
              <a:t>Tomar decisiones correctas y proactivas en toda la cadena de valor.</a:t>
            </a:r>
            <a:endParaRPr lang="en-US" sz="14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4B23AFE3-AB4C-9257-CB70-A1E65771F019}"/>
              </a:ext>
            </a:extLst>
          </p:cNvPr>
          <p:cNvSpPr txBox="1"/>
          <p:nvPr/>
        </p:nvSpPr>
        <p:spPr>
          <a:xfrm>
            <a:off x="1065120" y="4911468"/>
            <a:ext cx="2709340" cy="215444"/>
          </a:xfrm>
          <a:prstGeom prst="rect">
            <a:avLst/>
          </a:prstGeom>
          <a:noFill/>
        </p:spPr>
        <p:txBody>
          <a:bodyPr wrap="square" lIns="0" tIns="0" rIns="0" bIns="0" rtlCol="0">
            <a:spAutoFit/>
          </a:bodyPr>
          <a:lstStyle/>
          <a:p>
            <a:pPr algn="r"/>
            <a:r>
              <a:rPr lang="en-US" sz="1400" dirty="0">
                <a:latin typeface="Arial" panose="020B0604020202020204" pitchFamily="34" charset="0"/>
                <a:cs typeface="Arial" panose="020B0604020202020204" pitchFamily="34" charset="0"/>
              </a:rPr>
              <a:t>Panorama integral del </a:t>
            </a:r>
            <a:r>
              <a:rPr lang="en-US" sz="1400" dirty="0" err="1">
                <a:latin typeface="Arial" panose="020B0604020202020204" pitchFamily="34" charset="0"/>
                <a:cs typeface="Arial" panose="020B0604020202020204" pitchFamily="34" charset="0"/>
              </a:rPr>
              <a:t>negocio</a:t>
            </a:r>
            <a:r>
              <a:rPr lang="en-US" sz="1400" dirty="0"/>
              <a:t>.</a:t>
            </a:r>
          </a:p>
        </p:txBody>
      </p:sp>
      <p:sp>
        <p:nvSpPr>
          <p:cNvPr id="39" name="TextBox 38">
            <a:extLst>
              <a:ext uri="{FF2B5EF4-FFF2-40B4-BE49-F238E27FC236}">
                <a16:creationId xmlns:a16="http://schemas.microsoft.com/office/drawing/2014/main" id="{C5949E03-CDF7-26C1-1968-5FB5F0A681CD}"/>
              </a:ext>
            </a:extLst>
          </p:cNvPr>
          <p:cNvSpPr txBox="1"/>
          <p:nvPr/>
        </p:nvSpPr>
        <p:spPr>
          <a:xfrm>
            <a:off x="544735" y="2831602"/>
            <a:ext cx="2709340" cy="430887"/>
          </a:xfrm>
          <a:prstGeom prst="rect">
            <a:avLst/>
          </a:prstGeom>
          <a:noFill/>
        </p:spPr>
        <p:txBody>
          <a:bodyPr wrap="square" lIns="0" tIns="0" rIns="0" bIns="0" rtlCol="0">
            <a:spAutoFit/>
          </a:bodyPr>
          <a:lstStyle/>
          <a:p>
            <a:pPr algn="r"/>
            <a:r>
              <a:rPr lang="es-MX" sz="1400" dirty="0">
                <a:latin typeface="Arial" panose="020B0604020202020204" pitchFamily="34" charset="0"/>
                <a:cs typeface="Arial" panose="020B0604020202020204" pitchFamily="34" charset="0"/>
              </a:rPr>
              <a:t>Reducción de riesgos a corto y largo plazo</a:t>
            </a:r>
            <a:r>
              <a:rPr lang="es-MX" sz="1400" dirty="0"/>
              <a:t>.</a:t>
            </a:r>
            <a:endParaRPr lang="en-US" sz="1400" dirty="0"/>
          </a:p>
        </p:txBody>
      </p:sp>
      <p:sp>
        <p:nvSpPr>
          <p:cNvPr id="40" name="Flowchart: Connector 39">
            <a:extLst>
              <a:ext uri="{FF2B5EF4-FFF2-40B4-BE49-F238E27FC236}">
                <a16:creationId xmlns:a16="http://schemas.microsoft.com/office/drawing/2014/main" id="{23255766-ACA1-261C-BA3A-A0D40FC774ED}"/>
              </a:ext>
            </a:extLst>
          </p:cNvPr>
          <p:cNvSpPr/>
          <p:nvPr/>
        </p:nvSpPr>
        <p:spPr>
          <a:xfrm>
            <a:off x="5315224" y="1655675"/>
            <a:ext cx="1096190" cy="1065365"/>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1" name="Flowchart: Connector 40">
            <a:extLst>
              <a:ext uri="{FF2B5EF4-FFF2-40B4-BE49-F238E27FC236}">
                <a16:creationId xmlns:a16="http://schemas.microsoft.com/office/drawing/2014/main" id="{E31FA147-3F6C-177F-0BE9-81828CA13E1D}"/>
              </a:ext>
            </a:extLst>
          </p:cNvPr>
          <p:cNvSpPr/>
          <p:nvPr/>
        </p:nvSpPr>
        <p:spPr>
          <a:xfrm>
            <a:off x="7247710" y="2472742"/>
            <a:ext cx="1096190" cy="1065365"/>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2" name="Flowchart: Connector 41">
            <a:extLst>
              <a:ext uri="{FF2B5EF4-FFF2-40B4-BE49-F238E27FC236}">
                <a16:creationId xmlns:a16="http://schemas.microsoft.com/office/drawing/2014/main" id="{3A2046AF-5D5E-D344-5663-7EFD754CDE5A}"/>
              </a:ext>
            </a:extLst>
          </p:cNvPr>
          <p:cNvSpPr/>
          <p:nvPr/>
        </p:nvSpPr>
        <p:spPr>
          <a:xfrm>
            <a:off x="6482307" y="4444701"/>
            <a:ext cx="1096190" cy="1065365"/>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3" name="Flowchart: Connector 42">
            <a:extLst>
              <a:ext uri="{FF2B5EF4-FFF2-40B4-BE49-F238E27FC236}">
                <a16:creationId xmlns:a16="http://schemas.microsoft.com/office/drawing/2014/main" id="{EF89077D-7C22-A86D-2266-B65E2103D668}"/>
              </a:ext>
            </a:extLst>
          </p:cNvPr>
          <p:cNvSpPr/>
          <p:nvPr/>
        </p:nvSpPr>
        <p:spPr>
          <a:xfrm>
            <a:off x="4200898" y="4527100"/>
            <a:ext cx="1096190" cy="1065365"/>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4" name="Flowchart: Connector 43">
            <a:extLst>
              <a:ext uri="{FF2B5EF4-FFF2-40B4-BE49-F238E27FC236}">
                <a16:creationId xmlns:a16="http://schemas.microsoft.com/office/drawing/2014/main" id="{C63C0718-F268-FDF3-6167-DE702493C41D}"/>
              </a:ext>
            </a:extLst>
          </p:cNvPr>
          <p:cNvSpPr/>
          <p:nvPr/>
        </p:nvSpPr>
        <p:spPr>
          <a:xfrm>
            <a:off x="3401709" y="2444147"/>
            <a:ext cx="1096190" cy="1065365"/>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5" name="Flowchart: Connector 44">
            <a:extLst>
              <a:ext uri="{FF2B5EF4-FFF2-40B4-BE49-F238E27FC236}">
                <a16:creationId xmlns:a16="http://schemas.microsoft.com/office/drawing/2014/main" id="{3D4CCB41-7414-CB31-1D6A-6C88623BC37B}"/>
              </a:ext>
            </a:extLst>
          </p:cNvPr>
          <p:cNvSpPr/>
          <p:nvPr/>
        </p:nvSpPr>
        <p:spPr>
          <a:xfrm>
            <a:off x="4987243" y="2970512"/>
            <a:ext cx="1771124" cy="1591356"/>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cxnSp>
        <p:nvCxnSpPr>
          <p:cNvPr id="47" name="Straight Connector 46">
            <a:extLst>
              <a:ext uri="{FF2B5EF4-FFF2-40B4-BE49-F238E27FC236}">
                <a16:creationId xmlns:a16="http://schemas.microsoft.com/office/drawing/2014/main" id="{A08CBEFD-0A75-5695-8581-1025C17F94C5}"/>
              </a:ext>
            </a:extLst>
          </p:cNvPr>
          <p:cNvCxnSpPr>
            <a:stCxn id="45" idx="0"/>
            <a:endCxn id="40" idx="4"/>
          </p:cNvCxnSpPr>
          <p:nvPr/>
        </p:nvCxnSpPr>
        <p:spPr>
          <a:xfrm flipH="1" flipV="1">
            <a:off x="5863319" y="2721040"/>
            <a:ext cx="9486" cy="249472"/>
          </a:xfrm>
          <a:prstGeom prst="line">
            <a:avLst/>
          </a:prstGeom>
          <a:ln/>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081D6642-9B16-22EB-5D08-F36EC3E135BD}"/>
              </a:ext>
            </a:extLst>
          </p:cNvPr>
          <p:cNvCxnSpPr>
            <a:cxnSpLocks/>
          </p:cNvCxnSpPr>
          <p:nvPr/>
        </p:nvCxnSpPr>
        <p:spPr>
          <a:xfrm flipV="1">
            <a:off x="6675005" y="3215108"/>
            <a:ext cx="607619" cy="205816"/>
          </a:xfrm>
          <a:prstGeom prst="line">
            <a:avLst/>
          </a:prstGeom>
          <a:ln/>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D55BD99E-24F1-9C9D-FD3B-872B9B428A48}"/>
              </a:ext>
            </a:extLst>
          </p:cNvPr>
          <p:cNvCxnSpPr>
            <a:cxnSpLocks/>
            <a:endCxn id="45" idx="5"/>
          </p:cNvCxnSpPr>
          <p:nvPr/>
        </p:nvCxnSpPr>
        <p:spPr>
          <a:xfrm flipH="1" flipV="1">
            <a:off x="6498992" y="4328819"/>
            <a:ext cx="190841" cy="252530"/>
          </a:xfrm>
          <a:prstGeom prst="line">
            <a:avLst/>
          </a:prstGeom>
          <a:ln/>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355AC1E0-5460-6C83-67A1-E0D56BECFBE8}"/>
              </a:ext>
            </a:extLst>
          </p:cNvPr>
          <p:cNvCxnSpPr>
            <a:cxnSpLocks/>
            <a:endCxn id="45" idx="3"/>
          </p:cNvCxnSpPr>
          <p:nvPr/>
        </p:nvCxnSpPr>
        <p:spPr>
          <a:xfrm flipV="1">
            <a:off x="4987243" y="4328819"/>
            <a:ext cx="259375" cy="274369"/>
          </a:xfrm>
          <a:prstGeom prst="line">
            <a:avLst/>
          </a:prstGeom>
          <a:ln/>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B8CC61E5-7406-0FF0-03BC-EDE51AF4E591}"/>
              </a:ext>
            </a:extLst>
          </p:cNvPr>
          <p:cNvCxnSpPr>
            <a:cxnSpLocks/>
          </p:cNvCxnSpPr>
          <p:nvPr/>
        </p:nvCxnSpPr>
        <p:spPr>
          <a:xfrm flipH="1" flipV="1">
            <a:off x="4424358" y="3251585"/>
            <a:ext cx="667841" cy="176127"/>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74230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red metal structure with a glass roof&#10;&#10;Description automatically generated">
            <a:extLst>
              <a:ext uri="{FF2B5EF4-FFF2-40B4-BE49-F238E27FC236}">
                <a16:creationId xmlns:a16="http://schemas.microsoft.com/office/drawing/2014/main" id="{22616B85-7991-C26A-98A3-A87059BDFEC6}"/>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29479" r="29479"/>
          <a:stretch>
            <a:fillRect/>
          </a:stretch>
        </p:blipFill>
        <p:spPr/>
      </p:pic>
      <p:sp>
        <p:nvSpPr>
          <p:cNvPr id="3" name="Slide Number Placeholder 2">
            <a:extLst>
              <a:ext uri="{FF2B5EF4-FFF2-40B4-BE49-F238E27FC236}">
                <a16:creationId xmlns:a16="http://schemas.microsoft.com/office/drawing/2014/main" id="{50CECD6F-CBCD-21AE-6BBE-7B169971A775}"/>
              </a:ext>
            </a:extLst>
          </p:cNvPr>
          <p:cNvSpPr>
            <a:spLocks noGrp="1"/>
          </p:cNvSpPr>
          <p:nvPr>
            <p:ph type="sldNum" sz="quarter" idx="12"/>
          </p:nvPr>
        </p:nvSpPr>
        <p:spPr/>
        <p:txBody>
          <a:bodyPr/>
          <a:lstStyle/>
          <a:p>
            <a:fld id="{A7D4F30D-40DB-4D14-92A8-71EC94CA5371}" type="slidenum">
              <a:rPr lang="en-US" smtClean="0"/>
              <a:pPr/>
              <a:t>19</a:t>
            </a:fld>
            <a:endParaRPr lang="en-US"/>
          </a:p>
        </p:txBody>
      </p:sp>
      <p:sp>
        <p:nvSpPr>
          <p:cNvPr id="4" name="Title 3">
            <a:extLst>
              <a:ext uri="{FF2B5EF4-FFF2-40B4-BE49-F238E27FC236}">
                <a16:creationId xmlns:a16="http://schemas.microsoft.com/office/drawing/2014/main" id="{3C724BA5-EF7F-86AE-D5B2-752238A84084}"/>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Análisis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Datos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Suscripción</a:t>
            </a:r>
            <a:endParaRPr lang="en-US"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65502DF9-B72A-67E0-46A5-A7F74975D31B}"/>
              </a:ext>
            </a:extLst>
          </p:cNvPr>
          <p:cNvSpPr>
            <a:spLocks noGrp="1"/>
          </p:cNvSpPr>
          <p:nvPr>
            <p:ph type="body" sz="quarter" idx="13"/>
          </p:nvPr>
        </p:nvSpPr>
        <p:spPr>
          <a:xfrm>
            <a:off x="4645151" y="1656288"/>
            <a:ext cx="4646486" cy="416352"/>
          </a:xfrm>
        </p:spPr>
        <p:txBody>
          <a:bodyPr/>
          <a:lstStyle/>
          <a:p>
            <a:r>
              <a:rPr lang="es-MX" dirty="0">
                <a:latin typeface="Arial" panose="020B0604020202020204" pitchFamily="34" charset="0"/>
                <a:cs typeface="Arial" panose="020B0604020202020204" pitchFamily="34" charset="0"/>
              </a:rPr>
              <a:t>Predicción precisa del riesgo para la Suscripción.</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C06C7D4-51A6-AD1C-8AE2-891E56B78587}"/>
              </a:ext>
            </a:extLst>
          </p:cNvPr>
          <p:cNvSpPr>
            <a:spLocks noGrp="1"/>
          </p:cNvSpPr>
          <p:nvPr>
            <p:ph sz="quarter" idx="22"/>
          </p:nvPr>
        </p:nvSpPr>
        <p:spPr>
          <a:xfrm>
            <a:off x="4645151" y="2738327"/>
            <a:ext cx="4646485" cy="3616753"/>
          </a:xfrm>
        </p:spPr>
        <p:txBody>
          <a:bodyPr/>
          <a:lstStyle/>
          <a:p>
            <a:r>
              <a:rPr lang="en-US" sz="2000" dirty="0" err="1">
                <a:latin typeface="Arial" panose="020B0604020202020204" pitchFamily="34" charset="0"/>
                <a:cs typeface="Arial" panose="020B0604020202020204" pitchFamily="34" charset="0"/>
              </a:rPr>
              <a:t>Previo</a:t>
            </a:r>
            <a:r>
              <a:rPr lang="en-US" sz="2000" dirty="0">
                <a:latin typeface="Arial" panose="020B0604020202020204" pitchFamily="34" charset="0"/>
                <a:cs typeface="Arial" panose="020B0604020202020204" pitchFamily="34" charset="0"/>
              </a:rPr>
              <a:t> al </a:t>
            </a:r>
            <a:r>
              <a:rPr lang="en-US" sz="2000" dirty="0" err="1">
                <a:latin typeface="Arial" panose="020B0604020202020204" pitchFamily="34" charset="0"/>
                <a:cs typeface="Arial" panose="020B0604020202020204" pitchFamily="34" charset="0"/>
              </a:rPr>
              <a:t>proceso</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venta</a:t>
            </a:r>
            <a:r>
              <a:rPr lang="en-US" sz="2000" dirty="0">
                <a:latin typeface="Arial" panose="020B0604020202020204" pitchFamily="34" charset="0"/>
                <a:cs typeface="Arial" panose="020B0604020202020204" pitchFamily="34" charset="0"/>
              </a:rPr>
              <a:t>.</a:t>
            </a:r>
          </a:p>
          <a:p>
            <a:r>
              <a:rPr lang="es-MX" sz="2000" dirty="0">
                <a:latin typeface="Arial" panose="020B0604020202020204" pitchFamily="34" charset="0"/>
                <a:cs typeface="Arial" panose="020B0604020202020204" pitchFamily="34" charset="0"/>
              </a:rPr>
              <a:t>Mejora de la experiencia del cliente.</a:t>
            </a:r>
          </a:p>
          <a:p>
            <a:r>
              <a:rPr lang="es-MX" sz="2000" dirty="0">
                <a:latin typeface="Arial" panose="020B0604020202020204" pitchFamily="34" charset="0"/>
                <a:cs typeface="Arial" panose="020B0604020202020204" pitchFamily="34" charset="0"/>
              </a:rPr>
              <a:t>Mejora de las reglas o directrices de suscripción.</a:t>
            </a:r>
          </a:p>
          <a:p>
            <a:r>
              <a:rPr lang="en-US" sz="2000" dirty="0" err="1">
                <a:latin typeface="Arial" panose="020B0604020202020204" pitchFamily="34" charset="0"/>
                <a:cs typeface="Arial" panose="020B0604020202020204" pitchFamily="34" charset="0"/>
              </a:rPr>
              <a:t>Aprendizaje</a:t>
            </a:r>
            <a:r>
              <a:rPr lang="en-US" sz="2000" dirty="0">
                <a:latin typeface="Arial" panose="020B0604020202020204" pitchFamily="34" charset="0"/>
                <a:cs typeface="Arial" panose="020B0604020202020204" pitchFamily="34" charset="0"/>
              </a:rPr>
              <a:t> del </a:t>
            </a:r>
            <a:r>
              <a:rPr lang="en-US" sz="2000" dirty="0" err="1">
                <a:latin typeface="Arial" panose="020B0604020202020204" pitchFamily="34" charset="0"/>
                <a:cs typeface="Arial" panose="020B0604020202020204" pitchFamily="34" charset="0"/>
              </a:rPr>
              <a:t>bloque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inforce</a:t>
            </a:r>
            <a:r>
              <a:rPr lang="en-US" sz="2000" dirty="0">
                <a:latin typeface="Arial" panose="020B0604020202020204" pitchFamily="34" charset="0"/>
                <a:cs typeface="Arial" panose="020B0604020202020204" pitchFamily="34" charset="0"/>
              </a:rPr>
              <a:t> y </a:t>
            </a:r>
            <a:r>
              <a:rPr lang="en-US" sz="2000" dirty="0" err="1">
                <a:latin typeface="Arial" panose="020B0604020202020204" pitchFamily="34" charset="0"/>
                <a:cs typeface="Arial" panose="020B0604020202020204" pitchFamily="34" charset="0"/>
              </a:rPr>
              <a:t>modificación</a:t>
            </a:r>
            <a:r>
              <a:rPr lang="en-US" sz="2000" dirty="0">
                <a:latin typeface="Arial" panose="020B0604020202020204" pitchFamily="34" charset="0"/>
                <a:cs typeface="Arial" panose="020B0604020202020204" pitchFamily="34" charset="0"/>
              </a:rPr>
              <a:t> de directrices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caso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necesario</a:t>
            </a:r>
            <a:r>
              <a:rPr lang="en-US" sz="2000" dirty="0">
                <a:latin typeface="Arial" panose="020B0604020202020204" pitchFamily="34" charset="0"/>
                <a:cs typeface="Arial" panose="020B0604020202020204" pitchFamily="34" charset="0"/>
              </a:rPr>
              <a:t>.</a:t>
            </a:r>
          </a:p>
        </p:txBody>
      </p:sp>
      <p:sp>
        <p:nvSpPr>
          <p:cNvPr id="7" name="Text Placeholder 6">
            <a:extLst>
              <a:ext uri="{FF2B5EF4-FFF2-40B4-BE49-F238E27FC236}">
                <a16:creationId xmlns:a16="http://schemas.microsoft.com/office/drawing/2014/main" id="{DFF47A27-BB84-3EAE-9595-32086EBD262B}"/>
              </a:ext>
            </a:extLst>
          </p:cNvPr>
          <p:cNvSpPr>
            <a:spLocks noGrp="1"/>
          </p:cNvSpPr>
          <p:nvPr>
            <p:ph type="body" sz="quarter" idx="21"/>
          </p:nvPr>
        </p:nvSpPr>
        <p:spPr>
          <a:xfrm>
            <a:off x="10050018" y="1833562"/>
            <a:ext cx="1851470" cy="3190875"/>
          </a:xfrm>
        </p:spPr>
        <p:txBody>
          <a:bodyPr/>
          <a:lstStyle/>
          <a:p>
            <a:pPr algn="ctr"/>
            <a:r>
              <a:rPr lang="es-MX" dirty="0">
                <a:latin typeface="Arial" panose="020B0604020202020204" pitchFamily="34" charset="0"/>
                <a:cs typeface="Arial" panose="020B0604020202020204" pitchFamily="34" charset="0"/>
              </a:rPr>
              <a:t>Tener en mente que el análisis de datos tiene un enfoque histórico, pero las prácticas de suscripción deben tener una visión a futuro.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234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8AB0E5-914B-C1F1-1712-FCA5DF00AF48}"/>
              </a:ext>
            </a:extLst>
          </p:cNvPr>
          <p:cNvSpPr>
            <a:spLocks noGrp="1"/>
          </p:cNvSpPr>
          <p:nvPr>
            <p:ph type="sldNum" sz="quarter" idx="12"/>
          </p:nvPr>
        </p:nvSpPr>
        <p:spPr/>
        <p:txBody>
          <a:bodyPr/>
          <a:lstStyle/>
          <a:p>
            <a:fld id="{5E8AEAB1-F029-41BB-8FE3-3D1633B1B83B}" type="slidenum">
              <a:rPr lang="en-US" smtClean="0"/>
              <a:t>2</a:t>
            </a:fld>
            <a:endParaRPr lang="en-US"/>
          </a:p>
        </p:txBody>
      </p:sp>
      <p:sp>
        <p:nvSpPr>
          <p:cNvPr id="3" name="Title 2">
            <a:extLst>
              <a:ext uri="{FF2B5EF4-FFF2-40B4-BE49-F238E27FC236}">
                <a16:creationId xmlns:a16="http://schemas.microsoft.com/office/drawing/2014/main" id="{E3992A1C-3886-3147-D693-B7BE35A2B24E}"/>
              </a:ext>
            </a:extLst>
          </p:cNvPr>
          <p:cNvSpPr>
            <a:spLocks noGrp="1"/>
          </p:cNvSpPr>
          <p:nvPr>
            <p:ph type="title"/>
          </p:nvPr>
        </p:nvSpPr>
        <p:spPr/>
        <p:txBody>
          <a:bodyPr/>
          <a:lstStyle/>
          <a:p>
            <a:r>
              <a:rPr lang="es-MX" sz="2400" dirty="0">
                <a:latin typeface="Arial" panose="020B0604020202020204" pitchFamily="34" charset="0"/>
                <a:cs typeface="Arial" panose="020B0604020202020204" pitchFamily="34" charset="0"/>
              </a:rPr>
              <a:t>Acontecimientos en la Historia Moderna del Seguro de Vida</a:t>
            </a:r>
            <a:endParaRPr lang="en-US" sz="2400" dirty="0">
              <a:latin typeface="Arial" panose="020B0604020202020204" pitchFamily="34" charset="0"/>
              <a:cs typeface="Arial" panose="020B0604020202020204" pitchFamily="34" charset="0"/>
            </a:endParaRPr>
          </a:p>
        </p:txBody>
      </p:sp>
      <p:sp>
        <p:nvSpPr>
          <p:cNvPr id="5" name="Arrow: Right 4">
            <a:extLst>
              <a:ext uri="{FF2B5EF4-FFF2-40B4-BE49-F238E27FC236}">
                <a16:creationId xmlns:a16="http://schemas.microsoft.com/office/drawing/2014/main" id="{E0836AC2-7E6C-7CDA-B1EA-BA71291096E0}"/>
              </a:ext>
            </a:extLst>
          </p:cNvPr>
          <p:cNvSpPr/>
          <p:nvPr/>
        </p:nvSpPr>
        <p:spPr>
          <a:xfrm>
            <a:off x="1009650" y="2520315"/>
            <a:ext cx="10275521" cy="1533525"/>
          </a:xfrm>
          <a:prstGeom prst="rightArrow">
            <a:avLst/>
          </a:prstGeom>
          <a:solidFill>
            <a:srgbClr val="AEC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1600 - 1900</a:t>
            </a:r>
          </a:p>
        </p:txBody>
      </p:sp>
      <p:cxnSp>
        <p:nvCxnSpPr>
          <p:cNvPr id="7" name="Straight Connector 6">
            <a:extLst>
              <a:ext uri="{FF2B5EF4-FFF2-40B4-BE49-F238E27FC236}">
                <a16:creationId xmlns:a16="http://schemas.microsoft.com/office/drawing/2014/main" id="{402CA83D-0B21-1B31-A2EF-E81BB2AD23F1}"/>
              </a:ext>
            </a:extLst>
          </p:cNvPr>
          <p:cNvCxnSpPr/>
          <p:nvPr/>
        </p:nvCxnSpPr>
        <p:spPr>
          <a:xfrm flipV="1">
            <a:off x="1009650" y="2520315"/>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AB782CE7-038F-9BD3-6C64-2AA174D896EE}"/>
              </a:ext>
            </a:extLst>
          </p:cNvPr>
          <p:cNvSpPr txBox="1"/>
          <p:nvPr/>
        </p:nvSpPr>
        <p:spPr>
          <a:xfrm>
            <a:off x="335764" y="2140133"/>
            <a:ext cx="1347772" cy="307777"/>
          </a:xfrm>
          <a:prstGeom prst="rect">
            <a:avLst/>
          </a:prstGeom>
          <a:noFill/>
        </p:spPr>
        <p:txBody>
          <a:bodyPr wrap="square" lIns="0" tIns="0" rIns="0" bIns="0" rtlCol="0">
            <a:spAutoFit/>
          </a:bodyPr>
          <a:lstStyle/>
          <a:p>
            <a:pPr algn="ctr"/>
            <a:r>
              <a:rPr lang="en-US" sz="1000" dirty="0"/>
              <a:t>Friendly societies 1600s</a:t>
            </a:r>
          </a:p>
        </p:txBody>
      </p:sp>
      <p:cxnSp>
        <p:nvCxnSpPr>
          <p:cNvPr id="10" name="Straight Connector 9">
            <a:extLst>
              <a:ext uri="{FF2B5EF4-FFF2-40B4-BE49-F238E27FC236}">
                <a16:creationId xmlns:a16="http://schemas.microsoft.com/office/drawing/2014/main" id="{269037D8-F110-F88F-2DDD-AFA9534A2FEB}"/>
              </a:ext>
            </a:extLst>
          </p:cNvPr>
          <p:cNvCxnSpPr/>
          <p:nvPr/>
        </p:nvCxnSpPr>
        <p:spPr>
          <a:xfrm flipV="1">
            <a:off x="3324225" y="3701415"/>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AE390236-98E5-27FB-5669-79F153C5B084}"/>
              </a:ext>
            </a:extLst>
          </p:cNvPr>
          <p:cNvSpPr txBox="1"/>
          <p:nvPr/>
        </p:nvSpPr>
        <p:spPr>
          <a:xfrm>
            <a:off x="2647950" y="4219575"/>
            <a:ext cx="1352550" cy="461665"/>
          </a:xfrm>
          <a:prstGeom prst="rect">
            <a:avLst/>
          </a:prstGeom>
          <a:noFill/>
        </p:spPr>
        <p:txBody>
          <a:bodyPr wrap="square" lIns="0" tIns="0" rIns="0" bIns="0" rtlCol="0">
            <a:spAutoFit/>
          </a:bodyPr>
          <a:lstStyle/>
          <a:p>
            <a:pPr algn="ctr"/>
            <a:r>
              <a:rPr lang="en-US" sz="1000" dirty="0"/>
              <a:t>1693 </a:t>
            </a:r>
          </a:p>
          <a:p>
            <a:pPr algn="ctr"/>
            <a:r>
              <a:rPr lang="en-US" sz="1000" dirty="0"/>
              <a:t>Edmund Halley survival table</a:t>
            </a:r>
          </a:p>
        </p:txBody>
      </p:sp>
      <p:cxnSp>
        <p:nvCxnSpPr>
          <p:cNvPr id="12" name="Straight Connector 11">
            <a:extLst>
              <a:ext uri="{FF2B5EF4-FFF2-40B4-BE49-F238E27FC236}">
                <a16:creationId xmlns:a16="http://schemas.microsoft.com/office/drawing/2014/main" id="{4C336DEF-CBF4-06E7-29B6-C094BF6F3770}"/>
              </a:ext>
            </a:extLst>
          </p:cNvPr>
          <p:cNvCxnSpPr/>
          <p:nvPr/>
        </p:nvCxnSpPr>
        <p:spPr>
          <a:xfrm flipV="1">
            <a:off x="4762500" y="3701414"/>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8D8D92E6-996D-2097-22A4-B42D6283AC56}"/>
              </a:ext>
            </a:extLst>
          </p:cNvPr>
          <p:cNvSpPr txBox="1"/>
          <p:nvPr/>
        </p:nvSpPr>
        <p:spPr>
          <a:xfrm>
            <a:off x="4086225" y="4209215"/>
            <a:ext cx="1352550" cy="307777"/>
          </a:xfrm>
          <a:prstGeom prst="rect">
            <a:avLst/>
          </a:prstGeom>
          <a:noFill/>
        </p:spPr>
        <p:txBody>
          <a:bodyPr wrap="square" lIns="0" tIns="0" rIns="0" bIns="0" rtlCol="0">
            <a:spAutoFit/>
          </a:bodyPr>
          <a:lstStyle/>
          <a:p>
            <a:pPr algn="ctr"/>
            <a:r>
              <a:rPr lang="en-US" sz="1000" dirty="0"/>
              <a:t>1755</a:t>
            </a:r>
          </a:p>
          <a:p>
            <a:pPr algn="ctr"/>
            <a:r>
              <a:rPr lang="en-US" sz="1000" dirty="0"/>
              <a:t>Age-based rates</a:t>
            </a:r>
          </a:p>
        </p:txBody>
      </p:sp>
      <p:cxnSp>
        <p:nvCxnSpPr>
          <p:cNvPr id="14" name="Straight Connector 13">
            <a:extLst>
              <a:ext uri="{FF2B5EF4-FFF2-40B4-BE49-F238E27FC236}">
                <a16:creationId xmlns:a16="http://schemas.microsoft.com/office/drawing/2014/main" id="{FC442E8E-82DF-1F55-BA9D-A830BD2CD00D}"/>
              </a:ext>
            </a:extLst>
          </p:cNvPr>
          <p:cNvCxnSpPr/>
          <p:nvPr/>
        </p:nvCxnSpPr>
        <p:spPr>
          <a:xfrm flipV="1">
            <a:off x="5062539" y="2511740"/>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1F0E67EB-3BC7-721C-1505-6D0E0CF81A78}"/>
              </a:ext>
            </a:extLst>
          </p:cNvPr>
          <p:cNvSpPr txBox="1"/>
          <p:nvPr/>
        </p:nvSpPr>
        <p:spPr>
          <a:xfrm>
            <a:off x="4426747" y="1980962"/>
            <a:ext cx="1347785" cy="461665"/>
          </a:xfrm>
          <a:prstGeom prst="rect">
            <a:avLst/>
          </a:prstGeom>
          <a:noFill/>
        </p:spPr>
        <p:txBody>
          <a:bodyPr wrap="square" lIns="0" tIns="0" rIns="0" bIns="0" rtlCol="0">
            <a:spAutoFit/>
          </a:bodyPr>
          <a:lstStyle/>
          <a:p>
            <a:pPr algn="ctr"/>
            <a:r>
              <a:rPr lang="en-US" sz="1000" dirty="0"/>
              <a:t>Equitable Life </a:t>
            </a:r>
          </a:p>
          <a:p>
            <a:pPr algn="ctr"/>
            <a:r>
              <a:rPr lang="en-US" sz="1000" dirty="0"/>
              <a:t>founded </a:t>
            </a:r>
          </a:p>
          <a:p>
            <a:pPr algn="ctr"/>
            <a:r>
              <a:rPr lang="en-US" sz="1000" dirty="0"/>
              <a:t>1762</a:t>
            </a:r>
          </a:p>
        </p:txBody>
      </p:sp>
      <p:cxnSp>
        <p:nvCxnSpPr>
          <p:cNvPr id="16" name="Straight Connector 15">
            <a:extLst>
              <a:ext uri="{FF2B5EF4-FFF2-40B4-BE49-F238E27FC236}">
                <a16:creationId xmlns:a16="http://schemas.microsoft.com/office/drawing/2014/main" id="{28608141-BDCF-E391-13B9-2C287F035A4C}"/>
              </a:ext>
            </a:extLst>
          </p:cNvPr>
          <p:cNvCxnSpPr/>
          <p:nvPr/>
        </p:nvCxnSpPr>
        <p:spPr>
          <a:xfrm flipV="1">
            <a:off x="6762750" y="2511739"/>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193F3A81-1519-CE18-1CFD-B4EFF1929E37}"/>
              </a:ext>
            </a:extLst>
          </p:cNvPr>
          <p:cNvSpPr txBox="1"/>
          <p:nvPr/>
        </p:nvSpPr>
        <p:spPr>
          <a:xfrm>
            <a:off x="6088857" y="1832356"/>
            <a:ext cx="1347785" cy="615553"/>
          </a:xfrm>
          <a:prstGeom prst="rect">
            <a:avLst/>
          </a:prstGeom>
          <a:noFill/>
        </p:spPr>
        <p:txBody>
          <a:bodyPr wrap="square" lIns="0" tIns="0" rIns="0" bIns="0" rtlCol="0">
            <a:spAutoFit/>
          </a:bodyPr>
          <a:lstStyle/>
          <a:p>
            <a:pPr algn="ctr"/>
            <a:r>
              <a:rPr lang="en-US" sz="1000" dirty="0"/>
              <a:t>First U.S. life insurance companies formed 1810-1830s</a:t>
            </a:r>
          </a:p>
        </p:txBody>
      </p:sp>
      <p:cxnSp>
        <p:nvCxnSpPr>
          <p:cNvPr id="18" name="Straight Connector 17">
            <a:extLst>
              <a:ext uri="{FF2B5EF4-FFF2-40B4-BE49-F238E27FC236}">
                <a16:creationId xmlns:a16="http://schemas.microsoft.com/office/drawing/2014/main" id="{F84FDF9A-E624-B59E-93E4-21A2E1B2CAC1}"/>
              </a:ext>
            </a:extLst>
          </p:cNvPr>
          <p:cNvCxnSpPr/>
          <p:nvPr/>
        </p:nvCxnSpPr>
        <p:spPr>
          <a:xfrm flipV="1">
            <a:off x="8058150" y="2511739"/>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FA8F8AF3-3046-A745-5E32-CABC0FAC89DB}"/>
              </a:ext>
            </a:extLst>
          </p:cNvPr>
          <p:cNvSpPr txBox="1"/>
          <p:nvPr/>
        </p:nvSpPr>
        <p:spPr>
          <a:xfrm>
            <a:off x="7390207" y="1993191"/>
            <a:ext cx="1278736" cy="461665"/>
          </a:xfrm>
          <a:prstGeom prst="rect">
            <a:avLst/>
          </a:prstGeom>
          <a:noFill/>
        </p:spPr>
        <p:txBody>
          <a:bodyPr wrap="square" lIns="0" tIns="0" rIns="0" bIns="0" rtlCol="0">
            <a:spAutoFit/>
          </a:bodyPr>
          <a:lstStyle/>
          <a:p>
            <a:pPr algn="ctr"/>
            <a:r>
              <a:rPr lang="en-US" sz="1000" dirty="0"/>
              <a:t>Institute of Actuaries</a:t>
            </a:r>
          </a:p>
          <a:p>
            <a:pPr algn="ctr"/>
            <a:r>
              <a:rPr lang="en-US" sz="1000" dirty="0"/>
              <a:t> 1848</a:t>
            </a:r>
          </a:p>
        </p:txBody>
      </p:sp>
      <p:sp>
        <p:nvSpPr>
          <p:cNvPr id="20" name="TextBox 19">
            <a:extLst>
              <a:ext uri="{FF2B5EF4-FFF2-40B4-BE49-F238E27FC236}">
                <a16:creationId xmlns:a16="http://schemas.microsoft.com/office/drawing/2014/main" id="{1A25B488-0022-2EB7-C48F-9295DDA265D1}"/>
              </a:ext>
            </a:extLst>
          </p:cNvPr>
          <p:cNvSpPr txBox="1"/>
          <p:nvPr/>
        </p:nvSpPr>
        <p:spPr>
          <a:xfrm>
            <a:off x="9394032" y="4196972"/>
            <a:ext cx="1347785" cy="307777"/>
          </a:xfrm>
          <a:prstGeom prst="rect">
            <a:avLst/>
          </a:prstGeom>
          <a:noFill/>
        </p:spPr>
        <p:txBody>
          <a:bodyPr wrap="square" lIns="0" tIns="0" rIns="0" bIns="0" rtlCol="0">
            <a:spAutoFit/>
          </a:bodyPr>
          <a:lstStyle/>
          <a:p>
            <a:pPr algn="ctr"/>
            <a:r>
              <a:rPr lang="en-US" sz="1000" dirty="0"/>
              <a:t>1890</a:t>
            </a:r>
          </a:p>
          <a:p>
            <a:pPr algn="ctr"/>
            <a:r>
              <a:rPr lang="en-US" sz="1000" dirty="0"/>
              <a:t> U.S mortality studies</a:t>
            </a:r>
          </a:p>
        </p:txBody>
      </p:sp>
      <p:sp>
        <p:nvSpPr>
          <p:cNvPr id="21" name="TextBox 20">
            <a:extLst>
              <a:ext uri="{FF2B5EF4-FFF2-40B4-BE49-F238E27FC236}">
                <a16:creationId xmlns:a16="http://schemas.microsoft.com/office/drawing/2014/main" id="{972C009F-912D-26B2-4F1B-106AB0A89A66}"/>
              </a:ext>
            </a:extLst>
          </p:cNvPr>
          <p:cNvSpPr txBox="1"/>
          <p:nvPr/>
        </p:nvSpPr>
        <p:spPr>
          <a:xfrm>
            <a:off x="9114447" y="2001259"/>
            <a:ext cx="1347785" cy="461665"/>
          </a:xfrm>
          <a:prstGeom prst="rect">
            <a:avLst/>
          </a:prstGeom>
          <a:noFill/>
        </p:spPr>
        <p:txBody>
          <a:bodyPr wrap="square" lIns="0" tIns="0" rIns="0" bIns="0" rtlCol="0">
            <a:spAutoFit/>
          </a:bodyPr>
          <a:lstStyle/>
          <a:p>
            <a:pPr algn="ctr"/>
            <a:r>
              <a:rPr lang="en-US" sz="1000" dirty="0"/>
              <a:t>Actuarial Society of America</a:t>
            </a:r>
          </a:p>
          <a:p>
            <a:pPr algn="ctr"/>
            <a:r>
              <a:rPr lang="en-US" sz="1000" dirty="0"/>
              <a:t> 1889</a:t>
            </a:r>
          </a:p>
        </p:txBody>
      </p:sp>
      <p:cxnSp>
        <p:nvCxnSpPr>
          <p:cNvPr id="22" name="Straight Connector 21">
            <a:extLst>
              <a:ext uri="{FF2B5EF4-FFF2-40B4-BE49-F238E27FC236}">
                <a16:creationId xmlns:a16="http://schemas.microsoft.com/office/drawing/2014/main" id="{888BD3AF-C26F-5D21-DB06-16D57D7F6BD5}"/>
              </a:ext>
            </a:extLst>
          </p:cNvPr>
          <p:cNvCxnSpPr/>
          <p:nvPr/>
        </p:nvCxnSpPr>
        <p:spPr>
          <a:xfrm flipV="1">
            <a:off x="10067925" y="3701413"/>
            <a:ext cx="0" cy="352425"/>
          </a:xfrm>
          <a:prstGeom prst="line">
            <a:avLst/>
          </a:prstGeom>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003FD706-2CEE-0026-F854-BEB873BC610C}"/>
              </a:ext>
            </a:extLst>
          </p:cNvPr>
          <p:cNvCxnSpPr/>
          <p:nvPr/>
        </p:nvCxnSpPr>
        <p:spPr>
          <a:xfrm flipV="1">
            <a:off x="9867900" y="2520315"/>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24" name="Text Placeholder 6">
            <a:extLst>
              <a:ext uri="{FF2B5EF4-FFF2-40B4-BE49-F238E27FC236}">
                <a16:creationId xmlns:a16="http://schemas.microsoft.com/office/drawing/2014/main" id="{9F0656FC-223D-0C7A-6C8D-8BFD9F572C4A}"/>
              </a:ext>
            </a:extLst>
          </p:cNvPr>
          <p:cNvSpPr txBox="1">
            <a:spLocks/>
          </p:cNvSpPr>
          <p:nvPr/>
        </p:nvSpPr>
        <p:spPr>
          <a:xfrm>
            <a:off x="609600" y="5988052"/>
            <a:ext cx="11176000" cy="264476"/>
          </a:xfrm>
          <a:prstGeom prst="rect">
            <a:avLst/>
          </a:prstGeom>
        </p:spPr>
        <p:txBody>
          <a:bodyPr/>
          <a:lst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a:lstStyle>
          <a:p>
            <a:pPr marL="0" indent="0">
              <a:buNone/>
            </a:pPr>
            <a:r>
              <a:rPr lang="en-US" sz="1000" dirty="0">
                <a:latin typeface="+mj-lt"/>
              </a:rPr>
              <a:t>Source: </a:t>
            </a:r>
            <a:r>
              <a:rPr lang="en-US" sz="1000" dirty="0">
                <a:latin typeface="+mj-lt"/>
                <a:ea typeface="Calibri" panose="020F0502020204030204" pitchFamily="34" charset="0"/>
                <a:cs typeface="Times New Roman" panose="02020603050405020304" pitchFamily="18" charset="0"/>
              </a:rPr>
              <a:t>RGA</a:t>
            </a:r>
          </a:p>
        </p:txBody>
      </p:sp>
    </p:spTree>
    <p:extLst>
      <p:ext uri="{BB962C8B-B14F-4D97-AF65-F5344CB8AC3E}">
        <p14:creationId xmlns:p14="http://schemas.microsoft.com/office/powerpoint/2010/main" val="434118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9FBFF4-B17B-3282-F04D-FCCA343B900F}"/>
              </a:ext>
            </a:extLst>
          </p:cNvPr>
          <p:cNvSpPr>
            <a:spLocks noGrp="1"/>
          </p:cNvSpPr>
          <p:nvPr>
            <p:ph type="sldNum" sz="quarter" idx="12"/>
          </p:nvPr>
        </p:nvSpPr>
        <p:spPr/>
        <p:txBody>
          <a:bodyPr/>
          <a:lstStyle/>
          <a:p>
            <a:fld id="{A7D4F30D-40DB-4D14-92A8-71EC94CA5371}" type="slidenum">
              <a:rPr lang="en-US" smtClean="0"/>
              <a:pPr/>
              <a:t>20</a:t>
            </a:fld>
            <a:endParaRPr lang="en-US"/>
          </a:p>
        </p:txBody>
      </p:sp>
      <p:sp>
        <p:nvSpPr>
          <p:cNvPr id="3" name="Title 2">
            <a:extLst>
              <a:ext uri="{FF2B5EF4-FFF2-40B4-BE49-F238E27FC236}">
                <a16:creationId xmlns:a16="http://schemas.microsoft.com/office/drawing/2014/main" id="{E1D79222-46F5-6EE6-E32D-C170B15386B9}"/>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Análisis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Datos</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Suscripción</a:t>
            </a: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61155B15-D76B-38CD-1E51-82FDD9541E16}"/>
              </a:ext>
            </a:extLst>
          </p:cNvPr>
          <p:cNvSpPr>
            <a:spLocks noGrp="1"/>
          </p:cNvSpPr>
          <p:nvPr>
            <p:ph type="body" sz="quarter" idx="15"/>
          </p:nvPr>
        </p:nvSpPr>
        <p:spPr/>
        <p:txBody>
          <a:bodyPr/>
          <a:lstStyle/>
          <a:p>
            <a:r>
              <a:rPr lang="en-US" dirty="0" err="1">
                <a:latin typeface="Arial" panose="020B0604020202020204" pitchFamily="34" charset="0"/>
                <a:cs typeface="Arial" panose="020B0604020202020204" pitchFamily="34" charset="0"/>
              </a:rPr>
              <a:t>Gestionando</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creciente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complejidad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Suscripción</a:t>
            </a:r>
            <a:endParaRPr lang="en-US"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ED8FCE32-7522-66EB-82C1-8E978B9CD557}"/>
              </a:ext>
            </a:extLst>
          </p:cNvPr>
          <p:cNvSpPr>
            <a:spLocks noGrp="1"/>
          </p:cNvSpPr>
          <p:nvPr>
            <p:ph sz="quarter" idx="14"/>
          </p:nvPr>
        </p:nvSpPr>
        <p:spPr/>
        <p:txBody>
          <a:bodyPr/>
          <a:lstStyle/>
          <a:p>
            <a:r>
              <a:rPr lang="en-US" sz="2300" dirty="0">
                <a:latin typeface="Arial" panose="020B0604020202020204" pitchFamily="34" charset="0"/>
                <a:cs typeface="Arial" panose="020B0604020202020204" pitchFamily="34" charset="0"/>
              </a:rPr>
              <a:t>Una </a:t>
            </a:r>
            <a:r>
              <a:rPr lang="en-US" sz="2300" dirty="0" err="1">
                <a:latin typeface="Arial" panose="020B0604020202020204" pitchFamily="34" charset="0"/>
                <a:cs typeface="Arial" panose="020B0604020202020204" pitchFamily="34" charset="0"/>
              </a:rPr>
              <a:t>potencial</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solución</a:t>
            </a:r>
            <a:r>
              <a:rPr lang="en-US" sz="2300" dirty="0">
                <a:latin typeface="Arial" panose="020B0604020202020204" pitchFamily="34" charset="0"/>
                <a:cs typeface="Arial" panose="020B0604020202020204" pitchFamily="34" charset="0"/>
              </a:rPr>
              <a:t> para </a:t>
            </a:r>
            <a:r>
              <a:rPr lang="en-US" sz="2300" dirty="0" err="1">
                <a:latin typeface="Arial" panose="020B0604020202020204" pitchFamily="34" charset="0"/>
                <a:cs typeface="Arial" panose="020B0604020202020204" pitchFamily="34" charset="0"/>
              </a:rPr>
              <a:t>ayudar</a:t>
            </a:r>
            <a:r>
              <a:rPr lang="en-US" sz="2300" dirty="0">
                <a:latin typeface="Arial" panose="020B0604020202020204" pitchFamily="34" charset="0"/>
                <a:cs typeface="Arial" panose="020B0604020202020204" pitchFamily="34" charset="0"/>
              </a:rPr>
              <a:t> a </a:t>
            </a:r>
            <a:r>
              <a:rPr lang="en-US" sz="2300" dirty="0" err="1">
                <a:latin typeface="Arial" panose="020B0604020202020204" pitchFamily="34" charset="0"/>
                <a:cs typeface="Arial" panose="020B0604020202020204" pitchFamily="34" charset="0"/>
              </a:rPr>
              <a:t>los</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suscriptores</a:t>
            </a:r>
            <a:r>
              <a:rPr lang="en-US" sz="2300" dirty="0">
                <a:latin typeface="Arial" panose="020B0604020202020204" pitchFamily="34" charset="0"/>
                <a:cs typeface="Arial" panose="020B0604020202020204" pitchFamily="34" charset="0"/>
              </a:rPr>
              <a:t> a </a:t>
            </a:r>
            <a:r>
              <a:rPr lang="en-US" sz="2300" dirty="0" err="1">
                <a:latin typeface="Arial" panose="020B0604020202020204" pitchFamily="34" charset="0"/>
                <a:cs typeface="Arial" panose="020B0604020202020204" pitchFamily="34" charset="0"/>
              </a:rPr>
              <a:t>gestionar</a:t>
            </a:r>
            <a:r>
              <a:rPr lang="en-US" sz="2300" dirty="0">
                <a:latin typeface="Arial" panose="020B0604020202020204" pitchFamily="34" charset="0"/>
                <a:cs typeface="Arial" panose="020B0604020202020204" pitchFamily="34" charset="0"/>
              </a:rPr>
              <a:t> la </a:t>
            </a:r>
            <a:r>
              <a:rPr lang="en-US" sz="2300" dirty="0" err="1">
                <a:latin typeface="Arial" panose="020B0604020202020204" pitchFamily="34" charset="0"/>
                <a:cs typeface="Arial" panose="020B0604020202020204" pitchFamily="34" charset="0"/>
              </a:rPr>
              <a:t>complejidad</a:t>
            </a:r>
            <a:r>
              <a:rPr lang="en-US" sz="2300" dirty="0">
                <a:latin typeface="Arial" panose="020B0604020202020204" pitchFamily="34" charset="0"/>
                <a:cs typeface="Arial" panose="020B0604020202020204" pitchFamily="34" charset="0"/>
              </a:rPr>
              <a:t> de multiples </a:t>
            </a:r>
            <a:r>
              <a:rPr lang="en-US" sz="2300" dirty="0" err="1">
                <a:latin typeface="Arial" panose="020B0604020202020204" pitchFamily="34" charset="0"/>
                <a:cs typeface="Arial" panose="020B0604020202020204" pitchFamily="34" charset="0"/>
              </a:rPr>
              <a:t>fuentes</a:t>
            </a:r>
            <a:r>
              <a:rPr lang="en-US" sz="2300" dirty="0">
                <a:latin typeface="Arial" panose="020B0604020202020204" pitchFamily="34" charset="0"/>
                <a:cs typeface="Arial" panose="020B0604020202020204" pitchFamily="34" charset="0"/>
              </a:rPr>
              <a:t> de </a:t>
            </a:r>
            <a:r>
              <a:rPr lang="en-US" sz="2300" dirty="0" err="1">
                <a:latin typeface="Arial" panose="020B0604020202020204" pitchFamily="34" charset="0"/>
                <a:cs typeface="Arial" panose="020B0604020202020204" pitchFamily="34" charset="0"/>
              </a:rPr>
              <a:t>datos</a:t>
            </a:r>
            <a:r>
              <a:rPr lang="en-US" sz="2300" dirty="0">
                <a:latin typeface="Arial" panose="020B0604020202020204" pitchFamily="34" charset="0"/>
                <a:cs typeface="Arial" panose="020B0604020202020204" pitchFamily="34" charset="0"/>
              </a:rPr>
              <a:t>.</a:t>
            </a:r>
          </a:p>
          <a:p>
            <a:r>
              <a:rPr lang="es-MX" sz="2300" dirty="0">
                <a:latin typeface="Arial" panose="020B0604020202020204" pitchFamily="34" charset="0"/>
                <a:cs typeface="Arial" panose="020B0604020202020204" pitchFamily="34" charset="0"/>
              </a:rPr>
              <a:t>En la actualidad, diversas técnicas de agregación de riesgos representan un reto para los suscriptores, que pueden necesitar cierto grado de subjetividad para tomar una decisión.</a:t>
            </a:r>
            <a:endParaRPr lang="en-US" sz="2300" dirty="0">
              <a:latin typeface="Arial" panose="020B0604020202020204" pitchFamily="34" charset="0"/>
              <a:cs typeface="Arial" panose="020B0604020202020204" pitchFamily="34" charset="0"/>
            </a:endParaRPr>
          </a:p>
        </p:txBody>
      </p:sp>
      <p:pic>
        <p:nvPicPr>
          <p:cNvPr id="9" name="Picture Placeholder 8" descr="A close-up of a red bridge&#10;&#10;Description automatically generated">
            <a:extLst>
              <a:ext uri="{FF2B5EF4-FFF2-40B4-BE49-F238E27FC236}">
                <a16:creationId xmlns:a16="http://schemas.microsoft.com/office/drawing/2014/main" id="{CAEECCF9-86DB-D144-A4A5-8FF56EF3484F}"/>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29319" r="29319"/>
          <a:stretch>
            <a:fillRect/>
          </a:stretch>
        </p:blipFill>
        <p:spPr/>
      </p:pic>
      <p:sp>
        <p:nvSpPr>
          <p:cNvPr id="7" name="Text Placeholder 6">
            <a:extLst>
              <a:ext uri="{FF2B5EF4-FFF2-40B4-BE49-F238E27FC236}">
                <a16:creationId xmlns:a16="http://schemas.microsoft.com/office/drawing/2014/main" id="{82214710-F6E0-45DB-6DE5-55E0F2B9C50C}"/>
              </a:ext>
            </a:extLst>
          </p:cNvPr>
          <p:cNvSpPr>
            <a:spLocks noGrp="1"/>
          </p:cNvSpPr>
          <p:nvPr>
            <p:ph type="body" sz="quarter" idx="21"/>
          </p:nvPr>
        </p:nvSpPr>
        <p:spPr/>
        <p:txBody>
          <a:bodyPr/>
          <a:lstStyle/>
          <a:p>
            <a:r>
              <a:rPr lang="es-MX" sz="1700" dirty="0">
                <a:latin typeface="Arial" panose="020B0604020202020204" pitchFamily="34" charset="0"/>
                <a:cs typeface="Arial" panose="020B0604020202020204" pitchFamily="34" charset="0"/>
              </a:rPr>
              <a:t>El análisis de datos permite a las Aseguradoras analizar datos históricos e identificar patrones y tendencias para evaluar los riesgos con precisión.</a:t>
            </a:r>
            <a:endParaRPr lang="en-U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067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E2AE10-72DB-1134-0167-C85988828CCB}"/>
              </a:ext>
            </a:extLst>
          </p:cNvPr>
          <p:cNvSpPr>
            <a:spLocks noGrp="1"/>
          </p:cNvSpPr>
          <p:nvPr>
            <p:ph type="sldNum" sz="quarter" idx="16"/>
          </p:nvPr>
        </p:nvSpPr>
        <p:spPr/>
        <p:txBody>
          <a:bodyPr/>
          <a:lstStyle/>
          <a:p>
            <a:fld id="{A7D4F30D-40DB-4D14-92A8-71EC94CA5371}" type="slidenum">
              <a:rPr lang="en-US" smtClean="0"/>
              <a:pPr/>
              <a:t>21</a:t>
            </a:fld>
            <a:endParaRPr lang="en-US"/>
          </a:p>
        </p:txBody>
      </p:sp>
      <p:sp>
        <p:nvSpPr>
          <p:cNvPr id="3" name="Text Placeholder 2">
            <a:extLst>
              <a:ext uri="{FF2B5EF4-FFF2-40B4-BE49-F238E27FC236}">
                <a16:creationId xmlns:a16="http://schemas.microsoft.com/office/drawing/2014/main" id="{D7A5F28D-D8FE-B151-E92A-E04C61D44AC1}"/>
              </a:ext>
            </a:extLst>
          </p:cNvPr>
          <p:cNvSpPr>
            <a:spLocks noGrp="1"/>
          </p:cNvSpPr>
          <p:nvPr>
            <p:ph type="body" sz="quarter" idx="13"/>
          </p:nvPr>
        </p:nvSpPr>
        <p:spPr/>
        <p:txBody>
          <a:bodyPr/>
          <a:lstStyle/>
          <a:p>
            <a:r>
              <a:rPr lang="en-US" dirty="0" err="1">
                <a:latin typeface="Arial" panose="020B0604020202020204" pitchFamily="34" charset="0"/>
                <a:cs typeface="Arial" panose="020B0604020202020204" pitchFamily="34" charset="0"/>
              </a:rPr>
              <a:t>Inteligencia</a:t>
            </a:r>
            <a:r>
              <a:rPr lang="en-US" dirty="0">
                <a:latin typeface="Arial" panose="020B0604020202020204" pitchFamily="34" charset="0"/>
                <a:cs typeface="Arial" panose="020B0604020202020204" pitchFamily="34" charset="0"/>
              </a:rPr>
              <a:t> Artificial</a:t>
            </a:r>
          </a:p>
        </p:txBody>
      </p:sp>
    </p:spTree>
    <p:extLst>
      <p:ext uri="{BB962C8B-B14F-4D97-AF65-F5344CB8AC3E}">
        <p14:creationId xmlns:p14="http://schemas.microsoft.com/office/powerpoint/2010/main" val="144180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39D0BC-AF0E-32E6-8CFA-D9AB68C203EA}"/>
              </a:ext>
            </a:extLst>
          </p:cNvPr>
          <p:cNvSpPr>
            <a:spLocks noGrp="1"/>
          </p:cNvSpPr>
          <p:nvPr>
            <p:ph type="sldNum" sz="quarter" idx="12"/>
          </p:nvPr>
        </p:nvSpPr>
        <p:spPr/>
        <p:txBody>
          <a:bodyPr/>
          <a:lstStyle/>
          <a:p>
            <a:fld id="{A7D4F30D-40DB-4D14-92A8-71EC94CA5371}" type="slidenum">
              <a:rPr lang="en-US" smtClean="0"/>
              <a:t>22</a:t>
            </a:fld>
            <a:endParaRPr lang="en-US"/>
          </a:p>
        </p:txBody>
      </p:sp>
      <p:sp>
        <p:nvSpPr>
          <p:cNvPr id="3" name="Title 2">
            <a:extLst>
              <a:ext uri="{FF2B5EF4-FFF2-40B4-BE49-F238E27FC236}">
                <a16:creationId xmlns:a16="http://schemas.microsoft.com/office/drawing/2014/main" id="{F8AA9D02-4CF4-84E7-A002-7142D81E6FA2}"/>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Inteligencia</a:t>
            </a:r>
            <a:r>
              <a:rPr lang="en-US" dirty="0">
                <a:latin typeface="Arial" panose="020B0604020202020204" pitchFamily="34" charset="0"/>
                <a:cs typeface="Arial" panose="020B0604020202020204" pitchFamily="34" charset="0"/>
              </a:rPr>
              <a:t> Artificial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Suscripción</a:t>
            </a: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6770D000-F420-57DF-BC6D-013791A2D364}"/>
              </a:ext>
            </a:extLst>
          </p:cNvPr>
          <p:cNvSpPr>
            <a:spLocks noGrp="1"/>
          </p:cNvSpPr>
          <p:nvPr>
            <p:ph type="body" sz="quarter" idx="13"/>
          </p:nvPr>
        </p:nvSpPr>
        <p:spPr/>
        <p:txBody>
          <a:bodyPr/>
          <a:lstStyle/>
          <a:p>
            <a:r>
              <a:rPr lang="en-US" dirty="0" err="1">
                <a:latin typeface="Arial" panose="020B0604020202020204" pitchFamily="34" charset="0"/>
                <a:cs typeface="Arial" panose="020B0604020202020204" pitchFamily="34" charset="0"/>
              </a:rPr>
              <a:t>Algunos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ejemplos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reales</a:t>
            </a:r>
            <a:endParaRPr lang="en-US"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E6102A21-D38F-CC6D-32C5-DB60A442175D}"/>
              </a:ext>
            </a:extLst>
          </p:cNvPr>
          <p:cNvSpPr>
            <a:spLocks noGrp="1"/>
          </p:cNvSpPr>
          <p:nvPr>
            <p:ph idx="1"/>
          </p:nvPr>
        </p:nvSpPr>
        <p:spPr>
          <a:xfrm>
            <a:off x="457200" y="2244726"/>
            <a:ext cx="11274551" cy="3117850"/>
          </a:xfrm>
        </p:spPr>
        <p:txBody>
          <a:bodyPr/>
          <a:lstStyle/>
          <a:p>
            <a:r>
              <a:rPr lang="en-US" dirty="0" err="1">
                <a:latin typeface="Arial" panose="020B0604020202020204" pitchFamily="34" charset="0"/>
                <a:cs typeface="Arial" panose="020B0604020202020204" pitchFamily="34" charset="0"/>
              </a:rPr>
              <a:t>Calculadoras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Manuales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a:t>
            </a:r>
          </a:p>
          <a:p>
            <a:r>
              <a:rPr lang="es-MX" dirty="0">
                <a:latin typeface="Arial" panose="020B0604020202020204" pitchFamily="34" charset="0"/>
                <a:cs typeface="Arial" panose="020B0604020202020204" pitchFamily="34" charset="0"/>
              </a:rPr>
              <a:t>Evaluación de informes médicos, incluidos los datos de laboratorio y pruebas, para determinar qué afecciones médicas o resultados debe revisar el suscriptor.</a:t>
            </a:r>
          </a:p>
          <a:p>
            <a:r>
              <a:rPr lang="es-MX" dirty="0">
                <a:latin typeface="Arial" panose="020B0604020202020204" pitchFamily="34" charset="0"/>
                <a:cs typeface="Arial" panose="020B0604020202020204" pitchFamily="34" charset="0"/>
              </a:rPr>
              <a:t>Convertir datos no estructurados en datos estructurados para facilitar futuros análisis de datos.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431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E2AE10-72DB-1134-0167-C85988828CCB}"/>
              </a:ext>
            </a:extLst>
          </p:cNvPr>
          <p:cNvSpPr>
            <a:spLocks noGrp="1"/>
          </p:cNvSpPr>
          <p:nvPr>
            <p:ph type="sldNum" sz="quarter" idx="16"/>
          </p:nvPr>
        </p:nvSpPr>
        <p:spPr/>
        <p:txBody>
          <a:bodyPr/>
          <a:lstStyle/>
          <a:p>
            <a:fld id="{A7D4F30D-40DB-4D14-92A8-71EC94CA5371}" type="slidenum">
              <a:rPr lang="en-US" smtClean="0"/>
              <a:pPr/>
              <a:t>23</a:t>
            </a:fld>
            <a:endParaRPr lang="en-US"/>
          </a:p>
        </p:txBody>
      </p:sp>
      <p:sp>
        <p:nvSpPr>
          <p:cNvPr id="3" name="Text Placeholder 2">
            <a:extLst>
              <a:ext uri="{FF2B5EF4-FFF2-40B4-BE49-F238E27FC236}">
                <a16:creationId xmlns:a16="http://schemas.microsoft.com/office/drawing/2014/main" id="{D7A5F28D-D8FE-B151-E92A-E04C61D44AC1}"/>
              </a:ext>
            </a:extLst>
          </p:cNvPr>
          <p:cNvSpPr>
            <a:spLocks noGrp="1"/>
          </p:cNvSpPr>
          <p:nvPr>
            <p:ph type="body" sz="quarter" idx="13"/>
          </p:nvPr>
        </p:nvSpPr>
        <p:spPr/>
        <p:txBody>
          <a:bodyPr/>
          <a:lstStyle/>
          <a:p>
            <a:r>
              <a:rPr lang="en-US" dirty="0" err="1">
                <a:latin typeface="Arial" panose="020B0604020202020204" pitchFamily="34" charset="0"/>
                <a:cs typeface="Arial" panose="020B0604020202020204" pitchFamily="34" charset="0"/>
              </a:rPr>
              <a:t>Futuro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849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desk using a computer&#10;&#10;Description automatically generated">
            <a:extLst>
              <a:ext uri="{FF2B5EF4-FFF2-40B4-BE49-F238E27FC236}">
                <a16:creationId xmlns:a16="http://schemas.microsoft.com/office/drawing/2014/main" id="{4718FB4D-1F1A-CA18-C1EB-2A9622CE7B8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265" r="20265"/>
          <a:stretch>
            <a:fillRect/>
          </a:stretch>
        </p:blipFill>
        <p:spPr/>
      </p:pic>
      <p:sp>
        <p:nvSpPr>
          <p:cNvPr id="3" name="Slide Number Placeholder 2">
            <a:extLst>
              <a:ext uri="{FF2B5EF4-FFF2-40B4-BE49-F238E27FC236}">
                <a16:creationId xmlns:a16="http://schemas.microsoft.com/office/drawing/2014/main" id="{3A682DE6-7445-E981-45A8-C5646447CE91}"/>
              </a:ext>
            </a:extLst>
          </p:cNvPr>
          <p:cNvSpPr>
            <a:spLocks noGrp="1"/>
          </p:cNvSpPr>
          <p:nvPr>
            <p:ph type="sldNum" sz="quarter" idx="12"/>
          </p:nvPr>
        </p:nvSpPr>
        <p:spPr/>
        <p:txBody>
          <a:bodyPr/>
          <a:lstStyle/>
          <a:p>
            <a:fld id="{A7D4F30D-40DB-4D14-92A8-71EC94CA5371}" type="slidenum">
              <a:rPr lang="en-US" smtClean="0"/>
              <a:pPr/>
              <a:t>24</a:t>
            </a:fld>
            <a:endParaRPr lang="en-US"/>
          </a:p>
        </p:txBody>
      </p:sp>
      <p:sp>
        <p:nvSpPr>
          <p:cNvPr id="4" name="Title 3">
            <a:extLst>
              <a:ext uri="{FF2B5EF4-FFF2-40B4-BE49-F238E27FC236}">
                <a16:creationId xmlns:a16="http://schemas.microsoft.com/office/drawing/2014/main" id="{C0A747E8-ED6B-54C9-FD94-4AAD2C268441}"/>
              </a:ext>
            </a:extLst>
          </p:cNvPr>
          <p:cNvSpPr>
            <a:spLocks noGrp="1"/>
          </p:cNvSpPr>
          <p:nvPr>
            <p:ph type="title"/>
          </p:nvPr>
        </p:nvSpPr>
        <p:spPr/>
        <p:txBody>
          <a:bodyPr/>
          <a:lstStyle/>
          <a:p>
            <a:r>
              <a:rPr lang="es-MX" sz="2400" dirty="0">
                <a:latin typeface="Arial" panose="020B0604020202020204" pitchFamily="34" charset="0"/>
                <a:cs typeface="Arial" panose="020B0604020202020204" pitchFamily="34" charset="0"/>
              </a:rPr>
              <a:t>Transformación de la Suscripción Digital</a:t>
            </a:r>
            <a:endParaRPr lang="en-US" sz="24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6164EA6-C712-DD56-554F-E7B0FFB23221}"/>
              </a:ext>
            </a:extLst>
          </p:cNvPr>
          <p:cNvSpPr>
            <a:spLocks noGrp="1"/>
          </p:cNvSpPr>
          <p:nvPr>
            <p:ph type="body" sz="quarter" idx="14"/>
          </p:nvPr>
        </p:nvSpPr>
        <p:spPr>
          <a:xfrm>
            <a:off x="6556249" y="1412449"/>
            <a:ext cx="5178552" cy="416352"/>
          </a:xfrm>
        </p:spPr>
        <p:txBody>
          <a:bodyPr/>
          <a:lstStyle/>
          <a:p>
            <a:r>
              <a:rPr lang="en-US" dirty="0" err="1">
                <a:latin typeface="Arial" panose="020B0604020202020204" pitchFamily="34" charset="0"/>
                <a:cs typeface="Arial" panose="020B0604020202020204" pitchFamily="34" charset="0"/>
              </a:rPr>
              <a:t>Tendencias</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4A37E5A-1255-4E87-AA50-9318E7C2D035}"/>
              </a:ext>
            </a:extLst>
          </p:cNvPr>
          <p:cNvSpPr>
            <a:spLocks noGrp="1"/>
          </p:cNvSpPr>
          <p:nvPr>
            <p:ph sz="quarter" idx="15"/>
          </p:nvPr>
        </p:nvSpPr>
        <p:spPr>
          <a:xfrm>
            <a:off x="6622924" y="2114551"/>
            <a:ext cx="5178552" cy="3743324"/>
          </a:xfrm>
        </p:spPr>
        <p:txBody>
          <a:bodyPr/>
          <a:lstStyle/>
          <a:p>
            <a:r>
              <a:rPr lang="en-US" sz="2000" dirty="0">
                <a:latin typeface="Arial" panose="020B0604020202020204" pitchFamily="34" charset="0"/>
                <a:cs typeface="Arial" panose="020B0604020202020204" pitchFamily="34" charset="0"/>
              </a:rPr>
              <a:t>Mayor </a:t>
            </a:r>
            <a:r>
              <a:rPr lang="en-US" sz="2000" dirty="0" err="1">
                <a:latin typeface="Arial" panose="020B0604020202020204" pitchFamily="34" charset="0"/>
                <a:cs typeface="Arial" panose="020B0604020202020204" pitchFamily="34" charset="0"/>
              </a:rPr>
              <a:t>disponibilidad</a:t>
            </a:r>
            <a:r>
              <a:rPr lang="en-US" sz="2000" dirty="0">
                <a:latin typeface="Arial" panose="020B0604020202020204" pitchFamily="34" charset="0"/>
                <a:cs typeface="Arial" panose="020B0604020202020204" pitchFamily="34" charset="0"/>
              </a:rPr>
              <a:t> de </a:t>
            </a:r>
            <a:r>
              <a:rPr lang="es-MX" sz="2000" dirty="0">
                <a:latin typeface="Arial" panose="020B0604020202020204" pitchFamily="34" charset="0"/>
                <a:cs typeface="Arial" panose="020B0604020202020204" pitchFamily="34" charset="0"/>
              </a:rPr>
              <a:t>herramientas de información para la suscripción.</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Avances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rápidos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la </a:t>
            </a:r>
            <a:r>
              <a:rPr lang="en-US" sz="2000" dirty="0" err="1">
                <a:latin typeface="Arial" panose="020B0604020202020204" pitchFamily="34" charset="0"/>
                <a:cs typeface="Arial" panose="020B0604020202020204" pitchFamily="34" charset="0"/>
              </a:rPr>
              <a:t>suscripción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automatizada</a:t>
            </a:r>
            <a:r>
              <a:rPr lang="en-US" sz="2000" dirty="0">
                <a:latin typeface="Arial" panose="020B0604020202020204" pitchFamily="34" charset="0"/>
                <a:cs typeface="Arial" panose="020B0604020202020204" pitchFamily="34" charset="0"/>
              </a:rPr>
              <a:t>.</a:t>
            </a:r>
          </a:p>
          <a:p>
            <a:r>
              <a:rPr lang="en-US" sz="2000" dirty="0" err="1">
                <a:latin typeface="Arial" panose="020B0604020202020204" pitchFamily="34" charset="0"/>
                <a:cs typeface="Arial" panose="020B0604020202020204" pitchFamily="34" charset="0"/>
              </a:rPr>
              <a:t>Detección</a:t>
            </a:r>
            <a:r>
              <a:rPr lang="en-US" sz="2000" dirty="0">
                <a:latin typeface="Arial" panose="020B0604020202020204" pitchFamily="34" charset="0"/>
                <a:cs typeface="Arial" panose="020B0604020202020204" pitchFamily="34" charset="0"/>
              </a:rPr>
              <a:t> del </a:t>
            </a:r>
            <a:r>
              <a:rPr lang="en-US" sz="2000" dirty="0" err="1">
                <a:latin typeface="Arial" panose="020B0604020202020204" pitchFamily="34" charset="0"/>
                <a:cs typeface="Arial" panose="020B0604020202020204" pitchFamily="34" charset="0"/>
              </a:rPr>
              <a:t>fraude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aumentará</a:t>
            </a:r>
            <a:r>
              <a:rPr lang="en-US" sz="2000" dirty="0">
                <a:latin typeface="Arial" panose="020B0604020202020204" pitchFamily="34" charset="0"/>
                <a:cs typeface="Arial" panose="020B0604020202020204" pitchFamily="34" charset="0"/>
              </a:rPr>
              <a:t>.</a:t>
            </a:r>
          </a:p>
          <a:p>
            <a:r>
              <a:rPr lang="es-MX" sz="2000" dirty="0">
                <a:latin typeface="Arial" panose="020B0604020202020204" pitchFamily="34" charset="0"/>
                <a:cs typeface="Arial" panose="020B0604020202020204" pitchFamily="34" charset="0"/>
              </a:rPr>
              <a:t>La ciencia del comportamiento se introduce en la cadena de valor mediante mejoras en el proceso de solicitud.</a:t>
            </a:r>
            <a:endParaRPr lang="en-US" sz="2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08037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in a room&#10;&#10;Description automatically generated">
            <a:extLst>
              <a:ext uri="{FF2B5EF4-FFF2-40B4-BE49-F238E27FC236}">
                <a16:creationId xmlns:a16="http://schemas.microsoft.com/office/drawing/2014/main" id="{23715963-6C29-3E00-BBE2-75D45F15151B}"/>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29497" r="29497"/>
          <a:stretch>
            <a:fillRect/>
          </a:stretch>
        </p:blipFill>
        <p:spPr/>
      </p:pic>
      <p:sp>
        <p:nvSpPr>
          <p:cNvPr id="3" name="Slide Number Placeholder 2">
            <a:extLst>
              <a:ext uri="{FF2B5EF4-FFF2-40B4-BE49-F238E27FC236}">
                <a16:creationId xmlns:a16="http://schemas.microsoft.com/office/drawing/2014/main" id="{88A2328D-9EBC-DA68-466F-A251567402F5}"/>
              </a:ext>
            </a:extLst>
          </p:cNvPr>
          <p:cNvSpPr>
            <a:spLocks noGrp="1"/>
          </p:cNvSpPr>
          <p:nvPr>
            <p:ph type="sldNum" sz="quarter" idx="12"/>
          </p:nvPr>
        </p:nvSpPr>
        <p:spPr/>
        <p:txBody>
          <a:bodyPr/>
          <a:lstStyle/>
          <a:p>
            <a:fld id="{A7D4F30D-40DB-4D14-92A8-71EC94CA5371}" type="slidenum">
              <a:rPr lang="en-US" smtClean="0"/>
              <a:pPr/>
              <a:t>25</a:t>
            </a:fld>
            <a:endParaRPr lang="en-US"/>
          </a:p>
        </p:txBody>
      </p:sp>
      <p:sp>
        <p:nvSpPr>
          <p:cNvPr id="4" name="Title 3">
            <a:extLst>
              <a:ext uri="{FF2B5EF4-FFF2-40B4-BE49-F238E27FC236}">
                <a16:creationId xmlns:a16="http://schemas.microsoft.com/office/drawing/2014/main" id="{D83A39F8-D7E1-961D-92C7-1BE6304FF7BA}"/>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Digital</a:t>
            </a:r>
          </a:p>
        </p:txBody>
      </p:sp>
      <p:sp>
        <p:nvSpPr>
          <p:cNvPr id="5" name="Text Placeholder 4">
            <a:extLst>
              <a:ext uri="{FF2B5EF4-FFF2-40B4-BE49-F238E27FC236}">
                <a16:creationId xmlns:a16="http://schemas.microsoft.com/office/drawing/2014/main" id="{8D143CF0-205E-9830-7778-0DC5BEE36DC1}"/>
              </a:ext>
            </a:extLst>
          </p:cNvPr>
          <p:cNvSpPr>
            <a:spLocks noGrp="1"/>
          </p:cNvSpPr>
          <p:nvPr>
            <p:ph type="body" sz="quarter" idx="13"/>
          </p:nvPr>
        </p:nvSpPr>
        <p:spPr/>
        <p:txBody>
          <a:bodyPr/>
          <a:lstStyle/>
          <a:p>
            <a:r>
              <a:rPr lang="es-MX" sz="1800" dirty="0">
                <a:latin typeface="Arial" panose="020B0604020202020204" pitchFamily="34" charset="0"/>
                <a:cs typeface="Arial" panose="020B0604020202020204" pitchFamily="34" charset="0"/>
              </a:rPr>
              <a:t>Lo que esto significa para los suscriptores.</a:t>
            </a:r>
            <a:endParaRPr lang="en-US" sz="18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EF36C6F6-9543-138E-EA61-08353E895981}"/>
              </a:ext>
            </a:extLst>
          </p:cNvPr>
          <p:cNvSpPr>
            <a:spLocks noGrp="1"/>
          </p:cNvSpPr>
          <p:nvPr>
            <p:ph sz="quarter" idx="22"/>
          </p:nvPr>
        </p:nvSpPr>
        <p:spPr>
          <a:xfrm>
            <a:off x="4645154" y="1828801"/>
            <a:ext cx="4646485" cy="4038599"/>
          </a:xfrm>
        </p:spPr>
        <p:txBody>
          <a:bodyPr/>
          <a:lstStyle/>
          <a:p>
            <a:r>
              <a:rPr lang="es-MX" dirty="0">
                <a:latin typeface="Arial" panose="020B0604020202020204" pitchFamily="34" charset="0"/>
                <a:cs typeface="Arial" panose="020B0604020202020204" pitchFamily="34" charset="0"/>
              </a:rPr>
              <a:t>Los suscriptores seguirán siendo necesarios incluso en el mundo digital</a:t>
            </a:r>
          </a:p>
          <a:p>
            <a:r>
              <a:rPr lang="es-MX" dirty="0">
                <a:latin typeface="Arial" panose="020B0604020202020204" pitchFamily="34" charset="0"/>
                <a:cs typeface="Arial" panose="020B0604020202020204" pitchFamily="34" charset="0"/>
              </a:rPr>
              <a:t>El rol pasará de la revisión de casos individuales a aportaciones de mayor nivel .</a:t>
            </a:r>
          </a:p>
          <a:p>
            <a:pPr lvl="1"/>
            <a:r>
              <a:rPr lang="en-US" sz="1700" dirty="0" err="1">
                <a:latin typeface="Arial" panose="020B0604020202020204" pitchFamily="34" charset="0"/>
                <a:cs typeface="Arial" panose="020B0604020202020204" pitchFamily="34" charset="0"/>
              </a:rPr>
              <a:t>Desarrollando</a:t>
            </a:r>
            <a:r>
              <a:rPr lang="en-US" sz="1700" dirty="0">
                <a:latin typeface="Arial" panose="020B0604020202020204" pitchFamily="34" charset="0"/>
                <a:cs typeface="Arial" panose="020B0604020202020204" pitchFamily="34" charset="0"/>
              </a:rPr>
              <a:t> y </a:t>
            </a:r>
            <a:r>
              <a:rPr lang="en-US" sz="1700" dirty="0" err="1">
                <a:latin typeface="Arial" panose="020B0604020202020204" pitchFamily="34" charset="0"/>
                <a:cs typeface="Arial" panose="020B0604020202020204" pitchFamily="34" charset="0"/>
              </a:rPr>
              <a:t>manteniendo</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reglas</a:t>
            </a:r>
            <a:r>
              <a:rPr lang="en-US" sz="1700" dirty="0">
                <a:latin typeface="Arial" panose="020B0604020202020204" pitchFamily="34" charset="0"/>
                <a:cs typeface="Arial" panose="020B0604020202020204" pitchFamily="34" charset="0"/>
              </a:rPr>
              <a:t> de </a:t>
            </a:r>
            <a:r>
              <a:rPr lang="en-US" sz="1700" dirty="0" err="1">
                <a:latin typeface="Arial" panose="020B0604020202020204" pitchFamily="34" charset="0"/>
                <a:cs typeface="Arial" panose="020B0604020202020204" pitchFamily="34" charset="0"/>
              </a:rPr>
              <a:t>suscripción</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electrónica</a:t>
            </a:r>
            <a:r>
              <a:rPr lang="en-US" sz="1700" dirty="0">
                <a:latin typeface="Arial" panose="020B0604020202020204" pitchFamily="34" charset="0"/>
                <a:cs typeface="Arial" panose="020B0604020202020204" pitchFamily="34" charset="0"/>
              </a:rPr>
              <a:t>.</a:t>
            </a:r>
          </a:p>
          <a:p>
            <a:pPr lvl="1"/>
            <a:r>
              <a:rPr lang="en-US" sz="1700" dirty="0" err="1">
                <a:latin typeface="Arial" panose="020B0604020202020204" pitchFamily="34" charset="0"/>
                <a:cs typeface="Arial" panose="020B0604020202020204" pitchFamily="34" charset="0"/>
              </a:rPr>
              <a:t>Monitoreo</a:t>
            </a:r>
            <a:r>
              <a:rPr lang="en-US" sz="1700" dirty="0">
                <a:latin typeface="Arial" panose="020B0604020202020204" pitchFamily="34" charset="0"/>
                <a:cs typeface="Arial" panose="020B0604020202020204" pitchFamily="34" charset="0"/>
              </a:rPr>
              <a:t> de </a:t>
            </a:r>
            <a:r>
              <a:rPr lang="en-US" sz="1700" dirty="0" err="1">
                <a:latin typeface="Arial" panose="020B0604020202020204" pitchFamily="34" charset="0"/>
                <a:cs typeface="Arial" panose="020B0604020202020204" pitchFamily="34" charset="0"/>
              </a:rPr>
              <a:t>resultados</a:t>
            </a:r>
            <a:r>
              <a:rPr lang="en-US" sz="1700" dirty="0">
                <a:latin typeface="Arial" panose="020B0604020202020204" pitchFamily="34" charset="0"/>
                <a:cs typeface="Arial" panose="020B0604020202020204" pitchFamily="34" charset="0"/>
              </a:rPr>
              <a:t> y </a:t>
            </a:r>
            <a:r>
              <a:rPr lang="en-US" sz="1700" dirty="0" err="1">
                <a:latin typeface="Arial" panose="020B0604020202020204" pitchFamily="34" charset="0"/>
                <a:cs typeface="Arial" panose="020B0604020202020204" pitchFamily="34" charset="0"/>
              </a:rPr>
              <a:t>actualización</a:t>
            </a:r>
            <a:r>
              <a:rPr lang="en-US" sz="1700" dirty="0">
                <a:latin typeface="Arial" panose="020B0604020202020204" pitchFamily="34" charset="0"/>
                <a:cs typeface="Arial" panose="020B0604020202020204" pitchFamily="34" charset="0"/>
              </a:rPr>
              <a:t> de </a:t>
            </a:r>
            <a:r>
              <a:rPr lang="en-US" sz="1700" dirty="0" err="1">
                <a:latin typeface="Arial" panose="020B0604020202020204" pitchFamily="34" charset="0"/>
                <a:cs typeface="Arial" panose="020B0604020202020204" pitchFamily="34" charset="0"/>
              </a:rPr>
              <a:t>reglas</a:t>
            </a:r>
            <a:r>
              <a:rPr lang="en-US" sz="1700" dirty="0">
                <a:latin typeface="Arial" panose="020B0604020202020204" pitchFamily="34" charset="0"/>
                <a:cs typeface="Arial" panose="020B0604020202020204" pitchFamily="34" charset="0"/>
              </a:rPr>
              <a:t> y directrices </a:t>
            </a:r>
            <a:r>
              <a:rPr lang="en-US" sz="1700" dirty="0" err="1">
                <a:latin typeface="Arial" panose="020B0604020202020204" pitchFamily="34" charset="0"/>
                <a:cs typeface="Arial" panose="020B0604020202020204" pitchFamily="34" charset="0"/>
              </a:rPr>
              <a:t>conforme</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necesario</a:t>
            </a:r>
            <a:r>
              <a:rPr lang="en-US" sz="1700" dirty="0">
                <a:latin typeface="Arial" panose="020B0604020202020204" pitchFamily="34" charset="0"/>
                <a:cs typeface="Arial" panose="020B0604020202020204" pitchFamily="34" charset="0"/>
              </a:rPr>
              <a:t>. </a:t>
            </a:r>
          </a:p>
        </p:txBody>
      </p:sp>
      <p:sp>
        <p:nvSpPr>
          <p:cNvPr id="7" name="Text Placeholder 6">
            <a:extLst>
              <a:ext uri="{FF2B5EF4-FFF2-40B4-BE49-F238E27FC236}">
                <a16:creationId xmlns:a16="http://schemas.microsoft.com/office/drawing/2014/main" id="{C4C04DFA-7805-EBA2-C257-FB8E0FFCDEAE}"/>
              </a:ext>
            </a:extLst>
          </p:cNvPr>
          <p:cNvSpPr>
            <a:spLocks noGrp="1"/>
          </p:cNvSpPr>
          <p:nvPr>
            <p:ph type="body" sz="quarter" idx="21"/>
          </p:nvPr>
        </p:nvSpPr>
        <p:spPr>
          <a:xfrm>
            <a:off x="10040493" y="1952625"/>
            <a:ext cx="1851470" cy="3143250"/>
          </a:xfrm>
        </p:spPr>
        <p:txBody>
          <a:bodyPr/>
          <a:lstStyle/>
          <a:p>
            <a:r>
              <a:rPr lang="es-MX" sz="1700">
                <a:latin typeface="Arial" panose="020B0604020202020204" pitchFamily="34" charset="0"/>
                <a:cs typeface="Arial" panose="020B0604020202020204" pitchFamily="34" charset="0"/>
              </a:rPr>
              <a:t>La Suscripción </a:t>
            </a:r>
            <a:r>
              <a:rPr lang="es-MX" sz="1700" dirty="0">
                <a:latin typeface="Arial" panose="020B0604020202020204" pitchFamily="34" charset="0"/>
                <a:cs typeface="Arial" panose="020B0604020202020204" pitchFamily="34" charset="0"/>
              </a:rPr>
              <a:t>es una función de gestión de riesgos más que de producción.</a:t>
            </a:r>
          </a:p>
          <a:p>
            <a:r>
              <a:rPr lang="es-MX" sz="1700" dirty="0">
                <a:latin typeface="Arial" panose="020B0604020202020204" pitchFamily="34" charset="0"/>
                <a:cs typeface="Arial" panose="020B0604020202020204" pitchFamily="34" charset="0"/>
              </a:rPr>
              <a:t> La Suscripción Digital requiere competencias aún más complejas.</a:t>
            </a:r>
            <a:endParaRPr lang="en-U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546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91344F-EA1F-5080-163E-08049592DCBD}"/>
              </a:ext>
            </a:extLst>
          </p:cNvPr>
          <p:cNvSpPr>
            <a:spLocks noGrp="1"/>
          </p:cNvSpPr>
          <p:nvPr>
            <p:ph type="sldNum" sz="quarter" idx="12"/>
          </p:nvPr>
        </p:nvSpPr>
        <p:spPr/>
        <p:txBody>
          <a:bodyPr/>
          <a:lstStyle/>
          <a:p>
            <a:fld id="{A7D4F30D-40DB-4D14-92A8-71EC94CA5371}" type="slidenum">
              <a:rPr lang="en-US" smtClean="0"/>
              <a:pPr/>
              <a:t>26</a:t>
            </a:fld>
            <a:endParaRPr lang="en-US"/>
          </a:p>
        </p:txBody>
      </p:sp>
      <p:sp>
        <p:nvSpPr>
          <p:cNvPr id="3" name="Title 2">
            <a:extLst>
              <a:ext uri="{FF2B5EF4-FFF2-40B4-BE49-F238E27FC236}">
                <a16:creationId xmlns:a16="http://schemas.microsoft.com/office/drawing/2014/main" id="{EB350E4E-2CA3-D06F-4FCA-5DD8730829DD}"/>
              </a:ext>
            </a:extLst>
          </p:cNvPr>
          <p:cNvSpPr>
            <a:spLocks noGrp="1"/>
          </p:cNvSpPr>
          <p:nvPr>
            <p:ph type="title"/>
          </p:nvPr>
        </p:nvSpPr>
        <p:spPr>
          <a:xfrm>
            <a:off x="7604127" y="2734708"/>
            <a:ext cx="4749797" cy="1121645"/>
          </a:xfrm>
        </p:spPr>
        <p:txBody>
          <a:bodyPr/>
          <a:lstStyle/>
          <a:p>
            <a:r>
              <a:rPr lang="en-US" dirty="0" err="1">
                <a:latin typeface="Arial" panose="020B0604020202020204" pitchFamily="34" charset="0"/>
                <a:cs typeface="Arial" panose="020B0604020202020204" pitchFamily="34" charset="0"/>
              </a:rPr>
              <a:t>Conclusiones</a:t>
            </a:r>
            <a:endParaRPr lang="en-US"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3D0E1098-1FE8-E70A-CD21-062245BC5903}"/>
              </a:ext>
            </a:extLst>
          </p:cNvPr>
          <p:cNvSpPr>
            <a:spLocks noGrp="1"/>
          </p:cNvSpPr>
          <p:nvPr>
            <p:ph type="body" sz="quarter" idx="13"/>
          </p:nvPr>
        </p:nvSpPr>
        <p:spPr/>
        <p:txBody>
          <a:bodyPr/>
          <a:lstStyle/>
          <a:p>
            <a:r>
              <a:rPr lang="en-US" dirty="0"/>
              <a:t>1</a:t>
            </a:r>
          </a:p>
        </p:txBody>
      </p:sp>
      <p:sp>
        <p:nvSpPr>
          <p:cNvPr id="6" name="Text Placeholder 5">
            <a:extLst>
              <a:ext uri="{FF2B5EF4-FFF2-40B4-BE49-F238E27FC236}">
                <a16:creationId xmlns:a16="http://schemas.microsoft.com/office/drawing/2014/main" id="{EA123DA5-190E-0356-7A4E-2160CA6FCA3D}"/>
              </a:ext>
            </a:extLst>
          </p:cNvPr>
          <p:cNvSpPr>
            <a:spLocks noGrp="1"/>
          </p:cNvSpPr>
          <p:nvPr>
            <p:ph type="body" sz="quarter" idx="25"/>
          </p:nvPr>
        </p:nvSpPr>
        <p:spPr/>
        <p:txBody>
          <a:bodyPr/>
          <a:lstStyle/>
          <a:p>
            <a:r>
              <a:rPr lang="es-MX" sz="2000" dirty="0">
                <a:latin typeface="Arial" panose="020B0604020202020204" pitchFamily="34" charset="0"/>
                <a:cs typeface="Arial" panose="020B0604020202020204" pitchFamily="34" charset="0"/>
              </a:rPr>
              <a:t>Las Aseguradoras deben satisfacer las expectativas.</a:t>
            </a:r>
            <a:endParaRPr lang="en-US" sz="2000" dirty="0">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CC110AF8-8481-86BE-3502-45C8F8C49EE6}"/>
              </a:ext>
            </a:extLst>
          </p:cNvPr>
          <p:cNvSpPr>
            <a:spLocks noGrp="1"/>
          </p:cNvSpPr>
          <p:nvPr>
            <p:ph type="body" sz="quarter" idx="18"/>
          </p:nvPr>
        </p:nvSpPr>
        <p:spPr/>
        <p:txBody>
          <a:bodyPr/>
          <a:lstStyle/>
          <a:p>
            <a:r>
              <a:rPr lang="en-US" dirty="0"/>
              <a:t>2</a:t>
            </a:r>
          </a:p>
        </p:txBody>
      </p:sp>
      <p:sp>
        <p:nvSpPr>
          <p:cNvPr id="8" name="Text Placeholder 7">
            <a:extLst>
              <a:ext uri="{FF2B5EF4-FFF2-40B4-BE49-F238E27FC236}">
                <a16:creationId xmlns:a16="http://schemas.microsoft.com/office/drawing/2014/main" id="{2AA78549-C777-08D6-3C60-2752F5EE11C8}"/>
              </a:ext>
            </a:extLst>
          </p:cNvPr>
          <p:cNvSpPr>
            <a:spLocks noGrp="1"/>
          </p:cNvSpPr>
          <p:nvPr>
            <p:ph type="body" sz="quarter" idx="26"/>
          </p:nvPr>
        </p:nvSpPr>
        <p:spPr/>
        <p:txBody>
          <a:bodyPr/>
          <a:lstStyle/>
          <a:p>
            <a:r>
              <a:rPr lang="es-MX" sz="2000" dirty="0">
                <a:latin typeface="Arial" panose="020B0604020202020204" pitchFamily="34" charset="0"/>
                <a:cs typeface="Arial" panose="020B0604020202020204" pitchFamily="34" charset="0"/>
              </a:rPr>
              <a:t>La transformación de la Suscripción es Global.</a:t>
            </a:r>
            <a:endParaRPr lang="en-US" sz="2000" dirty="0">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8743E769-3582-6C38-1DDA-03BEED6A9716}"/>
              </a:ext>
            </a:extLst>
          </p:cNvPr>
          <p:cNvSpPr>
            <a:spLocks noGrp="1"/>
          </p:cNvSpPr>
          <p:nvPr>
            <p:ph type="body" sz="quarter" idx="20"/>
          </p:nvPr>
        </p:nvSpPr>
        <p:spPr/>
        <p:txBody>
          <a:bodyPr/>
          <a:lstStyle/>
          <a:p>
            <a:r>
              <a:rPr lang="en-US" dirty="0"/>
              <a:t>3</a:t>
            </a:r>
          </a:p>
        </p:txBody>
      </p:sp>
      <p:sp>
        <p:nvSpPr>
          <p:cNvPr id="10" name="Text Placeholder 9">
            <a:extLst>
              <a:ext uri="{FF2B5EF4-FFF2-40B4-BE49-F238E27FC236}">
                <a16:creationId xmlns:a16="http://schemas.microsoft.com/office/drawing/2014/main" id="{0361B31C-807D-4220-A5A0-9BE76C5D8F2C}"/>
              </a:ext>
            </a:extLst>
          </p:cNvPr>
          <p:cNvSpPr>
            <a:spLocks noGrp="1"/>
          </p:cNvSpPr>
          <p:nvPr>
            <p:ph type="body" sz="quarter" idx="27"/>
          </p:nvPr>
        </p:nvSpPr>
        <p:spPr/>
        <p:txBody>
          <a:bodyPr/>
          <a:lstStyle/>
          <a:p>
            <a:r>
              <a:rPr lang="es-MX" sz="2000" dirty="0">
                <a:latin typeface="Arial" panose="020B0604020202020204" pitchFamily="34" charset="0"/>
                <a:cs typeface="Arial" panose="020B0604020202020204" pitchFamily="34" charset="0"/>
              </a:rPr>
              <a:t>Transformación de la Suscripción es necesaria para seguir siendo competitivos</a:t>
            </a:r>
            <a:endParaRPr lang="en-US" sz="2000" dirty="0">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FE984B3D-08C4-BBC5-DCCF-1CF6A3E84A15}"/>
              </a:ext>
            </a:extLst>
          </p:cNvPr>
          <p:cNvSpPr>
            <a:spLocks noGrp="1"/>
          </p:cNvSpPr>
          <p:nvPr>
            <p:ph type="body" sz="quarter" idx="16"/>
          </p:nvPr>
        </p:nvSpPr>
        <p:spPr/>
        <p:txBody>
          <a:bodyPr/>
          <a:lstStyle/>
          <a:p>
            <a:r>
              <a:rPr lang="en-US" dirty="0"/>
              <a:t>4</a:t>
            </a:r>
          </a:p>
        </p:txBody>
      </p:sp>
      <p:sp>
        <p:nvSpPr>
          <p:cNvPr id="12" name="Text Placeholder 11">
            <a:extLst>
              <a:ext uri="{FF2B5EF4-FFF2-40B4-BE49-F238E27FC236}">
                <a16:creationId xmlns:a16="http://schemas.microsoft.com/office/drawing/2014/main" id="{032F4EAE-C248-35C5-8A70-97E38207E1DA}"/>
              </a:ext>
            </a:extLst>
          </p:cNvPr>
          <p:cNvSpPr>
            <a:spLocks noGrp="1"/>
          </p:cNvSpPr>
          <p:nvPr>
            <p:ph type="body" sz="quarter" idx="28"/>
          </p:nvPr>
        </p:nvSpPr>
        <p:spPr/>
        <p:txBody>
          <a:bodyPr/>
          <a:lstStyle/>
          <a:p>
            <a:r>
              <a:rPr lang="es-MX" sz="2000" dirty="0">
                <a:latin typeface="Arial" panose="020B0604020202020204" pitchFamily="34" charset="0"/>
                <a:cs typeface="Arial" panose="020B0604020202020204" pitchFamily="34" charset="0"/>
              </a:rPr>
              <a:t>La Suscripción Electrónica es el primer paso para transformar las empresas.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1598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91344F-EA1F-5080-163E-08049592DCBD}"/>
              </a:ext>
            </a:extLst>
          </p:cNvPr>
          <p:cNvSpPr>
            <a:spLocks noGrp="1"/>
          </p:cNvSpPr>
          <p:nvPr>
            <p:ph type="sldNum" sz="quarter" idx="12"/>
          </p:nvPr>
        </p:nvSpPr>
        <p:spPr/>
        <p:txBody>
          <a:bodyPr/>
          <a:lstStyle/>
          <a:p>
            <a:fld id="{A7D4F30D-40DB-4D14-92A8-71EC94CA5371}" type="slidenum">
              <a:rPr lang="en-US" smtClean="0"/>
              <a:pPr/>
              <a:t>27</a:t>
            </a:fld>
            <a:endParaRPr lang="en-US"/>
          </a:p>
        </p:txBody>
      </p:sp>
      <p:sp>
        <p:nvSpPr>
          <p:cNvPr id="8" name="Text Placeholder 7">
            <a:extLst>
              <a:ext uri="{FF2B5EF4-FFF2-40B4-BE49-F238E27FC236}">
                <a16:creationId xmlns:a16="http://schemas.microsoft.com/office/drawing/2014/main" id="{2AA78549-C777-08D6-3C60-2752F5EE11C8}"/>
              </a:ext>
            </a:extLst>
          </p:cNvPr>
          <p:cNvSpPr>
            <a:spLocks noGrp="1"/>
          </p:cNvSpPr>
          <p:nvPr>
            <p:ph type="body" sz="quarter" idx="26"/>
          </p:nvPr>
        </p:nvSpPr>
        <p:spPr/>
        <p:txBody>
          <a:bodyPr/>
          <a:lstStyle/>
          <a:p>
            <a:r>
              <a:rPr lang="es-MX" sz="2000">
                <a:latin typeface="Arial" panose="020B0604020202020204" pitchFamily="34" charset="0"/>
                <a:cs typeface="Arial" panose="020B0604020202020204" pitchFamily="34" charset="0"/>
              </a:rPr>
              <a:t>La transformación de la Suscripción es Global.</a:t>
            </a:r>
            <a:endParaRPr lang="en-US" sz="2000" dirty="0">
              <a:latin typeface="Arial" panose="020B0604020202020204" pitchFamily="34" charset="0"/>
              <a:cs typeface="Arial" panose="020B0604020202020204" pitchFamily="34" charset="0"/>
            </a:endParaRPr>
          </a:p>
        </p:txBody>
      </p:sp>
      <p:pic>
        <p:nvPicPr>
          <p:cNvPr id="31" name="Imagen 30">
            <a:extLst>
              <a:ext uri="{FF2B5EF4-FFF2-40B4-BE49-F238E27FC236}">
                <a16:creationId xmlns:a16="http://schemas.microsoft.com/office/drawing/2014/main" id="{23B65A41-7361-BA3C-A6D7-1ECE3789B75D}"/>
              </a:ext>
            </a:extLst>
          </p:cNvPr>
          <p:cNvPicPr>
            <a:picLocks noChangeAspect="1"/>
          </p:cNvPicPr>
          <p:nvPr/>
        </p:nvPicPr>
        <p:blipFill>
          <a:blip r:embed="rId2"/>
          <a:stretch>
            <a:fillRect/>
          </a:stretch>
        </p:blipFill>
        <p:spPr>
          <a:xfrm>
            <a:off x="574723" y="1314031"/>
            <a:ext cx="4447286" cy="2686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w="152400" h="50800" prst="softRound"/>
          </a:sp3d>
        </p:spPr>
      </p:pic>
      <p:pic>
        <p:nvPicPr>
          <p:cNvPr id="33" name="Imagen 32">
            <a:extLst>
              <a:ext uri="{FF2B5EF4-FFF2-40B4-BE49-F238E27FC236}">
                <a16:creationId xmlns:a16="http://schemas.microsoft.com/office/drawing/2014/main" id="{1C9861C3-BCB3-6EEF-B5E1-90412E6B2CB2}"/>
              </a:ext>
            </a:extLst>
          </p:cNvPr>
          <p:cNvPicPr>
            <a:picLocks noChangeAspect="1"/>
          </p:cNvPicPr>
          <p:nvPr/>
        </p:nvPicPr>
        <p:blipFill>
          <a:blip r:embed="rId3"/>
          <a:stretch>
            <a:fillRect/>
          </a:stretch>
        </p:blipFill>
        <p:spPr>
          <a:xfrm>
            <a:off x="6728592" y="3473389"/>
            <a:ext cx="4576959" cy="25884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5" name="CuadroTexto 34">
            <a:extLst>
              <a:ext uri="{FF2B5EF4-FFF2-40B4-BE49-F238E27FC236}">
                <a16:creationId xmlns:a16="http://schemas.microsoft.com/office/drawing/2014/main" id="{EE5774E8-A1DD-2D34-CD62-77B006ABE0B2}"/>
              </a:ext>
            </a:extLst>
          </p:cNvPr>
          <p:cNvSpPr txBox="1"/>
          <p:nvPr/>
        </p:nvSpPr>
        <p:spPr>
          <a:xfrm>
            <a:off x="645745" y="351307"/>
            <a:ext cx="8533765" cy="369332"/>
          </a:xfrm>
          <a:prstGeom prst="rect">
            <a:avLst/>
          </a:prstGeom>
          <a:noFill/>
        </p:spPr>
        <p:txBody>
          <a:bodyPr wrap="square" lIns="0" tIns="0" rIns="0" bIns="0" rtlCol="0">
            <a:spAutoFit/>
          </a:bodyPr>
          <a:lstStyle/>
          <a:p>
            <a:pPr algn="l"/>
            <a:r>
              <a:rPr lang="es-MX" sz="2400" dirty="0">
                <a:solidFill>
                  <a:schemeClr val="tx2"/>
                </a:solidFill>
                <a:latin typeface="Arial" panose="020B0604020202020204" pitchFamily="34" charset="0"/>
                <a:ea typeface="+mj-ea"/>
                <a:cs typeface="Arial" panose="020B0604020202020204" pitchFamily="34" charset="0"/>
              </a:rPr>
              <a:t>Servicios de Suscripción Digital diseñados por RGA</a:t>
            </a:r>
            <a:endParaRPr lang="es-ES" sz="2400" dirty="0" err="1">
              <a:solidFill>
                <a:schemeClr val="tx2"/>
              </a:solidFill>
              <a:latin typeface="Arial" panose="020B0604020202020204" pitchFamily="34" charset="0"/>
              <a:ea typeface="+mj-ea"/>
              <a:cs typeface="Arial" panose="020B0604020202020204" pitchFamily="34" charset="0"/>
            </a:endParaRPr>
          </a:p>
        </p:txBody>
      </p:sp>
      <p:sp>
        <p:nvSpPr>
          <p:cNvPr id="37" name="CuadroTexto 36">
            <a:extLst>
              <a:ext uri="{FF2B5EF4-FFF2-40B4-BE49-F238E27FC236}">
                <a16:creationId xmlns:a16="http://schemas.microsoft.com/office/drawing/2014/main" id="{0CF5CFB7-0922-7360-F8AF-1B8EE722F8FB}"/>
              </a:ext>
            </a:extLst>
          </p:cNvPr>
          <p:cNvSpPr txBox="1"/>
          <p:nvPr/>
        </p:nvSpPr>
        <p:spPr>
          <a:xfrm>
            <a:off x="5856780" y="1265257"/>
            <a:ext cx="5760497" cy="172354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s-MX" sz="1600" dirty="0"/>
              <a:t>Experiencia integrada (actualización continua).</a:t>
            </a:r>
          </a:p>
          <a:p>
            <a:pPr marL="285750" indent="-285750" algn="l">
              <a:buFont typeface="Arial" panose="020B0604020202020204" pitchFamily="34" charset="0"/>
              <a:buChar char="•"/>
            </a:pPr>
            <a:endParaRPr lang="es-MX" sz="1600" dirty="0"/>
          </a:p>
          <a:p>
            <a:pPr marL="285750" indent="-285750" algn="l">
              <a:buFont typeface="Arial" panose="020B0604020202020204" pitchFamily="34" charset="0"/>
              <a:buChar char="•"/>
            </a:pPr>
            <a:r>
              <a:rPr lang="es-MX" sz="1600" dirty="0"/>
              <a:t>Centrado en el cliente (ciencia del comportamiento).</a:t>
            </a:r>
          </a:p>
          <a:p>
            <a:pPr marL="285750" indent="-285750" algn="l">
              <a:buFont typeface="Arial" panose="020B0604020202020204" pitchFamily="34" charset="0"/>
              <a:buChar char="•"/>
            </a:pPr>
            <a:endParaRPr lang="es-MX" sz="1600" dirty="0"/>
          </a:p>
          <a:p>
            <a:pPr marL="285750" indent="-285750" algn="l">
              <a:buFont typeface="Arial" panose="020B0604020202020204" pitchFamily="34" charset="0"/>
              <a:buChar char="•"/>
            </a:pPr>
            <a:r>
              <a:rPr lang="es-MX" sz="1600" dirty="0"/>
              <a:t>Escalable (productos, territorios, etc.).</a:t>
            </a:r>
          </a:p>
          <a:p>
            <a:pPr marL="285750" indent="-285750" algn="l">
              <a:buFont typeface="Arial" panose="020B0604020202020204" pitchFamily="34" charset="0"/>
              <a:buChar char="•"/>
            </a:pPr>
            <a:endParaRPr lang="es-MX" sz="1600" dirty="0"/>
          </a:p>
          <a:p>
            <a:pPr marL="285750" indent="-285750" algn="l">
              <a:buFont typeface="Arial" panose="020B0604020202020204" pitchFamily="34" charset="0"/>
              <a:buChar char="•"/>
            </a:pPr>
            <a:r>
              <a:rPr lang="es-MX" sz="1600" dirty="0"/>
              <a:t>Poderosa comprensión de datos (métricas clave).</a:t>
            </a:r>
            <a:endParaRPr lang="es-ES" sz="1600" dirty="0" err="1"/>
          </a:p>
        </p:txBody>
      </p:sp>
      <p:sp>
        <p:nvSpPr>
          <p:cNvPr id="40" name="CuadroTexto 39">
            <a:extLst>
              <a:ext uri="{FF2B5EF4-FFF2-40B4-BE49-F238E27FC236}">
                <a16:creationId xmlns:a16="http://schemas.microsoft.com/office/drawing/2014/main" id="{61CFB990-3499-11E2-4D74-37748CBDF1A0}"/>
              </a:ext>
            </a:extLst>
          </p:cNvPr>
          <p:cNvSpPr txBox="1"/>
          <p:nvPr/>
        </p:nvSpPr>
        <p:spPr>
          <a:xfrm>
            <a:off x="645745" y="5039238"/>
            <a:ext cx="5692911" cy="276999"/>
          </a:xfrm>
          <a:prstGeom prst="rect">
            <a:avLst/>
          </a:prstGeom>
          <a:noFill/>
        </p:spPr>
        <p:txBody>
          <a:bodyPr wrap="square" lIns="0" tIns="0" rIns="0" bIns="0" rtlCol="0">
            <a:spAutoFit/>
          </a:bodyPr>
          <a:lstStyle/>
          <a:p>
            <a:pPr algn="l"/>
            <a:r>
              <a:rPr lang="es-MX" dirty="0"/>
              <a:t>Soluciones “</a:t>
            </a:r>
            <a:r>
              <a:rPr lang="es-MX" dirty="0" err="1"/>
              <a:t>plug</a:t>
            </a:r>
            <a:r>
              <a:rPr lang="es-MX" dirty="0"/>
              <a:t> and </a:t>
            </a:r>
            <a:r>
              <a:rPr lang="es-MX" dirty="0" err="1"/>
              <a:t>play</a:t>
            </a:r>
            <a:r>
              <a:rPr lang="es-MX" dirty="0"/>
              <a:t>”, basadas en la nube.</a:t>
            </a:r>
            <a:endParaRPr lang="es-ES" dirty="0" err="1"/>
          </a:p>
        </p:txBody>
      </p:sp>
    </p:spTree>
    <p:extLst>
      <p:ext uri="{BB962C8B-B14F-4D97-AF65-F5344CB8AC3E}">
        <p14:creationId xmlns:p14="http://schemas.microsoft.com/office/powerpoint/2010/main" val="3277932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06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8AB0E5-914B-C1F1-1712-FCA5DF00AF48}"/>
              </a:ext>
            </a:extLst>
          </p:cNvPr>
          <p:cNvSpPr>
            <a:spLocks noGrp="1"/>
          </p:cNvSpPr>
          <p:nvPr>
            <p:ph type="sldNum" sz="quarter" idx="12"/>
          </p:nvPr>
        </p:nvSpPr>
        <p:spPr/>
        <p:txBody>
          <a:bodyPr/>
          <a:lstStyle/>
          <a:p>
            <a:fld id="{5E8AEAB1-F029-41BB-8FE3-3D1633B1B83B}" type="slidenum">
              <a:rPr lang="en-US" smtClean="0"/>
              <a:t>3</a:t>
            </a:fld>
            <a:endParaRPr lang="en-US"/>
          </a:p>
        </p:txBody>
      </p:sp>
      <p:sp>
        <p:nvSpPr>
          <p:cNvPr id="3" name="Title 2">
            <a:extLst>
              <a:ext uri="{FF2B5EF4-FFF2-40B4-BE49-F238E27FC236}">
                <a16:creationId xmlns:a16="http://schemas.microsoft.com/office/drawing/2014/main" id="{E3992A1C-3886-3147-D693-B7BE35A2B24E}"/>
              </a:ext>
            </a:extLst>
          </p:cNvPr>
          <p:cNvSpPr>
            <a:spLocks noGrp="1"/>
          </p:cNvSpPr>
          <p:nvPr>
            <p:ph type="title"/>
          </p:nvPr>
        </p:nvSpPr>
        <p:spPr/>
        <p:txBody>
          <a:bodyPr/>
          <a:lstStyle/>
          <a:p>
            <a:r>
              <a:rPr lang="es-MX" sz="2400"/>
              <a:t>Acontecimientos </a:t>
            </a:r>
            <a:r>
              <a:rPr lang="es-MX" sz="2400" dirty="0"/>
              <a:t>en la Historia Moderna del Seguro de Vida</a:t>
            </a:r>
            <a:endParaRPr lang="en-US" sz="2400" dirty="0"/>
          </a:p>
        </p:txBody>
      </p:sp>
      <p:sp>
        <p:nvSpPr>
          <p:cNvPr id="5" name="Arrow: Right 4">
            <a:extLst>
              <a:ext uri="{FF2B5EF4-FFF2-40B4-BE49-F238E27FC236}">
                <a16:creationId xmlns:a16="http://schemas.microsoft.com/office/drawing/2014/main" id="{E0836AC2-7E6C-7CDA-B1EA-BA71291096E0}"/>
              </a:ext>
            </a:extLst>
          </p:cNvPr>
          <p:cNvSpPr/>
          <p:nvPr/>
        </p:nvSpPr>
        <p:spPr>
          <a:xfrm>
            <a:off x="958239" y="2520315"/>
            <a:ext cx="10275521" cy="1533525"/>
          </a:xfrm>
          <a:prstGeom prst="rightArrow">
            <a:avLst/>
          </a:prstGeom>
          <a:solidFill>
            <a:srgbClr val="AEC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1900 to date</a:t>
            </a:r>
          </a:p>
        </p:txBody>
      </p:sp>
      <p:cxnSp>
        <p:nvCxnSpPr>
          <p:cNvPr id="7" name="Straight Connector 6">
            <a:extLst>
              <a:ext uri="{FF2B5EF4-FFF2-40B4-BE49-F238E27FC236}">
                <a16:creationId xmlns:a16="http://schemas.microsoft.com/office/drawing/2014/main" id="{402CA83D-0B21-1B31-A2EF-E81BB2AD23F1}"/>
              </a:ext>
            </a:extLst>
          </p:cNvPr>
          <p:cNvCxnSpPr/>
          <p:nvPr/>
        </p:nvCxnSpPr>
        <p:spPr>
          <a:xfrm flipV="1">
            <a:off x="1162050" y="2520315"/>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AB782CE7-038F-9BD3-6C64-2AA174D896EE}"/>
              </a:ext>
            </a:extLst>
          </p:cNvPr>
          <p:cNvSpPr txBox="1"/>
          <p:nvPr/>
        </p:nvSpPr>
        <p:spPr>
          <a:xfrm>
            <a:off x="431697" y="2033977"/>
            <a:ext cx="1514475" cy="461665"/>
          </a:xfrm>
          <a:prstGeom prst="rect">
            <a:avLst/>
          </a:prstGeom>
          <a:noFill/>
        </p:spPr>
        <p:txBody>
          <a:bodyPr wrap="square" lIns="0" tIns="0" rIns="0" bIns="0" rtlCol="0">
            <a:spAutoFit/>
          </a:bodyPr>
          <a:lstStyle/>
          <a:p>
            <a:pPr algn="ctr"/>
            <a:r>
              <a:rPr lang="en-US" sz="1000" dirty="0"/>
              <a:t>Formation of underwriting profession</a:t>
            </a:r>
          </a:p>
          <a:p>
            <a:pPr algn="ctr"/>
            <a:r>
              <a:rPr lang="en-US" sz="1000" dirty="0"/>
              <a:t>1920s</a:t>
            </a:r>
          </a:p>
        </p:txBody>
      </p:sp>
      <p:cxnSp>
        <p:nvCxnSpPr>
          <p:cNvPr id="10" name="Straight Connector 9">
            <a:extLst>
              <a:ext uri="{FF2B5EF4-FFF2-40B4-BE49-F238E27FC236}">
                <a16:creationId xmlns:a16="http://schemas.microsoft.com/office/drawing/2014/main" id="{269037D8-F110-F88F-2DDD-AFA9534A2FEB}"/>
              </a:ext>
            </a:extLst>
          </p:cNvPr>
          <p:cNvCxnSpPr/>
          <p:nvPr/>
        </p:nvCxnSpPr>
        <p:spPr>
          <a:xfrm flipV="1">
            <a:off x="4484750" y="3711889"/>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AE390236-98E5-27FB-5669-79F153C5B084}"/>
              </a:ext>
            </a:extLst>
          </p:cNvPr>
          <p:cNvSpPr txBox="1"/>
          <p:nvPr/>
        </p:nvSpPr>
        <p:spPr>
          <a:xfrm>
            <a:off x="3808475" y="4202944"/>
            <a:ext cx="1352550" cy="615553"/>
          </a:xfrm>
          <a:prstGeom prst="rect">
            <a:avLst/>
          </a:prstGeom>
          <a:noFill/>
        </p:spPr>
        <p:txBody>
          <a:bodyPr wrap="square" lIns="0" tIns="0" rIns="0" bIns="0" rtlCol="0">
            <a:spAutoFit/>
          </a:bodyPr>
          <a:lstStyle/>
          <a:p>
            <a:pPr algn="ctr"/>
            <a:r>
              <a:rPr lang="en-US" sz="1000" dirty="0"/>
              <a:t>1964</a:t>
            </a:r>
          </a:p>
          <a:p>
            <a:pPr algn="ctr"/>
            <a:r>
              <a:rPr lang="en-US" sz="1000" dirty="0"/>
              <a:t>U.S. Surgeon General  Smoking &amp; Health Report</a:t>
            </a:r>
          </a:p>
        </p:txBody>
      </p:sp>
      <p:cxnSp>
        <p:nvCxnSpPr>
          <p:cNvPr id="12" name="Straight Connector 11">
            <a:extLst>
              <a:ext uri="{FF2B5EF4-FFF2-40B4-BE49-F238E27FC236}">
                <a16:creationId xmlns:a16="http://schemas.microsoft.com/office/drawing/2014/main" id="{4C336DEF-CBF4-06E7-29B6-C094BF6F3770}"/>
              </a:ext>
            </a:extLst>
          </p:cNvPr>
          <p:cNvCxnSpPr/>
          <p:nvPr/>
        </p:nvCxnSpPr>
        <p:spPr>
          <a:xfrm flipV="1">
            <a:off x="6197600" y="3712840"/>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8D8D92E6-996D-2097-22A4-B42D6283AC56}"/>
              </a:ext>
            </a:extLst>
          </p:cNvPr>
          <p:cNvSpPr txBox="1"/>
          <p:nvPr/>
        </p:nvSpPr>
        <p:spPr>
          <a:xfrm>
            <a:off x="5608831" y="4196972"/>
            <a:ext cx="1352550" cy="307777"/>
          </a:xfrm>
          <a:prstGeom prst="rect">
            <a:avLst/>
          </a:prstGeom>
          <a:noFill/>
        </p:spPr>
        <p:txBody>
          <a:bodyPr wrap="square" lIns="0" tIns="0" rIns="0" bIns="0" rtlCol="0">
            <a:spAutoFit/>
          </a:bodyPr>
          <a:lstStyle/>
          <a:p>
            <a:pPr algn="ctr"/>
            <a:r>
              <a:rPr lang="en-US" sz="1000" dirty="0"/>
              <a:t>1980s</a:t>
            </a:r>
          </a:p>
          <a:p>
            <a:pPr algn="ctr"/>
            <a:r>
              <a:rPr lang="en-US" sz="1000" dirty="0"/>
              <a:t>AIDS epidemic</a:t>
            </a:r>
          </a:p>
        </p:txBody>
      </p:sp>
      <p:cxnSp>
        <p:nvCxnSpPr>
          <p:cNvPr id="14" name="Straight Connector 13">
            <a:extLst>
              <a:ext uri="{FF2B5EF4-FFF2-40B4-BE49-F238E27FC236}">
                <a16:creationId xmlns:a16="http://schemas.microsoft.com/office/drawing/2014/main" id="{FC442E8E-82DF-1F55-BA9D-A830BD2CD00D}"/>
              </a:ext>
            </a:extLst>
          </p:cNvPr>
          <p:cNvCxnSpPr/>
          <p:nvPr/>
        </p:nvCxnSpPr>
        <p:spPr>
          <a:xfrm flipV="1">
            <a:off x="2861277" y="2496491"/>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1F0E67EB-3BC7-721C-1505-6D0E0CF81A78}"/>
              </a:ext>
            </a:extLst>
          </p:cNvPr>
          <p:cNvSpPr txBox="1"/>
          <p:nvPr/>
        </p:nvSpPr>
        <p:spPr>
          <a:xfrm>
            <a:off x="2187384" y="2155147"/>
            <a:ext cx="1347785" cy="307777"/>
          </a:xfrm>
          <a:prstGeom prst="rect">
            <a:avLst/>
          </a:prstGeom>
          <a:noFill/>
        </p:spPr>
        <p:txBody>
          <a:bodyPr wrap="square" lIns="0" tIns="0" rIns="0" bIns="0" rtlCol="0">
            <a:spAutoFit/>
          </a:bodyPr>
          <a:lstStyle/>
          <a:p>
            <a:pPr algn="ctr"/>
            <a:r>
              <a:rPr lang="en-US" sz="1000" dirty="0"/>
              <a:t>Society of Actuaries</a:t>
            </a:r>
          </a:p>
          <a:p>
            <a:pPr algn="ctr"/>
            <a:r>
              <a:rPr lang="en-US" sz="1000" dirty="0"/>
              <a:t>1949</a:t>
            </a:r>
          </a:p>
        </p:txBody>
      </p:sp>
      <p:cxnSp>
        <p:nvCxnSpPr>
          <p:cNvPr id="16" name="Straight Connector 15">
            <a:extLst>
              <a:ext uri="{FF2B5EF4-FFF2-40B4-BE49-F238E27FC236}">
                <a16:creationId xmlns:a16="http://schemas.microsoft.com/office/drawing/2014/main" id="{28608141-BDCF-E391-13B9-2C287F035A4C}"/>
              </a:ext>
            </a:extLst>
          </p:cNvPr>
          <p:cNvCxnSpPr/>
          <p:nvPr/>
        </p:nvCxnSpPr>
        <p:spPr>
          <a:xfrm flipV="1">
            <a:off x="4123130" y="2496491"/>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193F3A81-1519-CE18-1CFD-B4EFF1929E37}"/>
              </a:ext>
            </a:extLst>
          </p:cNvPr>
          <p:cNvSpPr txBox="1"/>
          <p:nvPr/>
        </p:nvSpPr>
        <p:spPr>
          <a:xfrm>
            <a:off x="3449237" y="2170895"/>
            <a:ext cx="1347785" cy="307777"/>
          </a:xfrm>
          <a:prstGeom prst="rect">
            <a:avLst/>
          </a:prstGeom>
          <a:noFill/>
        </p:spPr>
        <p:txBody>
          <a:bodyPr wrap="square" lIns="0" tIns="0" rIns="0" bIns="0" rtlCol="0">
            <a:spAutoFit/>
          </a:bodyPr>
          <a:lstStyle/>
          <a:p>
            <a:pPr algn="ctr"/>
            <a:r>
              <a:rPr lang="en-US" sz="1000" dirty="0"/>
              <a:t>Smoker rates  </a:t>
            </a:r>
          </a:p>
          <a:p>
            <a:pPr algn="ctr"/>
            <a:r>
              <a:rPr lang="en-US" sz="1000" dirty="0"/>
              <a:t>1960s</a:t>
            </a:r>
          </a:p>
        </p:txBody>
      </p:sp>
      <p:cxnSp>
        <p:nvCxnSpPr>
          <p:cNvPr id="18" name="Straight Connector 17">
            <a:extLst>
              <a:ext uri="{FF2B5EF4-FFF2-40B4-BE49-F238E27FC236}">
                <a16:creationId xmlns:a16="http://schemas.microsoft.com/office/drawing/2014/main" id="{F84FDF9A-E624-B59E-93E4-21A2E1B2CAC1}"/>
              </a:ext>
            </a:extLst>
          </p:cNvPr>
          <p:cNvCxnSpPr/>
          <p:nvPr/>
        </p:nvCxnSpPr>
        <p:spPr>
          <a:xfrm flipV="1">
            <a:off x="5248275" y="2478672"/>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FA8F8AF3-3046-A745-5E32-CABC0FAC89DB}"/>
              </a:ext>
            </a:extLst>
          </p:cNvPr>
          <p:cNvSpPr txBox="1"/>
          <p:nvPr/>
        </p:nvSpPr>
        <p:spPr>
          <a:xfrm>
            <a:off x="4608907" y="1992985"/>
            <a:ext cx="1278736" cy="461665"/>
          </a:xfrm>
          <a:prstGeom prst="rect">
            <a:avLst/>
          </a:prstGeom>
          <a:noFill/>
        </p:spPr>
        <p:txBody>
          <a:bodyPr wrap="square" lIns="0" tIns="0" rIns="0" bIns="0" rtlCol="0">
            <a:spAutoFit/>
          </a:bodyPr>
          <a:lstStyle/>
          <a:p>
            <a:pPr algn="ctr"/>
            <a:r>
              <a:rPr lang="en-US" sz="1000" dirty="0"/>
              <a:t>U.S. preferred discounts</a:t>
            </a:r>
          </a:p>
          <a:p>
            <a:pPr algn="ctr"/>
            <a:r>
              <a:rPr lang="en-US" sz="1000" dirty="0"/>
              <a:t> 1973</a:t>
            </a:r>
          </a:p>
        </p:txBody>
      </p:sp>
      <p:sp>
        <p:nvSpPr>
          <p:cNvPr id="20" name="TextBox 19">
            <a:extLst>
              <a:ext uri="{FF2B5EF4-FFF2-40B4-BE49-F238E27FC236}">
                <a16:creationId xmlns:a16="http://schemas.microsoft.com/office/drawing/2014/main" id="{1A25B488-0022-2EB7-C48F-9295DDA265D1}"/>
              </a:ext>
            </a:extLst>
          </p:cNvPr>
          <p:cNvSpPr txBox="1"/>
          <p:nvPr/>
        </p:nvSpPr>
        <p:spPr>
          <a:xfrm>
            <a:off x="8136732" y="4202944"/>
            <a:ext cx="1347785" cy="307777"/>
          </a:xfrm>
          <a:prstGeom prst="rect">
            <a:avLst/>
          </a:prstGeom>
          <a:noFill/>
        </p:spPr>
        <p:txBody>
          <a:bodyPr wrap="square" lIns="0" tIns="0" rIns="0" bIns="0" rtlCol="0">
            <a:spAutoFit/>
          </a:bodyPr>
          <a:lstStyle/>
          <a:p>
            <a:pPr algn="ctr"/>
            <a:r>
              <a:rPr lang="en-US" sz="1000" dirty="0"/>
              <a:t>2000</a:t>
            </a:r>
          </a:p>
          <a:p>
            <a:pPr algn="ctr"/>
            <a:r>
              <a:rPr lang="en-US" sz="1000" dirty="0"/>
              <a:t> ‘Information Age’</a:t>
            </a:r>
          </a:p>
        </p:txBody>
      </p:sp>
      <p:sp>
        <p:nvSpPr>
          <p:cNvPr id="21" name="TextBox 20">
            <a:extLst>
              <a:ext uri="{FF2B5EF4-FFF2-40B4-BE49-F238E27FC236}">
                <a16:creationId xmlns:a16="http://schemas.microsoft.com/office/drawing/2014/main" id="{972C009F-912D-26B2-4F1B-106AB0A89A66}"/>
              </a:ext>
            </a:extLst>
          </p:cNvPr>
          <p:cNvSpPr txBox="1"/>
          <p:nvPr/>
        </p:nvSpPr>
        <p:spPr>
          <a:xfrm>
            <a:off x="7173111" y="2025025"/>
            <a:ext cx="1347785" cy="461665"/>
          </a:xfrm>
          <a:prstGeom prst="rect">
            <a:avLst/>
          </a:prstGeom>
          <a:noFill/>
        </p:spPr>
        <p:txBody>
          <a:bodyPr wrap="square" lIns="0" tIns="0" rIns="0" bIns="0" rtlCol="0">
            <a:spAutoFit/>
          </a:bodyPr>
          <a:lstStyle/>
          <a:p>
            <a:pPr algn="ctr"/>
            <a:r>
              <a:rPr lang="en-US" sz="1000" dirty="0"/>
              <a:t>Automated UW of application forms</a:t>
            </a:r>
          </a:p>
          <a:p>
            <a:pPr algn="ctr"/>
            <a:r>
              <a:rPr lang="en-US" sz="1000" dirty="0"/>
              <a:t> 1990</a:t>
            </a:r>
          </a:p>
        </p:txBody>
      </p:sp>
      <p:cxnSp>
        <p:nvCxnSpPr>
          <p:cNvPr id="22" name="Straight Connector 21">
            <a:extLst>
              <a:ext uri="{FF2B5EF4-FFF2-40B4-BE49-F238E27FC236}">
                <a16:creationId xmlns:a16="http://schemas.microsoft.com/office/drawing/2014/main" id="{888BD3AF-C26F-5D21-DB06-16D57D7F6BD5}"/>
              </a:ext>
            </a:extLst>
          </p:cNvPr>
          <p:cNvCxnSpPr/>
          <p:nvPr/>
        </p:nvCxnSpPr>
        <p:spPr>
          <a:xfrm flipV="1">
            <a:off x="8810625" y="3711889"/>
            <a:ext cx="0" cy="352425"/>
          </a:xfrm>
          <a:prstGeom prst="line">
            <a:avLst/>
          </a:prstGeom>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003FD706-2CEE-0026-F854-BEB873BC610C}"/>
              </a:ext>
            </a:extLst>
          </p:cNvPr>
          <p:cNvCxnSpPr/>
          <p:nvPr/>
        </p:nvCxnSpPr>
        <p:spPr>
          <a:xfrm flipV="1">
            <a:off x="7915275" y="2520313"/>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24" name="Text Placeholder 6">
            <a:extLst>
              <a:ext uri="{FF2B5EF4-FFF2-40B4-BE49-F238E27FC236}">
                <a16:creationId xmlns:a16="http://schemas.microsoft.com/office/drawing/2014/main" id="{9F0656FC-223D-0C7A-6C8D-8BFD9F572C4A}"/>
              </a:ext>
            </a:extLst>
          </p:cNvPr>
          <p:cNvSpPr txBox="1">
            <a:spLocks/>
          </p:cNvSpPr>
          <p:nvPr/>
        </p:nvSpPr>
        <p:spPr>
          <a:xfrm>
            <a:off x="609600" y="5988052"/>
            <a:ext cx="11176000" cy="264476"/>
          </a:xfrm>
          <a:prstGeom prst="rect">
            <a:avLst/>
          </a:prstGeom>
        </p:spPr>
        <p:txBody>
          <a:bodyPr/>
          <a:lst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a:lstStyle>
          <a:p>
            <a:pPr marL="0" indent="0">
              <a:buNone/>
            </a:pPr>
            <a:r>
              <a:rPr lang="en-US" sz="1000" dirty="0">
                <a:latin typeface="+mj-lt"/>
              </a:rPr>
              <a:t>Source: </a:t>
            </a:r>
            <a:r>
              <a:rPr lang="en-US" sz="1000" dirty="0">
                <a:latin typeface="+mj-lt"/>
                <a:ea typeface="Calibri" panose="020F0502020204030204" pitchFamily="34" charset="0"/>
                <a:cs typeface="Times New Roman" panose="02020603050405020304" pitchFamily="18" charset="0"/>
              </a:rPr>
              <a:t>RGA</a:t>
            </a:r>
          </a:p>
        </p:txBody>
      </p:sp>
      <p:cxnSp>
        <p:nvCxnSpPr>
          <p:cNvPr id="4" name="Straight Connector 3">
            <a:extLst>
              <a:ext uri="{FF2B5EF4-FFF2-40B4-BE49-F238E27FC236}">
                <a16:creationId xmlns:a16="http://schemas.microsoft.com/office/drawing/2014/main" id="{797A5269-323C-B5B5-2A7A-D240C98B996A}"/>
              </a:ext>
            </a:extLst>
          </p:cNvPr>
          <p:cNvCxnSpPr/>
          <p:nvPr/>
        </p:nvCxnSpPr>
        <p:spPr>
          <a:xfrm flipV="1">
            <a:off x="6338497" y="2496491"/>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E0ACDB5D-393C-589D-24B9-F5A7FB71F0C9}"/>
              </a:ext>
            </a:extLst>
          </p:cNvPr>
          <p:cNvSpPr txBox="1"/>
          <p:nvPr/>
        </p:nvSpPr>
        <p:spPr>
          <a:xfrm>
            <a:off x="5682645" y="2145292"/>
            <a:ext cx="1278736" cy="307777"/>
          </a:xfrm>
          <a:prstGeom prst="rect">
            <a:avLst/>
          </a:prstGeom>
          <a:noFill/>
        </p:spPr>
        <p:txBody>
          <a:bodyPr wrap="square" lIns="0" tIns="0" rIns="0" bIns="0" rtlCol="0">
            <a:spAutoFit/>
          </a:bodyPr>
          <a:lstStyle/>
          <a:p>
            <a:pPr algn="ctr"/>
            <a:r>
              <a:rPr lang="en-US" sz="1000" dirty="0"/>
              <a:t>HIV testing</a:t>
            </a:r>
          </a:p>
          <a:p>
            <a:pPr algn="ctr"/>
            <a:r>
              <a:rPr lang="en-US" sz="1000" dirty="0"/>
              <a:t> 1980s</a:t>
            </a:r>
          </a:p>
        </p:txBody>
      </p:sp>
      <p:cxnSp>
        <p:nvCxnSpPr>
          <p:cNvPr id="8" name="Straight Connector 7">
            <a:extLst>
              <a:ext uri="{FF2B5EF4-FFF2-40B4-BE49-F238E27FC236}">
                <a16:creationId xmlns:a16="http://schemas.microsoft.com/office/drawing/2014/main" id="{B49E1095-6EDB-E62C-55B8-060EACF4FDC5}"/>
              </a:ext>
            </a:extLst>
          </p:cNvPr>
          <p:cNvCxnSpPr/>
          <p:nvPr/>
        </p:nvCxnSpPr>
        <p:spPr>
          <a:xfrm flipV="1">
            <a:off x="9746666" y="2520314"/>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987E8193-F72E-E27C-C9E4-1791D278C559}"/>
              </a:ext>
            </a:extLst>
          </p:cNvPr>
          <p:cNvSpPr txBox="1"/>
          <p:nvPr/>
        </p:nvSpPr>
        <p:spPr>
          <a:xfrm>
            <a:off x="9053513" y="2033977"/>
            <a:ext cx="1347785" cy="461665"/>
          </a:xfrm>
          <a:prstGeom prst="rect">
            <a:avLst/>
          </a:prstGeom>
          <a:noFill/>
        </p:spPr>
        <p:txBody>
          <a:bodyPr wrap="square" lIns="0" tIns="0" rIns="0" bIns="0" rtlCol="0">
            <a:spAutoFit/>
          </a:bodyPr>
          <a:lstStyle/>
          <a:p>
            <a:pPr algn="ctr"/>
            <a:r>
              <a:rPr lang="en-US" sz="1000" dirty="0"/>
              <a:t>Digital algorithmic mortality scoring</a:t>
            </a:r>
          </a:p>
          <a:p>
            <a:pPr algn="ctr"/>
            <a:r>
              <a:rPr lang="en-US" sz="1000" dirty="0"/>
              <a:t> 2010</a:t>
            </a:r>
          </a:p>
        </p:txBody>
      </p:sp>
      <p:cxnSp>
        <p:nvCxnSpPr>
          <p:cNvPr id="26" name="Straight Connector 25">
            <a:extLst>
              <a:ext uri="{FF2B5EF4-FFF2-40B4-BE49-F238E27FC236}">
                <a16:creationId xmlns:a16="http://schemas.microsoft.com/office/drawing/2014/main" id="{2EA42A9C-B136-A7AE-681F-C9FF6F6C3E2A}"/>
              </a:ext>
            </a:extLst>
          </p:cNvPr>
          <p:cNvCxnSpPr/>
          <p:nvPr/>
        </p:nvCxnSpPr>
        <p:spPr>
          <a:xfrm flipV="1">
            <a:off x="10287000" y="3711889"/>
            <a:ext cx="0" cy="352425"/>
          </a:xfrm>
          <a:prstGeom prst="line">
            <a:avLst/>
          </a:prstGeom>
          <a:ln/>
        </p:spPr>
        <p:style>
          <a:lnRef idx="3">
            <a:schemeClr val="dk1"/>
          </a:lnRef>
          <a:fillRef idx="0">
            <a:schemeClr val="dk1"/>
          </a:fillRef>
          <a:effectRef idx="2">
            <a:schemeClr val="dk1"/>
          </a:effectRef>
          <a:fontRef idx="minor">
            <a:schemeClr val="tx1"/>
          </a:fontRef>
        </p:style>
      </p:cxnSp>
      <p:sp>
        <p:nvSpPr>
          <p:cNvPr id="27" name="TextBox 26">
            <a:extLst>
              <a:ext uri="{FF2B5EF4-FFF2-40B4-BE49-F238E27FC236}">
                <a16:creationId xmlns:a16="http://schemas.microsoft.com/office/drawing/2014/main" id="{6C7DA262-80E4-F830-4886-6AE09FBD4E61}"/>
              </a:ext>
            </a:extLst>
          </p:cNvPr>
          <p:cNvSpPr txBox="1"/>
          <p:nvPr/>
        </p:nvSpPr>
        <p:spPr>
          <a:xfrm>
            <a:off x="9613107" y="4202943"/>
            <a:ext cx="1347785" cy="307777"/>
          </a:xfrm>
          <a:prstGeom prst="rect">
            <a:avLst/>
          </a:prstGeom>
          <a:noFill/>
        </p:spPr>
        <p:txBody>
          <a:bodyPr wrap="square" lIns="0" tIns="0" rIns="0" bIns="0" rtlCol="0">
            <a:spAutoFit/>
          </a:bodyPr>
          <a:lstStyle/>
          <a:p>
            <a:pPr algn="ctr"/>
            <a:r>
              <a:rPr lang="en-US" sz="1000" dirty="0"/>
              <a:t>2020</a:t>
            </a:r>
          </a:p>
          <a:p>
            <a:pPr algn="ctr"/>
            <a:r>
              <a:rPr lang="en-US" sz="1000" dirty="0"/>
              <a:t>Global Pandemic</a:t>
            </a:r>
          </a:p>
        </p:txBody>
      </p:sp>
    </p:spTree>
    <p:extLst>
      <p:ext uri="{BB962C8B-B14F-4D97-AF65-F5344CB8AC3E}">
        <p14:creationId xmlns:p14="http://schemas.microsoft.com/office/powerpoint/2010/main" val="1105243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F52FFD-A0AE-8170-E684-6046D30178C6}"/>
              </a:ext>
            </a:extLst>
          </p:cNvPr>
          <p:cNvSpPr>
            <a:spLocks noGrp="1"/>
          </p:cNvSpPr>
          <p:nvPr>
            <p:ph type="sldNum" sz="quarter" idx="12"/>
          </p:nvPr>
        </p:nvSpPr>
        <p:spPr/>
        <p:txBody>
          <a:bodyPr/>
          <a:lstStyle/>
          <a:p>
            <a:fld id="{A7D4F30D-40DB-4D14-92A8-71EC94CA5371}" type="slidenum">
              <a:rPr lang="en-US" smtClean="0"/>
              <a:pPr/>
              <a:t>4</a:t>
            </a:fld>
            <a:endParaRPr lang="en-US"/>
          </a:p>
        </p:txBody>
      </p:sp>
      <p:sp>
        <p:nvSpPr>
          <p:cNvPr id="3" name="Title 2">
            <a:extLst>
              <a:ext uri="{FF2B5EF4-FFF2-40B4-BE49-F238E27FC236}">
                <a16:creationId xmlns:a16="http://schemas.microsoft.com/office/drawing/2014/main" id="{A73DB62E-CA9F-607B-9C84-F20434FA0F52}"/>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transformación</a:t>
            </a: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5E908574-7CB9-0602-9F87-E437AD3364DD}"/>
              </a:ext>
            </a:extLst>
          </p:cNvPr>
          <p:cNvSpPr>
            <a:spLocks noGrp="1"/>
          </p:cNvSpPr>
          <p:nvPr>
            <p:ph type="body" sz="quarter" idx="13"/>
          </p:nvPr>
        </p:nvSpPr>
        <p:spPr/>
        <p:txBody>
          <a:bodyPr/>
          <a:lstStyle/>
          <a:p>
            <a:r>
              <a:rPr lang="en-US" dirty="0" err="1">
                <a:latin typeface="Arial" panose="020B0604020202020204" pitchFamily="34" charset="0"/>
                <a:cs typeface="Arial" panose="020B0604020202020204" pitchFamily="34" charset="0"/>
              </a:rPr>
              <a:t>Encuesta</a:t>
            </a:r>
            <a:r>
              <a:rPr lang="en-US" dirty="0">
                <a:latin typeface="Arial" panose="020B0604020202020204" pitchFamily="34" charset="0"/>
                <a:cs typeface="Arial" panose="020B0604020202020204" pitchFamily="34" charset="0"/>
              </a:rPr>
              <a:t> Global (RGA) de UW 2020</a:t>
            </a:r>
          </a:p>
          <a:p>
            <a:endParaRPr lang="en-US" dirty="0"/>
          </a:p>
        </p:txBody>
      </p:sp>
      <p:sp>
        <p:nvSpPr>
          <p:cNvPr id="5" name="Text Placeholder 4">
            <a:extLst>
              <a:ext uri="{FF2B5EF4-FFF2-40B4-BE49-F238E27FC236}">
                <a16:creationId xmlns:a16="http://schemas.microsoft.com/office/drawing/2014/main" id="{7D4C28D0-3204-84A5-71D6-55FB5711F178}"/>
              </a:ext>
            </a:extLst>
          </p:cNvPr>
          <p:cNvSpPr>
            <a:spLocks noGrp="1"/>
          </p:cNvSpPr>
          <p:nvPr>
            <p:ph type="body" sz="quarter" idx="15"/>
          </p:nvPr>
        </p:nvSpPr>
        <p:spPr>
          <a:xfrm>
            <a:off x="645745" y="1753003"/>
            <a:ext cx="10501947" cy="420624"/>
          </a:xfrm>
        </p:spPr>
        <p:txBody>
          <a:bodyPr/>
          <a:lstStyle/>
          <a:p>
            <a:r>
              <a:rPr lang="es-MX" sz="2000" dirty="0">
                <a:latin typeface="Arial" panose="020B0604020202020204" pitchFamily="34" charset="0"/>
                <a:cs typeface="Arial" panose="020B0604020202020204" pitchFamily="34" charset="0"/>
              </a:rPr>
              <a:t>Áreas donde se percibe necesidad de mejorar el rendimiento de UW</a:t>
            </a:r>
            <a:endParaRPr lang="en-US" sz="2000" dirty="0">
              <a:latin typeface="Arial" panose="020B0604020202020204" pitchFamily="34" charset="0"/>
              <a:cs typeface="Arial" panose="020B0604020202020204" pitchFamily="34" charset="0"/>
            </a:endParaRPr>
          </a:p>
        </p:txBody>
      </p:sp>
      <p:graphicFrame>
        <p:nvGraphicFramePr>
          <p:cNvPr id="11" name="Content Placeholder 10">
            <a:extLst>
              <a:ext uri="{FF2B5EF4-FFF2-40B4-BE49-F238E27FC236}">
                <a16:creationId xmlns:a16="http://schemas.microsoft.com/office/drawing/2014/main" id="{78EF4E35-EBEA-45D6-BEA8-C2B3D0D05E67}"/>
              </a:ext>
            </a:extLst>
          </p:cNvPr>
          <p:cNvGraphicFramePr>
            <a:graphicFrameLocks noGrp="1"/>
          </p:cNvGraphicFramePr>
          <p:nvPr>
            <p:ph sz="quarter" idx="20"/>
            <p:extLst>
              <p:ext uri="{D42A27DB-BD31-4B8C-83A1-F6EECF244321}">
                <p14:modId xmlns:p14="http://schemas.microsoft.com/office/powerpoint/2010/main" val="3788823441"/>
              </p:ext>
            </p:extLst>
          </p:nvPr>
        </p:nvGraphicFramePr>
        <p:xfrm>
          <a:off x="457200" y="2438400"/>
          <a:ext cx="5303838" cy="34369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13">
            <a:extLst>
              <a:ext uri="{FF2B5EF4-FFF2-40B4-BE49-F238E27FC236}">
                <a16:creationId xmlns:a16="http://schemas.microsoft.com/office/drawing/2014/main" id="{864AC393-275E-FFA6-D7D9-8B38DF08280D}"/>
              </a:ext>
            </a:extLst>
          </p:cNvPr>
          <p:cNvGraphicFramePr>
            <a:graphicFrameLocks noGrp="1"/>
          </p:cNvGraphicFramePr>
          <p:nvPr>
            <p:ph sz="quarter" idx="21"/>
            <p:extLst>
              <p:ext uri="{D42A27DB-BD31-4B8C-83A1-F6EECF244321}">
                <p14:modId xmlns:p14="http://schemas.microsoft.com/office/powerpoint/2010/main" val="3652281787"/>
              </p:ext>
            </p:extLst>
          </p:nvPr>
        </p:nvGraphicFramePr>
        <p:xfrm>
          <a:off x="6430963" y="2438400"/>
          <a:ext cx="5303837" cy="3436938"/>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6">
            <a:extLst>
              <a:ext uri="{FF2B5EF4-FFF2-40B4-BE49-F238E27FC236}">
                <a16:creationId xmlns:a16="http://schemas.microsoft.com/office/drawing/2014/main" id="{CA77EC6D-5587-34A2-08D6-98327D0FC5EA}"/>
              </a:ext>
            </a:extLst>
          </p:cNvPr>
          <p:cNvSpPr txBox="1">
            <a:spLocks/>
          </p:cNvSpPr>
          <p:nvPr/>
        </p:nvSpPr>
        <p:spPr>
          <a:xfrm>
            <a:off x="609600" y="5988052"/>
            <a:ext cx="11176000" cy="264476"/>
          </a:xfrm>
          <a:prstGeom prst="rect">
            <a:avLst/>
          </a:prstGeom>
        </p:spPr>
        <p:txBody>
          <a:bodyPr/>
          <a:lst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a:lstStyle>
          <a:p>
            <a:pPr marL="0" indent="0">
              <a:buNone/>
            </a:pPr>
            <a:r>
              <a:rPr lang="en-US" sz="1000" dirty="0">
                <a:latin typeface="+mj-lt"/>
              </a:rPr>
              <a:t>Source: </a:t>
            </a:r>
            <a:r>
              <a:rPr lang="en-US" sz="1000" dirty="0">
                <a:latin typeface="+mj-lt"/>
                <a:ea typeface="Calibri" panose="020F0502020204030204" pitchFamily="34" charset="0"/>
                <a:cs typeface="Times New Roman" panose="02020603050405020304" pitchFamily="18" charset="0"/>
              </a:rPr>
              <a:t>RGA 2020 Global Life and Health Underwriting Survey. Results from 20 insurance companies from around the world</a:t>
            </a:r>
          </a:p>
        </p:txBody>
      </p:sp>
    </p:spTree>
    <p:extLst>
      <p:ext uri="{BB962C8B-B14F-4D97-AF65-F5344CB8AC3E}">
        <p14:creationId xmlns:p14="http://schemas.microsoft.com/office/powerpoint/2010/main" val="1553565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626AEE-F098-B32E-3B03-C83ABDA554E7}"/>
              </a:ext>
            </a:extLst>
          </p:cNvPr>
          <p:cNvSpPr>
            <a:spLocks noGrp="1"/>
          </p:cNvSpPr>
          <p:nvPr>
            <p:ph type="sldNum" sz="quarter" idx="12"/>
          </p:nvPr>
        </p:nvSpPr>
        <p:spPr/>
        <p:txBody>
          <a:bodyPr/>
          <a:lstStyle/>
          <a:p>
            <a:fld id="{A7D4F30D-40DB-4D14-92A8-71EC94CA5371}" type="slidenum">
              <a:rPr lang="en-US" smtClean="0"/>
              <a:pPr/>
              <a:t>5</a:t>
            </a:fld>
            <a:endParaRPr lang="en-US"/>
          </a:p>
        </p:txBody>
      </p:sp>
      <p:sp>
        <p:nvSpPr>
          <p:cNvPr id="3" name="Title 2">
            <a:extLst>
              <a:ext uri="{FF2B5EF4-FFF2-40B4-BE49-F238E27FC236}">
                <a16:creationId xmlns:a16="http://schemas.microsoft.com/office/drawing/2014/main" id="{FFC108B7-FB25-B34F-9635-719BA3C0F349}"/>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transformación</a:t>
            </a: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605A7931-3E9A-A91B-084C-62631A710608}"/>
              </a:ext>
            </a:extLst>
          </p:cNvPr>
          <p:cNvSpPr>
            <a:spLocks noGrp="1"/>
          </p:cNvSpPr>
          <p:nvPr>
            <p:ph type="body" sz="quarter" idx="13"/>
          </p:nvPr>
        </p:nvSpPr>
        <p:spPr/>
        <p:txBody>
          <a:bodyPr/>
          <a:lstStyle/>
          <a:p>
            <a:r>
              <a:rPr lang="en-US" dirty="0" err="1">
                <a:latin typeface="Arial" panose="020B0604020202020204" pitchFamily="34" charset="0"/>
                <a:cs typeface="Arial" panose="020B0604020202020204" pitchFamily="34" charset="0"/>
              </a:rPr>
              <a:t>Encuesta</a:t>
            </a:r>
            <a:r>
              <a:rPr lang="en-US" dirty="0">
                <a:latin typeface="Arial" panose="020B0604020202020204" pitchFamily="34" charset="0"/>
                <a:cs typeface="Arial" panose="020B0604020202020204" pitchFamily="34" charset="0"/>
              </a:rPr>
              <a:t> Global (RGA) de UW 2020</a:t>
            </a:r>
          </a:p>
          <a:p>
            <a:endParaRPr lang="en-US" dirty="0"/>
          </a:p>
        </p:txBody>
      </p:sp>
      <p:sp>
        <p:nvSpPr>
          <p:cNvPr id="5" name="Text Placeholder 4">
            <a:extLst>
              <a:ext uri="{FF2B5EF4-FFF2-40B4-BE49-F238E27FC236}">
                <a16:creationId xmlns:a16="http://schemas.microsoft.com/office/drawing/2014/main" id="{F1F8506E-E3FD-8169-9B69-D9B3B2B5895B}"/>
              </a:ext>
            </a:extLst>
          </p:cNvPr>
          <p:cNvSpPr>
            <a:spLocks noGrp="1"/>
          </p:cNvSpPr>
          <p:nvPr>
            <p:ph type="body" sz="quarter" idx="15"/>
          </p:nvPr>
        </p:nvSpPr>
        <p:spPr>
          <a:xfrm>
            <a:off x="457200" y="1539718"/>
            <a:ext cx="11274551" cy="420624"/>
          </a:xfrm>
        </p:spPr>
        <p:txBody>
          <a:bodyPr/>
          <a:lstStyle/>
          <a:p>
            <a:r>
              <a:rPr lang="es-MX" dirty="0">
                <a:latin typeface="Arial" panose="020B0604020202020204" pitchFamily="34" charset="0"/>
                <a:cs typeface="Arial" panose="020B0604020202020204" pitchFamily="34" charset="0"/>
              </a:rPr>
              <a:t>Métricas clave para evaluar la Eficiencia de la Suscripción</a:t>
            </a:r>
            <a:endParaRPr lang="en-US" dirty="0">
              <a:latin typeface="Arial" panose="020B0604020202020204" pitchFamily="34" charset="0"/>
              <a:cs typeface="Arial" panose="020B0604020202020204" pitchFamily="34" charset="0"/>
            </a:endParaRPr>
          </a:p>
        </p:txBody>
      </p:sp>
      <p:graphicFrame>
        <p:nvGraphicFramePr>
          <p:cNvPr id="12" name="Content Placeholder 11">
            <a:extLst>
              <a:ext uri="{FF2B5EF4-FFF2-40B4-BE49-F238E27FC236}">
                <a16:creationId xmlns:a16="http://schemas.microsoft.com/office/drawing/2014/main" id="{3E24F878-6211-6D6D-2B88-38C1BAB43CF6}"/>
              </a:ext>
            </a:extLst>
          </p:cNvPr>
          <p:cNvGraphicFramePr>
            <a:graphicFrameLocks noGrp="1"/>
          </p:cNvGraphicFramePr>
          <p:nvPr>
            <p:ph sz="quarter" idx="20"/>
            <p:extLst>
              <p:ext uri="{D42A27DB-BD31-4B8C-83A1-F6EECF244321}">
                <p14:modId xmlns:p14="http://schemas.microsoft.com/office/powerpoint/2010/main" val="3341046524"/>
              </p:ext>
            </p:extLst>
          </p:nvPr>
        </p:nvGraphicFramePr>
        <p:xfrm>
          <a:off x="1333499" y="2148425"/>
          <a:ext cx="9391651" cy="371080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6">
            <a:extLst>
              <a:ext uri="{FF2B5EF4-FFF2-40B4-BE49-F238E27FC236}">
                <a16:creationId xmlns:a16="http://schemas.microsoft.com/office/drawing/2014/main" id="{1CDEC547-14D4-4C60-36EE-D7350FC1D7F4}"/>
              </a:ext>
            </a:extLst>
          </p:cNvPr>
          <p:cNvSpPr txBox="1">
            <a:spLocks/>
          </p:cNvSpPr>
          <p:nvPr/>
        </p:nvSpPr>
        <p:spPr>
          <a:xfrm>
            <a:off x="506474" y="6064769"/>
            <a:ext cx="11176000" cy="264476"/>
          </a:xfrm>
          <a:prstGeom prst="rect">
            <a:avLst/>
          </a:prstGeom>
        </p:spPr>
        <p:txBody>
          <a:bodyPr/>
          <a:lst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a:lstStyle>
          <a:p>
            <a:pPr marL="0" indent="0">
              <a:buNone/>
            </a:pPr>
            <a:r>
              <a:rPr lang="en-US" sz="1000" dirty="0">
                <a:latin typeface="+mj-lt"/>
              </a:rPr>
              <a:t>Source: </a:t>
            </a:r>
            <a:r>
              <a:rPr lang="en-US" sz="1000" dirty="0">
                <a:latin typeface="+mj-lt"/>
                <a:ea typeface="Calibri" panose="020F0502020204030204" pitchFamily="34" charset="0"/>
                <a:cs typeface="Times New Roman" panose="02020603050405020304" pitchFamily="18" charset="0"/>
              </a:rPr>
              <a:t>RGA 2020 Global Life and Health Underwriting Survey. Results from 20 insurance companies from around the world</a:t>
            </a:r>
          </a:p>
        </p:txBody>
      </p:sp>
    </p:spTree>
    <p:extLst>
      <p:ext uri="{BB962C8B-B14F-4D97-AF65-F5344CB8AC3E}">
        <p14:creationId xmlns:p14="http://schemas.microsoft.com/office/powerpoint/2010/main" val="402248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EC6862-F512-341B-C624-C2E3358E8522}"/>
              </a:ext>
            </a:extLst>
          </p:cNvPr>
          <p:cNvSpPr>
            <a:spLocks noGrp="1"/>
          </p:cNvSpPr>
          <p:nvPr>
            <p:ph type="sldNum" sz="quarter" idx="12"/>
          </p:nvPr>
        </p:nvSpPr>
        <p:spPr/>
        <p:txBody>
          <a:bodyPr/>
          <a:lstStyle/>
          <a:p>
            <a:fld id="{5E8AEAB1-F029-41BB-8FE3-3D1633B1B83B}" type="slidenum">
              <a:rPr lang="en-US" smtClean="0"/>
              <a:t>6</a:t>
            </a:fld>
            <a:endParaRPr lang="en-US"/>
          </a:p>
        </p:txBody>
      </p:sp>
      <p:sp>
        <p:nvSpPr>
          <p:cNvPr id="3" name="Title 2">
            <a:extLst>
              <a:ext uri="{FF2B5EF4-FFF2-40B4-BE49-F238E27FC236}">
                <a16:creationId xmlns:a16="http://schemas.microsoft.com/office/drawing/2014/main" id="{656992A7-3FE5-84D6-C6F1-CA81F85E707A}"/>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transformación</a:t>
            </a:r>
            <a:endParaRPr lang="en-US" dirty="0">
              <a:latin typeface="Arial" panose="020B0604020202020204" pitchFamily="34" charset="0"/>
              <a:cs typeface="Arial" panose="020B0604020202020204" pitchFamily="34" charset="0"/>
            </a:endParaRPr>
          </a:p>
        </p:txBody>
      </p:sp>
      <p:graphicFrame>
        <p:nvGraphicFramePr>
          <p:cNvPr id="7" name="Content Placeholder 6">
            <a:extLst>
              <a:ext uri="{FF2B5EF4-FFF2-40B4-BE49-F238E27FC236}">
                <a16:creationId xmlns:a16="http://schemas.microsoft.com/office/drawing/2014/main" id="{FE437987-5C88-ADAA-C039-589197C9E5D1}"/>
              </a:ext>
            </a:extLst>
          </p:cNvPr>
          <p:cNvGraphicFramePr>
            <a:graphicFrameLocks noGrp="1"/>
          </p:cNvGraphicFramePr>
          <p:nvPr>
            <p:ph idx="1"/>
            <p:extLst>
              <p:ext uri="{D42A27DB-BD31-4B8C-83A1-F6EECF244321}">
                <p14:modId xmlns:p14="http://schemas.microsoft.com/office/powerpoint/2010/main" val="4028481755"/>
              </p:ext>
            </p:extLst>
          </p:nvPr>
        </p:nvGraphicFramePr>
        <p:xfrm>
          <a:off x="455245" y="1905381"/>
          <a:ext cx="11274425" cy="40290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4">
            <a:extLst>
              <a:ext uri="{FF2B5EF4-FFF2-40B4-BE49-F238E27FC236}">
                <a16:creationId xmlns:a16="http://schemas.microsoft.com/office/drawing/2014/main" id="{F7D98FB9-116D-7DE4-2AC8-1E06FA06AD89}"/>
              </a:ext>
            </a:extLst>
          </p:cNvPr>
          <p:cNvSpPr txBox="1">
            <a:spLocks/>
          </p:cNvSpPr>
          <p:nvPr/>
        </p:nvSpPr>
        <p:spPr>
          <a:xfrm>
            <a:off x="455245" y="1350645"/>
            <a:ext cx="11274551" cy="420624"/>
          </a:xfrm>
          <a:prstGeom prst="rect">
            <a:avLst/>
          </a:prstGeom>
        </p:spPr>
        <p:txBody>
          <a:bodyPr/>
          <a:lst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a:lstStyle>
          <a:p>
            <a:pPr marL="0" indent="0">
              <a:buNone/>
            </a:pPr>
            <a:r>
              <a:rPr lang="es-MX" dirty="0">
                <a:solidFill>
                  <a:schemeClr val="accent2"/>
                </a:solidFill>
                <a:latin typeface="Arial" panose="020B0604020202020204" pitchFamily="34" charset="0"/>
                <a:cs typeface="Arial" panose="020B0604020202020204" pitchFamily="34" charset="0"/>
              </a:rPr>
              <a:t>Métricas clave para evaluar la Eficiencia de la Suscripción</a:t>
            </a:r>
          </a:p>
        </p:txBody>
      </p:sp>
      <p:sp>
        <p:nvSpPr>
          <p:cNvPr id="9" name="Text Placeholder 3">
            <a:extLst>
              <a:ext uri="{FF2B5EF4-FFF2-40B4-BE49-F238E27FC236}">
                <a16:creationId xmlns:a16="http://schemas.microsoft.com/office/drawing/2014/main" id="{77EB33B6-71B4-E610-D678-D39E17BB2B3E}"/>
              </a:ext>
            </a:extLst>
          </p:cNvPr>
          <p:cNvSpPr txBox="1">
            <a:spLocks/>
          </p:cNvSpPr>
          <p:nvPr/>
        </p:nvSpPr>
        <p:spPr>
          <a:xfrm>
            <a:off x="380999" y="934293"/>
            <a:ext cx="11277602" cy="416352"/>
          </a:xfrm>
          <a:prstGeom prst="rect">
            <a:avLst/>
          </a:prstGeom>
        </p:spPr>
        <p:txBody>
          <a:bodyPr/>
          <a:lst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a:lstStyle>
          <a:p>
            <a:pPr marL="0" indent="0">
              <a:spcBef>
                <a:spcPts val="0"/>
              </a:spcBef>
              <a:buNone/>
            </a:pPr>
            <a:r>
              <a:rPr lang="en-US" sz="2000" dirty="0" err="1">
                <a:solidFill>
                  <a:schemeClr val="accent3">
                    <a:lumMod val="75000"/>
                  </a:schemeClr>
                </a:solidFill>
                <a:latin typeface="Arial" panose="020B0604020202020204" pitchFamily="34" charset="0"/>
                <a:cs typeface="Arial" panose="020B0604020202020204" pitchFamily="34" charset="0"/>
              </a:rPr>
              <a:t>Encuesta</a:t>
            </a:r>
            <a:r>
              <a:rPr lang="en-US" sz="2000" dirty="0">
                <a:solidFill>
                  <a:schemeClr val="accent3">
                    <a:lumMod val="75000"/>
                  </a:schemeClr>
                </a:solidFill>
                <a:latin typeface="Arial" panose="020B0604020202020204" pitchFamily="34" charset="0"/>
                <a:cs typeface="Arial" panose="020B0604020202020204" pitchFamily="34" charset="0"/>
              </a:rPr>
              <a:t> Global (RGA) de UW 2020</a:t>
            </a:r>
          </a:p>
          <a:p>
            <a:pPr marL="0" indent="0">
              <a:buNone/>
            </a:pPr>
            <a:endParaRPr lang="en-US" dirty="0"/>
          </a:p>
        </p:txBody>
      </p:sp>
      <p:sp>
        <p:nvSpPr>
          <p:cNvPr id="10" name="Text Placeholder 6">
            <a:extLst>
              <a:ext uri="{FF2B5EF4-FFF2-40B4-BE49-F238E27FC236}">
                <a16:creationId xmlns:a16="http://schemas.microsoft.com/office/drawing/2014/main" id="{0689DDCD-2B7C-11C0-B0FB-9BBA5428B6C9}"/>
              </a:ext>
            </a:extLst>
          </p:cNvPr>
          <p:cNvSpPr txBox="1">
            <a:spLocks/>
          </p:cNvSpPr>
          <p:nvPr/>
        </p:nvSpPr>
        <p:spPr>
          <a:xfrm>
            <a:off x="553670" y="6012530"/>
            <a:ext cx="11176000" cy="264476"/>
          </a:xfrm>
          <a:prstGeom prst="rect">
            <a:avLst/>
          </a:prstGeom>
        </p:spPr>
        <p:txBody>
          <a:bodyPr/>
          <a:lst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a:lstStyle>
          <a:p>
            <a:pPr marL="0" indent="0">
              <a:buNone/>
            </a:pPr>
            <a:r>
              <a:rPr lang="en-US" sz="1000" dirty="0">
                <a:latin typeface="+mj-lt"/>
              </a:rPr>
              <a:t>Source: </a:t>
            </a:r>
            <a:r>
              <a:rPr lang="en-US" sz="1000" dirty="0">
                <a:latin typeface="+mj-lt"/>
                <a:ea typeface="Calibri" panose="020F0502020204030204" pitchFamily="34" charset="0"/>
                <a:cs typeface="Times New Roman" panose="02020603050405020304" pitchFamily="18" charset="0"/>
              </a:rPr>
              <a:t>RGA 2020 Global Life and Health Underwriting Survey. Results from 20 insurance companies from around the world</a:t>
            </a:r>
          </a:p>
        </p:txBody>
      </p:sp>
    </p:spTree>
    <p:extLst>
      <p:ext uri="{BB962C8B-B14F-4D97-AF65-F5344CB8AC3E}">
        <p14:creationId xmlns:p14="http://schemas.microsoft.com/office/powerpoint/2010/main" val="92154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345E64-A8F2-CDA4-F1B7-38946472AEB9}"/>
              </a:ext>
            </a:extLst>
          </p:cNvPr>
          <p:cNvSpPr>
            <a:spLocks noGrp="1"/>
          </p:cNvSpPr>
          <p:nvPr>
            <p:ph type="sldNum" sz="quarter" idx="12"/>
          </p:nvPr>
        </p:nvSpPr>
        <p:spPr/>
        <p:txBody>
          <a:bodyPr/>
          <a:lstStyle/>
          <a:p>
            <a:fld id="{A7D4F30D-40DB-4D14-92A8-71EC94CA5371}" type="slidenum">
              <a:rPr lang="en-US" smtClean="0"/>
              <a:pPr/>
              <a:t>7</a:t>
            </a:fld>
            <a:endParaRPr lang="en-US"/>
          </a:p>
        </p:txBody>
      </p:sp>
      <p:sp>
        <p:nvSpPr>
          <p:cNvPr id="3" name="Title 2">
            <a:extLst>
              <a:ext uri="{FF2B5EF4-FFF2-40B4-BE49-F238E27FC236}">
                <a16:creationId xmlns:a16="http://schemas.microsoft.com/office/drawing/2014/main" id="{13C6586D-7D01-7A11-3D38-60F6B0E7BC16}"/>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transformación</a:t>
            </a: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18841FF-4B2F-1739-86C3-97D89CCD2890}"/>
              </a:ext>
            </a:extLst>
          </p:cNvPr>
          <p:cNvSpPr>
            <a:spLocks noGrp="1"/>
          </p:cNvSpPr>
          <p:nvPr>
            <p:ph type="body" sz="quarter" idx="13"/>
          </p:nvPr>
        </p:nvSpPr>
        <p:spPr/>
        <p:txBody>
          <a:bodyPr/>
          <a:lstStyle/>
          <a:p>
            <a:pPr marL="0" indent="0">
              <a:spcBef>
                <a:spcPts val="0"/>
              </a:spcBef>
              <a:buNone/>
            </a:pPr>
            <a:r>
              <a:rPr lang="en-US" sz="2000" dirty="0" err="1">
                <a:solidFill>
                  <a:schemeClr val="accent3">
                    <a:lumMod val="75000"/>
                  </a:schemeClr>
                </a:solidFill>
                <a:latin typeface="Arial" panose="020B0604020202020204" pitchFamily="34" charset="0"/>
                <a:cs typeface="Arial" panose="020B0604020202020204" pitchFamily="34" charset="0"/>
              </a:rPr>
              <a:t>Encuesta</a:t>
            </a:r>
            <a:r>
              <a:rPr lang="en-US" sz="2000" dirty="0">
                <a:solidFill>
                  <a:schemeClr val="accent3">
                    <a:lumMod val="75000"/>
                  </a:schemeClr>
                </a:solidFill>
                <a:latin typeface="Arial" panose="020B0604020202020204" pitchFamily="34" charset="0"/>
                <a:cs typeface="Arial" panose="020B0604020202020204" pitchFamily="34" charset="0"/>
              </a:rPr>
              <a:t> Global (RGA) de UW 2020</a:t>
            </a:r>
          </a:p>
          <a:p>
            <a:endParaRPr lang="en-US" dirty="0"/>
          </a:p>
        </p:txBody>
      </p:sp>
      <p:sp>
        <p:nvSpPr>
          <p:cNvPr id="5" name="Text Placeholder 4">
            <a:extLst>
              <a:ext uri="{FF2B5EF4-FFF2-40B4-BE49-F238E27FC236}">
                <a16:creationId xmlns:a16="http://schemas.microsoft.com/office/drawing/2014/main" id="{E746F535-EC66-CBDF-537F-7C8502687505}"/>
              </a:ext>
            </a:extLst>
          </p:cNvPr>
          <p:cNvSpPr>
            <a:spLocks noGrp="1"/>
          </p:cNvSpPr>
          <p:nvPr>
            <p:ph type="body" sz="quarter" idx="15"/>
          </p:nvPr>
        </p:nvSpPr>
        <p:spPr>
          <a:xfrm>
            <a:off x="455245" y="1637538"/>
            <a:ext cx="5303520" cy="420624"/>
          </a:xfrm>
        </p:spPr>
        <p:txBody>
          <a:bodyPr/>
          <a:lstStyle/>
          <a:p>
            <a:r>
              <a:rPr lang="en-US" sz="2000" dirty="0" err="1">
                <a:latin typeface="Arial" panose="020B0604020202020204" pitchFamily="34" charset="0"/>
                <a:cs typeface="Arial" panose="020B0604020202020204" pitchFamily="34" charset="0"/>
              </a:rPr>
              <a:t>Proporción</a:t>
            </a:r>
            <a:r>
              <a:rPr lang="en-US" sz="2000" dirty="0">
                <a:latin typeface="Arial" panose="020B0604020202020204" pitchFamily="34" charset="0"/>
                <a:cs typeface="Arial" panose="020B0604020202020204" pitchFamily="34" charset="0"/>
              </a:rPr>
              <a:t> de nuevo </a:t>
            </a:r>
            <a:r>
              <a:rPr lang="en-US" sz="2000" dirty="0" err="1">
                <a:latin typeface="Arial" panose="020B0604020202020204" pitchFamily="34" charset="0"/>
                <a:cs typeface="Arial" panose="020B0604020202020204" pitchFamily="34" charset="0"/>
              </a:rPr>
              <a:t>negocio</a:t>
            </a:r>
            <a:r>
              <a:rPr lang="en-US" sz="2000" dirty="0">
                <a:latin typeface="Arial" panose="020B0604020202020204" pitchFamily="34" charset="0"/>
                <a:cs typeface="Arial" panose="020B0604020202020204" pitchFamily="34" charset="0"/>
              </a:rPr>
              <a:t> que se </a:t>
            </a:r>
            <a:r>
              <a:rPr lang="en-US" sz="2000" dirty="0" err="1">
                <a:latin typeface="Arial" panose="020B0604020202020204" pitchFamily="34" charset="0"/>
                <a:cs typeface="Arial" panose="020B0604020202020204" pitchFamily="34" charset="0"/>
              </a:rPr>
              <a:t>suscribirá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totalidad</a:t>
            </a:r>
            <a:r>
              <a:rPr lang="en-US" sz="2000" dirty="0">
                <a:latin typeface="Arial" panose="020B0604020202020204" pitchFamily="34" charset="0"/>
                <a:cs typeface="Arial" panose="020B0604020202020204" pitchFamily="34" charset="0"/>
              </a:rPr>
              <a:t> (3-5 </a:t>
            </a:r>
            <a:r>
              <a:rPr lang="en-US" sz="2000" dirty="0" err="1">
                <a:latin typeface="Arial" panose="020B0604020202020204" pitchFamily="34" charset="0"/>
                <a:cs typeface="Arial" panose="020B0604020202020204" pitchFamily="34" charset="0"/>
              </a:rPr>
              <a:t>años</a:t>
            </a:r>
            <a:r>
              <a:rPr lang="en-US" sz="2000" dirty="0">
                <a:latin typeface="Arial" panose="020B0604020202020204" pitchFamily="34" charset="0"/>
                <a:cs typeface="Arial" panose="020B0604020202020204" pitchFamily="34" charset="0"/>
              </a:rPr>
              <a:t>)</a:t>
            </a:r>
          </a:p>
        </p:txBody>
      </p:sp>
      <p:graphicFrame>
        <p:nvGraphicFramePr>
          <p:cNvPr id="11" name="Content Placeholder 10">
            <a:extLst>
              <a:ext uri="{FF2B5EF4-FFF2-40B4-BE49-F238E27FC236}">
                <a16:creationId xmlns:a16="http://schemas.microsoft.com/office/drawing/2014/main" id="{581DC453-BEBF-6E92-528F-72D9AD2E57A3}"/>
              </a:ext>
            </a:extLst>
          </p:cNvPr>
          <p:cNvGraphicFramePr>
            <a:graphicFrameLocks noGrp="1"/>
          </p:cNvGraphicFramePr>
          <p:nvPr>
            <p:ph sz="quarter" idx="20"/>
            <p:extLst>
              <p:ext uri="{D42A27DB-BD31-4B8C-83A1-F6EECF244321}">
                <p14:modId xmlns:p14="http://schemas.microsoft.com/office/powerpoint/2010/main" val="1949094718"/>
              </p:ext>
            </p:extLst>
          </p:nvPr>
        </p:nvGraphicFramePr>
        <p:xfrm>
          <a:off x="457200" y="2438400"/>
          <a:ext cx="5303838" cy="34369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C061D368-8C51-F246-FB39-A65FC1EDC8CA}"/>
              </a:ext>
            </a:extLst>
          </p:cNvPr>
          <p:cNvSpPr>
            <a:spLocks noGrp="1"/>
          </p:cNvSpPr>
          <p:nvPr>
            <p:ph type="body" sz="quarter" idx="17"/>
          </p:nvPr>
        </p:nvSpPr>
        <p:spPr/>
        <p:txBody>
          <a:bodyPr/>
          <a:lstStyle/>
          <a:p>
            <a:r>
              <a:rPr lang="es-MX" sz="2000" dirty="0">
                <a:latin typeface="Arial" panose="020B0604020202020204" pitchFamily="34" charset="0"/>
                <a:cs typeface="Arial" panose="020B0604020202020204" pitchFamily="34" charset="0"/>
              </a:rPr>
              <a:t>Factores que contribuyen al cambio</a:t>
            </a:r>
            <a:endParaRPr lang="en-US" sz="2000" dirty="0">
              <a:latin typeface="Arial" panose="020B0604020202020204" pitchFamily="34" charset="0"/>
              <a:cs typeface="Arial" panose="020B0604020202020204" pitchFamily="34" charset="0"/>
            </a:endParaRPr>
          </a:p>
        </p:txBody>
      </p:sp>
      <p:graphicFrame>
        <p:nvGraphicFramePr>
          <p:cNvPr id="15" name="Content Placeholder 14">
            <a:extLst>
              <a:ext uri="{FF2B5EF4-FFF2-40B4-BE49-F238E27FC236}">
                <a16:creationId xmlns:a16="http://schemas.microsoft.com/office/drawing/2014/main" id="{E610D30A-CBFB-C149-9A6D-E2F88EC512D0}"/>
              </a:ext>
            </a:extLst>
          </p:cNvPr>
          <p:cNvGraphicFramePr>
            <a:graphicFrameLocks noGrp="1"/>
          </p:cNvGraphicFramePr>
          <p:nvPr>
            <p:ph sz="quarter" idx="21"/>
            <p:extLst>
              <p:ext uri="{D42A27DB-BD31-4B8C-83A1-F6EECF244321}">
                <p14:modId xmlns:p14="http://schemas.microsoft.com/office/powerpoint/2010/main" val="2102786534"/>
              </p:ext>
            </p:extLst>
          </p:nvPr>
        </p:nvGraphicFramePr>
        <p:xfrm>
          <a:off x="6430963" y="2438400"/>
          <a:ext cx="5303837" cy="343693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6">
            <a:extLst>
              <a:ext uri="{FF2B5EF4-FFF2-40B4-BE49-F238E27FC236}">
                <a16:creationId xmlns:a16="http://schemas.microsoft.com/office/drawing/2014/main" id="{538AE3E5-3BA9-5FB5-8150-4FAC32D654AF}"/>
              </a:ext>
            </a:extLst>
          </p:cNvPr>
          <p:cNvSpPr txBox="1">
            <a:spLocks/>
          </p:cNvSpPr>
          <p:nvPr/>
        </p:nvSpPr>
        <p:spPr>
          <a:xfrm>
            <a:off x="553670" y="6012530"/>
            <a:ext cx="11176000" cy="264476"/>
          </a:xfrm>
          <a:prstGeom prst="rect">
            <a:avLst/>
          </a:prstGeom>
        </p:spPr>
        <p:txBody>
          <a:bodyPr/>
          <a:lst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a:lstStyle>
          <a:p>
            <a:pPr marL="0" indent="0">
              <a:buNone/>
            </a:pPr>
            <a:r>
              <a:rPr lang="en-US" sz="1000" dirty="0">
                <a:latin typeface="+mj-lt"/>
              </a:rPr>
              <a:t>Source: </a:t>
            </a:r>
            <a:r>
              <a:rPr lang="en-US" sz="1000" dirty="0">
                <a:latin typeface="+mj-lt"/>
                <a:ea typeface="Calibri" panose="020F0502020204030204" pitchFamily="34" charset="0"/>
                <a:cs typeface="Times New Roman" panose="02020603050405020304" pitchFamily="18" charset="0"/>
              </a:rPr>
              <a:t>RGA 2020 Global Life and Health Underwriting Survey. Results from 20 insurance companies from around the world</a:t>
            </a:r>
          </a:p>
        </p:txBody>
      </p:sp>
    </p:spTree>
    <p:extLst>
      <p:ext uri="{BB962C8B-B14F-4D97-AF65-F5344CB8AC3E}">
        <p14:creationId xmlns:p14="http://schemas.microsoft.com/office/powerpoint/2010/main" val="2955715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626AEE-F098-B32E-3B03-C83ABDA554E7}"/>
              </a:ext>
            </a:extLst>
          </p:cNvPr>
          <p:cNvSpPr>
            <a:spLocks noGrp="1"/>
          </p:cNvSpPr>
          <p:nvPr>
            <p:ph type="sldNum" sz="quarter" idx="12"/>
          </p:nvPr>
        </p:nvSpPr>
        <p:spPr/>
        <p:txBody>
          <a:bodyPr/>
          <a:lstStyle/>
          <a:p>
            <a:fld id="{A7D4F30D-40DB-4D14-92A8-71EC94CA5371}" type="slidenum">
              <a:rPr lang="en-US" smtClean="0"/>
              <a:pPr/>
              <a:t>8</a:t>
            </a:fld>
            <a:endParaRPr lang="en-US"/>
          </a:p>
        </p:txBody>
      </p:sp>
      <p:sp>
        <p:nvSpPr>
          <p:cNvPr id="3" name="Title 2">
            <a:extLst>
              <a:ext uri="{FF2B5EF4-FFF2-40B4-BE49-F238E27FC236}">
                <a16:creationId xmlns:a16="http://schemas.microsoft.com/office/drawing/2014/main" id="{FFC108B7-FB25-B34F-9635-719BA3C0F349}"/>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transformación</a:t>
            </a: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605A7931-3E9A-A91B-084C-62631A710608}"/>
              </a:ext>
            </a:extLst>
          </p:cNvPr>
          <p:cNvSpPr>
            <a:spLocks noGrp="1"/>
          </p:cNvSpPr>
          <p:nvPr>
            <p:ph type="body" sz="quarter" idx="13"/>
          </p:nvPr>
        </p:nvSpPr>
        <p:spPr/>
        <p:txBody>
          <a:bodyPr/>
          <a:lstStyle/>
          <a:p>
            <a:pPr marL="0" indent="0">
              <a:spcBef>
                <a:spcPts val="0"/>
              </a:spcBef>
              <a:buNone/>
            </a:pPr>
            <a:r>
              <a:rPr lang="en-US" sz="2000" dirty="0" err="1">
                <a:solidFill>
                  <a:schemeClr val="accent3">
                    <a:lumMod val="75000"/>
                  </a:schemeClr>
                </a:solidFill>
                <a:latin typeface="Arial" panose="020B0604020202020204" pitchFamily="34" charset="0"/>
                <a:cs typeface="Arial" panose="020B0604020202020204" pitchFamily="34" charset="0"/>
              </a:rPr>
              <a:t>Encuesta</a:t>
            </a:r>
            <a:r>
              <a:rPr lang="en-US" sz="2000" dirty="0">
                <a:solidFill>
                  <a:schemeClr val="accent3">
                    <a:lumMod val="75000"/>
                  </a:schemeClr>
                </a:solidFill>
                <a:latin typeface="Arial" panose="020B0604020202020204" pitchFamily="34" charset="0"/>
                <a:cs typeface="Arial" panose="020B0604020202020204" pitchFamily="34" charset="0"/>
              </a:rPr>
              <a:t> Global (RGA) de UW 2020</a:t>
            </a:r>
          </a:p>
          <a:p>
            <a:endParaRPr lang="en-US" dirty="0"/>
          </a:p>
        </p:txBody>
      </p:sp>
      <p:sp>
        <p:nvSpPr>
          <p:cNvPr id="5" name="Text Placeholder 4">
            <a:extLst>
              <a:ext uri="{FF2B5EF4-FFF2-40B4-BE49-F238E27FC236}">
                <a16:creationId xmlns:a16="http://schemas.microsoft.com/office/drawing/2014/main" id="{F1F8506E-E3FD-8169-9B69-D9B3B2B5895B}"/>
              </a:ext>
            </a:extLst>
          </p:cNvPr>
          <p:cNvSpPr>
            <a:spLocks noGrp="1"/>
          </p:cNvSpPr>
          <p:nvPr>
            <p:ph type="body" sz="quarter" idx="15"/>
          </p:nvPr>
        </p:nvSpPr>
        <p:spPr>
          <a:xfrm>
            <a:off x="457200" y="1539718"/>
            <a:ext cx="11274551" cy="420624"/>
          </a:xfrm>
        </p:spPr>
        <p:txBody>
          <a:bodyPr/>
          <a:lstStyle/>
          <a:p>
            <a:r>
              <a:rPr lang="es-MX" sz="2000" dirty="0">
                <a:latin typeface="Arial" panose="020B0604020202020204" pitchFamily="34" charset="0"/>
                <a:cs typeface="Arial" panose="020B0604020202020204" pitchFamily="34" charset="0"/>
              </a:rPr>
              <a:t>Los</a:t>
            </a:r>
            <a:r>
              <a:rPr lang="es-MX" dirty="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atributos más importantes de los sistemas </a:t>
            </a:r>
            <a:r>
              <a:rPr lang="es-MX" sz="2000" dirty="0" err="1">
                <a:latin typeface="Arial" panose="020B0604020202020204" pitchFamily="34" charset="0"/>
                <a:cs typeface="Arial" panose="020B0604020202020204" pitchFamily="34" charset="0"/>
              </a:rPr>
              <a:t>eUW</a:t>
            </a:r>
            <a:r>
              <a:rPr lang="es-MX" sz="2000" dirty="0">
                <a:latin typeface="Arial" panose="020B0604020202020204" pitchFamily="34" charset="0"/>
                <a:cs typeface="Arial" panose="020B0604020202020204" pitchFamily="34" charset="0"/>
              </a:rPr>
              <a:t> impulsarán el crecimiento futuro</a:t>
            </a:r>
            <a:endParaRPr lang="en-US" dirty="0">
              <a:latin typeface="Arial" panose="020B0604020202020204" pitchFamily="34" charset="0"/>
              <a:cs typeface="Arial" panose="020B0604020202020204" pitchFamily="34" charset="0"/>
            </a:endParaRPr>
          </a:p>
        </p:txBody>
      </p:sp>
      <p:graphicFrame>
        <p:nvGraphicFramePr>
          <p:cNvPr id="12" name="Content Placeholder 11">
            <a:extLst>
              <a:ext uri="{FF2B5EF4-FFF2-40B4-BE49-F238E27FC236}">
                <a16:creationId xmlns:a16="http://schemas.microsoft.com/office/drawing/2014/main" id="{3E24F878-6211-6D6D-2B88-38C1BAB43CF6}"/>
              </a:ext>
            </a:extLst>
          </p:cNvPr>
          <p:cNvGraphicFramePr>
            <a:graphicFrameLocks noGrp="1"/>
          </p:cNvGraphicFramePr>
          <p:nvPr>
            <p:ph sz="quarter" idx="20"/>
            <p:extLst>
              <p:ext uri="{D42A27DB-BD31-4B8C-83A1-F6EECF244321}">
                <p14:modId xmlns:p14="http://schemas.microsoft.com/office/powerpoint/2010/main" val="3951418463"/>
              </p:ext>
            </p:extLst>
          </p:nvPr>
        </p:nvGraphicFramePr>
        <p:xfrm>
          <a:off x="1333499" y="2148425"/>
          <a:ext cx="9391651" cy="371080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6">
            <a:extLst>
              <a:ext uri="{FF2B5EF4-FFF2-40B4-BE49-F238E27FC236}">
                <a16:creationId xmlns:a16="http://schemas.microsoft.com/office/drawing/2014/main" id="{1CDEC547-14D4-4C60-36EE-D7350FC1D7F4}"/>
              </a:ext>
            </a:extLst>
          </p:cNvPr>
          <p:cNvSpPr txBox="1">
            <a:spLocks/>
          </p:cNvSpPr>
          <p:nvPr/>
        </p:nvSpPr>
        <p:spPr>
          <a:xfrm>
            <a:off x="506474" y="6064769"/>
            <a:ext cx="11176000" cy="264476"/>
          </a:xfrm>
          <a:prstGeom prst="rect">
            <a:avLst/>
          </a:prstGeom>
        </p:spPr>
        <p:txBody>
          <a:bodyPr/>
          <a:lst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a:lstStyle>
          <a:p>
            <a:pPr marL="0" indent="0">
              <a:buNone/>
            </a:pPr>
            <a:r>
              <a:rPr lang="en-US" sz="1000" dirty="0">
                <a:latin typeface="+mj-lt"/>
              </a:rPr>
              <a:t>Source: </a:t>
            </a:r>
            <a:r>
              <a:rPr lang="en-US" sz="1000" dirty="0">
                <a:latin typeface="+mj-lt"/>
                <a:ea typeface="Calibri" panose="020F0502020204030204" pitchFamily="34" charset="0"/>
                <a:cs typeface="Times New Roman" panose="02020603050405020304" pitchFamily="18" charset="0"/>
              </a:rPr>
              <a:t>RGA 2020 Global Life and Health Underwriting Survey. Results from 20 insurance companies from around the world</a:t>
            </a:r>
          </a:p>
        </p:txBody>
      </p:sp>
    </p:spTree>
    <p:extLst>
      <p:ext uri="{BB962C8B-B14F-4D97-AF65-F5344CB8AC3E}">
        <p14:creationId xmlns:p14="http://schemas.microsoft.com/office/powerpoint/2010/main" val="2134435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5461B3-629E-74AA-2864-D7CAFF7CA2E8}"/>
              </a:ext>
            </a:extLst>
          </p:cNvPr>
          <p:cNvSpPr>
            <a:spLocks noGrp="1"/>
          </p:cNvSpPr>
          <p:nvPr>
            <p:ph type="sldNum" sz="quarter" idx="12"/>
          </p:nvPr>
        </p:nvSpPr>
        <p:spPr>
          <a:xfrm>
            <a:off x="455245" y="6355080"/>
            <a:ext cx="381001" cy="151613"/>
          </a:xfrm>
        </p:spPr>
        <p:txBody>
          <a:bodyPr anchor="b">
            <a:normAutofit/>
          </a:bodyPr>
          <a:lstStyle/>
          <a:p>
            <a:pPr>
              <a:spcAft>
                <a:spcPts val="600"/>
              </a:spcAft>
            </a:pPr>
            <a:fld id="{A7D4F30D-40DB-4D14-92A8-71EC94CA5371}" type="slidenum">
              <a:rPr lang="en-US" smtClean="0"/>
              <a:pPr>
                <a:spcAft>
                  <a:spcPts val="600"/>
                </a:spcAft>
              </a:pPr>
              <a:t>9</a:t>
            </a:fld>
            <a:endParaRPr lang="en-US"/>
          </a:p>
        </p:txBody>
      </p:sp>
      <p:sp>
        <p:nvSpPr>
          <p:cNvPr id="3" name="Title 2">
            <a:extLst>
              <a:ext uri="{FF2B5EF4-FFF2-40B4-BE49-F238E27FC236}">
                <a16:creationId xmlns:a16="http://schemas.microsoft.com/office/drawing/2014/main" id="{A8B5E4E1-BDA9-9131-3268-1B4B0C2BE1F9}"/>
              </a:ext>
            </a:extLst>
          </p:cNvPr>
          <p:cNvSpPr>
            <a:spLocks noGrp="1"/>
          </p:cNvSpPr>
          <p:nvPr>
            <p:ph type="title"/>
          </p:nvPr>
        </p:nvSpPr>
        <p:spPr>
          <a:xfrm>
            <a:off x="457199" y="454495"/>
            <a:ext cx="7098031" cy="536106"/>
          </a:xfrm>
        </p:spPr>
        <p:txBody>
          <a:bodyPr anchor="t">
            <a:normAutofit/>
          </a:bodyPr>
          <a:lstStyle/>
          <a:p>
            <a:r>
              <a:rPr lang="en-US" dirty="0" err="1">
                <a:latin typeface="Arial" panose="020B0604020202020204" pitchFamily="34" charset="0"/>
                <a:cs typeface="Arial" panose="020B0604020202020204" pitchFamily="34" charset="0"/>
              </a:rPr>
              <a:t>Suscripción</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transformación</a:t>
            </a: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A1FFE806-D333-DA21-BA24-52FACA3415CD}"/>
              </a:ext>
            </a:extLst>
          </p:cNvPr>
          <p:cNvSpPr>
            <a:spLocks noGrp="1"/>
          </p:cNvSpPr>
          <p:nvPr>
            <p:ph type="body" sz="quarter" idx="15"/>
          </p:nvPr>
        </p:nvSpPr>
        <p:spPr>
          <a:xfrm>
            <a:off x="457199" y="998773"/>
            <a:ext cx="7098031" cy="416352"/>
          </a:xfrm>
        </p:spPr>
        <p:txBody>
          <a:bodyPr>
            <a:normAutofit/>
          </a:bodyPr>
          <a:lstStyle/>
          <a:p>
            <a:pPr>
              <a:spcAft>
                <a:spcPts val="600"/>
              </a:spcAft>
            </a:pPr>
            <a:r>
              <a:rPr lang="es-MX" dirty="0">
                <a:latin typeface="Arial" panose="020B0604020202020204" pitchFamily="34" charset="0"/>
                <a:cs typeface="Arial" panose="020B0604020202020204" pitchFamily="34" charset="0"/>
              </a:rPr>
              <a:t>Mensajes clave de la Encuesta Global UW 2020 de RGA </a:t>
            </a:r>
            <a:endParaRPr lang="en-US" dirty="0">
              <a:latin typeface="Arial" panose="020B0604020202020204" pitchFamily="34" charset="0"/>
              <a:cs typeface="Arial" panose="020B0604020202020204" pitchFamily="34" charset="0"/>
            </a:endParaRPr>
          </a:p>
        </p:txBody>
      </p:sp>
      <p:sp>
        <p:nvSpPr>
          <p:cNvPr id="14" name="Content Placeholder 4">
            <a:extLst>
              <a:ext uri="{FF2B5EF4-FFF2-40B4-BE49-F238E27FC236}">
                <a16:creationId xmlns:a16="http://schemas.microsoft.com/office/drawing/2014/main" id="{450566C5-1EC3-F021-68DD-37B2D61E8F4B}"/>
              </a:ext>
            </a:extLst>
          </p:cNvPr>
          <p:cNvSpPr>
            <a:spLocks noGrp="1"/>
          </p:cNvSpPr>
          <p:nvPr>
            <p:ph sz="quarter" idx="14"/>
          </p:nvPr>
        </p:nvSpPr>
        <p:spPr>
          <a:xfrm>
            <a:off x="455613" y="1828800"/>
            <a:ext cx="4932362" cy="4038600"/>
          </a:xfrm>
        </p:spPr>
        <p:txBody>
          <a:bodyPr/>
          <a:lstStyle/>
          <a:p>
            <a:r>
              <a:rPr lang="es-MX" sz="2000" dirty="0">
                <a:latin typeface="Arial" panose="020B0604020202020204" pitchFamily="34" charset="0"/>
                <a:cs typeface="Arial" panose="020B0604020202020204" pitchFamily="34" charset="0"/>
              </a:rPr>
              <a:t>Suscripción Electrónica es clave para la transformación del proceso de Suscripción.</a:t>
            </a:r>
          </a:p>
          <a:p>
            <a:r>
              <a:rPr lang="es-MX" sz="2000" dirty="0">
                <a:latin typeface="Arial" panose="020B0604020202020204" pitchFamily="34" charset="0"/>
                <a:cs typeface="Arial" panose="020B0604020202020204" pitchFamily="34" charset="0"/>
              </a:rPr>
              <a:t>Suscripción Electrónica  mejora la experiencia del cliente y la rapidez de las decisiones.</a:t>
            </a:r>
          </a:p>
          <a:p>
            <a:r>
              <a:rPr lang="es-MX" sz="2000" dirty="0">
                <a:latin typeface="Arial" panose="020B0604020202020204" pitchFamily="34" charset="0"/>
                <a:cs typeface="Arial" panose="020B0604020202020204" pitchFamily="34" charset="0"/>
              </a:rPr>
              <a:t>La Automatización está aumentando la suscripción simplificada.</a:t>
            </a:r>
            <a:endParaRPr lang="en-US" sz="2000" dirty="0">
              <a:latin typeface="Arial" panose="020B0604020202020204" pitchFamily="34" charset="0"/>
              <a:cs typeface="Arial" panose="020B0604020202020204" pitchFamily="34" charset="0"/>
            </a:endParaRPr>
          </a:p>
        </p:txBody>
      </p:sp>
      <p:pic>
        <p:nvPicPr>
          <p:cNvPr id="9" name="Picture Placeholder 8" descr="A person using a calculator&#10;&#10;Description automatically generated">
            <a:extLst>
              <a:ext uri="{FF2B5EF4-FFF2-40B4-BE49-F238E27FC236}">
                <a16:creationId xmlns:a16="http://schemas.microsoft.com/office/drawing/2014/main" id="{514B1EFC-34B8-1A2A-4F99-415C8A395198}"/>
              </a:ext>
            </a:extLst>
          </p:cNvPr>
          <p:cNvPicPr>
            <a:picLocks noGrp="1" noChangeAspect="1"/>
          </p:cNvPicPr>
          <p:nvPr>
            <p:ph type="pic" sz="quarter" idx="22"/>
          </p:nvPr>
        </p:nvPicPr>
        <p:blipFill rotWithShape="1">
          <a:blip r:embed="rId3">
            <a:extLst>
              <a:ext uri="{28A0092B-C50C-407E-A947-70E740481C1C}">
                <a14:useLocalDpi xmlns:a14="http://schemas.microsoft.com/office/drawing/2010/main" val="0"/>
              </a:ext>
            </a:extLst>
          </a:blip>
          <a:srcRect l="24751" r="34209" b="-1"/>
          <a:stretch/>
        </p:blipFill>
        <p:spPr>
          <a:xfrm>
            <a:off x="7975600" y="10"/>
            <a:ext cx="4216400" cy="6857990"/>
          </a:xfrm>
          <a:noFill/>
        </p:spPr>
      </p:pic>
      <p:sp>
        <p:nvSpPr>
          <p:cNvPr id="7" name="Text Placeholder 6">
            <a:extLst>
              <a:ext uri="{FF2B5EF4-FFF2-40B4-BE49-F238E27FC236}">
                <a16:creationId xmlns:a16="http://schemas.microsoft.com/office/drawing/2014/main" id="{0899C4FB-463B-DB76-8435-D7731FBACEFC}"/>
              </a:ext>
            </a:extLst>
          </p:cNvPr>
          <p:cNvSpPr>
            <a:spLocks noGrp="1"/>
          </p:cNvSpPr>
          <p:nvPr>
            <p:ph type="body" sz="quarter" idx="21"/>
          </p:nvPr>
        </p:nvSpPr>
        <p:spPr>
          <a:xfrm>
            <a:off x="6096000" y="3623309"/>
            <a:ext cx="2225443" cy="2244091"/>
          </a:xfrm>
        </p:spPr>
        <p:txBody>
          <a:bodyPr>
            <a:normAutofit/>
          </a:bodyPr>
          <a:lstStyle/>
          <a:p>
            <a:r>
              <a:rPr lang="es-MX" dirty="0">
                <a:latin typeface="Arial" panose="020B0604020202020204" pitchFamily="34" charset="0"/>
                <a:cs typeface="Arial" panose="020B0604020202020204" pitchFamily="34" charset="0"/>
              </a:rPr>
              <a:t>Suscripción Electrónica es el impulsor clave de la eficiencia en el proceso de Suscripción.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6501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 name="BRANDIN_WORKSPACE_NAME" val="RGA"/>
  <p:tag name="BRANDIN_CONFIG" val="RGA Template.ini"/>
  <p:tag name="BRANDIN_RULES" val="RUN RULES"/>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ROW" val="1"/>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ROW" val="1"/>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ROW" val="1"/>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ROW" val="1"/>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ROW" val="1"/>
</p:tagLst>
</file>

<file path=ppt/tags/tag26.xml><?xml version="1.0" encoding="utf-8"?>
<p:tagLst xmlns:a="http://schemas.openxmlformats.org/drawingml/2006/main" xmlns:r="http://schemas.openxmlformats.org/officeDocument/2006/relationships" xmlns:p="http://schemas.openxmlformats.org/presentationml/2006/main">
  <p:tag name="ROW" val="1"/>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28.xml><?xml version="1.0" encoding="utf-8"?>
<p:tagLst xmlns:a="http://schemas.openxmlformats.org/drawingml/2006/main" xmlns:r="http://schemas.openxmlformats.org/officeDocument/2006/relationships" xmlns:p="http://schemas.openxmlformats.org/presentationml/2006/main">
  <p:tag name="ROW" val="1"/>
</p:tagLst>
</file>

<file path=ppt/tags/tag29.xml><?xml version="1.0" encoding="utf-8"?>
<p:tagLst xmlns:a="http://schemas.openxmlformats.org/drawingml/2006/main" xmlns:r="http://schemas.openxmlformats.org/officeDocument/2006/relationships" xmlns:p="http://schemas.openxmlformats.org/presentationml/2006/main">
  <p:tag name="ROW" val="1"/>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MM_SLIDE_TYPE" val="6"/>
</p:tagLst>
</file>

<file path=ppt/tags/tag31.xml><?xml version="1.0" encoding="utf-8"?>
<p:tagLst xmlns:a="http://schemas.openxmlformats.org/drawingml/2006/main" xmlns:r="http://schemas.openxmlformats.org/officeDocument/2006/relationships" xmlns:p="http://schemas.openxmlformats.org/presentationml/2006/main">
  <p:tag name="ROW" val="1"/>
</p:tagLst>
</file>

<file path=ppt/tags/tag32.xml><?xml version="1.0" encoding="utf-8"?>
<p:tagLst xmlns:a="http://schemas.openxmlformats.org/drawingml/2006/main" xmlns:r="http://schemas.openxmlformats.org/officeDocument/2006/relationships" xmlns:p="http://schemas.openxmlformats.org/presentationml/2006/main">
  <p:tag name="ROW" val="1"/>
</p:tagLst>
</file>

<file path=ppt/tags/tag33.xml><?xml version="1.0" encoding="utf-8"?>
<p:tagLst xmlns:a="http://schemas.openxmlformats.org/drawingml/2006/main" xmlns:r="http://schemas.openxmlformats.org/officeDocument/2006/relationships" xmlns:p="http://schemas.openxmlformats.org/presentationml/2006/main">
  <p:tag name="MM_SLIDE_TYPE" val="6"/>
</p:tagLst>
</file>

<file path=ppt/tags/tag34.xml><?xml version="1.0" encoding="utf-8"?>
<p:tagLst xmlns:a="http://schemas.openxmlformats.org/drawingml/2006/main" xmlns:r="http://schemas.openxmlformats.org/officeDocument/2006/relationships" xmlns:p="http://schemas.openxmlformats.org/presentationml/2006/main">
  <p:tag name="ROW" val="1"/>
</p:tagLst>
</file>

<file path=ppt/tags/tag35.xml><?xml version="1.0" encoding="utf-8"?>
<p:tagLst xmlns:a="http://schemas.openxmlformats.org/drawingml/2006/main" xmlns:r="http://schemas.openxmlformats.org/officeDocument/2006/relationships" xmlns:p="http://schemas.openxmlformats.org/presentationml/2006/main">
  <p:tag name="MM_SLIDE_TYPE" val="6"/>
</p:tagLst>
</file>

<file path=ppt/tags/tag36.xml><?xml version="1.0" encoding="utf-8"?>
<p:tagLst xmlns:a="http://schemas.openxmlformats.org/drawingml/2006/main" xmlns:r="http://schemas.openxmlformats.org/officeDocument/2006/relationships" xmlns:p="http://schemas.openxmlformats.org/presentationml/2006/main">
  <p:tag name="ROW" val="1"/>
</p:tagLst>
</file>

<file path=ppt/tags/tag37.xml><?xml version="1.0" encoding="utf-8"?>
<p:tagLst xmlns:a="http://schemas.openxmlformats.org/drawingml/2006/main" xmlns:r="http://schemas.openxmlformats.org/officeDocument/2006/relationships" xmlns:p="http://schemas.openxmlformats.org/presentationml/2006/main">
  <p:tag name="MM_SLIDE_TYPE" val="6"/>
</p:tagLst>
</file>

<file path=ppt/tags/tag38.xml><?xml version="1.0" encoding="utf-8"?>
<p:tagLst xmlns:a="http://schemas.openxmlformats.org/drawingml/2006/main" xmlns:r="http://schemas.openxmlformats.org/officeDocument/2006/relationships" xmlns:p="http://schemas.openxmlformats.org/presentationml/2006/main">
  <p:tag name="MM_SLIDE_TYPE" val="6"/>
</p:tagLst>
</file>

<file path=ppt/tags/tag39.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GA 2023">
  <a:themeElements>
    <a:clrScheme name="RGA 2023">
      <a:dk1>
        <a:sysClr val="windowText" lastClr="000000"/>
      </a:dk1>
      <a:lt1>
        <a:sysClr val="window" lastClr="FFFFFF"/>
      </a:lt1>
      <a:dk2>
        <a:srgbClr val="D10000"/>
      </a:dk2>
      <a:lt2>
        <a:srgbClr val="E8E5E3"/>
      </a:lt2>
      <a:accent1>
        <a:srgbClr val="75AED5"/>
      </a:accent1>
      <a:accent2>
        <a:srgbClr val="5A236F"/>
      </a:accent2>
      <a:accent3>
        <a:srgbClr val="A49992"/>
      </a:accent3>
      <a:accent4>
        <a:srgbClr val="2B639E"/>
      </a:accent4>
      <a:accent5>
        <a:srgbClr val="2E9C8C"/>
      </a:accent5>
      <a:accent6>
        <a:srgbClr val="FA631A"/>
      </a:accent6>
      <a:hlink>
        <a:srgbClr val="D10000"/>
      </a:hlink>
      <a:folHlink>
        <a:srgbClr val="777777"/>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ECFE6"/>
        </a:solidFill>
        <a:ln>
          <a:noFill/>
        </a:ln>
      </a:spPr>
      <a:bodyPr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rgbClr val="A4999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RGA Yellow">
      <a:srgbClr val="FFB51C"/>
    </a:custClr>
    <a:custClr name="RGA Blue">
      <a:srgbClr val="AECFE6"/>
    </a:custClr>
  </a:custClrLst>
  <a:extLst>
    <a:ext uri="{05A4C25C-085E-4340-85A3-A5531E510DB2}">
      <thm15:themeFamily xmlns:thm15="http://schemas.microsoft.com/office/thememl/2012/main" name="RGA Template.potx" id="{7086BD45-B833-470C-8B89-BF202410F4B5}" vid="{96CF73A7-6B15-4900-AD41-B68712D9E22D}"/>
    </a:ext>
  </a:extLst>
</a:theme>
</file>

<file path=ppt/theme/theme2.xml><?xml version="1.0" encoding="utf-8"?>
<a:theme xmlns:a="http://schemas.openxmlformats.org/drawingml/2006/main" name="Office Theme">
  <a:themeElements>
    <a:clrScheme name="RGA 2023">
      <a:dk1>
        <a:sysClr val="windowText" lastClr="000000"/>
      </a:dk1>
      <a:lt1>
        <a:sysClr val="window" lastClr="FFFFFF"/>
      </a:lt1>
      <a:dk2>
        <a:srgbClr val="D10000"/>
      </a:dk2>
      <a:lt2>
        <a:srgbClr val="E8E5E3"/>
      </a:lt2>
      <a:accent1>
        <a:srgbClr val="75AED5"/>
      </a:accent1>
      <a:accent2>
        <a:srgbClr val="5A236F"/>
      </a:accent2>
      <a:accent3>
        <a:srgbClr val="A49992"/>
      </a:accent3>
      <a:accent4>
        <a:srgbClr val="2B639E"/>
      </a:accent4>
      <a:accent5>
        <a:srgbClr val="2E9C8C"/>
      </a:accent5>
      <a:accent6>
        <a:srgbClr val="FA631A"/>
      </a:accent6>
      <a:hlink>
        <a:srgbClr val="D10000"/>
      </a:hlink>
      <a:folHlink>
        <a:srgbClr val="777777"/>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RGA Yellow">
      <a:srgbClr val="FFB51C"/>
    </a:custClr>
    <a:custClr name="RGA Blue">
      <a:srgbClr val="AECFE6"/>
    </a:custClr>
  </a:custClr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RGA 2023">
      <a:dk1>
        <a:sysClr val="windowText" lastClr="000000"/>
      </a:dk1>
      <a:lt1>
        <a:sysClr val="window" lastClr="FFFFFF"/>
      </a:lt1>
      <a:dk2>
        <a:srgbClr val="D10000"/>
      </a:dk2>
      <a:lt2>
        <a:srgbClr val="E8E5E3"/>
      </a:lt2>
      <a:accent1>
        <a:srgbClr val="75AED5"/>
      </a:accent1>
      <a:accent2>
        <a:srgbClr val="5A236F"/>
      </a:accent2>
      <a:accent3>
        <a:srgbClr val="A49992"/>
      </a:accent3>
      <a:accent4>
        <a:srgbClr val="2B639E"/>
      </a:accent4>
      <a:accent5>
        <a:srgbClr val="2E9C8C"/>
      </a:accent5>
      <a:accent6>
        <a:srgbClr val="FA631A"/>
      </a:accent6>
      <a:hlink>
        <a:srgbClr val="D10000"/>
      </a:hlink>
      <a:folHlink>
        <a:srgbClr val="777777"/>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RGA Yellow">
      <a:srgbClr val="FFB51C"/>
    </a:custClr>
    <a:custClr name="RGA Blue">
      <a:srgbClr val="AECFE6"/>
    </a:custClr>
  </a:custClr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c3056b4-25f2-4047-acae-a5935ff2d034">
      <Terms xmlns="http://schemas.microsoft.com/office/infopath/2007/PartnerControls"/>
    </lcf76f155ced4ddcb4097134ff3c332f>
    <TaxCatchAll xmlns="daecb056-335d-4de4-aa80-13b31f4d6a1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FE49CD76E2184F970732D681E48703" ma:contentTypeVersion="29" ma:contentTypeDescription="Create a new document." ma:contentTypeScope="" ma:versionID="522eee325ecaf8076fc0884763fd4172">
  <xsd:schema xmlns:xsd="http://www.w3.org/2001/XMLSchema" xmlns:xs="http://www.w3.org/2001/XMLSchema" xmlns:p="http://schemas.microsoft.com/office/2006/metadata/properties" xmlns:ns2="5c3056b4-25f2-4047-acae-a5935ff2d034" xmlns:ns3="daecb056-335d-4de4-aa80-13b31f4d6a1d" targetNamespace="http://schemas.microsoft.com/office/2006/metadata/properties" ma:root="true" ma:fieldsID="2756bf8ec2540a379f74d1a5fd00d8a0" ns2:_="" ns3:_="">
    <xsd:import namespace="5c3056b4-25f2-4047-acae-a5935ff2d034"/>
    <xsd:import namespace="daecb056-335d-4de4-aa80-13b31f4d6a1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3056b4-25f2-4047-acae-a5935ff2d0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a9e0ff9-cc8a-4d87-908a-c408a967f69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ecb056-335d-4de4-aa80-13b31f4d6a1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0236fcf-a490-425f-92e9-2df47bbb7726}" ma:internalName="TaxCatchAll" ma:showField="CatchAllData" ma:web="daecb056-335d-4de4-aa80-13b31f4d6a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AFE032-35D0-489F-8C9A-4FC2799CFC84}">
  <ds:schemaRefs>
    <ds:schemaRef ds:uri="http://schemas.microsoft.com/sharepoint/v3/contenttype/forms"/>
  </ds:schemaRefs>
</ds:datastoreItem>
</file>

<file path=customXml/itemProps2.xml><?xml version="1.0" encoding="utf-8"?>
<ds:datastoreItem xmlns:ds="http://schemas.openxmlformats.org/officeDocument/2006/customXml" ds:itemID="{6B9B9C7C-B18F-4826-8A8E-C583BDC1F12F}">
  <ds:schemaRefs>
    <ds:schemaRef ds:uri="http://schemas.microsoft.com/office/2006/metadata/properties"/>
    <ds:schemaRef ds:uri="http://schemas.microsoft.com/office/infopath/2007/PartnerControls"/>
    <ds:schemaRef ds:uri="5c3056b4-25f2-4047-acae-a5935ff2d034"/>
    <ds:schemaRef ds:uri="daecb056-335d-4de4-aa80-13b31f4d6a1d"/>
  </ds:schemaRefs>
</ds:datastoreItem>
</file>

<file path=customXml/itemProps3.xml><?xml version="1.0" encoding="utf-8"?>
<ds:datastoreItem xmlns:ds="http://schemas.openxmlformats.org/officeDocument/2006/customXml" ds:itemID="{9D4F6D66-C60D-467C-8C4A-691E6A4B4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3056b4-25f2-4047-acae-a5935ff2d034"/>
    <ds:schemaRef ds:uri="daecb056-335d-4de4-aa80-13b31f4d6a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RGA Template</Template>
  <TotalTime>25160</TotalTime>
  <Words>1334</Words>
  <Application>Microsoft Office PowerPoint</Application>
  <PresentationFormat>Panorámica</PresentationFormat>
  <Paragraphs>225</Paragraphs>
  <Slides>28</Slides>
  <Notes>19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28</vt:i4>
      </vt:variant>
    </vt:vector>
  </HeadingPairs>
  <TitlesOfParts>
    <vt:vector size="32" baseType="lpstr">
      <vt:lpstr>Arial</vt:lpstr>
      <vt:lpstr>Poppins</vt:lpstr>
      <vt:lpstr>Wingdings</vt:lpstr>
      <vt:lpstr>RGA 2023</vt:lpstr>
      <vt:lpstr>Digitalización y Automatización</vt:lpstr>
      <vt:lpstr>Acontecimientos en la Historia Moderna del Seguro de Vida</vt:lpstr>
      <vt:lpstr>Acontecimientos en la Historia Moderna del Seguro de Vida</vt:lpstr>
      <vt:lpstr>Suscripción y su transformación</vt:lpstr>
      <vt:lpstr>Suscripción y su transformación</vt:lpstr>
      <vt:lpstr>Suscripción y su transformación</vt:lpstr>
      <vt:lpstr>Suscripción y su transformación</vt:lpstr>
      <vt:lpstr>Suscripción y su transformación</vt:lpstr>
      <vt:lpstr>Suscripción y su transformación</vt:lpstr>
      <vt:lpstr>Suscripción Digital</vt:lpstr>
      <vt:lpstr>Presentación de PowerPoint</vt:lpstr>
      <vt:lpstr>Suscripción Automatizada</vt:lpstr>
      <vt:lpstr>Evolución de los Sistemas de Suscripción Automatizados</vt:lpstr>
      <vt:lpstr>Suscripción Automatizada</vt:lpstr>
      <vt:lpstr>Suscripción Automatizada</vt:lpstr>
      <vt:lpstr>Principales Ventajas de un Sistema de Suscripción Automatizado</vt:lpstr>
      <vt:lpstr>Presentación de PowerPoint</vt:lpstr>
      <vt:lpstr>Análisis de Datos en Seguros</vt:lpstr>
      <vt:lpstr>Análisis de Datos en Suscripción</vt:lpstr>
      <vt:lpstr>Análisis de Datos y Suscripción</vt:lpstr>
      <vt:lpstr>Presentación de PowerPoint</vt:lpstr>
      <vt:lpstr>Inteligencia Artificial en Suscripción</vt:lpstr>
      <vt:lpstr>Presentación de PowerPoint</vt:lpstr>
      <vt:lpstr>Transformación de la Suscripción Digital</vt:lpstr>
      <vt:lpstr>Suscripción Digital</vt:lpstr>
      <vt:lpstr>Conclusiones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Digitization and Automation</dc:title>
  <dc:creator>Pritchard, Carolyn</dc:creator>
  <cp:lastModifiedBy>Rodríguez, Mónica</cp:lastModifiedBy>
  <cp:revision>14</cp:revision>
  <dcterms:created xsi:type="dcterms:W3CDTF">2024-02-27T16:39:21Z</dcterms:created>
  <dcterms:modified xsi:type="dcterms:W3CDTF">2024-09-12T19:17:54Z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7794570</vt:lpwstr>
  </property>
  <property fmtid="{D5CDD505-2E9C-101B-9397-08002B2CF9AE}" pid="3" name="NXPowerLiteSettings">
    <vt:lpwstr>E9000F7008E001</vt:lpwstr>
  </property>
  <property fmtid="{D5CDD505-2E9C-101B-9397-08002B2CF9AE}" pid="4" name="NXPowerLiteVersion">
    <vt:lpwstr>D9.1.6</vt:lpwstr>
  </property>
  <property fmtid="{D5CDD505-2E9C-101B-9397-08002B2CF9AE}" pid="5" name="MSIP_Label_0d0d896c-7307-4e3f-87b0-7d1d5d997a8c_Enabled">
    <vt:lpwstr>true</vt:lpwstr>
  </property>
  <property fmtid="{D5CDD505-2E9C-101B-9397-08002B2CF9AE}" pid="6" name="MSIP_Label_0d0d896c-7307-4e3f-87b0-7d1d5d997a8c_SetDate">
    <vt:lpwstr>2023-10-04T16:19:36Z</vt:lpwstr>
  </property>
  <property fmtid="{D5CDD505-2E9C-101B-9397-08002B2CF9AE}" pid="7" name="MSIP_Label_0d0d896c-7307-4e3f-87b0-7d1d5d997a8c_Method">
    <vt:lpwstr>Privileged</vt:lpwstr>
  </property>
  <property fmtid="{D5CDD505-2E9C-101B-9397-08002B2CF9AE}" pid="8" name="MSIP_Label_0d0d896c-7307-4e3f-87b0-7d1d5d997a8c_Name">
    <vt:lpwstr>Public</vt:lpwstr>
  </property>
  <property fmtid="{D5CDD505-2E9C-101B-9397-08002B2CF9AE}" pid="9" name="MSIP_Label_0d0d896c-7307-4e3f-87b0-7d1d5d997a8c_SiteId">
    <vt:lpwstr>3425dff1-3121-4de4-a918-893fc94ebbbc</vt:lpwstr>
  </property>
  <property fmtid="{D5CDD505-2E9C-101B-9397-08002B2CF9AE}" pid="10" name="MSIP_Label_0d0d896c-7307-4e3f-87b0-7d1d5d997a8c_ActionId">
    <vt:lpwstr>a8621857-3142-471b-8747-f96ff63c3387</vt:lpwstr>
  </property>
  <property fmtid="{D5CDD505-2E9C-101B-9397-08002B2CF9AE}" pid="11" name="MSIP_Label_0d0d896c-7307-4e3f-87b0-7d1d5d997a8c_ContentBits">
    <vt:lpwstr>0</vt:lpwstr>
  </property>
  <property fmtid="{D5CDD505-2E9C-101B-9397-08002B2CF9AE}" pid="12" name="ContentTypeId">
    <vt:lpwstr>0x010100A8FE49CD76E2184F970732D681E48703</vt:lpwstr>
  </property>
  <property fmtid="{D5CDD505-2E9C-101B-9397-08002B2CF9AE}" pid="13" name="Order">
    <vt:r8>10200</vt:r8>
  </property>
  <property fmtid="{D5CDD505-2E9C-101B-9397-08002B2CF9AE}" pid="14" name="xd_Signature">
    <vt:bool>false</vt:bool>
  </property>
  <property fmtid="{D5CDD505-2E9C-101B-9397-08002B2CF9AE}" pid="15" name="xd_ProgID">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ies>
</file>