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6" r:id="rId5"/>
  </p:sldMasterIdLst>
  <p:notesMasterIdLst>
    <p:notesMasterId r:id="rId22"/>
  </p:notesMasterIdLst>
  <p:sldIdLst>
    <p:sldId id="256" r:id="rId6"/>
    <p:sldId id="257" r:id="rId7"/>
    <p:sldId id="259" r:id="rId8"/>
    <p:sldId id="261" r:id="rId9"/>
    <p:sldId id="267" r:id="rId10"/>
    <p:sldId id="268" r:id="rId11"/>
    <p:sldId id="269" r:id="rId12"/>
    <p:sldId id="270" r:id="rId13"/>
    <p:sldId id="277" r:id="rId14"/>
    <p:sldId id="278" r:id="rId15"/>
    <p:sldId id="279" r:id="rId16"/>
    <p:sldId id="280" r:id="rId17"/>
    <p:sldId id="281" r:id="rId18"/>
    <p:sldId id="282" r:id="rId19"/>
    <p:sldId id="276"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46D"/>
    <a:srgbClr val="00214A"/>
    <a:srgbClr val="E1F4FF"/>
    <a:srgbClr val="0081C6"/>
    <a:srgbClr val="00265D"/>
    <a:srgbClr val="348EC1"/>
    <a:srgbClr val="88BEDE"/>
    <a:srgbClr val="499BCA"/>
    <a:srgbClr val="006EAE"/>
    <a:srgbClr val="005A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35089D-1059-497D-98AB-CB6B9F726019}" v="2" dt="2024-09-06T15:56:08.1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14" autoAdjust="0"/>
    <p:restoredTop sz="94660"/>
  </p:normalViewPr>
  <p:slideViewPr>
    <p:cSldViewPr snapToGrid="0">
      <p:cViewPr varScale="1">
        <p:scale>
          <a:sx n="82" d="100"/>
          <a:sy n="82" d="100"/>
        </p:scale>
        <p:origin x="7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os De la Torre" userId="9aba188b-1557-4cbe-b963-7f445913ab1a" providerId="ADAL" clId="{2535089D-1059-497D-98AB-CB6B9F726019}"/>
    <pc:docChg chg="custSel addSld modSld">
      <pc:chgData name="Carlos De la Torre" userId="9aba188b-1557-4cbe-b963-7f445913ab1a" providerId="ADAL" clId="{2535089D-1059-497D-98AB-CB6B9F726019}" dt="2024-09-06T15:57:23.934" v="152" actId="403"/>
      <pc:docMkLst>
        <pc:docMk/>
      </pc:docMkLst>
      <pc:sldChg chg="addSp modSp new mod">
        <pc:chgData name="Carlos De la Torre" userId="9aba188b-1557-4cbe-b963-7f445913ab1a" providerId="ADAL" clId="{2535089D-1059-497D-98AB-CB6B9F726019}" dt="2024-09-06T15:57:23.934" v="152" actId="403"/>
        <pc:sldMkLst>
          <pc:docMk/>
          <pc:sldMk cId="2710421283" sldId="282"/>
        </pc:sldMkLst>
        <pc:spChg chg="mod">
          <ac:chgData name="Carlos De la Torre" userId="9aba188b-1557-4cbe-b963-7f445913ab1a" providerId="ADAL" clId="{2535089D-1059-497D-98AB-CB6B9F726019}" dt="2024-09-06T15:55:22.784" v="19" actId="20577"/>
          <ac:spMkLst>
            <pc:docMk/>
            <pc:sldMk cId="2710421283" sldId="282"/>
            <ac:spMk id="2" creationId="{AD050233-BA48-0BA3-3C00-B7A8EAE5FBAC}"/>
          </ac:spMkLst>
        </pc:spChg>
        <pc:spChg chg="add mod">
          <ac:chgData name="Carlos De la Torre" userId="9aba188b-1557-4cbe-b963-7f445913ab1a" providerId="ADAL" clId="{2535089D-1059-497D-98AB-CB6B9F726019}" dt="2024-09-06T15:57:23.934" v="152" actId="403"/>
          <ac:spMkLst>
            <pc:docMk/>
            <pc:sldMk cId="2710421283" sldId="282"/>
            <ac:spMk id="4" creationId="{CBEAFA12-2E78-34A0-B0F6-DE61695E82EE}"/>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83305986018234"/>
          <c:y val="7.2341737505426953E-2"/>
          <c:w val="0.59274413338865783"/>
          <c:h val="0.79868993574603908"/>
        </c:manualLayout>
      </c:layout>
      <c:doughnutChart>
        <c:varyColors val="1"/>
        <c:ser>
          <c:idx val="0"/>
          <c:order val="0"/>
          <c:tx>
            <c:strRef>
              <c:f>'Q6'!$B$2</c:f>
              <c:strCache>
                <c:ptCount val="1"/>
                <c:pt idx="0">
                  <c:v>%</c:v>
                </c:pt>
              </c:strCache>
            </c:strRef>
          </c:tx>
          <c:dPt>
            <c:idx val="0"/>
            <c:bubble3D val="0"/>
            <c:spPr>
              <a:solidFill>
                <a:schemeClr val="accent1"/>
              </a:solidFill>
              <a:ln>
                <a:noFill/>
              </a:ln>
              <a:effectLst/>
            </c:spPr>
            <c:extLst>
              <c:ext xmlns:c16="http://schemas.microsoft.com/office/drawing/2014/chart" uri="{C3380CC4-5D6E-409C-BE32-E72D297353CC}">
                <c16:uniqueId val="{00000001-4212-48B8-8977-A0536F69798F}"/>
              </c:ext>
            </c:extLst>
          </c:dPt>
          <c:dPt>
            <c:idx val="1"/>
            <c:bubble3D val="0"/>
            <c:spPr>
              <a:solidFill>
                <a:schemeClr val="accent3"/>
              </a:solidFill>
              <a:ln>
                <a:noFill/>
              </a:ln>
              <a:effectLst/>
            </c:spPr>
            <c:extLst>
              <c:ext xmlns:c16="http://schemas.microsoft.com/office/drawing/2014/chart" uri="{C3380CC4-5D6E-409C-BE32-E72D297353CC}">
                <c16:uniqueId val="{00000003-4212-48B8-8977-A0536F69798F}"/>
              </c:ext>
            </c:extLst>
          </c:dPt>
          <c:dPt>
            <c:idx val="2"/>
            <c:bubble3D val="0"/>
            <c:spPr>
              <a:solidFill>
                <a:schemeClr val="accent5"/>
              </a:solidFill>
              <a:ln>
                <a:noFill/>
              </a:ln>
              <a:effectLst/>
            </c:spPr>
            <c:extLst>
              <c:ext xmlns:c16="http://schemas.microsoft.com/office/drawing/2014/chart" uri="{C3380CC4-5D6E-409C-BE32-E72D297353CC}">
                <c16:uniqueId val="{00000005-4212-48B8-8977-A0536F69798F}"/>
              </c:ext>
            </c:extLst>
          </c:dPt>
          <c:dPt>
            <c:idx val="3"/>
            <c:bubble3D val="0"/>
            <c:spPr>
              <a:solidFill>
                <a:schemeClr val="accent1">
                  <a:lumMod val="60000"/>
                </a:schemeClr>
              </a:solidFill>
              <a:ln>
                <a:noFill/>
              </a:ln>
              <a:effectLst/>
            </c:spPr>
            <c:extLst>
              <c:ext xmlns:c16="http://schemas.microsoft.com/office/drawing/2014/chart" uri="{C3380CC4-5D6E-409C-BE32-E72D297353CC}">
                <c16:uniqueId val="{00000007-4212-48B8-8977-A0536F69798F}"/>
              </c:ext>
            </c:extLst>
          </c:dPt>
          <c:dPt>
            <c:idx val="4"/>
            <c:bubble3D val="0"/>
            <c:spPr>
              <a:solidFill>
                <a:schemeClr val="accent3">
                  <a:lumMod val="60000"/>
                </a:schemeClr>
              </a:solidFill>
              <a:ln>
                <a:noFill/>
              </a:ln>
              <a:effectLst/>
            </c:spPr>
            <c:extLst>
              <c:ext xmlns:c16="http://schemas.microsoft.com/office/drawing/2014/chart" uri="{C3380CC4-5D6E-409C-BE32-E72D297353CC}">
                <c16:uniqueId val="{00000009-4212-48B8-8977-A0536F69798F}"/>
              </c:ext>
            </c:extLst>
          </c:dPt>
          <c:dLbls>
            <c:dLbl>
              <c:idx val="0"/>
              <c:layout>
                <c:manualLayout>
                  <c:x val="1.3797216101632653E-2"/>
                  <c:y val="-0.14027775813545659"/>
                </c:manualLayout>
              </c:layout>
              <c:spPr>
                <a:noFill/>
                <a:ln>
                  <a:noFill/>
                </a:ln>
                <a:effectLst/>
              </c:spPr>
              <c:txPr>
                <a:bodyPr rot="0" spcFirstLastPara="1" vertOverflow="ellipsis" vert="horz" wrap="square" anchor="ctr" anchorCtr="1"/>
                <a:lstStyle/>
                <a:p>
                  <a:pPr>
                    <a:defRPr sz="1600" b="1" i="0" u="none" strike="noStrike" kern="1200" baseline="0">
                      <a:solidFill>
                        <a:schemeClr val="tx1"/>
                      </a:solidFill>
                      <a:effectLst/>
                      <a:latin typeface="Arial" panose="020B0604020202020204" pitchFamily="34" charset="0"/>
                      <a:ea typeface="+mn-ea"/>
                      <a:cs typeface="Arial" panose="020B0604020202020204" pitchFamily="34" charset="0"/>
                    </a:defRPr>
                  </a:pPr>
                  <a:endParaRPr lang="es-MX"/>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212-48B8-8977-A0536F69798F}"/>
                </c:ext>
              </c:extLst>
            </c:dLbl>
            <c:dLbl>
              <c:idx val="1"/>
              <c:layout>
                <c:manualLayout>
                  <c:x val="-5.3319177799404285E-3"/>
                  <c:y val="-4.6031008627015358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212-48B8-8977-A0536F69798F}"/>
                </c:ext>
              </c:extLst>
            </c:dLbl>
            <c:dLbl>
              <c:idx val="2"/>
              <c:layout>
                <c:manualLayout>
                  <c:x val="-2.757380046595299E-4"/>
                  <c:y val="-3.031568710028959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212-48B8-8977-A0536F69798F}"/>
                </c:ext>
              </c:extLst>
            </c:dLbl>
            <c:dLbl>
              <c:idx val="3"/>
              <c:layout>
                <c:manualLayout>
                  <c:x val="6.1111111111111109E-2"/>
                  <c:y val="4.861111111111096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212-48B8-8977-A0536F69798F}"/>
                </c:ext>
              </c:extLst>
            </c:dLbl>
            <c:dLbl>
              <c:idx val="4"/>
              <c:layout>
                <c:manualLayout>
                  <c:x val="-1.2653105861769825E-4"/>
                  <c:y val="-3.4723784526934495E-3"/>
                </c:manualLayout>
              </c:layout>
              <c:showLegendKey val="0"/>
              <c:showVal val="0"/>
              <c:showCatName val="0"/>
              <c:showSerName val="0"/>
              <c:showPercent val="1"/>
              <c:showBubbleSize val="0"/>
              <c:extLst>
                <c:ext xmlns:c15="http://schemas.microsoft.com/office/drawing/2012/chart" uri="{CE6537A1-D6FC-4f65-9D91-7224C49458BB}">
                  <c15:layout>
                    <c:manualLayout>
                      <c:w val="0.16855555555555554"/>
                      <c:h val="0.12059523809523809"/>
                    </c:manualLayout>
                  </c15:layout>
                </c:ext>
                <c:ext xmlns:c16="http://schemas.microsoft.com/office/drawing/2014/chart" uri="{C3380CC4-5D6E-409C-BE32-E72D297353CC}">
                  <c16:uniqueId val="{00000009-4212-48B8-8977-A0536F69798F}"/>
                </c:ext>
              </c:extLst>
            </c:dLbl>
            <c:spPr>
              <a:noFill/>
              <a:ln>
                <a:noFill/>
              </a:ln>
              <a:effectLst/>
            </c:spPr>
            <c:txPr>
              <a:bodyPr rot="0" spcFirstLastPara="1" vertOverflow="ellipsis" vert="horz" wrap="square" anchor="ctr" anchorCtr="1"/>
              <a:lstStyle/>
              <a:p>
                <a:pPr>
                  <a:defRPr sz="1600" b="1" i="0" u="none" strike="noStrike" kern="1200" baseline="0">
                    <a:solidFill>
                      <a:schemeClr val="bg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pPr>
                <a:endParaRPr lang="es-MX"/>
              </a:p>
            </c:txPr>
            <c:showLegendKey val="0"/>
            <c:showVal val="0"/>
            <c:showCatName val="0"/>
            <c:showSerName val="0"/>
            <c:showPercent val="1"/>
            <c:showBubbleSize val="0"/>
            <c:showLeaderLines val="0"/>
            <c:extLst>
              <c:ext xmlns:c15="http://schemas.microsoft.com/office/drawing/2012/chart" uri="{CE6537A1-D6FC-4f65-9D91-7224C49458BB}"/>
            </c:extLst>
          </c:dLbls>
          <c:cat>
            <c:strRef>
              <c:f>'Q6'!$A$3:$A$7</c:f>
              <c:strCache>
                <c:ptCount val="5"/>
                <c:pt idx="0">
                  <c:v>No es importante</c:v>
                </c:pt>
                <c:pt idx="1">
                  <c:v>Algo importante</c:v>
                </c:pt>
                <c:pt idx="2">
                  <c:v>Moderadamente importante</c:v>
                </c:pt>
                <c:pt idx="3">
                  <c:v>Muy importante</c:v>
                </c:pt>
                <c:pt idx="4">
                  <c:v>Extremadamente importante</c:v>
                </c:pt>
              </c:strCache>
            </c:strRef>
          </c:cat>
          <c:val>
            <c:numRef>
              <c:f>'Q6'!$B$3:$B$7</c:f>
              <c:numCache>
                <c:formatCode>0</c:formatCode>
                <c:ptCount val="5"/>
                <c:pt idx="0">
                  <c:v>0.93676814988290402</c:v>
                </c:pt>
                <c:pt idx="1">
                  <c:v>12.177985948477751</c:v>
                </c:pt>
                <c:pt idx="2">
                  <c:v>29.976580796252929</c:v>
                </c:pt>
                <c:pt idx="3">
                  <c:v>42.388758782201407</c:v>
                </c:pt>
                <c:pt idx="4">
                  <c:v>14.519906323185012</c:v>
                </c:pt>
              </c:numCache>
            </c:numRef>
          </c:val>
          <c:extLst>
            <c:ext xmlns:c16="http://schemas.microsoft.com/office/drawing/2014/chart" uri="{C3380CC4-5D6E-409C-BE32-E72D297353CC}">
              <c16:uniqueId val="{0000000A-4212-48B8-8977-A0536F69798F}"/>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r"/>
      <c:layout>
        <c:manualLayout>
          <c:xMode val="edge"/>
          <c:yMode val="edge"/>
          <c:x val="0.66760524165535007"/>
          <c:y val="0.28566720071548035"/>
          <c:w val="0.3113733978202774"/>
          <c:h val="0.4273345062279704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s-MX"/>
        </a:p>
      </c:txPr>
    </c:legend>
    <c:plotVisOnly val="1"/>
    <c:dispBlanksAs val="gap"/>
    <c:showDLblsOverMax val="0"/>
  </c:chart>
  <c:spPr>
    <a:noFill/>
    <a:ln w="6350" cap="flat" cmpd="sng" algn="ctr">
      <a:noFill/>
      <a:prstDash val="solid"/>
      <a:miter lim="800000"/>
    </a:ln>
    <a:effectLst/>
  </c:spPr>
  <c:txPr>
    <a:bodyPr/>
    <a:lstStyle/>
    <a:p>
      <a:pPr>
        <a:defRPr sz="1100" b="1">
          <a:latin typeface="Arial" panose="020B0604020202020204" pitchFamily="34" charset="0"/>
          <a:cs typeface="Arial" panose="020B0604020202020204" pitchFamily="34" charset="0"/>
        </a:defRPr>
      </a:pPr>
      <a:endParaRPr lang="es-MX"/>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EE50CC-68FF-4F18-ACD1-BB878218576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405D5E3-F87B-44A1-8EFE-BC8645B93C99}">
      <dgm:prSet phldrT="[Text]" custT="1"/>
      <dgm:spPr>
        <a:solidFill>
          <a:srgbClr val="B7ECFF"/>
        </a:solidFill>
        <a:effectLst>
          <a:outerShdw blurRad="50800" dist="38100" dir="2700000" algn="tl" rotWithShape="0">
            <a:prstClr val="black">
              <a:alpha val="40000"/>
            </a:prstClr>
          </a:outerShdw>
        </a:effectLst>
      </dgm:spPr>
      <dgm:t>
        <a:bodyPr/>
        <a:lstStyle/>
        <a:p>
          <a:endParaRPr lang="es-MX" sz="2400" b="1" noProof="0" dirty="0">
            <a:solidFill>
              <a:schemeClr val="bg1"/>
            </a:solidFill>
            <a:latin typeface="Arial" panose="020B0604020202020204" pitchFamily="34" charset="0"/>
            <a:cs typeface="Arial" panose="020B0604020202020204" pitchFamily="34" charset="0"/>
          </a:endParaRPr>
        </a:p>
      </dgm:t>
    </dgm:pt>
    <dgm:pt modelId="{9C0DC95B-8834-42E8-A770-1A44B2C8A79E}" type="parTrans" cxnId="{60C20A63-BA13-4CE2-806C-F7911A71C790}">
      <dgm:prSet/>
      <dgm:spPr/>
      <dgm:t>
        <a:bodyPr/>
        <a:lstStyle/>
        <a:p>
          <a:endParaRPr lang="es-MX" noProof="0" dirty="0"/>
        </a:p>
      </dgm:t>
    </dgm:pt>
    <dgm:pt modelId="{7C45435D-B310-465E-A47C-1815118AB882}" type="sibTrans" cxnId="{60C20A63-BA13-4CE2-806C-F7911A71C790}">
      <dgm:prSet/>
      <dgm:spPr/>
      <dgm:t>
        <a:bodyPr/>
        <a:lstStyle/>
        <a:p>
          <a:endParaRPr lang="es-MX" noProof="0" dirty="0"/>
        </a:p>
      </dgm:t>
    </dgm:pt>
    <dgm:pt modelId="{9C8F0943-6D7A-4AC6-89D5-892958262532}">
      <dgm:prSet phldrT="[Text]" custT="1"/>
      <dgm:spPr>
        <a:solidFill>
          <a:srgbClr val="B7ECFF"/>
        </a:solidFill>
        <a:effectLst>
          <a:outerShdw blurRad="50800" dist="38100" dir="2700000" algn="tl" rotWithShape="0">
            <a:prstClr val="black">
              <a:alpha val="40000"/>
            </a:prstClr>
          </a:outerShdw>
        </a:effectLst>
      </dgm:spPr>
      <dgm:t>
        <a:bodyPr/>
        <a:lstStyle/>
        <a:p>
          <a:endParaRPr lang="es-MX" sz="2400" b="1" noProof="0" dirty="0">
            <a:solidFill>
              <a:schemeClr val="tx1"/>
            </a:solidFill>
            <a:latin typeface="Arial" panose="020B0604020202020204" pitchFamily="34" charset="0"/>
            <a:cs typeface="Arial" panose="020B0604020202020204" pitchFamily="34" charset="0"/>
          </a:endParaRPr>
        </a:p>
      </dgm:t>
    </dgm:pt>
    <dgm:pt modelId="{CFA083F1-AD76-4100-BFF4-BC0D2A3953BF}" type="parTrans" cxnId="{53A46C01-E005-41BA-81DA-C541866AB50B}">
      <dgm:prSet/>
      <dgm:spPr/>
      <dgm:t>
        <a:bodyPr/>
        <a:lstStyle/>
        <a:p>
          <a:endParaRPr lang="es-MX" noProof="0" dirty="0"/>
        </a:p>
      </dgm:t>
    </dgm:pt>
    <dgm:pt modelId="{8C85EF57-55B1-492E-8D61-936DE44F4B77}" type="sibTrans" cxnId="{53A46C01-E005-41BA-81DA-C541866AB50B}">
      <dgm:prSet/>
      <dgm:spPr/>
      <dgm:t>
        <a:bodyPr/>
        <a:lstStyle/>
        <a:p>
          <a:endParaRPr lang="es-MX" noProof="0" dirty="0"/>
        </a:p>
      </dgm:t>
    </dgm:pt>
    <dgm:pt modelId="{109C35F4-F5DF-483B-A63B-92F7FB8E3EEE}">
      <dgm:prSet phldrT="[Text]" custT="1"/>
      <dgm:spPr>
        <a:solidFill>
          <a:srgbClr val="B7ECFF"/>
        </a:solidFill>
        <a:effectLst>
          <a:outerShdw blurRad="50800" dist="38100" dir="2700000" algn="tl" rotWithShape="0">
            <a:prstClr val="black">
              <a:alpha val="40000"/>
            </a:prstClr>
          </a:outerShdw>
        </a:effectLst>
      </dgm:spPr>
      <dgm:t>
        <a:bodyPr/>
        <a:lstStyle/>
        <a:p>
          <a:endParaRPr lang="es-MX" sz="2400" b="1" noProof="0" dirty="0">
            <a:solidFill>
              <a:schemeClr val="tx1"/>
            </a:solidFill>
            <a:latin typeface="Arial" panose="020B0604020202020204" pitchFamily="34" charset="0"/>
            <a:cs typeface="Arial" panose="020B0604020202020204" pitchFamily="34" charset="0"/>
          </a:endParaRPr>
        </a:p>
      </dgm:t>
    </dgm:pt>
    <dgm:pt modelId="{0FA3C879-7089-4565-8790-6F4BF660DCE8}" type="parTrans" cxnId="{E51E8081-7ADA-4EBA-90DF-8479B4A167EC}">
      <dgm:prSet/>
      <dgm:spPr/>
      <dgm:t>
        <a:bodyPr/>
        <a:lstStyle/>
        <a:p>
          <a:endParaRPr lang="es-MX" noProof="0" dirty="0"/>
        </a:p>
      </dgm:t>
    </dgm:pt>
    <dgm:pt modelId="{5D6DD8C4-FE0F-4757-8F3D-3ACF394F4E47}" type="sibTrans" cxnId="{E51E8081-7ADA-4EBA-90DF-8479B4A167EC}">
      <dgm:prSet/>
      <dgm:spPr/>
      <dgm:t>
        <a:bodyPr/>
        <a:lstStyle/>
        <a:p>
          <a:endParaRPr lang="es-MX" noProof="0" dirty="0"/>
        </a:p>
      </dgm:t>
    </dgm:pt>
    <dgm:pt modelId="{6156187C-8B0A-4797-A69B-40E54D51D710}">
      <dgm:prSet phldrT="[Text]" custT="1"/>
      <dgm:spPr>
        <a:solidFill>
          <a:srgbClr val="B7ECFF"/>
        </a:solidFill>
        <a:effectLst>
          <a:outerShdw blurRad="50800" dist="38100" dir="2700000" algn="tl" rotWithShape="0">
            <a:prstClr val="black">
              <a:alpha val="40000"/>
            </a:prstClr>
          </a:outerShdw>
        </a:effectLst>
      </dgm:spPr>
      <dgm:t>
        <a:bodyPr/>
        <a:lstStyle/>
        <a:p>
          <a:endParaRPr lang="es-MX" sz="2400" b="1" noProof="0" dirty="0">
            <a:solidFill>
              <a:schemeClr val="tx1"/>
            </a:solidFill>
            <a:latin typeface="Arial" panose="020B0604020202020204" pitchFamily="34" charset="0"/>
            <a:cs typeface="Arial" panose="020B0604020202020204" pitchFamily="34" charset="0"/>
          </a:endParaRPr>
        </a:p>
      </dgm:t>
    </dgm:pt>
    <dgm:pt modelId="{DA78570A-67CD-46EB-87FF-C715A467E2D5}" type="parTrans" cxnId="{298A3CFF-02DC-4B14-9B0C-F97F9425D6AC}">
      <dgm:prSet/>
      <dgm:spPr/>
      <dgm:t>
        <a:bodyPr/>
        <a:lstStyle/>
        <a:p>
          <a:endParaRPr lang="es-MX" noProof="0" dirty="0"/>
        </a:p>
      </dgm:t>
    </dgm:pt>
    <dgm:pt modelId="{CFA78497-DB42-4037-AC54-FB2778084446}" type="sibTrans" cxnId="{298A3CFF-02DC-4B14-9B0C-F97F9425D6AC}">
      <dgm:prSet/>
      <dgm:spPr/>
      <dgm:t>
        <a:bodyPr/>
        <a:lstStyle/>
        <a:p>
          <a:endParaRPr lang="es-MX" noProof="0" dirty="0"/>
        </a:p>
      </dgm:t>
    </dgm:pt>
    <dgm:pt modelId="{BF85A2F2-DA4B-41E9-A2F1-A1A5F5B09F40}">
      <dgm:prSet phldrT="[Text]" custT="1"/>
      <dgm:spPr>
        <a:solidFill>
          <a:srgbClr val="B7ECFF"/>
        </a:solidFill>
        <a:effectLst>
          <a:outerShdw blurRad="50800" dist="38100" dir="2700000" algn="tl" rotWithShape="0">
            <a:prstClr val="black">
              <a:alpha val="40000"/>
            </a:prstClr>
          </a:outerShdw>
        </a:effectLst>
      </dgm:spPr>
      <dgm:t>
        <a:bodyPr/>
        <a:lstStyle/>
        <a:p>
          <a:endParaRPr lang="es-MX" sz="2400" b="1" noProof="0" dirty="0">
            <a:solidFill>
              <a:schemeClr val="tx1"/>
            </a:solidFill>
            <a:latin typeface="Arial" panose="020B0604020202020204" pitchFamily="34" charset="0"/>
            <a:cs typeface="Arial" panose="020B0604020202020204" pitchFamily="34" charset="0"/>
          </a:endParaRPr>
        </a:p>
      </dgm:t>
    </dgm:pt>
    <dgm:pt modelId="{FF2613AE-EDD3-4430-AA4D-796333B95F8F}" type="parTrans" cxnId="{43A1A5D6-FC5A-4EF1-A1C9-3988917BE6E5}">
      <dgm:prSet/>
      <dgm:spPr/>
      <dgm:t>
        <a:bodyPr/>
        <a:lstStyle/>
        <a:p>
          <a:endParaRPr lang="es-MX" noProof="0" dirty="0"/>
        </a:p>
      </dgm:t>
    </dgm:pt>
    <dgm:pt modelId="{C7F7C238-6B2C-43A6-8E0E-1C1AAF31572F}" type="sibTrans" cxnId="{43A1A5D6-FC5A-4EF1-A1C9-3988917BE6E5}">
      <dgm:prSet/>
      <dgm:spPr/>
      <dgm:t>
        <a:bodyPr/>
        <a:lstStyle/>
        <a:p>
          <a:endParaRPr lang="es-MX" noProof="0" dirty="0"/>
        </a:p>
      </dgm:t>
    </dgm:pt>
    <dgm:pt modelId="{50FA3281-9123-40BD-8A68-52861859186C}">
      <dgm:prSet custT="1"/>
      <dgm:spPr>
        <a:solidFill>
          <a:srgbClr val="B7ECFF"/>
        </a:solidFill>
        <a:effectLst>
          <a:outerShdw blurRad="50800" dist="38100" dir="2700000" algn="tl" rotWithShape="0">
            <a:prstClr val="black">
              <a:alpha val="40000"/>
            </a:prstClr>
          </a:outerShdw>
        </a:effectLst>
      </dgm:spPr>
      <dgm:t>
        <a:bodyPr/>
        <a:lstStyle/>
        <a:p>
          <a:endParaRPr lang="es-MX" sz="2400" b="1" noProof="0" dirty="0">
            <a:solidFill>
              <a:schemeClr val="tx1"/>
            </a:solidFill>
            <a:latin typeface="Arial" panose="020B0604020202020204" pitchFamily="34" charset="0"/>
            <a:cs typeface="Arial" panose="020B0604020202020204" pitchFamily="34" charset="0"/>
          </a:endParaRPr>
        </a:p>
      </dgm:t>
    </dgm:pt>
    <dgm:pt modelId="{5AC2550E-AAC6-4C93-B9ED-9894D60DA012}" type="parTrans" cxnId="{74FB30DB-24A8-4668-93CC-BDA4F50E2CFD}">
      <dgm:prSet/>
      <dgm:spPr/>
      <dgm:t>
        <a:bodyPr/>
        <a:lstStyle/>
        <a:p>
          <a:endParaRPr lang="es-MX" noProof="0" dirty="0"/>
        </a:p>
      </dgm:t>
    </dgm:pt>
    <dgm:pt modelId="{442B841D-15D2-4F59-837E-C8AAE12DF534}" type="sibTrans" cxnId="{74FB30DB-24A8-4668-93CC-BDA4F50E2CFD}">
      <dgm:prSet/>
      <dgm:spPr/>
      <dgm:t>
        <a:bodyPr/>
        <a:lstStyle/>
        <a:p>
          <a:endParaRPr lang="es-MX" noProof="0" dirty="0"/>
        </a:p>
      </dgm:t>
    </dgm:pt>
    <dgm:pt modelId="{1024C0E1-7D00-4C70-8CB8-D029C1B315BC}" type="pres">
      <dgm:prSet presAssocID="{6CEE50CC-68FF-4F18-ACD1-BB878218576E}" presName="diagram" presStyleCnt="0">
        <dgm:presLayoutVars>
          <dgm:dir/>
          <dgm:resizeHandles val="exact"/>
        </dgm:presLayoutVars>
      </dgm:prSet>
      <dgm:spPr/>
    </dgm:pt>
    <dgm:pt modelId="{6DF16E64-3048-4B93-B079-830ED86ABE6E}" type="pres">
      <dgm:prSet presAssocID="{3405D5E3-F87B-44A1-8EFE-BC8645B93C99}" presName="node" presStyleLbl="node1" presStyleIdx="0" presStyleCnt="6">
        <dgm:presLayoutVars>
          <dgm:bulletEnabled val="1"/>
        </dgm:presLayoutVars>
      </dgm:prSet>
      <dgm:spPr/>
    </dgm:pt>
    <dgm:pt modelId="{FEAD70F7-3EAD-4229-962C-B172DC96C589}" type="pres">
      <dgm:prSet presAssocID="{7C45435D-B310-465E-A47C-1815118AB882}" presName="sibTrans" presStyleCnt="0"/>
      <dgm:spPr/>
    </dgm:pt>
    <dgm:pt modelId="{71A135DD-07C9-43FB-8D6E-F0F54C8BCEA5}" type="pres">
      <dgm:prSet presAssocID="{50FA3281-9123-40BD-8A68-52861859186C}" presName="node" presStyleLbl="node1" presStyleIdx="1" presStyleCnt="6" custLinFactNeighborX="407" custLinFactNeighborY="-10499">
        <dgm:presLayoutVars>
          <dgm:bulletEnabled val="1"/>
        </dgm:presLayoutVars>
      </dgm:prSet>
      <dgm:spPr/>
    </dgm:pt>
    <dgm:pt modelId="{1230D623-826B-4A55-BE5E-8F172BE84CC7}" type="pres">
      <dgm:prSet presAssocID="{442B841D-15D2-4F59-837E-C8AAE12DF534}" presName="sibTrans" presStyleCnt="0"/>
      <dgm:spPr/>
    </dgm:pt>
    <dgm:pt modelId="{A0283F26-0712-45D7-B12A-107DBC1FE9BD}" type="pres">
      <dgm:prSet presAssocID="{9C8F0943-6D7A-4AC6-89D5-892958262532}" presName="node" presStyleLbl="node1" presStyleIdx="2" presStyleCnt="6">
        <dgm:presLayoutVars>
          <dgm:bulletEnabled val="1"/>
        </dgm:presLayoutVars>
      </dgm:prSet>
      <dgm:spPr/>
    </dgm:pt>
    <dgm:pt modelId="{C23DA1AB-8575-44CA-8956-EE67BE40412E}" type="pres">
      <dgm:prSet presAssocID="{8C85EF57-55B1-492E-8D61-936DE44F4B77}" presName="sibTrans" presStyleCnt="0"/>
      <dgm:spPr/>
    </dgm:pt>
    <dgm:pt modelId="{ED31520C-62AD-4DD1-A0BC-8893F9CB1A68}" type="pres">
      <dgm:prSet presAssocID="{109C35F4-F5DF-483B-A63B-92F7FB8E3EEE}" presName="node" presStyleLbl="node1" presStyleIdx="3" presStyleCnt="6">
        <dgm:presLayoutVars>
          <dgm:bulletEnabled val="1"/>
        </dgm:presLayoutVars>
      </dgm:prSet>
      <dgm:spPr/>
    </dgm:pt>
    <dgm:pt modelId="{500B6D8F-653F-45EC-ABFF-516D305FBCCB}" type="pres">
      <dgm:prSet presAssocID="{5D6DD8C4-FE0F-4757-8F3D-3ACF394F4E47}" presName="sibTrans" presStyleCnt="0"/>
      <dgm:spPr/>
    </dgm:pt>
    <dgm:pt modelId="{78D1EE2E-4507-4146-872D-86DFDE215C10}" type="pres">
      <dgm:prSet presAssocID="{6156187C-8B0A-4797-A69B-40E54D51D710}" presName="node" presStyleLbl="node1" presStyleIdx="4" presStyleCnt="6">
        <dgm:presLayoutVars>
          <dgm:bulletEnabled val="1"/>
        </dgm:presLayoutVars>
      </dgm:prSet>
      <dgm:spPr/>
    </dgm:pt>
    <dgm:pt modelId="{1C4C963D-9218-4E5C-8D15-AAE1AAC7FB16}" type="pres">
      <dgm:prSet presAssocID="{CFA78497-DB42-4037-AC54-FB2778084446}" presName="sibTrans" presStyleCnt="0"/>
      <dgm:spPr/>
    </dgm:pt>
    <dgm:pt modelId="{41607D74-6E7B-4E0D-B346-F6222468B592}" type="pres">
      <dgm:prSet presAssocID="{BF85A2F2-DA4B-41E9-A2F1-A1A5F5B09F40}" presName="node" presStyleLbl="node1" presStyleIdx="5" presStyleCnt="6" custLinFactNeighborX="-71" custLinFactNeighborY="-17">
        <dgm:presLayoutVars>
          <dgm:bulletEnabled val="1"/>
        </dgm:presLayoutVars>
      </dgm:prSet>
      <dgm:spPr/>
    </dgm:pt>
  </dgm:ptLst>
  <dgm:cxnLst>
    <dgm:cxn modelId="{53A46C01-E005-41BA-81DA-C541866AB50B}" srcId="{6CEE50CC-68FF-4F18-ACD1-BB878218576E}" destId="{9C8F0943-6D7A-4AC6-89D5-892958262532}" srcOrd="2" destOrd="0" parTransId="{CFA083F1-AD76-4100-BFF4-BC0D2A3953BF}" sibTransId="{8C85EF57-55B1-492E-8D61-936DE44F4B77}"/>
    <dgm:cxn modelId="{829FEC2E-108B-4E82-AFB1-563246B6488C}" type="presOf" srcId="{BF85A2F2-DA4B-41E9-A2F1-A1A5F5B09F40}" destId="{41607D74-6E7B-4E0D-B346-F6222468B592}" srcOrd="0" destOrd="0" presId="urn:microsoft.com/office/officeart/2005/8/layout/default"/>
    <dgm:cxn modelId="{60C20A63-BA13-4CE2-806C-F7911A71C790}" srcId="{6CEE50CC-68FF-4F18-ACD1-BB878218576E}" destId="{3405D5E3-F87B-44A1-8EFE-BC8645B93C99}" srcOrd="0" destOrd="0" parTransId="{9C0DC95B-8834-42E8-A770-1A44B2C8A79E}" sibTransId="{7C45435D-B310-465E-A47C-1815118AB882}"/>
    <dgm:cxn modelId="{79564F6A-54A3-453F-BF12-9E0A60449FF7}" type="presOf" srcId="{3405D5E3-F87B-44A1-8EFE-BC8645B93C99}" destId="{6DF16E64-3048-4B93-B079-830ED86ABE6E}" srcOrd="0" destOrd="0" presId="urn:microsoft.com/office/officeart/2005/8/layout/default"/>
    <dgm:cxn modelId="{B1090977-77FD-45DC-88C6-85156BFDF8EF}" type="presOf" srcId="{6156187C-8B0A-4797-A69B-40E54D51D710}" destId="{78D1EE2E-4507-4146-872D-86DFDE215C10}" srcOrd="0" destOrd="0" presId="urn:microsoft.com/office/officeart/2005/8/layout/default"/>
    <dgm:cxn modelId="{E51E8081-7ADA-4EBA-90DF-8479B4A167EC}" srcId="{6CEE50CC-68FF-4F18-ACD1-BB878218576E}" destId="{109C35F4-F5DF-483B-A63B-92F7FB8E3EEE}" srcOrd="3" destOrd="0" parTransId="{0FA3C879-7089-4565-8790-6F4BF660DCE8}" sibTransId="{5D6DD8C4-FE0F-4757-8F3D-3ACF394F4E47}"/>
    <dgm:cxn modelId="{31AF0A9F-AEB0-43C1-AB8A-625DCBE72C20}" type="presOf" srcId="{6CEE50CC-68FF-4F18-ACD1-BB878218576E}" destId="{1024C0E1-7D00-4C70-8CB8-D029C1B315BC}" srcOrd="0" destOrd="0" presId="urn:microsoft.com/office/officeart/2005/8/layout/default"/>
    <dgm:cxn modelId="{401814C3-82A6-4130-A605-5EFDB9224271}" type="presOf" srcId="{50FA3281-9123-40BD-8A68-52861859186C}" destId="{71A135DD-07C9-43FB-8D6E-F0F54C8BCEA5}" srcOrd="0" destOrd="0" presId="urn:microsoft.com/office/officeart/2005/8/layout/default"/>
    <dgm:cxn modelId="{E8941ECB-4877-42C1-97EA-9D8DFB4CD270}" type="presOf" srcId="{109C35F4-F5DF-483B-A63B-92F7FB8E3EEE}" destId="{ED31520C-62AD-4DD1-A0BC-8893F9CB1A68}" srcOrd="0" destOrd="0" presId="urn:microsoft.com/office/officeart/2005/8/layout/default"/>
    <dgm:cxn modelId="{43A1A5D6-FC5A-4EF1-A1C9-3988917BE6E5}" srcId="{6CEE50CC-68FF-4F18-ACD1-BB878218576E}" destId="{BF85A2F2-DA4B-41E9-A2F1-A1A5F5B09F40}" srcOrd="5" destOrd="0" parTransId="{FF2613AE-EDD3-4430-AA4D-796333B95F8F}" sibTransId="{C7F7C238-6B2C-43A6-8E0E-1C1AAF31572F}"/>
    <dgm:cxn modelId="{74FB30DB-24A8-4668-93CC-BDA4F50E2CFD}" srcId="{6CEE50CC-68FF-4F18-ACD1-BB878218576E}" destId="{50FA3281-9123-40BD-8A68-52861859186C}" srcOrd="1" destOrd="0" parTransId="{5AC2550E-AAC6-4C93-B9ED-9894D60DA012}" sibTransId="{442B841D-15D2-4F59-837E-C8AAE12DF534}"/>
    <dgm:cxn modelId="{5C1288F5-A835-455C-8D02-91B2998C11DB}" type="presOf" srcId="{9C8F0943-6D7A-4AC6-89D5-892958262532}" destId="{A0283F26-0712-45D7-B12A-107DBC1FE9BD}" srcOrd="0" destOrd="0" presId="urn:microsoft.com/office/officeart/2005/8/layout/default"/>
    <dgm:cxn modelId="{298A3CFF-02DC-4B14-9B0C-F97F9425D6AC}" srcId="{6CEE50CC-68FF-4F18-ACD1-BB878218576E}" destId="{6156187C-8B0A-4797-A69B-40E54D51D710}" srcOrd="4" destOrd="0" parTransId="{DA78570A-67CD-46EB-87FF-C715A467E2D5}" sibTransId="{CFA78497-DB42-4037-AC54-FB2778084446}"/>
    <dgm:cxn modelId="{90E291FB-9AAD-40D0-95B9-4595E931188C}" type="presParOf" srcId="{1024C0E1-7D00-4C70-8CB8-D029C1B315BC}" destId="{6DF16E64-3048-4B93-B079-830ED86ABE6E}" srcOrd="0" destOrd="0" presId="urn:microsoft.com/office/officeart/2005/8/layout/default"/>
    <dgm:cxn modelId="{05133194-689A-4C36-B7F6-07B300C005E7}" type="presParOf" srcId="{1024C0E1-7D00-4C70-8CB8-D029C1B315BC}" destId="{FEAD70F7-3EAD-4229-962C-B172DC96C589}" srcOrd="1" destOrd="0" presId="urn:microsoft.com/office/officeart/2005/8/layout/default"/>
    <dgm:cxn modelId="{2188E7AB-FC25-41FB-94F5-512239D503EE}" type="presParOf" srcId="{1024C0E1-7D00-4C70-8CB8-D029C1B315BC}" destId="{71A135DD-07C9-43FB-8D6E-F0F54C8BCEA5}" srcOrd="2" destOrd="0" presId="urn:microsoft.com/office/officeart/2005/8/layout/default"/>
    <dgm:cxn modelId="{CC92EAC6-828D-496B-ACC8-6D2167B33C53}" type="presParOf" srcId="{1024C0E1-7D00-4C70-8CB8-D029C1B315BC}" destId="{1230D623-826B-4A55-BE5E-8F172BE84CC7}" srcOrd="3" destOrd="0" presId="urn:microsoft.com/office/officeart/2005/8/layout/default"/>
    <dgm:cxn modelId="{A335F756-DA9C-4AD5-86A0-B22541452D94}" type="presParOf" srcId="{1024C0E1-7D00-4C70-8CB8-D029C1B315BC}" destId="{A0283F26-0712-45D7-B12A-107DBC1FE9BD}" srcOrd="4" destOrd="0" presId="urn:microsoft.com/office/officeart/2005/8/layout/default"/>
    <dgm:cxn modelId="{18D68646-F1BF-4CF0-8469-11F352F0AF74}" type="presParOf" srcId="{1024C0E1-7D00-4C70-8CB8-D029C1B315BC}" destId="{C23DA1AB-8575-44CA-8956-EE67BE40412E}" srcOrd="5" destOrd="0" presId="urn:microsoft.com/office/officeart/2005/8/layout/default"/>
    <dgm:cxn modelId="{533F2EAC-4BAC-43CD-805D-53B58039FD88}" type="presParOf" srcId="{1024C0E1-7D00-4C70-8CB8-D029C1B315BC}" destId="{ED31520C-62AD-4DD1-A0BC-8893F9CB1A68}" srcOrd="6" destOrd="0" presId="urn:microsoft.com/office/officeart/2005/8/layout/default"/>
    <dgm:cxn modelId="{5E3685E4-40A3-447A-B291-F13151FECFA7}" type="presParOf" srcId="{1024C0E1-7D00-4C70-8CB8-D029C1B315BC}" destId="{500B6D8F-653F-45EC-ABFF-516D305FBCCB}" srcOrd="7" destOrd="0" presId="urn:microsoft.com/office/officeart/2005/8/layout/default"/>
    <dgm:cxn modelId="{55BEC14B-29EE-4840-ABC9-98FF34ECF407}" type="presParOf" srcId="{1024C0E1-7D00-4C70-8CB8-D029C1B315BC}" destId="{78D1EE2E-4507-4146-872D-86DFDE215C10}" srcOrd="8" destOrd="0" presId="urn:microsoft.com/office/officeart/2005/8/layout/default"/>
    <dgm:cxn modelId="{5F64CA51-8BEE-4195-8258-AB0215B5FA5C}" type="presParOf" srcId="{1024C0E1-7D00-4C70-8CB8-D029C1B315BC}" destId="{1C4C963D-9218-4E5C-8D15-AAE1AAC7FB16}" srcOrd="9" destOrd="0" presId="urn:microsoft.com/office/officeart/2005/8/layout/default"/>
    <dgm:cxn modelId="{36493FF4-D691-41D5-841E-4F9AC3957ACB}" type="presParOf" srcId="{1024C0E1-7D00-4C70-8CB8-D029C1B315BC}" destId="{41607D74-6E7B-4E0D-B346-F6222468B592}" srcOrd="10"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EE50CC-68FF-4F18-ACD1-BB878218576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405D5E3-F87B-44A1-8EFE-BC8645B93C99}">
      <dgm:prSet phldrT="[Text]" custT="1"/>
      <dgm:spPr>
        <a:solidFill>
          <a:srgbClr val="B7ECFF"/>
        </a:solidFill>
        <a:effectLst>
          <a:outerShdw blurRad="50800" dist="38100" dir="2700000" algn="tl" rotWithShape="0">
            <a:prstClr val="black">
              <a:alpha val="40000"/>
            </a:prstClr>
          </a:outerShdw>
        </a:effectLst>
      </dgm:spPr>
      <dgm:t>
        <a:bodyPr/>
        <a:lstStyle/>
        <a:p>
          <a:endParaRPr lang="en-US" sz="2400" b="1" dirty="0">
            <a:solidFill>
              <a:schemeClr val="bg1"/>
            </a:solidFill>
            <a:latin typeface="Arial" panose="020B0604020202020204" pitchFamily="34" charset="0"/>
            <a:cs typeface="Arial" panose="020B0604020202020204" pitchFamily="34" charset="0"/>
          </a:endParaRPr>
        </a:p>
      </dgm:t>
    </dgm:pt>
    <dgm:pt modelId="{9C0DC95B-8834-42E8-A770-1A44B2C8A79E}" type="parTrans" cxnId="{60C20A63-BA13-4CE2-806C-F7911A71C790}">
      <dgm:prSet/>
      <dgm:spPr/>
      <dgm:t>
        <a:bodyPr/>
        <a:lstStyle/>
        <a:p>
          <a:endParaRPr lang="en-US"/>
        </a:p>
      </dgm:t>
    </dgm:pt>
    <dgm:pt modelId="{7C45435D-B310-465E-A47C-1815118AB882}" type="sibTrans" cxnId="{60C20A63-BA13-4CE2-806C-F7911A71C790}">
      <dgm:prSet/>
      <dgm:spPr/>
      <dgm:t>
        <a:bodyPr/>
        <a:lstStyle/>
        <a:p>
          <a:endParaRPr lang="en-US"/>
        </a:p>
      </dgm:t>
    </dgm:pt>
    <dgm:pt modelId="{1024C0E1-7D00-4C70-8CB8-D029C1B315BC}" type="pres">
      <dgm:prSet presAssocID="{6CEE50CC-68FF-4F18-ACD1-BB878218576E}" presName="diagram" presStyleCnt="0">
        <dgm:presLayoutVars>
          <dgm:dir/>
          <dgm:resizeHandles val="exact"/>
        </dgm:presLayoutVars>
      </dgm:prSet>
      <dgm:spPr/>
    </dgm:pt>
    <dgm:pt modelId="{6DF16E64-3048-4B93-B079-830ED86ABE6E}" type="pres">
      <dgm:prSet presAssocID="{3405D5E3-F87B-44A1-8EFE-BC8645B93C99}" presName="node" presStyleLbl="node1" presStyleIdx="0" presStyleCnt="1" custLinFactNeighborX="16" custLinFactNeighborY="39357">
        <dgm:presLayoutVars>
          <dgm:bulletEnabled val="1"/>
        </dgm:presLayoutVars>
      </dgm:prSet>
      <dgm:spPr/>
    </dgm:pt>
  </dgm:ptLst>
  <dgm:cxnLst>
    <dgm:cxn modelId="{60C20A63-BA13-4CE2-806C-F7911A71C790}" srcId="{6CEE50CC-68FF-4F18-ACD1-BB878218576E}" destId="{3405D5E3-F87B-44A1-8EFE-BC8645B93C99}" srcOrd="0" destOrd="0" parTransId="{9C0DC95B-8834-42E8-A770-1A44B2C8A79E}" sibTransId="{7C45435D-B310-465E-A47C-1815118AB882}"/>
    <dgm:cxn modelId="{79564F6A-54A3-453F-BF12-9E0A60449FF7}" type="presOf" srcId="{3405D5E3-F87B-44A1-8EFE-BC8645B93C99}" destId="{6DF16E64-3048-4B93-B079-830ED86ABE6E}" srcOrd="0" destOrd="0" presId="urn:microsoft.com/office/officeart/2005/8/layout/default"/>
    <dgm:cxn modelId="{31AF0A9F-AEB0-43C1-AB8A-625DCBE72C20}" type="presOf" srcId="{6CEE50CC-68FF-4F18-ACD1-BB878218576E}" destId="{1024C0E1-7D00-4C70-8CB8-D029C1B315BC}" srcOrd="0" destOrd="0" presId="urn:microsoft.com/office/officeart/2005/8/layout/default"/>
    <dgm:cxn modelId="{90E291FB-9AAD-40D0-95B9-4595E931188C}" type="presParOf" srcId="{1024C0E1-7D00-4C70-8CB8-D029C1B315BC}" destId="{6DF16E64-3048-4B93-B079-830ED86ABE6E}" srcOrd="0"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CEE50CC-68FF-4F18-ACD1-BB878218576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405D5E3-F87B-44A1-8EFE-BC8645B93C99}">
      <dgm:prSet phldrT="[Text]" custT="1"/>
      <dgm:spPr>
        <a:solidFill>
          <a:srgbClr val="B7ECFF"/>
        </a:solidFill>
        <a:effectLst>
          <a:outerShdw blurRad="50800" dist="38100" dir="2700000" algn="tl" rotWithShape="0">
            <a:prstClr val="black">
              <a:alpha val="40000"/>
            </a:prstClr>
          </a:outerShdw>
        </a:effectLst>
      </dgm:spPr>
      <dgm:t>
        <a:bodyPr/>
        <a:lstStyle/>
        <a:p>
          <a:endParaRPr lang="en-US" sz="2400" b="1" dirty="0">
            <a:solidFill>
              <a:schemeClr val="bg1"/>
            </a:solidFill>
            <a:latin typeface="Arial" panose="020B0604020202020204" pitchFamily="34" charset="0"/>
            <a:cs typeface="Arial" panose="020B0604020202020204" pitchFamily="34" charset="0"/>
          </a:endParaRPr>
        </a:p>
      </dgm:t>
    </dgm:pt>
    <dgm:pt modelId="{9C0DC95B-8834-42E8-A770-1A44B2C8A79E}" type="parTrans" cxnId="{60C20A63-BA13-4CE2-806C-F7911A71C790}">
      <dgm:prSet/>
      <dgm:spPr/>
      <dgm:t>
        <a:bodyPr/>
        <a:lstStyle/>
        <a:p>
          <a:endParaRPr lang="en-US"/>
        </a:p>
      </dgm:t>
    </dgm:pt>
    <dgm:pt modelId="{7C45435D-B310-465E-A47C-1815118AB882}" type="sibTrans" cxnId="{60C20A63-BA13-4CE2-806C-F7911A71C790}">
      <dgm:prSet/>
      <dgm:spPr/>
      <dgm:t>
        <a:bodyPr/>
        <a:lstStyle/>
        <a:p>
          <a:endParaRPr lang="en-US"/>
        </a:p>
      </dgm:t>
    </dgm:pt>
    <dgm:pt modelId="{1024C0E1-7D00-4C70-8CB8-D029C1B315BC}" type="pres">
      <dgm:prSet presAssocID="{6CEE50CC-68FF-4F18-ACD1-BB878218576E}" presName="diagram" presStyleCnt="0">
        <dgm:presLayoutVars>
          <dgm:dir/>
          <dgm:resizeHandles val="exact"/>
        </dgm:presLayoutVars>
      </dgm:prSet>
      <dgm:spPr/>
    </dgm:pt>
    <dgm:pt modelId="{6DF16E64-3048-4B93-B079-830ED86ABE6E}" type="pres">
      <dgm:prSet presAssocID="{3405D5E3-F87B-44A1-8EFE-BC8645B93C99}" presName="node" presStyleLbl="node1" presStyleIdx="0" presStyleCnt="1" custLinFactNeighborX="16" custLinFactNeighborY="39357">
        <dgm:presLayoutVars>
          <dgm:bulletEnabled val="1"/>
        </dgm:presLayoutVars>
      </dgm:prSet>
      <dgm:spPr/>
    </dgm:pt>
  </dgm:ptLst>
  <dgm:cxnLst>
    <dgm:cxn modelId="{60C20A63-BA13-4CE2-806C-F7911A71C790}" srcId="{6CEE50CC-68FF-4F18-ACD1-BB878218576E}" destId="{3405D5E3-F87B-44A1-8EFE-BC8645B93C99}" srcOrd="0" destOrd="0" parTransId="{9C0DC95B-8834-42E8-A770-1A44B2C8A79E}" sibTransId="{7C45435D-B310-465E-A47C-1815118AB882}"/>
    <dgm:cxn modelId="{79564F6A-54A3-453F-BF12-9E0A60449FF7}" type="presOf" srcId="{3405D5E3-F87B-44A1-8EFE-BC8645B93C99}" destId="{6DF16E64-3048-4B93-B079-830ED86ABE6E}" srcOrd="0" destOrd="0" presId="urn:microsoft.com/office/officeart/2005/8/layout/default"/>
    <dgm:cxn modelId="{31AF0A9F-AEB0-43C1-AB8A-625DCBE72C20}" type="presOf" srcId="{6CEE50CC-68FF-4F18-ACD1-BB878218576E}" destId="{1024C0E1-7D00-4C70-8CB8-D029C1B315BC}" srcOrd="0" destOrd="0" presId="urn:microsoft.com/office/officeart/2005/8/layout/default"/>
    <dgm:cxn modelId="{90E291FB-9AAD-40D0-95B9-4595E931188C}" type="presParOf" srcId="{1024C0E1-7D00-4C70-8CB8-D029C1B315BC}" destId="{6DF16E64-3048-4B93-B079-830ED86ABE6E}" srcOrd="0"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CEE50CC-68FF-4F18-ACD1-BB878218576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405D5E3-F87B-44A1-8EFE-BC8645B93C99}">
      <dgm:prSet phldrT="[Text]" custT="1"/>
      <dgm:spPr>
        <a:solidFill>
          <a:srgbClr val="B7ECFF"/>
        </a:solidFill>
        <a:effectLst>
          <a:outerShdw blurRad="50800" dist="38100" dir="2700000" algn="tl" rotWithShape="0">
            <a:prstClr val="black">
              <a:alpha val="40000"/>
            </a:prstClr>
          </a:outerShdw>
        </a:effectLst>
      </dgm:spPr>
      <dgm:t>
        <a:bodyPr/>
        <a:lstStyle/>
        <a:p>
          <a:endParaRPr lang="en-US" sz="2400" b="1" dirty="0">
            <a:solidFill>
              <a:schemeClr val="bg1"/>
            </a:solidFill>
            <a:latin typeface="Arial" panose="020B0604020202020204" pitchFamily="34" charset="0"/>
            <a:cs typeface="Arial" panose="020B0604020202020204" pitchFamily="34" charset="0"/>
          </a:endParaRPr>
        </a:p>
      </dgm:t>
    </dgm:pt>
    <dgm:pt modelId="{9C0DC95B-8834-42E8-A770-1A44B2C8A79E}" type="parTrans" cxnId="{60C20A63-BA13-4CE2-806C-F7911A71C790}">
      <dgm:prSet/>
      <dgm:spPr/>
      <dgm:t>
        <a:bodyPr/>
        <a:lstStyle/>
        <a:p>
          <a:endParaRPr lang="en-US"/>
        </a:p>
      </dgm:t>
    </dgm:pt>
    <dgm:pt modelId="{7C45435D-B310-465E-A47C-1815118AB882}" type="sibTrans" cxnId="{60C20A63-BA13-4CE2-806C-F7911A71C790}">
      <dgm:prSet/>
      <dgm:spPr/>
      <dgm:t>
        <a:bodyPr/>
        <a:lstStyle/>
        <a:p>
          <a:endParaRPr lang="en-US"/>
        </a:p>
      </dgm:t>
    </dgm:pt>
    <dgm:pt modelId="{1024C0E1-7D00-4C70-8CB8-D029C1B315BC}" type="pres">
      <dgm:prSet presAssocID="{6CEE50CC-68FF-4F18-ACD1-BB878218576E}" presName="diagram" presStyleCnt="0">
        <dgm:presLayoutVars>
          <dgm:dir/>
          <dgm:resizeHandles val="exact"/>
        </dgm:presLayoutVars>
      </dgm:prSet>
      <dgm:spPr/>
    </dgm:pt>
    <dgm:pt modelId="{6DF16E64-3048-4B93-B079-830ED86ABE6E}" type="pres">
      <dgm:prSet presAssocID="{3405D5E3-F87B-44A1-8EFE-BC8645B93C99}" presName="node" presStyleLbl="node1" presStyleIdx="0" presStyleCnt="1" custLinFactNeighborX="16" custLinFactNeighborY="39357">
        <dgm:presLayoutVars>
          <dgm:bulletEnabled val="1"/>
        </dgm:presLayoutVars>
      </dgm:prSet>
      <dgm:spPr/>
    </dgm:pt>
  </dgm:ptLst>
  <dgm:cxnLst>
    <dgm:cxn modelId="{60C20A63-BA13-4CE2-806C-F7911A71C790}" srcId="{6CEE50CC-68FF-4F18-ACD1-BB878218576E}" destId="{3405D5E3-F87B-44A1-8EFE-BC8645B93C99}" srcOrd="0" destOrd="0" parTransId="{9C0DC95B-8834-42E8-A770-1A44B2C8A79E}" sibTransId="{7C45435D-B310-465E-A47C-1815118AB882}"/>
    <dgm:cxn modelId="{79564F6A-54A3-453F-BF12-9E0A60449FF7}" type="presOf" srcId="{3405D5E3-F87B-44A1-8EFE-BC8645B93C99}" destId="{6DF16E64-3048-4B93-B079-830ED86ABE6E}" srcOrd="0" destOrd="0" presId="urn:microsoft.com/office/officeart/2005/8/layout/default"/>
    <dgm:cxn modelId="{31AF0A9F-AEB0-43C1-AB8A-625DCBE72C20}" type="presOf" srcId="{6CEE50CC-68FF-4F18-ACD1-BB878218576E}" destId="{1024C0E1-7D00-4C70-8CB8-D029C1B315BC}" srcOrd="0" destOrd="0" presId="urn:microsoft.com/office/officeart/2005/8/layout/default"/>
    <dgm:cxn modelId="{90E291FB-9AAD-40D0-95B9-4595E931188C}" type="presParOf" srcId="{1024C0E1-7D00-4C70-8CB8-D029C1B315BC}" destId="{6DF16E64-3048-4B93-B079-830ED86ABE6E}" srcOrd="0"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EE50CC-68FF-4F18-ACD1-BB878218576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405D5E3-F87B-44A1-8EFE-BC8645B93C99}">
      <dgm:prSet phldrT="[Text]" custT="1"/>
      <dgm:spPr>
        <a:solidFill>
          <a:srgbClr val="B7ECFF"/>
        </a:solidFill>
        <a:effectLst>
          <a:outerShdw blurRad="50800" dist="38100" dir="2700000" algn="tl" rotWithShape="0">
            <a:prstClr val="black">
              <a:alpha val="40000"/>
            </a:prstClr>
          </a:outerShdw>
        </a:effectLst>
      </dgm:spPr>
      <dgm:t>
        <a:bodyPr/>
        <a:lstStyle/>
        <a:p>
          <a:endParaRPr lang="en-US" sz="2400" b="1" dirty="0">
            <a:solidFill>
              <a:schemeClr val="bg1"/>
            </a:solidFill>
            <a:latin typeface="Arial" panose="020B0604020202020204" pitchFamily="34" charset="0"/>
            <a:cs typeface="Arial" panose="020B0604020202020204" pitchFamily="34" charset="0"/>
          </a:endParaRPr>
        </a:p>
      </dgm:t>
    </dgm:pt>
    <dgm:pt modelId="{9C0DC95B-8834-42E8-A770-1A44B2C8A79E}" type="parTrans" cxnId="{60C20A63-BA13-4CE2-806C-F7911A71C790}">
      <dgm:prSet/>
      <dgm:spPr/>
      <dgm:t>
        <a:bodyPr/>
        <a:lstStyle/>
        <a:p>
          <a:endParaRPr lang="en-US"/>
        </a:p>
      </dgm:t>
    </dgm:pt>
    <dgm:pt modelId="{7C45435D-B310-465E-A47C-1815118AB882}" type="sibTrans" cxnId="{60C20A63-BA13-4CE2-806C-F7911A71C790}">
      <dgm:prSet/>
      <dgm:spPr/>
      <dgm:t>
        <a:bodyPr/>
        <a:lstStyle/>
        <a:p>
          <a:endParaRPr lang="en-US"/>
        </a:p>
      </dgm:t>
    </dgm:pt>
    <dgm:pt modelId="{1024C0E1-7D00-4C70-8CB8-D029C1B315BC}" type="pres">
      <dgm:prSet presAssocID="{6CEE50CC-68FF-4F18-ACD1-BB878218576E}" presName="diagram" presStyleCnt="0">
        <dgm:presLayoutVars>
          <dgm:dir/>
          <dgm:resizeHandles val="exact"/>
        </dgm:presLayoutVars>
      </dgm:prSet>
      <dgm:spPr/>
    </dgm:pt>
    <dgm:pt modelId="{6DF16E64-3048-4B93-B079-830ED86ABE6E}" type="pres">
      <dgm:prSet presAssocID="{3405D5E3-F87B-44A1-8EFE-BC8645B93C99}" presName="node" presStyleLbl="node1" presStyleIdx="0" presStyleCnt="1" custLinFactNeighborX="16" custLinFactNeighborY="39357">
        <dgm:presLayoutVars>
          <dgm:bulletEnabled val="1"/>
        </dgm:presLayoutVars>
      </dgm:prSet>
      <dgm:spPr/>
    </dgm:pt>
  </dgm:ptLst>
  <dgm:cxnLst>
    <dgm:cxn modelId="{60C20A63-BA13-4CE2-806C-F7911A71C790}" srcId="{6CEE50CC-68FF-4F18-ACD1-BB878218576E}" destId="{3405D5E3-F87B-44A1-8EFE-BC8645B93C99}" srcOrd="0" destOrd="0" parTransId="{9C0DC95B-8834-42E8-A770-1A44B2C8A79E}" sibTransId="{7C45435D-B310-465E-A47C-1815118AB882}"/>
    <dgm:cxn modelId="{79564F6A-54A3-453F-BF12-9E0A60449FF7}" type="presOf" srcId="{3405D5E3-F87B-44A1-8EFE-BC8645B93C99}" destId="{6DF16E64-3048-4B93-B079-830ED86ABE6E}" srcOrd="0" destOrd="0" presId="urn:microsoft.com/office/officeart/2005/8/layout/default"/>
    <dgm:cxn modelId="{31AF0A9F-AEB0-43C1-AB8A-625DCBE72C20}" type="presOf" srcId="{6CEE50CC-68FF-4F18-ACD1-BB878218576E}" destId="{1024C0E1-7D00-4C70-8CB8-D029C1B315BC}" srcOrd="0" destOrd="0" presId="urn:microsoft.com/office/officeart/2005/8/layout/default"/>
    <dgm:cxn modelId="{90E291FB-9AAD-40D0-95B9-4595E931188C}" type="presParOf" srcId="{1024C0E1-7D00-4C70-8CB8-D029C1B315BC}" destId="{6DF16E64-3048-4B93-B079-830ED86ABE6E}" srcOrd="0"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EE50CC-68FF-4F18-ACD1-BB878218576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405D5E3-F87B-44A1-8EFE-BC8645B93C99}">
      <dgm:prSet phldrT="[Text]" custT="1"/>
      <dgm:spPr>
        <a:solidFill>
          <a:srgbClr val="B7ECFF"/>
        </a:solidFill>
        <a:effectLst>
          <a:outerShdw blurRad="50800" dist="38100" dir="2700000" algn="tl" rotWithShape="0">
            <a:prstClr val="black">
              <a:alpha val="40000"/>
            </a:prstClr>
          </a:outerShdw>
        </a:effectLst>
      </dgm:spPr>
      <dgm:t>
        <a:bodyPr/>
        <a:lstStyle/>
        <a:p>
          <a:endParaRPr lang="en-US" sz="2400" b="1" dirty="0">
            <a:solidFill>
              <a:schemeClr val="bg1"/>
            </a:solidFill>
            <a:latin typeface="Arial" panose="020B0604020202020204" pitchFamily="34" charset="0"/>
            <a:cs typeface="Arial" panose="020B0604020202020204" pitchFamily="34" charset="0"/>
          </a:endParaRPr>
        </a:p>
      </dgm:t>
    </dgm:pt>
    <dgm:pt modelId="{9C0DC95B-8834-42E8-A770-1A44B2C8A79E}" type="parTrans" cxnId="{60C20A63-BA13-4CE2-806C-F7911A71C790}">
      <dgm:prSet/>
      <dgm:spPr/>
      <dgm:t>
        <a:bodyPr/>
        <a:lstStyle/>
        <a:p>
          <a:endParaRPr lang="en-US"/>
        </a:p>
      </dgm:t>
    </dgm:pt>
    <dgm:pt modelId="{7C45435D-B310-465E-A47C-1815118AB882}" type="sibTrans" cxnId="{60C20A63-BA13-4CE2-806C-F7911A71C790}">
      <dgm:prSet/>
      <dgm:spPr/>
      <dgm:t>
        <a:bodyPr/>
        <a:lstStyle/>
        <a:p>
          <a:endParaRPr lang="en-US"/>
        </a:p>
      </dgm:t>
    </dgm:pt>
    <dgm:pt modelId="{1024C0E1-7D00-4C70-8CB8-D029C1B315BC}" type="pres">
      <dgm:prSet presAssocID="{6CEE50CC-68FF-4F18-ACD1-BB878218576E}" presName="diagram" presStyleCnt="0">
        <dgm:presLayoutVars>
          <dgm:dir/>
          <dgm:resizeHandles val="exact"/>
        </dgm:presLayoutVars>
      </dgm:prSet>
      <dgm:spPr/>
    </dgm:pt>
    <dgm:pt modelId="{6DF16E64-3048-4B93-B079-830ED86ABE6E}" type="pres">
      <dgm:prSet presAssocID="{3405D5E3-F87B-44A1-8EFE-BC8645B93C99}" presName="node" presStyleLbl="node1" presStyleIdx="0" presStyleCnt="1" custLinFactNeighborX="16" custLinFactNeighborY="39357">
        <dgm:presLayoutVars>
          <dgm:bulletEnabled val="1"/>
        </dgm:presLayoutVars>
      </dgm:prSet>
      <dgm:spPr/>
    </dgm:pt>
  </dgm:ptLst>
  <dgm:cxnLst>
    <dgm:cxn modelId="{60C20A63-BA13-4CE2-806C-F7911A71C790}" srcId="{6CEE50CC-68FF-4F18-ACD1-BB878218576E}" destId="{3405D5E3-F87B-44A1-8EFE-BC8645B93C99}" srcOrd="0" destOrd="0" parTransId="{9C0DC95B-8834-42E8-A770-1A44B2C8A79E}" sibTransId="{7C45435D-B310-465E-A47C-1815118AB882}"/>
    <dgm:cxn modelId="{79564F6A-54A3-453F-BF12-9E0A60449FF7}" type="presOf" srcId="{3405D5E3-F87B-44A1-8EFE-BC8645B93C99}" destId="{6DF16E64-3048-4B93-B079-830ED86ABE6E}" srcOrd="0" destOrd="0" presId="urn:microsoft.com/office/officeart/2005/8/layout/default"/>
    <dgm:cxn modelId="{31AF0A9F-AEB0-43C1-AB8A-625DCBE72C20}" type="presOf" srcId="{6CEE50CC-68FF-4F18-ACD1-BB878218576E}" destId="{1024C0E1-7D00-4C70-8CB8-D029C1B315BC}" srcOrd="0" destOrd="0" presId="urn:microsoft.com/office/officeart/2005/8/layout/default"/>
    <dgm:cxn modelId="{90E291FB-9AAD-40D0-95B9-4595E931188C}" type="presParOf" srcId="{1024C0E1-7D00-4C70-8CB8-D029C1B315BC}" destId="{6DF16E64-3048-4B93-B079-830ED86ABE6E}" srcOrd="0"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EE50CC-68FF-4F18-ACD1-BB878218576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405D5E3-F87B-44A1-8EFE-BC8645B93C99}">
      <dgm:prSet phldrT="[Text]" custT="1"/>
      <dgm:spPr>
        <a:solidFill>
          <a:srgbClr val="B7ECFF"/>
        </a:solidFill>
        <a:effectLst>
          <a:outerShdw blurRad="50800" dist="38100" dir="2700000" algn="tl" rotWithShape="0">
            <a:prstClr val="black">
              <a:alpha val="40000"/>
            </a:prstClr>
          </a:outerShdw>
        </a:effectLst>
      </dgm:spPr>
      <dgm:t>
        <a:bodyPr/>
        <a:lstStyle/>
        <a:p>
          <a:endParaRPr lang="en-US" sz="2400" b="1" dirty="0">
            <a:solidFill>
              <a:schemeClr val="bg1"/>
            </a:solidFill>
            <a:latin typeface="Arial" panose="020B0604020202020204" pitchFamily="34" charset="0"/>
            <a:cs typeface="Arial" panose="020B0604020202020204" pitchFamily="34" charset="0"/>
          </a:endParaRPr>
        </a:p>
      </dgm:t>
    </dgm:pt>
    <dgm:pt modelId="{9C0DC95B-8834-42E8-A770-1A44B2C8A79E}" type="parTrans" cxnId="{60C20A63-BA13-4CE2-806C-F7911A71C790}">
      <dgm:prSet/>
      <dgm:spPr/>
      <dgm:t>
        <a:bodyPr/>
        <a:lstStyle/>
        <a:p>
          <a:endParaRPr lang="en-US"/>
        </a:p>
      </dgm:t>
    </dgm:pt>
    <dgm:pt modelId="{7C45435D-B310-465E-A47C-1815118AB882}" type="sibTrans" cxnId="{60C20A63-BA13-4CE2-806C-F7911A71C790}">
      <dgm:prSet/>
      <dgm:spPr/>
      <dgm:t>
        <a:bodyPr/>
        <a:lstStyle/>
        <a:p>
          <a:endParaRPr lang="en-US"/>
        </a:p>
      </dgm:t>
    </dgm:pt>
    <dgm:pt modelId="{1024C0E1-7D00-4C70-8CB8-D029C1B315BC}" type="pres">
      <dgm:prSet presAssocID="{6CEE50CC-68FF-4F18-ACD1-BB878218576E}" presName="diagram" presStyleCnt="0">
        <dgm:presLayoutVars>
          <dgm:dir/>
          <dgm:resizeHandles val="exact"/>
        </dgm:presLayoutVars>
      </dgm:prSet>
      <dgm:spPr/>
    </dgm:pt>
    <dgm:pt modelId="{6DF16E64-3048-4B93-B079-830ED86ABE6E}" type="pres">
      <dgm:prSet presAssocID="{3405D5E3-F87B-44A1-8EFE-BC8645B93C99}" presName="node" presStyleLbl="node1" presStyleIdx="0" presStyleCnt="1" custLinFactNeighborX="16" custLinFactNeighborY="39357">
        <dgm:presLayoutVars>
          <dgm:bulletEnabled val="1"/>
        </dgm:presLayoutVars>
      </dgm:prSet>
      <dgm:spPr/>
    </dgm:pt>
  </dgm:ptLst>
  <dgm:cxnLst>
    <dgm:cxn modelId="{60C20A63-BA13-4CE2-806C-F7911A71C790}" srcId="{6CEE50CC-68FF-4F18-ACD1-BB878218576E}" destId="{3405D5E3-F87B-44A1-8EFE-BC8645B93C99}" srcOrd="0" destOrd="0" parTransId="{9C0DC95B-8834-42E8-A770-1A44B2C8A79E}" sibTransId="{7C45435D-B310-465E-A47C-1815118AB882}"/>
    <dgm:cxn modelId="{79564F6A-54A3-453F-BF12-9E0A60449FF7}" type="presOf" srcId="{3405D5E3-F87B-44A1-8EFE-BC8645B93C99}" destId="{6DF16E64-3048-4B93-B079-830ED86ABE6E}" srcOrd="0" destOrd="0" presId="urn:microsoft.com/office/officeart/2005/8/layout/default"/>
    <dgm:cxn modelId="{31AF0A9F-AEB0-43C1-AB8A-625DCBE72C20}" type="presOf" srcId="{6CEE50CC-68FF-4F18-ACD1-BB878218576E}" destId="{1024C0E1-7D00-4C70-8CB8-D029C1B315BC}" srcOrd="0" destOrd="0" presId="urn:microsoft.com/office/officeart/2005/8/layout/default"/>
    <dgm:cxn modelId="{90E291FB-9AAD-40D0-95B9-4595E931188C}" type="presParOf" srcId="{1024C0E1-7D00-4C70-8CB8-D029C1B315BC}" destId="{6DF16E64-3048-4B93-B079-830ED86ABE6E}" srcOrd="0"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16E64-3048-4B93-B079-830ED86ABE6E}">
      <dsp:nvSpPr>
        <dsp:cNvPr id="0" name=""/>
        <dsp:cNvSpPr/>
      </dsp:nvSpPr>
      <dsp:spPr>
        <a:xfrm>
          <a:off x="1065797" y="2501"/>
          <a:ext cx="2857173" cy="1714304"/>
        </a:xfrm>
        <a:prstGeom prst="rect">
          <a:avLst/>
        </a:prstGeom>
        <a:solidFill>
          <a:srgbClr val="B7ECFF"/>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s-MX" sz="2400" b="1" kern="1200" noProof="0" dirty="0">
            <a:solidFill>
              <a:schemeClr val="bg1"/>
            </a:solidFill>
            <a:latin typeface="Arial" panose="020B0604020202020204" pitchFamily="34" charset="0"/>
            <a:cs typeface="Arial" panose="020B0604020202020204" pitchFamily="34" charset="0"/>
          </a:endParaRPr>
        </a:p>
      </dsp:txBody>
      <dsp:txXfrm>
        <a:off x="1065797" y="2501"/>
        <a:ext cx="2857173" cy="1714304"/>
      </dsp:txXfrm>
    </dsp:sp>
    <dsp:sp modelId="{71A135DD-07C9-43FB-8D6E-F0F54C8BCEA5}">
      <dsp:nvSpPr>
        <dsp:cNvPr id="0" name=""/>
        <dsp:cNvSpPr/>
      </dsp:nvSpPr>
      <dsp:spPr>
        <a:xfrm>
          <a:off x="4220317" y="0"/>
          <a:ext cx="2857173" cy="1714304"/>
        </a:xfrm>
        <a:prstGeom prst="rect">
          <a:avLst/>
        </a:prstGeom>
        <a:solidFill>
          <a:srgbClr val="B7ECFF"/>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s-MX" sz="2400" b="1" kern="1200" noProof="0" dirty="0">
            <a:solidFill>
              <a:schemeClr val="tx1"/>
            </a:solidFill>
            <a:latin typeface="Arial" panose="020B0604020202020204" pitchFamily="34" charset="0"/>
            <a:cs typeface="Arial" panose="020B0604020202020204" pitchFamily="34" charset="0"/>
          </a:endParaRPr>
        </a:p>
      </dsp:txBody>
      <dsp:txXfrm>
        <a:off x="4220317" y="0"/>
        <a:ext cx="2857173" cy="1714304"/>
      </dsp:txXfrm>
    </dsp:sp>
    <dsp:sp modelId="{A0283F26-0712-45D7-B12A-107DBC1FE9BD}">
      <dsp:nvSpPr>
        <dsp:cNvPr id="0" name=""/>
        <dsp:cNvSpPr/>
      </dsp:nvSpPr>
      <dsp:spPr>
        <a:xfrm>
          <a:off x="7351579" y="2501"/>
          <a:ext cx="2857173" cy="1714304"/>
        </a:xfrm>
        <a:prstGeom prst="rect">
          <a:avLst/>
        </a:prstGeom>
        <a:solidFill>
          <a:srgbClr val="B7ECFF"/>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s-MX" sz="2400" b="1" kern="1200" noProof="0" dirty="0">
            <a:solidFill>
              <a:schemeClr val="tx1"/>
            </a:solidFill>
            <a:latin typeface="Arial" panose="020B0604020202020204" pitchFamily="34" charset="0"/>
            <a:cs typeface="Arial" panose="020B0604020202020204" pitchFamily="34" charset="0"/>
          </a:endParaRPr>
        </a:p>
      </dsp:txBody>
      <dsp:txXfrm>
        <a:off x="7351579" y="2501"/>
        <a:ext cx="2857173" cy="1714304"/>
      </dsp:txXfrm>
    </dsp:sp>
    <dsp:sp modelId="{ED31520C-62AD-4DD1-A0BC-8893F9CB1A68}">
      <dsp:nvSpPr>
        <dsp:cNvPr id="0" name=""/>
        <dsp:cNvSpPr/>
      </dsp:nvSpPr>
      <dsp:spPr>
        <a:xfrm>
          <a:off x="1065797" y="2002523"/>
          <a:ext cx="2857173" cy="1714304"/>
        </a:xfrm>
        <a:prstGeom prst="rect">
          <a:avLst/>
        </a:prstGeom>
        <a:solidFill>
          <a:srgbClr val="B7ECFF"/>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s-MX" sz="2400" b="1" kern="1200" noProof="0" dirty="0">
            <a:solidFill>
              <a:schemeClr val="tx1"/>
            </a:solidFill>
            <a:latin typeface="Arial" panose="020B0604020202020204" pitchFamily="34" charset="0"/>
            <a:cs typeface="Arial" panose="020B0604020202020204" pitchFamily="34" charset="0"/>
          </a:endParaRPr>
        </a:p>
      </dsp:txBody>
      <dsp:txXfrm>
        <a:off x="1065797" y="2002523"/>
        <a:ext cx="2857173" cy="1714304"/>
      </dsp:txXfrm>
    </dsp:sp>
    <dsp:sp modelId="{78D1EE2E-4507-4146-872D-86DFDE215C10}">
      <dsp:nvSpPr>
        <dsp:cNvPr id="0" name=""/>
        <dsp:cNvSpPr/>
      </dsp:nvSpPr>
      <dsp:spPr>
        <a:xfrm>
          <a:off x="4208688" y="2002523"/>
          <a:ext cx="2857173" cy="1714304"/>
        </a:xfrm>
        <a:prstGeom prst="rect">
          <a:avLst/>
        </a:prstGeom>
        <a:solidFill>
          <a:srgbClr val="B7ECFF"/>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s-MX" sz="2400" b="1" kern="1200" noProof="0" dirty="0">
            <a:solidFill>
              <a:schemeClr val="tx1"/>
            </a:solidFill>
            <a:latin typeface="Arial" panose="020B0604020202020204" pitchFamily="34" charset="0"/>
            <a:cs typeface="Arial" panose="020B0604020202020204" pitchFamily="34" charset="0"/>
          </a:endParaRPr>
        </a:p>
      </dsp:txBody>
      <dsp:txXfrm>
        <a:off x="4208688" y="2002523"/>
        <a:ext cx="2857173" cy="1714304"/>
      </dsp:txXfrm>
    </dsp:sp>
    <dsp:sp modelId="{41607D74-6E7B-4E0D-B346-F6222468B592}">
      <dsp:nvSpPr>
        <dsp:cNvPr id="0" name=""/>
        <dsp:cNvSpPr/>
      </dsp:nvSpPr>
      <dsp:spPr>
        <a:xfrm>
          <a:off x="7349551" y="2002231"/>
          <a:ext cx="2857173" cy="1714304"/>
        </a:xfrm>
        <a:prstGeom prst="rect">
          <a:avLst/>
        </a:prstGeom>
        <a:solidFill>
          <a:srgbClr val="B7ECFF"/>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s-MX" sz="2400" b="1" kern="1200" noProof="0" dirty="0">
            <a:solidFill>
              <a:schemeClr val="tx1"/>
            </a:solidFill>
            <a:latin typeface="Arial" panose="020B0604020202020204" pitchFamily="34" charset="0"/>
            <a:cs typeface="Arial" panose="020B0604020202020204" pitchFamily="34" charset="0"/>
          </a:endParaRPr>
        </a:p>
      </dsp:txBody>
      <dsp:txXfrm>
        <a:off x="7349551" y="2002231"/>
        <a:ext cx="2857173" cy="17143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16E64-3048-4B93-B079-830ED86ABE6E}">
      <dsp:nvSpPr>
        <dsp:cNvPr id="0" name=""/>
        <dsp:cNvSpPr/>
      </dsp:nvSpPr>
      <dsp:spPr>
        <a:xfrm>
          <a:off x="181153" y="293"/>
          <a:ext cx="3451902" cy="2071141"/>
        </a:xfrm>
        <a:prstGeom prst="rect">
          <a:avLst/>
        </a:prstGeom>
        <a:solidFill>
          <a:srgbClr val="B7ECFF"/>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bg1"/>
            </a:solidFill>
            <a:latin typeface="Arial" panose="020B0604020202020204" pitchFamily="34" charset="0"/>
            <a:cs typeface="Arial" panose="020B0604020202020204" pitchFamily="34" charset="0"/>
          </a:endParaRPr>
        </a:p>
      </dsp:txBody>
      <dsp:txXfrm>
        <a:off x="181153" y="293"/>
        <a:ext cx="3451902" cy="20711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16E64-3048-4B93-B079-830ED86ABE6E}">
      <dsp:nvSpPr>
        <dsp:cNvPr id="0" name=""/>
        <dsp:cNvSpPr/>
      </dsp:nvSpPr>
      <dsp:spPr>
        <a:xfrm>
          <a:off x="181153" y="293"/>
          <a:ext cx="3451902" cy="2071141"/>
        </a:xfrm>
        <a:prstGeom prst="rect">
          <a:avLst/>
        </a:prstGeom>
        <a:solidFill>
          <a:srgbClr val="B7ECFF"/>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bg1"/>
            </a:solidFill>
            <a:latin typeface="Arial" panose="020B0604020202020204" pitchFamily="34" charset="0"/>
            <a:cs typeface="Arial" panose="020B0604020202020204" pitchFamily="34" charset="0"/>
          </a:endParaRPr>
        </a:p>
      </dsp:txBody>
      <dsp:txXfrm>
        <a:off x="181153" y="293"/>
        <a:ext cx="3451902" cy="20711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16E64-3048-4B93-B079-830ED86ABE6E}">
      <dsp:nvSpPr>
        <dsp:cNvPr id="0" name=""/>
        <dsp:cNvSpPr/>
      </dsp:nvSpPr>
      <dsp:spPr>
        <a:xfrm>
          <a:off x="181153" y="293"/>
          <a:ext cx="3451902" cy="2071141"/>
        </a:xfrm>
        <a:prstGeom prst="rect">
          <a:avLst/>
        </a:prstGeom>
        <a:solidFill>
          <a:srgbClr val="B7ECFF"/>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bg1"/>
            </a:solidFill>
            <a:latin typeface="Arial" panose="020B0604020202020204" pitchFamily="34" charset="0"/>
            <a:cs typeface="Arial" panose="020B0604020202020204" pitchFamily="34" charset="0"/>
          </a:endParaRPr>
        </a:p>
      </dsp:txBody>
      <dsp:txXfrm>
        <a:off x="181153" y="293"/>
        <a:ext cx="3451902" cy="20711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16E64-3048-4B93-B079-830ED86ABE6E}">
      <dsp:nvSpPr>
        <dsp:cNvPr id="0" name=""/>
        <dsp:cNvSpPr/>
      </dsp:nvSpPr>
      <dsp:spPr>
        <a:xfrm>
          <a:off x="181153" y="293"/>
          <a:ext cx="3451902" cy="2071141"/>
        </a:xfrm>
        <a:prstGeom prst="rect">
          <a:avLst/>
        </a:prstGeom>
        <a:solidFill>
          <a:srgbClr val="B7ECFF"/>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bg1"/>
            </a:solidFill>
            <a:latin typeface="Arial" panose="020B0604020202020204" pitchFamily="34" charset="0"/>
            <a:cs typeface="Arial" panose="020B0604020202020204" pitchFamily="34" charset="0"/>
          </a:endParaRPr>
        </a:p>
      </dsp:txBody>
      <dsp:txXfrm>
        <a:off x="181153" y="293"/>
        <a:ext cx="3451902" cy="20711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16E64-3048-4B93-B079-830ED86ABE6E}">
      <dsp:nvSpPr>
        <dsp:cNvPr id="0" name=""/>
        <dsp:cNvSpPr/>
      </dsp:nvSpPr>
      <dsp:spPr>
        <a:xfrm>
          <a:off x="181153" y="293"/>
          <a:ext cx="3451902" cy="2071141"/>
        </a:xfrm>
        <a:prstGeom prst="rect">
          <a:avLst/>
        </a:prstGeom>
        <a:solidFill>
          <a:srgbClr val="B7ECFF"/>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bg1"/>
            </a:solidFill>
            <a:latin typeface="Arial" panose="020B0604020202020204" pitchFamily="34" charset="0"/>
            <a:cs typeface="Arial" panose="020B0604020202020204" pitchFamily="34" charset="0"/>
          </a:endParaRPr>
        </a:p>
      </dsp:txBody>
      <dsp:txXfrm>
        <a:off x="181153" y="293"/>
        <a:ext cx="3451902" cy="20711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16E64-3048-4B93-B079-830ED86ABE6E}">
      <dsp:nvSpPr>
        <dsp:cNvPr id="0" name=""/>
        <dsp:cNvSpPr/>
      </dsp:nvSpPr>
      <dsp:spPr>
        <a:xfrm>
          <a:off x="181153" y="293"/>
          <a:ext cx="3451902" cy="2071141"/>
        </a:xfrm>
        <a:prstGeom prst="rect">
          <a:avLst/>
        </a:prstGeom>
        <a:solidFill>
          <a:srgbClr val="B7ECFF"/>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bg1"/>
            </a:solidFill>
            <a:latin typeface="Arial" panose="020B0604020202020204" pitchFamily="34" charset="0"/>
            <a:cs typeface="Arial" panose="020B0604020202020204" pitchFamily="34" charset="0"/>
          </a:endParaRPr>
        </a:p>
      </dsp:txBody>
      <dsp:txXfrm>
        <a:off x="181153" y="293"/>
        <a:ext cx="3451902" cy="20711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0.02013</cdr:x>
      <cdr:y>0.94435</cdr:y>
    </cdr:from>
    <cdr:to>
      <cdr:x>0.5</cdr:x>
      <cdr:y>1</cdr:y>
    </cdr:to>
    <cdr:sp macro="" textlink="">
      <cdr:nvSpPr>
        <cdr:cNvPr id="2" name="TextBox 6"/>
        <cdr:cNvSpPr txBox="1"/>
      </cdr:nvSpPr>
      <cdr:spPr>
        <a:xfrm xmlns:a="http://schemas.openxmlformats.org/drawingml/2006/main">
          <a:off x="115094" y="3691765"/>
          <a:ext cx="2743200" cy="217569"/>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900" dirty="0">
              <a:solidFill>
                <a:srgbClr val="000000"/>
              </a:solidFill>
              <a:latin typeface="Arial" panose="020B0604020202020204" pitchFamily="34" charset="0"/>
              <a:cs typeface="Arial"/>
            </a:rPr>
            <a:t>Fuente: Data e investigación de AM Best</a:t>
          </a:r>
          <a:endParaRPr lang="en-US" sz="900" dirty="0">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9E88A-7D89-4A90-951F-EDC58FE97AA8}" type="datetimeFigureOut">
              <a:rPr lang="en-US" smtClean="0"/>
              <a:t>9/6/2024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2F0B2-1C42-427C-B328-5D8EC20E7C43}" type="slidenum">
              <a:rPr lang="en-US" smtClean="0"/>
              <a:t>‹Nº›</a:t>
            </a:fld>
            <a:endParaRPr lang="en-US"/>
          </a:p>
        </p:txBody>
      </p:sp>
    </p:spTree>
    <p:extLst>
      <p:ext uri="{BB962C8B-B14F-4D97-AF65-F5344CB8AC3E}">
        <p14:creationId xmlns:p14="http://schemas.microsoft.com/office/powerpoint/2010/main" val="1452732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 Here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p:cNvCxnSpPr/>
          <p:nvPr userDrawn="1"/>
        </p:nvCxnSpPr>
        <p:spPr>
          <a:xfrm flipV="1">
            <a:off x="457200" y="914400"/>
            <a:ext cx="11274552" cy="12950"/>
          </a:xfrm>
          <a:prstGeom prst="line">
            <a:avLst/>
          </a:prstGeom>
          <a:ln>
            <a:solidFill>
              <a:srgbClr val="00214A"/>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5067300" y="6430901"/>
            <a:ext cx="2057400" cy="365125"/>
          </a:xfrm>
          <a:prstGeom prst="rect">
            <a:avLst/>
          </a:prstGeom>
        </p:spPr>
        <p:txBody>
          <a:bodyPr anchor="ctr"/>
          <a:lstStyle>
            <a:lvl1pPr algn="ctr">
              <a:defRPr sz="1000">
                <a:solidFill>
                  <a:schemeClr val="bg2">
                    <a:lumMod val="50000"/>
                  </a:schemeClr>
                </a:solidFill>
                <a:latin typeface="Arial" panose="020B0604020202020204" pitchFamily="34" charset="0"/>
                <a:cs typeface="Arial" panose="020B0604020202020204" pitchFamily="34" charset="0"/>
              </a:defRPr>
            </a:lvl1p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2903295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 Here</a:t>
            </a:r>
          </a:p>
        </p:txBody>
      </p:sp>
      <p:sp>
        <p:nvSpPr>
          <p:cNvPr id="3" name="Content Placeholder 2"/>
          <p:cNvSpPr>
            <a:spLocks noGrp="1"/>
          </p:cNvSpPr>
          <p:nvPr>
            <p:ph sz="half" idx="1"/>
          </p:nvPr>
        </p:nvSpPr>
        <p:spPr>
          <a:xfrm>
            <a:off x="441036" y="1074656"/>
            <a:ext cx="5578764" cy="48925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074655"/>
            <a:ext cx="5543388" cy="4892513"/>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flipV="1">
            <a:off x="457200" y="914400"/>
            <a:ext cx="11274552" cy="12950"/>
          </a:xfrm>
          <a:prstGeom prst="line">
            <a:avLst/>
          </a:prstGeom>
          <a:ln>
            <a:solidFill>
              <a:srgbClr val="00214A"/>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4"/>
          </p:nvPr>
        </p:nvSpPr>
        <p:spPr>
          <a:xfrm>
            <a:off x="5067300" y="6430901"/>
            <a:ext cx="2057400" cy="365125"/>
          </a:xfrm>
          <a:prstGeom prst="rect">
            <a:avLst/>
          </a:prstGeom>
        </p:spPr>
        <p:txBody>
          <a:bodyPr anchor="ctr"/>
          <a:lstStyle>
            <a:lvl1pPr algn="ctr">
              <a:defRPr sz="1000">
                <a:solidFill>
                  <a:schemeClr val="bg2">
                    <a:lumMod val="50000"/>
                  </a:schemeClr>
                </a:solidFill>
                <a:latin typeface="Arial" panose="020B0604020202020204" pitchFamily="34" charset="0"/>
                <a:cs typeface="Arial" panose="020B0604020202020204" pitchFamily="34" charset="0"/>
              </a:defRPr>
            </a:lvl1p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1423458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Add Title Here</a:t>
            </a:r>
          </a:p>
        </p:txBody>
      </p:sp>
      <p:cxnSp>
        <p:nvCxnSpPr>
          <p:cNvPr id="5" name="Straight Connector 4"/>
          <p:cNvCxnSpPr/>
          <p:nvPr userDrawn="1"/>
        </p:nvCxnSpPr>
        <p:spPr>
          <a:xfrm flipV="1">
            <a:off x="457200" y="914400"/>
            <a:ext cx="11274552" cy="12950"/>
          </a:xfrm>
          <a:prstGeom prst="line">
            <a:avLst/>
          </a:prstGeom>
          <a:ln>
            <a:solidFill>
              <a:srgbClr val="00214A"/>
            </a:solidFill>
          </a:ln>
        </p:spPr>
        <p:style>
          <a:lnRef idx="1">
            <a:schemeClr val="accent1"/>
          </a:lnRef>
          <a:fillRef idx="0">
            <a:schemeClr val="accent1"/>
          </a:fillRef>
          <a:effectRef idx="0">
            <a:schemeClr val="accent1"/>
          </a:effectRef>
          <a:fontRef idx="minor">
            <a:schemeClr val="tx1"/>
          </a:fontRef>
        </p:style>
      </p:cxnSp>
      <p:sp>
        <p:nvSpPr>
          <p:cNvPr id="4" name="Slide Number Placeholder 5"/>
          <p:cNvSpPr>
            <a:spLocks noGrp="1"/>
          </p:cNvSpPr>
          <p:nvPr>
            <p:ph type="sldNum" sz="quarter" idx="4"/>
          </p:nvPr>
        </p:nvSpPr>
        <p:spPr>
          <a:xfrm>
            <a:off x="5067300" y="6430901"/>
            <a:ext cx="2057400" cy="365125"/>
          </a:xfrm>
          <a:prstGeom prst="rect">
            <a:avLst/>
          </a:prstGeom>
        </p:spPr>
        <p:txBody>
          <a:bodyPr anchor="ctr"/>
          <a:lstStyle>
            <a:lvl1pPr algn="ctr">
              <a:defRPr sz="1000">
                <a:solidFill>
                  <a:schemeClr val="bg2">
                    <a:lumMod val="50000"/>
                  </a:schemeClr>
                </a:solidFill>
                <a:latin typeface="Arial" panose="020B0604020202020204" pitchFamily="34" charset="0"/>
                <a:cs typeface="Arial" panose="020B0604020202020204" pitchFamily="34" charset="0"/>
              </a:defRPr>
            </a:lvl1pPr>
          </a:lstStyle>
          <a:p>
            <a:fld id="{48F63A3B-78C7-47BE-AE5E-E10140E04643}" type="slidenum">
              <a:rPr lang="en-US" smtClean="0"/>
              <a:pPr/>
              <a:t>‹Nº›</a:t>
            </a:fld>
            <a:endParaRPr lang="en-US" dirty="0"/>
          </a:p>
        </p:txBody>
      </p:sp>
    </p:spTree>
    <p:extLst>
      <p:ext uri="{BB962C8B-B14F-4D97-AF65-F5344CB8AC3E}">
        <p14:creationId xmlns:p14="http://schemas.microsoft.com/office/powerpoint/2010/main" val="4211298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4" name="Content Placeholder 2"/>
          <p:cNvSpPr txBox="1">
            <a:spLocks/>
          </p:cNvSpPr>
          <p:nvPr userDrawn="1"/>
        </p:nvSpPr>
        <p:spPr>
          <a:xfrm>
            <a:off x="441036" y="1074656"/>
            <a:ext cx="11274552" cy="4892511"/>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defRPr/>
            </a:pPr>
            <a:r>
              <a:rPr lang="en-GB" sz="1100" dirty="0">
                <a:solidFill>
                  <a:schemeClr val="tx1">
                    <a:lumMod val="65000"/>
                    <a:lumOff val="35000"/>
                  </a:schemeClr>
                </a:solidFill>
                <a:latin typeface="Arial" panose="020B0604020202020204" pitchFamily="34" charset="0"/>
                <a:cs typeface="Arial" panose="020B0604020202020204" pitchFamily="34" charset="0"/>
              </a:rPr>
              <a:t>© AM Best Company, Inc. (AMB) and/or its licensors and affiliates. All rights reserved. ALL INFORMATION CONTAINED HEREIN IS PROTECTED BY COPYRIGHT LAW AND NONE OF SUCH INFORMATION MAY BE COPIED OR OTHERWISE REPRODUCED, REPACKAGED, FURTHER TRANSMITTED, TRANSFERRED, DISSEMINATED, REDISTRIBUTED OR RESOLD, OR STORED FOR SUBSEQUENT USE FOR ANY SUCH PURPOSE, IN WHOLE OR IN PART, IN ANY FORM OR MANNER OR BY ANY MEANS WHATSOEVER, BY ANY PERSON WITHOUT AMB’s PRIOR WRITTEN CONSENT. All information contained herein is obtained by AMB from sources believed by it to be accurate and reliable. AMB does not audit or otherwise independently verify the accuracy or reliability of information received or otherwise used and therefore all information contained herein is provided “AS IS” without warranty of any kind. Under no circumstances shall AMB have any liability to any person or entity for (a) any loss or damage in whole or in part caused by, resulting from, or relating to, any error (negligent or otherwise) or other circumstance or contingency within or outside the control of AMB or any of its directors, officers, employees or agents in connection with the procurement, collection, compilation, analysis, interpretation, communication, publication or delivery of any such information, or (b) any direct, indirect, special, consequential, compensatory or incidental damages whatsoever (including without limitation, lost profits), even if AMB  is advised in advance of the possibility of such damages, resulting from the use of or inability to use, any such information. The credit ratings, financial reporting analysis, projections, and other observations, if any, constituting part of the information contained herein are, and must be construed solely as, statements of opinion and not statements of fact or recommendations to purchase, sell or hold any securities, insurance policies, contracts or any other financial obligations, nor does it address the suitability of any particular financial obligation for a specific purpose or purchaser.  Credit risk is the risk that an entity may not meet its contractual, financial obligations as they come due. Credit ratings do not address any other risk, including but not limited to, liquidity risk, market value risk or price volatility of rated securities. AMB is not an investment advisor and does not offer consulting or advisory services, nor does the company or its rating analysts offer any form of structuring or financial advice. NO WARRANTY, EXPRESS OR IMPLIED, AS TO THE ACCURACY, TIMELINESS, COMPLETENESS, MERCHANTABILITY OR FITNESS FOR ANY PARTICULAR PURPOSE OF ANY SUCH RATING OR OTHER OPINION OR INFORMATION IS GIVEN OR MADE BY AMB IN ANY FORM OR MANNER WHATSOEVER. Each credit rating or other opinion must be weighed solely as one factor in any investment or purchasing decision made by or on behalf of any user of the information contained herein, and each such user must accordingly make its own study and evaluation of each security or other financial obligation and of each issuer and guarantor of, and each provider of credit support for, each security or other financial obligation that it may consider purchasing, holding or selling.</a:t>
            </a:r>
            <a:endParaRPr lang="en-US" sz="1100"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5" name="Straight Connector 4"/>
          <p:cNvCxnSpPr/>
          <p:nvPr userDrawn="1"/>
        </p:nvCxnSpPr>
        <p:spPr>
          <a:xfrm flipV="1">
            <a:off x="457200" y="914400"/>
            <a:ext cx="11274552" cy="12950"/>
          </a:xfrm>
          <a:prstGeom prst="line">
            <a:avLst/>
          </a:prstGeom>
          <a:ln>
            <a:solidFill>
              <a:srgbClr val="00214A"/>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908A5BBE-6B84-5B78-07DD-3A4EE0C8FDCC}"/>
              </a:ext>
            </a:extLst>
          </p:cNvPr>
          <p:cNvSpPr txBox="1"/>
          <p:nvPr userDrawn="1"/>
        </p:nvSpPr>
        <p:spPr>
          <a:xfrm>
            <a:off x="2946400" y="5703568"/>
            <a:ext cx="6299200" cy="423449"/>
          </a:xfrm>
          <a:prstGeom prst="rect">
            <a:avLst/>
          </a:prstGeom>
          <a:noFill/>
        </p:spPr>
        <p:txBody>
          <a:bodyPr wrap="square" rtlCol="0">
            <a:spAutoFit/>
          </a:bodyPr>
          <a:lstStyle/>
          <a:p>
            <a:pPr algn="ctr" rtl="0">
              <a:lnSpc>
                <a:spcPct val="150000"/>
              </a:lnSpc>
            </a:pPr>
            <a:r>
              <a:rPr lang="en-US" sz="2400" b="1" i="0" u="none" strike="noStrike" kern="1200" spc="0" baseline="30000" dirty="0">
                <a:solidFill>
                  <a:srgbClr val="00214A"/>
                </a:solidFill>
                <a:latin typeface="Arial" panose="020B0604020202020204" pitchFamily="34" charset="0"/>
                <a:ea typeface="+mn-ea"/>
                <a:cs typeface="Arial" panose="020B0604020202020204" pitchFamily="34" charset="0"/>
              </a:rPr>
              <a:t>Our Insight, Your Advantage™</a:t>
            </a:r>
          </a:p>
        </p:txBody>
      </p:sp>
      <p:sp>
        <p:nvSpPr>
          <p:cNvPr id="3" name="TextBox 2">
            <a:extLst>
              <a:ext uri="{FF2B5EF4-FFF2-40B4-BE49-F238E27FC236}">
                <a16:creationId xmlns:a16="http://schemas.microsoft.com/office/drawing/2014/main" id="{083B9D8C-1A11-931A-F479-4FD218712518}"/>
              </a:ext>
            </a:extLst>
          </p:cNvPr>
          <p:cNvSpPr txBox="1"/>
          <p:nvPr userDrawn="1"/>
        </p:nvSpPr>
        <p:spPr>
          <a:xfrm rot="16200000">
            <a:off x="11333631" y="5188444"/>
            <a:ext cx="1070264" cy="184666"/>
          </a:xfrm>
          <a:prstGeom prst="rect">
            <a:avLst/>
          </a:prstGeom>
          <a:noFill/>
        </p:spPr>
        <p:txBody>
          <a:bodyPr wrap="square" rtlCol="0">
            <a:spAutoFit/>
          </a:bodyPr>
          <a:lstStyle/>
          <a:p>
            <a:r>
              <a:rPr lang="en-US" sz="600">
                <a:solidFill>
                  <a:schemeClr val="bg1">
                    <a:lumMod val="50000"/>
                  </a:schemeClr>
                </a:solidFill>
                <a:latin typeface="+mn-lt"/>
              </a:rPr>
              <a:t>23.MK161AMBRS16x9</a:t>
            </a:r>
            <a:endParaRPr lang="en-US" sz="600" dirty="0">
              <a:solidFill>
                <a:schemeClr val="bg1">
                  <a:lumMod val="50000"/>
                </a:schemeClr>
              </a:solidFill>
              <a:latin typeface="+mn-lt"/>
            </a:endParaRPr>
          </a:p>
        </p:txBody>
      </p:sp>
    </p:spTree>
    <p:extLst>
      <p:ext uri="{BB962C8B-B14F-4D97-AF65-F5344CB8AC3E}">
        <p14:creationId xmlns:p14="http://schemas.microsoft.com/office/powerpoint/2010/main" val="3187336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xfrm>
            <a:off x="5067300" y="6430901"/>
            <a:ext cx="2057400" cy="365125"/>
          </a:xfrm>
          <a:prstGeom prst="rect">
            <a:avLst/>
          </a:prstGeom>
        </p:spPr>
        <p:txBody>
          <a:bodyPr anchor="ctr"/>
          <a:lstStyle>
            <a:lvl1pPr algn="ctr">
              <a:defRPr sz="1000">
                <a:solidFill>
                  <a:schemeClr val="bg2">
                    <a:lumMod val="50000"/>
                  </a:schemeClr>
                </a:solidFill>
                <a:latin typeface="Arial" panose="020B0604020202020204" pitchFamily="34" charset="0"/>
                <a:cs typeface="Arial" panose="020B0604020202020204" pitchFamily="34" charset="0"/>
              </a:defRPr>
            </a:lvl1pPr>
          </a:lstStyle>
          <a:p>
            <a:fld id="{48F63A3B-78C7-47BE-AE5E-E10140E04643}" type="slidenum">
              <a:rPr lang="en-US" smtClean="0"/>
              <a:pPr/>
              <a:t>‹Nº›</a:t>
            </a:fld>
            <a:endParaRPr lang="en-US" dirty="0"/>
          </a:p>
        </p:txBody>
      </p:sp>
      <p:pic>
        <p:nvPicPr>
          <p:cNvPr id="5" name="Picture 4" descr="A white text on a black background&#10;&#10;Description automatically generated">
            <a:extLst>
              <a:ext uri="{FF2B5EF4-FFF2-40B4-BE49-F238E27FC236}">
                <a16:creationId xmlns:a16="http://schemas.microsoft.com/office/drawing/2014/main" id="{4581DF7B-6EE9-5C8D-A0EA-A77DF12706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32170" y="838198"/>
            <a:ext cx="6327661" cy="1371603"/>
          </a:xfrm>
          <a:prstGeom prst="rect">
            <a:avLst/>
          </a:prstGeom>
        </p:spPr>
      </p:pic>
    </p:spTree>
    <p:extLst>
      <p:ext uri="{BB962C8B-B14F-4D97-AF65-F5344CB8AC3E}">
        <p14:creationId xmlns:p14="http://schemas.microsoft.com/office/powerpoint/2010/main" val="29671538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theme" Target="../theme/theme2.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userDrawn="1"/>
        </p:nvSpPr>
        <p:spPr>
          <a:xfrm>
            <a:off x="10212636" y="5860246"/>
            <a:ext cx="1587478" cy="753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0" y="-1"/>
            <a:ext cx="12192000" cy="914400"/>
          </a:xfrm>
          <a:prstGeom prst="rect">
            <a:avLst/>
          </a:prstGeom>
        </p:spPr>
        <p:txBody>
          <a:bodyPr vert="horz" lIns="457200" tIns="457200" rIns="457200" bIns="0" rtlCol="0" anchor="t" anchorCtr="0">
            <a:normAutofit/>
          </a:bodyPr>
          <a:lstStyle/>
          <a:p>
            <a:r>
              <a:rPr lang="en-US" dirty="0"/>
              <a:t>Add Title Here</a:t>
            </a:r>
          </a:p>
        </p:txBody>
      </p:sp>
      <p:sp>
        <p:nvSpPr>
          <p:cNvPr id="3" name="Text Placeholder 2"/>
          <p:cNvSpPr>
            <a:spLocks noGrp="1"/>
          </p:cNvSpPr>
          <p:nvPr>
            <p:ph type="body" idx="1"/>
          </p:nvPr>
        </p:nvSpPr>
        <p:spPr>
          <a:xfrm>
            <a:off x="441036" y="1074656"/>
            <a:ext cx="11274552" cy="489251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4"/>
          </p:nvPr>
        </p:nvSpPr>
        <p:spPr>
          <a:xfrm>
            <a:off x="5067300" y="6430901"/>
            <a:ext cx="2057400" cy="365125"/>
          </a:xfrm>
          <a:prstGeom prst="rect">
            <a:avLst/>
          </a:prstGeom>
        </p:spPr>
        <p:txBody>
          <a:bodyPr anchor="ctr"/>
          <a:lstStyle>
            <a:lvl1pPr algn="ctr">
              <a:defRPr sz="1000">
                <a:solidFill>
                  <a:schemeClr val="bg2">
                    <a:lumMod val="50000"/>
                  </a:schemeClr>
                </a:solidFill>
                <a:latin typeface="Arial" panose="020B0604020202020204" pitchFamily="34" charset="0"/>
                <a:cs typeface="Arial" panose="020B0604020202020204" pitchFamily="34" charset="0"/>
              </a:defRPr>
            </a:lvl1pPr>
          </a:lstStyle>
          <a:p>
            <a:fld id="{48F63A3B-78C7-47BE-AE5E-E10140E04643}" type="slidenum">
              <a:rPr lang="en-US" smtClean="0"/>
              <a:pPr/>
              <a:t>‹Nº›</a:t>
            </a:fld>
            <a:endParaRPr lang="en-US" dirty="0"/>
          </a:p>
        </p:txBody>
      </p:sp>
      <p:sp>
        <p:nvSpPr>
          <p:cNvPr id="4" name="Rectangle 3">
            <a:extLst>
              <a:ext uri="{FF2B5EF4-FFF2-40B4-BE49-F238E27FC236}">
                <a16:creationId xmlns:a16="http://schemas.microsoft.com/office/drawing/2014/main" id="{DA0165CF-F57C-C808-5EDB-9E722EA547CB}"/>
              </a:ext>
            </a:extLst>
          </p:cNvPr>
          <p:cNvSpPr/>
          <p:nvPr userDrawn="1"/>
        </p:nvSpPr>
        <p:spPr>
          <a:xfrm>
            <a:off x="441036" y="6127424"/>
            <a:ext cx="9771600" cy="143220"/>
          </a:xfrm>
          <a:prstGeom prst="rect">
            <a:avLst/>
          </a:prstGeom>
          <a:gradFill flip="none" rotWithShape="1">
            <a:gsLst>
              <a:gs pos="0">
                <a:srgbClr val="00265D"/>
              </a:gs>
              <a:gs pos="74000">
                <a:srgbClr val="00265D"/>
              </a:gs>
              <a:gs pos="83000">
                <a:srgbClr val="00265D">
                  <a:alpha val="77647"/>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F1587D3-D510-7575-105F-669F874B8543}"/>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10382016" y="6001613"/>
            <a:ext cx="1313291" cy="392760"/>
          </a:xfrm>
          <a:prstGeom prst="rect">
            <a:avLst/>
          </a:prstGeom>
        </p:spPr>
      </p:pic>
    </p:spTree>
    <p:extLst>
      <p:ext uri="{BB962C8B-B14F-4D97-AF65-F5344CB8AC3E}">
        <p14:creationId xmlns:p14="http://schemas.microsoft.com/office/powerpoint/2010/main" val="2228755290"/>
      </p:ext>
    </p:extLst>
  </p:cSld>
  <p:clrMap bg1="lt1" tx1="dk1" bg2="lt2" tx2="dk2" accent1="accent1" accent2="accent2" accent3="accent3" accent4="accent4" accent5="accent5" accent6="accent6" hlink="hlink" folHlink="folHlink"/>
  <p:sldLayoutIdLst>
    <p:sldLayoutId id="2147483650" r:id="rId1"/>
    <p:sldLayoutId id="2147483652" r:id="rId2"/>
    <p:sldLayoutId id="2147483654" r:id="rId3"/>
    <p:sldLayoutId id="2147483655" r:id="rId4"/>
  </p:sldLayoutIdLst>
  <p:hf hdr="0" ftr="0" dt="0"/>
  <p:txStyles>
    <p:titleStyle>
      <a:lvl1pPr algn="l" defTabSz="914400" rtl="0" eaLnBrk="1" latinLnBrk="0" hangingPunct="1">
        <a:lnSpc>
          <a:spcPct val="90000"/>
        </a:lnSpc>
        <a:spcBef>
          <a:spcPct val="0"/>
        </a:spcBef>
        <a:buNone/>
        <a:defRPr sz="2800" b="1" u="none" kern="1200">
          <a:solidFill>
            <a:srgbClr val="00214A"/>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38C18B1D-23DE-5D5A-4F3B-4915B760E4E1}"/>
              </a:ext>
            </a:extLst>
          </p:cNvPr>
          <p:cNvGraphicFramePr>
            <a:graphicFrameLocks noChangeAspect="1"/>
          </p:cNvGraphicFramePr>
          <p:nvPr userDrawn="1">
            <p:extLst>
              <p:ext uri="{D42A27DB-BD31-4B8C-83A1-F6EECF244321}">
                <p14:modId xmlns:p14="http://schemas.microsoft.com/office/powerpoint/2010/main" val="3692869311"/>
              </p:ext>
            </p:extLst>
          </p:nvPr>
        </p:nvGraphicFramePr>
        <p:xfrm>
          <a:off x="0" y="0"/>
          <a:ext cx="12192000" cy="3048000"/>
        </p:xfrm>
        <a:graphic>
          <a:graphicData uri="http://schemas.openxmlformats.org/presentationml/2006/ole">
            <mc:AlternateContent xmlns:mc="http://schemas.openxmlformats.org/markup-compatibility/2006">
              <mc:Choice xmlns:v="urn:schemas-microsoft-com:vml" Requires="v">
                <p:oleObj r:id="rId3" imgW="16253640" imgH="2768040" progId="">
                  <p:embed/>
                </p:oleObj>
              </mc:Choice>
              <mc:Fallback>
                <p:oleObj r:id="rId3" imgW="16253640" imgH="2768040" progId="">
                  <p:embed/>
                  <p:pic>
                    <p:nvPicPr>
                      <p:cNvPr id="3" name="Object 2">
                        <a:extLst>
                          <a:ext uri="{FF2B5EF4-FFF2-40B4-BE49-F238E27FC236}">
                            <a16:creationId xmlns:a16="http://schemas.microsoft.com/office/drawing/2014/main" id="{38C18B1D-23DE-5D5A-4F3B-4915B760E4E1}"/>
                          </a:ext>
                        </a:extLst>
                      </p:cNvPr>
                      <p:cNvPicPr/>
                      <p:nvPr/>
                    </p:nvPicPr>
                    <p:blipFill>
                      <a:blip r:embed="rId4"/>
                      <a:stretch>
                        <a:fillRect/>
                      </a:stretch>
                    </p:blipFill>
                    <p:spPr>
                      <a:xfrm>
                        <a:off x="0" y="0"/>
                        <a:ext cx="12192000" cy="3048000"/>
                      </a:xfrm>
                      <a:prstGeom prst="rect">
                        <a:avLst/>
                      </a:prstGeom>
                      <a:solidFill>
                        <a:schemeClr val="accent1"/>
                      </a:solidFill>
                    </p:spPr>
                  </p:pic>
                </p:oleObj>
              </mc:Fallback>
            </mc:AlternateContent>
          </a:graphicData>
        </a:graphic>
      </p:graphicFrame>
      <p:pic>
        <p:nvPicPr>
          <p:cNvPr id="8" name="Picture 7" descr="A white text on a black background&#10;&#10;Description automatically generated">
            <a:extLst>
              <a:ext uri="{FF2B5EF4-FFF2-40B4-BE49-F238E27FC236}">
                <a16:creationId xmlns:a16="http://schemas.microsoft.com/office/drawing/2014/main" id="{29801012-1078-F8F7-4814-C6662DABCAF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32170" y="838198"/>
            <a:ext cx="6327661" cy="1371603"/>
          </a:xfrm>
          <a:prstGeom prst="rect">
            <a:avLst/>
          </a:prstGeom>
        </p:spPr>
      </p:pic>
    </p:spTree>
    <p:extLst>
      <p:ext uri="{BB962C8B-B14F-4D97-AF65-F5344CB8AC3E}">
        <p14:creationId xmlns:p14="http://schemas.microsoft.com/office/powerpoint/2010/main" val="4088726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4.xml"/><Relationship Id="rId7" Type="http://schemas.openxmlformats.org/officeDocument/2006/relationships/image" Target="../media/image20.png"/><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5.xml"/><Relationship Id="rId7" Type="http://schemas.openxmlformats.org/officeDocument/2006/relationships/image" Target="../media/image14.png"/><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6.xml"/><Relationship Id="rId7" Type="http://schemas.openxmlformats.org/officeDocument/2006/relationships/image" Target="../media/image22.png"/><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Layout" Target="../diagrams/layout7.xml"/><Relationship Id="rId7" Type="http://schemas.openxmlformats.org/officeDocument/2006/relationships/image" Target="../media/image16.png"/><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hyperlink" Target="mailto:Carlos.Delatorre@ambest.com"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image" Target="../media/image15.png"/><Relationship Id="rId5" Type="http://schemas.openxmlformats.org/officeDocument/2006/relationships/diagramColors" Target="../diagrams/colors1.xml"/><Relationship Id="rId10" Type="http://schemas.openxmlformats.org/officeDocument/2006/relationships/image" Target="../media/image14.png"/><Relationship Id="rId4" Type="http://schemas.openxmlformats.org/officeDocument/2006/relationships/diagramQuickStyle" Target="../diagrams/quickStyle1.xm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3.xml"/><Relationship Id="rId7" Type="http://schemas.openxmlformats.org/officeDocument/2006/relationships/image" Target="../media/image12.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3429000"/>
            <a:ext cx="12192000" cy="685801"/>
          </a:xfrm>
          <a:prstGeom prst="rect">
            <a:avLst/>
          </a:prstGeom>
        </p:spPr>
        <p:txBody>
          <a:bodyPr tIns="0" anchor="ctr">
            <a:normAutofit/>
          </a:bodyPr>
          <a:lstStyle>
            <a:lvl1pPr algn="ctr" defTabSz="914400" rtl="0" eaLnBrk="1" latinLnBrk="0" hangingPunct="1">
              <a:lnSpc>
                <a:spcPct val="90000"/>
              </a:lnSpc>
              <a:spcBef>
                <a:spcPct val="0"/>
              </a:spcBef>
              <a:buNone/>
              <a:defRPr sz="3600" b="1" u="none" kern="1200">
                <a:solidFill>
                  <a:schemeClr val="tx1"/>
                </a:solidFill>
                <a:latin typeface="Arial" panose="020B0604020202020204" pitchFamily="34" charset="0"/>
                <a:ea typeface="+mj-ea"/>
                <a:cs typeface="Arial" panose="020B0604020202020204" pitchFamily="34" charset="0"/>
              </a:defRPr>
            </a:lvl1pPr>
          </a:lstStyle>
          <a:p>
            <a:r>
              <a:rPr lang="es-MX" sz="3600" b="1" dirty="0"/>
              <a:t>La innovación en el sector bajo la óptica de AM </a:t>
            </a:r>
            <a:r>
              <a:rPr lang="es-MX" sz="3600" b="1" dirty="0" err="1"/>
              <a:t>Best</a:t>
            </a:r>
            <a:r>
              <a:rPr lang="es-MX" sz="3600" b="1" dirty="0"/>
              <a:t>.</a:t>
            </a:r>
            <a:endParaRPr lang="en-US" dirty="0"/>
          </a:p>
        </p:txBody>
      </p:sp>
      <p:sp>
        <p:nvSpPr>
          <p:cNvPr id="6" name="Subtitle 2"/>
          <p:cNvSpPr txBox="1">
            <a:spLocks/>
          </p:cNvSpPr>
          <p:nvPr/>
        </p:nvSpPr>
        <p:spPr>
          <a:xfrm>
            <a:off x="0" y="4673666"/>
            <a:ext cx="12192000" cy="1008668"/>
          </a:xfrm>
          <a:prstGeom prst="rect">
            <a:avLst/>
          </a:prstGeom>
        </p:spPr>
        <p:txBody>
          <a:bodyPr lIns="228600" tIns="0" rIns="228600" bIns="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57200" algn="ctr">
              <a:lnSpc>
                <a:spcPct val="100000"/>
              </a:lnSpc>
              <a:spcBef>
                <a:spcPts val="0"/>
              </a:spcBef>
              <a:buNone/>
            </a:pPr>
            <a:r>
              <a:rPr lang="en-US" sz="2200" b="1" dirty="0">
                <a:solidFill>
                  <a:srgbClr val="00214A"/>
                </a:solidFill>
                <a:latin typeface="Arial" panose="020B0604020202020204" pitchFamily="34" charset="0"/>
                <a:cs typeface="Arial" panose="020B0604020202020204" pitchFamily="34" charset="0"/>
              </a:rPr>
              <a:t>Carlos De la Torre – Director General </a:t>
            </a:r>
            <a:r>
              <a:rPr lang="es-MX" sz="2400" b="1" dirty="0">
                <a:solidFill>
                  <a:srgbClr val="00214A"/>
                </a:solidFill>
              </a:rPr>
              <a:t>América Latina – Operaciones, AM </a:t>
            </a:r>
            <a:r>
              <a:rPr lang="es-MX" sz="2400" b="1" dirty="0" err="1">
                <a:solidFill>
                  <a:srgbClr val="00214A"/>
                </a:solidFill>
              </a:rPr>
              <a:t>Best</a:t>
            </a:r>
            <a:endParaRPr lang="en-US" sz="2200" b="1" dirty="0">
              <a:solidFill>
                <a:srgbClr val="00214A"/>
              </a:solidFill>
              <a:latin typeface="Arial" panose="020B0604020202020204" pitchFamily="34" charset="0"/>
              <a:cs typeface="Arial" panose="020B0604020202020204" pitchFamily="34" charset="0"/>
            </a:endParaRPr>
          </a:p>
          <a:p>
            <a:pPr marL="0" indent="0" algn="ctr">
              <a:lnSpc>
                <a:spcPct val="150000"/>
              </a:lnSpc>
              <a:buNone/>
            </a:pPr>
            <a:r>
              <a:rPr lang="en-US" sz="2000" b="1" dirty="0">
                <a:solidFill>
                  <a:srgbClr val="00214A"/>
                </a:solidFill>
                <a:latin typeface="Arial" panose="020B0604020202020204" pitchFamily="34" charset="0"/>
                <a:cs typeface="Arial" panose="020B0604020202020204" pitchFamily="34" charset="0"/>
              </a:rPr>
              <a:t>13 de </a:t>
            </a:r>
            <a:r>
              <a:rPr lang="en-US" sz="2000" b="1" dirty="0" err="1">
                <a:solidFill>
                  <a:srgbClr val="00214A"/>
                </a:solidFill>
                <a:latin typeface="Arial" panose="020B0604020202020204" pitchFamily="34" charset="0"/>
                <a:cs typeface="Arial" panose="020B0604020202020204" pitchFamily="34" charset="0"/>
              </a:rPr>
              <a:t>Septiembre</a:t>
            </a:r>
            <a:r>
              <a:rPr lang="en-US" sz="2000" b="1" dirty="0">
                <a:solidFill>
                  <a:srgbClr val="00214A"/>
                </a:solidFill>
                <a:latin typeface="Arial" panose="020B0604020202020204" pitchFamily="34" charset="0"/>
                <a:cs typeface="Arial" panose="020B0604020202020204" pitchFamily="34" charset="0"/>
              </a:rPr>
              <a:t> de 2024</a:t>
            </a:r>
          </a:p>
          <a:p>
            <a:pPr marL="0" indent="0" algn="ctr">
              <a:lnSpc>
                <a:spcPct val="150000"/>
              </a:lnSpc>
              <a:buNone/>
            </a:pPr>
            <a:r>
              <a:rPr lang="en-US" sz="1600" dirty="0">
                <a:latin typeface="Arial" panose="020B0604020202020204" pitchFamily="34" charset="0"/>
                <a:cs typeface="Arial" panose="020B0604020202020204" pitchFamily="34" charset="0"/>
              </a:rPr>
              <a:t>LARG - </a:t>
            </a:r>
            <a:r>
              <a:rPr lang="es-MX" sz="1600" b="0" dirty="0">
                <a:solidFill>
                  <a:schemeClr val="tx1"/>
                </a:solidFill>
                <a:latin typeface="Arial" panose="020B0604020202020204" pitchFamily="34" charset="0"/>
                <a:cs typeface="Arial" panose="020B0604020202020204" pitchFamily="34" charset="0"/>
              </a:rPr>
              <a:t>Asunción</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9063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F856-8EE7-BE1D-6B2D-A06C6003351B}"/>
              </a:ext>
            </a:extLst>
          </p:cNvPr>
          <p:cNvSpPr>
            <a:spLocks noGrp="1"/>
          </p:cNvSpPr>
          <p:nvPr>
            <p:ph type="title"/>
          </p:nvPr>
        </p:nvSpPr>
        <p:spPr/>
        <p:txBody>
          <a:bodyPr/>
          <a:lstStyle/>
          <a:p>
            <a:r>
              <a:rPr lang="es-MX" dirty="0"/>
              <a:t>Ejemplos de tecnología en el sector</a:t>
            </a:r>
            <a:endParaRPr lang="en-US" dirty="0"/>
          </a:p>
        </p:txBody>
      </p:sp>
      <p:sp>
        <p:nvSpPr>
          <p:cNvPr id="3" name="Slide Number Placeholder 2">
            <a:extLst>
              <a:ext uri="{FF2B5EF4-FFF2-40B4-BE49-F238E27FC236}">
                <a16:creationId xmlns:a16="http://schemas.microsoft.com/office/drawing/2014/main" id="{5FBDE7C5-684F-8152-C49A-E72774E3F8F9}"/>
              </a:ext>
            </a:extLst>
          </p:cNvPr>
          <p:cNvSpPr>
            <a:spLocks noGrp="1"/>
          </p:cNvSpPr>
          <p:nvPr>
            <p:ph type="sldNum" sz="quarter" idx="4"/>
          </p:nvPr>
        </p:nvSpPr>
        <p:spPr/>
        <p:txBody>
          <a:bodyPr/>
          <a:lstStyle/>
          <a:p>
            <a:fld id="{48F63A3B-78C7-47BE-AE5E-E10140E04643}" type="slidenum">
              <a:rPr lang="en-US" smtClean="0"/>
              <a:pPr/>
              <a:t>10</a:t>
            </a:fld>
            <a:endParaRPr lang="en-US" dirty="0"/>
          </a:p>
        </p:txBody>
      </p:sp>
      <p:graphicFrame>
        <p:nvGraphicFramePr>
          <p:cNvPr id="5" name="Diagram 24">
            <a:extLst>
              <a:ext uri="{FF2B5EF4-FFF2-40B4-BE49-F238E27FC236}">
                <a16:creationId xmlns:a16="http://schemas.microsoft.com/office/drawing/2014/main" id="{E28F8158-BD28-8242-220F-A6FF46BCD9E4}"/>
              </a:ext>
            </a:extLst>
          </p:cNvPr>
          <p:cNvGraphicFramePr/>
          <p:nvPr/>
        </p:nvGraphicFramePr>
        <p:xfrm>
          <a:off x="80085" y="2305873"/>
          <a:ext cx="3813105" cy="2071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uadroTexto 3">
            <a:extLst>
              <a:ext uri="{FF2B5EF4-FFF2-40B4-BE49-F238E27FC236}">
                <a16:creationId xmlns:a16="http://schemas.microsoft.com/office/drawing/2014/main" id="{1B8A81C1-9A22-45E7-3680-692999E2823F}"/>
              </a:ext>
            </a:extLst>
          </p:cNvPr>
          <p:cNvSpPr txBox="1"/>
          <p:nvPr/>
        </p:nvSpPr>
        <p:spPr>
          <a:xfrm>
            <a:off x="4402654" y="1162593"/>
            <a:ext cx="7792316" cy="2308324"/>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Avances tecnológicos que permiten la integración de algoritmos de inteligencia artificial para una detección sofisticada de fraude.</a:t>
            </a:r>
            <a:r>
              <a:rPr lang="en-US" dirty="0">
                <a:latin typeface="Arial" panose="020B0604020202020204" pitchFamily="34" charset="0"/>
                <a:cs typeface="Arial" panose="020B0604020202020204" pitchFamily="34" charset="0"/>
              </a:rPr>
              <a:t> </a:t>
            </a:r>
            <a:r>
              <a:rPr lang="es-MX" dirty="0">
                <a:latin typeface="Arial" panose="020B0604020202020204" pitchFamily="34" charset="0"/>
                <a:cs typeface="Arial" panose="020B0604020202020204" pitchFamily="34" charset="0"/>
              </a:rPr>
              <a:t>Al analizar patrones y anomalías en los datos de reclamaciones, las aseguradoras pueden identificar actividades potencialmente fraudulentas, protegiéndose contra pérdidas financieras y manteniendo la integridad del proceso de reclamaciones.</a:t>
            </a:r>
          </a:p>
          <a:p>
            <a:pPr algn="just"/>
            <a:endParaRPr lang="es-MX" dirty="0">
              <a:latin typeface="Arial" panose="020B0604020202020204" pitchFamily="34" charset="0"/>
              <a:cs typeface="Arial" panose="020B0604020202020204" pitchFamily="34" charset="0"/>
            </a:endParaRPr>
          </a:p>
          <a:p>
            <a:pPr algn="just"/>
            <a:endParaRPr lang="es-MX" dirty="0"/>
          </a:p>
        </p:txBody>
      </p:sp>
      <p:pic>
        <p:nvPicPr>
          <p:cNvPr id="4" name="Imagen 5">
            <a:extLst>
              <a:ext uri="{FF2B5EF4-FFF2-40B4-BE49-F238E27FC236}">
                <a16:creationId xmlns:a16="http://schemas.microsoft.com/office/drawing/2014/main" id="{31EE95C0-CBAD-F7C3-63CD-F8CE87DE8A0E}"/>
              </a:ext>
            </a:extLst>
          </p:cNvPr>
          <p:cNvPicPr>
            <a:picLocks noChangeAspect="1"/>
          </p:cNvPicPr>
          <p:nvPr/>
        </p:nvPicPr>
        <p:blipFill>
          <a:blip r:embed="rId7"/>
          <a:stretch>
            <a:fillRect/>
          </a:stretch>
        </p:blipFill>
        <p:spPr>
          <a:xfrm>
            <a:off x="4441098" y="3080708"/>
            <a:ext cx="7456150" cy="2877965"/>
          </a:xfrm>
          <a:prstGeom prst="rect">
            <a:avLst/>
          </a:prstGeom>
        </p:spPr>
      </p:pic>
      <p:sp>
        <p:nvSpPr>
          <p:cNvPr id="6" name="TextBox 31">
            <a:extLst>
              <a:ext uri="{FF2B5EF4-FFF2-40B4-BE49-F238E27FC236}">
                <a16:creationId xmlns:a16="http://schemas.microsoft.com/office/drawing/2014/main" id="{D532F3DA-6E20-65B0-77D6-0610A3C56240}"/>
              </a:ext>
            </a:extLst>
          </p:cNvPr>
          <p:cNvSpPr txBox="1"/>
          <p:nvPr/>
        </p:nvSpPr>
        <p:spPr>
          <a:xfrm>
            <a:off x="869759" y="3625948"/>
            <a:ext cx="2573509" cy="769441"/>
          </a:xfrm>
          <a:prstGeom prst="rect">
            <a:avLst/>
          </a:prstGeom>
          <a:noFill/>
        </p:spPr>
        <p:txBody>
          <a:bodyPr wrap="square" rtlCol="0">
            <a:spAutoFit/>
          </a:bodyPr>
          <a:lstStyle/>
          <a:p>
            <a:pPr algn="ctr"/>
            <a:r>
              <a:rPr lang="es-MX" sz="2200" b="1" dirty="0">
                <a:solidFill>
                  <a:srgbClr val="002060"/>
                </a:solidFill>
                <a:latin typeface="Arial" panose="020B0604020202020204" pitchFamily="34" charset="0"/>
                <a:cs typeface="Arial" panose="020B0604020202020204" pitchFamily="34" charset="0"/>
              </a:rPr>
              <a:t>Detección de Fraude</a:t>
            </a:r>
          </a:p>
        </p:txBody>
      </p:sp>
      <p:pic>
        <p:nvPicPr>
          <p:cNvPr id="7" name="Picture 29" descr="Logo&#10;&#10;Description automatically generated">
            <a:extLst>
              <a:ext uri="{FF2B5EF4-FFF2-40B4-BE49-F238E27FC236}">
                <a16:creationId xmlns:a16="http://schemas.microsoft.com/office/drawing/2014/main" id="{61A254EA-A538-8AAE-4C1F-622ABE7830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57729" y="2535467"/>
            <a:ext cx="1197568" cy="1090481"/>
          </a:xfrm>
          <a:prstGeom prst="rect">
            <a:avLst/>
          </a:prstGeom>
        </p:spPr>
      </p:pic>
    </p:spTree>
    <p:extLst>
      <p:ext uri="{BB962C8B-B14F-4D97-AF65-F5344CB8AC3E}">
        <p14:creationId xmlns:p14="http://schemas.microsoft.com/office/powerpoint/2010/main" val="109923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F856-8EE7-BE1D-6B2D-A06C6003351B}"/>
              </a:ext>
            </a:extLst>
          </p:cNvPr>
          <p:cNvSpPr>
            <a:spLocks noGrp="1"/>
          </p:cNvSpPr>
          <p:nvPr>
            <p:ph type="title"/>
          </p:nvPr>
        </p:nvSpPr>
        <p:spPr/>
        <p:txBody>
          <a:bodyPr/>
          <a:lstStyle/>
          <a:p>
            <a:r>
              <a:rPr lang="es-MX" dirty="0"/>
              <a:t>Ejemplos de tecnología en el sector</a:t>
            </a:r>
            <a:endParaRPr lang="en-US" dirty="0"/>
          </a:p>
        </p:txBody>
      </p:sp>
      <p:sp>
        <p:nvSpPr>
          <p:cNvPr id="3" name="Slide Number Placeholder 2">
            <a:extLst>
              <a:ext uri="{FF2B5EF4-FFF2-40B4-BE49-F238E27FC236}">
                <a16:creationId xmlns:a16="http://schemas.microsoft.com/office/drawing/2014/main" id="{5FBDE7C5-684F-8152-C49A-E72774E3F8F9}"/>
              </a:ext>
            </a:extLst>
          </p:cNvPr>
          <p:cNvSpPr>
            <a:spLocks noGrp="1"/>
          </p:cNvSpPr>
          <p:nvPr>
            <p:ph type="sldNum" sz="quarter" idx="4"/>
          </p:nvPr>
        </p:nvSpPr>
        <p:spPr/>
        <p:txBody>
          <a:bodyPr/>
          <a:lstStyle/>
          <a:p>
            <a:fld id="{48F63A3B-78C7-47BE-AE5E-E10140E04643}" type="slidenum">
              <a:rPr lang="en-US" smtClean="0"/>
              <a:pPr/>
              <a:t>11</a:t>
            </a:fld>
            <a:endParaRPr lang="en-US" dirty="0"/>
          </a:p>
        </p:txBody>
      </p:sp>
      <p:graphicFrame>
        <p:nvGraphicFramePr>
          <p:cNvPr id="5" name="Diagram 24">
            <a:extLst>
              <a:ext uri="{FF2B5EF4-FFF2-40B4-BE49-F238E27FC236}">
                <a16:creationId xmlns:a16="http://schemas.microsoft.com/office/drawing/2014/main" id="{E28F8158-BD28-8242-220F-A6FF46BCD9E4}"/>
              </a:ext>
            </a:extLst>
          </p:cNvPr>
          <p:cNvGraphicFramePr/>
          <p:nvPr/>
        </p:nvGraphicFramePr>
        <p:xfrm>
          <a:off x="80085" y="2305873"/>
          <a:ext cx="3813105" cy="2071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uadroTexto 3">
            <a:extLst>
              <a:ext uri="{FF2B5EF4-FFF2-40B4-BE49-F238E27FC236}">
                <a16:creationId xmlns:a16="http://schemas.microsoft.com/office/drawing/2014/main" id="{1B8A81C1-9A22-45E7-3680-692999E2823F}"/>
              </a:ext>
            </a:extLst>
          </p:cNvPr>
          <p:cNvSpPr txBox="1"/>
          <p:nvPr/>
        </p:nvSpPr>
        <p:spPr>
          <a:xfrm>
            <a:off x="4402654" y="1162593"/>
            <a:ext cx="7792316" cy="1754326"/>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Back Office suele tener procesos más complejos. </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Curación de data y búsqueda de información pueden ser drásticamente más eficientes por medio de la IA. </a:t>
            </a:r>
          </a:p>
          <a:p>
            <a:pPr algn="just"/>
            <a:endParaRPr lang="es-MX" dirty="0">
              <a:latin typeface="Arial" panose="020B0604020202020204" pitchFamily="34" charset="0"/>
              <a:cs typeface="Arial" panose="020B0604020202020204" pitchFamily="34" charset="0"/>
            </a:endParaRPr>
          </a:p>
          <a:p>
            <a:pPr algn="just"/>
            <a:endParaRPr lang="es-MX" dirty="0"/>
          </a:p>
        </p:txBody>
      </p:sp>
      <p:sp>
        <p:nvSpPr>
          <p:cNvPr id="8" name="TextBox 31">
            <a:extLst>
              <a:ext uri="{FF2B5EF4-FFF2-40B4-BE49-F238E27FC236}">
                <a16:creationId xmlns:a16="http://schemas.microsoft.com/office/drawing/2014/main" id="{6CF5F567-01B5-66D4-1B59-3F5580A111F9}"/>
              </a:ext>
            </a:extLst>
          </p:cNvPr>
          <p:cNvSpPr txBox="1"/>
          <p:nvPr/>
        </p:nvSpPr>
        <p:spPr>
          <a:xfrm>
            <a:off x="734716" y="3586031"/>
            <a:ext cx="2573509" cy="769441"/>
          </a:xfrm>
          <a:prstGeom prst="rect">
            <a:avLst/>
          </a:prstGeom>
          <a:noFill/>
        </p:spPr>
        <p:txBody>
          <a:bodyPr wrap="square" rtlCol="0">
            <a:spAutoFit/>
          </a:bodyPr>
          <a:lstStyle/>
          <a:p>
            <a:pPr algn="ctr"/>
            <a:r>
              <a:rPr lang="es-MX" sz="2200" b="1" dirty="0">
                <a:solidFill>
                  <a:srgbClr val="002060"/>
                </a:solidFill>
                <a:latin typeface="Arial" panose="020B0604020202020204" pitchFamily="34" charset="0"/>
                <a:cs typeface="Arial" panose="020B0604020202020204" pitchFamily="34" charset="0"/>
              </a:rPr>
              <a:t>Operaciones</a:t>
            </a:r>
          </a:p>
          <a:p>
            <a:pPr algn="ctr"/>
            <a:r>
              <a:rPr lang="es-MX" sz="2200" b="1" dirty="0">
                <a:solidFill>
                  <a:srgbClr val="002060"/>
                </a:solidFill>
                <a:latin typeface="Arial" panose="020B0604020202020204" pitchFamily="34" charset="0"/>
                <a:cs typeface="Arial" panose="020B0604020202020204" pitchFamily="34" charset="0"/>
              </a:rPr>
              <a:t>Back Office</a:t>
            </a:r>
          </a:p>
        </p:txBody>
      </p:sp>
      <p:pic>
        <p:nvPicPr>
          <p:cNvPr id="9" name="Picture 30" descr="Icon&#10;&#10;Description automatically generated">
            <a:extLst>
              <a:ext uri="{FF2B5EF4-FFF2-40B4-BE49-F238E27FC236}">
                <a16:creationId xmlns:a16="http://schemas.microsoft.com/office/drawing/2014/main" id="{92EC8056-37A1-8058-3172-5C9D3DA1FA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37038" y="2575385"/>
            <a:ext cx="1168863" cy="1010646"/>
          </a:xfrm>
          <a:prstGeom prst="rect">
            <a:avLst/>
          </a:prstGeom>
        </p:spPr>
      </p:pic>
      <p:pic>
        <p:nvPicPr>
          <p:cNvPr id="10" name="Picture 9">
            <a:extLst>
              <a:ext uri="{FF2B5EF4-FFF2-40B4-BE49-F238E27FC236}">
                <a16:creationId xmlns:a16="http://schemas.microsoft.com/office/drawing/2014/main" id="{B2EEA70D-C379-8D45-F35B-732E5D8D3C42}"/>
              </a:ext>
            </a:extLst>
          </p:cNvPr>
          <p:cNvPicPr>
            <a:picLocks noChangeAspect="1"/>
          </p:cNvPicPr>
          <p:nvPr/>
        </p:nvPicPr>
        <p:blipFill>
          <a:blip r:embed="rId8"/>
          <a:stretch>
            <a:fillRect/>
          </a:stretch>
        </p:blipFill>
        <p:spPr>
          <a:xfrm>
            <a:off x="4293052" y="2916919"/>
            <a:ext cx="7456150" cy="2877964"/>
          </a:xfrm>
          <a:prstGeom prst="rect">
            <a:avLst/>
          </a:prstGeom>
        </p:spPr>
      </p:pic>
    </p:spTree>
    <p:extLst>
      <p:ext uri="{BB962C8B-B14F-4D97-AF65-F5344CB8AC3E}">
        <p14:creationId xmlns:p14="http://schemas.microsoft.com/office/powerpoint/2010/main" val="123870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F856-8EE7-BE1D-6B2D-A06C6003351B}"/>
              </a:ext>
            </a:extLst>
          </p:cNvPr>
          <p:cNvSpPr>
            <a:spLocks noGrp="1"/>
          </p:cNvSpPr>
          <p:nvPr>
            <p:ph type="title"/>
          </p:nvPr>
        </p:nvSpPr>
        <p:spPr/>
        <p:txBody>
          <a:bodyPr/>
          <a:lstStyle/>
          <a:p>
            <a:r>
              <a:rPr lang="es-MX" dirty="0"/>
              <a:t>Ejemplos de tecnología en el sector</a:t>
            </a:r>
            <a:endParaRPr lang="en-US" dirty="0"/>
          </a:p>
        </p:txBody>
      </p:sp>
      <p:sp>
        <p:nvSpPr>
          <p:cNvPr id="3" name="Slide Number Placeholder 2">
            <a:extLst>
              <a:ext uri="{FF2B5EF4-FFF2-40B4-BE49-F238E27FC236}">
                <a16:creationId xmlns:a16="http://schemas.microsoft.com/office/drawing/2014/main" id="{5FBDE7C5-684F-8152-C49A-E72774E3F8F9}"/>
              </a:ext>
            </a:extLst>
          </p:cNvPr>
          <p:cNvSpPr>
            <a:spLocks noGrp="1"/>
          </p:cNvSpPr>
          <p:nvPr>
            <p:ph type="sldNum" sz="quarter" idx="4"/>
          </p:nvPr>
        </p:nvSpPr>
        <p:spPr/>
        <p:txBody>
          <a:bodyPr/>
          <a:lstStyle/>
          <a:p>
            <a:fld id="{48F63A3B-78C7-47BE-AE5E-E10140E04643}" type="slidenum">
              <a:rPr lang="en-US" smtClean="0"/>
              <a:pPr/>
              <a:t>12</a:t>
            </a:fld>
            <a:endParaRPr lang="en-US" dirty="0"/>
          </a:p>
        </p:txBody>
      </p:sp>
      <p:graphicFrame>
        <p:nvGraphicFramePr>
          <p:cNvPr id="5" name="Diagram 24">
            <a:extLst>
              <a:ext uri="{FF2B5EF4-FFF2-40B4-BE49-F238E27FC236}">
                <a16:creationId xmlns:a16="http://schemas.microsoft.com/office/drawing/2014/main" id="{E28F8158-BD28-8242-220F-A6FF46BCD9E4}"/>
              </a:ext>
            </a:extLst>
          </p:cNvPr>
          <p:cNvGraphicFramePr/>
          <p:nvPr/>
        </p:nvGraphicFramePr>
        <p:xfrm>
          <a:off x="80085" y="2305873"/>
          <a:ext cx="3813105" cy="2071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uadroTexto 3">
            <a:extLst>
              <a:ext uri="{FF2B5EF4-FFF2-40B4-BE49-F238E27FC236}">
                <a16:creationId xmlns:a16="http://schemas.microsoft.com/office/drawing/2014/main" id="{1B8A81C1-9A22-45E7-3680-692999E2823F}"/>
              </a:ext>
            </a:extLst>
          </p:cNvPr>
          <p:cNvSpPr txBox="1"/>
          <p:nvPr/>
        </p:nvSpPr>
        <p:spPr>
          <a:xfrm>
            <a:off x="4402654" y="1162593"/>
            <a:ext cx="7792316" cy="1754326"/>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Los clientes buscan coberturas más personalizadas y experiencias intuitivas y más eficientes. </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Automatización en interacciones es una fuente de ahorros a largo plazo.</a:t>
            </a:r>
          </a:p>
          <a:p>
            <a:pPr algn="just"/>
            <a:endParaRPr lang="es-MX" dirty="0">
              <a:latin typeface="Arial" panose="020B0604020202020204" pitchFamily="34" charset="0"/>
              <a:cs typeface="Arial" panose="020B0604020202020204" pitchFamily="34" charset="0"/>
            </a:endParaRPr>
          </a:p>
          <a:p>
            <a:pPr algn="just"/>
            <a:endParaRPr lang="es-MX" dirty="0"/>
          </a:p>
        </p:txBody>
      </p:sp>
      <p:pic>
        <p:nvPicPr>
          <p:cNvPr id="4" name="Picture 3">
            <a:extLst>
              <a:ext uri="{FF2B5EF4-FFF2-40B4-BE49-F238E27FC236}">
                <a16:creationId xmlns:a16="http://schemas.microsoft.com/office/drawing/2014/main" id="{84B3F1EA-29B2-B207-C0F3-913561BF92AF}"/>
              </a:ext>
            </a:extLst>
          </p:cNvPr>
          <p:cNvPicPr>
            <a:picLocks noChangeAspect="1"/>
          </p:cNvPicPr>
          <p:nvPr/>
        </p:nvPicPr>
        <p:blipFill>
          <a:blip r:embed="rId7"/>
          <a:stretch>
            <a:fillRect/>
          </a:stretch>
        </p:blipFill>
        <p:spPr>
          <a:xfrm>
            <a:off x="4402654" y="3033104"/>
            <a:ext cx="7452360" cy="2867225"/>
          </a:xfrm>
          <a:prstGeom prst="rect">
            <a:avLst/>
          </a:prstGeom>
        </p:spPr>
      </p:pic>
      <p:sp>
        <p:nvSpPr>
          <p:cNvPr id="6" name="TextBox 31">
            <a:extLst>
              <a:ext uri="{FF2B5EF4-FFF2-40B4-BE49-F238E27FC236}">
                <a16:creationId xmlns:a16="http://schemas.microsoft.com/office/drawing/2014/main" id="{0F7D7727-0FA8-B94D-3732-0F5BF44C506F}"/>
              </a:ext>
            </a:extLst>
          </p:cNvPr>
          <p:cNvSpPr txBox="1"/>
          <p:nvPr/>
        </p:nvSpPr>
        <p:spPr>
          <a:xfrm>
            <a:off x="813094" y="3597032"/>
            <a:ext cx="2573509" cy="769441"/>
          </a:xfrm>
          <a:prstGeom prst="rect">
            <a:avLst/>
          </a:prstGeom>
          <a:noFill/>
        </p:spPr>
        <p:txBody>
          <a:bodyPr wrap="square" rtlCol="0">
            <a:spAutoFit/>
          </a:bodyPr>
          <a:lstStyle/>
          <a:p>
            <a:pPr algn="ctr"/>
            <a:r>
              <a:rPr lang="es-MX" sz="2200" b="1" dirty="0">
                <a:solidFill>
                  <a:srgbClr val="002060"/>
                </a:solidFill>
                <a:latin typeface="Arial" panose="020B0604020202020204" pitchFamily="34" charset="0"/>
                <a:cs typeface="Arial" panose="020B0604020202020204" pitchFamily="34" charset="0"/>
              </a:rPr>
              <a:t>Interacción con </a:t>
            </a:r>
          </a:p>
          <a:p>
            <a:pPr algn="ctr"/>
            <a:r>
              <a:rPr lang="es-MX" sz="2200" b="1" dirty="0">
                <a:solidFill>
                  <a:srgbClr val="002060"/>
                </a:solidFill>
                <a:latin typeface="Arial" panose="020B0604020202020204" pitchFamily="34" charset="0"/>
                <a:cs typeface="Arial" panose="020B0604020202020204" pitchFamily="34" charset="0"/>
              </a:rPr>
              <a:t>el Cliente</a:t>
            </a:r>
          </a:p>
        </p:txBody>
      </p:sp>
      <p:pic>
        <p:nvPicPr>
          <p:cNvPr id="7" name="Picture 26" descr="Icon&#10;&#10;Description automatically generated">
            <a:extLst>
              <a:ext uri="{FF2B5EF4-FFF2-40B4-BE49-F238E27FC236}">
                <a16:creationId xmlns:a16="http://schemas.microsoft.com/office/drawing/2014/main" id="{FC5A5DA9-FA82-6DF8-2152-6B23142291A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9151" y="2469176"/>
            <a:ext cx="1341393" cy="1127856"/>
          </a:xfrm>
          <a:prstGeom prst="rect">
            <a:avLst/>
          </a:prstGeom>
        </p:spPr>
      </p:pic>
    </p:spTree>
    <p:extLst>
      <p:ext uri="{BB962C8B-B14F-4D97-AF65-F5344CB8AC3E}">
        <p14:creationId xmlns:p14="http://schemas.microsoft.com/office/powerpoint/2010/main" val="49363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F856-8EE7-BE1D-6B2D-A06C6003351B}"/>
              </a:ext>
            </a:extLst>
          </p:cNvPr>
          <p:cNvSpPr>
            <a:spLocks noGrp="1"/>
          </p:cNvSpPr>
          <p:nvPr>
            <p:ph type="title"/>
          </p:nvPr>
        </p:nvSpPr>
        <p:spPr/>
        <p:txBody>
          <a:bodyPr/>
          <a:lstStyle/>
          <a:p>
            <a:r>
              <a:rPr lang="es-MX" dirty="0"/>
              <a:t>Ejemplos de tecnología en el sector</a:t>
            </a:r>
            <a:endParaRPr lang="en-US" dirty="0"/>
          </a:p>
        </p:txBody>
      </p:sp>
      <p:sp>
        <p:nvSpPr>
          <p:cNvPr id="3" name="Slide Number Placeholder 2">
            <a:extLst>
              <a:ext uri="{FF2B5EF4-FFF2-40B4-BE49-F238E27FC236}">
                <a16:creationId xmlns:a16="http://schemas.microsoft.com/office/drawing/2014/main" id="{5FBDE7C5-684F-8152-C49A-E72774E3F8F9}"/>
              </a:ext>
            </a:extLst>
          </p:cNvPr>
          <p:cNvSpPr>
            <a:spLocks noGrp="1"/>
          </p:cNvSpPr>
          <p:nvPr>
            <p:ph type="sldNum" sz="quarter" idx="4"/>
          </p:nvPr>
        </p:nvSpPr>
        <p:spPr/>
        <p:txBody>
          <a:bodyPr/>
          <a:lstStyle/>
          <a:p>
            <a:fld id="{48F63A3B-78C7-47BE-AE5E-E10140E04643}" type="slidenum">
              <a:rPr lang="en-US" smtClean="0"/>
              <a:pPr/>
              <a:t>13</a:t>
            </a:fld>
            <a:endParaRPr lang="en-US" dirty="0"/>
          </a:p>
        </p:txBody>
      </p:sp>
      <p:graphicFrame>
        <p:nvGraphicFramePr>
          <p:cNvPr id="5" name="Diagram 24">
            <a:extLst>
              <a:ext uri="{FF2B5EF4-FFF2-40B4-BE49-F238E27FC236}">
                <a16:creationId xmlns:a16="http://schemas.microsoft.com/office/drawing/2014/main" id="{E28F8158-BD28-8242-220F-A6FF46BCD9E4}"/>
              </a:ext>
            </a:extLst>
          </p:cNvPr>
          <p:cNvGraphicFramePr/>
          <p:nvPr/>
        </p:nvGraphicFramePr>
        <p:xfrm>
          <a:off x="80085" y="2305873"/>
          <a:ext cx="3813105" cy="2071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uadroTexto 3">
            <a:extLst>
              <a:ext uri="{FF2B5EF4-FFF2-40B4-BE49-F238E27FC236}">
                <a16:creationId xmlns:a16="http://schemas.microsoft.com/office/drawing/2014/main" id="{1B8A81C1-9A22-45E7-3680-692999E2823F}"/>
              </a:ext>
            </a:extLst>
          </p:cNvPr>
          <p:cNvSpPr txBox="1"/>
          <p:nvPr/>
        </p:nvSpPr>
        <p:spPr>
          <a:xfrm>
            <a:off x="4402654" y="1162593"/>
            <a:ext cx="7792316" cy="1754326"/>
          </a:xfrm>
          <a:prstGeom prst="rect">
            <a:avLst/>
          </a:prstGeom>
          <a:noFill/>
        </p:spPr>
        <p:txBody>
          <a:bodyPr wrap="square" rtlCol="0">
            <a:spAutoFit/>
          </a:bodyPr>
          <a:lstStyle/>
          <a:p>
            <a:pPr algn="just"/>
            <a:r>
              <a:rPr lang="es-MX" dirty="0" err="1">
                <a:latin typeface="Arial" panose="020B0604020202020204" pitchFamily="34" charset="0"/>
                <a:cs typeface="Arial" panose="020B0604020202020204" pitchFamily="34" charset="0"/>
              </a:rPr>
              <a:t>RegTech</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Regulatory</a:t>
            </a:r>
            <a:r>
              <a:rPr lang="es-MX" dirty="0">
                <a:latin typeface="Arial" panose="020B0604020202020204" pitchFamily="34" charset="0"/>
                <a:cs typeface="Arial" panose="020B0604020202020204" pitchFamily="34" charset="0"/>
              </a:rPr>
              <a:t> </a:t>
            </a:r>
            <a:r>
              <a:rPr lang="es-MX" dirty="0" err="1">
                <a:latin typeface="Arial" panose="020B0604020202020204" pitchFamily="34" charset="0"/>
                <a:cs typeface="Arial" panose="020B0604020202020204" pitchFamily="34" charset="0"/>
              </a:rPr>
              <a:t>Technology</a:t>
            </a:r>
            <a:r>
              <a:rPr lang="es-MX" dirty="0">
                <a:latin typeface="Arial" panose="020B0604020202020204" pitchFamily="34" charset="0"/>
                <a:cs typeface="Arial" panose="020B0604020202020204" pitchFamily="34" charset="0"/>
              </a:rPr>
              <a:t>).</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Machine </a:t>
            </a:r>
            <a:r>
              <a:rPr lang="es-MX" dirty="0" err="1">
                <a:latin typeface="Arial" panose="020B0604020202020204" pitchFamily="34" charset="0"/>
                <a:cs typeface="Arial" panose="020B0604020202020204" pitchFamily="34" charset="0"/>
              </a:rPr>
              <a:t>learning</a:t>
            </a:r>
            <a:r>
              <a:rPr lang="es-MX" dirty="0">
                <a:latin typeface="Arial" panose="020B0604020202020204" pitchFamily="34" charset="0"/>
                <a:cs typeface="Arial" panose="020B0604020202020204" pitchFamily="34" charset="0"/>
              </a:rPr>
              <a:t> + almacenamiento en la nube + </a:t>
            </a:r>
            <a:r>
              <a:rPr lang="es-MX" dirty="0" err="1">
                <a:latin typeface="Arial" panose="020B0604020202020204" pitchFamily="34" charset="0"/>
                <a:cs typeface="Arial" panose="020B0604020202020204" pitchFamily="34" charset="0"/>
              </a:rPr>
              <a:t>big</a:t>
            </a:r>
            <a:r>
              <a:rPr lang="es-MX" dirty="0">
                <a:latin typeface="Arial" panose="020B0604020202020204" pitchFamily="34" charset="0"/>
                <a:cs typeface="Arial" panose="020B0604020202020204" pitchFamily="34" charset="0"/>
              </a:rPr>
              <a:t> data que reducen complejidad, tiempo y costos.</a:t>
            </a:r>
          </a:p>
          <a:p>
            <a:pPr algn="just"/>
            <a:endParaRPr lang="es-MX" dirty="0">
              <a:latin typeface="Arial" panose="020B0604020202020204" pitchFamily="34" charset="0"/>
              <a:cs typeface="Arial" panose="020B0604020202020204" pitchFamily="34" charset="0"/>
            </a:endParaRPr>
          </a:p>
          <a:p>
            <a:pPr algn="just"/>
            <a:endParaRPr lang="es-MX" dirty="0"/>
          </a:p>
        </p:txBody>
      </p:sp>
      <p:sp>
        <p:nvSpPr>
          <p:cNvPr id="8" name="TextBox 31">
            <a:extLst>
              <a:ext uri="{FF2B5EF4-FFF2-40B4-BE49-F238E27FC236}">
                <a16:creationId xmlns:a16="http://schemas.microsoft.com/office/drawing/2014/main" id="{18E760DC-FC15-724F-5127-C10AA69268A9}"/>
              </a:ext>
            </a:extLst>
          </p:cNvPr>
          <p:cNvSpPr txBox="1"/>
          <p:nvPr/>
        </p:nvSpPr>
        <p:spPr>
          <a:xfrm>
            <a:off x="752133" y="3718938"/>
            <a:ext cx="2573509" cy="430887"/>
          </a:xfrm>
          <a:prstGeom prst="rect">
            <a:avLst/>
          </a:prstGeom>
          <a:noFill/>
        </p:spPr>
        <p:txBody>
          <a:bodyPr wrap="square" rtlCol="0">
            <a:spAutoFit/>
          </a:bodyPr>
          <a:lstStyle/>
          <a:p>
            <a:pPr algn="ctr"/>
            <a:r>
              <a:rPr lang="en-US" sz="2200" b="1" dirty="0">
                <a:solidFill>
                  <a:srgbClr val="002060"/>
                </a:solidFill>
                <a:latin typeface="Arial" panose="020B0604020202020204" pitchFamily="34" charset="0"/>
                <a:cs typeface="Arial" panose="020B0604020202020204" pitchFamily="34" charset="0"/>
              </a:rPr>
              <a:t>Compliance</a:t>
            </a:r>
          </a:p>
        </p:txBody>
      </p:sp>
      <p:pic>
        <p:nvPicPr>
          <p:cNvPr id="9" name="Picture 28" descr="Icon&#10;&#10;Description automatically generated">
            <a:extLst>
              <a:ext uri="{FF2B5EF4-FFF2-40B4-BE49-F238E27FC236}">
                <a16:creationId xmlns:a16="http://schemas.microsoft.com/office/drawing/2014/main" id="{D794BBC9-EC2E-07F5-3B47-795FA0146C2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80984" y="2645515"/>
            <a:ext cx="1115806" cy="934139"/>
          </a:xfrm>
          <a:prstGeom prst="rect">
            <a:avLst/>
          </a:prstGeom>
        </p:spPr>
      </p:pic>
      <p:pic>
        <p:nvPicPr>
          <p:cNvPr id="10" name="Picture 9">
            <a:extLst>
              <a:ext uri="{FF2B5EF4-FFF2-40B4-BE49-F238E27FC236}">
                <a16:creationId xmlns:a16="http://schemas.microsoft.com/office/drawing/2014/main" id="{86409806-7F4A-38A7-D0C7-84B30C91FC86}"/>
              </a:ext>
            </a:extLst>
          </p:cNvPr>
          <p:cNvPicPr>
            <a:picLocks noChangeAspect="1"/>
          </p:cNvPicPr>
          <p:nvPr/>
        </p:nvPicPr>
        <p:blipFill>
          <a:blip r:embed="rId8"/>
          <a:stretch>
            <a:fillRect/>
          </a:stretch>
        </p:blipFill>
        <p:spPr>
          <a:xfrm>
            <a:off x="4472387" y="2943695"/>
            <a:ext cx="7494594" cy="2867226"/>
          </a:xfrm>
          <a:prstGeom prst="rect">
            <a:avLst/>
          </a:prstGeom>
        </p:spPr>
      </p:pic>
    </p:spTree>
    <p:extLst>
      <p:ext uri="{BB962C8B-B14F-4D97-AF65-F5344CB8AC3E}">
        <p14:creationId xmlns:p14="http://schemas.microsoft.com/office/powerpoint/2010/main" val="23355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050233-BA48-0BA3-3C00-B7A8EAE5FBAC}"/>
              </a:ext>
            </a:extLst>
          </p:cNvPr>
          <p:cNvSpPr>
            <a:spLocks noGrp="1"/>
          </p:cNvSpPr>
          <p:nvPr>
            <p:ph type="title"/>
          </p:nvPr>
        </p:nvSpPr>
        <p:spPr/>
        <p:txBody>
          <a:bodyPr/>
          <a:lstStyle/>
          <a:p>
            <a:r>
              <a:rPr lang="es-MX" dirty="0"/>
              <a:t>Datos de Contacto</a:t>
            </a:r>
          </a:p>
        </p:txBody>
      </p:sp>
      <p:sp>
        <p:nvSpPr>
          <p:cNvPr id="3" name="Marcador de número de diapositiva 2">
            <a:extLst>
              <a:ext uri="{FF2B5EF4-FFF2-40B4-BE49-F238E27FC236}">
                <a16:creationId xmlns:a16="http://schemas.microsoft.com/office/drawing/2014/main" id="{98E636F0-0D75-F652-53EA-F7526361578A}"/>
              </a:ext>
            </a:extLst>
          </p:cNvPr>
          <p:cNvSpPr>
            <a:spLocks noGrp="1"/>
          </p:cNvSpPr>
          <p:nvPr>
            <p:ph type="sldNum" sz="quarter" idx="4"/>
          </p:nvPr>
        </p:nvSpPr>
        <p:spPr/>
        <p:txBody>
          <a:bodyPr/>
          <a:lstStyle/>
          <a:p>
            <a:fld id="{48F63A3B-78C7-47BE-AE5E-E10140E04643}" type="slidenum">
              <a:rPr lang="en-US" smtClean="0"/>
              <a:pPr/>
              <a:t>14</a:t>
            </a:fld>
            <a:endParaRPr lang="en-US" dirty="0"/>
          </a:p>
        </p:txBody>
      </p:sp>
      <p:sp>
        <p:nvSpPr>
          <p:cNvPr id="4" name="CuadroTexto 3">
            <a:extLst>
              <a:ext uri="{FF2B5EF4-FFF2-40B4-BE49-F238E27FC236}">
                <a16:creationId xmlns:a16="http://schemas.microsoft.com/office/drawing/2014/main" id="{CBEAFA12-2E78-34A0-B0F6-DE61695E82EE}"/>
              </a:ext>
            </a:extLst>
          </p:cNvPr>
          <p:cNvSpPr txBox="1"/>
          <p:nvPr/>
        </p:nvSpPr>
        <p:spPr>
          <a:xfrm>
            <a:off x="1009816" y="1864397"/>
            <a:ext cx="6027088" cy="2677656"/>
          </a:xfrm>
          <a:prstGeom prst="rect">
            <a:avLst/>
          </a:prstGeom>
          <a:noFill/>
        </p:spPr>
        <p:txBody>
          <a:bodyPr wrap="square" rtlCol="0">
            <a:spAutoFit/>
          </a:bodyPr>
          <a:lstStyle/>
          <a:p>
            <a:r>
              <a:rPr lang="es-MX" sz="2400" dirty="0">
                <a:latin typeface="Arial" panose="020B0604020202020204" pitchFamily="34" charset="0"/>
                <a:cs typeface="Arial" panose="020B0604020202020204" pitchFamily="34" charset="0"/>
              </a:rPr>
              <a:t>Carlos De la Torre</a:t>
            </a:r>
          </a:p>
          <a:p>
            <a:endParaRPr lang="es-MX" sz="2400" dirty="0">
              <a:latin typeface="Arial" panose="020B0604020202020204" pitchFamily="34" charset="0"/>
              <a:cs typeface="Arial" panose="020B0604020202020204" pitchFamily="34" charset="0"/>
            </a:endParaRPr>
          </a:p>
          <a:p>
            <a:r>
              <a:rPr lang="es-MX" sz="2400" dirty="0">
                <a:latin typeface="Arial" panose="020B0604020202020204" pitchFamily="34" charset="0"/>
                <a:cs typeface="Arial" panose="020B0604020202020204" pitchFamily="34" charset="0"/>
              </a:rPr>
              <a:t>Director general – AM Best América Latina</a:t>
            </a:r>
          </a:p>
          <a:p>
            <a:endParaRPr lang="es-MX" sz="2400" dirty="0">
              <a:latin typeface="Arial" panose="020B0604020202020204" pitchFamily="34" charset="0"/>
              <a:cs typeface="Arial" panose="020B0604020202020204" pitchFamily="34" charset="0"/>
            </a:endParaRPr>
          </a:p>
          <a:p>
            <a:r>
              <a:rPr lang="es-MX" sz="2400" dirty="0">
                <a:latin typeface="Arial" panose="020B0604020202020204" pitchFamily="34" charset="0"/>
                <a:cs typeface="Arial" panose="020B0604020202020204" pitchFamily="34" charset="0"/>
                <a:hlinkClick r:id="rId2"/>
              </a:rPr>
              <a:t>Carlos.Delatorre@ambest.com</a:t>
            </a:r>
            <a:endParaRPr lang="es-MX" sz="2400" dirty="0">
              <a:latin typeface="Arial" panose="020B0604020202020204" pitchFamily="34" charset="0"/>
              <a:cs typeface="Arial" panose="020B0604020202020204" pitchFamily="34" charset="0"/>
            </a:endParaRPr>
          </a:p>
          <a:p>
            <a:endParaRPr lang="es-MX" sz="2400" dirty="0">
              <a:latin typeface="Arial" panose="020B0604020202020204" pitchFamily="34" charset="0"/>
              <a:cs typeface="Arial" panose="020B0604020202020204" pitchFamily="34" charset="0"/>
            </a:endParaRPr>
          </a:p>
          <a:p>
            <a:r>
              <a:rPr lang="es-MX" sz="2400" dirty="0">
                <a:latin typeface="Arial" panose="020B0604020202020204" pitchFamily="34" charset="0"/>
                <a:cs typeface="Arial" panose="020B0604020202020204" pitchFamily="34" charset="0"/>
              </a:rPr>
              <a:t>+52-55-1102-2720 </a:t>
            </a:r>
            <a:r>
              <a:rPr lang="es-MX" sz="2400" dirty="0" err="1">
                <a:latin typeface="Arial" panose="020B0604020202020204" pitchFamily="34" charset="0"/>
                <a:cs typeface="Arial" panose="020B0604020202020204" pitchFamily="34" charset="0"/>
              </a:rPr>
              <a:t>ext</a:t>
            </a:r>
            <a:r>
              <a:rPr lang="es-MX" sz="2400" dirty="0">
                <a:latin typeface="Arial" panose="020B0604020202020204" pitchFamily="34" charset="0"/>
                <a:cs typeface="Arial" panose="020B0604020202020204" pitchFamily="34" charset="0"/>
              </a:rPr>
              <a:t> 105</a:t>
            </a:r>
          </a:p>
        </p:txBody>
      </p:sp>
    </p:spTree>
    <p:extLst>
      <p:ext uri="{BB962C8B-B14F-4D97-AF65-F5344CB8AC3E}">
        <p14:creationId xmlns:p14="http://schemas.microsoft.com/office/powerpoint/2010/main" val="2710421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907D655B-92DF-3299-7247-2B3EEA63A423}"/>
              </a:ext>
            </a:extLst>
          </p:cNvPr>
          <p:cNvSpPr txBox="1"/>
          <p:nvPr/>
        </p:nvSpPr>
        <p:spPr>
          <a:xfrm>
            <a:off x="2789646" y="5172619"/>
            <a:ext cx="6299200" cy="41601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rtl="0">
              <a:lnSpc>
                <a:spcPct val="150000"/>
              </a:lnSpc>
            </a:pPr>
            <a:r>
              <a:rPr lang="en-US" sz="1600" b="1" i="0" u="none" strike="noStrike" kern="1200" spc="0" baseline="0" dirty="0">
                <a:solidFill>
                  <a:srgbClr val="00214A"/>
                </a:solidFill>
                <a:latin typeface="Arial" panose="020B0604020202020204" pitchFamily="34" charset="0"/>
                <a:ea typeface="+mn-ea"/>
                <a:cs typeface="Arial" panose="020B0604020202020204" pitchFamily="34" charset="0"/>
              </a:rPr>
              <a:t>Our Insight, Your Advantage</a:t>
            </a:r>
            <a:r>
              <a:rPr lang="en-US" sz="1600" b="1" i="0" u="none" strike="noStrike" kern="1200" spc="0" baseline="30000" dirty="0">
                <a:solidFill>
                  <a:srgbClr val="00214A"/>
                </a:solidFill>
                <a:latin typeface="Arial" panose="020B0604020202020204" pitchFamily="34" charset="0"/>
                <a:ea typeface="+mn-ea"/>
                <a:cs typeface="Arial" panose="020B0604020202020204" pitchFamily="34" charset="0"/>
              </a:rPr>
              <a:t>®</a:t>
            </a:r>
            <a:endParaRPr lang="en-US" sz="2400" b="1" i="0" u="none" strike="noStrike" kern="1200" spc="0" baseline="30000" dirty="0">
              <a:solidFill>
                <a:srgbClr val="00214A"/>
              </a:solidFill>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EC224EDB-2B86-766D-356F-9EAEE5698FD1}"/>
              </a:ext>
            </a:extLst>
          </p:cNvPr>
          <p:cNvPicPr>
            <a:picLocks noChangeAspect="1"/>
          </p:cNvPicPr>
          <p:nvPr/>
        </p:nvPicPr>
        <p:blipFill>
          <a:blip r:embed="rId2"/>
          <a:stretch>
            <a:fillRect/>
          </a:stretch>
        </p:blipFill>
        <p:spPr>
          <a:xfrm>
            <a:off x="2501809" y="3705769"/>
            <a:ext cx="7867650" cy="1466850"/>
          </a:xfrm>
          <a:prstGeom prst="rect">
            <a:avLst/>
          </a:prstGeom>
        </p:spPr>
      </p:pic>
    </p:spTree>
    <p:extLst>
      <p:ext uri="{BB962C8B-B14F-4D97-AF65-F5344CB8AC3E}">
        <p14:creationId xmlns:p14="http://schemas.microsoft.com/office/powerpoint/2010/main" val="3523991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0" y="-1"/>
            <a:ext cx="12192000" cy="914400"/>
          </a:xfrm>
        </p:spPr>
        <p:txBody>
          <a:bodyPr>
            <a:normAutofit/>
          </a:bodyPr>
          <a:lstStyle/>
          <a:p>
            <a:r>
              <a:rPr lang="en-US"/>
              <a:t>Diclaimer</a:t>
            </a:r>
            <a:endParaRPr lang="en-US" dirty="0"/>
          </a:p>
        </p:txBody>
      </p:sp>
      <p:sp>
        <p:nvSpPr>
          <p:cNvPr id="2" name="Slide Number Placeholder 1"/>
          <p:cNvSpPr>
            <a:spLocks noGrp="1"/>
          </p:cNvSpPr>
          <p:nvPr>
            <p:ph type="sldNum" sz="quarter" idx="4294967295"/>
          </p:nvPr>
        </p:nvSpPr>
        <p:spPr>
          <a:xfrm>
            <a:off x="5067300" y="6430901"/>
            <a:ext cx="2057400" cy="365125"/>
          </a:xfrm>
          <a:prstGeom prst="rect">
            <a:avLst/>
          </a:prstGeom>
        </p:spPr>
        <p:txBody>
          <a:bodyPr/>
          <a:lstStyle/>
          <a:p>
            <a:fld id="{48F63A3B-78C7-47BE-AE5E-E10140E04643}" type="slidenum">
              <a:rPr lang="en-US" smtClean="0"/>
              <a:pPr/>
              <a:t>16</a:t>
            </a:fld>
            <a:endParaRPr lang="en-US" dirty="0"/>
          </a:p>
        </p:txBody>
      </p:sp>
    </p:spTree>
    <p:extLst>
      <p:ext uri="{BB962C8B-B14F-4D97-AF65-F5344CB8AC3E}">
        <p14:creationId xmlns:p14="http://schemas.microsoft.com/office/powerpoint/2010/main" val="643499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La </a:t>
            </a:r>
            <a:r>
              <a:rPr lang="en-US" dirty="0" err="1"/>
              <a:t>Innovación</a:t>
            </a:r>
            <a:r>
              <a:rPr lang="en-US" dirty="0"/>
              <a:t> para AM Best</a:t>
            </a:r>
          </a:p>
        </p:txBody>
      </p:sp>
      <p:sp>
        <p:nvSpPr>
          <p:cNvPr id="2" name="Slide Number Placeholder 1"/>
          <p:cNvSpPr>
            <a:spLocks noGrp="1"/>
          </p:cNvSpPr>
          <p:nvPr>
            <p:ph type="sldNum" sz="quarter" idx="4"/>
          </p:nvPr>
        </p:nvSpPr>
        <p:spPr>
          <a:xfrm>
            <a:off x="5056482" y="6240946"/>
            <a:ext cx="2057400" cy="365125"/>
          </a:xfrm>
        </p:spPr>
        <p:txBody>
          <a:bodyPr/>
          <a:lstStyle/>
          <a:p>
            <a:fld id="{48F63A3B-78C7-47BE-AE5E-E10140E04643}" type="slidenum">
              <a:rPr lang="en-US" smtClean="0"/>
              <a:pPr/>
              <a:t>2</a:t>
            </a:fld>
            <a:endParaRPr lang="en-US" dirty="0"/>
          </a:p>
        </p:txBody>
      </p:sp>
      <p:pic>
        <p:nvPicPr>
          <p:cNvPr id="8" name="Picture 6" descr="K:\PRESENTATIONS\2018\Innovation\Icons\shutterstock_1019115589.jpg">
            <a:extLst>
              <a:ext uri="{FF2B5EF4-FFF2-40B4-BE49-F238E27FC236}">
                <a16:creationId xmlns:a16="http://schemas.microsoft.com/office/drawing/2014/main" id="{D5ACC446-5EAF-1D91-7EF2-4B57AFD111D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70764" y="5034246"/>
            <a:ext cx="1171887" cy="8336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K:\PRESENTATIONS\2018\Innovation\Icons\shutterstock_1065859763.jpg">
            <a:extLst>
              <a:ext uri="{FF2B5EF4-FFF2-40B4-BE49-F238E27FC236}">
                <a16:creationId xmlns:a16="http://schemas.microsoft.com/office/drawing/2014/main" id="{F7DEA965-6311-6D3A-F52A-97B6D0A2F1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8541" y="2828983"/>
            <a:ext cx="1059751" cy="87675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a:extLst>
              <a:ext uri="{FF2B5EF4-FFF2-40B4-BE49-F238E27FC236}">
                <a16:creationId xmlns:a16="http://schemas.microsoft.com/office/drawing/2014/main" id="{792FA4BA-0933-FE47-AA31-F6F5B7D13E0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1425" t="31847" r="28098" b="35636"/>
          <a:stretch/>
        </p:blipFill>
        <p:spPr bwMode="auto">
          <a:xfrm>
            <a:off x="7143980" y="4901306"/>
            <a:ext cx="1048441" cy="1090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K:\PRESENTATIONS\2018\Innovation\Icons\box outline.jpg">
            <a:extLst>
              <a:ext uri="{FF2B5EF4-FFF2-40B4-BE49-F238E27FC236}">
                <a16:creationId xmlns:a16="http://schemas.microsoft.com/office/drawing/2014/main" id="{44ED1F12-8A40-092E-3B90-18BD0D4F37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3631" y="2891692"/>
            <a:ext cx="966747" cy="86430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K:\PRESENTATIONS\2018\Innovation\Icons\shutterstock_116419837.jpg">
            <a:extLst>
              <a:ext uri="{FF2B5EF4-FFF2-40B4-BE49-F238E27FC236}">
                <a16:creationId xmlns:a16="http://schemas.microsoft.com/office/drawing/2014/main" id="{1C401987-8918-EBF7-373B-1A78ABD775D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45728" y="3798274"/>
            <a:ext cx="627396" cy="884767"/>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9">
            <a:extLst>
              <a:ext uri="{FF2B5EF4-FFF2-40B4-BE49-F238E27FC236}">
                <a16:creationId xmlns:a16="http://schemas.microsoft.com/office/drawing/2014/main" id="{1D7FCFE7-D533-0CCC-F242-9F60612B6AE7}"/>
              </a:ext>
            </a:extLst>
          </p:cNvPr>
          <p:cNvCxnSpPr/>
          <p:nvPr/>
        </p:nvCxnSpPr>
        <p:spPr>
          <a:xfrm flipV="1">
            <a:off x="9442032" y="3553232"/>
            <a:ext cx="434680" cy="292821"/>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0">
            <a:extLst>
              <a:ext uri="{FF2B5EF4-FFF2-40B4-BE49-F238E27FC236}">
                <a16:creationId xmlns:a16="http://schemas.microsoft.com/office/drawing/2014/main" id="{33183671-7335-F079-6EBD-7D292E0D8AD2}"/>
              </a:ext>
            </a:extLst>
          </p:cNvPr>
          <p:cNvCxnSpPr/>
          <p:nvPr/>
        </p:nvCxnSpPr>
        <p:spPr>
          <a:xfrm>
            <a:off x="9375038" y="4696308"/>
            <a:ext cx="434680" cy="292821"/>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1">
            <a:extLst>
              <a:ext uri="{FF2B5EF4-FFF2-40B4-BE49-F238E27FC236}">
                <a16:creationId xmlns:a16="http://schemas.microsoft.com/office/drawing/2014/main" id="{53073661-3468-05FC-4F1A-F72782A62914}"/>
              </a:ext>
            </a:extLst>
          </p:cNvPr>
          <p:cNvCxnSpPr/>
          <p:nvPr/>
        </p:nvCxnSpPr>
        <p:spPr>
          <a:xfrm flipH="1" flipV="1">
            <a:off x="8442139" y="3547451"/>
            <a:ext cx="434680" cy="292821"/>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2">
            <a:extLst>
              <a:ext uri="{FF2B5EF4-FFF2-40B4-BE49-F238E27FC236}">
                <a16:creationId xmlns:a16="http://schemas.microsoft.com/office/drawing/2014/main" id="{BFE7D965-83FE-CBA2-071F-8A3B15A96762}"/>
              </a:ext>
            </a:extLst>
          </p:cNvPr>
          <p:cNvCxnSpPr/>
          <p:nvPr/>
        </p:nvCxnSpPr>
        <p:spPr>
          <a:xfrm flipH="1">
            <a:off x="8515588" y="4712238"/>
            <a:ext cx="434680" cy="292821"/>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7" name="Right Arrow 67">
            <a:extLst>
              <a:ext uri="{FF2B5EF4-FFF2-40B4-BE49-F238E27FC236}">
                <a16:creationId xmlns:a16="http://schemas.microsoft.com/office/drawing/2014/main" id="{496D5CD6-7184-FD96-B90A-4415E90B5451}"/>
              </a:ext>
            </a:extLst>
          </p:cNvPr>
          <p:cNvSpPr/>
          <p:nvPr/>
        </p:nvSpPr>
        <p:spPr>
          <a:xfrm>
            <a:off x="6647514" y="1501440"/>
            <a:ext cx="5283200" cy="1174045"/>
          </a:xfrm>
          <a:prstGeom prst="rightArrow">
            <a:avLst>
              <a:gd name="adj1" fmla="val 50000"/>
              <a:gd name="adj2" fmla="val 52325"/>
            </a:avLst>
          </a:prstGeom>
          <a:solidFill>
            <a:schemeClr val="bg1"/>
          </a:solid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8" name="Oval 14">
            <a:extLst>
              <a:ext uri="{FF2B5EF4-FFF2-40B4-BE49-F238E27FC236}">
                <a16:creationId xmlns:a16="http://schemas.microsoft.com/office/drawing/2014/main" id="{EB5E726B-EAD7-F8D4-30DD-45F70EE46A6D}"/>
              </a:ext>
            </a:extLst>
          </p:cNvPr>
          <p:cNvSpPr/>
          <p:nvPr/>
        </p:nvSpPr>
        <p:spPr>
          <a:xfrm>
            <a:off x="6935421" y="1521767"/>
            <a:ext cx="1191043" cy="1174044"/>
          </a:xfrm>
          <a:prstGeom prst="ellipse">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133" dirty="0"/>
          </a:p>
        </p:txBody>
      </p:sp>
      <p:grpSp>
        <p:nvGrpSpPr>
          <p:cNvPr id="19" name="Group 15">
            <a:extLst>
              <a:ext uri="{FF2B5EF4-FFF2-40B4-BE49-F238E27FC236}">
                <a16:creationId xmlns:a16="http://schemas.microsoft.com/office/drawing/2014/main" id="{CEBA1199-6202-1BE9-C0EB-ACE9279F4630}"/>
              </a:ext>
            </a:extLst>
          </p:cNvPr>
          <p:cNvGrpSpPr/>
          <p:nvPr/>
        </p:nvGrpSpPr>
        <p:grpSpPr>
          <a:xfrm>
            <a:off x="7013776" y="1726092"/>
            <a:ext cx="917999" cy="816324"/>
            <a:chOff x="4572000" y="1663305"/>
            <a:chExt cx="714979" cy="635791"/>
          </a:xfrm>
        </p:grpSpPr>
        <p:sp>
          <p:nvSpPr>
            <p:cNvPr id="20" name="Oval 16">
              <a:extLst>
                <a:ext uri="{FF2B5EF4-FFF2-40B4-BE49-F238E27FC236}">
                  <a16:creationId xmlns:a16="http://schemas.microsoft.com/office/drawing/2014/main" id="{E7471641-E74F-CA58-DCAB-F18D05A55B36}"/>
                </a:ext>
              </a:extLst>
            </p:cNvPr>
            <p:cNvSpPr/>
            <p:nvPr/>
          </p:nvSpPr>
          <p:spPr>
            <a:xfrm>
              <a:off x="4641983" y="1663305"/>
              <a:ext cx="644996" cy="635791"/>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133" dirty="0"/>
            </a:p>
          </p:txBody>
        </p:sp>
        <p:sp>
          <p:nvSpPr>
            <p:cNvPr id="21" name="Freeform 71">
              <a:extLst>
                <a:ext uri="{FF2B5EF4-FFF2-40B4-BE49-F238E27FC236}">
                  <a16:creationId xmlns:a16="http://schemas.microsoft.com/office/drawing/2014/main" id="{336E4EAF-A3D6-C767-15F6-038EB6E70901}"/>
                </a:ext>
              </a:extLst>
            </p:cNvPr>
            <p:cNvSpPr/>
            <p:nvPr/>
          </p:nvSpPr>
          <p:spPr>
            <a:xfrm>
              <a:off x="4572000" y="1663305"/>
              <a:ext cx="228600" cy="361085"/>
            </a:xfrm>
            <a:custGeom>
              <a:avLst/>
              <a:gdLst>
                <a:gd name="connsiteX0" fmla="*/ 175846 w 175846"/>
                <a:gd name="connsiteY0" fmla="*/ 0 h 427055"/>
                <a:gd name="connsiteX1" fmla="*/ 175846 w 175846"/>
                <a:gd name="connsiteY1" fmla="*/ 0 h 427055"/>
                <a:gd name="connsiteX2" fmla="*/ 135653 w 175846"/>
                <a:gd name="connsiteY2" fmla="*/ 25120 h 427055"/>
                <a:gd name="connsiteX3" fmla="*/ 115556 w 175846"/>
                <a:gd name="connsiteY3" fmla="*/ 50241 h 427055"/>
                <a:gd name="connsiteX4" fmla="*/ 100484 w 175846"/>
                <a:gd name="connsiteY4" fmla="*/ 60290 h 427055"/>
                <a:gd name="connsiteX5" fmla="*/ 80387 w 175846"/>
                <a:gd name="connsiteY5" fmla="*/ 85411 h 427055"/>
                <a:gd name="connsiteX6" fmla="*/ 70339 w 175846"/>
                <a:gd name="connsiteY6" fmla="*/ 100483 h 427055"/>
                <a:gd name="connsiteX7" fmla="*/ 40194 w 175846"/>
                <a:gd name="connsiteY7" fmla="*/ 140677 h 427055"/>
                <a:gd name="connsiteX8" fmla="*/ 25121 w 175846"/>
                <a:gd name="connsiteY8" fmla="*/ 185894 h 427055"/>
                <a:gd name="connsiteX9" fmla="*/ 15073 w 175846"/>
                <a:gd name="connsiteY9" fmla="*/ 211015 h 427055"/>
                <a:gd name="connsiteX10" fmla="*/ 0 w 175846"/>
                <a:gd name="connsiteY10" fmla="*/ 286378 h 427055"/>
                <a:gd name="connsiteX11" fmla="*/ 10048 w 175846"/>
                <a:gd name="connsiteY11" fmla="*/ 366764 h 427055"/>
                <a:gd name="connsiteX12" fmla="*/ 20097 w 175846"/>
                <a:gd name="connsiteY12" fmla="*/ 396909 h 427055"/>
                <a:gd name="connsiteX13" fmla="*/ 30145 w 175846"/>
                <a:gd name="connsiteY13" fmla="*/ 406958 h 427055"/>
                <a:gd name="connsiteX14" fmla="*/ 45218 w 175846"/>
                <a:gd name="connsiteY14" fmla="*/ 427055 h 427055"/>
                <a:gd name="connsiteX15" fmla="*/ 175846 w 175846"/>
                <a:gd name="connsiteY15" fmla="*/ 0 h 42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5846" h="427055">
                  <a:moveTo>
                    <a:pt x="175846" y="0"/>
                  </a:moveTo>
                  <a:lnTo>
                    <a:pt x="175846" y="0"/>
                  </a:lnTo>
                  <a:cubicBezTo>
                    <a:pt x="162448" y="8373"/>
                    <a:pt x="148596" y="16060"/>
                    <a:pt x="135653" y="25120"/>
                  </a:cubicBezTo>
                  <a:cubicBezTo>
                    <a:pt x="119088" y="36716"/>
                    <a:pt x="131098" y="34699"/>
                    <a:pt x="115556" y="50241"/>
                  </a:cubicBezTo>
                  <a:cubicBezTo>
                    <a:pt x="111286" y="54511"/>
                    <a:pt x="105508" y="56940"/>
                    <a:pt x="100484" y="60290"/>
                  </a:cubicBezTo>
                  <a:cubicBezTo>
                    <a:pt x="69545" y="106693"/>
                    <a:pt x="109031" y="49605"/>
                    <a:pt x="80387" y="85411"/>
                  </a:cubicBezTo>
                  <a:cubicBezTo>
                    <a:pt x="76615" y="90126"/>
                    <a:pt x="74111" y="95768"/>
                    <a:pt x="70339" y="100483"/>
                  </a:cubicBezTo>
                  <a:cubicBezTo>
                    <a:pt x="55160" y="119456"/>
                    <a:pt x="54224" y="105606"/>
                    <a:pt x="40194" y="140677"/>
                  </a:cubicBezTo>
                  <a:cubicBezTo>
                    <a:pt x="8757" y="219262"/>
                    <a:pt x="46745" y="121020"/>
                    <a:pt x="25121" y="185894"/>
                  </a:cubicBezTo>
                  <a:cubicBezTo>
                    <a:pt x="22269" y="194450"/>
                    <a:pt x="17725" y="202395"/>
                    <a:pt x="15073" y="211015"/>
                  </a:cubicBezTo>
                  <a:cubicBezTo>
                    <a:pt x="4735" y="244614"/>
                    <a:pt x="4762" y="253043"/>
                    <a:pt x="0" y="286378"/>
                  </a:cubicBezTo>
                  <a:cubicBezTo>
                    <a:pt x="3369" y="326813"/>
                    <a:pt x="896" y="336258"/>
                    <a:pt x="10048" y="366764"/>
                  </a:cubicBezTo>
                  <a:cubicBezTo>
                    <a:pt x="13092" y="376909"/>
                    <a:pt x="12608" y="389419"/>
                    <a:pt x="20097" y="396909"/>
                  </a:cubicBezTo>
                  <a:cubicBezTo>
                    <a:pt x="23446" y="400259"/>
                    <a:pt x="27186" y="403259"/>
                    <a:pt x="30145" y="406958"/>
                  </a:cubicBezTo>
                  <a:cubicBezTo>
                    <a:pt x="52874" y="435369"/>
                    <a:pt x="31466" y="413300"/>
                    <a:pt x="45218" y="427055"/>
                  </a:cubicBezTo>
                  <a:lnTo>
                    <a:pt x="17584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133" dirty="0"/>
            </a:p>
          </p:txBody>
        </p:sp>
        <p:sp>
          <p:nvSpPr>
            <p:cNvPr id="22" name="Isosceles Triangle 18">
              <a:extLst>
                <a:ext uri="{FF2B5EF4-FFF2-40B4-BE49-F238E27FC236}">
                  <a16:creationId xmlns:a16="http://schemas.microsoft.com/office/drawing/2014/main" id="{52450329-D793-BD8F-5C37-8A2EBCB7F209}"/>
                </a:ext>
              </a:extLst>
            </p:cNvPr>
            <p:cNvSpPr/>
            <p:nvPr/>
          </p:nvSpPr>
          <p:spPr>
            <a:xfrm>
              <a:off x="4673409" y="1663305"/>
              <a:ext cx="203391" cy="18054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133" dirty="0"/>
            </a:p>
          </p:txBody>
        </p:sp>
        <p:sp>
          <p:nvSpPr>
            <p:cNvPr id="23" name="Isosceles Triangle 19">
              <a:extLst>
                <a:ext uri="{FF2B5EF4-FFF2-40B4-BE49-F238E27FC236}">
                  <a16:creationId xmlns:a16="http://schemas.microsoft.com/office/drawing/2014/main" id="{BFC8DDBF-7293-D7F4-5523-2FE1B9927FCF}"/>
                </a:ext>
              </a:extLst>
            </p:cNvPr>
            <p:cNvSpPr/>
            <p:nvPr/>
          </p:nvSpPr>
          <p:spPr>
            <a:xfrm rot="2465331">
              <a:off x="4597208" y="1916735"/>
              <a:ext cx="152402" cy="879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133" dirty="0"/>
            </a:p>
          </p:txBody>
        </p:sp>
      </p:grpSp>
      <p:sp>
        <p:nvSpPr>
          <p:cNvPr id="24" name="TextBox 20">
            <a:extLst>
              <a:ext uri="{FF2B5EF4-FFF2-40B4-BE49-F238E27FC236}">
                <a16:creationId xmlns:a16="http://schemas.microsoft.com/office/drawing/2014/main" id="{754504F0-4531-8B27-666D-EB2706D795BD}"/>
              </a:ext>
            </a:extLst>
          </p:cNvPr>
          <p:cNvSpPr txBox="1"/>
          <p:nvPr/>
        </p:nvSpPr>
        <p:spPr>
          <a:xfrm>
            <a:off x="7131134" y="1812759"/>
            <a:ext cx="782696" cy="584775"/>
          </a:xfrm>
          <a:prstGeom prst="rect">
            <a:avLst/>
          </a:prstGeom>
          <a:noFill/>
        </p:spPr>
        <p:txBody>
          <a:bodyPr wrap="square" rtlCol="0">
            <a:spAutoFit/>
          </a:bodyPr>
          <a:lstStyle/>
          <a:p>
            <a:pPr algn="ctr"/>
            <a:r>
              <a:rPr lang="es-MX" sz="1600" b="1" dirty="0">
                <a:solidFill>
                  <a:schemeClr val="accent5">
                    <a:lumMod val="75000"/>
                  </a:schemeClr>
                </a:solidFill>
                <a:latin typeface="Myriad Pro Cond" pitchFamily="34" charset="0"/>
              </a:rPr>
              <a:t>Paso</a:t>
            </a:r>
          </a:p>
          <a:p>
            <a:pPr algn="ctr"/>
            <a:r>
              <a:rPr lang="es-MX" sz="1600" b="1" dirty="0">
                <a:solidFill>
                  <a:schemeClr val="accent5">
                    <a:lumMod val="75000"/>
                  </a:schemeClr>
                </a:solidFill>
                <a:latin typeface="Myriad Pro Cond" pitchFamily="34" charset="0"/>
              </a:rPr>
              <a:t>1</a:t>
            </a:r>
          </a:p>
        </p:txBody>
      </p:sp>
      <p:sp>
        <p:nvSpPr>
          <p:cNvPr id="25" name="Oval 21">
            <a:extLst>
              <a:ext uri="{FF2B5EF4-FFF2-40B4-BE49-F238E27FC236}">
                <a16:creationId xmlns:a16="http://schemas.microsoft.com/office/drawing/2014/main" id="{0C72C82E-CDAB-2D71-AE1E-7AE340DFF8FE}"/>
              </a:ext>
            </a:extLst>
          </p:cNvPr>
          <p:cNvSpPr/>
          <p:nvPr/>
        </p:nvSpPr>
        <p:spPr>
          <a:xfrm>
            <a:off x="8401335" y="1496883"/>
            <a:ext cx="1191043" cy="1174044"/>
          </a:xfrm>
          <a:prstGeom prst="ellipse">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133" dirty="0"/>
          </a:p>
        </p:txBody>
      </p:sp>
      <p:grpSp>
        <p:nvGrpSpPr>
          <p:cNvPr id="26" name="Group 22">
            <a:extLst>
              <a:ext uri="{FF2B5EF4-FFF2-40B4-BE49-F238E27FC236}">
                <a16:creationId xmlns:a16="http://schemas.microsoft.com/office/drawing/2014/main" id="{B96AA0E2-F742-6D32-9156-18F97DCAB16C}"/>
              </a:ext>
            </a:extLst>
          </p:cNvPr>
          <p:cNvGrpSpPr/>
          <p:nvPr/>
        </p:nvGrpSpPr>
        <p:grpSpPr>
          <a:xfrm rot="5400000">
            <a:off x="8537856" y="1655143"/>
            <a:ext cx="917999" cy="816324"/>
            <a:chOff x="4572000" y="1663305"/>
            <a:chExt cx="714979" cy="635791"/>
          </a:xfrm>
        </p:grpSpPr>
        <p:sp>
          <p:nvSpPr>
            <p:cNvPr id="27" name="Oval 23">
              <a:extLst>
                <a:ext uri="{FF2B5EF4-FFF2-40B4-BE49-F238E27FC236}">
                  <a16:creationId xmlns:a16="http://schemas.microsoft.com/office/drawing/2014/main" id="{1BC2DDF8-F940-E994-658C-2922E6BD2F36}"/>
                </a:ext>
              </a:extLst>
            </p:cNvPr>
            <p:cNvSpPr/>
            <p:nvPr/>
          </p:nvSpPr>
          <p:spPr>
            <a:xfrm>
              <a:off x="4641983" y="1663305"/>
              <a:ext cx="644996" cy="635791"/>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133" dirty="0"/>
            </a:p>
          </p:txBody>
        </p:sp>
        <p:sp>
          <p:nvSpPr>
            <p:cNvPr id="28" name="Freeform 79">
              <a:extLst>
                <a:ext uri="{FF2B5EF4-FFF2-40B4-BE49-F238E27FC236}">
                  <a16:creationId xmlns:a16="http://schemas.microsoft.com/office/drawing/2014/main" id="{660CDC22-553B-C3B5-AB70-0A8CD8770905}"/>
                </a:ext>
              </a:extLst>
            </p:cNvPr>
            <p:cNvSpPr/>
            <p:nvPr/>
          </p:nvSpPr>
          <p:spPr>
            <a:xfrm>
              <a:off x="4572000" y="1663305"/>
              <a:ext cx="228600" cy="361085"/>
            </a:xfrm>
            <a:custGeom>
              <a:avLst/>
              <a:gdLst>
                <a:gd name="connsiteX0" fmla="*/ 175846 w 175846"/>
                <a:gd name="connsiteY0" fmla="*/ 0 h 427055"/>
                <a:gd name="connsiteX1" fmla="*/ 175846 w 175846"/>
                <a:gd name="connsiteY1" fmla="*/ 0 h 427055"/>
                <a:gd name="connsiteX2" fmla="*/ 135653 w 175846"/>
                <a:gd name="connsiteY2" fmla="*/ 25120 h 427055"/>
                <a:gd name="connsiteX3" fmla="*/ 115556 w 175846"/>
                <a:gd name="connsiteY3" fmla="*/ 50241 h 427055"/>
                <a:gd name="connsiteX4" fmla="*/ 100484 w 175846"/>
                <a:gd name="connsiteY4" fmla="*/ 60290 h 427055"/>
                <a:gd name="connsiteX5" fmla="*/ 80387 w 175846"/>
                <a:gd name="connsiteY5" fmla="*/ 85411 h 427055"/>
                <a:gd name="connsiteX6" fmla="*/ 70339 w 175846"/>
                <a:gd name="connsiteY6" fmla="*/ 100483 h 427055"/>
                <a:gd name="connsiteX7" fmla="*/ 40194 w 175846"/>
                <a:gd name="connsiteY7" fmla="*/ 140677 h 427055"/>
                <a:gd name="connsiteX8" fmla="*/ 25121 w 175846"/>
                <a:gd name="connsiteY8" fmla="*/ 185894 h 427055"/>
                <a:gd name="connsiteX9" fmla="*/ 15073 w 175846"/>
                <a:gd name="connsiteY9" fmla="*/ 211015 h 427055"/>
                <a:gd name="connsiteX10" fmla="*/ 0 w 175846"/>
                <a:gd name="connsiteY10" fmla="*/ 286378 h 427055"/>
                <a:gd name="connsiteX11" fmla="*/ 10048 w 175846"/>
                <a:gd name="connsiteY11" fmla="*/ 366764 h 427055"/>
                <a:gd name="connsiteX12" fmla="*/ 20097 w 175846"/>
                <a:gd name="connsiteY12" fmla="*/ 396909 h 427055"/>
                <a:gd name="connsiteX13" fmla="*/ 30145 w 175846"/>
                <a:gd name="connsiteY13" fmla="*/ 406958 h 427055"/>
                <a:gd name="connsiteX14" fmla="*/ 45218 w 175846"/>
                <a:gd name="connsiteY14" fmla="*/ 427055 h 427055"/>
                <a:gd name="connsiteX15" fmla="*/ 175846 w 175846"/>
                <a:gd name="connsiteY15" fmla="*/ 0 h 42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5846" h="427055">
                  <a:moveTo>
                    <a:pt x="175846" y="0"/>
                  </a:moveTo>
                  <a:lnTo>
                    <a:pt x="175846" y="0"/>
                  </a:lnTo>
                  <a:cubicBezTo>
                    <a:pt x="162448" y="8373"/>
                    <a:pt x="148596" y="16060"/>
                    <a:pt x="135653" y="25120"/>
                  </a:cubicBezTo>
                  <a:cubicBezTo>
                    <a:pt x="119088" y="36716"/>
                    <a:pt x="131098" y="34699"/>
                    <a:pt x="115556" y="50241"/>
                  </a:cubicBezTo>
                  <a:cubicBezTo>
                    <a:pt x="111286" y="54511"/>
                    <a:pt x="105508" y="56940"/>
                    <a:pt x="100484" y="60290"/>
                  </a:cubicBezTo>
                  <a:cubicBezTo>
                    <a:pt x="69545" y="106693"/>
                    <a:pt x="109031" y="49605"/>
                    <a:pt x="80387" y="85411"/>
                  </a:cubicBezTo>
                  <a:cubicBezTo>
                    <a:pt x="76615" y="90126"/>
                    <a:pt x="74111" y="95768"/>
                    <a:pt x="70339" y="100483"/>
                  </a:cubicBezTo>
                  <a:cubicBezTo>
                    <a:pt x="55160" y="119456"/>
                    <a:pt x="54224" y="105606"/>
                    <a:pt x="40194" y="140677"/>
                  </a:cubicBezTo>
                  <a:cubicBezTo>
                    <a:pt x="8757" y="219262"/>
                    <a:pt x="46745" y="121020"/>
                    <a:pt x="25121" y="185894"/>
                  </a:cubicBezTo>
                  <a:cubicBezTo>
                    <a:pt x="22269" y="194450"/>
                    <a:pt x="17725" y="202395"/>
                    <a:pt x="15073" y="211015"/>
                  </a:cubicBezTo>
                  <a:cubicBezTo>
                    <a:pt x="4735" y="244614"/>
                    <a:pt x="4762" y="253043"/>
                    <a:pt x="0" y="286378"/>
                  </a:cubicBezTo>
                  <a:cubicBezTo>
                    <a:pt x="3369" y="326813"/>
                    <a:pt x="896" y="336258"/>
                    <a:pt x="10048" y="366764"/>
                  </a:cubicBezTo>
                  <a:cubicBezTo>
                    <a:pt x="13092" y="376909"/>
                    <a:pt x="12608" y="389419"/>
                    <a:pt x="20097" y="396909"/>
                  </a:cubicBezTo>
                  <a:cubicBezTo>
                    <a:pt x="23446" y="400259"/>
                    <a:pt x="27186" y="403259"/>
                    <a:pt x="30145" y="406958"/>
                  </a:cubicBezTo>
                  <a:cubicBezTo>
                    <a:pt x="52874" y="435369"/>
                    <a:pt x="31466" y="413300"/>
                    <a:pt x="45218" y="427055"/>
                  </a:cubicBezTo>
                  <a:lnTo>
                    <a:pt x="17584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133" dirty="0"/>
            </a:p>
          </p:txBody>
        </p:sp>
        <p:sp>
          <p:nvSpPr>
            <p:cNvPr id="29" name="Isosceles Triangle 25">
              <a:extLst>
                <a:ext uri="{FF2B5EF4-FFF2-40B4-BE49-F238E27FC236}">
                  <a16:creationId xmlns:a16="http://schemas.microsoft.com/office/drawing/2014/main" id="{1FA95C41-C8C2-AA01-7D55-927397EA48E7}"/>
                </a:ext>
              </a:extLst>
            </p:cNvPr>
            <p:cNvSpPr/>
            <p:nvPr/>
          </p:nvSpPr>
          <p:spPr>
            <a:xfrm>
              <a:off x="4673409" y="1663305"/>
              <a:ext cx="203391" cy="18054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133" dirty="0"/>
            </a:p>
          </p:txBody>
        </p:sp>
        <p:sp>
          <p:nvSpPr>
            <p:cNvPr id="30" name="Isosceles Triangle 26">
              <a:extLst>
                <a:ext uri="{FF2B5EF4-FFF2-40B4-BE49-F238E27FC236}">
                  <a16:creationId xmlns:a16="http://schemas.microsoft.com/office/drawing/2014/main" id="{73046F7E-405B-FD8A-B15E-EECEA66E57E3}"/>
                </a:ext>
              </a:extLst>
            </p:cNvPr>
            <p:cNvSpPr/>
            <p:nvPr/>
          </p:nvSpPr>
          <p:spPr>
            <a:xfrm rot="2465331">
              <a:off x="4597208" y="1916735"/>
              <a:ext cx="152402" cy="879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133" dirty="0"/>
            </a:p>
          </p:txBody>
        </p:sp>
      </p:grpSp>
      <p:sp>
        <p:nvSpPr>
          <p:cNvPr id="31" name="TextBox 27">
            <a:extLst>
              <a:ext uri="{FF2B5EF4-FFF2-40B4-BE49-F238E27FC236}">
                <a16:creationId xmlns:a16="http://schemas.microsoft.com/office/drawing/2014/main" id="{0871A4CA-08D3-5176-7B95-B990B8D0F633}"/>
              </a:ext>
            </a:extLst>
          </p:cNvPr>
          <p:cNvSpPr txBox="1"/>
          <p:nvPr/>
        </p:nvSpPr>
        <p:spPr>
          <a:xfrm>
            <a:off x="8622322" y="1827464"/>
            <a:ext cx="782696" cy="584775"/>
          </a:xfrm>
          <a:prstGeom prst="rect">
            <a:avLst/>
          </a:prstGeom>
          <a:noFill/>
        </p:spPr>
        <p:txBody>
          <a:bodyPr wrap="square" rtlCol="0">
            <a:spAutoFit/>
          </a:bodyPr>
          <a:lstStyle/>
          <a:p>
            <a:pPr algn="ctr"/>
            <a:r>
              <a:rPr lang="es-MX" sz="1600" b="1" dirty="0">
                <a:solidFill>
                  <a:schemeClr val="accent5">
                    <a:lumMod val="75000"/>
                  </a:schemeClr>
                </a:solidFill>
                <a:latin typeface="Myriad Pro Cond" pitchFamily="34" charset="0"/>
              </a:rPr>
              <a:t>Paso</a:t>
            </a:r>
          </a:p>
          <a:p>
            <a:pPr algn="ctr"/>
            <a:r>
              <a:rPr lang="es-MX" sz="1600" b="1" dirty="0">
                <a:solidFill>
                  <a:schemeClr val="accent5">
                    <a:lumMod val="75000"/>
                  </a:schemeClr>
                </a:solidFill>
                <a:latin typeface="Myriad Pro Cond" pitchFamily="34" charset="0"/>
              </a:rPr>
              <a:t>2</a:t>
            </a:r>
          </a:p>
        </p:txBody>
      </p:sp>
      <p:sp>
        <p:nvSpPr>
          <p:cNvPr id="32" name="Oval 28">
            <a:extLst>
              <a:ext uri="{FF2B5EF4-FFF2-40B4-BE49-F238E27FC236}">
                <a16:creationId xmlns:a16="http://schemas.microsoft.com/office/drawing/2014/main" id="{3E8ECA7B-9B28-8A92-2B7F-2AA5E8C29B96}"/>
              </a:ext>
            </a:extLst>
          </p:cNvPr>
          <p:cNvSpPr/>
          <p:nvPr/>
        </p:nvSpPr>
        <p:spPr>
          <a:xfrm>
            <a:off x="9867249" y="1494458"/>
            <a:ext cx="1191043" cy="1174044"/>
          </a:xfrm>
          <a:prstGeom prst="ellipse">
            <a:avLst/>
          </a:prstGeom>
          <a:solidFill>
            <a:schemeClr val="bg1"/>
          </a:solid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33" name="Group 29">
            <a:extLst>
              <a:ext uri="{FF2B5EF4-FFF2-40B4-BE49-F238E27FC236}">
                <a16:creationId xmlns:a16="http://schemas.microsoft.com/office/drawing/2014/main" id="{FC061936-DB9F-8B41-AF77-C6E8C32F594A}"/>
              </a:ext>
            </a:extLst>
          </p:cNvPr>
          <p:cNvGrpSpPr/>
          <p:nvPr/>
        </p:nvGrpSpPr>
        <p:grpSpPr>
          <a:xfrm rot="12047578">
            <a:off x="10051297" y="1715820"/>
            <a:ext cx="917999" cy="816324"/>
            <a:chOff x="4572000" y="1663305"/>
            <a:chExt cx="714979" cy="635791"/>
          </a:xfrm>
        </p:grpSpPr>
        <p:sp>
          <p:nvSpPr>
            <p:cNvPr id="34" name="Oval 30">
              <a:extLst>
                <a:ext uri="{FF2B5EF4-FFF2-40B4-BE49-F238E27FC236}">
                  <a16:creationId xmlns:a16="http://schemas.microsoft.com/office/drawing/2014/main" id="{752E8B24-AF3A-6B83-7958-C3CB437B7404}"/>
                </a:ext>
              </a:extLst>
            </p:cNvPr>
            <p:cNvSpPr/>
            <p:nvPr/>
          </p:nvSpPr>
          <p:spPr>
            <a:xfrm>
              <a:off x="4641983" y="1663305"/>
              <a:ext cx="644996" cy="635791"/>
            </a:xfrm>
            <a:prstGeom prst="ellipse">
              <a:avLst/>
            </a:prstGeom>
            <a:noFill/>
            <a:ln w="285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5" name="Freeform 87">
              <a:extLst>
                <a:ext uri="{FF2B5EF4-FFF2-40B4-BE49-F238E27FC236}">
                  <a16:creationId xmlns:a16="http://schemas.microsoft.com/office/drawing/2014/main" id="{A67A4F09-7B58-48B9-BC86-92885E15DCC3}"/>
                </a:ext>
              </a:extLst>
            </p:cNvPr>
            <p:cNvSpPr/>
            <p:nvPr/>
          </p:nvSpPr>
          <p:spPr>
            <a:xfrm>
              <a:off x="4572000" y="1663305"/>
              <a:ext cx="228600" cy="361085"/>
            </a:xfrm>
            <a:custGeom>
              <a:avLst/>
              <a:gdLst>
                <a:gd name="connsiteX0" fmla="*/ 175846 w 175846"/>
                <a:gd name="connsiteY0" fmla="*/ 0 h 427055"/>
                <a:gd name="connsiteX1" fmla="*/ 175846 w 175846"/>
                <a:gd name="connsiteY1" fmla="*/ 0 h 427055"/>
                <a:gd name="connsiteX2" fmla="*/ 135653 w 175846"/>
                <a:gd name="connsiteY2" fmla="*/ 25120 h 427055"/>
                <a:gd name="connsiteX3" fmla="*/ 115556 w 175846"/>
                <a:gd name="connsiteY3" fmla="*/ 50241 h 427055"/>
                <a:gd name="connsiteX4" fmla="*/ 100484 w 175846"/>
                <a:gd name="connsiteY4" fmla="*/ 60290 h 427055"/>
                <a:gd name="connsiteX5" fmla="*/ 80387 w 175846"/>
                <a:gd name="connsiteY5" fmla="*/ 85411 h 427055"/>
                <a:gd name="connsiteX6" fmla="*/ 70339 w 175846"/>
                <a:gd name="connsiteY6" fmla="*/ 100483 h 427055"/>
                <a:gd name="connsiteX7" fmla="*/ 40194 w 175846"/>
                <a:gd name="connsiteY7" fmla="*/ 140677 h 427055"/>
                <a:gd name="connsiteX8" fmla="*/ 25121 w 175846"/>
                <a:gd name="connsiteY8" fmla="*/ 185894 h 427055"/>
                <a:gd name="connsiteX9" fmla="*/ 15073 w 175846"/>
                <a:gd name="connsiteY9" fmla="*/ 211015 h 427055"/>
                <a:gd name="connsiteX10" fmla="*/ 0 w 175846"/>
                <a:gd name="connsiteY10" fmla="*/ 286378 h 427055"/>
                <a:gd name="connsiteX11" fmla="*/ 10048 w 175846"/>
                <a:gd name="connsiteY11" fmla="*/ 366764 h 427055"/>
                <a:gd name="connsiteX12" fmla="*/ 20097 w 175846"/>
                <a:gd name="connsiteY12" fmla="*/ 396909 h 427055"/>
                <a:gd name="connsiteX13" fmla="*/ 30145 w 175846"/>
                <a:gd name="connsiteY13" fmla="*/ 406958 h 427055"/>
                <a:gd name="connsiteX14" fmla="*/ 45218 w 175846"/>
                <a:gd name="connsiteY14" fmla="*/ 427055 h 427055"/>
                <a:gd name="connsiteX15" fmla="*/ 175846 w 175846"/>
                <a:gd name="connsiteY15" fmla="*/ 0 h 42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5846" h="427055">
                  <a:moveTo>
                    <a:pt x="175846" y="0"/>
                  </a:moveTo>
                  <a:lnTo>
                    <a:pt x="175846" y="0"/>
                  </a:lnTo>
                  <a:cubicBezTo>
                    <a:pt x="162448" y="8373"/>
                    <a:pt x="148596" y="16060"/>
                    <a:pt x="135653" y="25120"/>
                  </a:cubicBezTo>
                  <a:cubicBezTo>
                    <a:pt x="119088" y="36716"/>
                    <a:pt x="131098" y="34699"/>
                    <a:pt x="115556" y="50241"/>
                  </a:cubicBezTo>
                  <a:cubicBezTo>
                    <a:pt x="111286" y="54511"/>
                    <a:pt x="105508" y="56940"/>
                    <a:pt x="100484" y="60290"/>
                  </a:cubicBezTo>
                  <a:cubicBezTo>
                    <a:pt x="69545" y="106693"/>
                    <a:pt x="109031" y="49605"/>
                    <a:pt x="80387" y="85411"/>
                  </a:cubicBezTo>
                  <a:cubicBezTo>
                    <a:pt x="76615" y="90126"/>
                    <a:pt x="74111" y="95768"/>
                    <a:pt x="70339" y="100483"/>
                  </a:cubicBezTo>
                  <a:cubicBezTo>
                    <a:pt x="55160" y="119456"/>
                    <a:pt x="54224" y="105606"/>
                    <a:pt x="40194" y="140677"/>
                  </a:cubicBezTo>
                  <a:cubicBezTo>
                    <a:pt x="8757" y="219262"/>
                    <a:pt x="46745" y="121020"/>
                    <a:pt x="25121" y="185894"/>
                  </a:cubicBezTo>
                  <a:cubicBezTo>
                    <a:pt x="22269" y="194450"/>
                    <a:pt x="17725" y="202395"/>
                    <a:pt x="15073" y="211015"/>
                  </a:cubicBezTo>
                  <a:cubicBezTo>
                    <a:pt x="4735" y="244614"/>
                    <a:pt x="4762" y="253043"/>
                    <a:pt x="0" y="286378"/>
                  </a:cubicBezTo>
                  <a:cubicBezTo>
                    <a:pt x="3369" y="326813"/>
                    <a:pt x="896" y="336258"/>
                    <a:pt x="10048" y="366764"/>
                  </a:cubicBezTo>
                  <a:cubicBezTo>
                    <a:pt x="13092" y="376909"/>
                    <a:pt x="12608" y="389419"/>
                    <a:pt x="20097" y="396909"/>
                  </a:cubicBezTo>
                  <a:cubicBezTo>
                    <a:pt x="23446" y="400259"/>
                    <a:pt x="27186" y="403259"/>
                    <a:pt x="30145" y="406958"/>
                  </a:cubicBezTo>
                  <a:cubicBezTo>
                    <a:pt x="52874" y="435369"/>
                    <a:pt x="31466" y="413300"/>
                    <a:pt x="45218" y="427055"/>
                  </a:cubicBezTo>
                  <a:lnTo>
                    <a:pt x="17584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6" name="Isosceles Triangle 32">
              <a:extLst>
                <a:ext uri="{FF2B5EF4-FFF2-40B4-BE49-F238E27FC236}">
                  <a16:creationId xmlns:a16="http://schemas.microsoft.com/office/drawing/2014/main" id="{DB8286DE-34EC-EC4A-F23C-EDB262DE4174}"/>
                </a:ext>
              </a:extLst>
            </p:cNvPr>
            <p:cNvSpPr/>
            <p:nvPr/>
          </p:nvSpPr>
          <p:spPr>
            <a:xfrm>
              <a:off x="4673409" y="1663305"/>
              <a:ext cx="203391" cy="18054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7" name="Isosceles Triangle 33">
              <a:extLst>
                <a:ext uri="{FF2B5EF4-FFF2-40B4-BE49-F238E27FC236}">
                  <a16:creationId xmlns:a16="http://schemas.microsoft.com/office/drawing/2014/main" id="{BBC26FCC-4BCD-57A8-2576-0DC96D3A3EAA}"/>
                </a:ext>
              </a:extLst>
            </p:cNvPr>
            <p:cNvSpPr/>
            <p:nvPr/>
          </p:nvSpPr>
          <p:spPr>
            <a:xfrm rot="2465331">
              <a:off x="4597208" y="1916735"/>
              <a:ext cx="152402" cy="8796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sp>
        <p:nvSpPr>
          <p:cNvPr id="38" name="TextBox 34">
            <a:extLst>
              <a:ext uri="{FF2B5EF4-FFF2-40B4-BE49-F238E27FC236}">
                <a16:creationId xmlns:a16="http://schemas.microsoft.com/office/drawing/2014/main" id="{52182986-DEA1-90A5-0F93-48DEEC2B05EC}"/>
              </a:ext>
            </a:extLst>
          </p:cNvPr>
          <p:cNvSpPr txBox="1"/>
          <p:nvPr/>
        </p:nvSpPr>
        <p:spPr>
          <a:xfrm>
            <a:off x="10070764" y="1812759"/>
            <a:ext cx="782696" cy="584775"/>
          </a:xfrm>
          <a:prstGeom prst="rect">
            <a:avLst/>
          </a:prstGeom>
          <a:noFill/>
        </p:spPr>
        <p:txBody>
          <a:bodyPr wrap="square" rtlCol="0">
            <a:spAutoFit/>
          </a:bodyPr>
          <a:lstStyle/>
          <a:p>
            <a:pPr algn="ctr"/>
            <a:r>
              <a:rPr lang="en-US" sz="1600" b="1" dirty="0">
                <a:solidFill>
                  <a:schemeClr val="accent5">
                    <a:lumMod val="75000"/>
                  </a:schemeClr>
                </a:solidFill>
                <a:latin typeface="Myriad Pro Cond" pitchFamily="34" charset="0"/>
              </a:rPr>
              <a:t>Paso</a:t>
            </a:r>
          </a:p>
          <a:p>
            <a:pPr algn="ctr"/>
            <a:r>
              <a:rPr lang="en-US" sz="1600" b="1" dirty="0">
                <a:solidFill>
                  <a:schemeClr val="accent5">
                    <a:lumMod val="75000"/>
                  </a:schemeClr>
                </a:solidFill>
                <a:latin typeface="Myriad Pro Cond" pitchFamily="34" charset="0"/>
              </a:rPr>
              <a:t>3</a:t>
            </a:r>
          </a:p>
        </p:txBody>
      </p:sp>
      <p:sp>
        <p:nvSpPr>
          <p:cNvPr id="39" name="Rectangle 41">
            <a:extLst>
              <a:ext uri="{FF2B5EF4-FFF2-40B4-BE49-F238E27FC236}">
                <a16:creationId xmlns:a16="http://schemas.microsoft.com/office/drawing/2014/main" id="{CDCBF6F3-D4A0-9CF0-FC72-C2F40A3A8404}"/>
              </a:ext>
            </a:extLst>
          </p:cNvPr>
          <p:cNvSpPr/>
          <p:nvPr/>
        </p:nvSpPr>
        <p:spPr>
          <a:xfrm>
            <a:off x="380506" y="1101203"/>
            <a:ext cx="4322017" cy="420564"/>
          </a:xfrm>
          <a:prstGeom prst="rect">
            <a:avLst/>
          </a:prstGeom>
        </p:spPr>
        <p:txBody>
          <a:bodyPr wrap="none">
            <a:spAutoFit/>
          </a:bodyPr>
          <a:lstStyle/>
          <a:p>
            <a:pPr marL="380990" indent="-380990">
              <a:buFont typeface="Arial" panose="020B0604020202020204" pitchFamily="34" charset="0"/>
              <a:buChar char="•"/>
            </a:pPr>
            <a:r>
              <a:rPr lang="es-MX" sz="2133" dirty="0">
                <a:latin typeface="Arial" panose="020B0604020202020204" pitchFamily="34" charset="0"/>
                <a:cs typeface="Arial" panose="020B0604020202020204" pitchFamily="34" charset="0"/>
              </a:rPr>
              <a:t>Un proceso de varias etapas…</a:t>
            </a:r>
          </a:p>
        </p:txBody>
      </p:sp>
      <p:sp>
        <p:nvSpPr>
          <p:cNvPr id="40" name="Rectangle 42">
            <a:extLst>
              <a:ext uri="{FF2B5EF4-FFF2-40B4-BE49-F238E27FC236}">
                <a16:creationId xmlns:a16="http://schemas.microsoft.com/office/drawing/2014/main" id="{E069F1EC-E21D-2458-40D3-18DB3AF864B4}"/>
              </a:ext>
            </a:extLst>
          </p:cNvPr>
          <p:cNvSpPr/>
          <p:nvPr/>
        </p:nvSpPr>
        <p:spPr>
          <a:xfrm>
            <a:off x="363025" y="1673448"/>
            <a:ext cx="6096000" cy="748795"/>
          </a:xfrm>
          <a:prstGeom prst="rect">
            <a:avLst/>
          </a:prstGeom>
        </p:spPr>
        <p:txBody>
          <a:bodyPr>
            <a:spAutoFit/>
          </a:bodyPr>
          <a:lstStyle/>
          <a:p>
            <a:pPr marL="380990" indent="-380990">
              <a:buFont typeface="Arial" panose="020B0604020202020204" pitchFamily="34" charset="0"/>
              <a:buChar char="•"/>
            </a:pPr>
            <a:r>
              <a:rPr lang="es-MX" sz="2133" dirty="0">
                <a:latin typeface="Arial" panose="020B0604020202020204" pitchFamily="34" charset="0"/>
                <a:cs typeface="Arial" panose="020B0604020202020204" pitchFamily="34" charset="0"/>
              </a:rPr>
              <a:t>… que transforma ideas en novedades o mejoras significativas a:</a:t>
            </a:r>
          </a:p>
        </p:txBody>
      </p:sp>
      <p:sp>
        <p:nvSpPr>
          <p:cNvPr id="41" name="Rectangle 43">
            <a:extLst>
              <a:ext uri="{FF2B5EF4-FFF2-40B4-BE49-F238E27FC236}">
                <a16:creationId xmlns:a16="http://schemas.microsoft.com/office/drawing/2014/main" id="{91C6A5A6-BBDE-A7F7-8137-9497A996C6A3}"/>
              </a:ext>
            </a:extLst>
          </p:cNvPr>
          <p:cNvSpPr/>
          <p:nvPr/>
        </p:nvSpPr>
        <p:spPr>
          <a:xfrm>
            <a:off x="664275" y="2533211"/>
            <a:ext cx="2180725" cy="420564"/>
          </a:xfrm>
          <a:prstGeom prst="rect">
            <a:avLst/>
          </a:prstGeom>
        </p:spPr>
        <p:txBody>
          <a:bodyPr wrap="none">
            <a:spAutoFit/>
          </a:bodyPr>
          <a:lstStyle/>
          <a:p>
            <a:pPr marL="757748" indent="-380990">
              <a:spcBef>
                <a:spcPts val="1333"/>
              </a:spcBef>
              <a:buFont typeface="Calibri" panose="020F0502020204030204" pitchFamily="34" charset="0"/>
              <a:buChar char="­"/>
            </a:pPr>
            <a:r>
              <a:rPr lang="es-MX" sz="2133" dirty="0">
                <a:latin typeface="Arial" panose="020B0604020202020204" pitchFamily="34" charset="0"/>
                <a:cs typeface="Arial" panose="020B0604020202020204" pitchFamily="34" charset="0"/>
              </a:rPr>
              <a:t>Productos</a:t>
            </a:r>
          </a:p>
        </p:txBody>
      </p:sp>
      <p:sp>
        <p:nvSpPr>
          <p:cNvPr id="42" name="Rectangle 44">
            <a:extLst>
              <a:ext uri="{FF2B5EF4-FFF2-40B4-BE49-F238E27FC236}">
                <a16:creationId xmlns:a16="http://schemas.microsoft.com/office/drawing/2014/main" id="{BD9AF504-FEDC-A8DD-D232-2D5EBCE01CC5}"/>
              </a:ext>
            </a:extLst>
          </p:cNvPr>
          <p:cNvSpPr/>
          <p:nvPr/>
        </p:nvSpPr>
        <p:spPr>
          <a:xfrm>
            <a:off x="664275" y="2872508"/>
            <a:ext cx="2089355" cy="420564"/>
          </a:xfrm>
          <a:prstGeom prst="rect">
            <a:avLst/>
          </a:prstGeom>
        </p:spPr>
        <p:txBody>
          <a:bodyPr wrap="none">
            <a:spAutoFit/>
          </a:bodyPr>
          <a:lstStyle/>
          <a:p>
            <a:pPr marL="757748" indent="-380990">
              <a:spcBef>
                <a:spcPts val="1333"/>
              </a:spcBef>
              <a:buFont typeface="Calibri" panose="020F0502020204030204" pitchFamily="34" charset="0"/>
              <a:buChar char="­"/>
            </a:pPr>
            <a:r>
              <a:rPr lang="es-MX" sz="2133" dirty="0">
                <a:latin typeface="Arial" panose="020B0604020202020204" pitchFamily="34" charset="0"/>
                <a:cs typeface="Arial" panose="020B0604020202020204" pitchFamily="34" charset="0"/>
              </a:rPr>
              <a:t>Procesos</a:t>
            </a:r>
          </a:p>
        </p:txBody>
      </p:sp>
      <p:sp>
        <p:nvSpPr>
          <p:cNvPr id="43" name="Rectangle 45">
            <a:extLst>
              <a:ext uri="{FF2B5EF4-FFF2-40B4-BE49-F238E27FC236}">
                <a16:creationId xmlns:a16="http://schemas.microsoft.com/office/drawing/2014/main" id="{2FDB8E15-D057-1463-B493-84BC7DF0A2D2}"/>
              </a:ext>
            </a:extLst>
          </p:cNvPr>
          <p:cNvSpPr/>
          <p:nvPr/>
        </p:nvSpPr>
        <p:spPr>
          <a:xfrm>
            <a:off x="664274" y="3178534"/>
            <a:ext cx="2058897" cy="420564"/>
          </a:xfrm>
          <a:prstGeom prst="rect">
            <a:avLst/>
          </a:prstGeom>
        </p:spPr>
        <p:txBody>
          <a:bodyPr wrap="none">
            <a:spAutoFit/>
          </a:bodyPr>
          <a:lstStyle/>
          <a:p>
            <a:pPr marL="757748" indent="-380990">
              <a:spcBef>
                <a:spcPts val="1333"/>
              </a:spcBef>
              <a:buFont typeface="Calibri" panose="020F0502020204030204" pitchFamily="34" charset="0"/>
              <a:buChar char="­"/>
            </a:pPr>
            <a:r>
              <a:rPr lang="es-MX" sz="2133" dirty="0">
                <a:latin typeface="Arial" panose="020B0604020202020204" pitchFamily="34" charset="0"/>
                <a:cs typeface="Arial" panose="020B0604020202020204" pitchFamily="34" charset="0"/>
              </a:rPr>
              <a:t>Servicios</a:t>
            </a:r>
          </a:p>
        </p:txBody>
      </p:sp>
      <p:sp>
        <p:nvSpPr>
          <p:cNvPr id="44" name="Rectangle 46">
            <a:extLst>
              <a:ext uri="{FF2B5EF4-FFF2-40B4-BE49-F238E27FC236}">
                <a16:creationId xmlns:a16="http://schemas.microsoft.com/office/drawing/2014/main" id="{35E0CCCF-C551-BB76-AE7F-E5E558E9F521}"/>
              </a:ext>
            </a:extLst>
          </p:cNvPr>
          <p:cNvSpPr/>
          <p:nvPr/>
        </p:nvSpPr>
        <p:spPr>
          <a:xfrm>
            <a:off x="664274" y="3524316"/>
            <a:ext cx="3397405" cy="420564"/>
          </a:xfrm>
          <a:prstGeom prst="rect">
            <a:avLst/>
          </a:prstGeom>
        </p:spPr>
        <p:txBody>
          <a:bodyPr wrap="none">
            <a:spAutoFit/>
          </a:bodyPr>
          <a:lstStyle/>
          <a:p>
            <a:pPr marL="757748" indent="-380990">
              <a:spcBef>
                <a:spcPts val="1333"/>
              </a:spcBef>
              <a:buFont typeface="Calibri" panose="020F0502020204030204" pitchFamily="34" charset="0"/>
              <a:buChar char="­"/>
            </a:pPr>
            <a:r>
              <a:rPr lang="es-MX" sz="2133" dirty="0">
                <a:latin typeface="Arial" panose="020B0604020202020204" pitchFamily="34" charset="0"/>
                <a:cs typeface="Arial" panose="020B0604020202020204" pitchFamily="34" charset="0"/>
              </a:rPr>
              <a:t>Modelos de negocio</a:t>
            </a:r>
          </a:p>
        </p:txBody>
      </p:sp>
      <p:sp>
        <p:nvSpPr>
          <p:cNvPr id="45" name="Rectangle 47">
            <a:extLst>
              <a:ext uri="{FF2B5EF4-FFF2-40B4-BE49-F238E27FC236}">
                <a16:creationId xmlns:a16="http://schemas.microsoft.com/office/drawing/2014/main" id="{02E5E059-BB34-DC36-1A77-6F1665092486}"/>
              </a:ext>
            </a:extLst>
          </p:cNvPr>
          <p:cNvSpPr/>
          <p:nvPr/>
        </p:nvSpPr>
        <p:spPr>
          <a:xfrm>
            <a:off x="488533" y="4151162"/>
            <a:ext cx="10701792" cy="1077026"/>
          </a:xfrm>
          <a:prstGeom prst="rect">
            <a:avLst/>
          </a:prstGeom>
        </p:spPr>
        <p:txBody>
          <a:bodyPr wrap="square">
            <a:spAutoFit/>
          </a:bodyPr>
          <a:lstStyle/>
          <a:p>
            <a:pPr marL="457189" indent="-457189">
              <a:buFont typeface="Arial" panose="020B0604020202020204" pitchFamily="34" charset="0"/>
              <a:buChar char="•"/>
            </a:pPr>
            <a:r>
              <a:rPr lang="es-MX" sz="2133" dirty="0">
                <a:latin typeface="Arial" panose="020B0604020202020204" pitchFamily="34" charset="0"/>
                <a:cs typeface="Arial" panose="020B0604020202020204" pitchFamily="34" charset="0"/>
              </a:rPr>
              <a:t>… que tienen un impacto positivo medible a</a:t>
            </a:r>
            <a:br>
              <a:rPr lang="es-MX" sz="2133" dirty="0">
                <a:latin typeface="Arial" panose="020B0604020202020204" pitchFamily="34" charset="0"/>
                <a:cs typeface="Arial" panose="020B0604020202020204" pitchFamily="34" charset="0"/>
              </a:rPr>
            </a:br>
            <a:r>
              <a:rPr lang="es-MX" sz="2133" dirty="0">
                <a:latin typeface="Arial" panose="020B0604020202020204" pitchFamily="34" charset="0"/>
                <a:cs typeface="Arial" panose="020B0604020202020204" pitchFamily="34" charset="0"/>
              </a:rPr>
              <a:t>lo largo del tiempo y permiten a una organización </a:t>
            </a:r>
            <a:br>
              <a:rPr lang="es-MX" sz="2133" dirty="0">
                <a:latin typeface="Arial" panose="020B0604020202020204" pitchFamily="34" charset="0"/>
                <a:cs typeface="Arial" panose="020B0604020202020204" pitchFamily="34" charset="0"/>
              </a:rPr>
            </a:br>
            <a:r>
              <a:rPr lang="es-MX" sz="2133" dirty="0">
                <a:latin typeface="Arial" panose="020B0604020202020204" pitchFamily="34" charset="0"/>
                <a:cs typeface="Arial" panose="020B0604020202020204" pitchFamily="34" charset="0"/>
              </a:rPr>
              <a:t>mantenerse relevante y exitosa…</a:t>
            </a:r>
          </a:p>
        </p:txBody>
      </p:sp>
      <p:sp>
        <p:nvSpPr>
          <p:cNvPr id="46" name="Rectangle 48">
            <a:extLst>
              <a:ext uri="{FF2B5EF4-FFF2-40B4-BE49-F238E27FC236}">
                <a16:creationId xmlns:a16="http://schemas.microsoft.com/office/drawing/2014/main" id="{BB30E5A0-81D6-BC8C-5BA3-221B87A65D8C}"/>
              </a:ext>
            </a:extLst>
          </p:cNvPr>
          <p:cNvSpPr/>
          <p:nvPr/>
        </p:nvSpPr>
        <p:spPr>
          <a:xfrm>
            <a:off x="488533" y="4895325"/>
            <a:ext cx="10972800" cy="1077026"/>
          </a:xfrm>
          <a:prstGeom prst="rect">
            <a:avLst/>
          </a:prstGeom>
        </p:spPr>
        <p:txBody>
          <a:bodyPr wrap="square">
            <a:spAutoFit/>
          </a:bodyPr>
          <a:lstStyle/>
          <a:p>
            <a:pPr marL="457189" indent="-457189">
              <a:buFont typeface="Arial" panose="020B0604020202020204" pitchFamily="34" charset="0"/>
              <a:buChar char="•"/>
            </a:pPr>
            <a:endParaRPr lang="es-MX" sz="2133" dirty="0">
              <a:latin typeface="Arial" panose="020B0604020202020204" pitchFamily="34" charset="0"/>
              <a:cs typeface="Arial" panose="020B0604020202020204" pitchFamily="34" charset="0"/>
            </a:endParaRPr>
          </a:p>
          <a:p>
            <a:pPr marL="457189" indent="-457189">
              <a:buFont typeface="Arial" panose="020B0604020202020204" pitchFamily="34" charset="0"/>
              <a:buChar char="•"/>
            </a:pPr>
            <a:r>
              <a:rPr lang="es-MX" sz="2133" dirty="0">
                <a:latin typeface="Arial" panose="020B0604020202020204" pitchFamily="34" charset="0"/>
                <a:cs typeface="Arial" panose="020B0604020202020204" pitchFamily="34" charset="0"/>
              </a:rPr>
              <a:t>… y que puede nacer orgánicamente o ser </a:t>
            </a:r>
          </a:p>
          <a:p>
            <a:r>
              <a:rPr lang="es-MX" sz="2133" dirty="0">
                <a:latin typeface="Arial" panose="020B0604020202020204" pitchFamily="34" charset="0"/>
                <a:cs typeface="Arial" panose="020B0604020202020204" pitchFamily="34" charset="0"/>
              </a:rPr>
              <a:t>        adoptada de fuentes externas.</a:t>
            </a:r>
          </a:p>
        </p:txBody>
      </p:sp>
    </p:spTree>
    <p:extLst>
      <p:ext uri="{BB962C8B-B14F-4D97-AF65-F5344CB8AC3E}">
        <p14:creationId xmlns:p14="http://schemas.microsoft.com/office/powerpoint/2010/main" val="182890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1000"/>
                                        <p:tgtEl>
                                          <p:spTgt spid="31"/>
                                        </p:tgtEl>
                                      </p:cBhvr>
                                    </p:animEffect>
                                    <p:anim calcmode="lin" valueType="num">
                                      <p:cBhvr>
                                        <p:cTn id="38" dur="1000" fill="hold"/>
                                        <p:tgtEl>
                                          <p:spTgt spid="31"/>
                                        </p:tgtEl>
                                        <p:attrNameLst>
                                          <p:attrName>ppt_x</p:attrName>
                                        </p:attrNameLst>
                                      </p:cBhvr>
                                      <p:tavLst>
                                        <p:tav tm="0">
                                          <p:val>
                                            <p:strVal val="#ppt_x"/>
                                          </p:val>
                                        </p:tav>
                                        <p:tav tm="100000">
                                          <p:val>
                                            <p:strVal val="#ppt_x"/>
                                          </p:val>
                                        </p:tav>
                                      </p:tavLst>
                                    </p:anim>
                                    <p:anim calcmode="lin" valueType="num">
                                      <p:cBhvr>
                                        <p:cTn id="39" dur="1000" fill="hold"/>
                                        <p:tgtEl>
                                          <p:spTgt spid="3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000"/>
                                        <p:tgtEl>
                                          <p:spTgt spid="32"/>
                                        </p:tgtEl>
                                      </p:cBhvr>
                                    </p:animEffect>
                                    <p:anim calcmode="lin" valueType="num">
                                      <p:cBhvr>
                                        <p:cTn id="43" dur="1000" fill="hold"/>
                                        <p:tgtEl>
                                          <p:spTgt spid="32"/>
                                        </p:tgtEl>
                                        <p:attrNameLst>
                                          <p:attrName>ppt_x</p:attrName>
                                        </p:attrNameLst>
                                      </p:cBhvr>
                                      <p:tavLst>
                                        <p:tav tm="0">
                                          <p:val>
                                            <p:strVal val="#ppt_x"/>
                                          </p:val>
                                        </p:tav>
                                        <p:tav tm="100000">
                                          <p:val>
                                            <p:strVal val="#ppt_x"/>
                                          </p:val>
                                        </p:tav>
                                      </p:tavLst>
                                    </p:anim>
                                    <p:anim calcmode="lin" valueType="num">
                                      <p:cBhvr>
                                        <p:cTn id="44" dur="1000" fill="hold"/>
                                        <p:tgtEl>
                                          <p:spTgt spid="32"/>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fade">
                                      <p:cBhvr>
                                        <p:cTn id="52" dur="1000"/>
                                        <p:tgtEl>
                                          <p:spTgt spid="38"/>
                                        </p:tgtEl>
                                      </p:cBhvr>
                                    </p:animEffect>
                                    <p:anim calcmode="lin" valueType="num">
                                      <p:cBhvr>
                                        <p:cTn id="53" dur="1000" fill="hold"/>
                                        <p:tgtEl>
                                          <p:spTgt spid="38"/>
                                        </p:tgtEl>
                                        <p:attrNameLst>
                                          <p:attrName>ppt_x</p:attrName>
                                        </p:attrNameLst>
                                      </p:cBhvr>
                                      <p:tavLst>
                                        <p:tav tm="0">
                                          <p:val>
                                            <p:strVal val="#ppt_x"/>
                                          </p:val>
                                        </p:tav>
                                        <p:tav tm="100000">
                                          <p:val>
                                            <p:strVal val="#ppt_x"/>
                                          </p:val>
                                        </p:tav>
                                      </p:tavLst>
                                    </p:anim>
                                    <p:anim calcmode="lin" valueType="num">
                                      <p:cBhvr>
                                        <p:cTn id="54" dur="1000" fill="hold"/>
                                        <p:tgtEl>
                                          <p:spTgt spid="3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1000"/>
                                        <p:tgtEl>
                                          <p:spTgt spid="11"/>
                                        </p:tgtEl>
                                      </p:cBhvr>
                                    </p:animEffect>
                                    <p:anim calcmode="lin" valueType="num">
                                      <p:cBhvr>
                                        <p:cTn id="68" dur="1000" fill="hold"/>
                                        <p:tgtEl>
                                          <p:spTgt spid="11"/>
                                        </p:tgtEl>
                                        <p:attrNameLst>
                                          <p:attrName>ppt_x</p:attrName>
                                        </p:attrNameLst>
                                      </p:cBhvr>
                                      <p:tavLst>
                                        <p:tav tm="0">
                                          <p:val>
                                            <p:strVal val="#ppt_x"/>
                                          </p:val>
                                        </p:tav>
                                        <p:tav tm="100000">
                                          <p:val>
                                            <p:strVal val="#ppt_x"/>
                                          </p:val>
                                        </p:tav>
                                      </p:tavLst>
                                    </p:anim>
                                    <p:anim calcmode="lin" valueType="num">
                                      <p:cBhvr>
                                        <p:cTn id="69" dur="1000" fill="hold"/>
                                        <p:tgtEl>
                                          <p:spTgt spid="11"/>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1000"/>
                                        <p:tgtEl>
                                          <p:spTgt spid="9"/>
                                        </p:tgtEl>
                                      </p:cBhvr>
                                    </p:animEffect>
                                    <p:anim calcmode="lin" valueType="num">
                                      <p:cBhvr>
                                        <p:cTn id="78" dur="1000" fill="hold"/>
                                        <p:tgtEl>
                                          <p:spTgt spid="9"/>
                                        </p:tgtEl>
                                        <p:attrNameLst>
                                          <p:attrName>ppt_x</p:attrName>
                                        </p:attrNameLst>
                                      </p:cBhvr>
                                      <p:tavLst>
                                        <p:tav tm="0">
                                          <p:val>
                                            <p:strVal val="#ppt_x"/>
                                          </p:val>
                                        </p:tav>
                                        <p:tav tm="100000">
                                          <p:val>
                                            <p:strVal val="#ppt_x"/>
                                          </p:val>
                                        </p:tav>
                                      </p:tavLst>
                                    </p:anim>
                                    <p:anim calcmode="lin" valueType="num">
                                      <p:cBhvr>
                                        <p:cTn id="79" dur="1000" fill="hold"/>
                                        <p:tgtEl>
                                          <p:spTgt spid="9"/>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1000"/>
                                        <p:tgtEl>
                                          <p:spTgt spid="14"/>
                                        </p:tgtEl>
                                      </p:cBhvr>
                                    </p:animEffect>
                                    <p:anim calcmode="lin" valueType="num">
                                      <p:cBhvr>
                                        <p:cTn id="83" dur="1000" fill="hold"/>
                                        <p:tgtEl>
                                          <p:spTgt spid="14"/>
                                        </p:tgtEl>
                                        <p:attrNameLst>
                                          <p:attrName>ppt_x</p:attrName>
                                        </p:attrNameLst>
                                      </p:cBhvr>
                                      <p:tavLst>
                                        <p:tav tm="0">
                                          <p:val>
                                            <p:strVal val="#ppt_x"/>
                                          </p:val>
                                        </p:tav>
                                        <p:tav tm="100000">
                                          <p:val>
                                            <p:strVal val="#ppt_x"/>
                                          </p:val>
                                        </p:tav>
                                      </p:tavLst>
                                    </p:anim>
                                    <p:anim calcmode="lin" valueType="num">
                                      <p:cBhvr>
                                        <p:cTn id="84" dur="1000" fill="hold"/>
                                        <p:tgtEl>
                                          <p:spTgt spid="14"/>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1000" fill="hold"/>
                                        <p:tgtEl>
                                          <p:spTgt spid="8"/>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1000"/>
                                        <p:tgtEl>
                                          <p:spTgt spid="16"/>
                                        </p:tgtEl>
                                      </p:cBhvr>
                                    </p:animEffect>
                                    <p:anim calcmode="lin" valueType="num">
                                      <p:cBhvr>
                                        <p:cTn id="93" dur="1000" fill="hold"/>
                                        <p:tgtEl>
                                          <p:spTgt spid="16"/>
                                        </p:tgtEl>
                                        <p:attrNameLst>
                                          <p:attrName>ppt_x</p:attrName>
                                        </p:attrNameLst>
                                      </p:cBhvr>
                                      <p:tavLst>
                                        <p:tav tm="0">
                                          <p:val>
                                            <p:strVal val="#ppt_x"/>
                                          </p:val>
                                        </p:tav>
                                        <p:tav tm="100000">
                                          <p:val>
                                            <p:strVal val="#ppt_x"/>
                                          </p:val>
                                        </p:tav>
                                      </p:tavLst>
                                    </p:anim>
                                    <p:anim calcmode="lin" valueType="num">
                                      <p:cBhvr>
                                        <p:cTn id="94" dur="1000" fill="hold"/>
                                        <p:tgtEl>
                                          <p:spTgt spid="16"/>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0"/>
                                        <p:tgtEl>
                                          <p:spTgt spid="10"/>
                                        </p:tgtEl>
                                      </p:cBhvr>
                                    </p:animEffect>
                                    <p:anim calcmode="lin" valueType="num">
                                      <p:cBhvr>
                                        <p:cTn id="98" dur="1000" fill="hold"/>
                                        <p:tgtEl>
                                          <p:spTgt spid="10"/>
                                        </p:tgtEl>
                                        <p:attrNameLst>
                                          <p:attrName>ppt_x</p:attrName>
                                        </p:attrNameLst>
                                      </p:cBhvr>
                                      <p:tavLst>
                                        <p:tav tm="0">
                                          <p:val>
                                            <p:strVal val="#ppt_x"/>
                                          </p:val>
                                        </p:tav>
                                        <p:tav tm="100000">
                                          <p:val>
                                            <p:strVal val="#ppt_x"/>
                                          </p:val>
                                        </p:tav>
                                      </p:tavLst>
                                    </p:anim>
                                    <p:anim calcmode="lin" valueType="num">
                                      <p:cBhvr>
                                        <p:cTn id="99" dur="1000" fill="hold"/>
                                        <p:tgtEl>
                                          <p:spTgt spid="10"/>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fade">
                                      <p:cBhvr>
                                        <p:cTn id="102" dur="1000"/>
                                        <p:tgtEl>
                                          <p:spTgt spid="39"/>
                                        </p:tgtEl>
                                      </p:cBhvr>
                                    </p:animEffect>
                                    <p:anim calcmode="lin" valueType="num">
                                      <p:cBhvr>
                                        <p:cTn id="103" dur="1000" fill="hold"/>
                                        <p:tgtEl>
                                          <p:spTgt spid="39"/>
                                        </p:tgtEl>
                                        <p:attrNameLst>
                                          <p:attrName>ppt_x</p:attrName>
                                        </p:attrNameLst>
                                      </p:cBhvr>
                                      <p:tavLst>
                                        <p:tav tm="0">
                                          <p:val>
                                            <p:strVal val="#ppt_x"/>
                                          </p:val>
                                        </p:tav>
                                        <p:tav tm="100000">
                                          <p:val>
                                            <p:strVal val="#ppt_x"/>
                                          </p:val>
                                        </p:tav>
                                      </p:tavLst>
                                    </p:anim>
                                    <p:anim calcmode="lin" valueType="num">
                                      <p:cBhvr>
                                        <p:cTn id="10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grpId="0" nodeType="click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1000"/>
                                        <p:tgtEl>
                                          <p:spTgt spid="40"/>
                                        </p:tgtEl>
                                      </p:cBhvr>
                                    </p:animEffect>
                                    <p:anim calcmode="lin" valueType="num">
                                      <p:cBhvr>
                                        <p:cTn id="110" dur="1000" fill="hold"/>
                                        <p:tgtEl>
                                          <p:spTgt spid="40"/>
                                        </p:tgtEl>
                                        <p:attrNameLst>
                                          <p:attrName>ppt_x</p:attrName>
                                        </p:attrNameLst>
                                      </p:cBhvr>
                                      <p:tavLst>
                                        <p:tav tm="0">
                                          <p:val>
                                            <p:strVal val="#ppt_x"/>
                                          </p:val>
                                        </p:tav>
                                        <p:tav tm="100000">
                                          <p:val>
                                            <p:strVal val="#ppt_x"/>
                                          </p:val>
                                        </p:tav>
                                      </p:tavLst>
                                    </p:anim>
                                    <p:anim calcmode="lin" valueType="num">
                                      <p:cBhvr>
                                        <p:cTn id="11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41"/>
                                        </p:tgtEl>
                                        <p:attrNameLst>
                                          <p:attrName>style.visibility</p:attrName>
                                        </p:attrNameLst>
                                      </p:cBhvr>
                                      <p:to>
                                        <p:strVal val="visible"/>
                                      </p:to>
                                    </p:set>
                                    <p:animEffect transition="in" filter="fade">
                                      <p:cBhvr>
                                        <p:cTn id="116" dur="1000"/>
                                        <p:tgtEl>
                                          <p:spTgt spid="41"/>
                                        </p:tgtEl>
                                      </p:cBhvr>
                                    </p:animEffect>
                                    <p:anim calcmode="lin" valueType="num">
                                      <p:cBhvr>
                                        <p:cTn id="117" dur="1000" fill="hold"/>
                                        <p:tgtEl>
                                          <p:spTgt spid="41"/>
                                        </p:tgtEl>
                                        <p:attrNameLst>
                                          <p:attrName>ppt_x</p:attrName>
                                        </p:attrNameLst>
                                      </p:cBhvr>
                                      <p:tavLst>
                                        <p:tav tm="0">
                                          <p:val>
                                            <p:strVal val="#ppt_x"/>
                                          </p:val>
                                        </p:tav>
                                        <p:tav tm="100000">
                                          <p:val>
                                            <p:strVal val="#ppt_x"/>
                                          </p:val>
                                        </p:tav>
                                      </p:tavLst>
                                    </p:anim>
                                    <p:anim calcmode="lin" valueType="num">
                                      <p:cBhvr>
                                        <p:cTn id="11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2" presetClass="entr" presetSubtype="0" fill="hold" grpId="0" nodeType="clickEffect">
                                  <p:stCondLst>
                                    <p:cond delay="0"/>
                                  </p:stCondLst>
                                  <p:childTnLst>
                                    <p:set>
                                      <p:cBhvr>
                                        <p:cTn id="122" dur="1" fill="hold">
                                          <p:stCondLst>
                                            <p:cond delay="0"/>
                                          </p:stCondLst>
                                        </p:cTn>
                                        <p:tgtEl>
                                          <p:spTgt spid="42"/>
                                        </p:tgtEl>
                                        <p:attrNameLst>
                                          <p:attrName>style.visibility</p:attrName>
                                        </p:attrNameLst>
                                      </p:cBhvr>
                                      <p:to>
                                        <p:strVal val="visible"/>
                                      </p:to>
                                    </p:set>
                                    <p:animEffect transition="in" filter="fade">
                                      <p:cBhvr>
                                        <p:cTn id="123" dur="1000"/>
                                        <p:tgtEl>
                                          <p:spTgt spid="42"/>
                                        </p:tgtEl>
                                      </p:cBhvr>
                                    </p:animEffect>
                                    <p:anim calcmode="lin" valueType="num">
                                      <p:cBhvr>
                                        <p:cTn id="124" dur="1000" fill="hold"/>
                                        <p:tgtEl>
                                          <p:spTgt spid="42"/>
                                        </p:tgtEl>
                                        <p:attrNameLst>
                                          <p:attrName>ppt_x</p:attrName>
                                        </p:attrNameLst>
                                      </p:cBhvr>
                                      <p:tavLst>
                                        <p:tav tm="0">
                                          <p:val>
                                            <p:strVal val="#ppt_x"/>
                                          </p:val>
                                        </p:tav>
                                        <p:tav tm="100000">
                                          <p:val>
                                            <p:strVal val="#ppt_x"/>
                                          </p:val>
                                        </p:tav>
                                      </p:tavLst>
                                    </p:anim>
                                    <p:anim calcmode="lin" valueType="num">
                                      <p:cBhvr>
                                        <p:cTn id="12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42" presetClass="entr" presetSubtype="0" fill="hold" grpId="0" nodeType="click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fade">
                                      <p:cBhvr>
                                        <p:cTn id="130" dur="1000"/>
                                        <p:tgtEl>
                                          <p:spTgt spid="43"/>
                                        </p:tgtEl>
                                      </p:cBhvr>
                                    </p:animEffect>
                                    <p:anim calcmode="lin" valueType="num">
                                      <p:cBhvr>
                                        <p:cTn id="131" dur="1000" fill="hold"/>
                                        <p:tgtEl>
                                          <p:spTgt spid="43"/>
                                        </p:tgtEl>
                                        <p:attrNameLst>
                                          <p:attrName>ppt_x</p:attrName>
                                        </p:attrNameLst>
                                      </p:cBhvr>
                                      <p:tavLst>
                                        <p:tav tm="0">
                                          <p:val>
                                            <p:strVal val="#ppt_x"/>
                                          </p:val>
                                        </p:tav>
                                        <p:tav tm="100000">
                                          <p:val>
                                            <p:strVal val="#ppt_x"/>
                                          </p:val>
                                        </p:tav>
                                      </p:tavLst>
                                    </p:anim>
                                    <p:anim calcmode="lin" valueType="num">
                                      <p:cBhvr>
                                        <p:cTn id="13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42" presetClass="entr" presetSubtype="0" fill="hold" grpId="0" nodeType="clickEffect">
                                  <p:stCondLst>
                                    <p:cond delay="0"/>
                                  </p:stCondLst>
                                  <p:childTnLst>
                                    <p:set>
                                      <p:cBhvr>
                                        <p:cTn id="136" dur="1" fill="hold">
                                          <p:stCondLst>
                                            <p:cond delay="0"/>
                                          </p:stCondLst>
                                        </p:cTn>
                                        <p:tgtEl>
                                          <p:spTgt spid="44"/>
                                        </p:tgtEl>
                                        <p:attrNameLst>
                                          <p:attrName>style.visibility</p:attrName>
                                        </p:attrNameLst>
                                      </p:cBhvr>
                                      <p:to>
                                        <p:strVal val="visible"/>
                                      </p:to>
                                    </p:set>
                                    <p:animEffect transition="in" filter="fade">
                                      <p:cBhvr>
                                        <p:cTn id="137" dur="1000"/>
                                        <p:tgtEl>
                                          <p:spTgt spid="44"/>
                                        </p:tgtEl>
                                      </p:cBhvr>
                                    </p:animEffect>
                                    <p:anim calcmode="lin" valueType="num">
                                      <p:cBhvr>
                                        <p:cTn id="138" dur="1000" fill="hold"/>
                                        <p:tgtEl>
                                          <p:spTgt spid="44"/>
                                        </p:tgtEl>
                                        <p:attrNameLst>
                                          <p:attrName>ppt_x</p:attrName>
                                        </p:attrNameLst>
                                      </p:cBhvr>
                                      <p:tavLst>
                                        <p:tav tm="0">
                                          <p:val>
                                            <p:strVal val="#ppt_x"/>
                                          </p:val>
                                        </p:tav>
                                        <p:tav tm="100000">
                                          <p:val>
                                            <p:strVal val="#ppt_x"/>
                                          </p:val>
                                        </p:tav>
                                      </p:tavLst>
                                    </p:anim>
                                    <p:anim calcmode="lin" valueType="num">
                                      <p:cBhvr>
                                        <p:cTn id="13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grpId="0" nodeType="clickEffect">
                                  <p:stCondLst>
                                    <p:cond delay="0"/>
                                  </p:stCondLst>
                                  <p:childTnLst>
                                    <p:set>
                                      <p:cBhvr>
                                        <p:cTn id="143" dur="1" fill="hold">
                                          <p:stCondLst>
                                            <p:cond delay="0"/>
                                          </p:stCondLst>
                                        </p:cTn>
                                        <p:tgtEl>
                                          <p:spTgt spid="45"/>
                                        </p:tgtEl>
                                        <p:attrNameLst>
                                          <p:attrName>style.visibility</p:attrName>
                                        </p:attrNameLst>
                                      </p:cBhvr>
                                      <p:to>
                                        <p:strVal val="visible"/>
                                      </p:to>
                                    </p:set>
                                    <p:animEffect transition="in" filter="fade">
                                      <p:cBhvr>
                                        <p:cTn id="144" dur="1000"/>
                                        <p:tgtEl>
                                          <p:spTgt spid="45"/>
                                        </p:tgtEl>
                                      </p:cBhvr>
                                    </p:animEffect>
                                    <p:anim calcmode="lin" valueType="num">
                                      <p:cBhvr>
                                        <p:cTn id="145" dur="1000" fill="hold"/>
                                        <p:tgtEl>
                                          <p:spTgt spid="45"/>
                                        </p:tgtEl>
                                        <p:attrNameLst>
                                          <p:attrName>ppt_x</p:attrName>
                                        </p:attrNameLst>
                                      </p:cBhvr>
                                      <p:tavLst>
                                        <p:tav tm="0">
                                          <p:val>
                                            <p:strVal val="#ppt_x"/>
                                          </p:val>
                                        </p:tav>
                                        <p:tav tm="100000">
                                          <p:val>
                                            <p:strVal val="#ppt_x"/>
                                          </p:val>
                                        </p:tav>
                                      </p:tavLst>
                                    </p:anim>
                                    <p:anim calcmode="lin" valueType="num">
                                      <p:cBhvr>
                                        <p:cTn id="14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46"/>
                                        </p:tgtEl>
                                        <p:attrNameLst>
                                          <p:attrName>style.visibility</p:attrName>
                                        </p:attrNameLst>
                                      </p:cBhvr>
                                      <p:to>
                                        <p:strVal val="visible"/>
                                      </p:to>
                                    </p:set>
                                    <p:animEffect transition="in" filter="fade">
                                      <p:cBhvr>
                                        <p:cTn id="151" dur="1000"/>
                                        <p:tgtEl>
                                          <p:spTgt spid="46"/>
                                        </p:tgtEl>
                                      </p:cBhvr>
                                    </p:animEffect>
                                    <p:anim calcmode="lin" valueType="num">
                                      <p:cBhvr>
                                        <p:cTn id="152" dur="1000" fill="hold"/>
                                        <p:tgtEl>
                                          <p:spTgt spid="46"/>
                                        </p:tgtEl>
                                        <p:attrNameLst>
                                          <p:attrName>ppt_x</p:attrName>
                                        </p:attrNameLst>
                                      </p:cBhvr>
                                      <p:tavLst>
                                        <p:tav tm="0">
                                          <p:val>
                                            <p:strVal val="#ppt_x"/>
                                          </p:val>
                                        </p:tav>
                                        <p:tav tm="100000">
                                          <p:val>
                                            <p:strVal val="#ppt_x"/>
                                          </p:val>
                                        </p:tav>
                                      </p:tavLst>
                                    </p:anim>
                                    <p:anim calcmode="lin" valueType="num">
                                      <p:cBhvr>
                                        <p:cTn id="15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4" grpId="0"/>
      <p:bldP spid="25" grpId="0" animBg="1"/>
      <p:bldP spid="31" grpId="0"/>
      <p:bldP spid="32" grpId="0" animBg="1"/>
      <p:bldP spid="38" grpId="0"/>
      <p:bldP spid="39" grpId="0"/>
      <p:bldP spid="40" grpId="0"/>
      <p:bldP spid="41" grpId="0"/>
      <p:bldP spid="42" grpId="0"/>
      <p:bldP spid="43" grpId="0"/>
      <p:bldP spid="44" grpId="0"/>
      <p:bldP spid="45" grpId="0"/>
      <p:bldP spid="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s-MX" dirty="0"/>
              <a:t>Innovación – Por qué ahora?</a:t>
            </a:r>
            <a:endParaRPr lang="en-US" dirty="0"/>
          </a:p>
        </p:txBody>
      </p:sp>
      <p:sp>
        <p:nvSpPr>
          <p:cNvPr id="2" name="Slide Number Placeholder 1"/>
          <p:cNvSpPr>
            <a:spLocks noGrp="1"/>
          </p:cNvSpPr>
          <p:nvPr>
            <p:ph type="sldNum" sz="quarter" idx="4"/>
          </p:nvPr>
        </p:nvSpPr>
        <p:spPr/>
        <p:txBody>
          <a:bodyPr/>
          <a:lstStyle/>
          <a:p>
            <a:fld id="{48F63A3B-78C7-47BE-AE5E-E10140E04643}" type="slidenum">
              <a:rPr lang="en-US" smtClean="0"/>
              <a:pPr/>
              <a:t>3</a:t>
            </a:fld>
            <a:endParaRPr lang="en-US" dirty="0"/>
          </a:p>
        </p:txBody>
      </p:sp>
      <p:sp>
        <p:nvSpPr>
          <p:cNvPr id="5" name="Content Placeholder 2">
            <a:extLst>
              <a:ext uri="{FF2B5EF4-FFF2-40B4-BE49-F238E27FC236}">
                <a16:creationId xmlns:a16="http://schemas.microsoft.com/office/drawing/2014/main" id="{A81EEFE8-C6B0-96C6-964D-12B7ACE73AF1}"/>
              </a:ext>
            </a:extLst>
          </p:cNvPr>
          <p:cNvSpPr txBox="1">
            <a:spLocks/>
          </p:cNvSpPr>
          <p:nvPr/>
        </p:nvSpPr>
        <p:spPr>
          <a:xfrm>
            <a:off x="432626" y="1252923"/>
            <a:ext cx="5227864" cy="41179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2875" indent="-142875" algn="just">
              <a:lnSpc>
                <a:spcPct val="100000"/>
              </a:lnSpc>
              <a:spcBef>
                <a:spcPts val="900"/>
              </a:spcBef>
            </a:pPr>
            <a:r>
              <a:rPr lang="es-MX" sz="2400"/>
              <a:t>Dada la velocidad y la magnitud de los cambios tecnológicos y sociales, la innovación se está volviendo cada vez más crítica para la industria de seguros.</a:t>
            </a:r>
          </a:p>
          <a:p>
            <a:pPr marL="142875" indent="-142875" algn="just">
              <a:lnSpc>
                <a:spcPct val="100000"/>
              </a:lnSpc>
              <a:spcBef>
                <a:spcPts val="900"/>
              </a:spcBef>
            </a:pPr>
            <a:r>
              <a:rPr lang="es-MX" sz="2400"/>
              <a:t>La industria de seguros está de acuerdo: la innovación es fundamental para el éxito financiero a futuro.</a:t>
            </a:r>
            <a:endParaRPr lang="en-US" sz="2800" dirty="0"/>
          </a:p>
        </p:txBody>
      </p:sp>
      <p:sp>
        <p:nvSpPr>
          <p:cNvPr id="6" name="TextBox 7">
            <a:extLst>
              <a:ext uri="{FF2B5EF4-FFF2-40B4-BE49-F238E27FC236}">
                <a16:creationId xmlns:a16="http://schemas.microsoft.com/office/drawing/2014/main" id="{99E338B4-FB45-EB57-D480-3A4E0AA8ECD6}"/>
              </a:ext>
            </a:extLst>
          </p:cNvPr>
          <p:cNvSpPr txBox="1"/>
          <p:nvPr/>
        </p:nvSpPr>
        <p:spPr>
          <a:xfrm>
            <a:off x="5769388" y="1252923"/>
            <a:ext cx="6165668" cy="830997"/>
          </a:xfrm>
          <a:prstGeom prst="rect">
            <a:avLst/>
          </a:prstGeom>
          <a:noFill/>
        </p:spPr>
        <p:txBody>
          <a:bodyPr wrap="square">
            <a:spAutoFit/>
          </a:bodyPr>
          <a:lstStyle/>
          <a:p>
            <a:pPr marL="0" indent="0" algn="ctr">
              <a:buNone/>
            </a:pPr>
            <a:r>
              <a:rPr lang="es-MX" sz="2400" b="1" dirty="0">
                <a:latin typeface="Arial" panose="020B0604020202020204" pitchFamily="34" charset="0"/>
                <a:cs typeface="Arial" panose="020B0604020202020204" pitchFamily="34" charset="0"/>
              </a:rPr>
              <a:t>Qué tan crítica es la innovación para el éxito de su organización?</a:t>
            </a:r>
          </a:p>
        </p:txBody>
      </p:sp>
      <p:graphicFrame>
        <p:nvGraphicFramePr>
          <p:cNvPr id="8" name="Content Placeholder 18">
            <a:extLst>
              <a:ext uri="{FF2B5EF4-FFF2-40B4-BE49-F238E27FC236}">
                <a16:creationId xmlns:a16="http://schemas.microsoft.com/office/drawing/2014/main" id="{5701F6FE-D972-C954-253B-6174D7EA2AF4}"/>
              </a:ext>
            </a:extLst>
          </p:cNvPr>
          <p:cNvGraphicFramePr>
            <a:graphicFrameLocks/>
          </p:cNvGraphicFramePr>
          <p:nvPr>
            <p:extLst>
              <p:ext uri="{D42A27DB-BD31-4B8C-83A1-F6EECF244321}">
                <p14:modId xmlns:p14="http://schemas.microsoft.com/office/powerpoint/2010/main" val="2394535246"/>
              </p:ext>
            </p:extLst>
          </p:nvPr>
        </p:nvGraphicFramePr>
        <p:xfrm>
          <a:off x="6096000" y="2415197"/>
          <a:ext cx="5738868" cy="33165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10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dirty="0"/>
              <a:t>BCRM: Dónde queda la Innovación?</a:t>
            </a:r>
            <a:endParaRPr lang="en-US" dirty="0"/>
          </a:p>
        </p:txBody>
      </p:sp>
      <p:sp>
        <p:nvSpPr>
          <p:cNvPr id="3" name="Slide Number Placeholder 2"/>
          <p:cNvSpPr>
            <a:spLocks noGrp="1"/>
          </p:cNvSpPr>
          <p:nvPr>
            <p:ph type="sldNum" sz="quarter" idx="4"/>
          </p:nvPr>
        </p:nvSpPr>
        <p:spPr/>
        <p:txBody>
          <a:bodyPr/>
          <a:lstStyle/>
          <a:p>
            <a:fld id="{48F63A3B-78C7-47BE-AE5E-E10140E04643}" type="slidenum">
              <a:rPr lang="en-US" smtClean="0"/>
              <a:pPr/>
              <a:t>4</a:t>
            </a:fld>
            <a:endParaRPr lang="en-US" dirty="0"/>
          </a:p>
        </p:txBody>
      </p:sp>
      <p:sp>
        <p:nvSpPr>
          <p:cNvPr id="6" name="Content Placeholder 4">
            <a:extLst>
              <a:ext uri="{FF2B5EF4-FFF2-40B4-BE49-F238E27FC236}">
                <a16:creationId xmlns:a16="http://schemas.microsoft.com/office/drawing/2014/main" id="{A1BAD378-B397-A874-2DE5-0F2B4AC1996A}"/>
              </a:ext>
            </a:extLst>
          </p:cNvPr>
          <p:cNvSpPr txBox="1">
            <a:spLocks/>
          </p:cNvSpPr>
          <p:nvPr/>
        </p:nvSpPr>
        <p:spPr>
          <a:xfrm>
            <a:off x="838200" y="1173798"/>
            <a:ext cx="10515600" cy="1274195"/>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r>
              <a:rPr lang="es-MX" sz="2400"/>
              <a:t>Históricamente, AM Best ha considerado la innovación de forma indirecta a través de los varios bloques de su metodología.  </a:t>
            </a:r>
          </a:p>
          <a:p>
            <a:pPr marL="285750" indent="-285750"/>
            <a:r>
              <a:rPr lang="es-MX" sz="2400"/>
              <a:t>La innovación es ahora parte del bloque de perfil de negocio.</a:t>
            </a:r>
            <a:endParaRPr lang="es-MX" sz="2400" dirty="0"/>
          </a:p>
        </p:txBody>
      </p:sp>
      <p:sp>
        <p:nvSpPr>
          <p:cNvPr id="7" name="Rounded Rectangle 39">
            <a:extLst>
              <a:ext uri="{FF2B5EF4-FFF2-40B4-BE49-F238E27FC236}">
                <a16:creationId xmlns:a16="http://schemas.microsoft.com/office/drawing/2014/main" id="{C7D5994D-ED2E-BBA0-473C-E7F99972E418}"/>
              </a:ext>
            </a:extLst>
          </p:cNvPr>
          <p:cNvSpPr/>
          <p:nvPr/>
        </p:nvSpPr>
        <p:spPr>
          <a:xfrm>
            <a:off x="618616" y="3503270"/>
            <a:ext cx="4594555" cy="2002164"/>
          </a:xfrm>
          <a:prstGeom prst="round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Arial" panose="020B0604020202020204" pitchFamily="34" charset="0"/>
                <a:cs typeface="Arial" panose="020B0604020202020204" pitchFamily="34" charset="0"/>
              </a:rPr>
              <a:t>Balance </a:t>
            </a:r>
            <a:br>
              <a:rPr lang="en-US" sz="1300" b="1" dirty="0">
                <a:solidFill>
                  <a:schemeClr val="tx1"/>
                </a:solidFill>
                <a:latin typeface="Arial" panose="020B0604020202020204" pitchFamily="34" charset="0"/>
                <a:cs typeface="Arial" panose="020B0604020202020204" pitchFamily="34" charset="0"/>
              </a:rPr>
            </a:br>
            <a:r>
              <a:rPr lang="en-US" sz="1300" b="1" dirty="0">
                <a:solidFill>
                  <a:schemeClr val="tx1"/>
                </a:solidFill>
                <a:latin typeface="Arial" panose="020B0604020202020204" pitchFamily="34" charset="0"/>
                <a:cs typeface="Arial" panose="020B0604020202020204" pitchFamily="34" charset="0"/>
              </a:rPr>
              <a:t>Sheet Strength</a:t>
            </a:r>
          </a:p>
          <a:p>
            <a:pPr algn="ctr"/>
            <a:endParaRPr lang="en-US" sz="1300" b="1" dirty="0">
              <a:solidFill>
                <a:schemeClr val="tx1"/>
              </a:solidFill>
              <a:latin typeface="Arial" panose="020B0604020202020204" pitchFamily="34" charset="0"/>
              <a:cs typeface="Arial" panose="020B0604020202020204" pitchFamily="34" charset="0"/>
            </a:endParaRPr>
          </a:p>
          <a:p>
            <a:pPr algn="ctr"/>
            <a:r>
              <a:rPr lang="en-US" sz="1300" b="1" dirty="0">
                <a:solidFill>
                  <a:schemeClr val="tx1"/>
                </a:solidFill>
                <a:latin typeface="Arial" panose="020B0604020202020204" pitchFamily="34" charset="0"/>
                <a:cs typeface="Arial" panose="020B0604020202020204" pitchFamily="34" charset="0"/>
              </a:rPr>
              <a:t>Baseline</a:t>
            </a:r>
          </a:p>
        </p:txBody>
      </p:sp>
      <p:sp>
        <p:nvSpPr>
          <p:cNvPr id="8" name="Right Arrow 40">
            <a:extLst>
              <a:ext uri="{FF2B5EF4-FFF2-40B4-BE49-F238E27FC236}">
                <a16:creationId xmlns:a16="http://schemas.microsoft.com/office/drawing/2014/main" id="{D8CACD18-8742-FC2E-D90F-50C7E2F5AB1B}"/>
              </a:ext>
            </a:extLst>
          </p:cNvPr>
          <p:cNvSpPr/>
          <p:nvPr/>
        </p:nvSpPr>
        <p:spPr>
          <a:xfrm>
            <a:off x="2171485" y="4738725"/>
            <a:ext cx="7772597" cy="222945"/>
          </a:xfrm>
          <a:prstGeom prst="rightArrow">
            <a:avLst/>
          </a:prstGeom>
          <a:solidFill>
            <a:srgbClr val="8200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anose="020B0604020202020204" pitchFamily="34" charset="0"/>
              <a:cs typeface="Arial" panose="020B0604020202020204" pitchFamily="34" charset="0"/>
            </a:endParaRPr>
          </a:p>
        </p:txBody>
      </p:sp>
      <p:sp>
        <p:nvSpPr>
          <p:cNvPr id="9" name="Rounded Rectangle 41">
            <a:extLst>
              <a:ext uri="{FF2B5EF4-FFF2-40B4-BE49-F238E27FC236}">
                <a16:creationId xmlns:a16="http://schemas.microsoft.com/office/drawing/2014/main" id="{AD0D7CFE-BEB2-4159-5E3C-2E6B146EF400}"/>
              </a:ext>
            </a:extLst>
          </p:cNvPr>
          <p:cNvSpPr/>
          <p:nvPr/>
        </p:nvSpPr>
        <p:spPr>
          <a:xfrm>
            <a:off x="827042" y="4073859"/>
            <a:ext cx="1306343" cy="1317535"/>
          </a:xfrm>
          <a:prstGeom prst="roundRect">
            <a:avLst/>
          </a:prstGeom>
          <a:solidFill>
            <a:srgbClr val="E1F4FF"/>
          </a:solidFill>
          <a:ln>
            <a:solidFill>
              <a:srgbClr val="00214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Arial" panose="020B0604020202020204" pitchFamily="34" charset="0"/>
                <a:cs typeface="Arial" panose="020B0604020202020204" pitchFamily="34" charset="0"/>
              </a:rPr>
              <a:t>Fortaleza</a:t>
            </a:r>
          </a:p>
          <a:p>
            <a:pPr algn="ctr"/>
            <a:r>
              <a:rPr lang="en-US" sz="1300" b="1" dirty="0">
                <a:solidFill>
                  <a:schemeClr val="tx1"/>
                </a:solidFill>
                <a:latin typeface="Arial" panose="020B0604020202020204" pitchFamily="34" charset="0"/>
                <a:cs typeface="Arial" panose="020B0604020202020204" pitchFamily="34" charset="0"/>
              </a:rPr>
              <a:t>Del</a:t>
            </a:r>
          </a:p>
          <a:p>
            <a:pPr algn="ctr"/>
            <a:r>
              <a:rPr lang="en-US" sz="1300" b="1" dirty="0">
                <a:solidFill>
                  <a:schemeClr val="tx1"/>
                </a:solidFill>
                <a:latin typeface="Arial" panose="020B0604020202020204" pitchFamily="34" charset="0"/>
                <a:cs typeface="Arial" panose="020B0604020202020204" pitchFamily="34" charset="0"/>
              </a:rPr>
              <a:t>Balance</a:t>
            </a:r>
          </a:p>
          <a:p>
            <a:pPr algn="ctr"/>
            <a:endParaRPr lang="en-US" sz="1300" b="1" dirty="0">
              <a:solidFill>
                <a:schemeClr val="tx1"/>
              </a:solidFill>
              <a:latin typeface="Arial" panose="020B0604020202020204" pitchFamily="34" charset="0"/>
              <a:cs typeface="Arial" panose="020B0604020202020204" pitchFamily="34" charset="0"/>
            </a:endParaRPr>
          </a:p>
          <a:p>
            <a:pPr algn="ctr"/>
            <a:r>
              <a:rPr lang="en-US" sz="1300" b="1" dirty="0">
                <a:solidFill>
                  <a:schemeClr val="tx1"/>
                </a:solidFill>
                <a:latin typeface="Arial" panose="020B0604020202020204" pitchFamily="34" charset="0"/>
                <a:cs typeface="Arial" panose="020B0604020202020204" pitchFamily="34" charset="0"/>
              </a:rPr>
              <a:t>Punto de </a:t>
            </a:r>
            <a:r>
              <a:rPr lang="en-US" sz="1300" b="1" dirty="0" err="1">
                <a:solidFill>
                  <a:schemeClr val="tx1"/>
                </a:solidFill>
                <a:latin typeface="Arial" panose="020B0604020202020204" pitchFamily="34" charset="0"/>
                <a:cs typeface="Arial" panose="020B0604020202020204" pitchFamily="34" charset="0"/>
              </a:rPr>
              <a:t>partida</a:t>
            </a:r>
            <a:endParaRPr lang="en-US" sz="1300" b="1" dirty="0">
              <a:solidFill>
                <a:schemeClr val="tx1"/>
              </a:solidFill>
              <a:latin typeface="Arial" panose="020B0604020202020204" pitchFamily="34" charset="0"/>
              <a:cs typeface="Arial" panose="020B0604020202020204" pitchFamily="34" charset="0"/>
            </a:endParaRPr>
          </a:p>
        </p:txBody>
      </p:sp>
      <p:sp>
        <p:nvSpPr>
          <p:cNvPr id="10" name="Rounded Rectangle 42">
            <a:extLst>
              <a:ext uri="{FF2B5EF4-FFF2-40B4-BE49-F238E27FC236}">
                <a16:creationId xmlns:a16="http://schemas.microsoft.com/office/drawing/2014/main" id="{14EB958A-0180-D33E-3324-362BF9B11781}"/>
              </a:ext>
            </a:extLst>
          </p:cNvPr>
          <p:cNvSpPr/>
          <p:nvPr/>
        </p:nvSpPr>
        <p:spPr>
          <a:xfrm>
            <a:off x="2325864" y="4073859"/>
            <a:ext cx="1306343" cy="1317535"/>
          </a:xfrm>
          <a:prstGeom prst="roundRect">
            <a:avLst/>
          </a:prstGeom>
          <a:solidFill>
            <a:srgbClr val="E1F4FF"/>
          </a:solidFill>
          <a:ln>
            <a:solidFill>
              <a:srgbClr val="00214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00" b="1" dirty="0" err="1">
                <a:solidFill>
                  <a:schemeClr val="tx1"/>
                </a:solidFill>
                <a:latin typeface="Arial" panose="020B0604020202020204" pitchFamily="34" charset="0"/>
                <a:cs typeface="Arial" panose="020B0604020202020204" pitchFamily="34" charset="0"/>
              </a:rPr>
              <a:t>Desempeño</a:t>
            </a:r>
            <a:endParaRPr lang="en-US" sz="1300" b="1" dirty="0">
              <a:solidFill>
                <a:schemeClr val="tx1"/>
              </a:solidFill>
              <a:latin typeface="Arial" panose="020B0604020202020204" pitchFamily="34" charset="0"/>
              <a:cs typeface="Arial" panose="020B0604020202020204" pitchFamily="34" charset="0"/>
            </a:endParaRPr>
          </a:p>
          <a:p>
            <a:pPr algn="ctr"/>
            <a:r>
              <a:rPr lang="en-US" sz="1300" b="1" dirty="0" err="1">
                <a:solidFill>
                  <a:schemeClr val="tx1"/>
                </a:solidFill>
                <a:latin typeface="Arial" panose="020B0604020202020204" pitchFamily="34" charset="0"/>
                <a:cs typeface="Arial" panose="020B0604020202020204" pitchFamily="34" charset="0"/>
              </a:rPr>
              <a:t>Operativo</a:t>
            </a:r>
            <a:endParaRPr lang="en-US" sz="1300" b="1" dirty="0">
              <a:solidFill>
                <a:schemeClr val="tx1"/>
              </a:solidFill>
              <a:latin typeface="Arial" panose="020B0604020202020204" pitchFamily="34" charset="0"/>
              <a:cs typeface="Arial" panose="020B0604020202020204" pitchFamily="34" charset="0"/>
            </a:endParaRPr>
          </a:p>
          <a:p>
            <a:pPr algn="ctr"/>
            <a:endParaRPr lang="en-US" sz="1300" b="1" dirty="0">
              <a:solidFill>
                <a:schemeClr val="tx1"/>
              </a:solidFill>
              <a:latin typeface="Arial" panose="020B0604020202020204" pitchFamily="34" charset="0"/>
              <a:cs typeface="Arial" panose="020B0604020202020204" pitchFamily="34" charset="0"/>
            </a:endParaRPr>
          </a:p>
          <a:p>
            <a:pPr algn="ctr"/>
            <a:r>
              <a:rPr lang="en-US" sz="1300" b="1" dirty="0">
                <a:solidFill>
                  <a:schemeClr val="tx1"/>
                </a:solidFill>
                <a:latin typeface="Arial" panose="020B0604020202020204" pitchFamily="34" charset="0"/>
                <a:cs typeface="Arial" panose="020B0604020202020204" pitchFamily="34" charset="0"/>
              </a:rPr>
              <a:t>(+2/-3)</a:t>
            </a:r>
          </a:p>
        </p:txBody>
      </p:sp>
      <p:sp>
        <p:nvSpPr>
          <p:cNvPr id="11" name="Rounded Rectangle 43">
            <a:extLst>
              <a:ext uri="{FF2B5EF4-FFF2-40B4-BE49-F238E27FC236}">
                <a16:creationId xmlns:a16="http://schemas.microsoft.com/office/drawing/2014/main" id="{A0C0F043-F087-0D2C-E508-C8C8E083FFDD}"/>
              </a:ext>
            </a:extLst>
          </p:cNvPr>
          <p:cNvSpPr/>
          <p:nvPr/>
        </p:nvSpPr>
        <p:spPr>
          <a:xfrm>
            <a:off x="3824686" y="4073859"/>
            <a:ext cx="1306343" cy="1317535"/>
          </a:xfrm>
          <a:prstGeom prst="roundRect">
            <a:avLst/>
          </a:prstGeom>
          <a:solidFill>
            <a:srgbClr val="E1F4FF"/>
          </a:solidFill>
          <a:ln>
            <a:solidFill>
              <a:srgbClr val="00214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00" b="1" dirty="0" err="1">
                <a:solidFill>
                  <a:prstClr val="black"/>
                </a:solidFill>
                <a:latin typeface="Arial" panose="020B0604020202020204" pitchFamily="34" charset="0"/>
                <a:cs typeface="Arial" panose="020B0604020202020204" pitchFamily="34" charset="0"/>
              </a:rPr>
              <a:t>Perfil</a:t>
            </a:r>
            <a:r>
              <a:rPr lang="en-US" sz="1300" b="1" dirty="0">
                <a:solidFill>
                  <a:prstClr val="black"/>
                </a:solidFill>
                <a:latin typeface="Arial" panose="020B0604020202020204" pitchFamily="34" charset="0"/>
                <a:cs typeface="Arial" panose="020B0604020202020204" pitchFamily="34" charset="0"/>
              </a:rPr>
              <a:t> de</a:t>
            </a:r>
          </a:p>
          <a:p>
            <a:pPr lvl="0" algn="ctr"/>
            <a:r>
              <a:rPr lang="en-US" sz="1300" b="1" dirty="0" err="1">
                <a:solidFill>
                  <a:prstClr val="black"/>
                </a:solidFill>
                <a:latin typeface="Arial" panose="020B0604020202020204" pitchFamily="34" charset="0"/>
                <a:cs typeface="Arial" panose="020B0604020202020204" pitchFamily="34" charset="0"/>
              </a:rPr>
              <a:t>Negocio</a:t>
            </a:r>
            <a:endParaRPr lang="en-US" sz="1300" b="1" dirty="0">
              <a:solidFill>
                <a:prstClr val="black"/>
              </a:solidFill>
              <a:latin typeface="Arial" panose="020B0604020202020204" pitchFamily="34" charset="0"/>
              <a:cs typeface="Arial" panose="020B0604020202020204" pitchFamily="34" charset="0"/>
            </a:endParaRPr>
          </a:p>
          <a:p>
            <a:pPr lvl="0" algn="ctr"/>
            <a:endParaRPr lang="en-US" sz="1300" b="1" dirty="0">
              <a:solidFill>
                <a:prstClr val="black"/>
              </a:solidFill>
              <a:latin typeface="Arial" panose="020B0604020202020204" pitchFamily="34" charset="0"/>
              <a:cs typeface="Arial" panose="020B0604020202020204" pitchFamily="34" charset="0"/>
            </a:endParaRPr>
          </a:p>
          <a:p>
            <a:pPr lvl="0" algn="ctr"/>
            <a:r>
              <a:rPr lang="en-US" sz="1300" b="1" dirty="0">
                <a:solidFill>
                  <a:prstClr val="black"/>
                </a:solidFill>
                <a:latin typeface="Arial" panose="020B0604020202020204" pitchFamily="34" charset="0"/>
                <a:cs typeface="Arial" panose="020B0604020202020204" pitchFamily="34" charset="0"/>
              </a:rPr>
              <a:t>(+2/-2)</a:t>
            </a:r>
          </a:p>
        </p:txBody>
      </p:sp>
      <p:sp>
        <p:nvSpPr>
          <p:cNvPr id="12" name="Rounded Rectangle 44">
            <a:extLst>
              <a:ext uri="{FF2B5EF4-FFF2-40B4-BE49-F238E27FC236}">
                <a16:creationId xmlns:a16="http://schemas.microsoft.com/office/drawing/2014/main" id="{78C70D7B-737D-7172-3C26-7737CD49C87C}"/>
              </a:ext>
            </a:extLst>
          </p:cNvPr>
          <p:cNvSpPr/>
          <p:nvPr/>
        </p:nvSpPr>
        <p:spPr>
          <a:xfrm>
            <a:off x="5483170" y="4073859"/>
            <a:ext cx="1306343" cy="1317535"/>
          </a:xfrm>
          <a:prstGeom prst="roundRect">
            <a:avLst/>
          </a:prstGeom>
          <a:solidFill>
            <a:srgbClr val="E1F4FF"/>
          </a:solidFill>
          <a:ln>
            <a:solidFill>
              <a:srgbClr val="00214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300" b="1" dirty="0" err="1">
                <a:solidFill>
                  <a:prstClr val="black"/>
                </a:solidFill>
                <a:latin typeface="Arial" panose="020B0604020202020204" pitchFamily="34" charset="0"/>
                <a:cs typeface="Arial" panose="020B0604020202020204" pitchFamily="34" charset="0"/>
              </a:rPr>
              <a:t>Gestión</a:t>
            </a:r>
            <a:r>
              <a:rPr lang="en-US" sz="1300" b="1" dirty="0">
                <a:solidFill>
                  <a:prstClr val="black"/>
                </a:solidFill>
                <a:latin typeface="Arial" panose="020B0604020202020204" pitchFamily="34" charset="0"/>
                <a:cs typeface="Arial" panose="020B0604020202020204" pitchFamily="34" charset="0"/>
              </a:rPr>
              <a:t> de </a:t>
            </a:r>
            <a:r>
              <a:rPr lang="en-US" sz="1300" b="1" dirty="0" err="1">
                <a:solidFill>
                  <a:prstClr val="black"/>
                </a:solidFill>
                <a:latin typeface="Arial" panose="020B0604020202020204" pitchFamily="34" charset="0"/>
                <a:cs typeface="Arial" panose="020B0604020202020204" pitchFamily="34" charset="0"/>
              </a:rPr>
              <a:t>riesgos</a:t>
            </a:r>
            <a:r>
              <a:rPr lang="en-US" sz="1300" b="1" dirty="0">
                <a:solidFill>
                  <a:prstClr val="black"/>
                </a:solidFill>
                <a:latin typeface="Arial" panose="020B0604020202020204" pitchFamily="34" charset="0"/>
                <a:cs typeface="Arial" panose="020B0604020202020204" pitchFamily="34" charset="0"/>
              </a:rPr>
              <a:t> </a:t>
            </a:r>
            <a:r>
              <a:rPr lang="en-US" sz="1300" b="1" dirty="0" err="1">
                <a:solidFill>
                  <a:prstClr val="black"/>
                </a:solidFill>
                <a:latin typeface="Arial" panose="020B0604020202020204" pitchFamily="34" charset="0"/>
                <a:cs typeface="Arial" panose="020B0604020202020204" pitchFamily="34" charset="0"/>
              </a:rPr>
              <a:t>corporativos</a:t>
            </a:r>
            <a:r>
              <a:rPr lang="en-US" sz="1300" b="1" dirty="0">
                <a:solidFill>
                  <a:prstClr val="black"/>
                </a:solidFill>
                <a:latin typeface="Arial" panose="020B0604020202020204" pitchFamily="34" charset="0"/>
                <a:cs typeface="Arial" panose="020B0604020202020204" pitchFamily="34" charset="0"/>
              </a:rPr>
              <a:t> (ERM)</a:t>
            </a:r>
          </a:p>
          <a:p>
            <a:pPr lvl="0" algn="ctr"/>
            <a:endParaRPr lang="en-US" sz="1300" b="1" dirty="0">
              <a:solidFill>
                <a:prstClr val="black"/>
              </a:solidFill>
              <a:latin typeface="Arial" panose="020B0604020202020204" pitchFamily="34" charset="0"/>
              <a:cs typeface="Arial" panose="020B0604020202020204" pitchFamily="34" charset="0"/>
            </a:endParaRPr>
          </a:p>
          <a:p>
            <a:pPr lvl="0" algn="ctr"/>
            <a:r>
              <a:rPr lang="en-US" sz="1300" b="1" dirty="0">
                <a:solidFill>
                  <a:prstClr val="black"/>
                </a:solidFill>
                <a:latin typeface="Arial" panose="020B0604020202020204" pitchFamily="34" charset="0"/>
                <a:cs typeface="Arial" panose="020B0604020202020204" pitchFamily="34" charset="0"/>
              </a:rPr>
              <a:t>(+1/-4)</a:t>
            </a:r>
          </a:p>
        </p:txBody>
      </p:sp>
      <p:sp>
        <p:nvSpPr>
          <p:cNvPr id="13" name="Rounded Rectangle 45">
            <a:extLst>
              <a:ext uri="{FF2B5EF4-FFF2-40B4-BE49-F238E27FC236}">
                <a16:creationId xmlns:a16="http://schemas.microsoft.com/office/drawing/2014/main" id="{05B5557C-C632-9F3B-768D-162815EDAAE6}"/>
              </a:ext>
            </a:extLst>
          </p:cNvPr>
          <p:cNvSpPr/>
          <p:nvPr/>
        </p:nvSpPr>
        <p:spPr>
          <a:xfrm>
            <a:off x="6981991" y="4073859"/>
            <a:ext cx="1306343" cy="1317535"/>
          </a:xfrm>
          <a:prstGeom prst="roundRect">
            <a:avLst/>
          </a:prstGeom>
          <a:solidFill>
            <a:srgbClr val="E1F4FF"/>
          </a:solidFill>
          <a:ln>
            <a:solidFill>
              <a:srgbClr val="00214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a:r>
              <a:rPr lang="en-US" sz="1200" b="1" spc="-30" dirty="0" err="1">
                <a:solidFill>
                  <a:prstClr val="black"/>
                </a:solidFill>
                <a:latin typeface="Arial" panose="020B0604020202020204" pitchFamily="34" charset="0"/>
                <a:cs typeface="Arial" panose="020B0604020202020204" pitchFamily="34" charset="0"/>
              </a:rPr>
              <a:t>Ajuste</a:t>
            </a:r>
            <a:r>
              <a:rPr lang="en-US" sz="1200" b="1" spc="-30" dirty="0">
                <a:solidFill>
                  <a:prstClr val="black"/>
                </a:solidFill>
                <a:latin typeface="Arial" panose="020B0604020202020204" pitchFamily="34" charset="0"/>
                <a:cs typeface="Arial" panose="020B0604020202020204" pitchFamily="34" charset="0"/>
              </a:rPr>
              <a:t> </a:t>
            </a:r>
            <a:r>
              <a:rPr lang="en-US" sz="1200" b="1" spc="-30" dirty="0" err="1">
                <a:solidFill>
                  <a:prstClr val="black"/>
                </a:solidFill>
                <a:latin typeface="Arial" panose="020B0604020202020204" pitchFamily="34" charset="0"/>
                <a:cs typeface="Arial" panose="020B0604020202020204" pitchFamily="34" charset="0"/>
              </a:rPr>
              <a:t>comprehensivo</a:t>
            </a:r>
            <a:endParaRPr lang="en-US" sz="1200" b="1" dirty="0">
              <a:solidFill>
                <a:prstClr val="black"/>
              </a:solidFill>
              <a:latin typeface="Arial" panose="020B0604020202020204" pitchFamily="34" charset="0"/>
              <a:cs typeface="Arial" panose="020B0604020202020204" pitchFamily="34" charset="0"/>
            </a:endParaRPr>
          </a:p>
          <a:p>
            <a:pPr lvl="0" algn="ctr"/>
            <a:endParaRPr lang="en-US" sz="1300" b="1" dirty="0">
              <a:solidFill>
                <a:prstClr val="black"/>
              </a:solidFill>
              <a:latin typeface="Arial" panose="020B0604020202020204" pitchFamily="34" charset="0"/>
              <a:cs typeface="Arial" panose="020B0604020202020204" pitchFamily="34" charset="0"/>
            </a:endParaRPr>
          </a:p>
          <a:p>
            <a:pPr lvl="0" algn="ctr"/>
            <a:r>
              <a:rPr lang="en-US" sz="1300" b="1" dirty="0">
                <a:solidFill>
                  <a:prstClr val="black"/>
                </a:solidFill>
                <a:latin typeface="Arial" panose="020B0604020202020204" pitchFamily="34" charset="0"/>
                <a:cs typeface="Arial" panose="020B0604020202020204" pitchFamily="34" charset="0"/>
              </a:rPr>
              <a:t>(+1/-1)</a:t>
            </a:r>
          </a:p>
        </p:txBody>
      </p:sp>
      <p:sp>
        <p:nvSpPr>
          <p:cNvPr id="14" name="Rounded Rectangle 46">
            <a:extLst>
              <a:ext uri="{FF2B5EF4-FFF2-40B4-BE49-F238E27FC236}">
                <a16:creationId xmlns:a16="http://schemas.microsoft.com/office/drawing/2014/main" id="{BEC3B782-99D2-7CD2-D56C-1A0237D92700}"/>
              </a:ext>
            </a:extLst>
          </p:cNvPr>
          <p:cNvSpPr/>
          <p:nvPr/>
        </p:nvSpPr>
        <p:spPr>
          <a:xfrm>
            <a:off x="8480812" y="4073859"/>
            <a:ext cx="1306343" cy="1317535"/>
          </a:xfrm>
          <a:prstGeom prst="roundRect">
            <a:avLst/>
          </a:prstGeom>
          <a:solidFill>
            <a:srgbClr val="E1F4FF"/>
          </a:solidFill>
          <a:ln>
            <a:solidFill>
              <a:srgbClr val="00214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00" b="1" dirty="0" err="1">
                <a:solidFill>
                  <a:prstClr val="black"/>
                </a:solidFill>
                <a:latin typeface="Arial" panose="020B0604020202020204" pitchFamily="34" charset="0"/>
                <a:cs typeface="Arial" panose="020B0604020202020204" pitchFamily="34" charset="0"/>
              </a:rPr>
              <a:t>Aumento</a:t>
            </a:r>
            <a:r>
              <a:rPr lang="en-US" sz="1300" b="1" dirty="0">
                <a:solidFill>
                  <a:prstClr val="black"/>
                </a:solidFill>
                <a:latin typeface="Arial" panose="020B0604020202020204" pitchFamily="34" charset="0"/>
                <a:cs typeface="Arial" panose="020B0604020202020204" pitchFamily="34" charset="0"/>
              </a:rPr>
              <a:t> / Baja de la </a:t>
            </a:r>
            <a:r>
              <a:rPr lang="en-US" sz="1300" b="1" dirty="0" err="1">
                <a:solidFill>
                  <a:prstClr val="black"/>
                </a:solidFill>
                <a:latin typeface="Arial" panose="020B0604020202020204" pitchFamily="34" charset="0"/>
                <a:cs typeface="Arial" panose="020B0604020202020204" pitchFamily="34" charset="0"/>
              </a:rPr>
              <a:t>calificación</a:t>
            </a:r>
            <a:endParaRPr lang="en-US" sz="1300" b="1" dirty="0">
              <a:solidFill>
                <a:prstClr val="black"/>
              </a:solidFill>
              <a:latin typeface="Arial" panose="020B0604020202020204" pitchFamily="34" charset="0"/>
              <a:cs typeface="Arial" panose="020B0604020202020204" pitchFamily="34" charset="0"/>
            </a:endParaRPr>
          </a:p>
        </p:txBody>
      </p:sp>
      <p:sp>
        <p:nvSpPr>
          <p:cNvPr id="15" name="Rounded Rectangle 47">
            <a:extLst>
              <a:ext uri="{FF2B5EF4-FFF2-40B4-BE49-F238E27FC236}">
                <a16:creationId xmlns:a16="http://schemas.microsoft.com/office/drawing/2014/main" id="{7EEEACEF-8CB8-8C1E-88A4-5A9E4E089006}"/>
              </a:ext>
            </a:extLst>
          </p:cNvPr>
          <p:cNvSpPr/>
          <p:nvPr/>
        </p:nvSpPr>
        <p:spPr>
          <a:xfrm>
            <a:off x="10170773" y="4073859"/>
            <a:ext cx="1306343" cy="1317535"/>
          </a:xfrm>
          <a:prstGeom prst="roundRect">
            <a:avLst/>
          </a:prstGeom>
          <a:solidFill>
            <a:srgbClr val="0014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err="1">
                <a:solidFill>
                  <a:schemeClr val="bg1"/>
                </a:solidFill>
                <a:latin typeface="Arial" panose="020B0604020202020204" pitchFamily="34" charset="0"/>
                <a:cs typeface="Arial" panose="020B0604020202020204" pitchFamily="34" charset="0"/>
              </a:rPr>
              <a:t>Calificación</a:t>
            </a:r>
            <a:r>
              <a:rPr lang="en-US" sz="1300" b="1" dirty="0">
                <a:solidFill>
                  <a:schemeClr val="bg1"/>
                </a:solidFill>
                <a:latin typeface="Arial" panose="020B0604020202020204" pitchFamily="34" charset="0"/>
                <a:cs typeface="Arial" panose="020B0604020202020204" pitchFamily="34" charset="0"/>
              </a:rPr>
              <a:t> </a:t>
            </a:r>
            <a:r>
              <a:rPr lang="en-US" sz="1300" b="1" dirty="0" err="1">
                <a:solidFill>
                  <a:schemeClr val="bg1"/>
                </a:solidFill>
                <a:latin typeface="Arial" panose="020B0604020202020204" pitchFamily="34" charset="0"/>
                <a:cs typeface="Arial" panose="020B0604020202020204" pitchFamily="34" charset="0"/>
              </a:rPr>
              <a:t>crediticia</a:t>
            </a:r>
            <a:r>
              <a:rPr lang="en-US" sz="1300" b="1" dirty="0">
                <a:solidFill>
                  <a:schemeClr val="bg1"/>
                </a:solidFill>
                <a:latin typeface="Arial" panose="020B0604020202020204" pitchFamily="34" charset="0"/>
                <a:cs typeface="Arial" panose="020B0604020202020204" pitchFamily="34" charset="0"/>
              </a:rPr>
              <a:t> del </a:t>
            </a:r>
            <a:r>
              <a:rPr lang="en-US" sz="1300" b="1" dirty="0" err="1">
                <a:solidFill>
                  <a:schemeClr val="bg1"/>
                </a:solidFill>
                <a:latin typeface="Arial" panose="020B0604020202020204" pitchFamily="34" charset="0"/>
                <a:cs typeface="Arial" panose="020B0604020202020204" pitchFamily="34" charset="0"/>
              </a:rPr>
              <a:t>emisor</a:t>
            </a:r>
            <a:r>
              <a:rPr lang="en-US" sz="1300" b="1" dirty="0">
                <a:solidFill>
                  <a:schemeClr val="bg1"/>
                </a:solidFill>
                <a:latin typeface="Arial" panose="020B0604020202020204" pitchFamily="34" charset="0"/>
                <a:cs typeface="Arial" panose="020B0604020202020204" pitchFamily="34" charset="0"/>
              </a:rPr>
              <a:t> (ICR)</a:t>
            </a:r>
          </a:p>
        </p:txBody>
      </p:sp>
      <p:sp>
        <p:nvSpPr>
          <p:cNvPr id="16" name="TextBox 15">
            <a:extLst>
              <a:ext uri="{FF2B5EF4-FFF2-40B4-BE49-F238E27FC236}">
                <a16:creationId xmlns:a16="http://schemas.microsoft.com/office/drawing/2014/main" id="{EEDD0DCF-4F37-69C7-8160-596F04F0D6A8}"/>
              </a:ext>
            </a:extLst>
          </p:cNvPr>
          <p:cNvSpPr txBox="1"/>
          <p:nvPr/>
        </p:nvSpPr>
        <p:spPr>
          <a:xfrm>
            <a:off x="1859933" y="3675356"/>
            <a:ext cx="1909075" cy="307777"/>
          </a:xfrm>
          <a:prstGeom prst="rect">
            <a:avLst/>
          </a:prstGeom>
          <a:noFill/>
          <a:effectLst/>
        </p:spPr>
        <p:txBody>
          <a:bodyPr wrap="square" rtlCol="0">
            <a:spAutoFit/>
          </a:bodyPr>
          <a:lstStyle/>
          <a:p>
            <a:pPr algn="ctr"/>
            <a:r>
              <a:rPr lang="en-US" sz="1400" b="1" dirty="0" err="1">
                <a:latin typeface="Arial" panose="020B0604020202020204" pitchFamily="34" charset="0"/>
                <a:cs typeface="Arial" panose="020B0604020202020204" pitchFamily="34" charset="0"/>
              </a:rPr>
              <a:t>Riesgo</a:t>
            </a:r>
            <a:r>
              <a:rPr lang="en-US" sz="1400" b="1" dirty="0">
                <a:latin typeface="Arial" panose="020B0604020202020204" pitchFamily="34" charset="0"/>
                <a:cs typeface="Arial" panose="020B0604020202020204" pitchFamily="34" charset="0"/>
              </a:rPr>
              <a:t> País</a:t>
            </a:r>
          </a:p>
        </p:txBody>
      </p:sp>
      <p:sp>
        <p:nvSpPr>
          <p:cNvPr id="17" name="Right Brace 16">
            <a:extLst>
              <a:ext uri="{FF2B5EF4-FFF2-40B4-BE49-F238E27FC236}">
                <a16:creationId xmlns:a16="http://schemas.microsoft.com/office/drawing/2014/main" id="{04918347-9255-60D1-CB6F-329B6F4222CE}"/>
              </a:ext>
            </a:extLst>
          </p:cNvPr>
          <p:cNvSpPr/>
          <p:nvPr/>
        </p:nvSpPr>
        <p:spPr>
          <a:xfrm rot="16200000">
            <a:off x="5115586" y="2085559"/>
            <a:ext cx="470633" cy="1749395"/>
          </a:xfrm>
          <a:prstGeom prst="rightBrace">
            <a:avLst/>
          </a:prstGeom>
          <a:ln w="28575">
            <a:solidFill>
              <a:srgbClr val="820053"/>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sz="1400" dirty="0">
              <a:ln w="28575">
                <a:solidFill>
                  <a:srgbClr val="820053"/>
                </a:solidFill>
              </a:ln>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1018B077-E145-CE1A-6696-B91916D93D1A}"/>
              </a:ext>
            </a:extLst>
          </p:cNvPr>
          <p:cNvCxnSpPr/>
          <p:nvPr/>
        </p:nvCxnSpPr>
        <p:spPr>
          <a:xfrm>
            <a:off x="6226285" y="3257414"/>
            <a:ext cx="0" cy="610922"/>
          </a:xfrm>
          <a:prstGeom prst="line">
            <a:avLst/>
          </a:prstGeom>
          <a:ln w="28575">
            <a:solidFill>
              <a:srgbClr val="820053"/>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2B9D421-F4DA-E91D-4E96-CBCB12908C63}"/>
              </a:ext>
            </a:extLst>
          </p:cNvPr>
          <p:cNvCxnSpPr/>
          <p:nvPr/>
        </p:nvCxnSpPr>
        <p:spPr>
          <a:xfrm>
            <a:off x="4476204" y="3257414"/>
            <a:ext cx="0" cy="602343"/>
          </a:xfrm>
          <a:prstGeom prst="line">
            <a:avLst/>
          </a:prstGeom>
          <a:ln w="28575">
            <a:solidFill>
              <a:srgbClr val="820053"/>
            </a:solidFill>
            <a:prstDash val="das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C4FBEE5-E37A-B99F-08AF-2C2DAE6CD65E}"/>
              </a:ext>
            </a:extLst>
          </p:cNvPr>
          <p:cNvSpPr txBox="1"/>
          <p:nvPr/>
        </p:nvSpPr>
        <p:spPr>
          <a:xfrm>
            <a:off x="4396364" y="2412097"/>
            <a:ext cx="1909075" cy="307777"/>
          </a:xfrm>
          <a:prstGeom prst="rect">
            <a:avLst/>
          </a:prstGeom>
          <a:noFill/>
        </p:spPr>
        <p:txBody>
          <a:bodyPr wrap="square" rtlCol="0">
            <a:spAutoFit/>
          </a:bodyPr>
          <a:lstStyle/>
          <a:p>
            <a:pPr algn="ctr"/>
            <a:r>
              <a:rPr lang="es-MX" sz="1400" b="1" dirty="0">
                <a:latin typeface="Arial" panose="020B0604020202020204" pitchFamily="34" charset="0"/>
                <a:cs typeface="Arial" panose="020B0604020202020204" pitchFamily="34" charset="0"/>
              </a:rPr>
              <a:t>Máximo + 2</a:t>
            </a:r>
          </a:p>
        </p:txBody>
      </p:sp>
    </p:spTree>
    <p:extLst>
      <p:ext uri="{BB962C8B-B14F-4D97-AF65-F5344CB8AC3E}">
        <p14:creationId xmlns:p14="http://schemas.microsoft.com/office/powerpoint/2010/main" val="187087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p:bldP spid="17"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28CB5-7EAF-20D7-576A-3E493D54BA12}"/>
              </a:ext>
            </a:extLst>
          </p:cNvPr>
          <p:cNvSpPr>
            <a:spLocks noGrp="1"/>
          </p:cNvSpPr>
          <p:nvPr>
            <p:ph type="title"/>
          </p:nvPr>
        </p:nvSpPr>
        <p:spPr/>
        <p:txBody>
          <a:bodyPr/>
          <a:lstStyle/>
          <a:p>
            <a:r>
              <a:rPr lang="en-US" dirty="0"/>
              <a:t>BCRM – </a:t>
            </a:r>
            <a:r>
              <a:rPr lang="en-US" dirty="0" err="1"/>
              <a:t>Perfil</a:t>
            </a:r>
            <a:r>
              <a:rPr lang="en-US" dirty="0"/>
              <a:t> de </a:t>
            </a:r>
            <a:r>
              <a:rPr lang="en-US" dirty="0" err="1"/>
              <a:t>Negocio</a:t>
            </a:r>
            <a:endParaRPr lang="en-US" dirty="0"/>
          </a:p>
        </p:txBody>
      </p:sp>
      <p:sp>
        <p:nvSpPr>
          <p:cNvPr id="3" name="Slide Number Placeholder 2">
            <a:extLst>
              <a:ext uri="{FF2B5EF4-FFF2-40B4-BE49-F238E27FC236}">
                <a16:creationId xmlns:a16="http://schemas.microsoft.com/office/drawing/2014/main" id="{82205701-74E4-6297-3A3F-5C3EF203366F}"/>
              </a:ext>
            </a:extLst>
          </p:cNvPr>
          <p:cNvSpPr>
            <a:spLocks noGrp="1"/>
          </p:cNvSpPr>
          <p:nvPr>
            <p:ph type="sldNum" sz="quarter" idx="4"/>
          </p:nvPr>
        </p:nvSpPr>
        <p:spPr/>
        <p:txBody>
          <a:bodyPr/>
          <a:lstStyle/>
          <a:p>
            <a:fld id="{48F63A3B-78C7-47BE-AE5E-E10140E04643}" type="slidenum">
              <a:rPr lang="en-US" smtClean="0"/>
              <a:pPr/>
              <a:t>5</a:t>
            </a:fld>
            <a:endParaRPr lang="en-US" dirty="0"/>
          </a:p>
        </p:txBody>
      </p:sp>
      <p:sp>
        <p:nvSpPr>
          <p:cNvPr id="6" name="Rounded Rectangle 39">
            <a:extLst>
              <a:ext uri="{FF2B5EF4-FFF2-40B4-BE49-F238E27FC236}">
                <a16:creationId xmlns:a16="http://schemas.microsoft.com/office/drawing/2014/main" id="{59107E31-C37E-D8BC-5608-630DAF364C7D}"/>
              </a:ext>
            </a:extLst>
          </p:cNvPr>
          <p:cNvSpPr/>
          <p:nvPr/>
        </p:nvSpPr>
        <p:spPr>
          <a:xfrm>
            <a:off x="877840" y="1215980"/>
            <a:ext cx="4594555" cy="2002164"/>
          </a:xfrm>
          <a:prstGeom prst="round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Arial" panose="020B0604020202020204" pitchFamily="34" charset="0"/>
                <a:cs typeface="Arial" panose="020B0604020202020204" pitchFamily="34" charset="0"/>
              </a:rPr>
              <a:t>Balance </a:t>
            </a:r>
            <a:br>
              <a:rPr lang="en-US" sz="1300" b="1" dirty="0">
                <a:solidFill>
                  <a:schemeClr val="tx1"/>
                </a:solidFill>
                <a:latin typeface="Arial" panose="020B0604020202020204" pitchFamily="34" charset="0"/>
                <a:cs typeface="Arial" panose="020B0604020202020204" pitchFamily="34" charset="0"/>
              </a:rPr>
            </a:br>
            <a:r>
              <a:rPr lang="en-US" sz="1300" b="1" dirty="0">
                <a:solidFill>
                  <a:schemeClr val="tx1"/>
                </a:solidFill>
                <a:latin typeface="Arial" panose="020B0604020202020204" pitchFamily="34" charset="0"/>
                <a:cs typeface="Arial" panose="020B0604020202020204" pitchFamily="34" charset="0"/>
              </a:rPr>
              <a:t>Sheet Strength</a:t>
            </a:r>
          </a:p>
          <a:p>
            <a:pPr algn="ctr"/>
            <a:endParaRPr lang="en-US" sz="1300" b="1" dirty="0">
              <a:solidFill>
                <a:schemeClr val="tx1"/>
              </a:solidFill>
              <a:latin typeface="Arial" panose="020B0604020202020204" pitchFamily="34" charset="0"/>
              <a:cs typeface="Arial" panose="020B0604020202020204" pitchFamily="34" charset="0"/>
            </a:endParaRPr>
          </a:p>
          <a:p>
            <a:pPr algn="ctr"/>
            <a:r>
              <a:rPr lang="en-US" sz="1300" b="1" dirty="0">
                <a:solidFill>
                  <a:schemeClr val="tx1"/>
                </a:solidFill>
                <a:latin typeface="Arial" panose="020B0604020202020204" pitchFamily="34" charset="0"/>
                <a:cs typeface="Arial" panose="020B0604020202020204" pitchFamily="34" charset="0"/>
              </a:rPr>
              <a:t>Baseline</a:t>
            </a:r>
          </a:p>
        </p:txBody>
      </p:sp>
      <p:sp>
        <p:nvSpPr>
          <p:cNvPr id="7" name="Right Arrow 40">
            <a:extLst>
              <a:ext uri="{FF2B5EF4-FFF2-40B4-BE49-F238E27FC236}">
                <a16:creationId xmlns:a16="http://schemas.microsoft.com/office/drawing/2014/main" id="{2BFA89A9-9C3E-E383-A325-42C44BADF7A8}"/>
              </a:ext>
            </a:extLst>
          </p:cNvPr>
          <p:cNvSpPr/>
          <p:nvPr/>
        </p:nvSpPr>
        <p:spPr>
          <a:xfrm>
            <a:off x="2430709" y="2451435"/>
            <a:ext cx="7772597" cy="222945"/>
          </a:xfrm>
          <a:prstGeom prst="rightArrow">
            <a:avLst/>
          </a:prstGeom>
          <a:solidFill>
            <a:srgbClr val="82005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Arial" panose="020B0604020202020204" pitchFamily="34" charset="0"/>
              <a:cs typeface="Arial" panose="020B0604020202020204" pitchFamily="34" charset="0"/>
            </a:endParaRPr>
          </a:p>
        </p:txBody>
      </p:sp>
      <p:sp>
        <p:nvSpPr>
          <p:cNvPr id="8" name="Rounded Rectangle 41">
            <a:extLst>
              <a:ext uri="{FF2B5EF4-FFF2-40B4-BE49-F238E27FC236}">
                <a16:creationId xmlns:a16="http://schemas.microsoft.com/office/drawing/2014/main" id="{939AF431-AAB8-36BF-B2C8-E2B3D227D70A}"/>
              </a:ext>
            </a:extLst>
          </p:cNvPr>
          <p:cNvSpPr/>
          <p:nvPr/>
        </p:nvSpPr>
        <p:spPr>
          <a:xfrm>
            <a:off x="1086266" y="1786569"/>
            <a:ext cx="1306343" cy="1317535"/>
          </a:xfrm>
          <a:prstGeom prst="round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300" b="1" dirty="0">
                <a:solidFill>
                  <a:schemeClr val="tx1"/>
                </a:solidFill>
                <a:latin typeface="Arial" panose="020B0604020202020204" pitchFamily="34" charset="0"/>
                <a:cs typeface="Arial" panose="020B0604020202020204" pitchFamily="34" charset="0"/>
              </a:rPr>
              <a:t>Fortaleza</a:t>
            </a:r>
          </a:p>
          <a:p>
            <a:pPr algn="ctr"/>
            <a:r>
              <a:rPr lang="en-US" sz="1300" b="1" dirty="0">
                <a:solidFill>
                  <a:schemeClr val="tx1"/>
                </a:solidFill>
                <a:latin typeface="Arial" panose="020B0604020202020204" pitchFamily="34" charset="0"/>
                <a:cs typeface="Arial" panose="020B0604020202020204" pitchFamily="34" charset="0"/>
              </a:rPr>
              <a:t>Del</a:t>
            </a:r>
          </a:p>
          <a:p>
            <a:pPr algn="ctr"/>
            <a:r>
              <a:rPr lang="en-US" sz="1300" b="1" dirty="0">
                <a:solidFill>
                  <a:schemeClr val="tx1"/>
                </a:solidFill>
                <a:latin typeface="Arial" panose="020B0604020202020204" pitchFamily="34" charset="0"/>
                <a:cs typeface="Arial" panose="020B0604020202020204" pitchFamily="34" charset="0"/>
              </a:rPr>
              <a:t>Balance</a:t>
            </a:r>
          </a:p>
          <a:p>
            <a:pPr algn="ctr"/>
            <a:endParaRPr lang="en-US" sz="1300" b="1" dirty="0">
              <a:solidFill>
                <a:schemeClr val="tx1"/>
              </a:solidFill>
              <a:latin typeface="Arial" panose="020B0604020202020204" pitchFamily="34" charset="0"/>
              <a:cs typeface="Arial" panose="020B0604020202020204" pitchFamily="34" charset="0"/>
            </a:endParaRPr>
          </a:p>
          <a:p>
            <a:pPr algn="ctr"/>
            <a:r>
              <a:rPr lang="en-US" sz="1300" b="1" dirty="0">
                <a:solidFill>
                  <a:schemeClr val="tx1"/>
                </a:solidFill>
                <a:latin typeface="Arial" panose="020B0604020202020204" pitchFamily="34" charset="0"/>
                <a:cs typeface="Arial" panose="020B0604020202020204" pitchFamily="34" charset="0"/>
              </a:rPr>
              <a:t>Punto de </a:t>
            </a:r>
            <a:r>
              <a:rPr lang="en-US" sz="1300" b="1" dirty="0" err="1">
                <a:solidFill>
                  <a:schemeClr val="tx1"/>
                </a:solidFill>
                <a:latin typeface="Arial" panose="020B0604020202020204" pitchFamily="34" charset="0"/>
                <a:cs typeface="Arial" panose="020B0604020202020204" pitchFamily="34" charset="0"/>
              </a:rPr>
              <a:t>partida</a:t>
            </a:r>
            <a:endParaRPr lang="en-US" sz="1300" b="1" dirty="0">
              <a:solidFill>
                <a:schemeClr val="tx1"/>
              </a:solidFill>
              <a:latin typeface="Arial" panose="020B0604020202020204" pitchFamily="34" charset="0"/>
              <a:cs typeface="Arial" panose="020B0604020202020204" pitchFamily="34" charset="0"/>
            </a:endParaRPr>
          </a:p>
        </p:txBody>
      </p:sp>
      <p:sp>
        <p:nvSpPr>
          <p:cNvPr id="9" name="Rounded Rectangle 42">
            <a:extLst>
              <a:ext uri="{FF2B5EF4-FFF2-40B4-BE49-F238E27FC236}">
                <a16:creationId xmlns:a16="http://schemas.microsoft.com/office/drawing/2014/main" id="{97B5C451-2D9B-CB71-C337-6CAFB579D04B}"/>
              </a:ext>
            </a:extLst>
          </p:cNvPr>
          <p:cNvSpPr/>
          <p:nvPr/>
        </p:nvSpPr>
        <p:spPr>
          <a:xfrm>
            <a:off x="2585088" y="1786569"/>
            <a:ext cx="1306343" cy="1317535"/>
          </a:xfrm>
          <a:prstGeom prst="round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lIns="0" tIns="0" rIns="0" bIns="0" rtlCol="0" anchor="ctr"/>
          <a:lstStyle/>
          <a:p>
            <a:pPr algn="ctr"/>
            <a:r>
              <a:rPr lang="en-US" sz="1300" b="1" dirty="0" err="1">
                <a:solidFill>
                  <a:schemeClr val="tx1"/>
                </a:solidFill>
                <a:latin typeface="Arial" panose="020B0604020202020204" pitchFamily="34" charset="0"/>
                <a:cs typeface="Arial" panose="020B0604020202020204" pitchFamily="34" charset="0"/>
              </a:rPr>
              <a:t>Desempeño</a:t>
            </a:r>
            <a:endParaRPr lang="en-US" sz="1300" b="1" dirty="0">
              <a:solidFill>
                <a:schemeClr val="tx1"/>
              </a:solidFill>
              <a:latin typeface="Arial" panose="020B0604020202020204" pitchFamily="34" charset="0"/>
              <a:cs typeface="Arial" panose="020B0604020202020204" pitchFamily="34" charset="0"/>
            </a:endParaRPr>
          </a:p>
          <a:p>
            <a:pPr algn="ctr"/>
            <a:r>
              <a:rPr lang="en-US" sz="1300" b="1" dirty="0" err="1">
                <a:solidFill>
                  <a:schemeClr val="tx1"/>
                </a:solidFill>
                <a:latin typeface="Arial" panose="020B0604020202020204" pitchFamily="34" charset="0"/>
                <a:cs typeface="Arial" panose="020B0604020202020204" pitchFamily="34" charset="0"/>
              </a:rPr>
              <a:t>Operativo</a:t>
            </a:r>
            <a:endParaRPr lang="en-US" sz="1300" b="1" dirty="0">
              <a:solidFill>
                <a:schemeClr val="tx1"/>
              </a:solidFill>
              <a:latin typeface="Arial" panose="020B0604020202020204" pitchFamily="34" charset="0"/>
              <a:cs typeface="Arial" panose="020B0604020202020204" pitchFamily="34" charset="0"/>
            </a:endParaRPr>
          </a:p>
          <a:p>
            <a:pPr algn="ctr"/>
            <a:endParaRPr lang="en-US" sz="1300" b="1" dirty="0">
              <a:solidFill>
                <a:schemeClr val="tx1"/>
              </a:solidFill>
              <a:latin typeface="Arial" panose="020B0604020202020204" pitchFamily="34" charset="0"/>
              <a:cs typeface="Arial" panose="020B0604020202020204" pitchFamily="34" charset="0"/>
            </a:endParaRPr>
          </a:p>
          <a:p>
            <a:pPr algn="ctr"/>
            <a:r>
              <a:rPr lang="en-US" sz="1300" b="1" dirty="0">
                <a:solidFill>
                  <a:schemeClr val="tx1"/>
                </a:solidFill>
                <a:latin typeface="Arial" panose="020B0604020202020204" pitchFamily="34" charset="0"/>
                <a:cs typeface="Arial" panose="020B0604020202020204" pitchFamily="34" charset="0"/>
              </a:rPr>
              <a:t>(+2/-3)</a:t>
            </a:r>
          </a:p>
        </p:txBody>
      </p:sp>
      <p:sp>
        <p:nvSpPr>
          <p:cNvPr id="10" name="Rounded Rectangle 43">
            <a:extLst>
              <a:ext uri="{FF2B5EF4-FFF2-40B4-BE49-F238E27FC236}">
                <a16:creationId xmlns:a16="http://schemas.microsoft.com/office/drawing/2014/main" id="{3F8BB66D-0495-CB45-1356-46B30FD89F4C}"/>
              </a:ext>
            </a:extLst>
          </p:cNvPr>
          <p:cNvSpPr/>
          <p:nvPr/>
        </p:nvSpPr>
        <p:spPr>
          <a:xfrm>
            <a:off x="4083910" y="1786569"/>
            <a:ext cx="1306343" cy="1317535"/>
          </a:xfrm>
          <a:prstGeom prst="roundRect">
            <a:avLst/>
          </a:prstGeom>
          <a:solidFill>
            <a:srgbClr val="E1F4FF"/>
          </a:solidFill>
          <a:ln>
            <a:solidFill>
              <a:srgbClr val="00214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300" b="1" dirty="0" err="1">
                <a:solidFill>
                  <a:prstClr val="black"/>
                </a:solidFill>
                <a:latin typeface="Arial" panose="020B0604020202020204" pitchFamily="34" charset="0"/>
                <a:cs typeface="Arial" panose="020B0604020202020204" pitchFamily="34" charset="0"/>
              </a:rPr>
              <a:t>Perfil</a:t>
            </a:r>
            <a:r>
              <a:rPr lang="en-US" sz="1300" b="1" dirty="0">
                <a:solidFill>
                  <a:prstClr val="black"/>
                </a:solidFill>
                <a:latin typeface="Arial" panose="020B0604020202020204" pitchFamily="34" charset="0"/>
                <a:cs typeface="Arial" panose="020B0604020202020204" pitchFamily="34" charset="0"/>
              </a:rPr>
              <a:t> de</a:t>
            </a:r>
          </a:p>
          <a:p>
            <a:pPr lvl="0" algn="ctr"/>
            <a:r>
              <a:rPr lang="en-US" sz="1300" b="1" dirty="0" err="1">
                <a:solidFill>
                  <a:prstClr val="black"/>
                </a:solidFill>
                <a:latin typeface="Arial" panose="020B0604020202020204" pitchFamily="34" charset="0"/>
                <a:cs typeface="Arial" panose="020B0604020202020204" pitchFamily="34" charset="0"/>
              </a:rPr>
              <a:t>Negocio</a:t>
            </a:r>
            <a:endParaRPr lang="en-US" sz="1300" b="1" dirty="0">
              <a:solidFill>
                <a:prstClr val="black"/>
              </a:solidFill>
              <a:latin typeface="Arial" panose="020B0604020202020204" pitchFamily="34" charset="0"/>
              <a:cs typeface="Arial" panose="020B0604020202020204" pitchFamily="34" charset="0"/>
            </a:endParaRPr>
          </a:p>
          <a:p>
            <a:pPr lvl="0" algn="ctr"/>
            <a:endParaRPr lang="en-US" sz="1300" b="1" dirty="0">
              <a:solidFill>
                <a:prstClr val="black"/>
              </a:solidFill>
              <a:latin typeface="Arial" panose="020B0604020202020204" pitchFamily="34" charset="0"/>
              <a:cs typeface="Arial" panose="020B0604020202020204" pitchFamily="34" charset="0"/>
            </a:endParaRPr>
          </a:p>
          <a:p>
            <a:pPr lvl="0" algn="ctr"/>
            <a:r>
              <a:rPr lang="en-US" sz="1300" b="1" dirty="0">
                <a:solidFill>
                  <a:prstClr val="black"/>
                </a:solidFill>
                <a:latin typeface="Arial" panose="020B0604020202020204" pitchFamily="34" charset="0"/>
                <a:cs typeface="Arial" panose="020B0604020202020204" pitchFamily="34" charset="0"/>
              </a:rPr>
              <a:t>(+2/-2)</a:t>
            </a:r>
          </a:p>
        </p:txBody>
      </p:sp>
      <p:sp>
        <p:nvSpPr>
          <p:cNvPr id="11" name="Rounded Rectangle 44">
            <a:extLst>
              <a:ext uri="{FF2B5EF4-FFF2-40B4-BE49-F238E27FC236}">
                <a16:creationId xmlns:a16="http://schemas.microsoft.com/office/drawing/2014/main" id="{1BB7435E-CA73-DC28-5FDD-EFB2AD3E0E51}"/>
              </a:ext>
            </a:extLst>
          </p:cNvPr>
          <p:cNvSpPr/>
          <p:nvPr/>
        </p:nvSpPr>
        <p:spPr>
          <a:xfrm>
            <a:off x="5742394" y="1786569"/>
            <a:ext cx="1306343" cy="1317535"/>
          </a:xfrm>
          <a:prstGeom prst="round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lIns="0" tIns="0" rIns="0" bIns="0" rtlCol="0" anchor="ctr"/>
          <a:lstStyle/>
          <a:p>
            <a:pPr lvl="0" algn="ctr"/>
            <a:r>
              <a:rPr lang="en-US" sz="1300" b="1" dirty="0" err="1">
                <a:solidFill>
                  <a:prstClr val="black"/>
                </a:solidFill>
                <a:latin typeface="Arial" panose="020B0604020202020204" pitchFamily="34" charset="0"/>
                <a:cs typeface="Arial" panose="020B0604020202020204" pitchFamily="34" charset="0"/>
              </a:rPr>
              <a:t>Gestión</a:t>
            </a:r>
            <a:r>
              <a:rPr lang="en-US" sz="1300" b="1" dirty="0">
                <a:solidFill>
                  <a:prstClr val="black"/>
                </a:solidFill>
                <a:latin typeface="Arial" panose="020B0604020202020204" pitchFamily="34" charset="0"/>
                <a:cs typeface="Arial" panose="020B0604020202020204" pitchFamily="34" charset="0"/>
              </a:rPr>
              <a:t> de </a:t>
            </a:r>
            <a:r>
              <a:rPr lang="en-US" sz="1300" b="1" dirty="0" err="1">
                <a:solidFill>
                  <a:prstClr val="black"/>
                </a:solidFill>
                <a:latin typeface="Arial" panose="020B0604020202020204" pitchFamily="34" charset="0"/>
                <a:cs typeface="Arial" panose="020B0604020202020204" pitchFamily="34" charset="0"/>
              </a:rPr>
              <a:t>riesgos</a:t>
            </a:r>
            <a:r>
              <a:rPr lang="en-US" sz="1300" b="1" dirty="0">
                <a:solidFill>
                  <a:prstClr val="black"/>
                </a:solidFill>
                <a:latin typeface="Arial" panose="020B0604020202020204" pitchFamily="34" charset="0"/>
                <a:cs typeface="Arial" panose="020B0604020202020204" pitchFamily="34" charset="0"/>
              </a:rPr>
              <a:t> </a:t>
            </a:r>
            <a:r>
              <a:rPr lang="en-US" sz="1300" b="1" dirty="0" err="1">
                <a:solidFill>
                  <a:prstClr val="black"/>
                </a:solidFill>
                <a:latin typeface="Arial" panose="020B0604020202020204" pitchFamily="34" charset="0"/>
                <a:cs typeface="Arial" panose="020B0604020202020204" pitchFamily="34" charset="0"/>
              </a:rPr>
              <a:t>corporativos</a:t>
            </a:r>
            <a:r>
              <a:rPr lang="en-US" sz="1300" b="1" dirty="0">
                <a:solidFill>
                  <a:prstClr val="black"/>
                </a:solidFill>
                <a:latin typeface="Arial" panose="020B0604020202020204" pitchFamily="34" charset="0"/>
                <a:cs typeface="Arial" panose="020B0604020202020204" pitchFamily="34" charset="0"/>
              </a:rPr>
              <a:t> (ERM)</a:t>
            </a:r>
          </a:p>
          <a:p>
            <a:pPr lvl="0" algn="ctr"/>
            <a:endParaRPr lang="en-US" sz="1300" b="1" dirty="0">
              <a:solidFill>
                <a:prstClr val="black"/>
              </a:solidFill>
              <a:latin typeface="Arial" panose="020B0604020202020204" pitchFamily="34" charset="0"/>
              <a:cs typeface="Arial" panose="020B0604020202020204" pitchFamily="34" charset="0"/>
            </a:endParaRPr>
          </a:p>
          <a:p>
            <a:pPr lvl="0" algn="ctr"/>
            <a:r>
              <a:rPr lang="en-US" sz="1300" b="1" dirty="0">
                <a:solidFill>
                  <a:prstClr val="black"/>
                </a:solidFill>
                <a:latin typeface="Arial" panose="020B0604020202020204" pitchFamily="34" charset="0"/>
                <a:cs typeface="Arial" panose="020B0604020202020204" pitchFamily="34" charset="0"/>
              </a:rPr>
              <a:t>(+1/-4)</a:t>
            </a:r>
          </a:p>
        </p:txBody>
      </p:sp>
      <p:sp>
        <p:nvSpPr>
          <p:cNvPr id="12" name="Rounded Rectangle 45">
            <a:extLst>
              <a:ext uri="{FF2B5EF4-FFF2-40B4-BE49-F238E27FC236}">
                <a16:creationId xmlns:a16="http://schemas.microsoft.com/office/drawing/2014/main" id="{57FCA698-8E15-050A-E11C-EFB30C07C111}"/>
              </a:ext>
            </a:extLst>
          </p:cNvPr>
          <p:cNvSpPr/>
          <p:nvPr/>
        </p:nvSpPr>
        <p:spPr>
          <a:xfrm>
            <a:off x="7241215" y="1786569"/>
            <a:ext cx="1306343" cy="1317535"/>
          </a:xfrm>
          <a:prstGeom prst="round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lIns="0" tIns="0" rIns="0" bIns="0" rtlCol="0" anchor="ctr"/>
          <a:lstStyle/>
          <a:p>
            <a:pPr lvl="0" algn="ctr"/>
            <a:r>
              <a:rPr lang="en-US" sz="1200" b="1" spc="-30" dirty="0" err="1">
                <a:solidFill>
                  <a:prstClr val="black"/>
                </a:solidFill>
                <a:latin typeface="Arial" panose="020B0604020202020204" pitchFamily="34" charset="0"/>
                <a:cs typeface="Arial" panose="020B0604020202020204" pitchFamily="34" charset="0"/>
              </a:rPr>
              <a:t>Ajuste</a:t>
            </a:r>
            <a:r>
              <a:rPr lang="en-US" sz="1200" b="1" spc="-30" dirty="0">
                <a:solidFill>
                  <a:prstClr val="black"/>
                </a:solidFill>
                <a:latin typeface="Arial" panose="020B0604020202020204" pitchFamily="34" charset="0"/>
                <a:cs typeface="Arial" panose="020B0604020202020204" pitchFamily="34" charset="0"/>
              </a:rPr>
              <a:t> </a:t>
            </a:r>
            <a:r>
              <a:rPr lang="en-US" sz="1200" b="1" spc="-30" dirty="0" err="1">
                <a:solidFill>
                  <a:prstClr val="black"/>
                </a:solidFill>
                <a:latin typeface="Arial" panose="020B0604020202020204" pitchFamily="34" charset="0"/>
                <a:cs typeface="Arial" panose="020B0604020202020204" pitchFamily="34" charset="0"/>
              </a:rPr>
              <a:t>comprehensivo</a:t>
            </a:r>
            <a:endParaRPr lang="en-US" sz="1200" b="1" dirty="0">
              <a:solidFill>
                <a:prstClr val="black"/>
              </a:solidFill>
              <a:latin typeface="Arial" panose="020B0604020202020204" pitchFamily="34" charset="0"/>
              <a:cs typeface="Arial" panose="020B0604020202020204" pitchFamily="34" charset="0"/>
            </a:endParaRPr>
          </a:p>
          <a:p>
            <a:pPr lvl="0" algn="ctr"/>
            <a:endParaRPr lang="en-US" sz="1300" b="1" dirty="0">
              <a:solidFill>
                <a:prstClr val="black"/>
              </a:solidFill>
              <a:latin typeface="Arial" panose="020B0604020202020204" pitchFamily="34" charset="0"/>
              <a:cs typeface="Arial" panose="020B0604020202020204" pitchFamily="34" charset="0"/>
            </a:endParaRPr>
          </a:p>
          <a:p>
            <a:pPr lvl="0" algn="ctr"/>
            <a:r>
              <a:rPr lang="en-US" sz="1300" b="1" dirty="0">
                <a:solidFill>
                  <a:prstClr val="black"/>
                </a:solidFill>
                <a:latin typeface="Arial" panose="020B0604020202020204" pitchFamily="34" charset="0"/>
                <a:cs typeface="Arial" panose="020B0604020202020204" pitchFamily="34" charset="0"/>
              </a:rPr>
              <a:t>(+1/-1)</a:t>
            </a:r>
          </a:p>
        </p:txBody>
      </p:sp>
      <p:sp>
        <p:nvSpPr>
          <p:cNvPr id="13" name="Rounded Rectangle 46">
            <a:extLst>
              <a:ext uri="{FF2B5EF4-FFF2-40B4-BE49-F238E27FC236}">
                <a16:creationId xmlns:a16="http://schemas.microsoft.com/office/drawing/2014/main" id="{CF7E7011-CD94-A656-215A-CF324D4D6B6A}"/>
              </a:ext>
            </a:extLst>
          </p:cNvPr>
          <p:cNvSpPr/>
          <p:nvPr/>
        </p:nvSpPr>
        <p:spPr>
          <a:xfrm>
            <a:off x="8740036" y="1786569"/>
            <a:ext cx="1306343" cy="1317535"/>
          </a:xfrm>
          <a:prstGeom prst="round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lvl="0" algn="ctr"/>
            <a:r>
              <a:rPr lang="en-US" sz="1300" b="1" dirty="0" err="1">
                <a:solidFill>
                  <a:prstClr val="black"/>
                </a:solidFill>
                <a:latin typeface="Arial" panose="020B0604020202020204" pitchFamily="34" charset="0"/>
                <a:cs typeface="Arial" panose="020B0604020202020204" pitchFamily="34" charset="0"/>
              </a:rPr>
              <a:t>Aumento</a:t>
            </a:r>
            <a:r>
              <a:rPr lang="en-US" sz="1300" b="1" dirty="0">
                <a:solidFill>
                  <a:prstClr val="black"/>
                </a:solidFill>
                <a:latin typeface="Arial" panose="020B0604020202020204" pitchFamily="34" charset="0"/>
                <a:cs typeface="Arial" panose="020B0604020202020204" pitchFamily="34" charset="0"/>
              </a:rPr>
              <a:t> / Baja de la </a:t>
            </a:r>
            <a:r>
              <a:rPr lang="en-US" sz="1300" b="1" dirty="0" err="1">
                <a:solidFill>
                  <a:prstClr val="black"/>
                </a:solidFill>
                <a:latin typeface="Arial" panose="020B0604020202020204" pitchFamily="34" charset="0"/>
                <a:cs typeface="Arial" panose="020B0604020202020204" pitchFamily="34" charset="0"/>
              </a:rPr>
              <a:t>calificación</a:t>
            </a:r>
            <a:endParaRPr lang="en-US" sz="1300" b="1" dirty="0">
              <a:solidFill>
                <a:prstClr val="black"/>
              </a:solidFill>
              <a:latin typeface="Arial" panose="020B0604020202020204" pitchFamily="34" charset="0"/>
              <a:cs typeface="Arial" panose="020B0604020202020204" pitchFamily="34" charset="0"/>
            </a:endParaRPr>
          </a:p>
        </p:txBody>
      </p:sp>
      <p:sp>
        <p:nvSpPr>
          <p:cNvPr id="14" name="Rounded Rectangle 47">
            <a:extLst>
              <a:ext uri="{FF2B5EF4-FFF2-40B4-BE49-F238E27FC236}">
                <a16:creationId xmlns:a16="http://schemas.microsoft.com/office/drawing/2014/main" id="{BD21C519-33DE-D108-AEF6-5E86C02D2643}"/>
              </a:ext>
            </a:extLst>
          </p:cNvPr>
          <p:cNvSpPr/>
          <p:nvPr/>
        </p:nvSpPr>
        <p:spPr>
          <a:xfrm>
            <a:off x="10429997" y="1786569"/>
            <a:ext cx="1306343" cy="1317535"/>
          </a:xfrm>
          <a:prstGeom prst="roundRect">
            <a:avLst/>
          </a:prstGeom>
          <a:solidFill>
            <a:srgbClr val="0014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err="1">
                <a:solidFill>
                  <a:schemeClr val="bg1"/>
                </a:solidFill>
                <a:latin typeface="Arial" panose="020B0604020202020204" pitchFamily="34" charset="0"/>
                <a:cs typeface="Arial" panose="020B0604020202020204" pitchFamily="34" charset="0"/>
              </a:rPr>
              <a:t>Calificación</a:t>
            </a:r>
            <a:r>
              <a:rPr lang="en-US" sz="1300" b="1" dirty="0">
                <a:solidFill>
                  <a:schemeClr val="bg1"/>
                </a:solidFill>
                <a:latin typeface="Arial" panose="020B0604020202020204" pitchFamily="34" charset="0"/>
                <a:cs typeface="Arial" panose="020B0604020202020204" pitchFamily="34" charset="0"/>
              </a:rPr>
              <a:t> </a:t>
            </a:r>
            <a:r>
              <a:rPr lang="en-US" sz="1300" b="1" dirty="0" err="1">
                <a:solidFill>
                  <a:schemeClr val="bg1"/>
                </a:solidFill>
                <a:latin typeface="Arial" panose="020B0604020202020204" pitchFamily="34" charset="0"/>
                <a:cs typeface="Arial" panose="020B0604020202020204" pitchFamily="34" charset="0"/>
              </a:rPr>
              <a:t>crediticia</a:t>
            </a:r>
            <a:r>
              <a:rPr lang="en-US" sz="1300" b="1" dirty="0">
                <a:solidFill>
                  <a:schemeClr val="bg1"/>
                </a:solidFill>
                <a:latin typeface="Arial" panose="020B0604020202020204" pitchFamily="34" charset="0"/>
                <a:cs typeface="Arial" panose="020B0604020202020204" pitchFamily="34" charset="0"/>
              </a:rPr>
              <a:t> del </a:t>
            </a:r>
            <a:r>
              <a:rPr lang="en-US" sz="1300" b="1" dirty="0" err="1">
                <a:solidFill>
                  <a:schemeClr val="bg1"/>
                </a:solidFill>
                <a:latin typeface="Arial" panose="020B0604020202020204" pitchFamily="34" charset="0"/>
                <a:cs typeface="Arial" panose="020B0604020202020204" pitchFamily="34" charset="0"/>
              </a:rPr>
              <a:t>emisor</a:t>
            </a:r>
            <a:r>
              <a:rPr lang="en-US" sz="1300" b="1" dirty="0">
                <a:solidFill>
                  <a:schemeClr val="bg1"/>
                </a:solidFill>
                <a:latin typeface="Arial" panose="020B0604020202020204" pitchFamily="34" charset="0"/>
                <a:cs typeface="Arial" panose="020B0604020202020204" pitchFamily="34" charset="0"/>
              </a:rPr>
              <a:t> (ICR)</a:t>
            </a:r>
          </a:p>
        </p:txBody>
      </p:sp>
      <p:sp>
        <p:nvSpPr>
          <p:cNvPr id="15" name="TextBox 14">
            <a:extLst>
              <a:ext uri="{FF2B5EF4-FFF2-40B4-BE49-F238E27FC236}">
                <a16:creationId xmlns:a16="http://schemas.microsoft.com/office/drawing/2014/main" id="{A9C607C7-07DB-A867-10C2-80C392CD2834}"/>
              </a:ext>
            </a:extLst>
          </p:cNvPr>
          <p:cNvSpPr txBox="1"/>
          <p:nvPr/>
        </p:nvSpPr>
        <p:spPr>
          <a:xfrm>
            <a:off x="2119157" y="1388066"/>
            <a:ext cx="1909075" cy="307777"/>
          </a:xfrm>
          <a:prstGeom prst="rect">
            <a:avLst/>
          </a:prstGeom>
          <a:noFill/>
          <a:effectLst/>
        </p:spPr>
        <p:txBody>
          <a:bodyPr wrap="square" rtlCol="0">
            <a:spAutoFit/>
          </a:bodyPr>
          <a:lstStyle/>
          <a:p>
            <a:pPr algn="ctr"/>
            <a:r>
              <a:rPr lang="en-US" sz="1400" b="1" dirty="0" err="1">
                <a:latin typeface="Arial" panose="020B0604020202020204" pitchFamily="34" charset="0"/>
                <a:cs typeface="Arial" panose="020B0604020202020204" pitchFamily="34" charset="0"/>
              </a:rPr>
              <a:t>Riesgo</a:t>
            </a:r>
            <a:r>
              <a:rPr lang="en-US" sz="1400" b="1" dirty="0">
                <a:latin typeface="Arial" panose="020B0604020202020204" pitchFamily="34" charset="0"/>
                <a:cs typeface="Arial" panose="020B0604020202020204" pitchFamily="34" charset="0"/>
              </a:rPr>
              <a:t> País</a:t>
            </a:r>
          </a:p>
        </p:txBody>
      </p:sp>
      <p:graphicFrame>
        <p:nvGraphicFramePr>
          <p:cNvPr id="16" name="Table 4">
            <a:extLst>
              <a:ext uri="{FF2B5EF4-FFF2-40B4-BE49-F238E27FC236}">
                <a16:creationId xmlns:a16="http://schemas.microsoft.com/office/drawing/2014/main" id="{9E968222-A448-D1C2-4437-5D602502C4D3}"/>
              </a:ext>
            </a:extLst>
          </p:cNvPr>
          <p:cNvGraphicFramePr>
            <a:graphicFrameLocks noGrp="1"/>
          </p:cNvGraphicFramePr>
          <p:nvPr>
            <p:extLst>
              <p:ext uri="{D42A27DB-BD31-4B8C-83A1-F6EECF244321}">
                <p14:modId xmlns:p14="http://schemas.microsoft.com/office/powerpoint/2010/main" val="3371489508"/>
              </p:ext>
            </p:extLst>
          </p:nvPr>
        </p:nvGraphicFramePr>
        <p:xfrm>
          <a:off x="1352239" y="3519726"/>
          <a:ext cx="9487522" cy="2221688"/>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743761">
                  <a:extLst>
                    <a:ext uri="{9D8B030D-6E8A-4147-A177-3AD203B41FA5}">
                      <a16:colId xmlns:a16="http://schemas.microsoft.com/office/drawing/2014/main" val="20000"/>
                    </a:ext>
                  </a:extLst>
                </a:gridCol>
                <a:gridCol w="4743761">
                  <a:extLst>
                    <a:ext uri="{9D8B030D-6E8A-4147-A177-3AD203B41FA5}">
                      <a16:colId xmlns:a16="http://schemas.microsoft.com/office/drawing/2014/main" val="20001"/>
                    </a:ext>
                  </a:extLst>
                </a:gridCol>
              </a:tblGrid>
              <a:tr h="400648">
                <a:tc gridSpan="2">
                  <a:txBody>
                    <a:bodyPr/>
                    <a:lstStyle/>
                    <a:p>
                      <a:pPr algn="ctr"/>
                      <a:r>
                        <a:rPr lang="es-MX" sz="1600" noProof="0" dirty="0">
                          <a:solidFill>
                            <a:schemeClr val="bg1"/>
                          </a:solidFill>
                          <a:latin typeface="Arial" panose="020B0604020202020204" pitchFamily="34" charset="0"/>
                          <a:cs typeface="Arial" panose="020B0604020202020204" pitchFamily="34" charset="0"/>
                        </a:rPr>
                        <a:t>Componentes del Perfil de Negocio </a:t>
                      </a:r>
                    </a:p>
                  </a:txBody>
                  <a:tcPr marL="91451" marR="91451" marT="45643" marB="45643"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0146D"/>
                    </a:solidFill>
                  </a:tcPr>
                </a:tc>
                <a:tc hMerge="1">
                  <a:txBody>
                    <a:bodyPr/>
                    <a:lstStyle/>
                    <a:p>
                      <a:endParaRPr lang="en-US" dirty="0"/>
                    </a:p>
                  </a:txBody>
                  <a:tcPr/>
                </a:tc>
                <a:extLst>
                  <a:ext uri="{0D108BD9-81ED-4DB2-BD59-A6C34878D82A}">
                    <a16:rowId xmlns:a16="http://schemas.microsoft.com/office/drawing/2014/main" val="10000"/>
                  </a:ext>
                </a:extLst>
              </a:tr>
              <a:tr h="364208">
                <a:tc>
                  <a:txBody>
                    <a:bodyPr/>
                    <a:lstStyle/>
                    <a:p>
                      <a:pPr marL="342900" indent="-342900" algn="l">
                        <a:buFont typeface="Arial" panose="020B0604020202020204" pitchFamily="34" charset="0"/>
                        <a:buChar char="•"/>
                      </a:pPr>
                      <a:r>
                        <a:rPr lang="es-MX" sz="1500" b="1" noProof="0" dirty="0">
                          <a:latin typeface="Arial" panose="020B0604020202020204" pitchFamily="34" charset="0"/>
                          <a:cs typeface="Arial" panose="020B0604020202020204" pitchFamily="34" charset="0"/>
                        </a:rPr>
                        <a:t>Posición de Mercado</a:t>
                      </a:r>
                    </a:p>
                  </a:txBody>
                  <a:tcPr marL="91451" marR="91451" marT="45643" marB="45643" anchor="ctr">
                    <a:lnR w="12700" cap="flat" cmpd="sng" algn="ctr">
                      <a:solidFill>
                        <a:srgbClr val="E1F4FF"/>
                      </a:solidFill>
                      <a:prstDash val="solid"/>
                      <a:round/>
                      <a:headEnd type="none" w="med" len="med"/>
                      <a:tailEnd type="none" w="med" len="med"/>
                    </a:lnR>
                    <a:lnT w="28575" cap="flat" cmpd="sng" algn="ctr">
                      <a:noFill/>
                      <a:prstDash val="solid"/>
                      <a:round/>
                      <a:headEnd type="none" w="med" len="med"/>
                      <a:tailEnd type="none" w="med" len="med"/>
                    </a:lnT>
                    <a:solidFill>
                      <a:srgbClr val="E1F4FF"/>
                    </a:solidFill>
                  </a:tcPr>
                </a:tc>
                <a:tc>
                  <a:txBody>
                    <a:bodyPr/>
                    <a:lstStyle/>
                    <a:p>
                      <a:pPr marL="342900" indent="-342900" algn="l">
                        <a:buFont typeface="Arial" panose="020B0604020202020204" pitchFamily="34" charset="0"/>
                        <a:buChar char="•"/>
                      </a:pPr>
                      <a:r>
                        <a:rPr lang="es-MX" sz="1500" b="1" noProof="0" dirty="0">
                          <a:latin typeface="Arial" panose="020B0604020202020204" pitchFamily="34" charset="0"/>
                          <a:cs typeface="Arial" panose="020B0604020202020204" pitchFamily="34" charset="0"/>
                        </a:rPr>
                        <a:t>Calidad de la Administración</a:t>
                      </a:r>
                    </a:p>
                  </a:txBody>
                  <a:tcPr marL="91451" marR="91451" marT="45643" marB="45643" anchor="ctr">
                    <a:lnL w="12700" cap="flat" cmpd="sng" algn="ctr">
                      <a:solidFill>
                        <a:srgbClr val="E1F4FF"/>
                      </a:solidFill>
                      <a:prstDash val="solid"/>
                      <a:round/>
                      <a:headEnd type="none" w="med" len="med"/>
                      <a:tailEnd type="none" w="med" len="med"/>
                    </a:lnL>
                    <a:lnT w="28575" cap="flat" cmpd="sng" algn="ctr">
                      <a:noFill/>
                      <a:prstDash val="solid"/>
                      <a:round/>
                      <a:headEnd type="none" w="med" len="med"/>
                      <a:tailEnd type="none" w="med" len="med"/>
                    </a:lnT>
                    <a:solidFill>
                      <a:srgbClr val="E1F4FF"/>
                    </a:solidFill>
                  </a:tcPr>
                </a:tc>
                <a:extLst>
                  <a:ext uri="{0D108BD9-81ED-4DB2-BD59-A6C34878D82A}">
                    <a16:rowId xmlns:a16="http://schemas.microsoft.com/office/drawing/2014/main" val="10001"/>
                  </a:ext>
                </a:extLst>
              </a:tr>
              <a:tr h="364208">
                <a:tc>
                  <a:txBody>
                    <a:bodyPr/>
                    <a:lstStyle/>
                    <a:p>
                      <a:pPr marL="342900" indent="-342900" algn="l">
                        <a:buFont typeface="Arial" panose="020B0604020202020204" pitchFamily="34" charset="0"/>
                        <a:buChar char="•"/>
                      </a:pPr>
                      <a:r>
                        <a:rPr lang="es-MX" sz="1500" b="1" noProof="0" dirty="0">
                          <a:latin typeface="Arial" panose="020B0604020202020204" pitchFamily="34" charset="0"/>
                          <a:cs typeface="Arial" panose="020B0604020202020204" pitchFamily="34" charset="0"/>
                        </a:rPr>
                        <a:t>Sofisticación de Precios y Calidad de Data</a:t>
                      </a:r>
                    </a:p>
                  </a:txBody>
                  <a:tcPr marL="91451" marR="91451" marT="45643" marB="45643" anchor="ctr">
                    <a:solidFill>
                      <a:schemeClr val="bg1"/>
                    </a:solidFill>
                  </a:tcPr>
                </a:tc>
                <a:tc>
                  <a:txBody>
                    <a:bodyPr/>
                    <a:lstStyle/>
                    <a:p>
                      <a:pPr marL="342900" indent="-342900" algn="l">
                        <a:buFont typeface="Arial" panose="020B0604020202020204" pitchFamily="34" charset="0"/>
                        <a:buChar char="•"/>
                      </a:pPr>
                      <a:r>
                        <a:rPr lang="es-MX" sz="1500" b="1" noProof="0" dirty="0">
                          <a:latin typeface="Arial" panose="020B0604020202020204" pitchFamily="34" charset="0"/>
                          <a:cs typeface="Arial" panose="020B0604020202020204" pitchFamily="34" charset="0"/>
                        </a:rPr>
                        <a:t>Riesgos Regulatorios, Eventuales y de País </a:t>
                      </a:r>
                      <a:r>
                        <a:rPr lang="es-MX" sz="1500" b="1" baseline="0" noProof="0" dirty="0">
                          <a:latin typeface="Arial" panose="020B0604020202020204" pitchFamily="34" charset="0"/>
                          <a:cs typeface="Arial" panose="020B0604020202020204" pitchFamily="34" charset="0"/>
                        </a:rPr>
                        <a:t> </a:t>
                      </a:r>
                      <a:endParaRPr lang="es-MX" sz="1500" b="1" noProof="0" dirty="0">
                        <a:latin typeface="Arial" panose="020B0604020202020204" pitchFamily="34" charset="0"/>
                        <a:cs typeface="Arial" panose="020B0604020202020204" pitchFamily="34" charset="0"/>
                      </a:endParaRPr>
                    </a:p>
                  </a:txBody>
                  <a:tcPr marL="91451" marR="91451" marT="45643" marB="45643" anchor="ctr">
                    <a:solidFill>
                      <a:schemeClr val="bg1"/>
                    </a:solidFill>
                  </a:tcPr>
                </a:tc>
                <a:extLst>
                  <a:ext uri="{0D108BD9-81ED-4DB2-BD59-A6C34878D82A}">
                    <a16:rowId xmlns:a16="http://schemas.microsoft.com/office/drawing/2014/main" val="10002"/>
                  </a:ext>
                </a:extLst>
              </a:tr>
              <a:tr h="364208">
                <a:tc>
                  <a:txBody>
                    <a:bodyPr/>
                    <a:lstStyle/>
                    <a:p>
                      <a:pPr marL="342900" indent="-342900" algn="l">
                        <a:buFont typeface="Arial" panose="020B0604020202020204" pitchFamily="34" charset="0"/>
                        <a:buChar char="•"/>
                      </a:pPr>
                      <a:r>
                        <a:rPr lang="es-MX" sz="1500" b="1" noProof="0" dirty="0">
                          <a:latin typeface="Arial" panose="020B0604020202020204" pitchFamily="34" charset="0"/>
                          <a:cs typeface="Arial" panose="020B0604020202020204" pitchFamily="34" charset="0"/>
                        </a:rPr>
                        <a:t>Riesgo del Producto</a:t>
                      </a:r>
                    </a:p>
                  </a:txBody>
                  <a:tcPr marL="91451" marR="91451" marT="45643" marB="45643" anchor="ctr">
                    <a:lnR w="12700" cap="flat" cmpd="sng" algn="ctr">
                      <a:solidFill>
                        <a:srgbClr val="E1F4FF"/>
                      </a:solidFill>
                      <a:prstDash val="solid"/>
                      <a:round/>
                      <a:headEnd type="none" w="med" len="med"/>
                      <a:tailEnd type="none" w="med" len="med"/>
                    </a:lnR>
                    <a:lnB w="12700" cmpd="sng">
                      <a:noFill/>
                    </a:lnB>
                    <a:solidFill>
                      <a:srgbClr val="E1F4FF"/>
                    </a:solidFill>
                  </a:tcPr>
                </a:tc>
                <a:tc>
                  <a:txBody>
                    <a:bodyPr/>
                    <a:lstStyle/>
                    <a:p>
                      <a:pPr marL="342900" indent="-342900" algn="l">
                        <a:buFont typeface="Arial" panose="020B0604020202020204" pitchFamily="34" charset="0"/>
                        <a:buChar char="•"/>
                      </a:pPr>
                      <a:r>
                        <a:rPr lang="es-MX" sz="1500" b="1" noProof="0" dirty="0">
                          <a:latin typeface="Arial" panose="020B0604020202020204" pitchFamily="34" charset="0"/>
                          <a:cs typeface="Arial" panose="020B0604020202020204" pitchFamily="34" charset="0"/>
                        </a:rPr>
                        <a:t>Canales de Distribución</a:t>
                      </a:r>
                    </a:p>
                  </a:txBody>
                  <a:tcPr marL="91451" marR="91451" marT="45643" marB="45643" anchor="ctr">
                    <a:lnL w="12700" cap="flat" cmpd="sng" algn="ctr">
                      <a:solidFill>
                        <a:srgbClr val="E1F4FF"/>
                      </a:solidFill>
                      <a:prstDash val="solid"/>
                      <a:round/>
                      <a:headEnd type="none" w="med" len="med"/>
                      <a:tailEnd type="none" w="med" len="med"/>
                    </a:lnL>
                    <a:lnB w="12700" cmpd="sng">
                      <a:noFill/>
                    </a:lnB>
                    <a:solidFill>
                      <a:srgbClr val="E1F4FF"/>
                    </a:solidFill>
                  </a:tcPr>
                </a:tc>
                <a:extLst>
                  <a:ext uri="{0D108BD9-81ED-4DB2-BD59-A6C34878D82A}">
                    <a16:rowId xmlns:a16="http://schemas.microsoft.com/office/drawing/2014/main" val="10003"/>
                  </a:ext>
                </a:extLst>
              </a:tr>
              <a:tr h="364208">
                <a:tc>
                  <a:txBody>
                    <a:bodyPr/>
                    <a:lstStyle/>
                    <a:p>
                      <a:pPr marL="342900" indent="-342900" algn="l">
                        <a:buFont typeface="Arial" panose="020B0604020202020204" pitchFamily="34" charset="0"/>
                        <a:buChar char="•"/>
                      </a:pPr>
                      <a:r>
                        <a:rPr lang="es-MX" sz="1500" b="1" noProof="0" dirty="0">
                          <a:latin typeface="Arial" panose="020B0604020202020204" pitchFamily="34" charset="0"/>
                          <a:cs typeface="Arial" panose="020B0604020202020204" pitchFamily="34" charset="0"/>
                        </a:rPr>
                        <a:t>Grado de Competencia</a:t>
                      </a:r>
                    </a:p>
                  </a:txBody>
                  <a:tcPr marL="91451" marR="91451" marT="45643" marB="45643"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342900" indent="-342900" algn="l">
                        <a:buFont typeface="Arial" panose="020B0604020202020204" pitchFamily="34" charset="0"/>
                        <a:buChar char="•"/>
                      </a:pPr>
                      <a:r>
                        <a:rPr lang="es-MX" sz="1500" b="1" noProof="0" dirty="0">
                          <a:latin typeface="Arial" panose="020B0604020202020204" pitchFamily="34" charset="0"/>
                          <a:cs typeface="Arial" panose="020B0604020202020204" pitchFamily="34" charset="0"/>
                        </a:rPr>
                        <a:t>Concentración geográfica  / de producto</a:t>
                      </a:r>
                    </a:p>
                  </a:txBody>
                  <a:tcPr marL="91451" marR="91451" marT="45643" marB="45643"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64208">
                <a:tc>
                  <a:txBody>
                    <a:bodyPr/>
                    <a:lstStyle/>
                    <a:p>
                      <a:pPr marL="342900" indent="-342900" algn="l">
                        <a:buFont typeface="Arial" panose="020B0604020202020204" pitchFamily="34" charset="0"/>
                        <a:buChar char="•"/>
                      </a:pPr>
                      <a:r>
                        <a:rPr lang="es-MX" sz="1500" b="1" noProof="0" dirty="0">
                          <a:solidFill>
                            <a:srgbClr val="FF0000"/>
                          </a:solidFill>
                          <a:latin typeface="Arial" panose="020B0604020202020204" pitchFamily="34" charset="0"/>
                          <a:cs typeface="Arial" panose="020B0604020202020204" pitchFamily="34" charset="0"/>
                        </a:rPr>
                        <a:t>Innovación</a:t>
                      </a:r>
                    </a:p>
                  </a:txBody>
                  <a:tcPr marL="91451" marR="91451" marT="45643" marB="45643" anchor="ctr">
                    <a:lnL w="12700" cmpd="sng">
                      <a:noFill/>
                    </a:lnL>
                    <a:lnR w="12700" cap="flat" cmpd="sng" algn="ctr">
                      <a:solidFill>
                        <a:srgbClr val="E1F4FF"/>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1F4FF"/>
                    </a:solidFill>
                  </a:tcPr>
                </a:tc>
                <a:tc>
                  <a:txBody>
                    <a:bodyPr/>
                    <a:lstStyle/>
                    <a:p>
                      <a:pPr marL="342900" indent="-342900" algn="l">
                        <a:buFont typeface="Arial" panose="020B0604020202020204" pitchFamily="34" charset="0"/>
                        <a:buChar char="•"/>
                      </a:pPr>
                      <a:endParaRPr lang="es-MX" sz="1500" b="1" noProof="0" dirty="0">
                        <a:solidFill>
                          <a:srgbClr val="820053"/>
                        </a:solidFill>
                        <a:latin typeface="Arial" panose="020B0604020202020204" pitchFamily="34" charset="0"/>
                        <a:cs typeface="Arial" panose="020B0604020202020204" pitchFamily="34" charset="0"/>
                      </a:endParaRPr>
                    </a:p>
                  </a:txBody>
                  <a:tcPr marL="91451" marR="91451" marT="45643" marB="45643" anchor="ctr">
                    <a:lnL w="12700" cap="flat" cmpd="sng" algn="ctr">
                      <a:solidFill>
                        <a:srgbClr val="E1F4FF"/>
                      </a:solidFill>
                      <a:prstDash val="solid"/>
                      <a:round/>
                      <a:headEnd type="none" w="med" len="med"/>
                      <a:tailEnd type="none" w="med" len="med"/>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E1F4FF"/>
                    </a:solidFill>
                  </a:tcPr>
                </a:tc>
                <a:extLst>
                  <a:ext uri="{0D108BD9-81ED-4DB2-BD59-A6C34878D82A}">
                    <a16:rowId xmlns:a16="http://schemas.microsoft.com/office/drawing/2014/main" val="920436889"/>
                  </a:ext>
                </a:extLst>
              </a:tr>
            </a:tbl>
          </a:graphicData>
        </a:graphic>
      </p:graphicFrame>
    </p:spTree>
    <p:extLst>
      <p:ext uri="{BB962C8B-B14F-4D97-AF65-F5344CB8AC3E}">
        <p14:creationId xmlns:p14="http://schemas.microsoft.com/office/powerpoint/2010/main" val="423818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59B34-CBDA-1BD3-FE4E-F14F9ADF5902}"/>
              </a:ext>
            </a:extLst>
          </p:cNvPr>
          <p:cNvSpPr>
            <a:spLocks noGrp="1"/>
          </p:cNvSpPr>
          <p:nvPr>
            <p:ph type="title"/>
          </p:nvPr>
        </p:nvSpPr>
        <p:spPr/>
        <p:txBody>
          <a:bodyPr/>
          <a:lstStyle/>
          <a:p>
            <a:r>
              <a:rPr lang="es-MX" dirty="0"/>
              <a:t>Cambio Tecnológico y su Ritmo Acelerado </a:t>
            </a:r>
            <a:endParaRPr lang="en-US" dirty="0"/>
          </a:p>
        </p:txBody>
      </p:sp>
      <p:sp>
        <p:nvSpPr>
          <p:cNvPr id="3" name="Slide Number Placeholder 2">
            <a:extLst>
              <a:ext uri="{FF2B5EF4-FFF2-40B4-BE49-F238E27FC236}">
                <a16:creationId xmlns:a16="http://schemas.microsoft.com/office/drawing/2014/main" id="{D6E8D07B-DF4F-19E3-82A5-4F3A0A7E9E2B}"/>
              </a:ext>
            </a:extLst>
          </p:cNvPr>
          <p:cNvSpPr>
            <a:spLocks noGrp="1"/>
          </p:cNvSpPr>
          <p:nvPr>
            <p:ph type="sldNum" sz="quarter" idx="4"/>
          </p:nvPr>
        </p:nvSpPr>
        <p:spPr/>
        <p:txBody>
          <a:bodyPr/>
          <a:lstStyle/>
          <a:p>
            <a:fld id="{48F63A3B-78C7-47BE-AE5E-E10140E04643}" type="slidenum">
              <a:rPr lang="en-US" smtClean="0"/>
              <a:pPr/>
              <a:t>6</a:t>
            </a:fld>
            <a:endParaRPr lang="en-US" dirty="0"/>
          </a:p>
        </p:txBody>
      </p:sp>
      <p:pic>
        <p:nvPicPr>
          <p:cNvPr id="6" name="Picture 5" descr="Diagram">
            <a:extLst>
              <a:ext uri="{FF2B5EF4-FFF2-40B4-BE49-F238E27FC236}">
                <a16:creationId xmlns:a16="http://schemas.microsoft.com/office/drawing/2014/main" id="{B836C16C-0F2E-DABE-6CC8-424C9BD9AB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42680" y="1046738"/>
            <a:ext cx="5033467" cy="4764523"/>
          </a:xfrm>
          <a:prstGeom prst="rect">
            <a:avLst/>
          </a:prstGeom>
        </p:spPr>
      </p:pic>
      <p:sp>
        <p:nvSpPr>
          <p:cNvPr id="8" name="Content Placeholder 4">
            <a:extLst>
              <a:ext uri="{FF2B5EF4-FFF2-40B4-BE49-F238E27FC236}">
                <a16:creationId xmlns:a16="http://schemas.microsoft.com/office/drawing/2014/main" id="{2889DBF8-C024-CD3C-714E-FE3C558B8BD8}"/>
              </a:ext>
            </a:extLst>
          </p:cNvPr>
          <p:cNvSpPr txBox="1">
            <a:spLocks/>
          </p:cNvSpPr>
          <p:nvPr/>
        </p:nvSpPr>
        <p:spPr>
          <a:xfrm>
            <a:off x="415853" y="1051089"/>
            <a:ext cx="6477924" cy="489251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dirty="0"/>
              <a:t>La complejidad y el grado de competencia son factores clave que impulsan el uso de la tecnología entre las diferentes líneas de negocio.</a:t>
            </a:r>
          </a:p>
          <a:p>
            <a:endParaRPr lang="es-MX" sz="2000" dirty="0"/>
          </a:p>
          <a:p>
            <a:r>
              <a:rPr lang="es-MX" sz="2000" dirty="0"/>
              <a:t>Impulsores de la innovación tecnológica:  </a:t>
            </a:r>
          </a:p>
          <a:p>
            <a:pPr>
              <a:buFont typeface="Wingdings" panose="05000000000000000000" pitchFamily="2" charset="2"/>
              <a:buChar char="ü"/>
            </a:pPr>
            <a:r>
              <a:rPr lang="es-MX" sz="1600" dirty="0"/>
              <a:t>Explosión de datos junto con análisis avanzados</a:t>
            </a:r>
          </a:p>
          <a:p>
            <a:pPr>
              <a:buFont typeface="Wingdings" panose="05000000000000000000" pitchFamily="2" charset="2"/>
              <a:buChar char="ü"/>
            </a:pPr>
            <a:r>
              <a:rPr lang="es-MX" sz="1600" dirty="0"/>
              <a:t>Cambiar las expectativas del cliente</a:t>
            </a:r>
          </a:p>
          <a:p>
            <a:pPr>
              <a:buFont typeface="Wingdings" panose="05000000000000000000" pitchFamily="2" charset="2"/>
              <a:buChar char="ü"/>
            </a:pPr>
            <a:r>
              <a:rPr lang="es-MX" sz="1600" dirty="0"/>
              <a:t>Centrarse en la eficiencia operativa conduce a una mayor automatización </a:t>
            </a:r>
          </a:p>
          <a:p>
            <a:pPr>
              <a:buFont typeface="Wingdings" panose="05000000000000000000" pitchFamily="2" charset="2"/>
              <a:buChar char="ü"/>
            </a:pPr>
            <a:endParaRPr lang="es-MX" sz="1600" dirty="0"/>
          </a:p>
          <a:p>
            <a:pPr marL="0" indent="0">
              <a:buFont typeface="Arial" panose="020B0604020202020204" pitchFamily="34" charset="0"/>
              <a:buNone/>
            </a:pPr>
            <a:endParaRPr lang="es-MX" sz="1600" dirty="0"/>
          </a:p>
          <a:p>
            <a:r>
              <a:rPr lang="es-MX" sz="2000" dirty="0"/>
              <a:t>Las aseguradoras innovadoras están aprovechando con éxito la tecnología para obtener una ventaja competitiva.</a:t>
            </a:r>
            <a:endParaRPr lang="en-US" sz="2000" dirty="0"/>
          </a:p>
        </p:txBody>
      </p:sp>
    </p:spTree>
    <p:extLst>
      <p:ext uri="{BB962C8B-B14F-4D97-AF65-F5344CB8AC3E}">
        <p14:creationId xmlns:p14="http://schemas.microsoft.com/office/powerpoint/2010/main" val="339836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AB473-7690-F509-8557-60A197D75C14}"/>
              </a:ext>
            </a:extLst>
          </p:cNvPr>
          <p:cNvSpPr>
            <a:spLocks noGrp="1"/>
          </p:cNvSpPr>
          <p:nvPr>
            <p:ph type="title"/>
          </p:nvPr>
        </p:nvSpPr>
        <p:spPr/>
        <p:txBody>
          <a:bodyPr/>
          <a:lstStyle/>
          <a:p>
            <a:r>
              <a:rPr lang="es-MX" dirty="0"/>
              <a:t>Ejemplos de tecnología en el sector</a:t>
            </a:r>
            <a:endParaRPr lang="en-US" dirty="0"/>
          </a:p>
        </p:txBody>
      </p:sp>
      <p:sp>
        <p:nvSpPr>
          <p:cNvPr id="3" name="Slide Number Placeholder 2">
            <a:extLst>
              <a:ext uri="{FF2B5EF4-FFF2-40B4-BE49-F238E27FC236}">
                <a16:creationId xmlns:a16="http://schemas.microsoft.com/office/drawing/2014/main" id="{EA0E528D-D4A0-8A9F-3C29-86C0346082BA}"/>
              </a:ext>
            </a:extLst>
          </p:cNvPr>
          <p:cNvSpPr>
            <a:spLocks noGrp="1"/>
          </p:cNvSpPr>
          <p:nvPr>
            <p:ph type="sldNum" sz="quarter" idx="4"/>
          </p:nvPr>
        </p:nvSpPr>
        <p:spPr/>
        <p:txBody>
          <a:bodyPr/>
          <a:lstStyle/>
          <a:p>
            <a:fld id="{48F63A3B-78C7-47BE-AE5E-E10140E04643}" type="slidenum">
              <a:rPr lang="en-US" smtClean="0"/>
              <a:pPr/>
              <a:t>7</a:t>
            </a:fld>
            <a:endParaRPr lang="en-US" dirty="0"/>
          </a:p>
        </p:txBody>
      </p:sp>
      <p:sp>
        <p:nvSpPr>
          <p:cNvPr id="7" name="TextBox 40">
            <a:extLst>
              <a:ext uri="{FF2B5EF4-FFF2-40B4-BE49-F238E27FC236}">
                <a16:creationId xmlns:a16="http://schemas.microsoft.com/office/drawing/2014/main" id="{30A51D4F-104E-D1F1-8D2F-10936F122BF8}"/>
              </a:ext>
            </a:extLst>
          </p:cNvPr>
          <p:cNvSpPr txBox="1"/>
          <p:nvPr/>
        </p:nvSpPr>
        <p:spPr>
          <a:xfrm>
            <a:off x="548390" y="1079354"/>
            <a:ext cx="11809072" cy="1169551"/>
          </a:xfrm>
          <a:prstGeom prst="rect">
            <a:avLst/>
          </a:prstGeom>
          <a:noFill/>
        </p:spPr>
        <p:txBody>
          <a:bodyPr wrap="square">
            <a:spAutoFit/>
          </a:bodyPr>
          <a:lstStyle/>
          <a:p>
            <a:pPr marL="285750" indent="-285750">
              <a:spcBef>
                <a:spcPts val="1200"/>
              </a:spcBef>
              <a:buFont typeface="Arial" panose="020B0604020202020204" pitchFamily="34" charset="0"/>
              <a:buChar char="•"/>
            </a:pPr>
            <a:r>
              <a:rPr lang="es-MX" sz="2000" dirty="0">
                <a:latin typeface="Arial" panose="020B0604020202020204" pitchFamily="34" charset="0"/>
                <a:cs typeface="Arial" panose="020B0604020202020204" pitchFamily="34" charset="0"/>
              </a:rPr>
              <a:t>Las aseguradoras están adoptando formas de tecnología más avanzadas para automatizar procesos con el fin de gestionar los costos y aumentar la satisfacción del cliente.</a:t>
            </a:r>
            <a:r>
              <a:rPr lang="en-US" sz="2000" dirty="0">
                <a:latin typeface="Arial" panose="020B0604020202020204" pitchFamily="34" charset="0"/>
                <a:cs typeface="Arial" panose="020B0604020202020204" pitchFamily="34" charset="0"/>
              </a:rPr>
              <a:t> </a:t>
            </a:r>
          </a:p>
          <a:p>
            <a:pPr marL="0" indent="0">
              <a:spcBef>
                <a:spcPts val="1200"/>
              </a:spcBef>
              <a:buNone/>
            </a:pPr>
            <a:endParaRPr lang="en-US" sz="2000" dirty="0"/>
          </a:p>
        </p:txBody>
      </p:sp>
      <p:graphicFrame>
        <p:nvGraphicFramePr>
          <p:cNvPr id="9" name="Diagram 24">
            <a:extLst>
              <a:ext uri="{FF2B5EF4-FFF2-40B4-BE49-F238E27FC236}">
                <a16:creationId xmlns:a16="http://schemas.microsoft.com/office/drawing/2014/main" id="{2CAEE5C9-67D7-F60D-E2F7-09CCAD7A969A}"/>
              </a:ext>
            </a:extLst>
          </p:cNvPr>
          <p:cNvGraphicFramePr/>
          <p:nvPr>
            <p:extLst>
              <p:ext uri="{D42A27DB-BD31-4B8C-83A1-F6EECF244321}">
                <p14:modId xmlns:p14="http://schemas.microsoft.com/office/powerpoint/2010/main" val="2750286664"/>
              </p:ext>
            </p:extLst>
          </p:nvPr>
        </p:nvGraphicFramePr>
        <p:xfrm>
          <a:off x="307849" y="2329743"/>
          <a:ext cx="11274551" cy="3719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27" descr="Icon&#10;&#10;Description automatically generated">
            <a:extLst>
              <a:ext uri="{FF2B5EF4-FFF2-40B4-BE49-F238E27FC236}">
                <a16:creationId xmlns:a16="http://schemas.microsoft.com/office/drawing/2014/main" id="{18A7C762-182E-310B-008E-088ABA1D14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40903" y="2485487"/>
            <a:ext cx="839575" cy="1040764"/>
          </a:xfrm>
          <a:prstGeom prst="rect">
            <a:avLst/>
          </a:prstGeom>
        </p:spPr>
      </p:pic>
      <p:sp>
        <p:nvSpPr>
          <p:cNvPr id="11" name="TextBox 31">
            <a:extLst>
              <a:ext uri="{FF2B5EF4-FFF2-40B4-BE49-F238E27FC236}">
                <a16:creationId xmlns:a16="http://schemas.microsoft.com/office/drawing/2014/main" id="{002C8F65-7996-7B48-A09C-3927075CB012}"/>
              </a:ext>
            </a:extLst>
          </p:cNvPr>
          <p:cNvSpPr txBox="1"/>
          <p:nvPr/>
        </p:nvSpPr>
        <p:spPr>
          <a:xfrm>
            <a:off x="1547446" y="3534823"/>
            <a:ext cx="2573509" cy="430887"/>
          </a:xfrm>
          <a:prstGeom prst="rect">
            <a:avLst/>
          </a:prstGeom>
          <a:noFill/>
        </p:spPr>
        <p:txBody>
          <a:bodyPr wrap="square" rtlCol="0">
            <a:spAutoFit/>
          </a:bodyPr>
          <a:lstStyle/>
          <a:p>
            <a:pPr algn="ctr"/>
            <a:r>
              <a:rPr lang="es-MX" sz="2200" b="1" dirty="0">
                <a:solidFill>
                  <a:srgbClr val="002060"/>
                </a:solidFill>
                <a:latin typeface="Arial" panose="020B0604020202020204" pitchFamily="34" charset="0"/>
                <a:cs typeface="Arial" panose="020B0604020202020204" pitchFamily="34" charset="0"/>
              </a:rPr>
              <a:t>Reclamaciones</a:t>
            </a:r>
          </a:p>
        </p:txBody>
      </p:sp>
      <p:pic>
        <p:nvPicPr>
          <p:cNvPr id="12" name="Picture 25" descr="Icon&#10;&#10;Description automatically generated">
            <a:extLst>
              <a:ext uri="{FF2B5EF4-FFF2-40B4-BE49-F238E27FC236}">
                <a16:creationId xmlns:a16="http://schemas.microsoft.com/office/drawing/2014/main" id="{BC4A4DF2-9E60-FA05-D682-1E59A6FBDB8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92069" y="2446820"/>
            <a:ext cx="839574" cy="1118818"/>
          </a:xfrm>
          <a:prstGeom prst="rect">
            <a:avLst/>
          </a:prstGeom>
        </p:spPr>
      </p:pic>
      <p:sp>
        <p:nvSpPr>
          <p:cNvPr id="13" name="TextBox 32">
            <a:extLst>
              <a:ext uri="{FF2B5EF4-FFF2-40B4-BE49-F238E27FC236}">
                <a16:creationId xmlns:a16="http://schemas.microsoft.com/office/drawing/2014/main" id="{5FA74477-712F-ABD6-8642-44260CDF07ED}"/>
              </a:ext>
            </a:extLst>
          </p:cNvPr>
          <p:cNvSpPr txBox="1"/>
          <p:nvPr/>
        </p:nvSpPr>
        <p:spPr>
          <a:xfrm>
            <a:off x="4936377" y="3534823"/>
            <a:ext cx="2123627" cy="430887"/>
          </a:xfrm>
          <a:prstGeom prst="rect">
            <a:avLst/>
          </a:prstGeom>
          <a:noFill/>
        </p:spPr>
        <p:txBody>
          <a:bodyPr wrap="square" rtlCol="0">
            <a:spAutoFit/>
          </a:bodyPr>
          <a:lstStyle/>
          <a:p>
            <a:pPr algn="ctr"/>
            <a:r>
              <a:rPr lang="es-MX" sz="2200" b="1" dirty="0">
                <a:solidFill>
                  <a:srgbClr val="002060"/>
                </a:solidFill>
                <a:latin typeface="Arial" panose="020B0604020202020204" pitchFamily="34" charset="0"/>
                <a:cs typeface="Arial" panose="020B0604020202020204" pitchFamily="34" charset="0"/>
              </a:rPr>
              <a:t>Suscripción</a:t>
            </a:r>
          </a:p>
        </p:txBody>
      </p:sp>
      <p:pic>
        <p:nvPicPr>
          <p:cNvPr id="14" name="Picture 29" descr="Logo&#10;&#10;Description automatically generated">
            <a:extLst>
              <a:ext uri="{FF2B5EF4-FFF2-40B4-BE49-F238E27FC236}">
                <a16:creationId xmlns:a16="http://schemas.microsoft.com/office/drawing/2014/main" id="{4D1E0677-17B4-D577-1497-890129B9825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53529" y="2466396"/>
            <a:ext cx="1197568" cy="1090481"/>
          </a:xfrm>
          <a:prstGeom prst="rect">
            <a:avLst/>
          </a:prstGeom>
        </p:spPr>
      </p:pic>
      <p:sp>
        <p:nvSpPr>
          <p:cNvPr id="15" name="TextBox 33">
            <a:extLst>
              <a:ext uri="{FF2B5EF4-FFF2-40B4-BE49-F238E27FC236}">
                <a16:creationId xmlns:a16="http://schemas.microsoft.com/office/drawing/2014/main" id="{D6FDB22C-0836-9B64-65FB-D53EA6A4644F}"/>
              </a:ext>
            </a:extLst>
          </p:cNvPr>
          <p:cNvSpPr txBox="1"/>
          <p:nvPr/>
        </p:nvSpPr>
        <p:spPr>
          <a:xfrm>
            <a:off x="7535656" y="3526251"/>
            <a:ext cx="3128161" cy="430887"/>
          </a:xfrm>
          <a:prstGeom prst="rect">
            <a:avLst/>
          </a:prstGeom>
          <a:noFill/>
        </p:spPr>
        <p:txBody>
          <a:bodyPr wrap="square" rtlCol="0">
            <a:spAutoFit/>
          </a:bodyPr>
          <a:lstStyle/>
          <a:p>
            <a:pPr algn="ctr"/>
            <a:r>
              <a:rPr lang="es-MX" sz="2200" b="1" dirty="0">
                <a:solidFill>
                  <a:srgbClr val="002060"/>
                </a:solidFill>
                <a:latin typeface="Arial" panose="020B0604020202020204" pitchFamily="34" charset="0"/>
                <a:cs typeface="Arial" panose="020B0604020202020204" pitchFamily="34" charset="0"/>
              </a:rPr>
              <a:t>Detección de Fraude</a:t>
            </a:r>
          </a:p>
        </p:txBody>
      </p:sp>
      <p:pic>
        <p:nvPicPr>
          <p:cNvPr id="16" name="Picture 30" descr="Icon&#10;&#10;Description automatically generated">
            <a:extLst>
              <a:ext uri="{FF2B5EF4-FFF2-40B4-BE49-F238E27FC236}">
                <a16:creationId xmlns:a16="http://schemas.microsoft.com/office/drawing/2014/main" id="{CEE2A58C-122F-C4DA-7CCF-18D36E9EFF9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65963" y="4352183"/>
            <a:ext cx="1168863" cy="1010646"/>
          </a:xfrm>
          <a:prstGeom prst="rect">
            <a:avLst/>
          </a:prstGeom>
        </p:spPr>
      </p:pic>
      <p:sp>
        <p:nvSpPr>
          <p:cNvPr id="17" name="TextBox 34">
            <a:extLst>
              <a:ext uri="{FF2B5EF4-FFF2-40B4-BE49-F238E27FC236}">
                <a16:creationId xmlns:a16="http://schemas.microsoft.com/office/drawing/2014/main" id="{A2F9BA4A-27A8-131B-E65A-2C587E7B844D}"/>
              </a:ext>
            </a:extLst>
          </p:cNvPr>
          <p:cNvSpPr txBox="1"/>
          <p:nvPr/>
        </p:nvSpPr>
        <p:spPr>
          <a:xfrm>
            <a:off x="1406526" y="5348279"/>
            <a:ext cx="2811707" cy="682238"/>
          </a:xfrm>
          <a:prstGeom prst="rect">
            <a:avLst/>
          </a:prstGeom>
          <a:noFill/>
        </p:spPr>
        <p:txBody>
          <a:bodyPr wrap="square" rtlCol="0">
            <a:spAutoFit/>
          </a:bodyPr>
          <a:lstStyle/>
          <a:p>
            <a:pPr algn="ctr">
              <a:lnSpc>
                <a:spcPts val="2300"/>
              </a:lnSpc>
            </a:pPr>
            <a:r>
              <a:rPr lang="es-MX" sz="2200" b="1" dirty="0">
                <a:solidFill>
                  <a:srgbClr val="002060"/>
                </a:solidFill>
                <a:latin typeface="Arial" panose="020B0604020202020204" pitchFamily="34" charset="0"/>
                <a:cs typeface="Arial" panose="020B0604020202020204" pitchFamily="34" charset="0"/>
              </a:rPr>
              <a:t>Operaciones </a:t>
            </a:r>
          </a:p>
          <a:p>
            <a:pPr algn="ctr">
              <a:lnSpc>
                <a:spcPts val="2300"/>
              </a:lnSpc>
            </a:pPr>
            <a:r>
              <a:rPr lang="es-MX" sz="2200" b="1" dirty="0">
                <a:solidFill>
                  <a:srgbClr val="002060"/>
                </a:solidFill>
                <a:latin typeface="Arial" panose="020B0604020202020204" pitchFamily="34" charset="0"/>
                <a:cs typeface="Arial" panose="020B0604020202020204" pitchFamily="34" charset="0"/>
              </a:rPr>
              <a:t>Back Office </a:t>
            </a:r>
          </a:p>
        </p:txBody>
      </p:sp>
      <p:pic>
        <p:nvPicPr>
          <p:cNvPr id="18" name="Picture 26" descr="Icon&#10;&#10;Description automatically generated">
            <a:extLst>
              <a:ext uri="{FF2B5EF4-FFF2-40B4-BE49-F238E27FC236}">
                <a16:creationId xmlns:a16="http://schemas.microsoft.com/office/drawing/2014/main" id="{85CEF085-2DE6-7374-7728-B02D76E1E79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86062" y="4342948"/>
            <a:ext cx="1341393" cy="1127856"/>
          </a:xfrm>
          <a:prstGeom prst="rect">
            <a:avLst/>
          </a:prstGeom>
        </p:spPr>
      </p:pic>
      <p:sp>
        <p:nvSpPr>
          <p:cNvPr id="19" name="TextBox 35">
            <a:extLst>
              <a:ext uri="{FF2B5EF4-FFF2-40B4-BE49-F238E27FC236}">
                <a16:creationId xmlns:a16="http://schemas.microsoft.com/office/drawing/2014/main" id="{1916B82A-73A7-C77D-E972-1D2DAF77242D}"/>
              </a:ext>
            </a:extLst>
          </p:cNvPr>
          <p:cNvSpPr txBox="1"/>
          <p:nvPr/>
        </p:nvSpPr>
        <p:spPr>
          <a:xfrm>
            <a:off x="4574596" y="5348279"/>
            <a:ext cx="2811814" cy="682238"/>
          </a:xfrm>
          <a:prstGeom prst="rect">
            <a:avLst/>
          </a:prstGeom>
          <a:noFill/>
        </p:spPr>
        <p:txBody>
          <a:bodyPr wrap="square" rtlCol="0">
            <a:spAutoFit/>
          </a:bodyPr>
          <a:lstStyle/>
          <a:p>
            <a:pPr algn="ctr">
              <a:lnSpc>
                <a:spcPts val="2300"/>
              </a:lnSpc>
            </a:pPr>
            <a:r>
              <a:rPr lang="es-MX" sz="2200" b="1" dirty="0">
                <a:solidFill>
                  <a:srgbClr val="002060"/>
                </a:solidFill>
                <a:latin typeface="Arial" panose="020B0604020202020204" pitchFamily="34" charset="0"/>
                <a:cs typeface="Arial" panose="020B0604020202020204" pitchFamily="34" charset="0"/>
              </a:rPr>
              <a:t>Interacción con</a:t>
            </a:r>
          </a:p>
          <a:p>
            <a:pPr algn="ctr">
              <a:lnSpc>
                <a:spcPts val="2300"/>
              </a:lnSpc>
            </a:pPr>
            <a:r>
              <a:rPr lang="es-MX" sz="2200" b="1" dirty="0">
                <a:solidFill>
                  <a:srgbClr val="002060"/>
                </a:solidFill>
                <a:latin typeface="Arial" panose="020B0604020202020204" pitchFamily="34" charset="0"/>
                <a:cs typeface="Arial" panose="020B0604020202020204" pitchFamily="34" charset="0"/>
              </a:rPr>
              <a:t>el cliente</a:t>
            </a:r>
          </a:p>
        </p:txBody>
      </p:sp>
      <p:pic>
        <p:nvPicPr>
          <p:cNvPr id="20" name="Picture 28" descr="Icon&#10;&#10;Description automatically generated">
            <a:extLst>
              <a:ext uri="{FF2B5EF4-FFF2-40B4-BE49-F238E27FC236}">
                <a16:creationId xmlns:a16="http://schemas.microsoft.com/office/drawing/2014/main" id="{5134D46A-FDED-D781-4BD0-1FCDD0711C0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541834" y="4391919"/>
            <a:ext cx="1115806" cy="934139"/>
          </a:xfrm>
          <a:prstGeom prst="rect">
            <a:avLst/>
          </a:prstGeom>
        </p:spPr>
      </p:pic>
      <p:sp>
        <p:nvSpPr>
          <p:cNvPr id="21" name="TextBox 36">
            <a:extLst>
              <a:ext uri="{FF2B5EF4-FFF2-40B4-BE49-F238E27FC236}">
                <a16:creationId xmlns:a16="http://schemas.microsoft.com/office/drawing/2014/main" id="{FF9D1CD6-DE4C-2EC9-AF76-CA90A790BA18}"/>
              </a:ext>
            </a:extLst>
          </p:cNvPr>
          <p:cNvSpPr txBox="1"/>
          <p:nvPr/>
        </p:nvSpPr>
        <p:spPr>
          <a:xfrm>
            <a:off x="7693830" y="5495755"/>
            <a:ext cx="2811814" cy="387286"/>
          </a:xfrm>
          <a:prstGeom prst="rect">
            <a:avLst/>
          </a:prstGeom>
          <a:noFill/>
        </p:spPr>
        <p:txBody>
          <a:bodyPr wrap="square" rtlCol="0">
            <a:spAutoFit/>
          </a:bodyPr>
          <a:lstStyle/>
          <a:p>
            <a:pPr algn="ctr">
              <a:lnSpc>
                <a:spcPts val="2300"/>
              </a:lnSpc>
            </a:pPr>
            <a:r>
              <a:rPr lang="es-MX" sz="2200" b="1" dirty="0">
                <a:solidFill>
                  <a:srgbClr val="002060"/>
                </a:solidFill>
                <a:latin typeface="Arial" panose="020B0604020202020204" pitchFamily="34" charset="0"/>
                <a:cs typeface="Arial" panose="020B0604020202020204" pitchFamily="34" charset="0"/>
              </a:rPr>
              <a:t>Compliance</a:t>
            </a:r>
          </a:p>
        </p:txBody>
      </p:sp>
    </p:spTree>
    <p:extLst>
      <p:ext uri="{BB962C8B-B14F-4D97-AF65-F5344CB8AC3E}">
        <p14:creationId xmlns:p14="http://schemas.microsoft.com/office/powerpoint/2010/main" val="275723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F856-8EE7-BE1D-6B2D-A06C6003351B}"/>
              </a:ext>
            </a:extLst>
          </p:cNvPr>
          <p:cNvSpPr>
            <a:spLocks noGrp="1"/>
          </p:cNvSpPr>
          <p:nvPr>
            <p:ph type="title"/>
          </p:nvPr>
        </p:nvSpPr>
        <p:spPr/>
        <p:txBody>
          <a:bodyPr/>
          <a:lstStyle/>
          <a:p>
            <a:r>
              <a:rPr lang="es-MX" dirty="0"/>
              <a:t>Ejemplos de tecnología en el sector</a:t>
            </a:r>
            <a:endParaRPr lang="en-US" dirty="0"/>
          </a:p>
        </p:txBody>
      </p:sp>
      <p:sp>
        <p:nvSpPr>
          <p:cNvPr id="3" name="Slide Number Placeholder 2">
            <a:extLst>
              <a:ext uri="{FF2B5EF4-FFF2-40B4-BE49-F238E27FC236}">
                <a16:creationId xmlns:a16="http://schemas.microsoft.com/office/drawing/2014/main" id="{5FBDE7C5-684F-8152-C49A-E72774E3F8F9}"/>
              </a:ext>
            </a:extLst>
          </p:cNvPr>
          <p:cNvSpPr>
            <a:spLocks noGrp="1"/>
          </p:cNvSpPr>
          <p:nvPr>
            <p:ph type="sldNum" sz="quarter" idx="4"/>
          </p:nvPr>
        </p:nvSpPr>
        <p:spPr/>
        <p:txBody>
          <a:bodyPr/>
          <a:lstStyle/>
          <a:p>
            <a:fld id="{48F63A3B-78C7-47BE-AE5E-E10140E04643}" type="slidenum">
              <a:rPr lang="en-US" smtClean="0"/>
              <a:pPr/>
              <a:t>8</a:t>
            </a:fld>
            <a:endParaRPr lang="en-US" dirty="0"/>
          </a:p>
        </p:txBody>
      </p:sp>
      <p:sp>
        <p:nvSpPr>
          <p:cNvPr id="4" name="CuadroTexto 2">
            <a:extLst>
              <a:ext uri="{FF2B5EF4-FFF2-40B4-BE49-F238E27FC236}">
                <a16:creationId xmlns:a16="http://schemas.microsoft.com/office/drawing/2014/main" id="{D7868D3A-E143-2FC4-1B8E-7E61C4B38162}"/>
              </a:ext>
            </a:extLst>
          </p:cNvPr>
          <p:cNvSpPr txBox="1"/>
          <p:nvPr/>
        </p:nvSpPr>
        <p:spPr>
          <a:xfrm>
            <a:off x="4340888" y="1326382"/>
            <a:ext cx="7556360" cy="1200329"/>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Ajuste = Múltiples y repetitivas etapas.</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Innovación en tecnología reduce procesos, tiempos, error humano y sesgo.</a:t>
            </a:r>
          </a:p>
        </p:txBody>
      </p:sp>
      <p:graphicFrame>
        <p:nvGraphicFramePr>
          <p:cNvPr id="5" name="Diagram 24">
            <a:extLst>
              <a:ext uri="{FF2B5EF4-FFF2-40B4-BE49-F238E27FC236}">
                <a16:creationId xmlns:a16="http://schemas.microsoft.com/office/drawing/2014/main" id="{E28F8158-BD28-8242-220F-A6FF46BCD9E4}"/>
              </a:ext>
            </a:extLst>
          </p:cNvPr>
          <p:cNvGraphicFramePr/>
          <p:nvPr>
            <p:extLst>
              <p:ext uri="{D42A27DB-BD31-4B8C-83A1-F6EECF244321}">
                <p14:modId xmlns:p14="http://schemas.microsoft.com/office/powerpoint/2010/main" val="691618354"/>
              </p:ext>
            </p:extLst>
          </p:nvPr>
        </p:nvGraphicFramePr>
        <p:xfrm>
          <a:off x="80085" y="2305873"/>
          <a:ext cx="3813105" cy="2071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7" descr="Icon&#10;&#10;Description automatically generated">
            <a:extLst>
              <a:ext uri="{FF2B5EF4-FFF2-40B4-BE49-F238E27FC236}">
                <a16:creationId xmlns:a16="http://schemas.microsoft.com/office/drawing/2014/main" id="{DB45F70D-1AA1-BDCF-5BCE-C2CEC83AF0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66848" y="2546289"/>
            <a:ext cx="839575" cy="1040764"/>
          </a:xfrm>
          <a:prstGeom prst="rect">
            <a:avLst/>
          </a:prstGeom>
        </p:spPr>
      </p:pic>
      <p:sp>
        <p:nvSpPr>
          <p:cNvPr id="7" name="TextBox 31">
            <a:extLst>
              <a:ext uri="{FF2B5EF4-FFF2-40B4-BE49-F238E27FC236}">
                <a16:creationId xmlns:a16="http://schemas.microsoft.com/office/drawing/2014/main" id="{920E0D66-193A-CAD9-DA25-7F5A1E87D2D7}"/>
              </a:ext>
            </a:extLst>
          </p:cNvPr>
          <p:cNvSpPr txBox="1"/>
          <p:nvPr/>
        </p:nvSpPr>
        <p:spPr>
          <a:xfrm>
            <a:off x="699882" y="3666839"/>
            <a:ext cx="2573509" cy="430887"/>
          </a:xfrm>
          <a:prstGeom prst="rect">
            <a:avLst/>
          </a:prstGeom>
          <a:noFill/>
        </p:spPr>
        <p:txBody>
          <a:bodyPr wrap="square" rtlCol="0">
            <a:spAutoFit/>
          </a:bodyPr>
          <a:lstStyle/>
          <a:p>
            <a:pPr algn="ctr"/>
            <a:r>
              <a:rPr lang="es-MX" sz="2200" b="1" dirty="0">
                <a:solidFill>
                  <a:srgbClr val="002060"/>
                </a:solidFill>
                <a:latin typeface="Arial" panose="020B0604020202020204" pitchFamily="34" charset="0"/>
                <a:cs typeface="Arial" panose="020B0604020202020204" pitchFamily="34" charset="0"/>
              </a:rPr>
              <a:t>Reclamaciones</a:t>
            </a:r>
          </a:p>
        </p:txBody>
      </p:sp>
      <p:pic>
        <p:nvPicPr>
          <p:cNvPr id="8" name="Imagen 19">
            <a:extLst>
              <a:ext uri="{FF2B5EF4-FFF2-40B4-BE49-F238E27FC236}">
                <a16:creationId xmlns:a16="http://schemas.microsoft.com/office/drawing/2014/main" id="{494D1A98-D1BC-3015-807D-6AD951161D4F}"/>
              </a:ext>
            </a:extLst>
          </p:cNvPr>
          <p:cNvPicPr>
            <a:picLocks noChangeAspect="1"/>
          </p:cNvPicPr>
          <p:nvPr/>
        </p:nvPicPr>
        <p:blipFill>
          <a:blip r:embed="rId8"/>
          <a:stretch>
            <a:fillRect/>
          </a:stretch>
        </p:blipFill>
        <p:spPr>
          <a:xfrm>
            <a:off x="3808325" y="2938694"/>
            <a:ext cx="8088923" cy="2906928"/>
          </a:xfrm>
          <a:prstGeom prst="rect">
            <a:avLst/>
          </a:prstGeom>
        </p:spPr>
      </p:pic>
      <p:pic>
        <p:nvPicPr>
          <p:cNvPr id="9" name="Imagen 21">
            <a:extLst>
              <a:ext uri="{FF2B5EF4-FFF2-40B4-BE49-F238E27FC236}">
                <a16:creationId xmlns:a16="http://schemas.microsoft.com/office/drawing/2014/main" id="{D55064BD-9B14-FB00-2FF6-5593CFA8BD35}"/>
              </a:ext>
            </a:extLst>
          </p:cNvPr>
          <p:cNvPicPr>
            <a:picLocks noChangeAspect="1"/>
          </p:cNvPicPr>
          <p:nvPr/>
        </p:nvPicPr>
        <p:blipFill>
          <a:blip r:embed="rId9"/>
          <a:stretch>
            <a:fillRect/>
          </a:stretch>
        </p:blipFill>
        <p:spPr>
          <a:xfrm>
            <a:off x="6410171" y="2619562"/>
            <a:ext cx="2029108" cy="638264"/>
          </a:xfrm>
          <a:prstGeom prst="rect">
            <a:avLst/>
          </a:prstGeom>
        </p:spPr>
      </p:pic>
    </p:spTree>
    <p:extLst>
      <p:ext uri="{BB962C8B-B14F-4D97-AF65-F5344CB8AC3E}">
        <p14:creationId xmlns:p14="http://schemas.microsoft.com/office/powerpoint/2010/main" val="156229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9F856-8EE7-BE1D-6B2D-A06C6003351B}"/>
              </a:ext>
            </a:extLst>
          </p:cNvPr>
          <p:cNvSpPr>
            <a:spLocks noGrp="1"/>
          </p:cNvSpPr>
          <p:nvPr>
            <p:ph type="title"/>
          </p:nvPr>
        </p:nvSpPr>
        <p:spPr/>
        <p:txBody>
          <a:bodyPr/>
          <a:lstStyle/>
          <a:p>
            <a:r>
              <a:rPr lang="es-MX" dirty="0"/>
              <a:t>Ejemplos de tecnología en el sector</a:t>
            </a:r>
            <a:endParaRPr lang="en-US" dirty="0"/>
          </a:p>
        </p:txBody>
      </p:sp>
      <p:sp>
        <p:nvSpPr>
          <p:cNvPr id="3" name="Slide Number Placeholder 2">
            <a:extLst>
              <a:ext uri="{FF2B5EF4-FFF2-40B4-BE49-F238E27FC236}">
                <a16:creationId xmlns:a16="http://schemas.microsoft.com/office/drawing/2014/main" id="{5FBDE7C5-684F-8152-C49A-E72774E3F8F9}"/>
              </a:ext>
            </a:extLst>
          </p:cNvPr>
          <p:cNvSpPr>
            <a:spLocks noGrp="1"/>
          </p:cNvSpPr>
          <p:nvPr>
            <p:ph type="sldNum" sz="quarter" idx="4"/>
          </p:nvPr>
        </p:nvSpPr>
        <p:spPr/>
        <p:txBody>
          <a:bodyPr/>
          <a:lstStyle/>
          <a:p>
            <a:fld id="{48F63A3B-78C7-47BE-AE5E-E10140E04643}" type="slidenum">
              <a:rPr lang="en-US" smtClean="0"/>
              <a:pPr/>
              <a:t>9</a:t>
            </a:fld>
            <a:endParaRPr lang="en-US" dirty="0"/>
          </a:p>
        </p:txBody>
      </p:sp>
      <p:graphicFrame>
        <p:nvGraphicFramePr>
          <p:cNvPr id="5" name="Diagram 24">
            <a:extLst>
              <a:ext uri="{FF2B5EF4-FFF2-40B4-BE49-F238E27FC236}">
                <a16:creationId xmlns:a16="http://schemas.microsoft.com/office/drawing/2014/main" id="{E28F8158-BD28-8242-220F-A6FF46BCD9E4}"/>
              </a:ext>
            </a:extLst>
          </p:cNvPr>
          <p:cNvGraphicFramePr/>
          <p:nvPr/>
        </p:nvGraphicFramePr>
        <p:xfrm>
          <a:off x="80085" y="2305873"/>
          <a:ext cx="3813105" cy="2071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31">
            <a:extLst>
              <a:ext uri="{FF2B5EF4-FFF2-40B4-BE49-F238E27FC236}">
                <a16:creationId xmlns:a16="http://schemas.microsoft.com/office/drawing/2014/main" id="{2AC11685-12AD-0C4B-FEAA-83A0335D2147}"/>
              </a:ext>
            </a:extLst>
          </p:cNvPr>
          <p:cNvSpPr txBox="1"/>
          <p:nvPr/>
        </p:nvSpPr>
        <p:spPr>
          <a:xfrm>
            <a:off x="787118" y="3645529"/>
            <a:ext cx="2573509" cy="430887"/>
          </a:xfrm>
          <a:prstGeom prst="rect">
            <a:avLst/>
          </a:prstGeom>
          <a:noFill/>
        </p:spPr>
        <p:txBody>
          <a:bodyPr wrap="square" rtlCol="0">
            <a:spAutoFit/>
          </a:bodyPr>
          <a:lstStyle/>
          <a:p>
            <a:pPr algn="ctr"/>
            <a:r>
              <a:rPr lang="es-MX" sz="2200" b="1" dirty="0">
                <a:solidFill>
                  <a:srgbClr val="002060"/>
                </a:solidFill>
                <a:latin typeface="Arial" panose="020B0604020202020204" pitchFamily="34" charset="0"/>
                <a:cs typeface="Arial" panose="020B0604020202020204" pitchFamily="34" charset="0"/>
              </a:rPr>
              <a:t>Suscripción</a:t>
            </a:r>
          </a:p>
        </p:txBody>
      </p:sp>
      <p:pic>
        <p:nvPicPr>
          <p:cNvPr id="11" name="Picture 25" descr="Icon&#10;&#10;Description automatically generated">
            <a:extLst>
              <a:ext uri="{FF2B5EF4-FFF2-40B4-BE49-F238E27FC236}">
                <a16:creationId xmlns:a16="http://schemas.microsoft.com/office/drawing/2014/main" id="{9C96E1C4-163E-D068-897E-93C16F4DF07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54085" y="2526711"/>
            <a:ext cx="839574" cy="1118818"/>
          </a:xfrm>
          <a:prstGeom prst="rect">
            <a:avLst/>
          </a:prstGeom>
        </p:spPr>
      </p:pic>
      <p:sp>
        <p:nvSpPr>
          <p:cNvPr id="12" name="CuadroTexto 3">
            <a:extLst>
              <a:ext uri="{FF2B5EF4-FFF2-40B4-BE49-F238E27FC236}">
                <a16:creationId xmlns:a16="http://schemas.microsoft.com/office/drawing/2014/main" id="{1B8A81C1-9A22-45E7-3680-692999E2823F}"/>
              </a:ext>
            </a:extLst>
          </p:cNvPr>
          <p:cNvSpPr txBox="1"/>
          <p:nvPr/>
        </p:nvSpPr>
        <p:spPr>
          <a:xfrm>
            <a:off x="4402654" y="1162593"/>
            <a:ext cx="7792316" cy="2031325"/>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Avalancha de datos para análisis.</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Reclamaciones históricas – comportamiento del cliente – tendencias </a:t>
            </a:r>
          </a:p>
          <a:p>
            <a:pPr algn="just"/>
            <a:r>
              <a:rPr lang="es-MX" dirty="0">
                <a:latin typeface="Arial" panose="020B0604020202020204" pitchFamily="34" charset="0"/>
                <a:cs typeface="Arial" panose="020B0604020202020204" pitchFamily="34" charset="0"/>
              </a:rPr>
              <a:t>en leyes o litigios – patrones de mercado – cambio climático – redes </a:t>
            </a:r>
          </a:p>
          <a:p>
            <a:pPr algn="just"/>
            <a:r>
              <a:rPr lang="es-MX" dirty="0">
                <a:latin typeface="Arial" panose="020B0604020202020204" pitchFamily="34" charset="0"/>
                <a:cs typeface="Arial" panose="020B0604020202020204" pitchFamily="34" charset="0"/>
              </a:rPr>
              <a:t>sociales – análisis predictivo – geolocalización a detalle.</a:t>
            </a:r>
          </a:p>
          <a:p>
            <a:pPr algn="just"/>
            <a:endParaRPr lang="es-MX" dirty="0"/>
          </a:p>
          <a:p>
            <a:pPr algn="just"/>
            <a:endParaRPr lang="es-MX" dirty="0"/>
          </a:p>
        </p:txBody>
      </p:sp>
      <p:pic>
        <p:nvPicPr>
          <p:cNvPr id="13" name="Imagen 6">
            <a:extLst>
              <a:ext uri="{FF2B5EF4-FFF2-40B4-BE49-F238E27FC236}">
                <a16:creationId xmlns:a16="http://schemas.microsoft.com/office/drawing/2014/main" id="{9F99253B-F2C1-2C2C-2886-611BB78F7FD7}"/>
              </a:ext>
            </a:extLst>
          </p:cNvPr>
          <p:cNvPicPr>
            <a:picLocks noChangeAspect="1"/>
          </p:cNvPicPr>
          <p:nvPr/>
        </p:nvPicPr>
        <p:blipFill>
          <a:blip r:embed="rId8"/>
          <a:stretch>
            <a:fillRect/>
          </a:stretch>
        </p:blipFill>
        <p:spPr>
          <a:xfrm>
            <a:off x="4441098" y="3046203"/>
            <a:ext cx="7456150" cy="2877965"/>
          </a:xfrm>
          <a:prstGeom prst="rect">
            <a:avLst/>
          </a:prstGeom>
        </p:spPr>
      </p:pic>
    </p:spTree>
    <p:extLst>
      <p:ext uri="{BB962C8B-B14F-4D97-AF65-F5344CB8AC3E}">
        <p14:creationId xmlns:p14="http://schemas.microsoft.com/office/powerpoint/2010/main" val="258171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ka60436a3196408c9b3be7e380f1909f xmlns="e23bff35-f382-40c7-878a-f284ea69473f">
      <Terms xmlns="http://schemas.microsoft.com/office/infopath/2007/PartnerControls"/>
    </ka60436a3196408c9b3be7e380f1909f>
    <TaxKeywordTaxHTField xmlns="e23bff35-f382-40c7-878a-f284ea69473f">
      <Terms xmlns="http://schemas.microsoft.com/office/infopath/2007/PartnerControls"/>
    </TaxKeywordTaxHTField>
    <TaxCatchAll xmlns="e23bff35-f382-40c7-878a-f284ea69473f" xsi:nil="true"/>
    <lcf76f155ced4ddcb4097134ff3c332f xmlns="f5ccd21a-6158-42e1-80d2-ecac5b9ae4a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M Best Document" ma:contentTypeID="0x01010063D285429CEF014892B53CD4A4A47FF900C3E2A8B0B0804F4C85F3AC3B057EAED9" ma:contentTypeVersion="32" ma:contentTypeDescription="Represents an AM Best specific document" ma:contentTypeScope="" ma:versionID="6c1b4aec798a8c3f70806032a3fb27bf">
  <xsd:schema xmlns:xsd="http://www.w3.org/2001/XMLSchema" xmlns:xs="http://www.w3.org/2001/XMLSchema" xmlns:p="http://schemas.microsoft.com/office/2006/metadata/properties" xmlns:ns1="http://schemas.microsoft.com/sharepoint/v3" xmlns:ns2="e23bff35-f382-40c7-878a-f284ea69473f" xmlns:ns3="f5ccd21a-6158-42e1-80d2-ecac5b9ae4a4" targetNamespace="http://schemas.microsoft.com/office/2006/metadata/properties" ma:root="true" ma:fieldsID="7c474f6f4b65dcf947472592707a95e4" ns1:_="" ns2:_="" ns3:_="">
    <xsd:import namespace="http://schemas.microsoft.com/sharepoint/v3"/>
    <xsd:import namespace="e23bff35-f382-40c7-878a-f284ea69473f"/>
    <xsd:import namespace="f5ccd21a-6158-42e1-80d2-ecac5b9ae4a4"/>
    <xsd:element name="properties">
      <xsd:complexType>
        <xsd:sequence>
          <xsd:element name="documentManagement">
            <xsd:complexType>
              <xsd:all>
                <xsd:element ref="ns2:TaxCatchAll" minOccurs="0"/>
                <xsd:element ref="ns1:PublishingStartDate" minOccurs="0"/>
                <xsd:element ref="ns1:PublishingExpirationDate" minOccurs="0"/>
                <xsd:element ref="ns2:TaxCatchAllLabel" minOccurs="0"/>
                <xsd:element ref="ns2:TaxKeywordTaxHTField" minOccurs="0"/>
                <xsd:element ref="ns2:ka60436a3196408c9b3be7e380f1909f" minOccurs="0"/>
                <xsd:element ref="ns3:MediaServiceMetadata" minOccurs="0"/>
                <xsd:element ref="ns3:MediaServiceFastMetadata" minOccurs="0"/>
                <xsd:element ref="ns3:lcf76f155ced4ddcb4097134ff3c332f" minOccurs="0"/>
                <xsd:element ref="ns3:MediaServiceOCR" minOccurs="0"/>
                <xsd:element ref="ns3:MediaServiceGenerationTime" minOccurs="0"/>
                <xsd:element ref="ns3:MediaServiceEventHashCode" minOccurs="0"/>
                <xsd:element ref="ns3:MediaServiceDateTake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3bff35-f382-40c7-878a-f284ea69473f"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4258ad1d-fde1-4c5d-a736-66f8b026a83e}" ma:internalName="TaxCatchAll" ma:readOnly="false" ma:showField="CatchAllData" ma:web="e23bff35-f382-40c7-878a-f284ea69473f">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4258ad1d-fde1-4c5d-a736-66f8b026a83e}" ma:internalName="TaxCatchAllLabel" ma:readOnly="true" ma:showField="CatchAllDataLabel" ma:web="e23bff35-f382-40c7-878a-f284ea69473f">
      <xsd:complexType>
        <xsd:complexContent>
          <xsd:extension base="dms:MultiChoiceLookup">
            <xsd:sequence>
              <xsd:element name="Value" type="dms:Lookup" maxOccurs="unbounded" minOccurs="0" nillable="true"/>
            </xsd:sequence>
          </xsd:extension>
        </xsd:complexContent>
      </xsd:complexType>
    </xsd:element>
    <xsd:element name="TaxKeywordTaxHTField" ma:index="14" nillable="true" ma:taxonomy="true" ma:internalName="TaxKeywordTaxHTField" ma:taxonomyFieldName="TaxKeyword" ma:displayName="Enterprise Keywords" ma:readOnly="false" ma:fieldId="{23f27201-bee3-471e-b2e7-b64fd8b7ca38}" ma:taxonomyMulti="true" ma:sspId="757a528b-133c-44a3-bae7-dda0c094c138" ma:termSetId="00000000-0000-0000-0000-000000000000" ma:anchorId="00000000-0000-0000-0000-000000000000" ma:open="true" ma:isKeyword="true">
      <xsd:complexType>
        <xsd:sequence>
          <xsd:element ref="pc:Terms" minOccurs="0" maxOccurs="1"/>
        </xsd:sequence>
      </xsd:complexType>
    </xsd:element>
    <xsd:element name="ka60436a3196408c9b3be7e380f1909f" ma:index="15" nillable="true" ma:taxonomy="true" ma:internalName="ka60436a3196408c9b3be7e380f1909f" ma:taxonomyFieldName="Document_x0020_Type" ma:displayName="Document Type" ma:readOnly="false" ma:fieldId="{4a60436a-3196-408c-9b3b-e7e380f1909f}" ma:sspId="757a528b-133c-44a3-bae7-dda0c094c138" ma:termSetId="8d962af0-1dca-4c3c-8b97-a2b77b8c41b5"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5ccd21a-6158-42e1-80d2-ecac5b9ae4a4"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57a528b-133c-44a3-bae7-dda0c094c138"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dexed="true" ma:internalName="MediaServiceDateTake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88D580-2D54-4174-A97F-26862B5BBB5B}">
  <ds:schemaRefs>
    <ds:schemaRef ds:uri="http://purl.org/dc/terms/"/>
    <ds:schemaRef ds:uri="http://schemas.microsoft.com/office/2006/metadata/properties"/>
    <ds:schemaRef ds:uri="e23bff35-f382-40c7-878a-f284ea69473f"/>
    <ds:schemaRef ds:uri="http://purl.org/dc/elements/1.1/"/>
    <ds:schemaRef ds:uri="http://schemas.microsoft.com/sharepoint/v3"/>
    <ds:schemaRef ds:uri="http://schemas.microsoft.com/office/infopath/2007/PartnerControls"/>
    <ds:schemaRef ds:uri="http://schemas.openxmlformats.org/package/2006/metadata/core-properties"/>
    <ds:schemaRef ds:uri="http://schemas.microsoft.com/office/2006/documentManagement/types"/>
    <ds:schemaRef ds:uri="f5ccd21a-6158-42e1-80d2-ecac5b9ae4a4"/>
    <ds:schemaRef ds:uri="http://www.w3.org/XML/1998/namespace"/>
    <ds:schemaRef ds:uri="http://purl.org/dc/dcmitype/"/>
  </ds:schemaRefs>
</ds:datastoreItem>
</file>

<file path=customXml/itemProps2.xml><?xml version="1.0" encoding="utf-8"?>
<ds:datastoreItem xmlns:ds="http://schemas.openxmlformats.org/officeDocument/2006/customXml" ds:itemID="{893115E1-1685-4BF2-AB48-BAC7B315638C}">
  <ds:schemaRefs>
    <ds:schemaRef ds:uri="http://schemas.microsoft.com/sharepoint/v3/contenttype/forms"/>
  </ds:schemaRefs>
</ds:datastoreItem>
</file>

<file path=customXml/itemProps3.xml><?xml version="1.0" encoding="utf-8"?>
<ds:datastoreItem xmlns:ds="http://schemas.openxmlformats.org/officeDocument/2006/customXml" ds:itemID="{A1BD2ECD-98D8-47A9-8FF1-2C9C13CBE0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23bff35-f382-40c7-878a-f284ea69473f"/>
    <ds:schemaRef ds:uri="f5ccd21a-6158-42e1-80d2-ecac5b9ae4a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460</TotalTime>
  <Words>787</Words>
  <Application>Microsoft Office PowerPoint</Application>
  <PresentationFormat>Panorámica</PresentationFormat>
  <Paragraphs>172</Paragraphs>
  <Slides>16</Slides>
  <Notes>0</Notes>
  <HiddenSlides>0</HiddenSlides>
  <MMClips>0</MMClips>
  <ScaleCrop>false</ScaleCrop>
  <HeadingPairs>
    <vt:vector size="8" baseType="variant">
      <vt:variant>
        <vt:lpstr>Fuentes usadas</vt:lpstr>
      </vt:variant>
      <vt:variant>
        <vt:i4>4</vt:i4>
      </vt:variant>
      <vt:variant>
        <vt:lpstr>Tema</vt:lpstr>
      </vt:variant>
      <vt:variant>
        <vt:i4>2</vt:i4>
      </vt:variant>
      <vt:variant>
        <vt:lpstr>Servidores OLE incrustados</vt:lpstr>
      </vt:variant>
      <vt:variant>
        <vt:i4>0</vt:i4>
      </vt:variant>
      <vt:variant>
        <vt:lpstr>Títulos de diapositiva</vt:lpstr>
      </vt:variant>
      <vt:variant>
        <vt:i4>16</vt:i4>
      </vt:variant>
    </vt:vector>
  </HeadingPairs>
  <TitlesOfParts>
    <vt:vector size="22" baseType="lpstr">
      <vt:lpstr>Arial</vt:lpstr>
      <vt:lpstr>Calibri</vt:lpstr>
      <vt:lpstr>Myriad Pro Cond</vt:lpstr>
      <vt:lpstr>Wingdings</vt:lpstr>
      <vt:lpstr>Office Theme</vt:lpstr>
      <vt:lpstr>Custom Design</vt:lpstr>
      <vt:lpstr>Presentación de PowerPoint</vt:lpstr>
      <vt:lpstr>La Innovación para AM Best</vt:lpstr>
      <vt:lpstr>Innovación – Por qué ahora?</vt:lpstr>
      <vt:lpstr>BCRM: Dónde queda la Innovación?</vt:lpstr>
      <vt:lpstr>BCRM – Perfil de Negocio</vt:lpstr>
      <vt:lpstr>Cambio Tecnológico y su Ritmo Acelerado </vt:lpstr>
      <vt:lpstr>Ejemplos de tecnología en el sector</vt:lpstr>
      <vt:lpstr>Ejemplos de tecnología en el sector</vt:lpstr>
      <vt:lpstr>Ejemplos de tecnología en el sector</vt:lpstr>
      <vt:lpstr>Ejemplos de tecnología en el sector</vt:lpstr>
      <vt:lpstr>Ejemplos de tecnología en el sector</vt:lpstr>
      <vt:lpstr>Ejemplos de tecnología en el sector</vt:lpstr>
      <vt:lpstr>Ejemplos de tecnología en el sector</vt:lpstr>
      <vt:lpstr>Datos de Contacto</vt:lpstr>
      <vt:lpstr>Presentación de PowerPoint</vt:lpstr>
      <vt:lpstr>Diclaimer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Jenica R. Thomas</dc:creator>
  <cp:keywords/>
  <cp:lastModifiedBy>Carlos De la Torre</cp:lastModifiedBy>
  <cp:revision>39</cp:revision>
  <dcterms:created xsi:type="dcterms:W3CDTF">2019-06-04T17:36:51Z</dcterms:created>
  <dcterms:modified xsi:type="dcterms:W3CDTF">2024-09-06T15:57:24Z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0x01010063D285429CEF014892B53CD4A4A47FF900C3E2A8B0B0804F4C85F3AC3B057EAED9</vt:lpwstr>
  </property>
  <property fmtid="{D5CDD505-2E9C-101B-9397-08002B2CF9AE}" pid="3" name="TaxKeyword">
    <vt:lpwstr/>
  </property>
  <property fmtid="{D5CDD505-2E9C-101B-9397-08002B2CF9AE}" pid="4" name="Document Type">
    <vt:lpwstr/>
  </property>
  <property fmtid="{D5CDD505-2E9C-101B-9397-08002B2CF9AE}" pid="5" name="MediaServiceImageTags">
    <vt:lpwstr/>
  </property>
</Properties>
</file>