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70" r:id="rId4"/>
    <p:sldId id="272" r:id="rId5"/>
    <p:sldId id="273" r:id="rId6"/>
    <p:sldId id="275" r:id="rId7"/>
    <p:sldId id="276" r:id="rId8"/>
    <p:sldId id="271" r:id="rId9"/>
    <p:sldId id="258" r:id="rId10"/>
    <p:sldId id="259" r:id="rId11"/>
    <p:sldId id="263" r:id="rId12"/>
    <p:sldId id="265" r:id="rId13"/>
    <p:sldId id="266" r:id="rId14"/>
    <p:sldId id="277" r:id="rId15"/>
    <p:sldId id="274" r:id="rId16"/>
    <p:sldId id="26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2B6906-D50D-4086-85E4-F6E43FC569CB}" v="6" dt="2024-09-09T19:51:36.920"/>
    <p1510:client id="{94D445D6-C832-4E5B-880E-E2A7B2441A10}" v="15" dt="2024-09-10T10:47:48.8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356" autoAdjust="0"/>
  </p:normalViewPr>
  <p:slideViewPr>
    <p:cSldViewPr snapToGrid="0">
      <p:cViewPr varScale="1">
        <p:scale>
          <a:sx n="100" d="100"/>
          <a:sy n="100" d="100"/>
        </p:scale>
        <p:origin x="18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go Francisco Servián Ramirez" userId="f8b2e682-28a1-46ba-b12e-a8be71b67a1d" providerId="ADAL" clId="{222B6906-D50D-4086-85E4-F6E43FC569CB}"/>
    <pc:docChg chg="undo custSel addSld delSld modSld sldOrd">
      <pc:chgData name="Hugo Francisco Servián Ramirez" userId="f8b2e682-28a1-46ba-b12e-a8be71b67a1d" providerId="ADAL" clId="{222B6906-D50D-4086-85E4-F6E43FC569CB}" dt="2024-09-09T19:58:23.211" v="692" actId="1076"/>
      <pc:docMkLst>
        <pc:docMk/>
      </pc:docMkLst>
      <pc:sldChg chg="addSp delSp modSp mod modNotesTx">
        <pc:chgData name="Hugo Francisco Servián Ramirez" userId="f8b2e682-28a1-46ba-b12e-a8be71b67a1d" providerId="ADAL" clId="{222B6906-D50D-4086-85E4-F6E43FC569CB}" dt="2024-09-09T19:57:35.437" v="682" actId="122"/>
        <pc:sldMkLst>
          <pc:docMk/>
          <pc:sldMk cId="3646635392" sldId="257"/>
        </pc:sldMkLst>
        <pc:spChg chg="add mod">
          <ac:chgData name="Hugo Francisco Servián Ramirez" userId="f8b2e682-28a1-46ba-b12e-a8be71b67a1d" providerId="ADAL" clId="{222B6906-D50D-4086-85E4-F6E43FC569CB}" dt="2024-09-09T19:57:01.625" v="674" actId="14100"/>
          <ac:spMkLst>
            <pc:docMk/>
            <pc:sldMk cId="3646635392" sldId="257"/>
            <ac:spMk id="4" creationId="{3854D17F-E752-F0A5-1722-DC98195EA228}"/>
          </ac:spMkLst>
        </pc:spChg>
        <pc:spChg chg="add mod">
          <ac:chgData name="Hugo Francisco Servián Ramirez" userId="f8b2e682-28a1-46ba-b12e-a8be71b67a1d" providerId="ADAL" clId="{222B6906-D50D-4086-85E4-F6E43FC569CB}" dt="2024-09-09T19:57:35.437" v="682" actId="122"/>
          <ac:spMkLst>
            <pc:docMk/>
            <pc:sldMk cId="3646635392" sldId="257"/>
            <ac:spMk id="6" creationId="{2FDE0974-998A-4D46-4DA5-86EA31240357}"/>
          </ac:spMkLst>
        </pc:spChg>
        <pc:spChg chg="del mod">
          <ac:chgData name="Hugo Francisco Servián Ramirez" userId="f8b2e682-28a1-46ba-b12e-a8be71b67a1d" providerId="ADAL" clId="{222B6906-D50D-4086-85E4-F6E43FC569CB}" dt="2024-09-09T18:36:34.208" v="10" actId="478"/>
          <ac:spMkLst>
            <pc:docMk/>
            <pc:sldMk cId="3646635392" sldId="257"/>
            <ac:spMk id="9" creationId="{8B4F2654-0F8F-21F3-90BF-A610031A0737}"/>
          </ac:spMkLst>
        </pc:spChg>
        <pc:picChg chg="add del">
          <ac:chgData name="Hugo Francisco Servián Ramirez" userId="f8b2e682-28a1-46ba-b12e-a8be71b67a1d" providerId="ADAL" clId="{222B6906-D50D-4086-85E4-F6E43FC569CB}" dt="2024-09-09T18:36:32.635" v="9" actId="478"/>
          <ac:picMkLst>
            <pc:docMk/>
            <pc:sldMk cId="3646635392" sldId="257"/>
            <ac:picMk id="16" creationId="{BF32756A-3B23-4DE2-A3B3-E2B169E4CC5A}"/>
          </ac:picMkLst>
        </pc:picChg>
      </pc:sldChg>
      <pc:sldChg chg="del">
        <pc:chgData name="Hugo Francisco Servián Ramirez" userId="f8b2e682-28a1-46ba-b12e-a8be71b67a1d" providerId="ADAL" clId="{222B6906-D50D-4086-85E4-F6E43FC569CB}" dt="2024-09-09T19:54:48.328" v="631" actId="2696"/>
        <pc:sldMkLst>
          <pc:docMk/>
          <pc:sldMk cId="2466920352" sldId="264"/>
        </pc:sldMkLst>
      </pc:sldChg>
      <pc:sldChg chg="del">
        <pc:chgData name="Hugo Francisco Servián Ramirez" userId="f8b2e682-28a1-46ba-b12e-a8be71b67a1d" providerId="ADAL" clId="{222B6906-D50D-4086-85E4-F6E43FC569CB}" dt="2024-09-09T19:55:38.622" v="633" actId="2696"/>
        <pc:sldMkLst>
          <pc:docMk/>
          <pc:sldMk cId="2677054318" sldId="267"/>
        </pc:sldMkLst>
      </pc:sldChg>
      <pc:sldChg chg="del">
        <pc:chgData name="Hugo Francisco Servián Ramirez" userId="f8b2e682-28a1-46ba-b12e-a8be71b67a1d" providerId="ADAL" clId="{222B6906-D50D-4086-85E4-F6E43FC569CB}" dt="2024-09-09T19:55:34.815" v="632" actId="2696"/>
        <pc:sldMkLst>
          <pc:docMk/>
          <pc:sldMk cId="3137368520" sldId="268"/>
        </pc:sldMkLst>
      </pc:sldChg>
      <pc:sldChg chg="del">
        <pc:chgData name="Hugo Francisco Servián Ramirez" userId="f8b2e682-28a1-46ba-b12e-a8be71b67a1d" providerId="ADAL" clId="{222B6906-D50D-4086-85E4-F6E43FC569CB}" dt="2024-09-09T19:55:43.794" v="634" actId="2696"/>
        <pc:sldMkLst>
          <pc:docMk/>
          <pc:sldMk cId="1227330490" sldId="269"/>
        </pc:sldMkLst>
      </pc:sldChg>
      <pc:sldChg chg="addSp delSp modSp add mod modNotesTx">
        <pc:chgData name="Hugo Francisco Servián Ramirez" userId="f8b2e682-28a1-46ba-b12e-a8be71b67a1d" providerId="ADAL" clId="{222B6906-D50D-4086-85E4-F6E43FC569CB}" dt="2024-09-09T19:58:23.211" v="692" actId="1076"/>
        <pc:sldMkLst>
          <pc:docMk/>
          <pc:sldMk cId="2278633192" sldId="270"/>
        </pc:sldMkLst>
        <pc:spChg chg="add mod">
          <ac:chgData name="Hugo Francisco Servián Ramirez" userId="f8b2e682-28a1-46ba-b12e-a8be71b67a1d" providerId="ADAL" clId="{222B6906-D50D-4086-85E4-F6E43FC569CB}" dt="2024-09-09T19:58:23.211" v="692" actId="1076"/>
          <ac:spMkLst>
            <pc:docMk/>
            <pc:sldMk cId="2278633192" sldId="270"/>
            <ac:spMk id="4" creationId="{594C4F32-A51C-D687-9278-685643166F00}"/>
          </ac:spMkLst>
        </pc:spChg>
        <pc:spChg chg="add mod">
          <ac:chgData name="Hugo Francisco Servián Ramirez" userId="f8b2e682-28a1-46ba-b12e-a8be71b67a1d" providerId="ADAL" clId="{222B6906-D50D-4086-85E4-F6E43FC569CB}" dt="2024-09-09T19:58:10.987" v="688" actId="2711"/>
          <ac:spMkLst>
            <pc:docMk/>
            <pc:sldMk cId="2278633192" sldId="270"/>
            <ac:spMk id="6" creationId="{52A04BAF-E1CF-73C8-9585-A423F7DC1886}"/>
          </ac:spMkLst>
        </pc:spChg>
        <pc:spChg chg="del">
          <ac:chgData name="Hugo Francisco Servián Ramirez" userId="f8b2e682-28a1-46ba-b12e-a8be71b67a1d" providerId="ADAL" clId="{222B6906-D50D-4086-85E4-F6E43FC569CB}" dt="2024-09-09T18:36:23.451" v="2" actId="478"/>
          <ac:spMkLst>
            <pc:docMk/>
            <pc:sldMk cId="2278633192" sldId="270"/>
            <ac:spMk id="9" creationId="{8B4F2654-0F8F-21F3-90BF-A610031A0737}"/>
          </ac:spMkLst>
        </pc:spChg>
      </pc:sldChg>
      <pc:sldChg chg="modSp add mod">
        <pc:chgData name="Hugo Francisco Servián Ramirez" userId="f8b2e682-28a1-46ba-b12e-a8be71b67a1d" providerId="ADAL" clId="{222B6906-D50D-4086-85E4-F6E43FC569CB}" dt="2024-09-09T19:54:32.466" v="630" actId="13926"/>
        <pc:sldMkLst>
          <pc:docMk/>
          <pc:sldMk cId="3943260305" sldId="271"/>
        </pc:sldMkLst>
        <pc:spChg chg="mod">
          <ac:chgData name="Hugo Francisco Servián Ramirez" userId="f8b2e682-28a1-46ba-b12e-a8be71b67a1d" providerId="ADAL" clId="{222B6906-D50D-4086-85E4-F6E43FC569CB}" dt="2024-09-09T19:54:32.466" v="630" actId="13926"/>
          <ac:spMkLst>
            <pc:docMk/>
            <pc:sldMk cId="3943260305" sldId="271"/>
            <ac:spMk id="9" creationId="{8B4F2654-0F8F-21F3-90BF-A610031A0737}"/>
          </ac:spMkLst>
        </pc:spChg>
      </pc:sldChg>
      <pc:sldChg chg="addSp delSp modSp add mod modNotesTx">
        <pc:chgData name="Hugo Francisco Servián Ramirez" userId="f8b2e682-28a1-46ba-b12e-a8be71b67a1d" providerId="ADAL" clId="{222B6906-D50D-4086-85E4-F6E43FC569CB}" dt="2024-09-09T19:12:00.690" v="161" actId="12"/>
        <pc:sldMkLst>
          <pc:docMk/>
          <pc:sldMk cId="1875908796" sldId="272"/>
        </pc:sldMkLst>
        <pc:spChg chg="add mod">
          <ac:chgData name="Hugo Francisco Servián Ramirez" userId="f8b2e682-28a1-46ba-b12e-a8be71b67a1d" providerId="ADAL" clId="{222B6906-D50D-4086-85E4-F6E43FC569CB}" dt="2024-09-09T19:10:07.284" v="124" actId="6549"/>
          <ac:spMkLst>
            <pc:docMk/>
            <pc:sldMk cId="1875908796" sldId="272"/>
            <ac:spMk id="4" creationId="{6686E36B-F3E8-D06E-D8ED-55C2D15E6CE2}"/>
          </ac:spMkLst>
        </pc:spChg>
        <pc:spChg chg="add del mod">
          <ac:chgData name="Hugo Francisco Servián Ramirez" userId="f8b2e682-28a1-46ba-b12e-a8be71b67a1d" providerId="ADAL" clId="{222B6906-D50D-4086-85E4-F6E43FC569CB}" dt="2024-09-09T19:09:54.376" v="119"/>
          <ac:spMkLst>
            <pc:docMk/>
            <pc:sldMk cId="1875908796" sldId="272"/>
            <ac:spMk id="6" creationId="{ABEF2129-908C-C926-E3BA-5B39E63CA064}"/>
          </ac:spMkLst>
        </pc:spChg>
        <pc:spChg chg="add del mod">
          <ac:chgData name="Hugo Francisco Servián Ramirez" userId="f8b2e682-28a1-46ba-b12e-a8be71b67a1d" providerId="ADAL" clId="{222B6906-D50D-4086-85E4-F6E43FC569CB}" dt="2024-09-09T19:09:54.376" v="119"/>
          <ac:spMkLst>
            <pc:docMk/>
            <pc:sldMk cId="1875908796" sldId="272"/>
            <ac:spMk id="7" creationId="{9E760CDA-3B9B-2F80-A003-81ECEF2363C5}"/>
          </ac:spMkLst>
        </pc:spChg>
        <pc:spChg chg="add del mod">
          <ac:chgData name="Hugo Francisco Servián Ramirez" userId="f8b2e682-28a1-46ba-b12e-a8be71b67a1d" providerId="ADAL" clId="{222B6906-D50D-4086-85E4-F6E43FC569CB}" dt="2024-09-09T19:09:54.376" v="119"/>
          <ac:spMkLst>
            <pc:docMk/>
            <pc:sldMk cId="1875908796" sldId="272"/>
            <ac:spMk id="11" creationId="{527699F2-EDE1-7FB7-5905-A561EE5DD1AF}"/>
          </ac:spMkLst>
        </pc:spChg>
        <pc:spChg chg="add del mod">
          <ac:chgData name="Hugo Francisco Servián Ramirez" userId="f8b2e682-28a1-46ba-b12e-a8be71b67a1d" providerId="ADAL" clId="{222B6906-D50D-4086-85E4-F6E43FC569CB}" dt="2024-09-09T19:09:54.376" v="119"/>
          <ac:spMkLst>
            <pc:docMk/>
            <pc:sldMk cId="1875908796" sldId="272"/>
            <ac:spMk id="12" creationId="{1F543952-A680-9F39-AE16-E1115FC1694E}"/>
          </ac:spMkLst>
        </pc:spChg>
        <pc:spChg chg="add mod">
          <ac:chgData name="Hugo Francisco Servián Ramirez" userId="f8b2e682-28a1-46ba-b12e-a8be71b67a1d" providerId="ADAL" clId="{222B6906-D50D-4086-85E4-F6E43FC569CB}" dt="2024-09-09T19:10:36.100" v="125" actId="21"/>
          <ac:spMkLst>
            <pc:docMk/>
            <pc:sldMk cId="1875908796" sldId="272"/>
            <ac:spMk id="14" creationId="{AA7BCE9C-E0FF-7F76-E7F9-5E45B55B5A04}"/>
          </ac:spMkLst>
        </pc:spChg>
        <pc:spChg chg="add mod">
          <ac:chgData name="Hugo Francisco Servián Ramirez" userId="f8b2e682-28a1-46ba-b12e-a8be71b67a1d" providerId="ADAL" clId="{222B6906-D50D-4086-85E4-F6E43FC569CB}" dt="2024-09-09T19:11:24.776" v="130" actId="1076"/>
          <ac:spMkLst>
            <pc:docMk/>
            <pc:sldMk cId="1875908796" sldId="272"/>
            <ac:spMk id="17" creationId="{BEEDD7C7-1396-F024-B606-147F32F9E470}"/>
          </ac:spMkLst>
        </pc:spChg>
        <pc:spChg chg="add mod">
          <ac:chgData name="Hugo Francisco Servián Ramirez" userId="f8b2e682-28a1-46ba-b12e-a8be71b67a1d" providerId="ADAL" clId="{222B6906-D50D-4086-85E4-F6E43FC569CB}" dt="2024-09-09T19:09:58.961" v="121" actId="1076"/>
          <ac:spMkLst>
            <pc:docMk/>
            <pc:sldMk cId="1875908796" sldId="272"/>
            <ac:spMk id="19" creationId="{AA0FB0DF-FABB-D3A7-4E62-ADB07CC22E38}"/>
          </ac:spMkLst>
        </pc:spChg>
        <pc:spChg chg="add mod">
          <ac:chgData name="Hugo Francisco Servián Ramirez" userId="f8b2e682-28a1-46ba-b12e-a8be71b67a1d" providerId="ADAL" clId="{222B6906-D50D-4086-85E4-F6E43FC569CB}" dt="2024-09-09T19:09:58.961" v="121" actId="1076"/>
          <ac:spMkLst>
            <pc:docMk/>
            <pc:sldMk cId="1875908796" sldId="272"/>
            <ac:spMk id="20" creationId="{051172AC-87BB-FA01-1543-A9C2A37275BA}"/>
          </ac:spMkLst>
        </pc:spChg>
        <pc:spChg chg="add mod">
          <ac:chgData name="Hugo Francisco Servián Ramirez" userId="f8b2e682-28a1-46ba-b12e-a8be71b67a1d" providerId="ADAL" clId="{222B6906-D50D-4086-85E4-F6E43FC569CB}" dt="2024-09-09T19:12:00.690" v="161" actId="12"/>
          <ac:spMkLst>
            <pc:docMk/>
            <pc:sldMk cId="1875908796" sldId="272"/>
            <ac:spMk id="22" creationId="{57606F86-9BF0-1FBB-B045-88FE145CA3DD}"/>
          </ac:spMkLst>
        </pc:spChg>
        <pc:picChg chg="add del mod">
          <ac:chgData name="Hugo Francisco Servián Ramirez" userId="f8b2e682-28a1-46ba-b12e-a8be71b67a1d" providerId="ADAL" clId="{222B6906-D50D-4086-85E4-F6E43FC569CB}" dt="2024-09-09T19:09:54.376" v="119"/>
          <ac:picMkLst>
            <pc:docMk/>
            <pc:sldMk cId="1875908796" sldId="272"/>
            <ac:picMk id="5" creationId="{31CA4B99-DC9D-EE30-45F1-330A170D6589}"/>
          </ac:picMkLst>
        </pc:picChg>
        <pc:picChg chg="add del mod">
          <ac:chgData name="Hugo Francisco Servián Ramirez" userId="f8b2e682-28a1-46ba-b12e-a8be71b67a1d" providerId="ADAL" clId="{222B6906-D50D-4086-85E4-F6E43FC569CB}" dt="2024-09-09T19:09:54.376" v="119"/>
          <ac:picMkLst>
            <pc:docMk/>
            <pc:sldMk cId="1875908796" sldId="272"/>
            <ac:picMk id="9" creationId="{7B1B5D5F-7D3C-61CE-E669-302ADD1715F3}"/>
          </ac:picMkLst>
        </pc:picChg>
        <pc:picChg chg="add del mod">
          <ac:chgData name="Hugo Francisco Servián Ramirez" userId="f8b2e682-28a1-46ba-b12e-a8be71b67a1d" providerId="ADAL" clId="{222B6906-D50D-4086-85E4-F6E43FC569CB}" dt="2024-09-09T19:10:01.516" v="122" actId="478"/>
          <ac:picMkLst>
            <pc:docMk/>
            <pc:sldMk cId="1875908796" sldId="272"/>
            <ac:picMk id="13" creationId="{C972B136-0A5F-EF61-0891-2EDB6FC6E3F6}"/>
          </ac:picMkLst>
        </pc:picChg>
        <pc:picChg chg="mod">
          <ac:chgData name="Hugo Francisco Servián Ramirez" userId="f8b2e682-28a1-46ba-b12e-a8be71b67a1d" providerId="ADAL" clId="{222B6906-D50D-4086-85E4-F6E43FC569CB}" dt="2024-09-09T19:09:53.621" v="118" actId="1076"/>
          <ac:picMkLst>
            <pc:docMk/>
            <pc:sldMk cId="1875908796" sldId="272"/>
            <ac:picMk id="16" creationId="{BF32756A-3B23-4DE2-A3B3-E2B169E4CC5A}"/>
          </ac:picMkLst>
        </pc:picChg>
        <pc:picChg chg="add mod">
          <ac:chgData name="Hugo Francisco Servián Ramirez" userId="f8b2e682-28a1-46ba-b12e-a8be71b67a1d" providerId="ADAL" clId="{222B6906-D50D-4086-85E4-F6E43FC569CB}" dt="2024-09-09T19:11:40.236" v="135" actId="1076"/>
          <ac:picMkLst>
            <pc:docMk/>
            <pc:sldMk cId="1875908796" sldId="272"/>
            <ac:picMk id="18" creationId="{528D7D56-FA9D-4EC4-09AD-AD3B04CA4AEA}"/>
          </ac:picMkLst>
        </pc:picChg>
      </pc:sldChg>
      <pc:sldChg chg="addSp delSp modSp add mod modNotesTx">
        <pc:chgData name="Hugo Francisco Servián Ramirez" userId="f8b2e682-28a1-46ba-b12e-a8be71b67a1d" providerId="ADAL" clId="{222B6906-D50D-4086-85E4-F6E43FC569CB}" dt="2024-09-09T19:28:41.163" v="222"/>
        <pc:sldMkLst>
          <pc:docMk/>
          <pc:sldMk cId="1889492619" sldId="273"/>
        </pc:sldMkLst>
        <pc:spChg chg="add mod">
          <ac:chgData name="Hugo Francisco Servián Ramirez" userId="f8b2e682-28a1-46ba-b12e-a8be71b67a1d" providerId="ADAL" clId="{222B6906-D50D-4086-85E4-F6E43FC569CB}" dt="2024-09-09T19:26:31.388" v="168" actId="20577"/>
          <ac:spMkLst>
            <pc:docMk/>
            <pc:sldMk cId="1889492619" sldId="273"/>
            <ac:spMk id="2" creationId="{78012374-82FA-83BF-2EA8-948618E9E8AE}"/>
          </ac:spMkLst>
        </pc:spChg>
        <pc:spChg chg="add mod">
          <ac:chgData name="Hugo Francisco Servián Ramirez" userId="f8b2e682-28a1-46ba-b12e-a8be71b67a1d" providerId="ADAL" clId="{222B6906-D50D-4086-85E4-F6E43FC569CB}" dt="2024-09-09T19:26:04.232" v="164" actId="1076"/>
          <ac:spMkLst>
            <pc:docMk/>
            <pc:sldMk cId="1889492619" sldId="273"/>
            <ac:spMk id="5" creationId="{A8F6E176-F05F-5BF9-6B46-878D30876D7E}"/>
          </ac:spMkLst>
        </pc:spChg>
        <pc:spChg chg="add mod">
          <ac:chgData name="Hugo Francisco Servián Ramirez" userId="f8b2e682-28a1-46ba-b12e-a8be71b67a1d" providerId="ADAL" clId="{222B6906-D50D-4086-85E4-F6E43FC569CB}" dt="2024-09-09T19:26:04.232" v="164" actId="1076"/>
          <ac:spMkLst>
            <pc:docMk/>
            <pc:sldMk cId="1889492619" sldId="273"/>
            <ac:spMk id="6" creationId="{0761D275-192F-19EF-3672-680F2E9FDE5E}"/>
          </ac:spMkLst>
        </pc:spChg>
        <pc:spChg chg="add mod">
          <ac:chgData name="Hugo Francisco Servián Ramirez" userId="f8b2e682-28a1-46ba-b12e-a8be71b67a1d" providerId="ADAL" clId="{222B6906-D50D-4086-85E4-F6E43FC569CB}" dt="2024-09-09T19:26:04.232" v="164" actId="1076"/>
          <ac:spMkLst>
            <pc:docMk/>
            <pc:sldMk cId="1889492619" sldId="273"/>
            <ac:spMk id="7" creationId="{99A3E475-72AF-798F-F9B8-241FAACD0B01}"/>
          </ac:spMkLst>
        </pc:spChg>
        <pc:spChg chg="add mod">
          <ac:chgData name="Hugo Francisco Servián Ramirez" userId="f8b2e682-28a1-46ba-b12e-a8be71b67a1d" providerId="ADAL" clId="{222B6906-D50D-4086-85E4-F6E43FC569CB}" dt="2024-09-09T19:26:04.232" v="164" actId="1076"/>
          <ac:spMkLst>
            <pc:docMk/>
            <pc:sldMk cId="1889492619" sldId="273"/>
            <ac:spMk id="9" creationId="{2B2B1562-50A6-250F-9311-F66F24BCBA3D}"/>
          </ac:spMkLst>
        </pc:spChg>
        <pc:spChg chg="add mod">
          <ac:chgData name="Hugo Francisco Servián Ramirez" userId="f8b2e682-28a1-46ba-b12e-a8be71b67a1d" providerId="ADAL" clId="{222B6906-D50D-4086-85E4-F6E43FC569CB}" dt="2024-09-09T19:26:04.232" v="164" actId="1076"/>
          <ac:spMkLst>
            <pc:docMk/>
            <pc:sldMk cId="1889492619" sldId="273"/>
            <ac:spMk id="11" creationId="{7291607D-B41D-D02A-D95D-ABA60A77D61B}"/>
          </ac:spMkLst>
        </pc:spChg>
        <pc:spChg chg="add mod">
          <ac:chgData name="Hugo Francisco Servián Ramirez" userId="f8b2e682-28a1-46ba-b12e-a8be71b67a1d" providerId="ADAL" clId="{222B6906-D50D-4086-85E4-F6E43FC569CB}" dt="2024-09-09T19:26:04.232" v="164" actId="1076"/>
          <ac:spMkLst>
            <pc:docMk/>
            <pc:sldMk cId="1889492619" sldId="273"/>
            <ac:spMk id="12" creationId="{4BB5F640-D542-8813-0865-6DE63FA41AFC}"/>
          </ac:spMkLst>
        </pc:spChg>
        <pc:spChg chg="add mod">
          <ac:chgData name="Hugo Francisco Servián Ramirez" userId="f8b2e682-28a1-46ba-b12e-a8be71b67a1d" providerId="ADAL" clId="{222B6906-D50D-4086-85E4-F6E43FC569CB}" dt="2024-09-09T19:26:04.232" v="164" actId="1076"/>
          <ac:spMkLst>
            <pc:docMk/>
            <pc:sldMk cId="1889492619" sldId="273"/>
            <ac:spMk id="13" creationId="{51F5EDFD-4A20-0293-1215-FFCF71B98ACC}"/>
          </ac:spMkLst>
        </pc:spChg>
        <pc:spChg chg="add mod">
          <ac:chgData name="Hugo Francisco Servián Ramirez" userId="f8b2e682-28a1-46ba-b12e-a8be71b67a1d" providerId="ADAL" clId="{222B6906-D50D-4086-85E4-F6E43FC569CB}" dt="2024-09-09T19:26:04.232" v="164" actId="1076"/>
          <ac:spMkLst>
            <pc:docMk/>
            <pc:sldMk cId="1889492619" sldId="273"/>
            <ac:spMk id="14" creationId="{546A1F7B-8252-F72B-3520-D0DDFA720866}"/>
          </ac:spMkLst>
        </pc:spChg>
        <pc:spChg chg="add mod">
          <ac:chgData name="Hugo Francisco Servián Ramirez" userId="f8b2e682-28a1-46ba-b12e-a8be71b67a1d" providerId="ADAL" clId="{222B6906-D50D-4086-85E4-F6E43FC569CB}" dt="2024-09-09T19:26:04.232" v="164" actId="1076"/>
          <ac:spMkLst>
            <pc:docMk/>
            <pc:sldMk cId="1889492619" sldId="273"/>
            <ac:spMk id="17" creationId="{895E8DD5-3E54-3BDA-EC51-E231DD41C81F}"/>
          </ac:spMkLst>
        </pc:spChg>
        <pc:spChg chg="add mod">
          <ac:chgData name="Hugo Francisco Servián Ramirez" userId="f8b2e682-28a1-46ba-b12e-a8be71b67a1d" providerId="ADAL" clId="{222B6906-D50D-4086-85E4-F6E43FC569CB}" dt="2024-09-09T19:26:04.232" v="164" actId="1076"/>
          <ac:spMkLst>
            <pc:docMk/>
            <pc:sldMk cId="1889492619" sldId="273"/>
            <ac:spMk id="18" creationId="{0783FD60-C0C1-9D31-226D-36318484BB41}"/>
          </ac:spMkLst>
        </pc:spChg>
        <pc:spChg chg="add mod">
          <ac:chgData name="Hugo Francisco Servián Ramirez" userId="f8b2e682-28a1-46ba-b12e-a8be71b67a1d" providerId="ADAL" clId="{222B6906-D50D-4086-85E4-F6E43FC569CB}" dt="2024-09-09T19:26:04.232" v="164" actId="1076"/>
          <ac:spMkLst>
            <pc:docMk/>
            <pc:sldMk cId="1889492619" sldId="273"/>
            <ac:spMk id="19" creationId="{54196492-0EC8-05C0-8F2A-CF1C763EABB6}"/>
          </ac:spMkLst>
        </pc:spChg>
        <pc:spChg chg="add mod">
          <ac:chgData name="Hugo Francisco Servián Ramirez" userId="f8b2e682-28a1-46ba-b12e-a8be71b67a1d" providerId="ADAL" clId="{222B6906-D50D-4086-85E4-F6E43FC569CB}" dt="2024-09-09T19:26:04.232" v="164" actId="1076"/>
          <ac:spMkLst>
            <pc:docMk/>
            <pc:sldMk cId="1889492619" sldId="273"/>
            <ac:spMk id="20" creationId="{9C61D3BD-1459-30F6-B666-D9AAAA4878BF}"/>
          </ac:spMkLst>
        </pc:spChg>
        <pc:spChg chg="add mod">
          <ac:chgData name="Hugo Francisco Servián Ramirez" userId="f8b2e682-28a1-46ba-b12e-a8be71b67a1d" providerId="ADAL" clId="{222B6906-D50D-4086-85E4-F6E43FC569CB}" dt="2024-09-09T19:26:04.232" v="164" actId="1076"/>
          <ac:spMkLst>
            <pc:docMk/>
            <pc:sldMk cId="1889492619" sldId="273"/>
            <ac:spMk id="21" creationId="{1636D4AD-11A7-CA45-3FD9-C9654D2867BD}"/>
          </ac:spMkLst>
        </pc:spChg>
        <pc:picChg chg="add del mod">
          <ac:chgData name="Hugo Francisco Servián Ramirez" userId="f8b2e682-28a1-46ba-b12e-a8be71b67a1d" providerId="ADAL" clId="{222B6906-D50D-4086-85E4-F6E43FC569CB}" dt="2024-09-09T19:26:12.278" v="166" actId="478"/>
          <ac:picMkLst>
            <pc:docMk/>
            <pc:sldMk cId="1889492619" sldId="273"/>
            <ac:picMk id="4" creationId="{F28D3DDC-3DE7-3ADD-18C0-23FB8C3B7D63}"/>
          </ac:picMkLst>
        </pc:picChg>
      </pc:sldChg>
      <pc:sldChg chg="addSp delSp modSp add mod ord">
        <pc:chgData name="Hugo Francisco Servián Ramirez" userId="f8b2e682-28a1-46ba-b12e-a8be71b67a1d" providerId="ADAL" clId="{222B6906-D50D-4086-85E4-F6E43FC569CB}" dt="2024-09-09T19:29:53.230" v="229"/>
        <pc:sldMkLst>
          <pc:docMk/>
          <pc:sldMk cId="4291751176" sldId="274"/>
        </pc:sldMkLst>
        <pc:spChg chg="add mod">
          <ac:chgData name="Hugo Francisco Servián Ramirez" userId="f8b2e682-28a1-46ba-b12e-a8be71b67a1d" providerId="ADAL" clId="{222B6906-D50D-4086-85E4-F6E43FC569CB}" dt="2024-09-09T19:29:47.889" v="227" actId="1076"/>
          <ac:spMkLst>
            <pc:docMk/>
            <pc:sldMk cId="4291751176" sldId="274"/>
            <ac:spMk id="2" creationId="{A17BD474-6EEB-D857-1291-082539104FDB}"/>
          </ac:spMkLst>
        </pc:spChg>
        <pc:spChg chg="add mod">
          <ac:chgData name="Hugo Francisco Servián Ramirez" userId="f8b2e682-28a1-46ba-b12e-a8be71b67a1d" providerId="ADAL" clId="{222B6906-D50D-4086-85E4-F6E43FC569CB}" dt="2024-09-09T19:29:42.942" v="225" actId="1076"/>
          <ac:spMkLst>
            <pc:docMk/>
            <pc:sldMk cId="4291751176" sldId="274"/>
            <ac:spMk id="6" creationId="{A73C73F4-16B1-86E5-3410-6FBD5EBE6C39}"/>
          </ac:spMkLst>
        </pc:spChg>
        <pc:graphicFrameChg chg="add mod">
          <ac:chgData name="Hugo Francisco Servián Ramirez" userId="f8b2e682-28a1-46ba-b12e-a8be71b67a1d" providerId="ADAL" clId="{222B6906-D50D-4086-85E4-F6E43FC569CB}" dt="2024-09-09T19:29:42.942" v="225" actId="1076"/>
          <ac:graphicFrameMkLst>
            <pc:docMk/>
            <pc:sldMk cId="4291751176" sldId="274"/>
            <ac:graphicFrameMk id="5" creationId="{C3318B9F-0248-BB76-3595-43CD034DD079}"/>
          </ac:graphicFrameMkLst>
        </pc:graphicFrameChg>
        <pc:picChg chg="add del mod">
          <ac:chgData name="Hugo Francisco Servián Ramirez" userId="f8b2e682-28a1-46ba-b12e-a8be71b67a1d" providerId="ADAL" clId="{222B6906-D50D-4086-85E4-F6E43FC569CB}" dt="2024-09-09T19:29:45.362" v="226" actId="478"/>
          <ac:picMkLst>
            <pc:docMk/>
            <pc:sldMk cId="4291751176" sldId="274"/>
            <ac:picMk id="4" creationId="{05979F26-0D2C-BDD1-D887-F3B9B9F17182}"/>
          </ac:picMkLst>
        </pc:picChg>
      </pc:sldChg>
      <pc:sldChg chg="addSp modSp add mod">
        <pc:chgData name="Hugo Francisco Servián Ramirez" userId="f8b2e682-28a1-46ba-b12e-a8be71b67a1d" providerId="ADAL" clId="{222B6906-D50D-4086-85E4-F6E43FC569CB}" dt="2024-09-09T19:52:48.703" v="500" actId="5793"/>
        <pc:sldMkLst>
          <pc:docMk/>
          <pc:sldMk cId="2552246441" sldId="275"/>
        </pc:sldMkLst>
        <pc:spChg chg="add mod">
          <ac:chgData name="Hugo Francisco Servián Ramirez" userId="f8b2e682-28a1-46ba-b12e-a8be71b67a1d" providerId="ADAL" clId="{222B6906-D50D-4086-85E4-F6E43FC569CB}" dt="2024-09-09T19:52:48.703" v="500" actId="5793"/>
          <ac:spMkLst>
            <pc:docMk/>
            <pc:sldMk cId="2552246441" sldId="275"/>
            <ac:spMk id="2" creationId="{83F3AA3B-8216-9F1E-B2A3-76581E3F6BA5}"/>
          </ac:spMkLst>
        </pc:spChg>
      </pc:sldChg>
      <pc:sldChg chg="modSp add mod">
        <pc:chgData name="Hugo Francisco Servián Ramirez" userId="f8b2e682-28a1-46ba-b12e-a8be71b67a1d" providerId="ADAL" clId="{222B6906-D50D-4086-85E4-F6E43FC569CB}" dt="2024-09-09T19:53:33.587" v="572" actId="20577"/>
        <pc:sldMkLst>
          <pc:docMk/>
          <pc:sldMk cId="1720834123" sldId="276"/>
        </pc:sldMkLst>
        <pc:spChg chg="mod">
          <ac:chgData name="Hugo Francisco Servián Ramirez" userId="f8b2e682-28a1-46ba-b12e-a8be71b67a1d" providerId="ADAL" clId="{222B6906-D50D-4086-85E4-F6E43FC569CB}" dt="2024-09-09T19:53:33.587" v="572" actId="20577"/>
          <ac:spMkLst>
            <pc:docMk/>
            <pc:sldMk cId="1720834123" sldId="276"/>
            <ac:spMk id="2" creationId="{83F3AA3B-8216-9F1E-B2A3-76581E3F6BA5}"/>
          </ac:spMkLst>
        </pc:spChg>
      </pc:sldChg>
      <pc:sldChg chg="modSp add mod ord">
        <pc:chgData name="Hugo Francisco Servián Ramirez" userId="f8b2e682-28a1-46ba-b12e-a8be71b67a1d" providerId="ADAL" clId="{222B6906-D50D-4086-85E4-F6E43FC569CB}" dt="2024-09-09T19:56:23.168" v="668" actId="1076"/>
        <pc:sldMkLst>
          <pc:docMk/>
          <pc:sldMk cId="4213085091" sldId="277"/>
        </pc:sldMkLst>
        <pc:spChg chg="mod">
          <ac:chgData name="Hugo Francisco Servián Ramirez" userId="f8b2e682-28a1-46ba-b12e-a8be71b67a1d" providerId="ADAL" clId="{222B6906-D50D-4086-85E4-F6E43FC569CB}" dt="2024-09-09T19:56:23.168" v="668" actId="1076"/>
          <ac:spMkLst>
            <pc:docMk/>
            <pc:sldMk cId="4213085091" sldId="277"/>
            <ac:spMk id="5" creationId="{E5631D33-AAAB-68B4-03E6-CC313C0FAD68}"/>
          </ac:spMkLst>
        </pc:spChg>
      </pc:sldChg>
    </pc:docChg>
  </pc:docChgLst>
  <pc:docChgLst>
    <pc:chgData name="Hugo Francisco Servián Ramirez" userId="f8b2e682-28a1-46ba-b12e-a8be71b67a1d" providerId="ADAL" clId="{94D445D6-C832-4E5B-880E-E2A7B2441A10}"/>
    <pc:docChg chg="custSel modSld">
      <pc:chgData name="Hugo Francisco Servián Ramirez" userId="f8b2e682-28a1-46ba-b12e-a8be71b67a1d" providerId="ADAL" clId="{94D445D6-C832-4E5B-880E-E2A7B2441A10}" dt="2024-09-10T10:49:31.883" v="478" actId="1076"/>
      <pc:docMkLst>
        <pc:docMk/>
      </pc:docMkLst>
      <pc:sldChg chg="addSp modSp mod">
        <pc:chgData name="Hugo Francisco Servián Ramirez" userId="f8b2e682-28a1-46ba-b12e-a8be71b67a1d" providerId="ADAL" clId="{94D445D6-C832-4E5B-880E-E2A7B2441A10}" dt="2024-09-10T10:49:31.883" v="478" actId="1076"/>
        <pc:sldMkLst>
          <pc:docMk/>
          <pc:sldMk cId="252926630" sldId="256"/>
        </pc:sldMkLst>
        <pc:spChg chg="add mod">
          <ac:chgData name="Hugo Francisco Servián Ramirez" userId="f8b2e682-28a1-46ba-b12e-a8be71b67a1d" providerId="ADAL" clId="{94D445D6-C832-4E5B-880E-E2A7B2441A10}" dt="2024-09-10T10:49:31.883" v="478" actId="1076"/>
          <ac:spMkLst>
            <pc:docMk/>
            <pc:sldMk cId="252926630" sldId="256"/>
            <ac:spMk id="3" creationId="{1362AAE8-5BF9-6272-0C34-B792E407B441}"/>
          </ac:spMkLst>
        </pc:spChg>
      </pc:sldChg>
      <pc:sldChg chg="modSp mod">
        <pc:chgData name="Hugo Francisco Servián Ramirez" userId="f8b2e682-28a1-46ba-b12e-a8be71b67a1d" providerId="ADAL" clId="{94D445D6-C832-4E5B-880E-E2A7B2441A10}" dt="2024-09-10T10:37:46.696" v="353" actId="2711"/>
        <pc:sldMkLst>
          <pc:docMk/>
          <pc:sldMk cId="3646635392" sldId="257"/>
        </pc:sldMkLst>
        <pc:spChg chg="mod">
          <ac:chgData name="Hugo Francisco Servián Ramirez" userId="f8b2e682-28a1-46ba-b12e-a8be71b67a1d" providerId="ADAL" clId="{94D445D6-C832-4E5B-880E-E2A7B2441A10}" dt="2024-09-10T10:37:46.696" v="353" actId="2711"/>
          <ac:spMkLst>
            <pc:docMk/>
            <pc:sldMk cId="3646635392" sldId="257"/>
            <ac:spMk id="6" creationId="{2FDE0974-998A-4D46-4DA5-86EA31240357}"/>
          </ac:spMkLst>
        </pc:spChg>
      </pc:sldChg>
      <pc:sldChg chg="modSp mod">
        <pc:chgData name="Hugo Francisco Servián Ramirez" userId="f8b2e682-28a1-46ba-b12e-a8be71b67a1d" providerId="ADAL" clId="{94D445D6-C832-4E5B-880E-E2A7B2441A10}" dt="2024-09-10T10:41:09.773" v="357" actId="13926"/>
        <pc:sldMkLst>
          <pc:docMk/>
          <pc:sldMk cId="3943260305" sldId="271"/>
        </pc:sldMkLst>
        <pc:spChg chg="mod">
          <ac:chgData name="Hugo Francisco Servián Ramirez" userId="f8b2e682-28a1-46ba-b12e-a8be71b67a1d" providerId="ADAL" clId="{94D445D6-C832-4E5B-880E-E2A7B2441A10}" dt="2024-09-10T10:41:09.773" v="357" actId="13926"/>
          <ac:spMkLst>
            <pc:docMk/>
            <pc:sldMk cId="3943260305" sldId="271"/>
            <ac:spMk id="9" creationId="{8B4F2654-0F8F-21F3-90BF-A610031A0737}"/>
          </ac:spMkLst>
        </pc:spChg>
      </pc:sldChg>
      <pc:sldChg chg="modSp mod">
        <pc:chgData name="Hugo Francisco Servián Ramirez" userId="f8b2e682-28a1-46ba-b12e-a8be71b67a1d" providerId="ADAL" clId="{94D445D6-C832-4E5B-880E-E2A7B2441A10}" dt="2024-09-10T10:20:18.939" v="72" actId="1076"/>
        <pc:sldMkLst>
          <pc:docMk/>
          <pc:sldMk cId="1875908796" sldId="272"/>
        </pc:sldMkLst>
        <pc:spChg chg="mod">
          <ac:chgData name="Hugo Francisco Servián Ramirez" userId="f8b2e682-28a1-46ba-b12e-a8be71b67a1d" providerId="ADAL" clId="{94D445D6-C832-4E5B-880E-E2A7B2441A10}" dt="2024-09-10T10:19:03.375" v="59" actId="14100"/>
          <ac:spMkLst>
            <pc:docMk/>
            <pc:sldMk cId="1875908796" sldId="272"/>
            <ac:spMk id="4" creationId="{6686E36B-F3E8-D06E-D8ED-55C2D15E6CE2}"/>
          </ac:spMkLst>
        </pc:spChg>
        <pc:spChg chg="mod">
          <ac:chgData name="Hugo Francisco Servián Ramirez" userId="f8b2e682-28a1-46ba-b12e-a8be71b67a1d" providerId="ADAL" clId="{94D445D6-C832-4E5B-880E-E2A7B2441A10}" dt="2024-09-10T10:16:47.445" v="0" actId="2711"/>
          <ac:spMkLst>
            <pc:docMk/>
            <pc:sldMk cId="1875908796" sldId="272"/>
            <ac:spMk id="8" creationId="{601663C1-06C9-D9FD-E495-B9A75A24D502}"/>
          </ac:spMkLst>
        </pc:spChg>
        <pc:spChg chg="mod">
          <ac:chgData name="Hugo Francisco Servián Ramirez" userId="f8b2e682-28a1-46ba-b12e-a8be71b67a1d" providerId="ADAL" clId="{94D445D6-C832-4E5B-880E-E2A7B2441A10}" dt="2024-09-10T10:16:47.445" v="0" actId="2711"/>
          <ac:spMkLst>
            <pc:docMk/>
            <pc:sldMk cId="1875908796" sldId="272"/>
            <ac:spMk id="14" creationId="{AA7BCE9C-E0FF-7F76-E7F9-5E45B55B5A04}"/>
          </ac:spMkLst>
        </pc:spChg>
        <pc:spChg chg="mod">
          <ac:chgData name="Hugo Francisco Servián Ramirez" userId="f8b2e682-28a1-46ba-b12e-a8be71b67a1d" providerId="ADAL" clId="{94D445D6-C832-4E5B-880E-E2A7B2441A10}" dt="2024-09-10T10:16:47.445" v="0" actId="2711"/>
          <ac:spMkLst>
            <pc:docMk/>
            <pc:sldMk cId="1875908796" sldId="272"/>
            <ac:spMk id="15" creationId="{FEE956E7-B4C8-E78A-F423-D87670929EDE}"/>
          </ac:spMkLst>
        </pc:spChg>
        <pc:spChg chg="mod">
          <ac:chgData name="Hugo Francisco Servián Ramirez" userId="f8b2e682-28a1-46ba-b12e-a8be71b67a1d" providerId="ADAL" clId="{94D445D6-C832-4E5B-880E-E2A7B2441A10}" dt="2024-09-10T10:19:39.456" v="65" actId="1076"/>
          <ac:spMkLst>
            <pc:docMk/>
            <pc:sldMk cId="1875908796" sldId="272"/>
            <ac:spMk id="17" creationId="{BEEDD7C7-1396-F024-B606-147F32F9E470}"/>
          </ac:spMkLst>
        </pc:spChg>
        <pc:spChg chg="mod">
          <ac:chgData name="Hugo Francisco Servián Ramirez" userId="f8b2e682-28a1-46ba-b12e-a8be71b67a1d" providerId="ADAL" clId="{94D445D6-C832-4E5B-880E-E2A7B2441A10}" dt="2024-09-10T10:19:32.710" v="63" actId="1076"/>
          <ac:spMkLst>
            <pc:docMk/>
            <pc:sldMk cId="1875908796" sldId="272"/>
            <ac:spMk id="19" creationId="{AA0FB0DF-FABB-D3A7-4E62-ADB07CC22E38}"/>
          </ac:spMkLst>
        </pc:spChg>
        <pc:spChg chg="mod">
          <ac:chgData name="Hugo Francisco Servián Ramirez" userId="f8b2e682-28a1-46ba-b12e-a8be71b67a1d" providerId="ADAL" clId="{94D445D6-C832-4E5B-880E-E2A7B2441A10}" dt="2024-09-10T10:19:24.254" v="61" actId="1076"/>
          <ac:spMkLst>
            <pc:docMk/>
            <pc:sldMk cId="1875908796" sldId="272"/>
            <ac:spMk id="20" creationId="{051172AC-87BB-FA01-1543-A9C2A37275BA}"/>
          </ac:spMkLst>
        </pc:spChg>
        <pc:spChg chg="mod">
          <ac:chgData name="Hugo Francisco Servián Ramirez" userId="f8b2e682-28a1-46ba-b12e-a8be71b67a1d" providerId="ADAL" clId="{94D445D6-C832-4E5B-880E-E2A7B2441A10}" dt="2024-09-10T10:20:09.289" v="69" actId="1076"/>
          <ac:spMkLst>
            <pc:docMk/>
            <pc:sldMk cId="1875908796" sldId="272"/>
            <ac:spMk id="22" creationId="{57606F86-9BF0-1FBB-B045-88FE145CA3DD}"/>
          </ac:spMkLst>
        </pc:spChg>
        <pc:picChg chg="mod">
          <ac:chgData name="Hugo Francisco Servián Ramirez" userId="f8b2e682-28a1-46ba-b12e-a8be71b67a1d" providerId="ADAL" clId="{94D445D6-C832-4E5B-880E-E2A7B2441A10}" dt="2024-09-10T10:20:02.666" v="68" actId="1076"/>
          <ac:picMkLst>
            <pc:docMk/>
            <pc:sldMk cId="1875908796" sldId="272"/>
            <ac:picMk id="16" creationId="{BF32756A-3B23-4DE2-A3B3-E2B169E4CC5A}"/>
          </ac:picMkLst>
        </pc:picChg>
        <pc:picChg chg="mod">
          <ac:chgData name="Hugo Francisco Servián Ramirez" userId="f8b2e682-28a1-46ba-b12e-a8be71b67a1d" providerId="ADAL" clId="{94D445D6-C832-4E5B-880E-E2A7B2441A10}" dt="2024-09-10T10:20:18.939" v="72" actId="1076"/>
          <ac:picMkLst>
            <pc:docMk/>
            <pc:sldMk cId="1875908796" sldId="272"/>
            <ac:picMk id="18" creationId="{528D7D56-FA9D-4EC4-09AD-AD3B04CA4AEA}"/>
          </ac:picMkLst>
        </pc:picChg>
      </pc:sldChg>
      <pc:sldChg chg="modSp mod modAnim">
        <pc:chgData name="Hugo Francisco Servián Ramirez" userId="f8b2e682-28a1-46ba-b12e-a8be71b67a1d" providerId="ADAL" clId="{94D445D6-C832-4E5B-880E-E2A7B2441A10}" dt="2024-09-10T10:26:49.729" v="85"/>
        <pc:sldMkLst>
          <pc:docMk/>
          <pc:sldMk cId="1889492619" sldId="273"/>
        </pc:sldMkLst>
        <pc:picChg chg="mod">
          <ac:chgData name="Hugo Francisco Servián Ramirez" userId="f8b2e682-28a1-46ba-b12e-a8be71b67a1d" providerId="ADAL" clId="{94D445D6-C832-4E5B-880E-E2A7B2441A10}" dt="2024-09-10T10:23:19.374" v="81" actId="1037"/>
          <ac:picMkLst>
            <pc:docMk/>
            <pc:sldMk cId="1889492619" sldId="273"/>
            <ac:picMk id="16" creationId="{BF32756A-3B23-4DE2-A3B3-E2B169E4CC5A}"/>
          </ac:picMkLst>
        </pc:picChg>
      </pc:sldChg>
      <pc:sldChg chg="modSp mod">
        <pc:chgData name="Hugo Francisco Servián Ramirez" userId="f8b2e682-28a1-46ba-b12e-a8be71b67a1d" providerId="ADAL" clId="{94D445D6-C832-4E5B-880E-E2A7B2441A10}" dt="2024-09-10T10:46:44.266" v="407" actId="2711"/>
        <pc:sldMkLst>
          <pc:docMk/>
          <pc:sldMk cId="4291751176" sldId="274"/>
        </pc:sldMkLst>
        <pc:spChg chg="mod">
          <ac:chgData name="Hugo Francisco Servián Ramirez" userId="f8b2e682-28a1-46ba-b12e-a8be71b67a1d" providerId="ADAL" clId="{94D445D6-C832-4E5B-880E-E2A7B2441A10}" dt="2024-09-10T10:46:22.084" v="402" actId="2711"/>
          <ac:spMkLst>
            <pc:docMk/>
            <pc:sldMk cId="4291751176" sldId="274"/>
            <ac:spMk id="2" creationId="{A17BD474-6EEB-D857-1291-082539104FDB}"/>
          </ac:spMkLst>
        </pc:spChg>
        <pc:spChg chg="mod">
          <ac:chgData name="Hugo Francisco Servián Ramirez" userId="f8b2e682-28a1-46ba-b12e-a8be71b67a1d" providerId="ADAL" clId="{94D445D6-C832-4E5B-880E-E2A7B2441A10}" dt="2024-09-10T10:46:22.084" v="402" actId="2711"/>
          <ac:spMkLst>
            <pc:docMk/>
            <pc:sldMk cId="4291751176" sldId="274"/>
            <ac:spMk id="6" creationId="{A73C73F4-16B1-86E5-3410-6FBD5EBE6C39}"/>
          </ac:spMkLst>
        </pc:spChg>
        <pc:spChg chg="mod">
          <ac:chgData name="Hugo Francisco Servián Ramirez" userId="f8b2e682-28a1-46ba-b12e-a8be71b67a1d" providerId="ADAL" clId="{94D445D6-C832-4E5B-880E-E2A7B2441A10}" dt="2024-09-10T10:46:22.084" v="402" actId="2711"/>
          <ac:spMkLst>
            <pc:docMk/>
            <pc:sldMk cId="4291751176" sldId="274"/>
            <ac:spMk id="8" creationId="{601663C1-06C9-D9FD-E495-B9A75A24D502}"/>
          </ac:spMkLst>
        </pc:spChg>
        <pc:spChg chg="mod">
          <ac:chgData name="Hugo Francisco Servián Ramirez" userId="f8b2e682-28a1-46ba-b12e-a8be71b67a1d" providerId="ADAL" clId="{94D445D6-C832-4E5B-880E-E2A7B2441A10}" dt="2024-09-10T10:46:22.084" v="402" actId="2711"/>
          <ac:spMkLst>
            <pc:docMk/>
            <pc:sldMk cId="4291751176" sldId="274"/>
            <ac:spMk id="15" creationId="{FEE956E7-B4C8-E78A-F423-D87670929EDE}"/>
          </ac:spMkLst>
        </pc:spChg>
        <pc:graphicFrameChg chg="mod">
          <ac:chgData name="Hugo Francisco Servián Ramirez" userId="f8b2e682-28a1-46ba-b12e-a8be71b67a1d" providerId="ADAL" clId="{94D445D6-C832-4E5B-880E-E2A7B2441A10}" dt="2024-09-10T10:46:44.266" v="407" actId="2711"/>
          <ac:graphicFrameMkLst>
            <pc:docMk/>
            <pc:sldMk cId="4291751176" sldId="274"/>
            <ac:graphicFrameMk id="5" creationId="{C3318B9F-0248-BB76-3595-43CD034DD079}"/>
          </ac:graphicFrameMkLst>
        </pc:graphicFrameChg>
        <pc:picChg chg="mod">
          <ac:chgData name="Hugo Francisco Servián Ramirez" userId="f8b2e682-28a1-46ba-b12e-a8be71b67a1d" providerId="ADAL" clId="{94D445D6-C832-4E5B-880E-E2A7B2441A10}" dt="2024-09-10T10:46:22.084" v="402" actId="2711"/>
          <ac:picMkLst>
            <pc:docMk/>
            <pc:sldMk cId="4291751176" sldId="274"/>
            <ac:picMk id="3" creationId="{909BD97A-9812-C5DB-9261-90F46D9CAF94}"/>
          </ac:picMkLst>
        </pc:picChg>
        <pc:picChg chg="mod">
          <ac:chgData name="Hugo Francisco Servián Ramirez" userId="f8b2e682-28a1-46ba-b12e-a8be71b67a1d" providerId="ADAL" clId="{94D445D6-C832-4E5B-880E-E2A7B2441A10}" dt="2024-09-10T10:46:22.084" v="402" actId="2711"/>
          <ac:picMkLst>
            <pc:docMk/>
            <pc:sldMk cId="4291751176" sldId="274"/>
            <ac:picMk id="16" creationId="{BF32756A-3B23-4DE2-A3B3-E2B169E4CC5A}"/>
          </ac:picMkLst>
        </pc:picChg>
        <pc:cxnChg chg="mod">
          <ac:chgData name="Hugo Francisco Servián Ramirez" userId="f8b2e682-28a1-46ba-b12e-a8be71b67a1d" providerId="ADAL" clId="{94D445D6-C832-4E5B-880E-E2A7B2441A10}" dt="2024-09-10T10:46:22.084" v="402" actId="2711"/>
          <ac:cxnSpMkLst>
            <pc:docMk/>
            <pc:sldMk cId="4291751176" sldId="274"/>
            <ac:cxnSpMk id="10" creationId="{6DEFA6ED-32C6-7D74-3B1A-86E45B81EA05}"/>
          </ac:cxnSpMkLst>
        </pc:cxnChg>
      </pc:sldChg>
      <pc:sldChg chg="modSp mod">
        <pc:chgData name="Hugo Francisco Servián Ramirez" userId="f8b2e682-28a1-46ba-b12e-a8be71b67a1d" providerId="ADAL" clId="{94D445D6-C832-4E5B-880E-E2A7B2441A10}" dt="2024-09-10T10:37:59.856" v="355" actId="255"/>
        <pc:sldMkLst>
          <pc:docMk/>
          <pc:sldMk cId="2552246441" sldId="275"/>
        </pc:sldMkLst>
        <pc:spChg chg="mod">
          <ac:chgData name="Hugo Francisco Servián Ramirez" userId="f8b2e682-28a1-46ba-b12e-a8be71b67a1d" providerId="ADAL" clId="{94D445D6-C832-4E5B-880E-E2A7B2441A10}" dt="2024-09-10T10:37:59.856" v="355" actId="255"/>
          <ac:spMkLst>
            <pc:docMk/>
            <pc:sldMk cId="2552246441" sldId="275"/>
            <ac:spMk id="2" creationId="{83F3AA3B-8216-9F1E-B2A3-76581E3F6BA5}"/>
          </ac:spMkLst>
        </pc:spChg>
      </pc:sldChg>
      <pc:sldChg chg="addSp delSp modSp mod">
        <pc:chgData name="Hugo Francisco Servián Ramirez" userId="f8b2e682-28a1-46ba-b12e-a8be71b67a1d" providerId="ADAL" clId="{94D445D6-C832-4E5B-880E-E2A7B2441A10}" dt="2024-09-10T10:43:24.781" v="376" actId="179"/>
        <pc:sldMkLst>
          <pc:docMk/>
          <pc:sldMk cId="1720834123" sldId="276"/>
        </pc:sldMkLst>
        <pc:spChg chg="mod">
          <ac:chgData name="Hugo Francisco Servián Ramirez" userId="f8b2e682-28a1-46ba-b12e-a8be71b67a1d" providerId="ADAL" clId="{94D445D6-C832-4E5B-880E-E2A7B2441A10}" dt="2024-09-10T10:43:24.781" v="376" actId="179"/>
          <ac:spMkLst>
            <pc:docMk/>
            <pc:sldMk cId="1720834123" sldId="276"/>
            <ac:spMk id="2" creationId="{83F3AA3B-8216-9F1E-B2A3-76581E3F6BA5}"/>
          </ac:spMkLst>
        </pc:spChg>
        <pc:spChg chg="add mod">
          <ac:chgData name="Hugo Francisco Servián Ramirez" userId="f8b2e682-28a1-46ba-b12e-a8be71b67a1d" providerId="ADAL" clId="{94D445D6-C832-4E5B-880E-E2A7B2441A10}" dt="2024-09-10T10:42:36.739" v="365" actId="1076"/>
          <ac:spMkLst>
            <pc:docMk/>
            <pc:sldMk cId="1720834123" sldId="276"/>
            <ac:spMk id="6" creationId="{2B74C185-4513-63FE-B69C-E6E5E56B149F}"/>
          </ac:spMkLst>
        </pc:spChg>
        <pc:picChg chg="add del">
          <ac:chgData name="Hugo Francisco Servián Ramirez" userId="f8b2e682-28a1-46ba-b12e-a8be71b67a1d" providerId="ADAL" clId="{94D445D6-C832-4E5B-880E-E2A7B2441A10}" dt="2024-09-10T10:37:10.588" v="351" actId="478"/>
          <ac:picMkLst>
            <pc:docMk/>
            <pc:sldMk cId="1720834123" sldId="276"/>
            <ac:picMk id="5" creationId="{B6F3E03E-D889-FEC3-2E19-906FDF22A08A}"/>
          </ac:picMkLst>
        </pc:picChg>
      </pc:sldChg>
      <pc:sldChg chg="addSp delSp modSp mod">
        <pc:chgData name="Hugo Francisco Servián Ramirez" userId="f8b2e682-28a1-46ba-b12e-a8be71b67a1d" providerId="ADAL" clId="{94D445D6-C832-4E5B-880E-E2A7B2441A10}" dt="2024-09-10T10:46:00.762" v="401" actId="20577"/>
        <pc:sldMkLst>
          <pc:docMk/>
          <pc:sldMk cId="4213085091" sldId="277"/>
        </pc:sldMkLst>
        <pc:spChg chg="add mod">
          <ac:chgData name="Hugo Francisco Servián Ramirez" userId="f8b2e682-28a1-46ba-b12e-a8be71b67a1d" providerId="ADAL" clId="{94D445D6-C832-4E5B-880E-E2A7B2441A10}" dt="2024-09-10T10:46:00.762" v="401" actId="20577"/>
          <ac:spMkLst>
            <pc:docMk/>
            <pc:sldMk cId="4213085091" sldId="277"/>
            <ac:spMk id="2" creationId="{6E47892D-48EF-91FA-DF20-213D377A54EF}"/>
          </ac:spMkLst>
        </pc:spChg>
        <pc:spChg chg="del">
          <ac:chgData name="Hugo Francisco Servián Ramirez" userId="f8b2e682-28a1-46ba-b12e-a8be71b67a1d" providerId="ADAL" clId="{94D445D6-C832-4E5B-880E-E2A7B2441A10}" dt="2024-09-10T10:45:51.060" v="380" actId="478"/>
          <ac:spMkLst>
            <pc:docMk/>
            <pc:sldMk cId="4213085091" sldId="277"/>
            <ac:spMk id="5" creationId="{E5631D33-AAAB-68B4-03E6-CC313C0FAD68}"/>
          </ac:spMkLst>
        </pc:spChg>
        <pc:spChg chg="del">
          <ac:chgData name="Hugo Francisco Servián Ramirez" userId="f8b2e682-28a1-46ba-b12e-a8be71b67a1d" providerId="ADAL" clId="{94D445D6-C832-4E5B-880E-E2A7B2441A10}" dt="2024-09-10T10:45:37.498" v="377" actId="478"/>
          <ac:spMkLst>
            <pc:docMk/>
            <pc:sldMk cId="4213085091" sldId="277"/>
            <ac:spMk id="15" creationId="{FEE956E7-B4C8-E78A-F423-D87670929EDE}"/>
          </ac:spMkLst>
        </pc:spChg>
      </pc:sldChg>
    </pc:docChg>
  </pc:docChgLst>
  <pc:docChgLst>
    <pc:chgData name="Hugo Francisco Servián Ramirez" userId="f8b2e682-28a1-46ba-b12e-a8be71b67a1d" providerId="ADAL" clId="{7B35AE6D-5847-4C30-8EEB-175BD686B60A}"/>
    <pc:docChg chg="custSel modSld">
      <pc:chgData name="Hugo Francisco Servián Ramirez" userId="f8b2e682-28a1-46ba-b12e-a8be71b67a1d" providerId="ADAL" clId="{7B35AE6D-5847-4C30-8EEB-175BD686B60A}" dt="2024-09-06T12:59:55.859" v="85" actId="20577"/>
      <pc:docMkLst>
        <pc:docMk/>
      </pc:docMkLst>
      <pc:sldChg chg="addSp delSp modSp mod">
        <pc:chgData name="Hugo Francisco Servián Ramirez" userId="f8b2e682-28a1-46ba-b12e-a8be71b67a1d" providerId="ADAL" clId="{7B35AE6D-5847-4C30-8EEB-175BD686B60A}" dt="2024-09-06T12:57:54.427" v="41" actId="114"/>
        <pc:sldMkLst>
          <pc:docMk/>
          <pc:sldMk cId="252926630" sldId="256"/>
        </pc:sldMkLst>
        <pc:spChg chg="add mod">
          <ac:chgData name="Hugo Francisco Servián Ramirez" userId="f8b2e682-28a1-46ba-b12e-a8be71b67a1d" providerId="ADAL" clId="{7B35AE6D-5847-4C30-8EEB-175BD686B60A}" dt="2024-09-06T12:57:54.427" v="41" actId="114"/>
          <ac:spMkLst>
            <pc:docMk/>
            <pc:sldMk cId="252926630" sldId="256"/>
            <ac:spMk id="4" creationId="{B21EC1B5-0FBA-14FA-482D-29DC129DA528}"/>
          </ac:spMkLst>
        </pc:spChg>
        <pc:spChg chg="mod">
          <ac:chgData name="Hugo Francisco Servián Ramirez" userId="f8b2e682-28a1-46ba-b12e-a8be71b67a1d" providerId="ADAL" clId="{7B35AE6D-5847-4C30-8EEB-175BD686B60A}" dt="2024-09-06T12:57:39.293" v="38" actId="1076"/>
          <ac:spMkLst>
            <pc:docMk/>
            <pc:sldMk cId="252926630" sldId="256"/>
            <ac:spMk id="8" creationId="{601663C1-06C9-D9FD-E495-B9A75A24D502}"/>
          </ac:spMkLst>
        </pc:spChg>
        <pc:spChg chg="mod">
          <ac:chgData name="Hugo Francisco Servián Ramirez" userId="f8b2e682-28a1-46ba-b12e-a8be71b67a1d" providerId="ADAL" clId="{7B35AE6D-5847-4C30-8EEB-175BD686B60A}" dt="2024-09-06T12:57:41.755" v="39" actId="1076"/>
          <ac:spMkLst>
            <pc:docMk/>
            <pc:sldMk cId="252926630" sldId="256"/>
            <ac:spMk id="15" creationId="{FEE956E7-B4C8-E78A-F423-D87670929EDE}"/>
          </ac:spMkLst>
        </pc:spChg>
        <pc:picChg chg="add mod">
          <ac:chgData name="Hugo Francisco Servián Ramirez" userId="f8b2e682-28a1-46ba-b12e-a8be71b67a1d" providerId="ADAL" clId="{7B35AE6D-5847-4C30-8EEB-175BD686B60A}" dt="2024-09-06T12:56:42.826" v="3" actId="1076"/>
          <ac:picMkLst>
            <pc:docMk/>
            <pc:sldMk cId="252926630" sldId="256"/>
            <ac:picMk id="2" creationId="{ADCB63C1-6DE8-E498-9FC5-DE7FCE359979}"/>
          </ac:picMkLst>
        </pc:picChg>
        <pc:picChg chg="del">
          <ac:chgData name="Hugo Francisco Servián Ramirez" userId="f8b2e682-28a1-46ba-b12e-a8be71b67a1d" providerId="ADAL" clId="{7B35AE6D-5847-4C30-8EEB-175BD686B60A}" dt="2024-09-06T12:56:36.820" v="0" actId="478"/>
          <ac:picMkLst>
            <pc:docMk/>
            <pc:sldMk cId="252926630" sldId="256"/>
            <ac:picMk id="13" creationId="{0A621C41-06CF-D17B-F508-B87C5F068528}"/>
          </ac:picMkLst>
        </pc:picChg>
      </pc:sldChg>
      <pc:sldChg chg="modSp mod">
        <pc:chgData name="Hugo Francisco Servián Ramirez" userId="f8b2e682-28a1-46ba-b12e-a8be71b67a1d" providerId="ADAL" clId="{7B35AE6D-5847-4C30-8EEB-175BD686B60A}" dt="2024-09-06T12:59:55.859" v="85" actId="20577"/>
        <pc:sldMkLst>
          <pc:docMk/>
          <pc:sldMk cId="3646635392" sldId="257"/>
        </pc:sldMkLst>
        <pc:spChg chg="mod">
          <ac:chgData name="Hugo Francisco Servián Ramirez" userId="f8b2e682-28a1-46ba-b12e-a8be71b67a1d" providerId="ADAL" clId="{7B35AE6D-5847-4C30-8EEB-175BD686B60A}" dt="2024-09-06T12:59:55.859" v="85" actId="20577"/>
          <ac:spMkLst>
            <pc:docMk/>
            <pc:sldMk cId="3646635392" sldId="257"/>
            <ac:spMk id="9" creationId="{8B4F2654-0F8F-21F3-90BF-A610031A0737}"/>
          </ac:spMkLst>
        </pc:spChg>
        <pc:spChg chg="mod">
          <ac:chgData name="Hugo Francisco Servián Ramirez" userId="f8b2e682-28a1-46ba-b12e-a8be71b67a1d" providerId="ADAL" clId="{7B35AE6D-5847-4C30-8EEB-175BD686B60A}" dt="2024-09-06T12:59:43.334" v="42" actId="1076"/>
          <ac:spMkLst>
            <pc:docMk/>
            <pc:sldMk cId="3646635392" sldId="257"/>
            <ac:spMk id="15" creationId="{FEE956E7-B4C8-E78A-F423-D87670929EDE}"/>
          </ac:spMkLst>
        </pc:spChg>
      </pc:sldChg>
    </pc:docChg>
  </pc:docChgLst>
  <pc:docChgLst>
    <pc:chgData name="Hugo Francisco Servián Ramirez" userId="f8b2e682-28a1-46ba-b12e-a8be71b67a1d" providerId="ADAL" clId="{2BFFE216-88BC-4944-ABF0-F1B5A3AC55A8}"/>
    <pc:docChg chg="undo custSel modSld">
      <pc:chgData name="Hugo Francisco Servián Ramirez" userId="f8b2e682-28a1-46ba-b12e-a8be71b67a1d" providerId="ADAL" clId="{2BFFE216-88BC-4944-ABF0-F1B5A3AC55A8}" dt="2022-12-26T13:40:19.533" v="59" actId="207"/>
      <pc:docMkLst>
        <pc:docMk/>
      </pc:docMkLst>
      <pc:sldChg chg="modSp mod">
        <pc:chgData name="Hugo Francisco Servián Ramirez" userId="f8b2e682-28a1-46ba-b12e-a8be71b67a1d" providerId="ADAL" clId="{2BFFE216-88BC-4944-ABF0-F1B5A3AC55A8}" dt="2022-12-26T13:40:19.533" v="59" actId="207"/>
        <pc:sldMkLst>
          <pc:docMk/>
          <pc:sldMk cId="1020360058" sldId="259"/>
        </pc:sldMkLst>
        <pc:spChg chg="mod">
          <ac:chgData name="Hugo Francisco Servián Ramirez" userId="f8b2e682-28a1-46ba-b12e-a8be71b67a1d" providerId="ADAL" clId="{2BFFE216-88BC-4944-ABF0-F1B5A3AC55A8}" dt="2022-12-26T13:40:19.533" v="59" actId="207"/>
          <ac:spMkLst>
            <pc:docMk/>
            <pc:sldMk cId="1020360058" sldId="259"/>
            <ac:spMk id="2" creationId="{67F4B0DC-7F4E-7909-2E77-DD6533F2E5E7}"/>
          </ac:spMkLst>
        </pc:spChg>
        <pc:spChg chg="mod">
          <ac:chgData name="Hugo Francisco Servián Ramirez" userId="f8b2e682-28a1-46ba-b12e-a8be71b67a1d" providerId="ADAL" clId="{2BFFE216-88BC-4944-ABF0-F1B5A3AC55A8}" dt="2022-12-26T13:40:19.533" v="59" actId="207"/>
          <ac:spMkLst>
            <pc:docMk/>
            <pc:sldMk cId="1020360058" sldId="259"/>
            <ac:spMk id="6" creationId="{DD11544F-6186-A164-22F0-83B6361487FC}"/>
          </ac:spMkLst>
        </pc:spChg>
        <pc:spChg chg="mod">
          <ac:chgData name="Hugo Francisco Servián Ramirez" userId="f8b2e682-28a1-46ba-b12e-a8be71b67a1d" providerId="ADAL" clId="{2BFFE216-88BC-4944-ABF0-F1B5A3AC55A8}" dt="2022-12-26T13:40:19.533" v="59" actId="207"/>
          <ac:spMkLst>
            <pc:docMk/>
            <pc:sldMk cId="1020360058" sldId="259"/>
            <ac:spMk id="7" creationId="{F09930CE-8758-25DD-F55C-8A509D000DFE}"/>
          </ac:spMkLst>
        </pc:spChg>
        <pc:spChg chg="mod">
          <ac:chgData name="Hugo Francisco Servián Ramirez" userId="f8b2e682-28a1-46ba-b12e-a8be71b67a1d" providerId="ADAL" clId="{2BFFE216-88BC-4944-ABF0-F1B5A3AC55A8}" dt="2022-12-26T13:40:19.533" v="59" actId="207"/>
          <ac:spMkLst>
            <pc:docMk/>
            <pc:sldMk cId="1020360058" sldId="259"/>
            <ac:spMk id="9" creationId="{5EAB07C4-E07E-184A-955A-0471BFD30108}"/>
          </ac:spMkLst>
        </pc:spChg>
        <pc:spChg chg="mod">
          <ac:chgData name="Hugo Francisco Servián Ramirez" userId="f8b2e682-28a1-46ba-b12e-a8be71b67a1d" providerId="ADAL" clId="{2BFFE216-88BC-4944-ABF0-F1B5A3AC55A8}" dt="2022-12-26T13:40:19.533" v="59" actId="207"/>
          <ac:spMkLst>
            <pc:docMk/>
            <pc:sldMk cId="1020360058" sldId="259"/>
            <ac:spMk id="11" creationId="{F7F0F2E5-A0FA-8CB8-35CE-047324F8F249}"/>
          </ac:spMkLst>
        </pc:spChg>
        <pc:cxnChg chg="mod">
          <ac:chgData name="Hugo Francisco Servián Ramirez" userId="f8b2e682-28a1-46ba-b12e-a8be71b67a1d" providerId="ADAL" clId="{2BFFE216-88BC-4944-ABF0-F1B5A3AC55A8}" dt="2022-12-26T13:39:32.632" v="2" actId="208"/>
          <ac:cxnSpMkLst>
            <pc:docMk/>
            <pc:sldMk cId="1020360058" sldId="259"/>
            <ac:cxnSpMk id="24" creationId="{1741EBD9-BF7B-6007-7D7D-DC7B0C7F6FBA}"/>
          </ac:cxnSpMkLst>
        </pc:cxnChg>
        <pc:cxnChg chg="mod">
          <ac:chgData name="Hugo Francisco Servián Ramirez" userId="f8b2e682-28a1-46ba-b12e-a8be71b67a1d" providerId="ADAL" clId="{2BFFE216-88BC-4944-ABF0-F1B5A3AC55A8}" dt="2022-12-26T13:39:32.632" v="2" actId="208"/>
          <ac:cxnSpMkLst>
            <pc:docMk/>
            <pc:sldMk cId="1020360058" sldId="259"/>
            <ac:cxnSpMk id="25" creationId="{49179261-C0CC-4131-01D0-8DF345F79B56}"/>
          </ac:cxnSpMkLst>
        </pc:cxnChg>
        <pc:cxnChg chg="mod">
          <ac:chgData name="Hugo Francisco Servián Ramirez" userId="f8b2e682-28a1-46ba-b12e-a8be71b67a1d" providerId="ADAL" clId="{2BFFE216-88BC-4944-ABF0-F1B5A3AC55A8}" dt="2022-12-26T13:39:32.632" v="2" actId="208"/>
          <ac:cxnSpMkLst>
            <pc:docMk/>
            <pc:sldMk cId="1020360058" sldId="259"/>
            <ac:cxnSpMk id="26" creationId="{3C29F710-64F3-8700-72D0-F5643D833EB4}"/>
          </ac:cxnSpMkLst>
        </pc:cxnChg>
        <pc:cxnChg chg="mod">
          <ac:chgData name="Hugo Francisco Servián Ramirez" userId="f8b2e682-28a1-46ba-b12e-a8be71b67a1d" providerId="ADAL" clId="{2BFFE216-88BC-4944-ABF0-F1B5A3AC55A8}" dt="2022-12-26T13:39:32.632" v="2" actId="208"/>
          <ac:cxnSpMkLst>
            <pc:docMk/>
            <pc:sldMk cId="1020360058" sldId="259"/>
            <ac:cxnSpMk id="27" creationId="{02094936-20A7-CE24-02A9-0A26A06D8227}"/>
          </ac:cxnSpMkLst>
        </pc:cxnChg>
        <pc:cxnChg chg="mod">
          <ac:chgData name="Hugo Francisco Servián Ramirez" userId="f8b2e682-28a1-46ba-b12e-a8be71b67a1d" providerId="ADAL" clId="{2BFFE216-88BC-4944-ABF0-F1B5A3AC55A8}" dt="2022-12-26T13:39:32.632" v="2" actId="208"/>
          <ac:cxnSpMkLst>
            <pc:docMk/>
            <pc:sldMk cId="1020360058" sldId="259"/>
            <ac:cxnSpMk id="28" creationId="{CF467D45-DAB3-DE02-567D-508EB1220F64}"/>
          </ac:cxnSpMkLst>
        </pc:cxnChg>
        <pc:cxnChg chg="mod">
          <ac:chgData name="Hugo Francisco Servián Ramirez" userId="f8b2e682-28a1-46ba-b12e-a8be71b67a1d" providerId="ADAL" clId="{2BFFE216-88BC-4944-ABF0-F1B5A3AC55A8}" dt="2022-12-26T13:39:32.632" v="2" actId="208"/>
          <ac:cxnSpMkLst>
            <pc:docMk/>
            <pc:sldMk cId="1020360058" sldId="259"/>
            <ac:cxnSpMk id="30" creationId="{112A39AF-E566-6396-E16B-BB0FD25850D6}"/>
          </ac:cxnSpMkLst>
        </pc:cxnChg>
        <pc:cxnChg chg="mod">
          <ac:chgData name="Hugo Francisco Servián Ramirez" userId="f8b2e682-28a1-46ba-b12e-a8be71b67a1d" providerId="ADAL" clId="{2BFFE216-88BC-4944-ABF0-F1B5A3AC55A8}" dt="2022-12-26T13:39:32.632" v="2" actId="208"/>
          <ac:cxnSpMkLst>
            <pc:docMk/>
            <pc:sldMk cId="1020360058" sldId="259"/>
            <ac:cxnSpMk id="32" creationId="{09BCF155-070F-6CFB-91E6-2EC3370E0135}"/>
          </ac:cxnSpMkLst>
        </pc:cxnChg>
        <pc:cxnChg chg="mod">
          <ac:chgData name="Hugo Francisco Servián Ramirez" userId="f8b2e682-28a1-46ba-b12e-a8be71b67a1d" providerId="ADAL" clId="{2BFFE216-88BC-4944-ABF0-F1B5A3AC55A8}" dt="2022-12-26T13:39:32.632" v="2" actId="208"/>
          <ac:cxnSpMkLst>
            <pc:docMk/>
            <pc:sldMk cId="1020360058" sldId="259"/>
            <ac:cxnSpMk id="35" creationId="{D6CBDA62-B892-A42A-D379-D3249D36B565}"/>
          </ac:cxnSpMkLst>
        </pc:cxnChg>
        <pc:cxnChg chg="mod">
          <ac:chgData name="Hugo Francisco Servián Ramirez" userId="f8b2e682-28a1-46ba-b12e-a8be71b67a1d" providerId="ADAL" clId="{2BFFE216-88BC-4944-ABF0-F1B5A3AC55A8}" dt="2022-12-26T13:39:32.632" v="2" actId="208"/>
          <ac:cxnSpMkLst>
            <pc:docMk/>
            <pc:sldMk cId="1020360058" sldId="259"/>
            <ac:cxnSpMk id="36" creationId="{58F6A468-09ED-155F-C045-BA21021259D7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2B3F22-2EDD-42FC-B076-7A26157EE39C}" type="doc">
      <dgm:prSet loTypeId="urn:microsoft.com/office/officeart/2008/layout/VerticalCircleList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DF51FFD3-4125-4C8A-BEDC-FF135C337C89}">
      <dgm:prSet phldrT="[Texto]" custT="1"/>
      <dgm:spPr/>
      <dgm:t>
        <a:bodyPr/>
        <a:lstStyle/>
        <a:p>
          <a:pPr algn="just"/>
          <a:r>
            <a:rPr lang="es-MX" sz="1400" dirty="0">
              <a:solidFill>
                <a:schemeClr val="tx1"/>
              </a:solidFill>
              <a:latin typeface="BaskervilleT" panose="02040603050505020303" pitchFamily="18" charset="0"/>
              <a:cs typeface="Times New Roman" pitchFamily="18" charset="0"/>
            </a:rPr>
            <a:t>Asegura la continuidad de la institución.</a:t>
          </a:r>
        </a:p>
        <a:p>
          <a:pPr algn="just"/>
          <a:r>
            <a:rPr lang="es-MX" sz="1400" dirty="0">
              <a:solidFill>
                <a:schemeClr val="tx1"/>
              </a:solidFill>
              <a:latin typeface="BaskervilleT" panose="02040603050505020303" pitchFamily="18" charset="0"/>
              <a:cs typeface="Times New Roman" pitchFamily="18" charset="0"/>
            </a:rPr>
            <a:t>* Mejor gestión del riesgo</a:t>
          </a:r>
        </a:p>
        <a:p>
          <a:pPr algn="just"/>
          <a:r>
            <a:rPr lang="es-MX" sz="1400" dirty="0">
              <a:solidFill>
                <a:schemeClr val="tx1"/>
              </a:solidFill>
              <a:latin typeface="BaskervilleT" panose="02040603050505020303" pitchFamily="18" charset="0"/>
              <a:cs typeface="Times New Roman" pitchFamily="18" charset="0"/>
            </a:rPr>
            <a:t>* Mejor desempeño operativo</a:t>
          </a:r>
        </a:p>
        <a:p>
          <a:pPr algn="just"/>
          <a:r>
            <a:rPr lang="es-MX" sz="1400" dirty="0">
              <a:solidFill>
                <a:schemeClr val="tx1"/>
              </a:solidFill>
              <a:latin typeface="BaskervilleT" panose="02040603050505020303" pitchFamily="18" charset="0"/>
              <a:cs typeface="Times New Roman" pitchFamily="18" charset="0"/>
            </a:rPr>
            <a:t>* Decisiones informadas</a:t>
          </a:r>
        </a:p>
      </dgm:t>
    </dgm:pt>
    <dgm:pt modelId="{F369AA3F-F948-4046-B9F5-39C26A03ED8D}" type="parTrans" cxnId="{6D14C283-CBF1-426B-8282-ECC8DB8C3824}">
      <dgm:prSet/>
      <dgm:spPr/>
      <dgm:t>
        <a:bodyPr/>
        <a:lstStyle/>
        <a:p>
          <a:endParaRPr lang="es-MX">
            <a:latin typeface="BaskervilleT" panose="02040603050505020303" pitchFamily="18" charset="0"/>
          </a:endParaRPr>
        </a:p>
      </dgm:t>
    </dgm:pt>
    <dgm:pt modelId="{C83AED0D-E23B-45F1-8963-ADF7278025D1}" type="sibTrans" cxnId="{6D14C283-CBF1-426B-8282-ECC8DB8C3824}">
      <dgm:prSet/>
      <dgm:spPr/>
      <dgm:t>
        <a:bodyPr/>
        <a:lstStyle/>
        <a:p>
          <a:endParaRPr lang="es-MX">
            <a:latin typeface="BaskervilleT" panose="02040603050505020303" pitchFamily="18" charset="0"/>
          </a:endParaRPr>
        </a:p>
      </dgm:t>
    </dgm:pt>
    <dgm:pt modelId="{81F990A0-F883-4B42-B99C-6A1CE0DD76A0}">
      <dgm:prSet phldrT="[Texto]" custT="1"/>
      <dgm:spPr/>
      <dgm:t>
        <a:bodyPr/>
        <a:lstStyle/>
        <a:p>
          <a:pPr algn="just"/>
          <a:endParaRPr lang="es-MX" sz="1400" dirty="0">
            <a:latin typeface="BaskervilleT" panose="02040603050505020303" pitchFamily="18" charset="0"/>
          </a:endParaRPr>
        </a:p>
        <a:p>
          <a:r>
            <a:rPr lang="es-MX" sz="1400" dirty="0">
              <a:latin typeface="BaskervilleT" panose="02040603050505020303" pitchFamily="18" charset="0"/>
            </a:rPr>
            <a:t>Ofrece incentivos apropiados a la administración para que se persigan objetivos que sirvan a los intereses de la sociedad y de sus accionistas, además de facilitar una supervisión eficaz.</a:t>
          </a:r>
        </a:p>
        <a:p>
          <a:pPr algn="just"/>
          <a:endParaRPr lang="es-MX" sz="1400" dirty="0">
            <a:latin typeface="BaskervilleT" panose="02040603050505020303" pitchFamily="18" charset="0"/>
          </a:endParaRPr>
        </a:p>
      </dgm:t>
    </dgm:pt>
    <dgm:pt modelId="{74993F67-58A5-4808-98AB-60B8186C1079}" type="parTrans" cxnId="{1C4E9B90-F581-453D-AB92-A3483E107CF4}">
      <dgm:prSet/>
      <dgm:spPr/>
      <dgm:t>
        <a:bodyPr/>
        <a:lstStyle/>
        <a:p>
          <a:endParaRPr lang="es-MX">
            <a:latin typeface="BaskervilleT" panose="02040603050505020303" pitchFamily="18" charset="0"/>
          </a:endParaRPr>
        </a:p>
      </dgm:t>
    </dgm:pt>
    <dgm:pt modelId="{A4CF2EAF-0B61-4A84-926B-029C654741A6}" type="sibTrans" cxnId="{1C4E9B90-F581-453D-AB92-A3483E107CF4}">
      <dgm:prSet/>
      <dgm:spPr/>
      <dgm:t>
        <a:bodyPr/>
        <a:lstStyle/>
        <a:p>
          <a:endParaRPr lang="es-MX">
            <a:latin typeface="BaskervilleT" panose="02040603050505020303" pitchFamily="18" charset="0"/>
          </a:endParaRPr>
        </a:p>
      </dgm:t>
    </dgm:pt>
    <dgm:pt modelId="{F149144D-B553-4E00-BA0B-675B9EA66016}">
      <dgm:prSet custT="1"/>
      <dgm:spPr/>
      <dgm:t>
        <a:bodyPr/>
        <a:lstStyle/>
        <a:p>
          <a:pPr algn="just"/>
          <a:r>
            <a:rPr lang="es-MX" sz="1400" dirty="0">
              <a:solidFill>
                <a:schemeClr val="tx1"/>
              </a:solidFill>
              <a:latin typeface="BaskervilleT" panose="02040603050505020303" pitchFamily="18" charset="0"/>
              <a:cs typeface="Times New Roman" pitchFamily="18" charset="0"/>
            </a:rPr>
            <a:t>Se eleva el nivel de confianza en la institución;</a:t>
          </a:r>
        </a:p>
        <a:p>
          <a:pPr algn="just"/>
          <a:r>
            <a:rPr lang="es-MX" sz="1400" dirty="0">
              <a:solidFill>
                <a:schemeClr val="tx1"/>
              </a:solidFill>
              <a:latin typeface="BaskervilleT" panose="02040603050505020303" pitchFamily="18" charset="0"/>
              <a:cs typeface="Times New Roman" pitchFamily="18" charset="0"/>
            </a:rPr>
            <a:t>* Por parte de accionistas, mejor acceso a capital.</a:t>
          </a:r>
        </a:p>
        <a:p>
          <a:pPr algn="just"/>
          <a:r>
            <a:rPr lang="es-MX" sz="1400" dirty="0">
              <a:solidFill>
                <a:schemeClr val="tx1"/>
              </a:solidFill>
              <a:latin typeface="BaskervilleT" panose="02040603050505020303" pitchFamily="18" charset="0"/>
              <a:cs typeface="Times New Roman" pitchFamily="18" charset="0"/>
            </a:rPr>
            <a:t>* Mejor valoración del perfil de riesgos de la institución (Calificadoras, reguladores, asegurados, terceros).</a:t>
          </a:r>
        </a:p>
        <a:p>
          <a:pPr algn="just"/>
          <a:endParaRPr lang="es-MX" sz="1400" dirty="0">
            <a:solidFill>
              <a:schemeClr val="tx1"/>
            </a:solidFill>
            <a:latin typeface="BaskervilleT" panose="02040603050505020303" pitchFamily="18" charset="0"/>
          </a:endParaRPr>
        </a:p>
      </dgm:t>
    </dgm:pt>
    <dgm:pt modelId="{2C447ADF-5B9B-410C-B853-F829A2F62331}" type="parTrans" cxnId="{EB98F0B2-FA15-4616-B335-826F6B917866}">
      <dgm:prSet/>
      <dgm:spPr/>
      <dgm:t>
        <a:bodyPr/>
        <a:lstStyle/>
        <a:p>
          <a:endParaRPr lang="es-MX">
            <a:latin typeface="BaskervilleT" panose="02040603050505020303" pitchFamily="18" charset="0"/>
          </a:endParaRPr>
        </a:p>
      </dgm:t>
    </dgm:pt>
    <dgm:pt modelId="{376D1CBA-0D52-4B23-ABFE-1AB214E72C43}" type="sibTrans" cxnId="{EB98F0B2-FA15-4616-B335-826F6B917866}">
      <dgm:prSet/>
      <dgm:spPr/>
      <dgm:t>
        <a:bodyPr/>
        <a:lstStyle/>
        <a:p>
          <a:endParaRPr lang="es-MX">
            <a:latin typeface="BaskervilleT" panose="02040603050505020303" pitchFamily="18" charset="0"/>
          </a:endParaRPr>
        </a:p>
      </dgm:t>
    </dgm:pt>
    <dgm:pt modelId="{4F120564-FAA9-439E-9D41-D4DF6007D1AC}" type="pres">
      <dgm:prSet presAssocID="{D42B3F22-2EDD-42FC-B076-7A26157EE39C}" presName="Name0" presStyleCnt="0">
        <dgm:presLayoutVars>
          <dgm:dir/>
        </dgm:presLayoutVars>
      </dgm:prSet>
      <dgm:spPr/>
    </dgm:pt>
    <dgm:pt modelId="{14C08542-B74E-4443-ACD9-6E33FD6F4920}" type="pres">
      <dgm:prSet presAssocID="{F149144D-B553-4E00-BA0B-675B9EA66016}" presName="noChildren" presStyleCnt="0"/>
      <dgm:spPr/>
    </dgm:pt>
    <dgm:pt modelId="{724DF9AF-D750-4FB4-8739-B35DF5796F58}" type="pres">
      <dgm:prSet presAssocID="{F149144D-B553-4E00-BA0B-675B9EA66016}" presName="gap" presStyleCnt="0"/>
      <dgm:spPr/>
    </dgm:pt>
    <dgm:pt modelId="{9193B7C4-F726-43F4-A7A8-659D6992EE7B}" type="pres">
      <dgm:prSet presAssocID="{F149144D-B553-4E00-BA0B-675B9EA66016}" presName="medCircle2" presStyleLbl="vennNode1" presStyleIdx="0" presStyleCnt="3"/>
      <dgm:spPr/>
    </dgm:pt>
    <dgm:pt modelId="{5E512250-EEAD-4BB9-A957-8AEA72009073}" type="pres">
      <dgm:prSet presAssocID="{F149144D-B553-4E00-BA0B-675B9EA66016}" presName="txLvlOnly1" presStyleLbl="revTx" presStyleIdx="0" presStyleCnt="3"/>
      <dgm:spPr/>
    </dgm:pt>
    <dgm:pt modelId="{5FF9A5E2-6889-4A3C-A3BD-A712729B20CE}" type="pres">
      <dgm:prSet presAssocID="{DF51FFD3-4125-4C8A-BEDC-FF135C337C89}" presName="noChildren" presStyleCnt="0"/>
      <dgm:spPr/>
    </dgm:pt>
    <dgm:pt modelId="{7E039ABC-D873-4078-8E7B-8128005E8B35}" type="pres">
      <dgm:prSet presAssocID="{DF51FFD3-4125-4C8A-BEDC-FF135C337C89}" presName="gap" presStyleCnt="0"/>
      <dgm:spPr/>
    </dgm:pt>
    <dgm:pt modelId="{F012A95D-4065-4EFC-A63B-EFE207748586}" type="pres">
      <dgm:prSet presAssocID="{DF51FFD3-4125-4C8A-BEDC-FF135C337C89}" presName="medCircle2" presStyleLbl="vennNode1" presStyleIdx="1" presStyleCnt="3"/>
      <dgm:spPr/>
    </dgm:pt>
    <dgm:pt modelId="{B0411035-6CA5-4197-92F7-19421F1A2A16}" type="pres">
      <dgm:prSet presAssocID="{DF51FFD3-4125-4C8A-BEDC-FF135C337C89}" presName="txLvlOnly1" presStyleLbl="revTx" presStyleIdx="1" presStyleCnt="3"/>
      <dgm:spPr/>
    </dgm:pt>
    <dgm:pt modelId="{225DC8D9-5FB3-4481-A6D2-E8FA7A57119D}" type="pres">
      <dgm:prSet presAssocID="{81F990A0-F883-4B42-B99C-6A1CE0DD76A0}" presName="noChildren" presStyleCnt="0"/>
      <dgm:spPr/>
    </dgm:pt>
    <dgm:pt modelId="{9DD53F6E-7D05-41E8-886F-B6491128AC19}" type="pres">
      <dgm:prSet presAssocID="{81F990A0-F883-4B42-B99C-6A1CE0DD76A0}" presName="gap" presStyleCnt="0"/>
      <dgm:spPr/>
    </dgm:pt>
    <dgm:pt modelId="{EA9D5E64-DC7A-4573-A292-375838DEF7B0}" type="pres">
      <dgm:prSet presAssocID="{81F990A0-F883-4B42-B99C-6A1CE0DD76A0}" presName="medCircle2" presStyleLbl="vennNode1" presStyleIdx="2" presStyleCnt="3"/>
      <dgm:spPr/>
    </dgm:pt>
    <dgm:pt modelId="{CC3845B4-21DB-433B-8814-CAD8415AFB44}" type="pres">
      <dgm:prSet presAssocID="{81F990A0-F883-4B42-B99C-6A1CE0DD76A0}" presName="txLvlOnly1" presStyleLbl="revTx" presStyleIdx="2" presStyleCnt="3"/>
      <dgm:spPr/>
    </dgm:pt>
  </dgm:ptLst>
  <dgm:cxnLst>
    <dgm:cxn modelId="{00CAD809-5E80-4722-991E-245FCD758DA1}" type="presOf" srcId="{D42B3F22-2EDD-42FC-B076-7A26157EE39C}" destId="{4F120564-FAA9-439E-9D41-D4DF6007D1AC}" srcOrd="0" destOrd="0" presId="urn:microsoft.com/office/officeart/2008/layout/VerticalCircleList"/>
    <dgm:cxn modelId="{67801E13-F262-43D8-A42C-D64B974B3C23}" type="presOf" srcId="{81F990A0-F883-4B42-B99C-6A1CE0DD76A0}" destId="{CC3845B4-21DB-433B-8814-CAD8415AFB44}" srcOrd="0" destOrd="0" presId="urn:microsoft.com/office/officeart/2008/layout/VerticalCircleList"/>
    <dgm:cxn modelId="{D8F15166-BC18-42DA-B188-78957438BA9D}" type="presOf" srcId="{DF51FFD3-4125-4C8A-BEDC-FF135C337C89}" destId="{B0411035-6CA5-4197-92F7-19421F1A2A16}" srcOrd="0" destOrd="0" presId="urn:microsoft.com/office/officeart/2008/layout/VerticalCircleList"/>
    <dgm:cxn modelId="{6D14C283-CBF1-426B-8282-ECC8DB8C3824}" srcId="{D42B3F22-2EDD-42FC-B076-7A26157EE39C}" destId="{DF51FFD3-4125-4C8A-BEDC-FF135C337C89}" srcOrd="1" destOrd="0" parTransId="{F369AA3F-F948-4046-B9F5-39C26A03ED8D}" sibTransId="{C83AED0D-E23B-45F1-8963-ADF7278025D1}"/>
    <dgm:cxn modelId="{1C9B0788-E5FC-41B5-994E-5C89CC9AF8B3}" type="presOf" srcId="{F149144D-B553-4E00-BA0B-675B9EA66016}" destId="{5E512250-EEAD-4BB9-A957-8AEA72009073}" srcOrd="0" destOrd="0" presId="urn:microsoft.com/office/officeart/2008/layout/VerticalCircleList"/>
    <dgm:cxn modelId="{1C4E9B90-F581-453D-AB92-A3483E107CF4}" srcId="{D42B3F22-2EDD-42FC-B076-7A26157EE39C}" destId="{81F990A0-F883-4B42-B99C-6A1CE0DD76A0}" srcOrd="2" destOrd="0" parTransId="{74993F67-58A5-4808-98AB-60B8186C1079}" sibTransId="{A4CF2EAF-0B61-4A84-926B-029C654741A6}"/>
    <dgm:cxn modelId="{EB98F0B2-FA15-4616-B335-826F6B917866}" srcId="{D42B3F22-2EDD-42FC-B076-7A26157EE39C}" destId="{F149144D-B553-4E00-BA0B-675B9EA66016}" srcOrd="0" destOrd="0" parTransId="{2C447ADF-5B9B-410C-B853-F829A2F62331}" sibTransId="{376D1CBA-0D52-4B23-ABFE-1AB214E72C43}"/>
    <dgm:cxn modelId="{48D455CA-A606-4F9B-A9A7-7E0096B0B421}" type="presParOf" srcId="{4F120564-FAA9-439E-9D41-D4DF6007D1AC}" destId="{14C08542-B74E-4443-ACD9-6E33FD6F4920}" srcOrd="0" destOrd="0" presId="urn:microsoft.com/office/officeart/2008/layout/VerticalCircleList"/>
    <dgm:cxn modelId="{213AC9B4-D981-41AE-B74A-520E6A3D617E}" type="presParOf" srcId="{14C08542-B74E-4443-ACD9-6E33FD6F4920}" destId="{724DF9AF-D750-4FB4-8739-B35DF5796F58}" srcOrd="0" destOrd="0" presId="urn:microsoft.com/office/officeart/2008/layout/VerticalCircleList"/>
    <dgm:cxn modelId="{B319B725-AF20-4521-ACBD-1530A4624883}" type="presParOf" srcId="{14C08542-B74E-4443-ACD9-6E33FD6F4920}" destId="{9193B7C4-F726-43F4-A7A8-659D6992EE7B}" srcOrd="1" destOrd="0" presId="urn:microsoft.com/office/officeart/2008/layout/VerticalCircleList"/>
    <dgm:cxn modelId="{1A2646F2-BBCD-494F-A846-12798DA10284}" type="presParOf" srcId="{14C08542-B74E-4443-ACD9-6E33FD6F4920}" destId="{5E512250-EEAD-4BB9-A957-8AEA72009073}" srcOrd="2" destOrd="0" presId="urn:microsoft.com/office/officeart/2008/layout/VerticalCircleList"/>
    <dgm:cxn modelId="{89DB29C5-1771-4A39-B4B8-3196226DA882}" type="presParOf" srcId="{4F120564-FAA9-439E-9D41-D4DF6007D1AC}" destId="{5FF9A5E2-6889-4A3C-A3BD-A712729B20CE}" srcOrd="1" destOrd="0" presId="urn:microsoft.com/office/officeart/2008/layout/VerticalCircleList"/>
    <dgm:cxn modelId="{59EB6C6C-D619-4822-99CC-3AC14B5717A3}" type="presParOf" srcId="{5FF9A5E2-6889-4A3C-A3BD-A712729B20CE}" destId="{7E039ABC-D873-4078-8E7B-8128005E8B35}" srcOrd="0" destOrd="0" presId="urn:microsoft.com/office/officeart/2008/layout/VerticalCircleList"/>
    <dgm:cxn modelId="{BE83BB8D-6E85-4F52-B23B-61A87184CDE3}" type="presParOf" srcId="{5FF9A5E2-6889-4A3C-A3BD-A712729B20CE}" destId="{F012A95D-4065-4EFC-A63B-EFE207748586}" srcOrd="1" destOrd="0" presId="urn:microsoft.com/office/officeart/2008/layout/VerticalCircleList"/>
    <dgm:cxn modelId="{5F043F34-1FC9-4929-8E1F-577F0DFCD739}" type="presParOf" srcId="{5FF9A5E2-6889-4A3C-A3BD-A712729B20CE}" destId="{B0411035-6CA5-4197-92F7-19421F1A2A16}" srcOrd="2" destOrd="0" presId="urn:microsoft.com/office/officeart/2008/layout/VerticalCircleList"/>
    <dgm:cxn modelId="{D9BCE516-D5EE-48C8-BA2B-B241D72660E8}" type="presParOf" srcId="{4F120564-FAA9-439E-9D41-D4DF6007D1AC}" destId="{225DC8D9-5FB3-4481-A6D2-E8FA7A57119D}" srcOrd="2" destOrd="0" presId="urn:microsoft.com/office/officeart/2008/layout/VerticalCircleList"/>
    <dgm:cxn modelId="{29D7C724-FFAE-4AA1-A039-79D6687249B3}" type="presParOf" srcId="{225DC8D9-5FB3-4481-A6D2-E8FA7A57119D}" destId="{9DD53F6E-7D05-41E8-886F-B6491128AC19}" srcOrd="0" destOrd="0" presId="urn:microsoft.com/office/officeart/2008/layout/VerticalCircleList"/>
    <dgm:cxn modelId="{7E9A5E24-6DB5-40BD-85EB-FDE483954464}" type="presParOf" srcId="{225DC8D9-5FB3-4481-A6D2-E8FA7A57119D}" destId="{EA9D5E64-DC7A-4573-A292-375838DEF7B0}" srcOrd="1" destOrd="0" presId="urn:microsoft.com/office/officeart/2008/layout/VerticalCircleList"/>
    <dgm:cxn modelId="{CFD3F59B-A335-4557-A4E0-A8A359DBF2CE}" type="presParOf" srcId="{225DC8D9-5FB3-4481-A6D2-E8FA7A57119D}" destId="{CC3845B4-21DB-433B-8814-CAD8415AFB44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93B7C4-F726-43F4-A7A8-659D6992EE7B}">
      <dsp:nvSpPr>
        <dsp:cNvPr id="0" name=""/>
        <dsp:cNvSpPr/>
      </dsp:nvSpPr>
      <dsp:spPr>
        <a:xfrm>
          <a:off x="356898" y="155324"/>
          <a:ext cx="1361193" cy="136119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5E512250-EEAD-4BB9-A957-8AEA72009073}">
      <dsp:nvSpPr>
        <dsp:cNvPr id="0" name=""/>
        <dsp:cNvSpPr/>
      </dsp:nvSpPr>
      <dsp:spPr>
        <a:xfrm>
          <a:off x="1037494" y="155324"/>
          <a:ext cx="7262463" cy="1361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solidFill>
                <a:schemeClr val="tx1"/>
              </a:solidFill>
              <a:latin typeface="BaskervilleT" panose="02040603050505020303" pitchFamily="18" charset="0"/>
              <a:cs typeface="Times New Roman" pitchFamily="18" charset="0"/>
            </a:rPr>
            <a:t>Se eleva el nivel de confianza en la institución;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solidFill>
                <a:schemeClr val="tx1"/>
              </a:solidFill>
              <a:latin typeface="BaskervilleT" panose="02040603050505020303" pitchFamily="18" charset="0"/>
              <a:cs typeface="Times New Roman" pitchFamily="18" charset="0"/>
            </a:rPr>
            <a:t>* Por parte de accionistas, mejor acceso a capital.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solidFill>
                <a:schemeClr val="tx1"/>
              </a:solidFill>
              <a:latin typeface="BaskervilleT" panose="02040603050505020303" pitchFamily="18" charset="0"/>
              <a:cs typeface="Times New Roman" pitchFamily="18" charset="0"/>
            </a:rPr>
            <a:t>* Mejor valoración del perfil de riesgos de la institución (Calificadoras, reguladores, asegurados, terceros).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kern="1200" dirty="0">
            <a:solidFill>
              <a:schemeClr val="tx1"/>
            </a:solidFill>
            <a:latin typeface="BaskervilleT" panose="02040603050505020303" pitchFamily="18" charset="0"/>
          </a:endParaRPr>
        </a:p>
      </dsp:txBody>
      <dsp:txXfrm>
        <a:off x="1037494" y="155324"/>
        <a:ext cx="7262463" cy="1361193"/>
      </dsp:txXfrm>
    </dsp:sp>
    <dsp:sp modelId="{F012A95D-4065-4EFC-A63B-EFE207748586}">
      <dsp:nvSpPr>
        <dsp:cNvPr id="0" name=""/>
        <dsp:cNvSpPr/>
      </dsp:nvSpPr>
      <dsp:spPr>
        <a:xfrm>
          <a:off x="356898" y="1516517"/>
          <a:ext cx="1361193" cy="1361193"/>
        </a:xfrm>
        <a:prstGeom prst="ellipse">
          <a:avLst/>
        </a:prstGeom>
        <a:solidFill>
          <a:schemeClr val="accent2">
            <a:alpha val="50000"/>
            <a:hueOff val="-727682"/>
            <a:satOff val="-41964"/>
            <a:lumOff val="4314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B0411035-6CA5-4197-92F7-19421F1A2A16}">
      <dsp:nvSpPr>
        <dsp:cNvPr id="0" name=""/>
        <dsp:cNvSpPr/>
      </dsp:nvSpPr>
      <dsp:spPr>
        <a:xfrm>
          <a:off x="1037494" y="1516517"/>
          <a:ext cx="7262463" cy="1361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solidFill>
                <a:schemeClr val="tx1"/>
              </a:solidFill>
              <a:latin typeface="BaskervilleT" panose="02040603050505020303" pitchFamily="18" charset="0"/>
              <a:cs typeface="Times New Roman" pitchFamily="18" charset="0"/>
            </a:rPr>
            <a:t>Asegura la continuidad de la institución.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solidFill>
                <a:schemeClr val="tx1"/>
              </a:solidFill>
              <a:latin typeface="BaskervilleT" panose="02040603050505020303" pitchFamily="18" charset="0"/>
              <a:cs typeface="Times New Roman" pitchFamily="18" charset="0"/>
            </a:rPr>
            <a:t>* Mejor gestión del riesgo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solidFill>
                <a:schemeClr val="tx1"/>
              </a:solidFill>
              <a:latin typeface="BaskervilleT" panose="02040603050505020303" pitchFamily="18" charset="0"/>
              <a:cs typeface="Times New Roman" pitchFamily="18" charset="0"/>
            </a:rPr>
            <a:t>* Mejor desempeño operativo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solidFill>
                <a:schemeClr val="tx1"/>
              </a:solidFill>
              <a:latin typeface="BaskervilleT" panose="02040603050505020303" pitchFamily="18" charset="0"/>
              <a:cs typeface="Times New Roman" pitchFamily="18" charset="0"/>
            </a:rPr>
            <a:t>* Decisiones informadas</a:t>
          </a:r>
        </a:p>
      </dsp:txBody>
      <dsp:txXfrm>
        <a:off x="1037494" y="1516517"/>
        <a:ext cx="7262463" cy="1361193"/>
      </dsp:txXfrm>
    </dsp:sp>
    <dsp:sp modelId="{EA9D5E64-DC7A-4573-A292-375838DEF7B0}">
      <dsp:nvSpPr>
        <dsp:cNvPr id="0" name=""/>
        <dsp:cNvSpPr/>
      </dsp:nvSpPr>
      <dsp:spPr>
        <a:xfrm>
          <a:off x="356898" y="2877711"/>
          <a:ext cx="1361193" cy="1361193"/>
        </a:xfrm>
        <a:prstGeom prst="ellipse">
          <a:avLst/>
        </a:prstGeom>
        <a:solidFill>
          <a:schemeClr val="accent2">
            <a:alpha val="50000"/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CC3845B4-21DB-433B-8814-CAD8415AFB44}">
      <dsp:nvSpPr>
        <dsp:cNvPr id="0" name=""/>
        <dsp:cNvSpPr/>
      </dsp:nvSpPr>
      <dsp:spPr>
        <a:xfrm>
          <a:off x="1037494" y="2877711"/>
          <a:ext cx="7262463" cy="1361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kern="1200" dirty="0">
            <a:latin typeface="BaskervilleT" panose="02040603050505020303" pitchFamily="18" charset="0"/>
          </a:endParaRPr>
        </a:p>
        <a:p>
          <a:pPr marL="0" lvl="0" indent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latin typeface="BaskervilleT" panose="02040603050505020303" pitchFamily="18" charset="0"/>
            </a:rPr>
            <a:t>Ofrece incentivos apropiados a la administración para que se persigan objetivos que sirvan a los intereses de la sociedad y de sus accionistas, además de facilitar una supervisión eficaz.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kern="1200" dirty="0">
            <a:latin typeface="BaskervilleT" panose="02040603050505020303" pitchFamily="18" charset="0"/>
          </a:endParaRPr>
        </a:p>
      </dsp:txBody>
      <dsp:txXfrm>
        <a:off x="1037494" y="2877711"/>
        <a:ext cx="7262463" cy="13611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B6CDA-7C87-468A-9DE5-50F97A3C41D9}" type="datetimeFigureOut">
              <a:rPr lang="es-PY" smtClean="0"/>
              <a:t>10/09/2024</a:t>
            </a:fld>
            <a:endParaRPr lang="es-PY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Y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DD525-7C86-4BE8-99EF-CB148410C36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46512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Sistema: Sistema</a:t>
            </a:r>
          </a:p>
          <a:p>
            <a:r>
              <a:rPr lang="es-ES" dirty="0"/>
              <a:t>Se refiere al conjunto de políticas, objetivos, estrategias, procesos y procedimientos, estructura organizacional, flujo de información y códigos, todos ellos claros y bien definidos relacionados con el funcionamiento de la empresa y la toma de decisiones.</a:t>
            </a:r>
          </a:p>
          <a:p>
            <a:endParaRPr lang="es-PY" dirty="0"/>
          </a:p>
          <a:p>
            <a:r>
              <a:rPr lang="es-ES" dirty="0"/>
              <a:t>Gobiernan, dirigen y controlan: Se refiere a que la administración de la empresa debe realizarse procurando la responsabilidad corporativa, la equidad, la transparencia y la adecuada rendición de cuentas.</a:t>
            </a:r>
          </a:p>
          <a:p>
            <a:r>
              <a:rPr lang="es-PY" dirty="0"/>
              <a:t>Entidad: Con entidad se refiere a todos los interesados. </a:t>
            </a:r>
            <a:r>
              <a:rPr lang="es-ES" dirty="0"/>
              <a:t>Se refiere a lograr el adecuado equilibrio de los intereses de las personas relacionadas con el accionar de la empresa, como son: accionistas, directivos, funcionarios y empleados, clientes, Gobierno y público en general.</a:t>
            </a:r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BDD525-7C86-4BE8-99EF-CB148410C365}" type="slidenum">
              <a:rPr lang="es-PY" smtClean="0"/>
              <a:t>2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14335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BDD525-7C86-4BE8-99EF-CB148410C365}" type="slidenum">
              <a:rPr lang="es-PY" smtClean="0"/>
              <a:t>3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2815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>
                <a:latin typeface="Garamond" panose="02020404030301010803" pitchFamily="18" charset="0"/>
              </a:rPr>
              <a:t>La IAIS reconoce la importancia del Gobierno Corporativo en las instituciones de seguros, de tal forma, que los Principios Básicos (PBS) emitidos por dicha Asociación contemplan de manera específica lo siguiente: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dirty="0">
              <a:latin typeface="Garamond" panose="02020404030301010803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>
                <a:latin typeface="Garamond" panose="02020404030301010803" pitchFamily="18" charset="0"/>
              </a:rPr>
              <a:t>Asimismo, la IAIS contempla principios básicos complementarios al Gobierno Corporativo como lo son la Idoneidad del personal (PBS 5), Cambios en el Control Accionario y Cesiones de Cartera (PBS 6) y Gestión de Riesgos y Controles Internos (PBS 8).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BDD525-7C86-4BE8-99EF-CB148410C365}" type="slidenum">
              <a:rPr lang="es-PY" smtClean="0"/>
              <a:t>4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493924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OBJETIVOS Y RAZÓN DE SER DE:</a:t>
            </a:r>
          </a:p>
          <a:p>
            <a:r>
              <a:rPr lang="es-ES" dirty="0"/>
              <a:t>Actividades sustantivas de la empresa:</a:t>
            </a:r>
          </a:p>
          <a:p>
            <a:r>
              <a:rPr lang="es-ES" dirty="0"/>
              <a:t>Cumplir con la estrategia y objetivos establecidos: crecimiento, ventas, rentabilidad, expansión geográfica, lanzamiento de productos, reconocimientos, responsabilidad social, trato igualitario, adopción de principios, </a:t>
            </a:r>
            <a:r>
              <a:rPr lang="es-ES" dirty="0" err="1"/>
              <a:t>estádares</a:t>
            </a:r>
            <a:r>
              <a:rPr lang="es-ES" dirty="0"/>
              <a:t> de calidad, etc.</a:t>
            </a:r>
          </a:p>
          <a:p>
            <a:endParaRPr lang="es-PY" dirty="0"/>
          </a:p>
          <a:p>
            <a:r>
              <a:rPr lang="es-PY" dirty="0"/>
              <a:t>Control interno:</a:t>
            </a:r>
          </a:p>
          <a:p>
            <a:r>
              <a:rPr lang="es-ES" dirty="0"/>
              <a:t>Establecer un sistema de control interno en la empresa (cultura de control) para asegurar que la operación de la empresa se lleva a cabo en cumplimiento con la normatividad interna (políticas, manuales, procedimientos, valores éticos, </a:t>
            </a:r>
            <a:r>
              <a:rPr lang="es-ES" dirty="0" err="1"/>
              <a:t>etc</a:t>
            </a:r>
            <a:r>
              <a:rPr lang="es-ES" dirty="0"/>
              <a:t>) y externa (leyes y reglamentos).</a:t>
            </a:r>
          </a:p>
          <a:p>
            <a:endParaRPr lang="es-PY" dirty="0"/>
          </a:p>
          <a:p>
            <a:r>
              <a:rPr lang="es-PY" dirty="0"/>
              <a:t>Función actuarial</a:t>
            </a:r>
          </a:p>
          <a:p>
            <a:r>
              <a:rPr lang="es-ES" dirty="0"/>
              <a:t>Asegurar que la operación técnica de una empresa de seguros se lleva a cabo de conformidad con los estándares actuariales conocidos y aceptados, con las sanas prácticas en materia actuarial y considerando todos los riesgos técnicos </a:t>
            </a:r>
            <a:r>
              <a:rPr lang="es-ES" dirty="0" err="1"/>
              <a:t>asumnidos</a:t>
            </a:r>
            <a:r>
              <a:rPr lang="es-ES" dirty="0"/>
              <a:t> en la celebración de los contratos de seguros.</a:t>
            </a:r>
          </a:p>
          <a:p>
            <a:endParaRPr lang="es-PY" dirty="0"/>
          </a:p>
          <a:p>
            <a:r>
              <a:rPr lang="es-PY" dirty="0"/>
              <a:t>Administración integral de riesgos</a:t>
            </a:r>
          </a:p>
          <a:p>
            <a:r>
              <a:rPr lang="es-ES" dirty="0"/>
              <a:t>Asegurar que los riesgos generados en la operación de la </a:t>
            </a:r>
            <a:r>
              <a:rPr lang="es-ES" dirty="0" err="1"/>
              <a:t>enpresa</a:t>
            </a:r>
            <a:r>
              <a:rPr lang="es-ES" dirty="0"/>
              <a:t> se encuentran debidamente identificados, medidos, administrados, controlados y mitigados sin que la institución asuma riesgos en exceso a los niveles de tolerancia establecidos.</a:t>
            </a:r>
          </a:p>
          <a:p>
            <a:endParaRPr lang="es-PY" dirty="0"/>
          </a:p>
          <a:p>
            <a:r>
              <a:rPr lang="es-PY" dirty="0"/>
              <a:t>Auditoría interna</a:t>
            </a:r>
          </a:p>
          <a:p>
            <a:r>
              <a:rPr lang="es-ES" dirty="0"/>
              <a:t>Verificar </a:t>
            </a:r>
            <a:r>
              <a:rPr lang="es-ES" dirty="0" err="1"/>
              <a:t>qque</a:t>
            </a:r>
            <a:r>
              <a:rPr lang="es-ES" dirty="0"/>
              <a:t> toda la operación de la empresas se lleva a cabo de acuerdo con lo establecido por el Directorio y en apego a la </a:t>
            </a:r>
            <a:r>
              <a:rPr lang="es-ES" dirty="0" err="1"/>
              <a:t>nosrmatividad</a:t>
            </a:r>
            <a:r>
              <a:rPr lang="es-ES" dirty="0"/>
              <a:t> interna y externa, asegurando que los sistemas de control y gestión de riesgos son adecuados para la empresa</a:t>
            </a:r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BDD525-7C86-4BE8-99EF-CB148410C365}" type="slidenum">
              <a:rPr lang="es-PY" smtClean="0"/>
              <a:t>5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799677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BDD525-7C86-4BE8-99EF-CB148410C365}" type="slidenum">
              <a:rPr lang="es-PY" smtClean="0"/>
              <a:t>6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111775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BDD525-7C86-4BE8-99EF-CB148410C365}" type="slidenum">
              <a:rPr lang="es-PY" smtClean="0"/>
              <a:t>7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001587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Y" dirty="0"/>
              <a:t>Presentado en agosto el esquema, Se trabajó con una planilla Excel y se fue haciendo reuniones con todo el equipo y puliendo el contenido. Se presentó al Consejo Consultivo y a las aseguradoras a través de ella, se conformó una mesa de trabajo, se aclararon las dudas y adoptaron algunas recomendaciones efectuadas por el mercado.</a:t>
            </a:r>
          </a:p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BDD525-7C86-4BE8-99EF-CB148410C365}" type="slidenum">
              <a:rPr lang="es-PY" smtClean="0"/>
              <a:t>8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949282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BDD525-7C86-4BE8-99EF-CB148410C365}" type="slidenum">
              <a:rPr lang="es-PY" smtClean="0"/>
              <a:t>15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597242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AF7C-D20B-4BF4-9FA8-D644E9F28D7E}" type="datetimeFigureOut">
              <a:rPr lang="es-PY" smtClean="0"/>
              <a:t>10/09/2024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ACC6-C130-4929-B7E4-03F2CA4EB9F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812190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AF7C-D20B-4BF4-9FA8-D644E9F28D7E}" type="datetimeFigureOut">
              <a:rPr lang="es-PY" smtClean="0"/>
              <a:t>10/09/2024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ACC6-C130-4929-B7E4-03F2CA4EB9F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155215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AF7C-D20B-4BF4-9FA8-D644E9F28D7E}" type="datetimeFigureOut">
              <a:rPr lang="es-PY" smtClean="0"/>
              <a:t>10/09/2024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ACC6-C130-4929-B7E4-03F2CA4EB9F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386856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AF7C-D20B-4BF4-9FA8-D644E9F28D7E}" type="datetimeFigureOut">
              <a:rPr lang="es-PY" smtClean="0"/>
              <a:t>10/09/2024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ACC6-C130-4929-B7E4-03F2CA4EB9F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218832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AF7C-D20B-4BF4-9FA8-D644E9F28D7E}" type="datetimeFigureOut">
              <a:rPr lang="es-PY" smtClean="0"/>
              <a:t>10/09/2024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ACC6-C130-4929-B7E4-03F2CA4EB9F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554187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AF7C-D20B-4BF4-9FA8-D644E9F28D7E}" type="datetimeFigureOut">
              <a:rPr lang="es-PY" smtClean="0"/>
              <a:t>10/09/2024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ACC6-C130-4929-B7E4-03F2CA4EB9F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333681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AF7C-D20B-4BF4-9FA8-D644E9F28D7E}" type="datetimeFigureOut">
              <a:rPr lang="es-PY" smtClean="0"/>
              <a:t>10/09/2024</a:t>
            </a:fld>
            <a:endParaRPr lang="es-P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ACC6-C130-4929-B7E4-03F2CA4EB9F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542096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AF7C-D20B-4BF4-9FA8-D644E9F28D7E}" type="datetimeFigureOut">
              <a:rPr lang="es-PY" smtClean="0"/>
              <a:t>10/09/2024</a:t>
            </a:fld>
            <a:endParaRPr lang="es-P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ACC6-C130-4929-B7E4-03F2CA4EB9F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339826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AF7C-D20B-4BF4-9FA8-D644E9F28D7E}" type="datetimeFigureOut">
              <a:rPr lang="es-PY" smtClean="0"/>
              <a:t>10/09/2024</a:t>
            </a:fld>
            <a:endParaRPr lang="es-P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ACC6-C130-4929-B7E4-03F2CA4EB9F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080886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AF7C-D20B-4BF4-9FA8-D644E9F28D7E}" type="datetimeFigureOut">
              <a:rPr lang="es-PY" smtClean="0"/>
              <a:t>10/09/2024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ACC6-C130-4929-B7E4-03F2CA4EB9F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671829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AF7C-D20B-4BF4-9FA8-D644E9F28D7E}" type="datetimeFigureOut">
              <a:rPr lang="es-PY" smtClean="0"/>
              <a:t>10/09/2024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ACC6-C130-4929-B7E4-03F2CA4EB9F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867754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9AF7C-D20B-4BF4-9FA8-D644E9F28D7E}" type="datetimeFigureOut">
              <a:rPr lang="es-PY" smtClean="0"/>
              <a:t>10/09/2024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0ACC6-C130-4929-B7E4-03F2CA4EB9F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14644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digital de una ciudad&#10;&#10;Descripción generada automáticamente con confianza media">
            <a:extLst>
              <a:ext uri="{FF2B5EF4-FFF2-40B4-BE49-F238E27FC236}">
                <a16:creationId xmlns:a16="http://schemas.microsoft.com/office/drawing/2014/main" id="{90ABE8DC-07A5-7D89-AB38-91CE89B504A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601663C1-06C9-D9FD-E495-B9A75A24D502}"/>
              </a:ext>
            </a:extLst>
          </p:cNvPr>
          <p:cNvSpPr/>
          <p:nvPr/>
        </p:nvSpPr>
        <p:spPr>
          <a:xfrm>
            <a:off x="0" y="-47318"/>
            <a:ext cx="9144000" cy="187692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rgbClr val="9F2936"/>
              </a:buClr>
              <a:defRPr/>
            </a:pPr>
            <a:endParaRPr lang="es-ES" i="1" dirty="0">
              <a:solidFill>
                <a:srgbClr val="FFFFFF"/>
              </a:solidFill>
              <a:latin typeface="BaskervilleT" pitchFamily="18" charset="0"/>
              <a:cs typeface="Times New Roman" pitchFamily="18" charset="0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6DEFA6ED-32C6-7D74-3B1A-86E45B81EA05}"/>
              </a:ext>
            </a:extLst>
          </p:cNvPr>
          <p:cNvCxnSpPr>
            <a:cxnSpLocks/>
          </p:cNvCxnSpPr>
          <p:nvPr/>
        </p:nvCxnSpPr>
        <p:spPr>
          <a:xfrm>
            <a:off x="0" y="1730326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EE956E7-B4C8-E78A-F423-D87670929EDE}"/>
              </a:ext>
            </a:extLst>
          </p:cNvPr>
          <p:cNvSpPr txBox="1"/>
          <p:nvPr/>
        </p:nvSpPr>
        <p:spPr>
          <a:xfrm>
            <a:off x="1894967" y="197934"/>
            <a:ext cx="6986016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300"/>
              </a:spcBef>
              <a:spcAft>
                <a:spcPts val="300"/>
              </a:spcAft>
              <a:buClr>
                <a:srgbClr val="9F2936"/>
              </a:buClr>
              <a:defRPr/>
            </a:pPr>
            <a:endParaRPr lang="en-US" sz="500" i="1" dirty="0">
              <a:solidFill>
                <a:srgbClr val="FFFFFF"/>
              </a:solidFill>
              <a:latin typeface="BaskervilleT" pitchFamily="18" charset="0"/>
              <a:cs typeface="Times New Roman" pitchFamily="18" charset="0"/>
            </a:endParaRPr>
          </a:p>
          <a:p>
            <a:pPr fontAlgn="auto">
              <a:spcBef>
                <a:spcPts val="300"/>
              </a:spcBef>
              <a:spcAft>
                <a:spcPts val="300"/>
              </a:spcAft>
              <a:buClr>
                <a:srgbClr val="9F2936"/>
              </a:buClr>
              <a:defRPr/>
            </a:pPr>
            <a:r>
              <a:rPr lang="es-ES" sz="3200" i="1" dirty="0">
                <a:solidFill>
                  <a:srgbClr val="FFFFFF"/>
                </a:solidFill>
                <a:latin typeface="BaskervilleT" pitchFamily="18" charset="0"/>
                <a:cs typeface="Times New Roman" pitchFamily="18" charset="0"/>
              </a:rPr>
              <a:t>MODELO DE SUPERVISIÓN AL GOBIERNO CORPORATIVO</a:t>
            </a:r>
          </a:p>
        </p:txBody>
      </p:sp>
      <p:pic>
        <p:nvPicPr>
          <p:cNvPr id="2" name="Imagen 1" descr="Logotipo&#10;&#10;Descripción generada automáticamente">
            <a:extLst>
              <a:ext uri="{FF2B5EF4-FFF2-40B4-BE49-F238E27FC236}">
                <a16:creationId xmlns:a16="http://schemas.microsoft.com/office/drawing/2014/main" id="{ADCB63C1-6DE8-E498-9FC5-DE7FCE35997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17" y="204898"/>
            <a:ext cx="1368933" cy="136893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21EC1B5-0FBA-14FA-482D-29DC129DA528}"/>
              </a:ext>
            </a:extLst>
          </p:cNvPr>
          <p:cNvSpPr txBox="1"/>
          <p:nvPr/>
        </p:nvSpPr>
        <p:spPr>
          <a:xfrm>
            <a:off x="130629" y="1932755"/>
            <a:ext cx="4655126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9F2936"/>
              </a:buClr>
              <a:defRPr/>
            </a:pPr>
            <a:r>
              <a:rPr lang="en-US" sz="1800" cap="small" dirty="0">
                <a:solidFill>
                  <a:srgbClr val="FFFFFF"/>
                </a:solidFill>
                <a:latin typeface="Baskerville Old Face" panose="02020602080505020303" pitchFamily="18" charset="0"/>
                <a:cs typeface="Times New Roman" pitchFamily="18" charset="0"/>
              </a:rPr>
              <a:t>BANCO CENTRAL DEL PARAGUAY</a:t>
            </a:r>
          </a:p>
          <a:p>
            <a:pPr fontAlgn="auto">
              <a:spcBef>
                <a:spcPts val="300"/>
              </a:spcBef>
              <a:spcAft>
                <a:spcPts val="300"/>
              </a:spcAft>
              <a:buClr>
                <a:srgbClr val="9F2936"/>
              </a:buClr>
              <a:defRPr/>
            </a:pPr>
            <a:r>
              <a:rPr lang="es-PY" sz="1800" cap="small" dirty="0">
                <a:solidFill>
                  <a:srgbClr val="FFFFFF"/>
                </a:solidFill>
                <a:latin typeface="Baskerville Old Face" panose="02020602080505020303" pitchFamily="18" charset="0"/>
                <a:cs typeface="Times New Roman" pitchFamily="18" charset="0"/>
              </a:rPr>
              <a:t>Superintendencia</a:t>
            </a:r>
            <a:r>
              <a:rPr lang="en-US" sz="1800" cap="small" dirty="0">
                <a:solidFill>
                  <a:srgbClr val="FFFFFF"/>
                </a:solidFill>
                <a:latin typeface="Baskerville Old Face" panose="02020602080505020303" pitchFamily="18" charset="0"/>
                <a:cs typeface="Times New Roman" pitchFamily="18" charset="0"/>
              </a:rPr>
              <a:t> de Seguros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362AAE8-5BF9-6272-0C34-B792E407B441}"/>
              </a:ext>
            </a:extLst>
          </p:cNvPr>
          <p:cNvSpPr txBox="1"/>
          <p:nvPr/>
        </p:nvSpPr>
        <p:spPr>
          <a:xfrm>
            <a:off x="47625" y="2858458"/>
            <a:ext cx="2193471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9F2936"/>
              </a:buClr>
              <a:defRPr/>
            </a:pPr>
            <a:r>
              <a:rPr lang="en-US" cap="small" dirty="0">
                <a:solidFill>
                  <a:srgbClr val="FFFFFF"/>
                </a:solidFill>
                <a:latin typeface="Baskerville Old Face" panose="02020602080505020303" pitchFamily="18" charset="0"/>
                <a:cs typeface="Times New Roman" pitchFamily="18" charset="0"/>
              </a:rPr>
              <a:t>CP Hugo Servián</a:t>
            </a:r>
            <a:endParaRPr lang="en-US" sz="1800" cap="small" dirty="0">
              <a:solidFill>
                <a:srgbClr val="FFFFFF"/>
              </a:solidFill>
              <a:latin typeface="Baskerville Old Face" panose="02020602080505020303" pitchFamily="18" charset="0"/>
              <a:cs typeface="Times New Roman" pitchFamily="18" charset="0"/>
            </a:endParaRPr>
          </a:p>
          <a:p>
            <a:pPr fontAlgn="auto">
              <a:spcBef>
                <a:spcPts val="300"/>
              </a:spcBef>
              <a:spcAft>
                <a:spcPts val="300"/>
              </a:spcAft>
              <a:buClr>
                <a:srgbClr val="9F2936"/>
              </a:buClr>
              <a:defRPr/>
            </a:pPr>
            <a:r>
              <a:rPr lang="es-ES" sz="1800" dirty="0">
                <a:solidFill>
                  <a:srgbClr val="FFFFFF"/>
                </a:solidFill>
                <a:latin typeface="Baskerville Old Face" panose="02020602080505020303" pitchFamily="18" charset="0"/>
                <a:cs typeface="Times New Roman" pitchFamily="18" charset="0"/>
              </a:rPr>
              <a:t>Setiembre 2024</a:t>
            </a:r>
            <a:endParaRPr lang="en-US" sz="1800" dirty="0">
              <a:solidFill>
                <a:srgbClr val="FFFFFF"/>
              </a:solidFill>
              <a:latin typeface="Baskerville Old Face" panose="02020602080505020303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26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601663C1-06C9-D9FD-E495-B9A75A24D502}"/>
              </a:ext>
            </a:extLst>
          </p:cNvPr>
          <p:cNvSpPr/>
          <p:nvPr/>
        </p:nvSpPr>
        <p:spPr>
          <a:xfrm>
            <a:off x="0" y="0"/>
            <a:ext cx="9144000" cy="11207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rgbClr val="9F2936"/>
              </a:buClr>
              <a:defRPr/>
            </a:pPr>
            <a:endParaRPr lang="es-ES" i="1" dirty="0">
              <a:solidFill>
                <a:srgbClr val="FFFFFF"/>
              </a:solidFill>
              <a:latin typeface="BaskervilleT" pitchFamily="18" charset="0"/>
              <a:cs typeface="Times New Roman" pitchFamily="18" charset="0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6DEFA6ED-32C6-7D74-3B1A-86E45B81EA05}"/>
              </a:ext>
            </a:extLst>
          </p:cNvPr>
          <p:cNvCxnSpPr>
            <a:cxnSpLocks/>
          </p:cNvCxnSpPr>
          <p:nvPr/>
        </p:nvCxnSpPr>
        <p:spPr>
          <a:xfrm>
            <a:off x="0" y="1063576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EE956E7-B4C8-E78A-F423-D87670929EDE}"/>
              </a:ext>
            </a:extLst>
          </p:cNvPr>
          <p:cNvSpPr txBox="1"/>
          <p:nvPr/>
        </p:nvSpPr>
        <p:spPr>
          <a:xfrm>
            <a:off x="1315251" y="-19956"/>
            <a:ext cx="7667625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rgbClr val="9F2936"/>
              </a:buClr>
              <a:defRPr/>
            </a:pPr>
            <a:r>
              <a:rPr lang="es-PY" sz="2800" i="1" cap="small" dirty="0">
                <a:solidFill>
                  <a:srgbClr val="FFFFFF"/>
                </a:solidFill>
                <a:latin typeface="Baskerville Old Face" panose="02020602080505020303" pitchFamily="18" charset="0"/>
                <a:cs typeface="Times New Roman" pitchFamily="18" charset="0"/>
              </a:rPr>
              <a:t>ANEXO 1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  <a:buClr>
                <a:srgbClr val="9F2936"/>
              </a:buClr>
              <a:defRPr/>
            </a:pPr>
            <a:r>
              <a:rPr lang="es-PY" sz="2800" i="1" cap="small" dirty="0">
                <a:solidFill>
                  <a:srgbClr val="FFFFFF"/>
                </a:solidFill>
                <a:latin typeface="Baskerville Old Face" panose="02020602080505020303" pitchFamily="18" charset="0"/>
                <a:cs typeface="Times New Roman" pitchFamily="18" charset="0"/>
              </a:rPr>
              <a:t>Clasificación de Entidades Supervisadas </a:t>
            </a:r>
          </a:p>
        </p:txBody>
      </p: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909BD97A-9812-C5DB-9261-90F46D9CAF9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17" y="96304"/>
            <a:ext cx="870968" cy="870968"/>
          </a:xfrm>
          <a:prstGeom prst="rect">
            <a:avLst/>
          </a:prstGeom>
        </p:spPr>
      </p:pic>
      <p:pic>
        <p:nvPicPr>
          <p:cNvPr id="16" name="Imagen 15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F32756A-3B23-4DE2-A3B3-E2B169E4CC5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904" y="1431592"/>
            <a:ext cx="4655902" cy="4655902"/>
          </a:xfrm>
          <a:prstGeom prst="rect">
            <a:avLst/>
          </a:prstGeom>
        </p:spPr>
      </p:pic>
      <p:sp>
        <p:nvSpPr>
          <p:cNvPr id="2" name="Cubo 1">
            <a:extLst>
              <a:ext uri="{FF2B5EF4-FFF2-40B4-BE49-F238E27FC236}">
                <a16:creationId xmlns:a16="http://schemas.microsoft.com/office/drawing/2014/main" id="{67F4B0DC-7F4E-7909-2E77-DD6533F2E5E7}"/>
              </a:ext>
            </a:extLst>
          </p:cNvPr>
          <p:cNvSpPr/>
          <p:nvPr/>
        </p:nvSpPr>
        <p:spPr>
          <a:xfrm>
            <a:off x="1021761" y="2414337"/>
            <a:ext cx="1909010" cy="1235242"/>
          </a:xfrm>
          <a:prstGeom prst="cube">
            <a:avLst>
              <a:gd name="adj" fmla="val 13312"/>
            </a:avLst>
          </a:prstGeom>
          <a:gradFill flip="none" rotWithShape="1">
            <a:gsLst>
              <a:gs pos="13000">
                <a:schemeClr val="accent1">
                  <a:lumMod val="5000"/>
                  <a:lumOff val="95000"/>
                </a:schemeClr>
              </a:gs>
              <a:gs pos="53000">
                <a:schemeClr val="accent5">
                  <a:lumMod val="60000"/>
                  <a:lumOff val="40000"/>
                </a:schemeClr>
              </a:gs>
              <a:gs pos="89000">
                <a:schemeClr val="accent5">
                  <a:lumMod val="75000"/>
                </a:schemeClr>
              </a:gs>
              <a:gs pos="100000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6" name="Cubo 5">
            <a:extLst>
              <a:ext uri="{FF2B5EF4-FFF2-40B4-BE49-F238E27FC236}">
                <a16:creationId xmlns:a16="http://schemas.microsoft.com/office/drawing/2014/main" id="{DD11544F-6186-A164-22F0-83B6361487FC}"/>
              </a:ext>
            </a:extLst>
          </p:cNvPr>
          <p:cNvSpPr/>
          <p:nvPr/>
        </p:nvSpPr>
        <p:spPr>
          <a:xfrm>
            <a:off x="3809999" y="2414337"/>
            <a:ext cx="1909010" cy="1235242"/>
          </a:xfrm>
          <a:prstGeom prst="cube">
            <a:avLst>
              <a:gd name="adj" fmla="val 13312"/>
            </a:avLst>
          </a:prstGeom>
          <a:gradFill flip="none" rotWithShape="1">
            <a:gsLst>
              <a:gs pos="13000">
                <a:schemeClr val="accent1">
                  <a:lumMod val="5000"/>
                  <a:lumOff val="95000"/>
                </a:schemeClr>
              </a:gs>
              <a:gs pos="53000">
                <a:schemeClr val="accent5">
                  <a:lumMod val="60000"/>
                  <a:lumOff val="40000"/>
                </a:schemeClr>
              </a:gs>
              <a:gs pos="89000">
                <a:schemeClr val="accent5">
                  <a:lumMod val="75000"/>
                </a:schemeClr>
              </a:gs>
              <a:gs pos="100000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7" name="Cubo 6">
            <a:extLst>
              <a:ext uri="{FF2B5EF4-FFF2-40B4-BE49-F238E27FC236}">
                <a16:creationId xmlns:a16="http://schemas.microsoft.com/office/drawing/2014/main" id="{F09930CE-8758-25DD-F55C-8A509D000DFE}"/>
              </a:ext>
            </a:extLst>
          </p:cNvPr>
          <p:cNvSpPr/>
          <p:nvPr/>
        </p:nvSpPr>
        <p:spPr>
          <a:xfrm>
            <a:off x="6598237" y="2414337"/>
            <a:ext cx="1909010" cy="1235242"/>
          </a:xfrm>
          <a:prstGeom prst="cube">
            <a:avLst>
              <a:gd name="adj" fmla="val 13312"/>
            </a:avLst>
          </a:prstGeom>
          <a:gradFill flip="none" rotWithShape="1">
            <a:gsLst>
              <a:gs pos="13000">
                <a:schemeClr val="accent1">
                  <a:lumMod val="5000"/>
                  <a:lumOff val="95000"/>
                </a:schemeClr>
              </a:gs>
              <a:gs pos="53000">
                <a:schemeClr val="accent5">
                  <a:lumMod val="60000"/>
                  <a:lumOff val="40000"/>
                </a:schemeClr>
              </a:gs>
              <a:gs pos="89000">
                <a:schemeClr val="accent5">
                  <a:lumMod val="75000"/>
                </a:schemeClr>
              </a:gs>
              <a:gs pos="100000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9" name="Cubo 8">
            <a:extLst>
              <a:ext uri="{FF2B5EF4-FFF2-40B4-BE49-F238E27FC236}">
                <a16:creationId xmlns:a16="http://schemas.microsoft.com/office/drawing/2014/main" id="{5EAB07C4-E07E-184A-955A-0471BFD30108}"/>
              </a:ext>
            </a:extLst>
          </p:cNvPr>
          <p:cNvSpPr/>
          <p:nvPr/>
        </p:nvSpPr>
        <p:spPr>
          <a:xfrm>
            <a:off x="2436553" y="4943191"/>
            <a:ext cx="1909010" cy="1235242"/>
          </a:xfrm>
          <a:prstGeom prst="cube">
            <a:avLst>
              <a:gd name="adj" fmla="val 13312"/>
            </a:avLst>
          </a:prstGeom>
          <a:gradFill flip="none" rotWithShape="1">
            <a:gsLst>
              <a:gs pos="13000">
                <a:schemeClr val="accent1">
                  <a:lumMod val="5000"/>
                  <a:lumOff val="95000"/>
                </a:schemeClr>
              </a:gs>
              <a:gs pos="53000">
                <a:schemeClr val="accent5">
                  <a:lumMod val="60000"/>
                  <a:lumOff val="40000"/>
                </a:schemeClr>
              </a:gs>
              <a:gs pos="89000">
                <a:schemeClr val="accent5">
                  <a:lumMod val="75000"/>
                </a:schemeClr>
              </a:gs>
              <a:gs pos="100000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1" name="Cubo 10">
            <a:extLst>
              <a:ext uri="{FF2B5EF4-FFF2-40B4-BE49-F238E27FC236}">
                <a16:creationId xmlns:a16="http://schemas.microsoft.com/office/drawing/2014/main" id="{F7F0F2E5-A0FA-8CB8-35CE-047324F8F249}"/>
              </a:ext>
            </a:extLst>
          </p:cNvPr>
          <p:cNvSpPr/>
          <p:nvPr/>
        </p:nvSpPr>
        <p:spPr>
          <a:xfrm>
            <a:off x="5409881" y="4925540"/>
            <a:ext cx="1909010" cy="1235242"/>
          </a:xfrm>
          <a:prstGeom prst="cube">
            <a:avLst>
              <a:gd name="adj" fmla="val 13312"/>
            </a:avLst>
          </a:prstGeom>
          <a:gradFill flip="none" rotWithShape="1">
            <a:gsLst>
              <a:gs pos="13000">
                <a:schemeClr val="accent1">
                  <a:lumMod val="5000"/>
                  <a:lumOff val="95000"/>
                </a:schemeClr>
              </a:gs>
              <a:gs pos="53000">
                <a:schemeClr val="accent5">
                  <a:lumMod val="60000"/>
                  <a:lumOff val="40000"/>
                </a:schemeClr>
              </a:gs>
              <a:gs pos="89000">
                <a:schemeClr val="accent5">
                  <a:lumMod val="75000"/>
                </a:schemeClr>
              </a:gs>
              <a:gs pos="100000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839C9F2-2851-3446-9047-D6D0715550B4}"/>
              </a:ext>
            </a:extLst>
          </p:cNvPr>
          <p:cNvSpPr/>
          <p:nvPr/>
        </p:nvSpPr>
        <p:spPr>
          <a:xfrm>
            <a:off x="4323196" y="2732685"/>
            <a:ext cx="8258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>
                <a:latin typeface="Baskerville" panose="02000503000000000000"/>
                <a:ea typeface="MS Mincho" panose="02020609040205080304" pitchFamily="49" charset="-128"/>
                <a:cs typeface="Times New Roman" panose="02020603050405020304" pitchFamily="18" charset="0"/>
              </a:rPr>
              <a:t>N2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10D3660-3FD8-95EE-FF92-39AAD7A1BD7D}"/>
              </a:ext>
            </a:extLst>
          </p:cNvPr>
          <p:cNvSpPr/>
          <p:nvPr/>
        </p:nvSpPr>
        <p:spPr>
          <a:xfrm>
            <a:off x="1482048" y="2721114"/>
            <a:ext cx="8242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>
                <a:latin typeface="Baskerville" panose="02000503000000000000"/>
                <a:ea typeface="MS Mincho" panose="02020609040205080304" pitchFamily="49" charset="-128"/>
                <a:cs typeface="Times New Roman" panose="02020603050405020304" pitchFamily="18" charset="0"/>
              </a:rPr>
              <a:t>N1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874C6F1-327B-62C9-D1A6-4A67B1251FB7}"/>
              </a:ext>
            </a:extLst>
          </p:cNvPr>
          <p:cNvSpPr/>
          <p:nvPr/>
        </p:nvSpPr>
        <p:spPr>
          <a:xfrm>
            <a:off x="7139808" y="2721114"/>
            <a:ext cx="8258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>
                <a:latin typeface="Baskerville" panose="02000503000000000000"/>
                <a:ea typeface="MS Mincho" panose="02020609040205080304" pitchFamily="49" charset="-128"/>
                <a:cs typeface="Times New Roman" panose="02020603050405020304" pitchFamily="18" charset="0"/>
              </a:rPr>
              <a:t>N3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3FFCBB7-B4E2-0563-DBB9-D060BACE9902}"/>
              </a:ext>
            </a:extLst>
          </p:cNvPr>
          <p:cNvSpPr/>
          <p:nvPr/>
        </p:nvSpPr>
        <p:spPr>
          <a:xfrm>
            <a:off x="2929970" y="5321678"/>
            <a:ext cx="8258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>
                <a:latin typeface="Baskerville" panose="02000503000000000000"/>
                <a:ea typeface="MS Mincho" panose="02020609040205080304" pitchFamily="49" charset="-128"/>
                <a:cs typeface="Times New Roman" panose="02020603050405020304" pitchFamily="18" charset="0"/>
              </a:rPr>
              <a:t>N4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BD53F0D-3D25-C95C-70A9-9E0D9A306700}"/>
              </a:ext>
            </a:extLst>
          </p:cNvPr>
          <p:cNvSpPr/>
          <p:nvPr/>
        </p:nvSpPr>
        <p:spPr>
          <a:xfrm>
            <a:off x="5973006" y="5321678"/>
            <a:ext cx="8258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>
                <a:latin typeface="Baskerville" panose="02000503000000000000"/>
                <a:ea typeface="MS Mincho" panose="02020609040205080304" pitchFamily="49" charset="-128"/>
                <a:cs typeface="Times New Roman" panose="02020603050405020304" pitchFamily="18" charset="0"/>
              </a:rPr>
              <a:t>N5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EFB1C59-99FE-B4EA-64A1-E9F0EDCD3161}"/>
              </a:ext>
            </a:extLst>
          </p:cNvPr>
          <p:cNvSpPr txBox="1"/>
          <p:nvPr/>
        </p:nvSpPr>
        <p:spPr>
          <a:xfrm>
            <a:off x="2137631" y="1325187"/>
            <a:ext cx="57674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Y" sz="2400" b="1" dirty="0">
                <a:effectLst/>
                <a:latin typeface="Baskerville" panose="02000503000000000000"/>
                <a:ea typeface="MS Mincho" panose="02020609040205080304" pitchFamily="49" charset="-128"/>
                <a:cs typeface="Times New Roman" panose="02020603050405020304" pitchFamily="18" charset="0"/>
              </a:rPr>
              <a:t>Entidades Aseguradoras y Reaseguradoras</a:t>
            </a:r>
            <a:endParaRPr lang="es-PY" sz="240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EA37784B-2552-65F7-B7C2-419326B22132}"/>
              </a:ext>
            </a:extLst>
          </p:cNvPr>
          <p:cNvSpPr txBox="1"/>
          <p:nvPr/>
        </p:nvSpPr>
        <p:spPr>
          <a:xfrm>
            <a:off x="2436553" y="4094802"/>
            <a:ext cx="57674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Y" sz="2400" b="1" dirty="0">
                <a:effectLst/>
                <a:latin typeface="Baskerville" panose="02000503000000000000"/>
                <a:ea typeface="MS Mincho" panose="02020609040205080304" pitchFamily="49" charset="-128"/>
                <a:cs typeface="Times New Roman" panose="02020603050405020304" pitchFamily="18" charset="0"/>
              </a:rPr>
              <a:t>Demás entidades jurídicas supervisadas</a:t>
            </a:r>
            <a:endParaRPr lang="es-PY" sz="2400" dirty="0"/>
          </a:p>
        </p:txBody>
      </p: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1741EBD9-BF7B-6007-7D7D-DC7B0C7F6FBA}"/>
              </a:ext>
            </a:extLst>
          </p:cNvPr>
          <p:cNvCxnSpPr>
            <a:endCxn id="2" idx="1"/>
          </p:cNvCxnSpPr>
          <p:nvPr/>
        </p:nvCxnSpPr>
        <p:spPr>
          <a:xfrm>
            <a:off x="1894180" y="2093629"/>
            <a:ext cx="0" cy="365607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49179261-C0CC-4131-01D0-8DF345F79B56}"/>
              </a:ext>
            </a:extLst>
          </p:cNvPr>
          <p:cNvCxnSpPr/>
          <p:nvPr/>
        </p:nvCxnSpPr>
        <p:spPr>
          <a:xfrm>
            <a:off x="4773736" y="2111351"/>
            <a:ext cx="0" cy="365607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3C29F710-64F3-8700-72D0-F5643D833EB4}"/>
              </a:ext>
            </a:extLst>
          </p:cNvPr>
          <p:cNvCxnSpPr/>
          <p:nvPr/>
        </p:nvCxnSpPr>
        <p:spPr>
          <a:xfrm>
            <a:off x="7552742" y="2093628"/>
            <a:ext cx="0" cy="365607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02094936-20A7-CE24-02A9-0A26A06D8227}"/>
              </a:ext>
            </a:extLst>
          </p:cNvPr>
          <p:cNvCxnSpPr/>
          <p:nvPr/>
        </p:nvCxnSpPr>
        <p:spPr>
          <a:xfrm>
            <a:off x="3395989" y="4742736"/>
            <a:ext cx="0" cy="365607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CF467D45-DAB3-DE02-567D-508EB1220F64}"/>
              </a:ext>
            </a:extLst>
          </p:cNvPr>
          <p:cNvCxnSpPr/>
          <p:nvPr/>
        </p:nvCxnSpPr>
        <p:spPr>
          <a:xfrm>
            <a:off x="6364386" y="4735328"/>
            <a:ext cx="0" cy="365607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112A39AF-E566-6396-E16B-BB0FD25850D6}"/>
              </a:ext>
            </a:extLst>
          </p:cNvPr>
          <p:cNvCxnSpPr>
            <a:cxnSpLocks/>
          </p:cNvCxnSpPr>
          <p:nvPr/>
        </p:nvCxnSpPr>
        <p:spPr>
          <a:xfrm>
            <a:off x="1878138" y="2093628"/>
            <a:ext cx="57085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09BCF155-070F-6CFB-91E6-2EC3370E0135}"/>
              </a:ext>
            </a:extLst>
          </p:cNvPr>
          <p:cNvCxnSpPr>
            <a:cxnSpLocks/>
          </p:cNvCxnSpPr>
          <p:nvPr/>
        </p:nvCxnSpPr>
        <p:spPr>
          <a:xfrm>
            <a:off x="3342904" y="4735328"/>
            <a:ext cx="304303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D6CBDA62-B892-A42A-D379-D3249D36B565}"/>
              </a:ext>
            </a:extLst>
          </p:cNvPr>
          <p:cNvCxnSpPr/>
          <p:nvPr/>
        </p:nvCxnSpPr>
        <p:spPr>
          <a:xfrm>
            <a:off x="4773736" y="1786852"/>
            <a:ext cx="0" cy="365607"/>
          </a:xfrm>
          <a:prstGeom prst="straightConnector1">
            <a:avLst/>
          </a:prstGeom>
          <a:ln w="57150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58F6A468-09ED-155F-C045-BA21021259D7}"/>
              </a:ext>
            </a:extLst>
          </p:cNvPr>
          <p:cNvCxnSpPr>
            <a:cxnSpLocks/>
          </p:cNvCxnSpPr>
          <p:nvPr/>
        </p:nvCxnSpPr>
        <p:spPr>
          <a:xfrm>
            <a:off x="4875658" y="4537288"/>
            <a:ext cx="0" cy="205448"/>
          </a:xfrm>
          <a:prstGeom prst="straightConnector1">
            <a:avLst/>
          </a:prstGeom>
          <a:ln w="57150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360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601663C1-06C9-D9FD-E495-B9A75A24D502}"/>
              </a:ext>
            </a:extLst>
          </p:cNvPr>
          <p:cNvSpPr/>
          <p:nvPr/>
        </p:nvSpPr>
        <p:spPr>
          <a:xfrm>
            <a:off x="0" y="0"/>
            <a:ext cx="9144000" cy="11207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rgbClr val="9F2936"/>
              </a:buClr>
              <a:defRPr/>
            </a:pPr>
            <a:endParaRPr lang="es-ES" i="1" dirty="0">
              <a:solidFill>
                <a:srgbClr val="FFFFFF"/>
              </a:solidFill>
              <a:latin typeface="BaskervilleT" pitchFamily="18" charset="0"/>
              <a:cs typeface="Times New Roman" pitchFamily="18" charset="0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6DEFA6ED-32C6-7D74-3B1A-86E45B81EA05}"/>
              </a:ext>
            </a:extLst>
          </p:cNvPr>
          <p:cNvCxnSpPr>
            <a:cxnSpLocks/>
          </p:cNvCxnSpPr>
          <p:nvPr/>
        </p:nvCxnSpPr>
        <p:spPr>
          <a:xfrm>
            <a:off x="0" y="1063576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EE956E7-B4C8-E78A-F423-D87670929EDE}"/>
              </a:ext>
            </a:extLst>
          </p:cNvPr>
          <p:cNvSpPr txBox="1"/>
          <p:nvPr/>
        </p:nvSpPr>
        <p:spPr>
          <a:xfrm>
            <a:off x="1315251" y="-19956"/>
            <a:ext cx="7667625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rgbClr val="9F2936"/>
              </a:buClr>
              <a:defRPr/>
            </a:pPr>
            <a:r>
              <a:rPr lang="es-PY" sz="2800" i="1" cap="small" dirty="0">
                <a:solidFill>
                  <a:srgbClr val="FFFFFF"/>
                </a:solidFill>
                <a:latin typeface="Baskerville Old Face" panose="02020602080505020303" pitchFamily="18" charset="0"/>
                <a:cs typeface="Times New Roman" pitchFamily="18" charset="0"/>
              </a:rPr>
              <a:t>ANEXO 2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  <a:buClr>
                <a:srgbClr val="9F2936"/>
              </a:buClr>
              <a:defRPr/>
            </a:pPr>
            <a:r>
              <a:rPr lang="es-PY" sz="2800" i="1" cap="small" dirty="0">
                <a:solidFill>
                  <a:srgbClr val="FFFFFF"/>
                </a:solidFill>
                <a:latin typeface="Baskerville Old Face" panose="02020602080505020303" pitchFamily="18" charset="0"/>
                <a:cs typeface="Times New Roman" pitchFamily="18" charset="0"/>
              </a:rPr>
              <a:t>Cronograma de Aplicación </a:t>
            </a:r>
          </a:p>
        </p:txBody>
      </p: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909BD97A-9812-C5DB-9261-90F46D9CAF9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17" y="96304"/>
            <a:ext cx="870968" cy="870968"/>
          </a:xfrm>
          <a:prstGeom prst="rect">
            <a:avLst/>
          </a:prstGeom>
        </p:spPr>
      </p:pic>
      <p:pic>
        <p:nvPicPr>
          <p:cNvPr id="16" name="Imagen 15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F32756A-3B23-4DE2-A3B3-E2B169E4CC5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733" y="1462470"/>
            <a:ext cx="4655902" cy="4655902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992FE3D7-F8A3-C34C-849B-0A9A38AF599A}"/>
              </a:ext>
            </a:extLst>
          </p:cNvPr>
          <p:cNvSpPr txBox="1"/>
          <p:nvPr/>
        </p:nvSpPr>
        <p:spPr>
          <a:xfrm>
            <a:off x="488287" y="1292950"/>
            <a:ext cx="8154992" cy="1685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s-PY" sz="1800" dirty="0">
                <a:effectLst/>
                <a:latin typeface="Baskerville" panose="02000503000000000000"/>
                <a:ea typeface="Calibri" panose="020F0502020204030204" pitchFamily="34" charset="0"/>
                <a:cs typeface="Times New Roman" panose="02020603050405020304" pitchFamily="18" charset="0"/>
              </a:rPr>
              <a:t>El cronograma de aplicación de los Estándares Mínimos para un Buen Gobierno Corporativo estará compuesto de 3 (tres) fases:</a:t>
            </a:r>
          </a:p>
          <a:p>
            <a:pPr marL="457200" algn="just">
              <a:lnSpc>
                <a:spcPct val="115000"/>
              </a:lnSpc>
            </a:pPr>
            <a:r>
              <a:rPr lang="es-PY" dirty="0">
                <a:solidFill>
                  <a:srgbClr val="002060"/>
                </a:solidFill>
                <a:latin typeface="Baskerville" panose="02000503000000000000"/>
                <a:ea typeface="MS Mincho" panose="02020609040205080304" pitchFamily="49" charset="-128"/>
                <a:cs typeface="Times New Roman" panose="02020603050405020304" pitchFamily="18" charset="0"/>
              </a:rPr>
              <a:t>Primera Fase</a:t>
            </a:r>
            <a:r>
              <a:rPr lang="es-PY" dirty="0">
                <a:latin typeface="Baskerville" panose="02000503000000000000"/>
                <a:ea typeface="MS Mincho" panose="02020609040205080304" pitchFamily="49" charset="-128"/>
                <a:cs typeface="Times New Roman" panose="02020603050405020304" pitchFamily="18" charset="0"/>
              </a:rPr>
              <a:t>: Desde el </a:t>
            </a:r>
            <a:r>
              <a:rPr lang="es-PY" dirty="0">
                <a:solidFill>
                  <a:srgbClr val="002060"/>
                </a:solidFill>
                <a:latin typeface="Baskerville" panose="02000503000000000000"/>
                <a:ea typeface="MS Mincho" panose="02020609040205080304" pitchFamily="49" charset="-128"/>
                <a:cs typeface="Times New Roman" panose="02020603050405020304" pitchFamily="18" charset="0"/>
              </a:rPr>
              <a:t>1 de enero del 2023</a:t>
            </a:r>
            <a:r>
              <a:rPr lang="es-PY" dirty="0">
                <a:latin typeface="Baskerville" panose="0200050300000000000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</a:p>
          <a:p>
            <a:pPr marL="457200" algn="just">
              <a:lnSpc>
                <a:spcPct val="115000"/>
              </a:lnSpc>
            </a:pPr>
            <a:r>
              <a:rPr lang="es-PY" dirty="0">
                <a:solidFill>
                  <a:srgbClr val="00B050"/>
                </a:solidFill>
                <a:latin typeface="Baskerville" panose="02000503000000000000"/>
                <a:ea typeface="MS Mincho" panose="02020609040205080304" pitchFamily="49" charset="-128"/>
                <a:cs typeface="Times New Roman" panose="02020603050405020304" pitchFamily="18" charset="0"/>
              </a:rPr>
              <a:t>Segunda Fase</a:t>
            </a:r>
            <a:r>
              <a:rPr lang="es-PY" dirty="0">
                <a:latin typeface="Baskerville" panose="02000503000000000000"/>
                <a:ea typeface="MS Mincho" panose="02020609040205080304" pitchFamily="49" charset="-128"/>
                <a:cs typeface="Times New Roman" panose="02020603050405020304" pitchFamily="18" charset="0"/>
              </a:rPr>
              <a:t>: Desde el </a:t>
            </a:r>
            <a:r>
              <a:rPr lang="es-PY" dirty="0">
                <a:solidFill>
                  <a:srgbClr val="00B050"/>
                </a:solidFill>
                <a:latin typeface="Baskerville" panose="02000503000000000000"/>
                <a:ea typeface="MS Mincho" panose="02020609040205080304" pitchFamily="49" charset="-128"/>
                <a:cs typeface="Times New Roman" panose="02020603050405020304" pitchFamily="18" charset="0"/>
              </a:rPr>
              <a:t>1 de julio de 2024</a:t>
            </a:r>
            <a:r>
              <a:rPr lang="es-PY" dirty="0">
                <a:latin typeface="Baskerville" panose="0200050300000000000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es-PY" dirty="0">
                <a:solidFill>
                  <a:srgbClr val="FF0000"/>
                </a:solidFill>
                <a:latin typeface="Baskerville" panose="02000503000000000000"/>
                <a:ea typeface="MS Mincho" panose="02020609040205080304" pitchFamily="49" charset="-128"/>
                <a:cs typeface="Times New Roman" panose="02020603050405020304" pitchFamily="18" charset="0"/>
              </a:rPr>
              <a:t>Tercera Fase</a:t>
            </a:r>
            <a:r>
              <a:rPr lang="es-PY" dirty="0">
                <a:latin typeface="Baskerville" panose="02000503000000000000"/>
                <a:ea typeface="MS Mincho" panose="02020609040205080304" pitchFamily="49" charset="-128"/>
                <a:cs typeface="Times New Roman" panose="02020603050405020304" pitchFamily="18" charset="0"/>
              </a:rPr>
              <a:t>: Desde el </a:t>
            </a:r>
            <a:r>
              <a:rPr lang="es-PY" dirty="0">
                <a:solidFill>
                  <a:srgbClr val="FF0000"/>
                </a:solidFill>
                <a:latin typeface="Baskerville" panose="02000503000000000000"/>
                <a:ea typeface="MS Mincho" panose="02020609040205080304" pitchFamily="49" charset="-128"/>
                <a:cs typeface="Times New Roman" panose="02020603050405020304" pitchFamily="18" charset="0"/>
              </a:rPr>
              <a:t>1 de enero de 2026</a:t>
            </a:r>
            <a:r>
              <a:rPr lang="es-PY" dirty="0">
                <a:latin typeface="Baskerville" panose="0200050300000000000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5D8AB623-F674-E0F3-F1E7-0E85BEB289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287" y="3202515"/>
            <a:ext cx="8392696" cy="344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363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601663C1-06C9-D9FD-E495-B9A75A24D502}"/>
              </a:ext>
            </a:extLst>
          </p:cNvPr>
          <p:cNvSpPr/>
          <p:nvPr/>
        </p:nvSpPr>
        <p:spPr>
          <a:xfrm>
            <a:off x="0" y="0"/>
            <a:ext cx="9144000" cy="11207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rgbClr val="9F2936"/>
              </a:buClr>
              <a:defRPr/>
            </a:pPr>
            <a:endParaRPr lang="es-ES" i="1" dirty="0">
              <a:solidFill>
                <a:srgbClr val="FFFFFF"/>
              </a:solidFill>
              <a:latin typeface="BaskervilleT" pitchFamily="18" charset="0"/>
              <a:cs typeface="Times New Roman" pitchFamily="18" charset="0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6DEFA6ED-32C6-7D74-3B1A-86E45B81EA05}"/>
              </a:ext>
            </a:extLst>
          </p:cNvPr>
          <p:cNvCxnSpPr>
            <a:cxnSpLocks/>
          </p:cNvCxnSpPr>
          <p:nvPr/>
        </p:nvCxnSpPr>
        <p:spPr>
          <a:xfrm>
            <a:off x="0" y="1063576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EE956E7-B4C8-E78A-F423-D87670929EDE}"/>
              </a:ext>
            </a:extLst>
          </p:cNvPr>
          <p:cNvSpPr txBox="1"/>
          <p:nvPr/>
        </p:nvSpPr>
        <p:spPr>
          <a:xfrm>
            <a:off x="1315251" y="-19956"/>
            <a:ext cx="7667625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rgbClr val="9F2936"/>
              </a:buClr>
              <a:defRPr/>
            </a:pPr>
            <a:r>
              <a:rPr lang="es-PY" sz="2800" i="1" cap="small" dirty="0">
                <a:solidFill>
                  <a:srgbClr val="FFFFFF"/>
                </a:solidFill>
                <a:latin typeface="Baskerville Old Face" panose="02020602080505020303" pitchFamily="18" charset="0"/>
                <a:cs typeface="Times New Roman" pitchFamily="18" charset="0"/>
              </a:rPr>
              <a:t>ANEXO 3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  <a:buClr>
                <a:srgbClr val="9F2936"/>
              </a:buClr>
              <a:defRPr/>
            </a:pPr>
            <a:r>
              <a:rPr lang="es-PY" sz="2800" i="1" cap="small" dirty="0">
                <a:solidFill>
                  <a:srgbClr val="FFFFFF"/>
                </a:solidFill>
                <a:latin typeface="Baskerville Old Face" panose="02020602080505020303" pitchFamily="18" charset="0"/>
                <a:cs typeface="Times New Roman" pitchFamily="18" charset="0"/>
              </a:rPr>
              <a:t>Guía de Documentación  </a:t>
            </a:r>
          </a:p>
        </p:txBody>
      </p: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909BD97A-9812-C5DB-9261-90F46D9CAF9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17" y="96304"/>
            <a:ext cx="870968" cy="870968"/>
          </a:xfrm>
          <a:prstGeom prst="rect">
            <a:avLst/>
          </a:prstGeom>
        </p:spPr>
      </p:pic>
      <p:pic>
        <p:nvPicPr>
          <p:cNvPr id="16" name="Imagen 15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F32756A-3B23-4DE2-A3B3-E2B169E4CC5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733" y="1462470"/>
            <a:ext cx="4655902" cy="465590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5631D33-AAAB-68B4-03E6-CC313C0FAD68}"/>
              </a:ext>
            </a:extLst>
          </p:cNvPr>
          <p:cNvSpPr txBox="1"/>
          <p:nvPr/>
        </p:nvSpPr>
        <p:spPr>
          <a:xfrm>
            <a:off x="263017" y="1309017"/>
            <a:ext cx="8474583" cy="3468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s-PY" sz="2400" dirty="0">
                <a:latin typeface="Baskerville" panose="02000503000000000000"/>
                <a:ea typeface="Calibri" panose="020F0502020204030204" pitchFamily="34" charset="0"/>
                <a:cs typeface="Times New Roman" panose="02020603050405020304" pitchFamily="18" charset="0"/>
              </a:rPr>
              <a:t>Se han determinado 7 grupos de documentaciones:</a:t>
            </a:r>
          </a:p>
          <a:p>
            <a:pPr marL="457200" lvl="0" indent="-457200" algn="just">
              <a:lnSpc>
                <a:spcPct val="115000"/>
              </a:lnSpc>
              <a:buAutoNum type="arabicPeriod"/>
            </a:pPr>
            <a:r>
              <a:rPr lang="es-MX" sz="2400" dirty="0">
                <a:effectLst/>
                <a:latin typeface="Baskerville" panose="02000503000000000000"/>
                <a:ea typeface="Calibri" panose="020F0502020204030204" pitchFamily="34" charset="0"/>
                <a:cs typeface="Times New Roman" panose="02020603050405020304" pitchFamily="18" charset="0"/>
              </a:rPr>
              <a:t>Código de Ética y de Conducta.</a:t>
            </a:r>
          </a:p>
          <a:p>
            <a:pPr marL="457200" lvl="0" indent="-457200" algn="just">
              <a:lnSpc>
                <a:spcPct val="115000"/>
              </a:lnSpc>
              <a:buAutoNum type="arabicPeriod"/>
            </a:pPr>
            <a:r>
              <a:rPr lang="es-PY" sz="2400" dirty="0">
                <a:effectLst/>
                <a:latin typeface="Baskerville" panose="02000503000000000000"/>
                <a:ea typeface="Calibri" panose="020F0502020204030204" pitchFamily="34" charset="0"/>
                <a:cs typeface="Times New Roman" panose="02020603050405020304" pitchFamily="18" charset="0"/>
              </a:rPr>
              <a:t>Políticas Corporativas.</a:t>
            </a:r>
          </a:p>
          <a:p>
            <a:pPr marL="457200" lvl="0" indent="-457200" algn="just">
              <a:lnSpc>
                <a:spcPct val="115000"/>
              </a:lnSpc>
              <a:buAutoNum type="arabicPeriod"/>
            </a:pPr>
            <a:r>
              <a:rPr lang="es-PY" sz="2400" dirty="0">
                <a:effectLst/>
                <a:latin typeface="Baskerville" panose="02000503000000000000"/>
                <a:ea typeface="Calibri" panose="020F0502020204030204" pitchFamily="34" charset="0"/>
                <a:cs typeface="Times New Roman" panose="02020603050405020304" pitchFamily="18" charset="0"/>
              </a:rPr>
              <a:t>Plan de Negocio.</a:t>
            </a:r>
          </a:p>
          <a:p>
            <a:pPr marL="457200" lvl="0" indent="-457200" algn="just">
              <a:lnSpc>
                <a:spcPct val="115000"/>
              </a:lnSpc>
              <a:buAutoNum type="arabicPeriod"/>
            </a:pPr>
            <a:r>
              <a:rPr lang="es-PY" sz="2400" dirty="0">
                <a:effectLst/>
                <a:latin typeface="Baskerville" panose="02000503000000000000"/>
                <a:ea typeface="Calibri" panose="020F0502020204030204" pitchFamily="34" charset="0"/>
                <a:cs typeface="Times New Roman" panose="02020603050405020304" pitchFamily="18" charset="0"/>
              </a:rPr>
              <a:t>Manual de Funciones.</a:t>
            </a:r>
          </a:p>
          <a:p>
            <a:pPr marL="457200" lvl="0" indent="-457200" algn="just">
              <a:lnSpc>
                <a:spcPct val="115000"/>
              </a:lnSpc>
              <a:buAutoNum type="arabicPeriod"/>
            </a:pPr>
            <a:r>
              <a:rPr lang="es-PY" sz="2400" dirty="0">
                <a:effectLst/>
                <a:latin typeface="Baskerville" panose="02000503000000000000"/>
                <a:ea typeface="Calibri" panose="020F0502020204030204" pitchFamily="34" charset="0"/>
                <a:cs typeface="Times New Roman" panose="02020603050405020304" pitchFamily="18" charset="0"/>
              </a:rPr>
              <a:t>Manual de Procedimientos.</a:t>
            </a:r>
          </a:p>
          <a:p>
            <a:pPr marL="457200" lvl="0" indent="-457200" algn="just">
              <a:lnSpc>
                <a:spcPct val="115000"/>
              </a:lnSpc>
              <a:buAutoNum type="arabicPeriod"/>
            </a:pPr>
            <a:r>
              <a:rPr lang="es-MX" sz="2400" dirty="0">
                <a:effectLst/>
                <a:latin typeface="Baskerville" panose="02000503000000000000"/>
                <a:ea typeface="Calibri" panose="020F0502020204030204" pitchFamily="34" charset="0"/>
                <a:cs typeface="Times New Roman" panose="02020603050405020304" pitchFamily="18" charset="0"/>
              </a:rPr>
              <a:t>Manual de Gobierno y Control de TI.</a:t>
            </a:r>
          </a:p>
          <a:p>
            <a:pPr marL="457200" lvl="0" indent="-457200" algn="just">
              <a:lnSpc>
                <a:spcPct val="115000"/>
              </a:lnSpc>
              <a:buAutoNum type="arabicPeriod"/>
            </a:pPr>
            <a:r>
              <a:rPr lang="es-PY" sz="2400" dirty="0">
                <a:effectLst/>
                <a:latin typeface="Baskerville" panose="02000503000000000000"/>
                <a:ea typeface="Calibri" panose="020F0502020204030204" pitchFamily="34" charset="0"/>
                <a:cs typeface="Times New Roman" panose="02020603050405020304" pitchFamily="18" charset="0"/>
              </a:rPr>
              <a:t>Otras documentaciones.</a:t>
            </a:r>
          </a:p>
        </p:txBody>
      </p:sp>
    </p:spTree>
    <p:extLst>
      <p:ext uri="{BB962C8B-B14F-4D97-AF65-F5344CB8AC3E}">
        <p14:creationId xmlns:p14="http://schemas.microsoft.com/office/powerpoint/2010/main" val="2831929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601663C1-06C9-D9FD-E495-B9A75A24D502}"/>
              </a:ext>
            </a:extLst>
          </p:cNvPr>
          <p:cNvSpPr/>
          <p:nvPr/>
        </p:nvSpPr>
        <p:spPr>
          <a:xfrm>
            <a:off x="0" y="0"/>
            <a:ext cx="9144000" cy="11207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rgbClr val="9F2936"/>
              </a:buClr>
              <a:defRPr/>
            </a:pPr>
            <a:endParaRPr lang="es-ES" i="1" dirty="0">
              <a:solidFill>
                <a:srgbClr val="FFFFFF"/>
              </a:solidFill>
              <a:latin typeface="BaskervilleT" pitchFamily="18" charset="0"/>
              <a:cs typeface="Times New Roman" pitchFamily="18" charset="0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6DEFA6ED-32C6-7D74-3B1A-86E45B81EA05}"/>
              </a:ext>
            </a:extLst>
          </p:cNvPr>
          <p:cNvCxnSpPr>
            <a:cxnSpLocks/>
          </p:cNvCxnSpPr>
          <p:nvPr/>
        </p:nvCxnSpPr>
        <p:spPr>
          <a:xfrm>
            <a:off x="0" y="1063576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EE956E7-B4C8-E78A-F423-D87670929EDE}"/>
              </a:ext>
            </a:extLst>
          </p:cNvPr>
          <p:cNvSpPr txBox="1"/>
          <p:nvPr/>
        </p:nvSpPr>
        <p:spPr>
          <a:xfrm>
            <a:off x="1315251" y="-19956"/>
            <a:ext cx="7667625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rgbClr val="9F2936"/>
              </a:buClr>
              <a:defRPr/>
            </a:pPr>
            <a:r>
              <a:rPr lang="es-PY" sz="2800" i="1" cap="small" dirty="0">
                <a:solidFill>
                  <a:srgbClr val="FFFFFF"/>
                </a:solidFill>
                <a:latin typeface="Baskerville Old Face" panose="02020602080505020303" pitchFamily="18" charset="0"/>
                <a:cs typeface="Times New Roman" pitchFamily="18" charset="0"/>
              </a:rPr>
              <a:t>ANEXO 3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  <a:buClr>
                <a:srgbClr val="9F2936"/>
              </a:buClr>
              <a:defRPr/>
            </a:pPr>
            <a:r>
              <a:rPr lang="es-PY" sz="2800" i="1" cap="small" dirty="0">
                <a:solidFill>
                  <a:srgbClr val="FFFFFF"/>
                </a:solidFill>
                <a:latin typeface="Baskerville Old Face" panose="02020602080505020303" pitchFamily="18" charset="0"/>
                <a:cs typeface="Times New Roman" pitchFamily="18" charset="0"/>
              </a:rPr>
              <a:t>Guía de Documentación  </a:t>
            </a:r>
          </a:p>
        </p:txBody>
      </p: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909BD97A-9812-C5DB-9261-90F46D9CAF9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17" y="96304"/>
            <a:ext cx="870968" cy="870968"/>
          </a:xfrm>
          <a:prstGeom prst="rect">
            <a:avLst/>
          </a:prstGeom>
        </p:spPr>
      </p:pic>
      <p:pic>
        <p:nvPicPr>
          <p:cNvPr id="16" name="Imagen 15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F32756A-3B23-4DE2-A3B3-E2B169E4CC5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733" y="1462470"/>
            <a:ext cx="4655902" cy="465590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FE38989-B11B-E9AA-E721-A1144BDF5D7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903" y="1364734"/>
            <a:ext cx="8156640" cy="521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92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601663C1-06C9-D9FD-E495-B9A75A24D502}"/>
              </a:ext>
            </a:extLst>
          </p:cNvPr>
          <p:cNvSpPr/>
          <p:nvPr/>
        </p:nvSpPr>
        <p:spPr>
          <a:xfrm>
            <a:off x="0" y="0"/>
            <a:ext cx="9144000" cy="11207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rgbClr val="9F2936"/>
              </a:buClr>
              <a:defRPr/>
            </a:pPr>
            <a:endParaRPr lang="es-ES" i="1" dirty="0">
              <a:solidFill>
                <a:srgbClr val="FFFFFF"/>
              </a:solidFill>
              <a:latin typeface="BaskervilleT" pitchFamily="18" charset="0"/>
              <a:cs typeface="Times New Roman" pitchFamily="18" charset="0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6DEFA6ED-32C6-7D74-3B1A-86E45B81EA05}"/>
              </a:ext>
            </a:extLst>
          </p:cNvPr>
          <p:cNvCxnSpPr>
            <a:cxnSpLocks/>
          </p:cNvCxnSpPr>
          <p:nvPr/>
        </p:nvCxnSpPr>
        <p:spPr>
          <a:xfrm>
            <a:off x="0" y="1063576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909BD97A-9812-C5DB-9261-90F46D9CAF9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17" y="96304"/>
            <a:ext cx="870968" cy="870968"/>
          </a:xfrm>
          <a:prstGeom prst="rect">
            <a:avLst/>
          </a:prstGeom>
        </p:spPr>
      </p:pic>
      <p:pic>
        <p:nvPicPr>
          <p:cNvPr id="16" name="Imagen 15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F32756A-3B23-4DE2-A3B3-E2B169E4CC5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733" y="1462470"/>
            <a:ext cx="4655902" cy="465590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E47892D-48EF-91FA-DF20-213D377A54EF}"/>
              </a:ext>
            </a:extLst>
          </p:cNvPr>
          <p:cNvSpPr txBox="1"/>
          <p:nvPr/>
        </p:nvSpPr>
        <p:spPr>
          <a:xfrm>
            <a:off x="698501" y="3097562"/>
            <a:ext cx="811730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6600" b="1" kern="800" dirty="0">
                <a:solidFill>
                  <a:srgbClr val="002060"/>
                </a:solidFill>
                <a:latin typeface="Baskerville" panose="02000503000000000000"/>
                <a:ea typeface="MS Mincho" panose="02020609040205080304" pitchFamily="49" charset="-128"/>
                <a:cs typeface="Times New Roman" panose="02020603050405020304" pitchFamily="18" charset="0"/>
              </a:rPr>
              <a:t>Conclusiones</a:t>
            </a:r>
            <a:endParaRPr lang="es-PY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085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601663C1-06C9-D9FD-E495-B9A75A24D502}"/>
              </a:ext>
            </a:extLst>
          </p:cNvPr>
          <p:cNvSpPr/>
          <p:nvPr/>
        </p:nvSpPr>
        <p:spPr>
          <a:xfrm>
            <a:off x="0" y="0"/>
            <a:ext cx="9144000" cy="11207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rgbClr val="9F2936"/>
              </a:buClr>
              <a:defRPr/>
            </a:pPr>
            <a:endParaRPr lang="es-ES" i="1" dirty="0">
              <a:solidFill>
                <a:srgbClr val="FFFFFF"/>
              </a:solidFill>
              <a:latin typeface="BaskervilleT" panose="02040603050505020303" pitchFamily="18" charset="0"/>
              <a:cs typeface="Times New Roman" pitchFamily="18" charset="0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6DEFA6ED-32C6-7D74-3B1A-86E45B81EA05}"/>
              </a:ext>
            </a:extLst>
          </p:cNvPr>
          <p:cNvCxnSpPr>
            <a:cxnSpLocks/>
          </p:cNvCxnSpPr>
          <p:nvPr/>
        </p:nvCxnSpPr>
        <p:spPr>
          <a:xfrm>
            <a:off x="0" y="1063576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EE956E7-B4C8-E78A-F423-D87670929EDE}"/>
              </a:ext>
            </a:extLst>
          </p:cNvPr>
          <p:cNvSpPr txBox="1"/>
          <p:nvPr/>
        </p:nvSpPr>
        <p:spPr>
          <a:xfrm>
            <a:off x="1305180" y="281241"/>
            <a:ext cx="76676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rgbClr val="9F2936"/>
              </a:buClr>
              <a:defRPr/>
            </a:pPr>
            <a:r>
              <a:rPr lang="en-US" sz="2800" i="1" cap="small" dirty="0">
                <a:solidFill>
                  <a:srgbClr val="FFFFFF"/>
                </a:solidFill>
                <a:latin typeface="BaskervilleT" panose="02040603050505020303" pitchFamily="18" charset="0"/>
                <a:cs typeface="Times New Roman" pitchFamily="18" charset="0"/>
              </a:rPr>
              <a:t>GOBIERNO CORPORATIVO</a:t>
            </a:r>
          </a:p>
        </p:txBody>
      </p: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909BD97A-9812-C5DB-9261-90F46D9CAF9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17" y="96304"/>
            <a:ext cx="870968" cy="870968"/>
          </a:xfrm>
          <a:prstGeom prst="rect">
            <a:avLst/>
          </a:prstGeom>
        </p:spPr>
      </p:pic>
      <p:pic>
        <p:nvPicPr>
          <p:cNvPr id="16" name="Imagen 15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F32756A-3B23-4DE2-A3B3-E2B169E4CC5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48" y="1659247"/>
            <a:ext cx="4655902" cy="4655902"/>
          </a:xfrm>
          <a:prstGeom prst="rect">
            <a:avLst/>
          </a:prstGeom>
        </p:spPr>
      </p:pic>
      <p:sp>
        <p:nvSpPr>
          <p:cNvPr id="2" name="Rectangle 18">
            <a:extLst>
              <a:ext uri="{FF2B5EF4-FFF2-40B4-BE49-F238E27FC236}">
                <a16:creationId xmlns:a16="http://schemas.microsoft.com/office/drawing/2014/main" id="{A17BD474-6EEB-D857-1291-082539104FDB}"/>
              </a:ext>
            </a:extLst>
          </p:cNvPr>
          <p:cNvSpPr/>
          <p:nvPr/>
        </p:nvSpPr>
        <p:spPr>
          <a:xfrm>
            <a:off x="-1741913" y="981369"/>
            <a:ext cx="12192000" cy="677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s-MX" sz="2800" b="1" dirty="0">
                <a:solidFill>
                  <a:srgbClr val="434A54"/>
                </a:solidFill>
                <a:latin typeface="BaskervilleT" panose="02040603050505020303" pitchFamily="18" charset="0"/>
                <a:cs typeface="Arial"/>
              </a:rPr>
              <a:t>Beneficios del Gobierno Corporativo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C3318B9F-0248-BB76-3595-43CD034DD0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2482638"/>
              </p:ext>
            </p:extLst>
          </p:nvPr>
        </p:nvGraphicFramePr>
        <p:xfrm>
          <a:off x="263018" y="2367467"/>
          <a:ext cx="8299958" cy="4394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A73C73F4-16B1-86E5-3410-6FBD5EBE6C39}"/>
              </a:ext>
            </a:extLst>
          </p:cNvPr>
          <p:cNvSpPr/>
          <p:nvPr/>
        </p:nvSpPr>
        <p:spPr>
          <a:xfrm>
            <a:off x="119002" y="1721136"/>
            <a:ext cx="8158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latin typeface="BaskervilleT" panose="02040603050505020303" pitchFamily="18" charset="0"/>
              </a:rPr>
              <a:t>Una institución de seguros con un Gobierno Corporativo sólido que promueva una gestión sana y prudente, podría presenta las siguientes ventajas:</a:t>
            </a:r>
          </a:p>
        </p:txBody>
      </p:sp>
    </p:spTree>
    <p:extLst>
      <p:ext uri="{BB962C8B-B14F-4D97-AF65-F5344CB8AC3E}">
        <p14:creationId xmlns:p14="http://schemas.microsoft.com/office/powerpoint/2010/main" val="4291751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601663C1-06C9-D9FD-E495-B9A75A24D502}"/>
              </a:ext>
            </a:extLst>
          </p:cNvPr>
          <p:cNvSpPr/>
          <p:nvPr/>
        </p:nvSpPr>
        <p:spPr>
          <a:xfrm>
            <a:off x="0" y="0"/>
            <a:ext cx="9144000" cy="11207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rgbClr val="9F2936"/>
              </a:buClr>
              <a:defRPr/>
            </a:pPr>
            <a:endParaRPr lang="es-ES" i="1" dirty="0">
              <a:solidFill>
                <a:srgbClr val="FFFFFF"/>
              </a:solidFill>
              <a:latin typeface="BaskervilleT" pitchFamily="18" charset="0"/>
              <a:cs typeface="Times New Roman" pitchFamily="18" charset="0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6DEFA6ED-32C6-7D74-3B1A-86E45B81EA05}"/>
              </a:ext>
            </a:extLst>
          </p:cNvPr>
          <p:cNvCxnSpPr>
            <a:cxnSpLocks/>
          </p:cNvCxnSpPr>
          <p:nvPr/>
        </p:nvCxnSpPr>
        <p:spPr>
          <a:xfrm>
            <a:off x="0" y="1063576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EE956E7-B4C8-E78A-F423-D87670929EDE}"/>
              </a:ext>
            </a:extLst>
          </p:cNvPr>
          <p:cNvSpPr txBox="1"/>
          <p:nvPr/>
        </p:nvSpPr>
        <p:spPr>
          <a:xfrm>
            <a:off x="1314450" y="415243"/>
            <a:ext cx="76676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rgbClr val="9F2936"/>
              </a:buClr>
              <a:defRPr/>
            </a:pPr>
            <a:r>
              <a:rPr lang="en-US" sz="2800" i="1" cap="small" dirty="0">
                <a:solidFill>
                  <a:srgbClr val="FFFFFF"/>
                </a:solidFill>
                <a:latin typeface="Baskerville Old Face" panose="02020602080505020303" pitchFamily="18" charset="0"/>
                <a:cs typeface="Times New Roman" pitchFamily="18" charset="0"/>
              </a:rPr>
              <a:t>GOBIERNO CORPORATIVO</a:t>
            </a:r>
          </a:p>
        </p:txBody>
      </p: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909BD97A-9812-C5DB-9261-90F46D9CAF9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17" y="96304"/>
            <a:ext cx="870968" cy="870968"/>
          </a:xfrm>
          <a:prstGeom prst="rect">
            <a:avLst/>
          </a:prstGeom>
        </p:spPr>
      </p:pic>
      <p:pic>
        <p:nvPicPr>
          <p:cNvPr id="16" name="Imagen 15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F32756A-3B23-4DE2-A3B3-E2B169E4CC5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48" y="1659247"/>
            <a:ext cx="4655902" cy="465590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9D2BFE1-D0E7-57DD-5C8B-49FC26623592}"/>
              </a:ext>
            </a:extLst>
          </p:cNvPr>
          <p:cNvSpPr txBox="1"/>
          <p:nvPr/>
        </p:nvSpPr>
        <p:spPr>
          <a:xfrm>
            <a:off x="708706" y="3163182"/>
            <a:ext cx="811730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Y" sz="6600" b="1" kern="800" dirty="0">
                <a:solidFill>
                  <a:srgbClr val="002060"/>
                </a:solidFill>
                <a:latin typeface="Baskerville" panose="02000503000000000000"/>
                <a:ea typeface="MS Mincho" panose="02020609040205080304" pitchFamily="49" charset="-128"/>
                <a:cs typeface="Times New Roman" panose="02020603050405020304" pitchFamily="18" charset="0"/>
              </a:rPr>
              <a:t>MUCHAS GRACIAS</a:t>
            </a:r>
            <a:endParaRPr lang="es-PY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374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601663C1-06C9-D9FD-E495-B9A75A24D502}"/>
              </a:ext>
            </a:extLst>
          </p:cNvPr>
          <p:cNvSpPr/>
          <p:nvPr/>
        </p:nvSpPr>
        <p:spPr>
          <a:xfrm>
            <a:off x="0" y="0"/>
            <a:ext cx="9144000" cy="11207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rgbClr val="9F2936"/>
              </a:buClr>
              <a:defRPr/>
            </a:pPr>
            <a:endParaRPr lang="es-ES" i="1" dirty="0">
              <a:solidFill>
                <a:srgbClr val="FFFFFF"/>
              </a:solidFill>
              <a:latin typeface="BaskervilleT" pitchFamily="18" charset="0"/>
              <a:cs typeface="Times New Roman" pitchFamily="18" charset="0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6DEFA6ED-32C6-7D74-3B1A-86E45B81EA05}"/>
              </a:ext>
            </a:extLst>
          </p:cNvPr>
          <p:cNvCxnSpPr>
            <a:cxnSpLocks/>
          </p:cNvCxnSpPr>
          <p:nvPr/>
        </p:nvCxnSpPr>
        <p:spPr>
          <a:xfrm>
            <a:off x="0" y="1063576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EE956E7-B4C8-E78A-F423-D87670929EDE}"/>
              </a:ext>
            </a:extLst>
          </p:cNvPr>
          <p:cNvSpPr txBox="1"/>
          <p:nvPr/>
        </p:nvSpPr>
        <p:spPr>
          <a:xfrm>
            <a:off x="1305180" y="281241"/>
            <a:ext cx="76676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rgbClr val="9F2936"/>
              </a:buClr>
              <a:defRPr/>
            </a:pPr>
            <a:r>
              <a:rPr lang="en-US" sz="2800" i="1" cap="small" dirty="0">
                <a:solidFill>
                  <a:srgbClr val="FFFFFF"/>
                </a:solidFill>
                <a:latin typeface="Baskerville Old Face" panose="02020602080505020303" pitchFamily="18" charset="0"/>
                <a:cs typeface="Times New Roman" pitchFamily="18" charset="0"/>
              </a:rPr>
              <a:t>GOBIERNO CORPORATIVO</a:t>
            </a:r>
          </a:p>
        </p:txBody>
      </p: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909BD97A-9812-C5DB-9261-90F46D9CAF9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17" y="96304"/>
            <a:ext cx="870968" cy="870968"/>
          </a:xfrm>
          <a:prstGeom prst="rect">
            <a:avLst/>
          </a:prstGeom>
        </p:spPr>
      </p:pic>
      <p:pic>
        <p:nvPicPr>
          <p:cNvPr id="16" name="Imagen 15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F32756A-3B23-4DE2-A3B3-E2B169E4CC5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48" y="1659247"/>
            <a:ext cx="4655902" cy="465590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854D17F-E752-F0A5-1722-DC98195EA228}"/>
              </a:ext>
            </a:extLst>
          </p:cNvPr>
          <p:cNvSpPr txBox="1"/>
          <p:nvPr/>
        </p:nvSpPr>
        <p:spPr>
          <a:xfrm>
            <a:off x="432486" y="2693305"/>
            <a:ext cx="806896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>
                <a:latin typeface="BaskervilleT" panose="02040603050505020303" pitchFamily="18" charset="0"/>
              </a:rPr>
              <a:t>Banco Central del Paraguay: “</a:t>
            </a:r>
            <a:r>
              <a:rPr lang="es-ES" sz="2800" dirty="0">
                <a:solidFill>
                  <a:schemeClr val="accent1"/>
                </a:solidFill>
                <a:latin typeface="BaskervilleT" panose="02040603050505020303" pitchFamily="18" charset="0"/>
              </a:rPr>
              <a:t>Sistema</a:t>
            </a:r>
            <a:r>
              <a:rPr lang="es-ES" sz="2800" dirty="0">
                <a:latin typeface="BaskervilleT" panose="02040603050505020303" pitchFamily="18" charset="0"/>
              </a:rPr>
              <a:t> compuesto por políticas, normas y órganos internos y externos, que </a:t>
            </a:r>
            <a:r>
              <a:rPr lang="es-ES" sz="2800" dirty="0">
                <a:solidFill>
                  <a:schemeClr val="accent1"/>
                </a:solidFill>
                <a:latin typeface="BaskervilleT" panose="02040603050505020303" pitchFamily="18" charset="0"/>
              </a:rPr>
              <a:t>gobiernan, dirigen y controlan</a:t>
            </a:r>
            <a:r>
              <a:rPr lang="es-ES" sz="2800" dirty="0">
                <a:latin typeface="BaskervilleT" panose="02040603050505020303" pitchFamily="18" charset="0"/>
              </a:rPr>
              <a:t> la gestión y administración de la </a:t>
            </a:r>
            <a:r>
              <a:rPr lang="es-ES" sz="2800" dirty="0">
                <a:solidFill>
                  <a:schemeClr val="accent1"/>
                </a:solidFill>
                <a:latin typeface="BaskervilleT" panose="02040603050505020303" pitchFamily="18" charset="0"/>
              </a:rPr>
              <a:t>entidad</a:t>
            </a:r>
            <a:r>
              <a:rPr lang="es-ES" sz="2800" dirty="0">
                <a:latin typeface="BaskervilleT" panose="02040603050505020303" pitchFamily="18" charset="0"/>
              </a:rPr>
              <a:t>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FDE0974-998A-4D46-4DA5-86EA31240357}"/>
              </a:ext>
            </a:extLst>
          </p:cNvPr>
          <p:cNvSpPr txBox="1"/>
          <p:nvPr/>
        </p:nvSpPr>
        <p:spPr>
          <a:xfrm>
            <a:off x="432487" y="1728303"/>
            <a:ext cx="81801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Y" sz="3200" b="1" cap="small" dirty="0">
                <a:solidFill>
                  <a:srgbClr val="002060"/>
                </a:solidFill>
                <a:latin typeface="BaskervilleT" panose="02040603050505020303" pitchFamily="18" charset="0"/>
              </a:rPr>
              <a:t>¿Qué es Gobierno Corporativo?</a:t>
            </a:r>
          </a:p>
        </p:txBody>
      </p:sp>
    </p:spTree>
    <p:extLst>
      <p:ext uri="{BB962C8B-B14F-4D97-AF65-F5344CB8AC3E}">
        <p14:creationId xmlns:p14="http://schemas.microsoft.com/office/powerpoint/2010/main" val="3646635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601663C1-06C9-D9FD-E495-B9A75A24D502}"/>
              </a:ext>
            </a:extLst>
          </p:cNvPr>
          <p:cNvSpPr/>
          <p:nvPr/>
        </p:nvSpPr>
        <p:spPr>
          <a:xfrm>
            <a:off x="0" y="0"/>
            <a:ext cx="9144000" cy="11207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rgbClr val="9F2936"/>
              </a:buClr>
              <a:defRPr/>
            </a:pPr>
            <a:endParaRPr lang="es-ES" i="1" dirty="0">
              <a:solidFill>
                <a:srgbClr val="FFFFFF"/>
              </a:solidFill>
              <a:latin typeface="BaskervilleT" pitchFamily="18" charset="0"/>
              <a:cs typeface="Times New Roman" pitchFamily="18" charset="0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6DEFA6ED-32C6-7D74-3B1A-86E45B81EA05}"/>
              </a:ext>
            </a:extLst>
          </p:cNvPr>
          <p:cNvCxnSpPr>
            <a:cxnSpLocks/>
          </p:cNvCxnSpPr>
          <p:nvPr/>
        </p:nvCxnSpPr>
        <p:spPr>
          <a:xfrm>
            <a:off x="0" y="1063576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EE956E7-B4C8-E78A-F423-D87670929EDE}"/>
              </a:ext>
            </a:extLst>
          </p:cNvPr>
          <p:cNvSpPr txBox="1"/>
          <p:nvPr/>
        </p:nvSpPr>
        <p:spPr>
          <a:xfrm>
            <a:off x="1305180" y="281241"/>
            <a:ext cx="76676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rgbClr val="9F2936"/>
              </a:buClr>
              <a:defRPr/>
            </a:pPr>
            <a:r>
              <a:rPr lang="en-US" sz="2800" i="1" cap="small" dirty="0">
                <a:solidFill>
                  <a:srgbClr val="FFFFFF"/>
                </a:solidFill>
                <a:latin typeface="Baskerville Old Face" panose="02020602080505020303" pitchFamily="18" charset="0"/>
                <a:cs typeface="Times New Roman" pitchFamily="18" charset="0"/>
              </a:rPr>
              <a:t>GOBIERNO CORPORATIVO</a:t>
            </a:r>
          </a:p>
        </p:txBody>
      </p: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909BD97A-9812-C5DB-9261-90F46D9CAF9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17" y="96304"/>
            <a:ext cx="870968" cy="870968"/>
          </a:xfrm>
          <a:prstGeom prst="rect">
            <a:avLst/>
          </a:prstGeom>
        </p:spPr>
      </p:pic>
      <p:pic>
        <p:nvPicPr>
          <p:cNvPr id="16" name="Imagen 15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F32756A-3B23-4DE2-A3B3-E2B169E4CC5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48" y="1659247"/>
            <a:ext cx="4655902" cy="465590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94C4F32-A51C-D687-9278-685643166F00}"/>
              </a:ext>
            </a:extLst>
          </p:cNvPr>
          <p:cNvSpPr txBox="1"/>
          <p:nvPr/>
        </p:nvSpPr>
        <p:spPr>
          <a:xfrm>
            <a:off x="667266" y="2313618"/>
            <a:ext cx="806109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400" dirty="0">
                <a:latin typeface="BaskervilleT" panose="02040603050505020303" pitchFamily="18" charset="0"/>
              </a:rPr>
              <a:t>Crisis financieras y quebrantos de empresas;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2400" dirty="0">
              <a:latin typeface="BaskervilleT" panose="020406030505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400" dirty="0">
                <a:latin typeface="BaskervilleT" panose="02040603050505020303" pitchFamily="18" charset="0"/>
              </a:rPr>
              <a:t>Conflictos de interés entre los accionistas y administradores de una sociedad;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2400" dirty="0">
              <a:latin typeface="BaskervilleT" panose="020406030505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400" dirty="0">
                <a:latin typeface="BaskervilleT" panose="02040603050505020303" pitchFamily="18" charset="0"/>
              </a:rPr>
              <a:t>Necesidad de establecer mecanismos de supervisión y control sobre las decisiones tomadas por la administración de la empresa;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2400" dirty="0">
              <a:latin typeface="BaskervilleT" panose="020406030505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400" dirty="0">
                <a:latin typeface="BaskervilleT" panose="02040603050505020303" pitchFamily="18" charset="0"/>
              </a:rPr>
              <a:t>Ausencia de un marco de referencia para la gestión adecuada de los administradores de empresas.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A04BAF-E1CF-73C8-9585-A423F7DC1886}"/>
              </a:ext>
            </a:extLst>
          </p:cNvPr>
          <p:cNvSpPr txBox="1"/>
          <p:nvPr/>
        </p:nvSpPr>
        <p:spPr>
          <a:xfrm>
            <a:off x="667266" y="1505794"/>
            <a:ext cx="80610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Y" sz="3200" b="1" cap="small" dirty="0">
                <a:solidFill>
                  <a:srgbClr val="002060"/>
                </a:solidFill>
                <a:latin typeface="BaskervilleT" panose="02040603050505020303" pitchFamily="18" charset="0"/>
              </a:rPr>
              <a:t>¿Porqué surge este concepto?</a:t>
            </a:r>
          </a:p>
        </p:txBody>
      </p:sp>
    </p:spTree>
    <p:extLst>
      <p:ext uri="{BB962C8B-B14F-4D97-AF65-F5344CB8AC3E}">
        <p14:creationId xmlns:p14="http://schemas.microsoft.com/office/powerpoint/2010/main" val="2278633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601663C1-06C9-D9FD-E495-B9A75A24D502}"/>
              </a:ext>
            </a:extLst>
          </p:cNvPr>
          <p:cNvSpPr/>
          <p:nvPr/>
        </p:nvSpPr>
        <p:spPr>
          <a:xfrm>
            <a:off x="0" y="0"/>
            <a:ext cx="9144000" cy="11207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rgbClr val="9F2936"/>
              </a:buClr>
              <a:defRPr/>
            </a:pPr>
            <a:endParaRPr lang="es-ES" i="1" dirty="0">
              <a:solidFill>
                <a:srgbClr val="FFFFFF"/>
              </a:solidFill>
              <a:latin typeface="BaskervilleT" panose="02040603050505020303" pitchFamily="18" charset="0"/>
              <a:cs typeface="Times New Roman" pitchFamily="18" charset="0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6DEFA6ED-32C6-7D74-3B1A-86E45B81EA05}"/>
              </a:ext>
            </a:extLst>
          </p:cNvPr>
          <p:cNvCxnSpPr>
            <a:cxnSpLocks/>
          </p:cNvCxnSpPr>
          <p:nvPr/>
        </p:nvCxnSpPr>
        <p:spPr>
          <a:xfrm>
            <a:off x="0" y="1063576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EE956E7-B4C8-E78A-F423-D87670929EDE}"/>
              </a:ext>
            </a:extLst>
          </p:cNvPr>
          <p:cNvSpPr txBox="1"/>
          <p:nvPr/>
        </p:nvSpPr>
        <p:spPr>
          <a:xfrm>
            <a:off x="1305180" y="281241"/>
            <a:ext cx="76676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rgbClr val="9F2936"/>
              </a:buClr>
              <a:defRPr/>
            </a:pPr>
            <a:r>
              <a:rPr lang="en-US" sz="2800" i="1" cap="small" dirty="0">
                <a:solidFill>
                  <a:srgbClr val="FFFFFF"/>
                </a:solidFill>
                <a:latin typeface="BaskervilleT" panose="02040603050505020303" pitchFamily="18" charset="0"/>
                <a:cs typeface="Times New Roman" pitchFamily="18" charset="0"/>
              </a:rPr>
              <a:t>GOBIERNO CORPORATIVO</a:t>
            </a:r>
          </a:p>
        </p:txBody>
      </p: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909BD97A-9812-C5DB-9261-90F46D9CAF9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17" y="96304"/>
            <a:ext cx="870968" cy="870968"/>
          </a:xfrm>
          <a:prstGeom prst="rect">
            <a:avLst/>
          </a:prstGeom>
        </p:spPr>
      </p:pic>
      <p:pic>
        <p:nvPicPr>
          <p:cNvPr id="16" name="Imagen 15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F32756A-3B23-4DE2-A3B3-E2B169E4CC5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153" y="1523484"/>
            <a:ext cx="4655902" cy="465590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686E36B-F3E8-D06E-D8ED-55C2D15E6CE2}"/>
              </a:ext>
            </a:extLst>
          </p:cNvPr>
          <p:cNvSpPr txBox="1"/>
          <p:nvPr/>
        </p:nvSpPr>
        <p:spPr>
          <a:xfrm>
            <a:off x="561056" y="1248513"/>
            <a:ext cx="78721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BaskervilleT" panose="02040603050505020303" pitchFamily="18" charset="0"/>
              </a:rPr>
              <a:t>La Asociación Internacional de Supervisores de Seguros (IAIS) emite los PBS, los cuales se consideran una referencia para el adecuado funcionamiento del sector asegurador</a:t>
            </a:r>
            <a:endParaRPr lang="es-PY" dirty="0">
              <a:latin typeface="BaskervilleT" panose="02040603050505020303" pitchFamily="18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AA7BCE9C-E0FF-7F76-E7F9-5E45B55B5A04}"/>
              </a:ext>
            </a:extLst>
          </p:cNvPr>
          <p:cNvSpPr/>
          <p:nvPr/>
        </p:nvSpPr>
        <p:spPr>
          <a:xfrm>
            <a:off x="1016429" y="2360235"/>
            <a:ext cx="7956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dirty="0">
              <a:latin typeface="BaskervilleT" panose="02040603050505020303" pitchFamily="18" charset="0"/>
            </a:endParaRPr>
          </a:p>
          <a:p>
            <a:pPr algn="just"/>
            <a:r>
              <a:rPr lang="es-MX" dirty="0">
                <a:latin typeface="BaskervilleT" panose="02040603050505020303" pitchFamily="18" charset="0"/>
              </a:rPr>
              <a:t>  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BEEDD7C7-1396-F024-B606-147F32F9E470}"/>
              </a:ext>
            </a:extLst>
          </p:cNvPr>
          <p:cNvSpPr/>
          <p:nvPr/>
        </p:nvSpPr>
        <p:spPr>
          <a:xfrm>
            <a:off x="826985" y="2529947"/>
            <a:ext cx="14401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>
                <a:latin typeface="BaskervilleT" panose="02040603050505020303" pitchFamily="18" charset="0"/>
              </a:rPr>
              <a:t>Gobierno Corporativo (PBS 7)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528D7D56-FA9D-4EC4-09AD-AD3B04CA4A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992" y="2184301"/>
            <a:ext cx="2536836" cy="1420628"/>
          </a:xfrm>
          <a:prstGeom prst="rect">
            <a:avLst/>
          </a:prstGeom>
        </p:spPr>
      </p:pic>
      <p:sp>
        <p:nvSpPr>
          <p:cNvPr id="19" name="Flecha derecha 2">
            <a:extLst>
              <a:ext uri="{FF2B5EF4-FFF2-40B4-BE49-F238E27FC236}">
                <a16:creationId xmlns:a16="http://schemas.microsoft.com/office/drawing/2014/main" id="{AA0FB0DF-FABB-D3A7-4E62-ADB07CC22E38}"/>
              </a:ext>
            </a:extLst>
          </p:cNvPr>
          <p:cNvSpPr/>
          <p:nvPr/>
        </p:nvSpPr>
        <p:spPr>
          <a:xfrm>
            <a:off x="5418082" y="3145065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  <a:latin typeface="BaskervilleT" panose="02040603050505020303" pitchFamily="18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051172AC-87BB-FA01-1543-A9C2A37275BA}"/>
              </a:ext>
            </a:extLst>
          </p:cNvPr>
          <p:cNvSpPr/>
          <p:nvPr/>
        </p:nvSpPr>
        <p:spPr>
          <a:xfrm>
            <a:off x="6434112" y="2386998"/>
            <a:ext cx="24482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>
                <a:latin typeface="BaskervilleT" panose="02040603050505020303" pitchFamily="18" charset="0"/>
              </a:rPr>
              <a:t>Idoneidad del Personal (PBS 5)</a:t>
            </a:r>
          </a:p>
          <a:p>
            <a:pPr algn="ctr"/>
            <a:endParaRPr lang="es-MX" dirty="0">
              <a:latin typeface="BaskervilleT" panose="02040603050505020303" pitchFamily="18" charset="0"/>
            </a:endParaRPr>
          </a:p>
          <a:p>
            <a:pPr algn="ctr"/>
            <a:r>
              <a:rPr lang="es-MX" dirty="0">
                <a:latin typeface="BaskervilleT" panose="02040603050505020303" pitchFamily="18" charset="0"/>
              </a:rPr>
              <a:t>Cambios en el Control Accionario y Cesión de Cartera </a:t>
            </a:r>
          </a:p>
          <a:p>
            <a:pPr algn="ctr"/>
            <a:r>
              <a:rPr lang="es-MX" dirty="0">
                <a:latin typeface="BaskervilleT" panose="02040603050505020303" pitchFamily="18" charset="0"/>
              </a:rPr>
              <a:t>(PBS 6)</a:t>
            </a:r>
          </a:p>
          <a:p>
            <a:pPr algn="ctr"/>
            <a:endParaRPr lang="es-MX" dirty="0">
              <a:latin typeface="BaskervilleT" panose="02040603050505020303" pitchFamily="18" charset="0"/>
            </a:endParaRPr>
          </a:p>
          <a:p>
            <a:pPr algn="ctr"/>
            <a:r>
              <a:rPr lang="es-MX" dirty="0">
                <a:latin typeface="BaskervilleT" panose="02040603050505020303" pitchFamily="18" charset="0"/>
              </a:rPr>
              <a:t>Gestión de Riesgos y Controles Internos</a:t>
            </a:r>
          </a:p>
          <a:p>
            <a:pPr algn="ctr"/>
            <a:r>
              <a:rPr lang="es-MX" dirty="0">
                <a:latin typeface="BaskervilleT" panose="02040603050505020303" pitchFamily="18" charset="0"/>
              </a:rPr>
              <a:t>(PBS 8)</a:t>
            </a:r>
          </a:p>
          <a:p>
            <a:pPr algn="ctr"/>
            <a:endParaRPr lang="es-MX" dirty="0">
              <a:latin typeface="BaskervilleT" panose="02040603050505020303" pitchFamily="18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7606F86-9BF0-1FBB-B045-88FE145CA3DD}"/>
              </a:ext>
            </a:extLst>
          </p:cNvPr>
          <p:cNvSpPr txBox="1"/>
          <p:nvPr/>
        </p:nvSpPr>
        <p:spPr>
          <a:xfrm>
            <a:off x="416681" y="3530042"/>
            <a:ext cx="4577936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700" dirty="0">
                <a:latin typeface="BaskervilleT" panose="02040603050505020303" pitchFamily="18" charset="0"/>
              </a:rPr>
              <a:t>Elementos a considerar: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700" dirty="0">
                <a:latin typeface="BaskervilleT" panose="02040603050505020303" pitchFamily="18" charset="0"/>
              </a:rPr>
              <a:t>Objetivos y estrategias;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700" dirty="0">
                <a:latin typeface="BaskervilleT" panose="02040603050505020303" pitchFamily="18" charset="0"/>
              </a:rPr>
              <a:t>Responsabilidades de Supervisión y Gestión;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700" dirty="0">
                <a:latin typeface="BaskervilleT" panose="02040603050505020303" pitchFamily="18" charset="0"/>
              </a:rPr>
              <a:t>Integración y funcionamiento del Consejo;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700" dirty="0">
                <a:latin typeface="BaskervilleT" panose="02040603050505020303" pitchFamily="18" charset="0"/>
              </a:rPr>
              <a:t>Administración de riesgos y control interno;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700" dirty="0">
                <a:latin typeface="BaskervilleT" panose="02040603050505020303" pitchFamily="18" charset="0"/>
              </a:rPr>
              <a:t>Prácticas y políticas de remuneración;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700" dirty="0">
                <a:latin typeface="BaskervilleT" panose="02040603050505020303" pitchFamily="18" charset="0"/>
              </a:rPr>
              <a:t>Informes financieros transparentes y confiables;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700" dirty="0">
                <a:latin typeface="BaskervilleT" panose="02040603050505020303" pitchFamily="18" charset="0"/>
              </a:rPr>
              <a:t>Transparencia con partes interesadas;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700" dirty="0">
                <a:latin typeface="BaskervilleT" panose="02040603050505020303" pitchFamily="18" charset="0"/>
              </a:rPr>
              <a:t>Requisitos y responsabilidades de la alta gerencia, 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700" dirty="0">
                <a:latin typeface="BaskervilleT" panose="02040603050505020303" pitchFamily="18" charset="0"/>
              </a:rPr>
              <a:t>Revisión del Supervisor.</a:t>
            </a:r>
          </a:p>
        </p:txBody>
      </p:sp>
    </p:spTree>
    <p:extLst>
      <p:ext uri="{BB962C8B-B14F-4D97-AF65-F5344CB8AC3E}">
        <p14:creationId xmlns:p14="http://schemas.microsoft.com/office/powerpoint/2010/main" val="1875908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601663C1-06C9-D9FD-E495-B9A75A24D502}"/>
              </a:ext>
            </a:extLst>
          </p:cNvPr>
          <p:cNvSpPr/>
          <p:nvPr/>
        </p:nvSpPr>
        <p:spPr>
          <a:xfrm>
            <a:off x="0" y="0"/>
            <a:ext cx="9144000" cy="11207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rgbClr val="9F2936"/>
              </a:buClr>
              <a:defRPr/>
            </a:pPr>
            <a:endParaRPr lang="es-ES" i="1" dirty="0">
              <a:solidFill>
                <a:srgbClr val="FFFFFF"/>
              </a:solidFill>
              <a:latin typeface="BaskervilleT" pitchFamily="18" charset="0"/>
              <a:cs typeface="Times New Roman" pitchFamily="18" charset="0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6DEFA6ED-32C6-7D74-3B1A-86E45B81EA05}"/>
              </a:ext>
            </a:extLst>
          </p:cNvPr>
          <p:cNvCxnSpPr>
            <a:cxnSpLocks/>
          </p:cNvCxnSpPr>
          <p:nvPr/>
        </p:nvCxnSpPr>
        <p:spPr>
          <a:xfrm>
            <a:off x="0" y="1063576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EE956E7-B4C8-E78A-F423-D87670929EDE}"/>
              </a:ext>
            </a:extLst>
          </p:cNvPr>
          <p:cNvSpPr txBox="1"/>
          <p:nvPr/>
        </p:nvSpPr>
        <p:spPr>
          <a:xfrm>
            <a:off x="1305180" y="281241"/>
            <a:ext cx="76676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rgbClr val="9F2936"/>
              </a:buClr>
              <a:defRPr/>
            </a:pPr>
            <a:r>
              <a:rPr lang="en-US" sz="2800" i="1" cap="small" dirty="0">
                <a:solidFill>
                  <a:srgbClr val="FFFFFF"/>
                </a:solidFill>
                <a:latin typeface="Baskerville Old Face" panose="02020602080505020303" pitchFamily="18" charset="0"/>
                <a:cs typeface="Times New Roman" pitchFamily="18" charset="0"/>
              </a:rPr>
              <a:t>GOBIERNO CORPORATIVO</a:t>
            </a:r>
          </a:p>
        </p:txBody>
      </p: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909BD97A-9812-C5DB-9261-90F46D9CAF9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17" y="96304"/>
            <a:ext cx="870968" cy="870968"/>
          </a:xfrm>
          <a:prstGeom prst="rect">
            <a:avLst/>
          </a:prstGeom>
        </p:spPr>
      </p:pic>
      <p:pic>
        <p:nvPicPr>
          <p:cNvPr id="16" name="Imagen 15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F32756A-3B23-4DE2-A3B3-E2B169E4CC5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48" y="1659247"/>
            <a:ext cx="4655902" cy="4655902"/>
          </a:xfrm>
          <a:prstGeom prst="rect">
            <a:avLst/>
          </a:prstGeom>
        </p:spPr>
      </p:pic>
      <p:sp>
        <p:nvSpPr>
          <p:cNvPr id="2" name="Rectangle 18">
            <a:extLst>
              <a:ext uri="{FF2B5EF4-FFF2-40B4-BE49-F238E27FC236}">
                <a16:creationId xmlns:a16="http://schemas.microsoft.com/office/drawing/2014/main" id="{78012374-82FA-83BF-2EA8-948618E9E8AE}"/>
              </a:ext>
            </a:extLst>
          </p:cNvPr>
          <p:cNvSpPr/>
          <p:nvPr/>
        </p:nvSpPr>
        <p:spPr>
          <a:xfrm>
            <a:off x="-1414724" y="897863"/>
            <a:ext cx="12192000" cy="677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s-MX" sz="2800" b="1" dirty="0">
                <a:solidFill>
                  <a:srgbClr val="434A54"/>
                </a:solidFill>
                <a:latin typeface="Garamond" panose="02020404030301010803" pitchFamily="18" charset="0"/>
                <a:cs typeface="Arial"/>
              </a:rPr>
              <a:t>Líneas de defensa</a:t>
            </a:r>
          </a:p>
        </p:txBody>
      </p:sp>
      <p:sp>
        <p:nvSpPr>
          <p:cNvPr id="5" name="TextBox 29">
            <a:extLst>
              <a:ext uri="{FF2B5EF4-FFF2-40B4-BE49-F238E27FC236}">
                <a16:creationId xmlns:a16="http://schemas.microsoft.com/office/drawing/2014/main" id="{A8F6E176-F05F-5BF9-6B46-878D30876D7E}"/>
              </a:ext>
            </a:extLst>
          </p:cNvPr>
          <p:cNvSpPr txBox="1"/>
          <p:nvPr/>
        </p:nvSpPr>
        <p:spPr>
          <a:xfrm>
            <a:off x="3693067" y="3556318"/>
            <a:ext cx="1672229" cy="7386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latin typeface="Garamond" panose="02020404030301010803" pitchFamily="18" charset="0"/>
                <a:cs typeface="Arial" pitchFamily="34" charset="0"/>
              </a:rPr>
              <a:t>Actividades sustantivas de la empresa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761D275-192F-19EF-3672-680F2E9FDE5E}"/>
              </a:ext>
            </a:extLst>
          </p:cNvPr>
          <p:cNvSpPr/>
          <p:nvPr/>
        </p:nvSpPr>
        <p:spPr>
          <a:xfrm>
            <a:off x="3418931" y="3327822"/>
            <a:ext cx="2233748" cy="1304630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TextBox 29">
            <a:extLst>
              <a:ext uri="{FF2B5EF4-FFF2-40B4-BE49-F238E27FC236}">
                <a16:creationId xmlns:a16="http://schemas.microsoft.com/office/drawing/2014/main" id="{99A3E475-72AF-798F-F9B8-241FAACD0B01}"/>
              </a:ext>
            </a:extLst>
          </p:cNvPr>
          <p:cNvSpPr txBox="1"/>
          <p:nvPr/>
        </p:nvSpPr>
        <p:spPr>
          <a:xfrm>
            <a:off x="3693066" y="4339521"/>
            <a:ext cx="167222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latin typeface="Garamond" panose="02020404030301010803" pitchFamily="18" charset="0"/>
                <a:cs typeface="Arial" pitchFamily="34" charset="0"/>
              </a:rPr>
              <a:t>Control interno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B2B1562-50A6-250F-9311-F66F24BCBA3D}"/>
              </a:ext>
            </a:extLst>
          </p:cNvPr>
          <p:cNvSpPr/>
          <p:nvPr/>
        </p:nvSpPr>
        <p:spPr>
          <a:xfrm>
            <a:off x="3040106" y="3038781"/>
            <a:ext cx="3030583" cy="195942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TextBox 29">
            <a:extLst>
              <a:ext uri="{FF2B5EF4-FFF2-40B4-BE49-F238E27FC236}">
                <a16:creationId xmlns:a16="http://schemas.microsoft.com/office/drawing/2014/main" id="{7291607D-B41D-D02A-D95D-ABA60A77D61B}"/>
              </a:ext>
            </a:extLst>
          </p:cNvPr>
          <p:cNvSpPr txBox="1"/>
          <p:nvPr/>
        </p:nvSpPr>
        <p:spPr>
          <a:xfrm>
            <a:off x="3614687" y="4676991"/>
            <a:ext cx="195961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latin typeface="Garamond" panose="02020404030301010803" pitchFamily="18" charset="0"/>
                <a:cs typeface="Arial" pitchFamily="34" charset="0"/>
              </a:rPr>
              <a:t>Función actuarial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BB5F640-D542-8813-0865-6DE63FA41AFC}"/>
              </a:ext>
            </a:extLst>
          </p:cNvPr>
          <p:cNvSpPr/>
          <p:nvPr/>
        </p:nvSpPr>
        <p:spPr>
          <a:xfrm>
            <a:off x="2635159" y="2699149"/>
            <a:ext cx="3827417" cy="270401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TextBox 29">
            <a:extLst>
              <a:ext uri="{FF2B5EF4-FFF2-40B4-BE49-F238E27FC236}">
                <a16:creationId xmlns:a16="http://schemas.microsoft.com/office/drawing/2014/main" id="{51F5EDFD-4A20-0293-1215-FFCF71B98ACC}"/>
              </a:ext>
            </a:extLst>
          </p:cNvPr>
          <p:cNvSpPr txBox="1"/>
          <p:nvPr/>
        </p:nvSpPr>
        <p:spPr>
          <a:xfrm>
            <a:off x="3040106" y="5051346"/>
            <a:ext cx="303058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latin typeface="Garamond" panose="02020404030301010803" pitchFamily="18" charset="0"/>
                <a:cs typeface="Arial" pitchFamily="34" charset="0"/>
              </a:rPr>
              <a:t>Administración integral de riesgos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46A1F7B-8252-F72B-3520-D0DDFA720866}"/>
              </a:ext>
            </a:extLst>
          </p:cNvPr>
          <p:cNvSpPr/>
          <p:nvPr/>
        </p:nvSpPr>
        <p:spPr>
          <a:xfrm>
            <a:off x="2238408" y="2397859"/>
            <a:ext cx="4602991" cy="3397185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TextBox 29">
            <a:extLst>
              <a:ext uri="{FF2B5EF4-FFF2-40B4-BE49-F238E27FC236}">
                <a16:creationId xmlns:a16="http://schemas.microsoft.com/office/drawing/2014/main" id="{895E8DD5-3E54-3BDA-EC51-E231DD41C81F}"/>
              </a:ext>
            </a:extLst>
          </p:cNvPr>
          <p:cNvSpPr txBox="1"/>
          <p:nvPr/>
        </p:nvSpPr>
        <p:spPr>
          <a:xfrm>
            <a:off x="3079202" y="5435187"/>
            <a:ext cx="303058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latin typeface="Garamond" panose="02020404030301010803" pitchFamily="18" charset="0"/>
                <a:cs typeface="Arial" pitchFamily="34" charset="0"/>
              </a:rPr>
              <a:t>Auditoría interna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0783FD60-C0C1-9D31-226D-36318484BB41}"/>
              </a:ext>
            </a:extLst>
          </p:cNvPr>
          <p:cNvSpPr/>
          <p:nvPr/>
        </p:nvSpPr>
        <p:spPr>
          <a:xfrm>
            <a:off x="1812199" y="2012036"/>
            <a:ext cx="5512525" cy="422714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TextBox 29">
            <a:extLst>
              <a:ext uri="{FF2B5EF4-FFF2-40B4-BE49-F238E27FC236}">
                <a16:creationId xmlns:a16="http://schemas.microsoft.com/office/drawing/2014/main" id="{54196492-0EC8-05C0-8F2A-CF1C763EABB6}"/>
              </a:ext>
            </a:extLst>
          </p:cNvPr>
          <p:cNvSpPr txBox="1"/>
          <p:nvPr/>
        </p:nvSpPr>
        <p:spPr>
          <a:xfrm>
            <a:off x="3079202" y="5862947"/>
            <a:ext cx="303058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accent2"/>
                </a:solidFill>
                <a:latin typeface="Garamond" panose="02020404030301010803" pitchFamily="18" charset="0"/>
                <a:cs typeface="Arial" pitchFamily="34" charset="0"/>
              </a:rPr>
              <a:t>Auditoría externa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9C61D3BD-1459-30F6-B666-D9AAAA4878BF}"/>
              </a:ext>
            </a:extLst>
          </p:cNvPr>
          <p:cNvSpPr/>
          <p:nvPr/>
        </p:nvSpPr>
        <p:spPr>
          <a:xfrm>
            <a:off x="1237433" y="1575741"/>
            <a:ext cx="6669133" cy="51859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TextBox 29">
            <a:extLst>
              <a:ext uri="{FF2B5EF4-FFF2-40B4-BE49-F238E27FC236}">
                <a16:creationId xmlns:a16="http://schemas.microsoft.com/office/drawing/2014/main" id="{1636D4AD-11A7-CA45-3FD9-C9654D2867BD}"/>
              </a:ext>
            </a:extLst>
          </p:cNvPr>
          <p:cNvSpPr txBox="1"/>
          <p:nvPr/>
        </p:nvSpPr>
        <p:spPr>
          <a:xfrm>
            <a:off x="1995079" y="6349137"/>
            <a:ext cx="509451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FF0000"/>
                </a:solidFill>
                <a:latin typeface="Garamond" panose="02020404030301010803" pitchFamily="18" charset="0"/>
                <a:cs typeface="Arial" pitchFamily="34" charset="0"/>
              </a:rPr>
              <a:t>VISIÖN DEL REGULADOR  Y MERCADO(Interés público)</a:t>
            </a:r>
          </a:p>
        </p:txBody>
      </p:sp>
    </p:spTree>
    <p:extLst>
      <p:ext uri="{BB962C8B-B14F-4D97-AF65-F5344CB8AC3E}">
        <p14:creationId xmlns:p14="http://schemas.microsoft.com/office/powerpoint/2010/main" val="188949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1" grpId="0"/>
      <p:bldP spid="12" grpId="0" animBg="1"/>
      <p:bldP spid="13" grpId="0"/>
      <p:bldP spid="14" grpId="0" animBg="1"/>
      <p:bldP spid="17" grpId="0"/>
      <p:bldP spid="18" grpId="0" animBg="1"/>
      <p:bldP spid="19" grpId="0"/>
      <p:bldP spid="20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601663C1-06C9-D9FD-E495-B9A75A24D502}"/>
              </a:ext>
            </a:extLst>
          </p:cNvPr>
          <p:cNvSpPr/>
          <p:nvPr/>
        </p:nvSpPr>
        <p:spPr>
          <a:xfrm>
            <a:off x="0" y="0"/>
            <a:ext cx="9144000" cy="11207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rgbClr val="9F2936"/>
              </a:buClr>
              <a:defRPr/>
            </a:pPr>
            <a:endParaRPr lang="es-ES" i="1" dirty="0">
              <a:solidFill>
                <a:srgbClr val="FFFFFF"/>
              </a:solidFill>
              <a:latin typeface="BaskervilleT" pitchFamily="18" charset="0"/>
              <a:cs typeface="Times New Roman" pitchFamily="18" charset="0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6DEFA6ED-32C6-7D74-3B1A-86E45B81EA05}"/>
              </a:ext>
            </a:extLst>
          </p:cNvPr>
          <p:cNvCxnSpPr>
            <a:cxnSpLocks/>
          </p:cNvCxnSpPr>
          <p:nvPr/>
        </p:nvCxnSpPr>
        <p:spPr>
          <a:xfrm>
            <a:off x="0" y="1063576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EE956E7-B4C8-E78A-F423-D87670929EDE}"/>
              </a:ext>
            </a:extLst>
          </p:cNvPr>
          <p:cNvSpPr txBox="1"/>
          <p:nvPr/>
        </p:nvSpPr>
        <p:spPr>
          <a:xfrm>
            <a:off x="1305180" y="281241"/>
            <a:ext cx="76676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rgbClr val="9F2936"/>
              </a:buClr>
              <a:defRPr/>
            </a:pPr>
            <a:r>
              <a:rPr lang="en-US" sz="2800" i="1" cap="small" dirty="0">
                <a:solidFill>
                  <a:srgbClr val="FFFFFF"/>
                </a:solidFill>
                <a:latin typeface="Baskerville Old Face" panose="02020602080505020303" pitchFamily="18" charset="0"/>
                <a:cs typeface="Times New Roman" pitchFamily="18" charset="0"/>
              </a:rPr>
              <a:t>GOBIERNO CORPORATIVO</a:t>
            </a:r>
          </a:p>
        </p:txBody>
      </p: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909BD97A-9812-C5DB-9261-90F46D9CAF9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17" y="96304"/>
            <a:ext cx="870968" cy="870968"/>
          </a:xfrm>
          <a:prstGeom prst="rect">
            <a:avLst/>
          </a:prstGeom>
        </p:spPr>
      </p:pic>
      <p:pic>
        <p:nvPicPr>
          <p:cNvPr id="16" name="Imagen 15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F32756A-3B23-4DE2-A3B3-E2B169E4CC5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48" y="1659247"/>
            <a:ext cx="4655902" cy="465590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3F3AA3B-8216-9F1E-B2A3-76581E3F6BA5}"/>
              </a:ext>
            </a:extLst>
          </p:cNvPr>
          <p:cNvSpPr txBox="1"/>
          <p:nvPr/>
        </p:nvSpPr>
        <p:spPr>
          <a:xfrm>
            <a:off x="561056" y="1248513"/>
            <a:ext cx="7925720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100" dirty="0">
                <a:latin typeface="BaskervilleT" panose="02040603050505020303" pitchFamily="18" charset="0"/>
              </a:rPr>
              <a:t>Actualmente, en materia de gobierno corporativo para el mercado asegurador, en Paraguay rige la:</a:t>
            </a:r>
          </a:p>
          <a:p>
            <a:endParaRPr lang="es-ES" sz="2100" dirty="0">
              <a:latin typeface="BaskervilleT" panose="020406030505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100" dirty="0">
                <a:latin typeface="BaskervilleT" panose="02040603050505020303" pitchFamily="18" charset="0"/>
              </a:rPr>
              <a:t>Resolución N° 16 Acta N° 4, de fecha 20 de enero de 2022, emitida por el Directorio del Banco Central del Paraguay, que establece el “REGLAMENTO QUE ESTABLECE LOS ESTÁNDARES MÍNIMOS PARA UN BUEN GOBIERNO CORPORATIVO”</a:t>
            </a:r>
          </a:p>
          <a:p>
            <a:endParaRPr lang="es-ES" sz="2100" dirty="0">
              <a:latin typeface="BaskervilleT" panose="020406030505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100" dirty="0">
                <a:latin typeface="BaskervilleT" panose="02040603050505020303" pitchFamily="18" charset="0"/>
              </a:rPr>
              <a:t>Resolución SS.SG. N° 305/2022, de fecha 29 de diciembre de 2022, emitida por la Superintendencia de Seguros, “QUE ESTABLECE LA GUÍA Y EL CRONOGRAMA DE APLICACIÓN DEL “REGLAMENTO QUE ESTABLECE LOS ESTAND A RES MINIMOS PARA UN BUEN GOBIERNO CORPORATIVO” DE LAS ENTIDADES SUPERVISADAS POR LA SUPERINTENDENCIA DE SEGUROS.</a:t>
            </a:r>
            <a:endParaRPr lang="es-PY" sz="2100" dirty="0">
              <a:latin typeface="BaskervilleT" panose="0204060305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246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601663C1-06C9-D9FD-E495-B9A75A24D502}"/>
              </a:ext>
            </a:extLst>
          </p:cNvPr>
          <p:cNvSpPr/>
          <p:nvPr/>
        </p:nvSpPr>
        <p:spPr>
          <a:xfrm>
            <a:off x="0" y="0"/>
            <a:ext cx="9144000" cy="11207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rgbClr val="9F2936"/>
              </a:buClr>
              <a:defRPr/>
            </a:pPr>
            <a:endParaRPr lang="es-ES" i="1" dirty="0">
              <a:solidFill>
                <a:srgbClr val="FFFFFF"/>
              </a:solidFill>
              <a:latin typeface="BaskervilleT" pitchFamily="18" charset="0"/>
              <a:cs typeface="Times New Roman" pitchFamily="18" charset="0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6DEFA6ED-32C6-7D74-3B1A-86E45B81EA05}"/>
              </a:ext>
            </a:extLst>
          </p:cNvPr>
          <p:cNvCxnSpPr>
            <a:cxnSpLocks/>
          </p:cNvCxnSpPr>
          <p:nvPr/>
        </p:nvCxnSpPr>
        <p:spPr>
          <a:xfrm>
            <a:off x="0" y="1063576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EE956E7-B4C8-E78A-F423-D87670929EDE}"/>
              </a:ext>
            </a:extLst>
          </p:cNvPr>
          <p:cNvSpPr txBox="1"/>
          <p:nvPr/>
        </p:nvSpPr>
        <p:spPr>
          <a:xfrm>
            <a:off x="1305180" y="281241"/>
            <a:ext cx="76676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rgbClr val="9F2936"/>
              </a:buClr>
              <a:defRPr/>
            </a:pPr>
            <a:r>
              <a:rPr lang="en-US" sz="2800" i="1" cap="small" dirty="0">
                <a:solidFill>
                  <a:srgbClr val="FFFFFF"/>
                </a:solidFill>
                <a:latin typeface="Baskerville Old Face" panose="02020602080505020303" pitchFamily="18" charset="0"/>
                <a:cs typeface="Times New Roman" pitchFamily="18" charset="0"/>
              </a:rPr>
              <a:t>GOBIERNO CORPORATIVO</a:t>
            </a:r>
          </a:p>
        </p:txBody>
      </p: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909BD97A-9812-C5DB-9261-90F46D9CAF9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17" y="96304"/>
            <a:ext cx="870968" cy="870968"/>
          </a:xfrm>
          <a:prstGeom prst="rect">
            <a:avLst/>
          </a:prstGeom>
        </p:spPr>
      </p:pic>
      <p:pic>
        <p:nvPicPr>
          <p:cNvPr id="16" name="Imagen 15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F32756A-3B23-4DE2-A3B3-E2B169E4CC5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48" y="1659247"/>
            <a:ext cx="4655902" cy="465590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3F3AA3B-8216-9F1E-B2A3-76581E3F6BA5}"/>
              </a:ext>
            </a:extLst>
          </p:cNvPr>
          <p:cNvSpPr txBox="1"/>
          <p:nvPr/>
        </p:nvSpPr>
        <p:spPr>
          <a:xfrm>
            <a:off x="504322" y="2813986"/>
            <a:ext cx="794485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BaskervilleT" panose="02040603050505020303" pitchFamily="18" charset="0"/>
              </a:rPr>
              <a:t>1°) Aprobar el “REGLAMENTO QUE ESTABLECE LOS ESTÁNDARES MÍNIMOS PARA UN BUEN GOBIERNO CORPORATIVO”, cuyo texto se adjunta como Anexo y forma parte de esta Resolución.------------------------------------------------------------------------------------------------</a:t>
            </a:r>
          </a:p>
          <a:p>
            <a:pPr algn="just"/>
            <a:endParaRPr lang="es-ES" sz="2000" dirty="0">
              <a:latin typeface="BaskervilleT" panose="02040603050505020303" pitchFamily="18" charset="0"/>
            </a:endParaRPr>
          </a:p>
          <a:p>
            <a:pPr algn="just"/>
            <a:r>
              <a:rPr lang="es-ES" sz="2000" dirty="0">
                <a:latin typeface="BaskervilleT" panose="02040603050505020303" pitchFamily="18" charset="0"/>
              </a:rPr>
              <a:t>2°) Instruir a la Superintendencia de Bancos y a la Superintendencia de Seguros a elaborar:</a:t>
            </a:r>
          </a:p>
          <a:p>
            <a:pPr marL="266700" algn="just"/>
            <a:r>
              <a:rPr lang="es-ES" sz="2000" dirty="0">
                <a:latin typeface="BaskervilleT" panose="02040603050505020303" pitchFamily="18" charset="0"/>
              </a:rPr>
              <a:t>2.1 GUÍAS DE APLICACIÓN del reglamento aprobado en el art. 1°); y</a:t>
            </a:r>
          </a:p>
          <a:p>
            <a:pPr marL="266700" algn="just"/>
            <a:r>
              <a:rPr lang="es-ES" sz="2000" dirty="0">
                <a:latin typeface="BaskervilleT" panose="02040603050505020303" pitchFamily="18" charset="0"/>
              </a:rPr>
              <a:t>2.2 CRONOGRAMAS de APLICACIÓN del reglamento aprobado en el art. 1°).------------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B74C185-4513-63FE-B69C-E6E5E56B149F}"/>
              </a:ext>
            </a:extLst>
          </p:cNvPr>
          <p:cNvSpPr txBox="1"/>
          <p:nvPr/>
        </p:nvSpPr>
        <p:spPr>
          <a:xfrm>
            <a:off x="418097" y="1282240"/>
            <a:ext cx="811730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Y" sz="2800" b="1" kern="800" dirty="0">
                <a:latin typeface="Baskerville" panose="02000503000000000000"/>
                <a:ea typeface="MS Mincho" panose="02020609040205080304" pitchFamily="49" charset="-128"/>
                <a:cs typeface="Times New Roman" panose="02020603050405020304" pitchFamily="18" charset="0"/>
              </a:rPr>
              <a:t>Resolución N° 16 Acta N° 4</a:t>
            </a:r>
            <a:endParaRPr lang="es-PY" sz="2800" kern="800" dirty="0">
              <a:effectLst/>
              <a:latin typeface="Baskerville" panose="0200050300000000000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/>
            <a:r>
              <a:rPr lang="es-ES" sz="2400" kern="800" dirty="0">
                <a:solidFill>
                  <a:srgbClr val="002060"/>
                </a:solidFill>
                <a:effectLst/>
                <a:latin typeface="Baskerville" panose="02000503000000000000"/>
                <a:ea typeface="MS Mincho" panose="02020609040205080304" pitchFamily="49" charset="-128"/>
                <a:cs typeface="Times New Roman" panose="02020603050405020304" pitchFamily="18" charset="0"/>
              </a:rPr>
              <a:t>REGLAMENTO QUE ESTABLECE LOS ESTÁNDARES MÍNIMOS PARA UN BUEN GOBIERNO CORPORATIVO</a:t>
            </a:r>
          </a:p>
        </p:txBody>
      </p:sp>
    </p:spTree>
    <p:extLst>
      <p:ext uri="{BB962C8B-B14F-4D97-AF65-F5344CB8AC3E}">
        <p14:creationId xmlns:p14="http://schemas.microsoft.com/office/powerpoint/2010/main" val="1720834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601663C1-06C9-D9FD-E495-B9A75A24D502}"/>
              </a:ext>
            </a:extLst>
          </p:cNvPr>
          <p:cNvSpPr/>
          <p:nvPr/>
        </p:nvSpPr>
        <p:spPr>
          <a:xfrm>
            <a:off x="0" y="0"/>
            <a:ext cx="9144000" cy="11207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rgbClr val="9F2936"/>
              </a:buClr>
              <a:defRPr/>
            </a:pPr>
            <a:endParaRPr lang="es-ES" i="1" dirty="0">
              <a:solidFill>
                <a:srgbClr val="FFFFFF"/>
              </a:solidFill>
              <a:latin typeface="BaskervilleT" pitchFamily="18" charset="0"/>
              <a:cs typeface="Times New Roman" pitchFamily="18" charset="0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6DEFA6ED-32C6-7D74-3B1A-86E45B81EA05}"/>
              </a:ext>
            </a:extLst>
          </p:cNvPr>
          <p:cNvCxnSpPr>
            <a:cxnSpLocks/>
          </p:cNvCxnSpPr>
          <p:nvPr/>
        </p:nvCxnSpPr>
        <p:spPr>
          <a:xfrm>
            <a:off x="0" y="1063576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EE956E7-B4C8-E78A-F423-D87670929EDE}"/>
              </a:ext>
            </a:extLst>
          </p:cNvPr>
          <p:cNvSpPr txBox="1"/>
          <p:nvPr/>
        </p:nvSpPr>
        <p:spPr>
          <a:xfrm>
            <a:off x="1305180" y="281241"/>
            <a:ext cx="76676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rgbClr val="9F2936"/>
              </a:buClr>
              <a:defRPr/>
            </a:pPr>
            <a:r>
              <a:rPr lang="en-US" sz="2800" i="1" cap="small" dirty="0">
                <a:solidFill>
                  <a:srgbClr val="FFFFFF"/>
                </a:solidFill>
                <a:latin typeface="Baskerville Old Face" panose="02020602080505020303" pitchFamily="18" charset="0"/>
                <a:cs typeface="Times New Roman" pitchFamily="18" charset="0"/>
              </a:rPr>
              <a:t>GOBIERNO CORPORATIVO</a:t>
            </a:r>
          </a:p>
        </p:txBody>
      </p: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909BD97A-9812-C5DB-9261-90F46D9CAF9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17" y="96304"/>
            <a:ext cx="870968" cy="87096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B4F2654-0F8F-21F3-90BF-A610031A0737}"/>
              </a:ext>
            </a:extLst>
          </p:cNvPr>
          <p:cNvSpPr txBox="1"/>
          <p:nvPr/>
        </p:nvSpPr>
        <p:spPr>
          <a:xfrm>
            <a:off x="513347" y="2002039"/>
            <a:ext cx="811730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Y" sz="2800" b="1" kern="800" dirty="0">
                <a:latin typeface="Baskerville" panose="02000503000000000000"/>
                <a:ea typeface="MS Mincho" panose="02020609040205080304" pitchFamily="49" charset="-128"/>
                <a:cs typeface="Times New Roman" panose="02020603050405020304" pitchFamily="18" charset="0"/>
              </a:rPr>
              <a:t>RESOLUCIÓN SS.SG. N°305/2022</a:t>
            </a:r>
          </a:p>
          <a:p>
            <a:pPr algn="ctr"/>
            <a:endParaRPr lang="es-PY" sz="2800" kern="800" dirty="0">
              <a:effectLst/>
              <a:latin typeface="Baskerville" panose="0200050300000000000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/>
            <a:r>
              <a:rPr lang="es-PY" sz="2800" kern="800" dirty="0">
                <a:solidFill>
                  <a:srgbClr val="002060"/>
                </a:solidFill>
                <a:effectLst/>
                <a:latin typeface="Baskerville" panose="02000503000000000000"/>
                <a:ea typeface="MS Mincho" panose="02020609040205080304" pitchFamily="49" charset="-128"/>
                <a:cs typeface="Times New Roman" panose="02020603050405020304" pitchFamily="18" charset="0"/>
              </a:rPr>
              <a:t>QUE ESTABLECE LA GUÍA Y EL CRONOGRAMA DE APLICACIÓN DEL “REGLAMENTO QUE ESTABLECE LOS ESTANDARES MINIMOS PARA UN BUEN GOBIERNO CORPORATIVO” DE LAS ENTIDADES SUPERVISADAS POR LA SUPERINTENDENCIA DE SEGUROS</a:t>
            </a:r>
            <a:r>
              <a:rPr lang="es-PY" sz="2400" b="1" kern="800" dirty="0">
                <a:solidFill>
                  <a:srgbClr val="002060"/>
                </a:solidFill>
                <a:effectLst/>
                <a:latin typeface="Baskerville" panose="0200050300000000000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s-PY" sz="2400" dirty="0">
              <a:solidFill>
                <a:srgbClr val="002060"/>
              </a:solidFill>
            </a:endParaRPr>
          </a:p>
        </p:txBody>
      </p:sp>
      <p:pic>
        <p:nvPicPr>
          <p:cNvPr id="16" name="Imagen 15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F32756A-3B23-4DE2-A3B3-E2B169E4CC5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48" y="1659247"/>
            <a:ext cx="4655902" cy="465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60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601663C1-06C9-D9FD-E495-B9A75A24D502}"/>
              </a:ext>
            </a:extLst>
          </p:cNvPr>
          <p:cNvSpPr/>
          <p:nvPr/>
        </p:nvSpPr>
        <p:spPr>
          <a:xfrm>
            <a:off x="0" y="0"/>
            <a:ext cx="9144000" cy="11207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rgbClr val="9F2936"/>
              </a:buClr>
              <a:defRPr/>
            </a:pPr>
            <a:endParaRPr lang="es-ES" i="1" dirty="0">
              <a:solidFill>
                <a:srgbClr val="FFFFFF"/>
              </a:solidFill>
              <a:latin typeface="BaskervilleT" pitchFamily="18" charset="0"/>
              <a:cs typeface="Times New Roman" pitchFamily="18" charset="0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6DEFA6ED-32C6-7D74-3B1A-86E45B81EA05}"/>
              </a:ext>
            </a:extLst>
          </p:cNvPr>
          <p:cNvCxnSpPr>
            <a:cxnSpLocks/>
          </p:cNvCxnSpPr>
          <p:nvPr/>
        </p:nvCxnSpPr>
        <p:spPr>
          <a:xfrm>
            <a:off x="0" y="1063576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EE956E7-B4C8-E78A-F423-D87670929EDE}"/>
              </a:ext>
            </a:extLst>
          </p:cNvPr>
          <p:cNvSpPr txBox="1"/>
          <p:nvPr/>
        </p:nvSpPr>
        <p:spPr>
          <a:xfrm>
            <a:off x="1314450" y="415243"/>
            <a:ext cx="76676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rgbClr val="9F2936"/>
              </a:buClr>
              <a:defRPr/>
            </a:pPr>
            <a:r>
              <a:rPr lang="en-US" sz="2800" i="1" cap="small" dirty="0">
                <a:solidFill>
                  <a:srgbClr val="FFFFFF"/>
                </a:solidFill>
                <a:latin typeface="Baskerville Old Face" panose="02020602080505020303" pitchFamily="18" charset="0"/>
                <a:cs typeface="Times New Roman" pitchFamily="18" charset="0"/>
              </a:rPr>
              <a:t>GOBIERNO CORPORATIVO</a:t>
            </a:r>
          </a:p>
        </p:txBody>
      </p: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909BD97A-9812-C5DB-9261-90F46D9CAF9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17" y="96304"/>
            <a:ext cx="870968" cy="870968"/>
          </a:xfrm>
          <a:prstGeom prst="rect">
            <a:avLst/>
          </a:prstGeom>
        </p:spPr>
      </p:pic>
      <p:pic>
        <p:nvPicPr>
          <p:cNvPr id="16" name="Imagen 15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F32756A-3B23-4DE2-A3B3-E2B169E4CC5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48" y="1659247"/>
            <a:ext cx="4655902" cy="465590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7039E17-6F6F-6451-5256-02DF0268E80A}"/>
              </a:ext>
            </a:extLst>
          </p:cNvPr>
          <p:cNvSpPr txBox="1"/>
          <p:nvPr/>
        </p:nvSpPr>
        <p:spPr>
          <a:xfrm>
            <a:off x="457199" y="1188690"/>
            <a:ext cx="8229600" cy="5242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Font typeface="+mj-lt"/>
              <a:buAutoNum type="arabicParenR"/>
            </a:pPr>
            <a:r>
              <a:rPr lang="es-PY" sz="1800" u="none" strike="noStrike" dirty="0">
                <a:effectLst/>
                <a:latin typeface="Baskerville" panose="02000503000000000000"/>
                <a:ea typeface="MS Mincho" panose="02020609040205080304" pitchFamily="49" charset="-128"/>
                <a:cs typeface="Times New Roman" panose="02020603050405020304" pitchFamily="18" charset="0"/>
              </a:rPr>
              <a:t>Aprobar el ANEXO 1 “</a:t>
            </a:r>
            <a:r>
              <a:rPr lang="es-PY" sz="1800" u="none" strike="noStrike" dirty="0">
                <a:effectLst>
                  <a:glow rad="139700">
                    <a:srgbClr val="002060">
                      <a:alpha val="40000"/>
                    </a:srgbClr>
                  </a:glow>
                </a:effectLst>
                <a:latin typeface="Baskerville" panose="02000503000000000000"/>
                <a:ea typeface="MS Mincho" panose="02020609040205080304" pitchFamily="49" charset="-128"/>
                <a:cs typeface="Times New Roman" panose="02020603050405020304" pitchFamily="18" charset="0"/>
              </a:rPr>
              <a:t>CLASIFICACIÓN DE ENTIDADES SUPERVISADAS </a:t>
            </a:r>
            <a:r>
              <a:rPr lang="es-PY" sz="1800" u="none" strike="noStrike" dirty="0">
                <a:effectLst/>
                <a:latin typeface="Baskerville" panose="02000503000000000000"/>
                <a:ea typeface="MS Mincho" panose="02020609040205080304" pitchFamily="49" charset="-128"/>
                <a:cs typeface="Times New Roman" panose="02020603050405020304" pitchFamily="18" charset="0"/>
              </a:rPr>
              <a:t>PARA LA APLICACIÓN DE LOS ESTÁNDARES MÍNIMOS PARA UN BUEN GOBIERNO CORPORATIVO”, que forma parte de la presente Resolución.</a:t>
            </a:r>
            <a:endParaRPr lang="es-PY" sz="1800" u="none" strike="noStrike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Font typeface="+mj-lt"/>
              <a:buAutoNum type="arabicParenR"/>
            </a:pPr>
            <a:r>
              <a:rPr lang="es-PY" sz="1800" u="none" strike="noStrike" dirty="0">
                <a:effectLst/>
                <a:latin typeface="Baskerville" panose="02000503000000000000"/>
                <a:ea typeface="MS Mincho" panose="02020609040205080304" pitchFamily="49" charset="-128"/>
                <a:cs typeface="Times New Roman" panose="02020603050405020304" pitchFamily="18" charset="0"/>
              </a:rPr>
              <a:t>Aprobar el ANEXO 2 “</a:t>
            </a:r>
            <a:r>
              <a:rPr lang="es-PY" dirty="0">
                <a:effectLst>
                  <a:glow rad="139700">
                    <a:srgbClr val="002060">
                      <a:alpha val="40000"/>
                    </a:srgbClr>
                  </a:glow>
                </a:effectLst>
                <a:latin typeface="Baskerville" panose="02000503000000000000"/>
                <a:ea typeface="MS Mincho" panose="02020609040205080304" pitchFamily="49" charset="-128"/>
                <a:cs typeface="Times New Roman" panose="02020603050405020304" pitchFamily="18" charset="0"/>
              </a:rPr>
              <a:t>CRONOGRAMA</a:t>
            </a:r>
            <a:r>
              <a:rPr lang="es-PY" sz="1800" u="none" strike="noStrike" dirty="0">
                <a:effectLst/>
                <a:latin typeface="Baskerville" panose="02000503000000000000"/>
                <a:ea typeface="MS Mincho" panose="02020609040205080304" pitchFamily="49" charset="-128"/>
                <a:cs typeface="Times New Roman" panose="02020603050405020304" pitchFamily="18" charset="0"/>
              </a:rPr>
              <a:t> DE APLICACIÓN DE LOS ESTÁNDARES MÍNIMOS PARA UN BUEN GOBIERNO CORPORATIVO”, que forma parte de la presente Resolución.</a:t>
            </a:r>
            <a:endParaRPr lang="es-PY" sz="1800" u="none" strike="noStrike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Font typeface="+mj-lt"/>
              <a:buAutoNum type="arabicParenR"/>
            </a:pPr>
            <a:r>
              <a:rPr lang="es-PY" sz="1800" u="none" strike="noStrike" dirty="0">
                <a:effectLst/>
                <a:latin typeface="Baskerville" panose="02000503000000000000"/>
                <a:ea typeface="MS Mincho" panose="02020609040205080304" pitchFamily="49" charset="-128"/>
                <a:cs typeface="Times New Roman" panose="02020603050405020304" pitchFamily="18" charset="0"/>
              </a:rPr>
              <a:t>Aprobar el ANEXO 3 “</a:t>
            </a:r>
            <a:r>
              <a:rPr lang="es-PY" dirty="0">
                <a:effectLst>
                  <a:glow rad="139700">
                    <a:srgbClr val="002060">
                      <a:alpha val="40000"/>
                    </a:srgbClr>
                  </a:glow>
                </a:effectLst>
                <a:latin typeface="Baskerville" panose="02000503000000000000"/>
                <a:ea typeface="MS Mincho" panose="02020609040205080304" pitchFamily="49" charset="-128"/>
                <a:cs typeface="Times New Roman" panose="02020603050405020304" pitchFamily="18" charset="0"/>
              </a:rPr>
              <a:t>GUÍA DE DOCUMENTACIÓN </a:t>
            </a:r>
            <a:r>
              <a:rPr lang="es-PY" sz="1800" u="none" strike="noStrike" dirty="0">
                <a:effectLst/>
                <a:latin typeface="Baskerville" panose="02000503000000000000"/>
                <a:ea typeface="MS Mincho" panose="02020609040205080304" pitchFamily="49" charset="-128"/>
                <a:cs typeface="Times New Roman" panose="02020603050405020304" pitchFamily="18" charset="0"/>
              </a:rPr>
              <a:t>REQUERIDA PARA APLICACIÓN DE LOS ESTÁNDARES MÍNIMOS PARA UN BUEN GOBIERNO CORPORATIVO”, que forma parte de la presente Resolución. </a:t>
            </a:r>
            <a:endParaRPr lang="es-PY" sz="1800" u="none" strike="noStrike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Font typeface="+mj-lt"/>
              <a:buAutoNum type="arabicParenR"/>
            </a:pPr>
            <a:r>
              <a:rPr lang="es-PY" sz="1800" u="none" strike="noStrike" dirty="0">
                <a:effectLst/>
                <a:latin typeface="Baskerville" panose="02000503000000000000"/>
                <a:ea typeface="MS Mincho" panose="02020609040205080304" pitchFamily="49" charset="-128"/>
                <a:cs typeface="Times New Roman" panose="02020603050405020304" pitchFamily="18" charset="0"/>
              </a:rPr>
              <a:t>Aprobar el ANEXO 4 “</a:t>
            </a:r>
            <a:r>
              <a:rPr lang="es-PY" dirty="0">
                <a:effectLst>
                  <a:glow rad="139700">
                    <a:srgbClr val="002060">
                      <a:alpha val="40000"/>
                    </a:srgbClr>
                  </a:glow>
                </a:effectLst>
                <a:latin typeface="Baskerville" panose="02000503000000000000"/>
                <a:ea typeface="MS Mincho" panose="02020609040205080304" pitchFamily="49" charset="-128"/>
                <a:cs typeface="Times New Roman" panose="02020603050405020304" pitchFamily="18" charset="0"/>
              </a:rPr>
              <a:t>NOTAS ACLARATORIAS</a:t>
            </a:r>
            <a:r>
              <a:rPr lang="es-PY" sz="1800" u="none" strike="noStrike" dirty="0">
                <a:effectLst/>
                <a:latin typeface="Baskerville" panose="02000503000000000000"/>
                <a:ea typeface="MS Mincho" panose="02020609040205080304" pitchFamily="49" charset="-128"/>
                <a:cs typeface="Times New Roman" panose="02020603050405020304" pitchFamily="18" charset="0"/>
              </a:rPr>
              <a:t>”, que forma parte de la presente Resolución.</a:t>
            </a:r>
            <a:endParaRPr lang="es-PY" sz="1800" u="none" strike="noStrike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Font typeface="+mj-lt"/>
              <a:buAutoNum type="arabicParenR"/>
            </a:pPr>
            <a:r>
              <a:rPr lang="es-PY" sz="1800" u="none" strike="noStrike" dirty="0">
                <a:effectLst/>
                <a:latin typeface="Baskerville" panose="02000503000000000000"/>
                <a:ea typeface="MS Mincho" panose="02020609040205080304" pitchFamily="49" charset="-128"/>
                <a:cs typeface="Times New Roman" panose="02020603050405020304" pitchFamily="18" charset="0"/>
              </a:rPr>
              <a:t>Comunicar y archivar.</a:t>
            </a:r>
            <a:endParaRPr lang="es-PY" sz="1800" u="none" strike="noStrike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8280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511</TotalTime>
  <Words>1420</Words>
  <Application>Microsoft Office PowerPoint</Application>
  <PresentationFormat>Presentación en pantalla (4:3)</PresentationFormat>
  <Paragraphs>147</Paragraphs>
  <Slides>16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5" baseType="lpstr">
      <vt:lpstr>Arial</vt:lpstr>
      <vt:lpstr>Baskerville</vt:lpstr>
      <vt:lpstr>Baskerville Old Face</vt:lpstr>
      <vt:lpstr>BaskervilleT</vt:lpstr>
      <vt:lpstr>Calibri</vt:lpstr>
      <vt:lpstr>Calibri Light</vt:lpstr>
      <vt:lpstr>Garamond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Hugo Servian</dc:creator>
  <cp:lastModifiedBy>Hugo Francisco Servián Ramirez</cp:lastModifiedBy>
  <cp:revision>4</cp:revision>
  <dcterms:created xsi:type="dcterms:W3CDTF">2022-12-25T15:39:54Z</dcterms:created>
  <dcterms:modified xsi:type="dcterms:W3CDTF">2024-09-10T10:49:32Z</dcterms:modified>
</cp:coreProperties>
</file>