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61"/>
  </p:sldMasterIdLst>
  <p:notesMasterIdLst>
    <p:notesMasterId r:id="rId66"/>
  </p:notesMasterIdLst>
  <p:handoutMasterIdLst>
    <p:handoutMasterId r:id="rId67"/>
  </p:handoutMasterIdLst>
  <p:sldIdLst>
    <p:sldId id="256" r:id="rId62"/>
    <p:sldId id="263" r:id="rId63"/>
    <p:sldId id="262" r:id="rId64"/>
    <p:sldId id="259" r:id="rId65"/>
  </p:sldIdLst>
  <p:sldSz cx="12192000" cy="6858000"/>
  <p:notesSz cx="6858000" cy="9144000"/>
  <p:custDataLst>
    <p:custData r:id="rId48"/>
    <p:tags r:id="rId68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2.xml"/><Relationship Id="rId6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slideMaster" Target="slideMasters/slideMaster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3.xml"/><Relationship Id="rId69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1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slide" Target="slides/slide4.xml"/><Relationship Id="rId7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" Type="http://schemas.openxmlformats.org/officeDocument/2006/relationships/customXml" Target="../customXml/item7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30/08/2024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customXml" Target="../../customXml/item50.xml"/><Relationship Id="rId7" Type="http://schemas.openxmlformats.org/officeDocument/2006/relationships/customXml" Target="../../customXml/item33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53.xml"/><Relationship Id="rId6" Type="http://schemas.openxmlformats.org/officeDocument/2006/relationships/customXml" Target="../../customXml/item42.xml"/><Relationship Id="rId11" Type="http://schemas.openxmlformats.org/officeDocument/2006/relationships/image" Target="../media/image5.png"/><Relationship Id="rId5" Type="http://schemas.openxmlformats.org/officeDocument/2006/relationships/customXml" Target="../../customXml/item8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23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../customXml/item3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9.xml"/><Relationship Id="rId6" Type="http://schemas.openxmlformats.org/officeDocument/2006/relationships/customXml" Target="../../customXml/item56.xml"/><Relationship Id="rId5" Type="http://schemas.openxmlformats.org/officeDocument/2006/relationships/customXml" Target="../../customXml/item11.xml"/><Relationship Id="rId10" Type="http://schemas.openxmlformats.org/officeDocument/2006/relationships/image" Target="../media/image5.png"/><Relationship Id="rId4" Type="http://schemas.openxmlformats.org/officeDocument/2006/relationships/customXml" Target="../../customXml/item52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3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2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4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44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7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27.xml"/><Relationship Id="rId4" Type="http://schemas.openxmlformats.org/officeDocument/2006/relationships/customXml" Target="../../customXml/item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51.xml"/><Relationship Id="rId6" Type="http://schemas.openxmlformats.org/officeDocument/2006/relationships/customXml" Target="../../customXml/item39.xml"/><Relationship Id="rId5" Type="http://schemas.openxmlformats.org/officeDocument/2006/relationships/customXml" Target="../../customXml/item21.xml"/><Relationship Id="rId4" Type="http://schemas.openxmlformats.org/officeDocument/2006/relationships/customXml" Target="../../customXml/item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2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8.xml"/><Relationship Id="rId2" Type="http://schemas.openxmlformats.org/officeDocument/2006/relationships/customXml" Target="../../customXml/item54.xml"/><Relationship Id="rId1" Type="http://schemas.openxmlformats.org/officeDocument/2006/relationships/customXml" Target="../../customXml/item40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2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all" baseline="0">
                <a:solidFill>
                  <a:schemeClr val="l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3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4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Client name (optional)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Month 00, 20XX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Tagline (optional)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5"/>
            </p:custDataLst>
          </p:nvPr>
        </p:nvSpPr>
        <p:spPr>
          <a:xfrm>
            <a:off x="485775" y="6257135"/>
            <a:ext cx="178574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000" dirty="0">
                <a:solidFill>
                  <a:schemeClr val="lt1"/>
                </a:solidFill>
                <a:effectLst/>
                <a:latin typeface="Arial" panose="020B0604020202020204" pitchFamily="34" charset="0"/>
              </a:rPr>
              <a:t>A business of Marsh McLennan</a:t>
            </a:r>
            <a:endParaRPr lang="en-GB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6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7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7" name="CoverMainLogo_WHITE" descr="The Guy Carpenter company logo.">
            <a:extLst>
              <a:ext uri="{FF2B5EF4-FFF2-40B4-BE49-F238E27FC236}">
                <a16:creationId xmlns:a16="http://schemas.microsoft.com/office/drawing/2014/main" id="{F20600EE-4B83-B0AF-C894-F71552CF0B9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11" name="CoverMainLogo_COLOUR" descr="The Guy Carpenter company logo." hidden="1">
            <a:extLst>
              <a:ext uri="{FF2B5EF4-FFF2-40B4-BE49-F238E27FC236}">
                <a16:creationId xmlns:a16="http://schemas.microsoft.com/office/drawing/2014/main" id="{870F8320-4DAA-EAF0-DB7B-795E2B10F08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/>
              <a:t>Click to add optional disclaimer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>
                <a:solidFill>
                  <a:schemeClr val="lt1"/>
                </a:solidFill>
              </a:rPr>
              <a:t>Copyright © 2024 Guy Carpenter &amp; Company Limited. All rights reserved.</a:t>
            </a: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>
                <a:solidFill>
                  <a:schemeClr val="lt1"/>
                </a:solidFill>
              </a:rPr>
              <a:t>{</a:t>
            </a:r>
            <a:r>
              <a:rPr lang="en-GB" sz="800" dirty="0" err="1">
                <a:solidFill>
                  <a:schemeClr val="lt1"/>
                </a:solidFill>
              </a:rPr>
              <a:t>FileRef</a:t>
            </a:r>
            <a:r>
              <a:rPr lang="en-GB" sz="800" dirty="0">
                <a:solidFill>
                  <a:schemeClr val="lt1"/>
                </a:solidFill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 business of Marsh McLennan</a:t>
            </a:r>
          </a:p>
        </p:txBody>
      </p:sp>
      <p:pic>
        <p:nvPicPr>
          <p:cNvPr id="3" name="MainBackLogo_WHITE" descr="The Guy Carpenter company logo.">
            <a:extLst>
              <a:ext uri="{FF2B5EF4-FFF2-40B4-BE49-F238E27FC236}">
                <a16:creationId xmlns:a16="http://schemas.microsoft.com/office/drawing/2014/main" id="{E11E0301-E2B7-7451-6D1C-E6118D03926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9" name="MainBackLogo_COLOUR" descr="The Guy Carpenter company logo." hidden="1">
            <a:extLst>
              <a:ext uri="{FF2B5EF4-FFF2-40B4-BE49-F238E27FC236}">
                <a16:creationId xmlns:a16="http://schemas.microsoft.com/office/drawing/2014/main" id="{9BA59A19-0ED7-E68C-9948-6A70A6DEF44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l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add topic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l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#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4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3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7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ContentLogo_WHITE" descr="The Guy Carpenter company logo." hidden="1">
            <a:extLst>
              <a:ext uri="{FF2B5EF4-FFF2-40B4-BE49-F238E27FC236}">
                <a16:creationId xmlns:a16="http://schemas.microsoft.com/office/drawing/2014/main" id="{C43CE1E0-7D0D-35C2-0523-EC17E808F66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9" name="ContentLogo_COLOUR" descr="The Guy Carpenter company logo.">
            <a:extLst>
              <a:ext uri="{FF2B5EF4-FFF2-40B4-BE49-F238E27FC236}">
                <a16:creationId xmlns:a16="http://schemas.microsoft.com/office/drawing/2014/main" id="{13BC4203-8130-B724-743F-AE0BEA2B418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7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49.xml"/><Relationship Id="rId5" Type="http://schemas.openxmlformats.org/officeDocument/2006/relationships/slideLayout" Target="../slideLayouts/slideLayout1.xml"/><Relationship Id="rId4" Type="http://schemas.openxmlformats.org/officeDocument/2006/relationships/customXml" Target="../../customXml/item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customXml" Target="../../customXml/item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263482"/>
            <a:ext cx="9359900" cy="1601978"/>
          </a:xfrm>
        </p:spPr>
        <p:txBody>
          <a:bodyPr/>
          <a:lstStyle/>
          <a:p>
            <a:r>
              <a:rPr lang="en-GB" dirty="0"/>
              <a:t>Puntos clave de la </a:t>
            </a:r>
            <a:r>
              <a:rPr lang="en-GB" dirty="0" err="1"/>
              <a:t>renovación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custData r:id="rId2"/>
            </p:custDataLst>
          </p:nvPr>
        </p:nvSpPr>
        <p:spPr>
          <a:xfrm>
            <a:off x="467995" y="3011326"/>
            <a:ext cx="9323959" cy="791972"/>
          </a:xfrm>
        </p:spPr>
        <p:txBody>
          <a:bodyPr/>
          <a:lstStyle/>
          <a:p>
            <a:r>
              <a:rPr lang="en-GB" dirty="0"/>
              <a:t>2024/2025</a:t>
            </a:r>
          </a:p>
        </p:txBody>
      </p:sp>
      <p:sp>
        <p:nvSpPr>
          <p:cNvPr id="4" name="PresenterDetails"/>
          <p:cNvSpPr>
            <a:spLocks noGrp="1"/>
          </p:cNvSpPr>
          <p:nvPr>
            <p:ph type="body" sz="half" idx="2"/>
            <p:custDataLst>
              <p:custData r:id="rId3"/>
            </p:custDataLst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11 de </a:t>
            </a:r>
            <a:r>
              <a:rPr lang="en-GB" dirty="0" err="1"/>
              <a:t>septiembre</a:t>
            </a:r>
            <a:r>
              <a:rPr lang="en-GB" dirty="0"/>
              <a:t> de 2024</a:t>
            </a:r>
          </a:p>
          <a:p>
            <a:r>
              <a:rPr lang="en-GB" dirty="0"/>
              <a:t>Adrián Romero Pérez</a:t>
            </a:r>
          </a:p>
        </p:txBody>
      </p:sp>
      <p:sp>
        <p:nvSpPr>
          <p:cNvPr id="5" name="ClientLogo" hidden="1"/>
          <p:cNvSpPr/>
          <p:nvPr>
            <p:custDataLst>
              <p:custData r:id="rId4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Placeholder for optional client logo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Puntos Clave de la Renovación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2024/2025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5540" y="1577599"/>
            <a:ext cx="3239186" cy="4569650"/>
            <a:chOff x="2425057" y="1435608"/>
            <a:chExt cx="3239186" cy="4569650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2425057" y="1435608"/>
              <a:ext cx="3111500" cy="45696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475620" y="3656590"/>
              <a:ext cx="249560" cy="12768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77608"/>
              </p:ext>
            </p:extLst>
          </p:nvPr>
        </p:nvGraphicFramePr>
        <p:xfrm>
          <a:off x="4358602" y="1418141"/>
          <a:ext cx="7345718" cy="4696820"/>
        </p:xfrm>
        <a:graphic>
          <a:graphicData uri="http://schemas.openxmlformats.org/drawingml/2006/table">
            <a:tbl>
              <a:tblPr firstRow="1" bandRow="1"/>
              <a:tblGrid>
                <a:gridCol w="772198">
                  <a:extLst>
                    <a:ext uri="{9D8B030D-6E8A-4147-A177-3AD203B41FA5}">
                      <a16:colId xmlns:a16="http://schemas.microsoft.com/office/drawing/2014/main" val="2243605504"/>
                    </a:ext>
                  </a:extLst>
                </a:gridCol>
                <a:gridCol w="6573520">
                  <a:extLst>
                    <a:ext uri="{9D8B030D-6E8A-4147-A177-3AD203B41FA5}">
                      <a16:colId xmlns:a16="http://schemas.microsoft.com/office/drawing/2014/main" val="2593177168"/>
                    </a:ext>
                  </a:extLst>
                </a:gridCol>
              </a:tblGrid>
              <a:tr h="907505">
                <a:tc>
                  <a:txBody>
                    <a:bodyPr/>
                    <a:lstStyle/>
                    <a:p>
                      <a:r>
                        <a:rPr lang="es-ES" sz="3000" b="0" noProof="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Aumento de precios más moderados que la renovación anterior.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021636"/>
                  </a:ext>
                </a:extLst>
              </a:tr>
              <a:tr h="907505">
                <a:tc>
                  <a:txBody>
                    <a:bodyPr/>
                    <a:lstStyle/>
                    <a:p>
                      <a:r>
                        <a:rPr lang="es-ES" sz="3000" b="0" noProof="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La demora en el envío de la información por parte de algunas compañías contribuyó a retrasos más adelante en el proceso de renovación.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60809"/>
                  </a:ext>
                </a:extLst>
              </a:tr>
              <a:tr h="907505">
                <a:tc>
                  <a:txBody>
                    <a:bodyPr/>
                    <a:lstStyle/>
                    <a:p>
                      <a:r>
                        <a:rPr lang="es-ES" sz="3000" b="0" noProof="0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noProof="0" dirty="0" err="1">
                          <a:solidFill>
                            <a:schemeClr val="tx1"/>
                          </a:solidFill>
                        </a:rPr>
                        <a:t>Tajy</a:t>
                      </a:r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 cancela su contrato Cuota Parte y aumenta su límite Por Riesgo en Incendio a USD 7.5M.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25542"/>
                  </a:ext>
                </a:extLst>
              </a:tr>
              <a:tr h="907505">
                <a:tc>
                  <a:txBody>
                    <a:bodyPr/>
                    <a:lstStyle/>
                    <a:p>
                      <a:r>
                        <a:rPr lang="es-ES" sz="3000" b="0" noProof="0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Se elimina la Capa 1 del contrato de Autos, la cual no aportaba transferencia de riego (era un intercambio de dinero entre las partes).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115349"/>
                  </a:ext>
                </a:extLst>
              </a:tr>
              <a:tr h="907505">
                <a:tc>
                  <a:txBody>
                    <a:bodyPr/>
                    <a:lstStyle/>
                    <a:p>
                      <a:r>
                        <a:rPr lang="es-ES" sz="3000" b="0" noProof="0" dirty="0">
                          <a:solidFill>
                            <a:schemeClr val="accent2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noProof="0" dirty="0">
                          <a:solidFill>
                            <a:schemeClr val="tx1"/>
                          </a:solidFill>
                        </a:rPr>
                        <a:t>Siguiendo la solicitud de Grupo LARG, se hizo un estudio completo de los Límites Agregados Anuales de todos los contratos y se definió la necesidad de aumentar en la Capa 1 (antigua capa 2) del contrato de Autos.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659887"/>
                  </a:ext>
                </a:extLst>
              </a:tr>
            </a:tbl>
          </a:graphicData>
        </a:graphic>
      </p:graphicFrame>
      <p:sp>
        <p:nvSpPr>
          <p:cNvPr id="13" name="Freeform 5" descr="App services.">
            <a:extLst>
              <a:ext uri="{FF2B5EF4-FFF2-40B4-BE49-F238E27FC236}">
                <a16:creationId xmlns:a16="http://schemas.microsoft.com/office/drawing/2014/main" id="{8975CCD0-367D-FFBA-2CF3-A78355C7FA43}"/>
              </a:ext>
            </a:extLst>
          </p:cNvPr>
          <p:cNvSpPr>
            <a:spLocks noEditPoints="1"/>
          </p:cNvSpPr>
          <p:nvPr>
            <p:custDataLst>
              <p:custData r:id="rId2"/>
            </p:custDataLst>
          </p:nvPr>
        </p:nvSpPr>
        <p:spPr bwMode="auto">
          <a:xfrm>
            <a:off x="1477353" y="3305161"/>
            <a:ext cx="1065551" cy="1083953"/>
          </a:xfrm>
          <a:custGeom>
            <a:avLst/>
            <a:gdLst>
              <a:gd name="T0" fmla="*/ 8 w 240"/>
              <a:gd name="T1" fmla="*/ 0 h 240"/>
              <a:gd name="T2" fmla="*/ 0 w 240"/>
              <a:gd name="T3" fmla="*/ 232 h 240"/>
              <a:gd name="T4" fmla="*/ 232 w 240"/>
              <a:gd name="T5" fmla="*/ 240 h 240"/>
              <a:gd name="T6" fmla="*/ 240 w 240"/>
              <a:gd name="T7" fmla="*/ 8 h 240"/>
              <a:gd name="T8" fmla="*/ 224 w 240"/>
              <a:gd name="T9" fmla="*/ 112 h 240"/>
              <a:gd name="T10" fmla="*/ 208 w 240"/>
              <a:gd name="T11" fmla="*/ 108 h 240"/>
              <a:gd name="T12" fmla="*/ 152 w 240"/>
              <a:gd name="T13" fmla="*/ 108 h 240"/>
              <a:gd name="T14" fmla="*/ 128 w 240"/>
              <a:gd name="T15" fmla="*/ 112 h 240"/>
              <a:gd name="T16" fmla="*/ 120 w 240"/>
              <a:gd name="T17" fmla="*/ 72 h 240"/>
              <a:gd name="T18" fmla="*/ 96 w 240"/>
              <a:gd name="T19" fmla="*/ 60 h 240"/>
              <a:gd name="T20" fmla="*/ 120 w 240"/>
              <a:gd name="T21" fmla="*/ 48 h 240"/>
              <a:gd name="T22" fmla="*/ 128 w 240"/>
              <a:gd name="T23" fmla="*/ 16 h 240"/>
              <a:gd name="T24" fmla="*/ 224 w 240"/>
              <a:gd name="T25" fmla="*/ 112 h 240"/>
              <a:gd name="T26" fmla="*/ 112 w 240"/>
              <a:gd name="T27" fmla="*/ 32 h 240"/>
              <a:gd name="T28" fmla="*/ 80 w 240"/>
              <a:gd name="T29" fmla="*/ 60 h 240"/>
              <a:gd name="T30" fmla="*/ 112 w 240"/>
              <a:gd name="T31" fmla="*/ 88 h 240"/>
              <a:gd name="T32" fmla="*/ 80 w 240"/>
              <a:gd name="T33" fmla="*/ 112 h 240"/>
              <a:gd name="T34" fmla="*/ 72 w 240"/>
              <a:gd name="T35" fmla="*/ 132 h 240"/>
              <a:gd name="T36" fmla="*/ 48 w 240"/>
              <a:gd name="T37" fmla="*/ 132 h 240"/>
              <a:gd name="T38" fmla="*/ 40 w 240"/>
              <a:gd name="T39" fmla="*/ 112 h 240"/>
              <a:gd name="T40" fmla="*/ 16 w 240"/>
              <a:gd name="T41" fmla="*/ 16 h 240"/>
              <a:gd name="T42" fmla="*/ 16 w 240"/>
              <a:gd name="T43" fmla="*/ 128 h 240"/>
              <a:gd name="T44" fmla="*/ 32 w 240"/>
              <a:gd name="T45" fmla="*/ 132 h 240"/>
              <a:gd name="T46" fmla="*/ 88 w 240"/>
              <a:gd name="T47" fmla="*/ 132 h 240"/>
              <a:gd name="T48" fmla="*/ 112 w 240"/>
              <a:gd name="T49" fmla="*/ 128 h 240"/>
              <a:gd name="T50" fmla="*/ 120 w 240"/>
              <a:gd name="T51" fmla="*/ 168 h 240"/>
              <a:gd name="T52" fmla="*/ 144 w 240"/>
              <a:gd name="T53" fmla="*/ 180 h 240"/>
              <a:gd name="T54" fmla="*/ 120 w 240"/>
              <a:gd name="T55" fmla="*/ 192 h 240"/>
              <a:gd name="T56" fmla="*/ 112 w 240"/>
              <a:gd name="T57" fmla="*/ 224 h 240"/>
              <a:gd name="T58" fmla="*/ 16 w 240"/>
              <a:gd name="T59" fmla="*/ 128 h 240"/>
              <a:gd name="T60" fmla="*/ 128 w 240"/>
              <a:gd name="T61" fmla="*/ 208 h 240"/>
              <a:gd name="T62" fmla="*/ 160 w 240"/>
              <a:gd name="T63" fmla="*/ 180 h 240"/>
              <a:gd name="T64" fmla="*/ 128 w 240"/>
              <a:gd name="T65" fmla="*/ 152 h 240"/>
              <a:gd name="T66" fmla="*/ 160 w 240"/>
              <a:gd name="T67" fmla="*/ 128 h 240"/>
              <a:gd name="T68" fmla="*/ 168 w 240"/>
              <a:gd name="T69" fmla="*/ 108 h 240"/>
              <a:gd name="T70" fmla="*/ 192 w 240"/>
              <a:gd name="T71" fmla="*/ 108 h 240"/>
              <a:gd name="T72" fmla="*/ 200 w 240"/>
              <a:gd name="T73" fmla="*/ 128 h 240"/>
              <a:gd name="T74" fmla="*/ 224 w 240"/>
              <a:gd name="T75" fmla="*/ 22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0" h="240">
                <a:moveTo>
                  <a:pt x="232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32"/>
                  <a:pt x="0" y="232"/>
                  <a:pt x="0" y="232"/>
                </a:cubicBezTo>
                <a:cubicBezTo>
                  <a:pt x="0" y="236"/>
                  <a:pt x="4" y="240"/>
                  <a:pt x="8" y="240"/>
                </a:cubicBezTo>
                <a:cubicBezTo>
                  <a:pt x="232" y="240"/>
                  <a:pt x="232" y="240"/>
                  <a:pt x="232" y="240"/>
                </a:cubicBezTo>
                <a:cubicBezTo>
                  <a:pt x="237" y="240"/>
                  <a:pt x="240" y="236"/>
                  <a:pt x="240" y="232"/>
                </a:cubicBezTo>
                <a:cubicBezTo>
                  <a:pt x="240" y="8"/>
                  <a:pt x="240" y="8"/>
                  <a:pt x="240" y="8"/>
                </a:cubicBezTo>
                <a:cubicBezTo>
                  <a:pt x="240" y="4"/>
                  <a:pt x="237" y="0"/>
                  <a:pt x="232" y="0"/>
                </a:cubicBezTo>
                <a:close/>
                <a:moveTo>
                  <a:pt x="224" y="112"/>
                </a:moveTo>
                <a:cubicBezTo>
                  <a:pt x="208" y="112"/>
                  <a:pt x="208" y="112"/>
                  <a:pt x="208" y="112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92"/>
                  <a:pt x="196" y="80"/>
                  <a:pt x="180" y="80"/>
                </a:cubicBezTo>
                <a:cubicBezTo>
                  <a:pt x="164" y="80"/>
                  <a:pt x="152" y="92"/>
                  <a:pt x="152" y="108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8" y="76"/>
                  <a:pt x="125" y="72"/>
                  <a:pt x="120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1" y="72"/>
                  <a:pt x="96" y="67"/>
                  <a:pt x="96" y="60"/>
                </a:cubicBezTo>
                <a:cubicBezTo>
                  <a:pt x="96" y="53"/>
                  <a:pt x="101" y="48"/>
                  <a:pt x="108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5" y="48"/>
                  <a:pt x="128" y="44"/>
                  <a:pt x="128" y="4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224" y="16"/>
                  <a:pt x="224" y="16"/>
                  <a:pt x="224" y="16"/>
                </a:cubicBezTo>
                <a:lnTo>
                  <a:pt x="224" y="112"/>
                </a:lnTo>
                <a:close/>
                <a:moveTo>
                  <a:pt x="112" y="16"/>
                </a:moveTo>
                <a:cubicBezTo>
                  <a:pt x="112" y="32"/>
                  <a:pt x="112" y="32"/>
                  <a:pt x="11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92" y="32"/>
                  <a:pt x="80" y="44"/>
                  <a:pt x="80" y="60"/>
                </a:cubicBezTo>
                <a:cubicBezTo>
                  <a:pt x="80" y="76"/>
                  <a:pt x="92" y="88"/>
                  <a:pt x="108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76" y="112"/>
                  <a:pt x="72" y="116"/>
                  <a:pt x="72" y="120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72" y="139"/>
                  <a:pt x="67" y="144"/>
                  <a:pt x="60" y="144"/>
                </a:cubicBezTo>
                <a:cubicBezTo>
                  <a:pt x="53" y="144"/>
                  <a:pt x="48" y="139"/>
                  <a:pt x="48" y="13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6"/>
                  <a:pt x="45" y="112"/>
                  <a:pt x="40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6" y="16"/>
                  <a:pt x="16" y="16"/>
                  <a:pt x="16" y="16"/>
                </a:cubicBezTo>
                <a:lnTo>
                  <a:pt x="112" y="16"/>
                </a:lnTo>
                <a:close/>
                <a:moveTo>
                  <a:pt x="16" y="128"/>
                </a:moveTo>
                <a:cubicBezTo>
                  <a:pt x="32" y="128"/>
                  <a:pt x="32" y="128"/>
                  <a:pt x="32" y="128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48"/>
                  <a:pt x="44" y="160"/>
                  <a:pt x="60" y="160"/>
                </a:cubicBezTo>
                <a:cubicBezTo>
                  <a:pt x="76" y="160"/>
                  <a:pt x="88" y="148"/>
                  <a:pt x="88" y="132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2" y="164"/>
                  <a:pt x="116" y="168"/>
                  <a:pt x="120" y="168"/>
                </a:cubicBezTo>
                <a:cubicBezTo>
                  <a:pt x="132" y="168"/>
                  <a:pt x="132" y="168"/>
                  <a:pt x="132" y="168"/>
                </a:cubicBezTo>
                <a:cubicBezTo>
                  <a:pt x="139" y="168"/>
                  <a:pt x="144" y="173"/>
                  <a:pt x="144" y="180"/>
                </a:cubicBezTo>
                <a:cubicBezTo>
                  <a:pt x="144" y="187"/>
                  <a:pt x="139" y="192"/>
                  <a:pt x="132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16" y="192"/>
                  <a:pt x="112" y="195"/>
                  <a:pt x="112" y="200"/>
                </a:cubicBezTo>
                <a:cubicBezTo>
                  <a:pt x="112" y="224"/>
                  <a:pt x="112" y="224"/>
                  <a:pt x="112" y="224"/>
                </a:cubicBezTo>
                <a:cubicBezTo>
                  <a:pt x="16" y="224"/>
                  <a:pt x="16" y="224"/>
                  <a:pt x="16" y="224"/>
                </a:cubicBezTo>
                <a:lnTo>
                  <a:pt x="16" y="128"/>
                </a:lnTo>
                <a:close/>
                <a:moveTo>
                  <a:pt x="128" y="224"/>
                </a:moveTo>
                <a:cubicBezTo>
                  <a:pt x="128" y="208"/>
                  <a:pt x="128" y="208"/>
                  <a:pt x="128" y="208"/>
                </a:cubicBezTo>
                <a:cubicBezTo>
                  <a:pt x="132" y="208"/>
                  <a:pt x="132" y="208"/>
                  <a:pt x="132" y="208"/>
                </a:cubicBezTo>
                <a:cubicBezTo>
                  <a:pt x="148" y="208"/>
                  <a:pt x="160" y="196"/>
                  <a:pt x="160" y="180"/>
                </a:cubicBezTo>
                <a:cubicBezTo>
                  <a:pt x="160" y="164"/>
                  <a:pt x="148" y="152"/>
                  <a:pt x="132" y="152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5" y="128"/>
                  <a:pt x="168" y="124"/>
                  <a:pt x="168" y="120"/>
                </a:cubicBezTo>
                <a:cubicBezTo>
                  <a:pt x="168" y="108"/>
                  <a:pt x="168" y="108"/>
                  <a:pt x="168" y="108"/>
                </a:cubicBezTo>
                <a:cubicBezTo>
                  <a:pt x="168" y="101"/>
                  <a:pt x="173" y="96"/>
                  <a:pt x="180" y="96"/>
                </a:cubicBezTo>
                <a:cubicBezTo>
                  <a:pt x="187" y="96"/>
                  <a:pt x="192" y="101"/>
                  <a:pt x="192" y="108"/>
                </a:cubicBezTo>
                <a:cubicBezTo>
                  <a:pt x="192" y="120"/>
                  <a:pt x="192" y="120"/>
                  <a:pt x="192" y="120"/>
                </a:cubicBezTo>
                <a:cubicBezTo>
                  <a:pt x="192" y="124"/>
                  <a:pt x="196" y="128"/>
                  <a:pt x="200" y="128"/>
                </a:cubicBezTo>
                <a:cubicBezTo>
                  <a:pt x="224" y="128"/>
                  <a:pt x="224" y="128"/>
                  <a:pt x="224" y="128"/>
                </a:cubicBezTo>
                <a:cubicBezTo>
                  <a:pt x="224" y="224"/>
                  <a:pt x="224" y="224"/>
                  <a:pt x="224" y="224"/>
                </a:cubicBezTo>
                <a:lnTo>
                  <a:pt x="128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96970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Vuestra opinión nos hace mejores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6040D-6F20-4F4B-8995-856BEECD84B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Renovación 2024/2025</a:t>
            </a: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id="{2FCEFBB4-E5B7-C7D8-E31F-9CFD2A1AFC83}"/>
              </a:ext>
            </a:extLst>
          </p:cNvPr>
          <p:cNvSpPr>
            <a:spLocks/>
          </p:cNvSpPr>
          <p:nvPr/>
        </p:nvSpPr>
        <p:spPr bwMode="auto">
          <a:xfrm>
            <a:off x="3195485" y="2543585"/>
            <a:ext cx="5671726" cy="883001"/>
          </a:xfrm>
          <a:custGeom>
            <a:avLst/>
            <a:gdLst>
              <a:gd name="T0" fmla="*/ 2147483647 w 1261"/>
              <a:gd name="T1" fmla="*/ 2147483647 h 232"/>
              <a:gd name="T2" fmla="*/ 2147483647 w 1261"/>
              <a:gd name="T3" fmla="*/ 2147483647 h 232"/>
              <a:gd name="T4" fmla="*/ 2147483647 w 1261"/>
              <a:gd name="T5" fmla="*/ 2147483647 h 232"/>
              <a:gd name="T6" fmla="*/ 2147483647 w 1261"/>
              <a:gd name="T7" fmla="*/ 2147483647 h 232"/>
              <a:gd name="T8" fmla="*/ 2147483647 w 1261"/>
              <a:gd name="T9" fmla="*/ 2147483647 h 232"/>
              <a:gd name="T10" fmla="*/ 2147483647 w 1261"/>
              <a:gd name="T11" fmla="*/ 2147483647 h 232"/>
              <a:gd name="T12" fmla="*/ 2147483647 w 1261"/>
              <a:gd name="T13" fmla="*/ 2147483647 h 232"/>
              <a:gd name="T14" fmla="*/ 2147483647 w 1261"/>
              <a:gd name="T15" fmla="*/ 2147483647 h 232"/>
              <a:gd name="T16" fmla="*/ 2147483647 w 1261"/>
              <a:gd name="T17" fmla="*/ 2147483647 h 232"/>
              <a:gd name="T18" fmla="*/ 0 w 1261"/>
              <a:gd name="T19" fmla="*/ 2147483647 h 232"/>
              <a:gd name="T20" fmla="*/ 2147483647 w 1261"/>
              <a:gd name="T21" fmla="*/ 2147483647 h 232"/>
              <a:gd name="T22" fmla="*/ 2147483647 w 1261"/>
              <a:gd name="T23" fmla="*/ 2147483647 h 232"/>
              <a:gd name="T24" fmla="*/ 2147483647 w 1261"/>
              <a:gd name="T25" fmla="*/ 0 h 232"/>
              <a:gd name="T26" fmla="*/ 2147483647 w 1261"/>
              <a:gd name="T27" fmla="*/ 2147483647 h 2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61"/>
              <a:gd name="T43" fmla="*/ 0 h 232"/>
              <a:gd name="T44" fmla="*/ 1261 w 1261"/>
              <a:gd name="T45" fmla="*/ 232 h 2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61" h="232">
                <a:moveTo>
                  <a:pt x="468" y="1"/>
                </a:moveTo>
                <a:lnTo>
                  <a:pt x="468" y="1"/>
                </a:lnTo>
                <a:lnTo>
                  <a:pt x="394" y="23"/>
                </a:lnTo>
                <a:lnTo>
                  <a:pt x="234" y="72"/>
                </a:lnTo>
                <a:lnTo>
                  <a:pt x="148" y="100"/>
                </a:lnTo>
                <a:lnTo>
                  <a:pt x="74" y="125"/>
                </a:lnTo>
                <a:lnTo>
                  <a:pt x="21" y="144"/>
                </a:lnTo>
                <a:lnTo>
                  <a:pt x="5" y="150"/>
                </a:lnTo>
                <a:lnTo>
                  <a:pt x="1" y="153"/>
                </a:lnTo>
                <a:lnTo>
                  <a:pt x="0" y="154"/>
                </a:lnTo>
                <a:lnTo>
                  <a:pt x="301" y="232"/>
                </a:lnTo>
                <a:lnTo>
                  <a:pt x="718" y="207"/>
                </a:lnTo>
                <a:lnTo>
                  <a:pt x="1261" y="0"/>
                </a:lnTo>
                <a:lnTo>
                  <a:pt x="468" y="1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24" tIns="45612" rIns="91224" bIns="45612"/>
          <a:lstStyle/>
          <a:p>
            <a:pPr marL="0" marR="0" lvl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/>
              <a:cs typeface="+mn-cs"/>
            </a:endParaRPr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BEE325DF-4000-64E3-D474-984F16A86290}"/>
              </a:ext>
            </a:extLst>
          </p:cNvPr>
          <p:cNvSpPr>
            <a:spLocks/>
          </p:cNvSpPr>
          <p:nvPr/>
        </p:nvSpPr>
        <p:spPr bwMode="auto">
          <a:xfrm>
            <a:off x="4958292" y="4266813"/>
            <a:ext cx="3454514" cy="857372"/>
          </a:xfrm>
          <a:custGeom>
            <a:avLst/>
            <a:gdLst>
              <a:gd name="T0" fmla="*/ 0 w 541"/>
              <a:gd name="T1" fmla="*/ 2147483647 h 160"/>
              <a:gd name="T2" fmla="*/ 0 w 541"/>
              <a:gd name="T3" fmla="*/ 2147483647 h 160"/>
              <a:gd name="T4" fmla="*/ 2147483647 w 541"/>
              <a:gd name="T5" fmla="*/ 0 h 160"/>
              <a:gd name="T6" fmla="*/ 0 w 541"/>
              <a:gd name="T7" fmla="*/ 2147483647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541"/>
              <a:gd name="T13" fmla="*/ 0 h 160"/>
              <a:gd name="T14" fmla="*/ 541 w 541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1" h="160">
                <a:moveTo>
                  <a:pt x="0" y="25"/>
                </a:moveTo>
                <a:lnTo>
                  <a:pt x="0" y="160"/>
                </a:lnTo>
                <a:lnTo>
                  <a:pt x="541" y="0"/>
                </a:lnTo>
                <a:lnTo>
                  <a:pt x="0" y="25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24" tIns="45612" rIns="91224" bIns="45612"/>
          <a:lstStyle/>
          <a:p>
            <a:pPr marL="0" marR="0" lvl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/>
              <a:cs typeface="+mn-cs"/>
            </a:endParaRPr>
          </a:p>
        </p:txBody>
      </p:sp>
      <p:sp>
        <p:nvSpPr>
          <p:cNvPr id="11" name="Freeform 25">
            <a:extLst>
              <a:ext uri="{FF2B5EF4-FFF2-40B4-BE49-F238E27FC236}">
                <a16:creationId xmlns:a16="http://schemas.microsoft.com/office/drawing/2014/main" id="{2B864742-E881-CCBD-24C9-CA6692FA0E1C}"/>
              </a:ext>
            </a:extLst>
          </p:cNvPr>
          <p:cNvSpPr>
            <a:spLocks/>
          </p:cNvSpPr>
          <p:nvPr/>
        </p:nvSpPr>
        <p:spPr bwMode="auto">
          <a:xfrm>
            <a:off x="2783530" y="1310358"/>
            <a:ext cx="6383240" cy="1418251"/>
          </a:xfrm>
          <a:custGeom>
            <a:avLst/>
            <a:gdLst>
              <a:gd name="T0" fmla="*/ 0 w 1439"/>
              <a:gd name="T1" fmla="*/ 0 h 373"/>
              <a:gd name="T2" fmla="*/ 2147483647 w 1439"/>
              <a:gd name="T3" fmla="*/ 2147483647 h 373"/>
              <a:gd name="T4" fmla="*/ 2147483647 w 1439"/>
              <a:gd name="T5" fmla="*/ 2147483647 h 373"/>
              <a:gd name="T6" fmla="*/ 2147483647 w 1439"/>
              <a:gd name="T7" fmla="*/ 2147483647 h 373"/>
              <a:gd name="T8" fmla="*/ 2147483647 w 1439"/>
              <a:gd name="T9" fmla="*/ 2147483647 h 373"/>
              <a:gd name="T10" fmla="*/ 2147483647 w 1439"/>
              <a:gd name="T11" fmla="*/ 2147483647 h 373"/>
              <a:gd name="T12" fmla="*/ 2147483647 w 1439"/>
              <a:gd name="T13" fmla="*/ 2147483647 h 373"/>
              <a:gd name="T14" fmla="*/ 2147483647 w 1439"/>
              <a:gd name="T15" fmla="*/ 2147483647 h 373"/>
              <a:gd name="T16" fmla="*/ 2147483647 w 1439"/>
              <a:gd name="T17" fmla="*/ 2147483647 h 373"/>
              <a:gd name="T18" fmla="*/ 2147483647 w 1439"/>
              <a:gd name="T19" fmla="*/ 2147483647 h 373"/>
              <a:gd name="T20" fmla="*/ 2147483647 w 1439"/>
              <a:gd name="T21" fmla="*/ 2147483647 h 373"/>
              <a:gd name="T22" fmla="*/ 2147483647 w 1439"/>
              <a:gd name="T23" fmla="*/ 2147483647 h 373"/>
              <a:gd name="T24" fmla="*/ 2147483647 w 1439"/>
              <a:gd name="T25" fmla="*/ 2147483647 h 373"/>
              <a:gd name="T26" fmla="*/ 2147483647 w 1439"/>
              <a:gd name="T27" fmla="*/ 2147483647 h 373"/>
              <a:gd name="T28" fmla="*/ 2147483647 w 1439"/>
              <a:gd name="T29" fmla="*/ 2147483647 h 373"/>
              <a:gd name="T30" fmla="*/ 2147483647 w 1439"/>
              <a:gd name="T31" fmla="*/ 2147483647 h 373"/>
              <a:gd name="T32" fmla="*/ 2147483647 w 1439"/>
              <a:gd name="T33" fmla="*/ 2147483647 h 373"/>
              <a:gd name="T34" fmla="*/ 2147483647 w 1439"/>
              <a:gd name="T35" fmla="*/ 2147483647 h 373"/>
              <a:gd name="T36" fmla="*/ 2147483647 w 1439"/>
              <a:gd name="T37" fmla="*/ 2147483647 h 373"/>
              <a:gd name="T38" fmla="*/ 2147483647 w 1439"/>
              <a:gd name="T39" fmla="*/ 0 h 373"/>
              <a:gd name="T40" fmla="*/ 2147483647 w 1439"/>
              <a:gd name="T41" fmla="*/ 0 h 373"/>
              <a:gd name="T42" fmla="*/ 2147483647 w 1439"/>
              <a:gd name="T43" fmla="*/ 2147483647 h 373"/>
              <a:gd name="T44" fmla="*/ 2147483647 w 1439"/>
              <a:gd name="T45" fmla="*/ 2147483647 h 373"/>
              <a:gd name="T46" fmla="*/ 2147483647 w 1439"/>
              <a:gd name="T47" fmla="*/ 2147483647 h 373"/>
              <a:gd name="T48" fmla="*/ 2147483647 w 1439"/>
              <a:gd name="T49" fmla="*/ 2147483647 h 373"/>
              <a:gd name="T50" fmla="*/ 2147483647 w 1439"/>
              <a:gd name="T51" fmla="*/ 2147483647 h 373"/>
              <a:gd name="T52" fmla="*/ 2147483647 w 1439"/>
              <a:gd name="T53" fmla="*/ 2147483647 h 373"/>
              <a:gd name="T54" fmla="*/ 2147483647 w 1439"/>
              <a:gd name="T55" fmla="*/ 2147483647 h 373"/>
              <a:gd name="T56" fmla="*/ 2147483647 w 1439"/>
              <a:gd name="T57" fmla="*/ 2147483647 h 373"/>
              <a:gd name="T58" fmla="*/ 2147483647 w 1439"/>
              <a:gd name="T59" fmla="*/ 2147483647 h 373"/>
              <a:gd name="T60" fmla="*/ 2147483647 w 1439"/>
              <a:gd name="T61" fmla="*/ 2147483647 h 373"/>
              <a:gd name="T62" fmla="*/ 2147483647 w 1439"/>
              <a:gd name="T63" fmla="*/ 2147483647 h 373"/>
              <a:gd name="T64" fmla="*/ 2147483647 w 1439"/>
              <a:gd name="T65" fmla="*/ 2147483647 h 373"/>
              <a:gd name="T66" fmla="*/ 2147483647 w 1439"/>
              <a:gd name="T67" fmla="*/ 2147483647 h 373"/>
              <a:gd name="T68" fmla="*/ 2147483647 w 1439"/>
              <a:gd name="T69" fmla="*/ 2147483647 h 373"/>
              <a:gd name="T70" fmla="*/ 2147483647 w 1439"/>
              <a:gd name="T71" fmla="*/ 2147483647 h 373"/>
              <a:gd name="T72" fmla="*/ 0 w 1439"/>
              <a:gd name="T73" fmla="*/ 0 h 373"/>
              <a:gd name="T74" fmla="*/ 0 w 1439"/>
              <a:gd name="T75" fmla="*/ 0 h 37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39"/>
              <a:gd name="T115" fmla="*/ 0 h 373"/>
              <a:gd name="T116" fmla="*/ 1439 w 1439"/>
              <a:gd name="T117" fmla="*/ 373 h 37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39" h="373">
                <a:moveTo>
                  <a:pt x="0" y="0"/>
                </a:moveTo>
                <a:lnTo>
                  <a:pt x="70" y="323"/>
                </a:lnTo>
                <a:lnTo>
                  <a:pt x="151" y="335"/>
                </a:lnTo>
                <a:lnTo>
                  <a:pt x="231" y="345"/>
                </a:lnTo>
                <a:lnTo>
                  <a:pt x="312" y="353"/>
                </a:lnTo>
                <a:lnTo>
                  <a:pt x="394" y="360"/>
                </a:lnTo>
                <a:lnTo>
                  <a:pt x="474" y="365"/>
                </a:lnTo>
                <a:lnTo>
                  <a:pt x="556" y="369"/>
                </a:lnTo>
                <a:lnTo>
                  <a:pt x="638" y="372"/>
                </a:lnTo>
                <a:lnTo>
                  <a:pt x="719" y="373"/>
                </a:lnTo>
                <a:lnTo>
                  <a:pt x="801" y="372"/>
                </a:lnTo>
                <a:lnTo>
                  <a:pt x="883" y="369"/>
                </a:lnTo>
                <a:lnTo>
                  <a:pt x="963" y="365"/>
                </a:lnTo>
                <a:lnTo>
                  <a:pt x="1045" y="360"/>
                </a:lnTo>
                <a:lnTo>
                  <a:pt x="1126" y="353"/>
                </a:lnTo>
                <a:lnTo>
                  <a:pt x="1206" y="345"/>
                </a:lnTo>
                <a:lnTo>
                  <a:pt x="1288" y="335"/>
                </a:lnTo>
                <a:lnTo>
                  <a:pt x="1367" y="323"/>
                </a:lnTo>
                <a:lnTo>
                  <a:pt x="1439" y="0"/>
                </a:lnTo>
                <a:lnTo>
                  <a:pt x="1349" y="15"/>
                </a:lnTo>
                <a:lnTo>
                  <a:pt x="1260" y="27"/>
                </a:lnTo>
                <a:lnTo>
                  <a:pt x="1170" y="37"/>
                </a:lnTo>
                <a:lnTo>
                  <a:pt x="1081" y="45"/>
                </a:lnTo>
                <a:lnTo>
                  <a:pt x="990" y="52"/>
                </a:lnTo>
                <a:lnTo>
                  <a:pt x="900" y="57"/>
                </a:lnTo>
                <a:lnTo>
                  <a:pt x="810" y="60"/>
                </a:lnTo>
                <a:lnTo>
                  <a:pt x="719" y="61"/>
                </a:lnTo>
                <a:lnTo>
                  <a:pt x="629" y="60"/>
                </a:lnTo>
                <a:lnTo>
                  <a:pt x="538" y="57"/>
                </a:lnTo>
                <a:lnTo>
                  <a:pt x="448" y="52"/>
                </a:lnTo>
                <a:lnTo>
                  <a:pt x="358" y="45"/>
                </a:lnTo>
                <a:lnTo>
                  <a:pt x="268" y="37"/>
                </a:lnTo>
                <a:lnTo>
                  <a:pt x="179" y="27"/>
                </a:lnTo>
                <a:lnTo>
                  <a:pt x="89" y="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224" tIns="45612" rIns="91224" bIns="45612" anchor="ctr"/>
          <a:lstStyle/>
          <a:p>
            <a:pPr marL="0" marR="0" lvl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/>
              <a:cs typeface="+mn-cs"/>
            </a:endParaRP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986C826A-9C14-9224-B70D-857718C20ED6}"/>
              </a:ext>
            </a:extLst>
          </p:cNvPr>
          <p:cNvSpPr>
            <a:spLocks/>
          </p:cNvSpPr>
          <p:nvPr/>
        </p:nvSpPr>
        <p:spPr bwMode="auto">
          <a:xfrm>
            <a:off x="3195485" y="3125160"/>
            <a:ext cx="5473882" cy="1326188"/>
          </a:xfrm>
          <a:custGeom>
            <a:avLst/>
            <a:gdLst>
              <a:gd name="T0" fmla="*/ 0 w 1234"/>
              <a:gd name="T1" fmla="*/ 0 h 320"/>
              <a:gd name="T2" fmla="*/ 2147483647 w 1234"/>
              <a:gd name="T3" fmla="*/ 2147483647 h 320"/>
              <a:gd name="T4" fmla="*/ 2147483647 w 1234"/>
              <a:gd name="T5" fmla="*/ 2147483647 h 320"/>
              <a:gd name="T6" fmla="*/ 2147483647 w 1234"/>
              <a:gd name="T7" fmla="*/ 2147483647 h 320"/>
              <a:gd name="T8" fmla="*/ 2147483647 w 1234"/>
              <a:gd name="T9" fmla="*/ 2147483647 h 320"/>
              <a:gd name="T10" fmla="*/ 2147483647 w 1234"/>
              <a:gd name="T11" fmla="*/ 2147483647 h 320"/>
              <a:gd name="T12" fmla="*/ 2147483647 w 1234"/>
              <a:gd name="T13" fmla="*/ 2147483647 h 320"/>
              <a:gd name="T14" fmla="*/ 2147483647 w 1234"/>
              <a:gd name="T15" fmla="*/ 2147483647 h 320"/>
              <a:gd name="T16" fmla="*/ 2147483647 w 1234"/>
              <a:gd name="T17" fmla="*/ 2147483647 h 320"/>
              <a:gd name="T18" fmla="*/ 2147483647 w 1234"/>
              <a:gd name="T19" fmla="*/ 2147483647 h 320"/>
              <a:gd name="T20" fmla="*/ 2147483647 w 1234"/>
              <a:gd name="T21" fmla="*/ 2147483647 h 320"/>
              <a:gd name="T22" fmla="*/ 2147483647 w 1234"/>
              <a:gd name="T23" fmla="*/ 2147483647 h 320"/>
              <a:gd name="T24" fmla="*/ 2147483647 w 1234"/>
              <a:gd name="T25" fmla="*/ 2147483647 h 320"/>
              <a:gd name="T26" fmla="*/ 2147483647 w 1234"/>
              <a:gd name="T27" fmla="*/ 2147483647 h 320"/>
              <a:gd name="T28" fmla="*/ 2147483647 w 1234"/>
              <a:gd name="T29" fmla="*/ 2147483647 h 320"/>
              <a:gd name="T30" fmla="*/ 2147483647 w 1234"/>
              <a:gd name="T31" fmla="*/ 2147483647 h 320"/>
              <a:gd name="T32" fmla="*/ 2147483647 w 1234"/>
              <a:gd name="T33" fmla="*/ 2147483647 h 320"/>
              <a:gd name="T34" fmla="*/ 2147483647 w 1234"/>
              <a:gd name="T35" fmla="*/ 2147483647 h 320"/>
              <a:gd name="T36" fmla="*/ 2147483647 w 1234"/>
              <a:gd name="T37" fmla="*/ 2147483647 h 320"/>
              <a:gd name="T38" fmla="*/ 2147483647 w 1234"/>
              <a:gd name="T39" fmla="*/ 0 h 320"/>
              <a:gd name="T40" fmla="*/ 2147483647 w 1234"/>
              <a:gd name="T41" fmla="*/ 0 h 320"/>
              <a:gd name="T42" fmla="*/ 2147483647 w 1234"/>
              <a:gd name="T43" fmla="*/ 2147483647 h 320"/>
              <a:gd name="T44" fmla="*/ 2147483647 w 1234"/>
              <a:gd name="T45" fmla="*/ 2147483647 h 320"/>
              <a:gd name="T46" fmla="*/ 2147483647 w 1234"/>
              <a:gd name="T47" fmla="*/ 2147483647 h 320"/>
              <a:gd name="T48" fmla="*/ 2147483647 w 1234"/>
              <a:gd name="T49" fmla="*/ 2147483647 h 320"/>
              <a:gd name="T50" fmla="*/ 2147483647 w 1234"/>
              <a:gd name="T51" fmla="*/ 2147483647 h 320"/>
              <a:gd name="T52" fmla="*/ 2147483647 w 1234"/>
              <a:gd name="T53" fmla="*/ 2147483647 h 320"/>
              <a:gd name="T54" fmla="*/ 2147483647 w 1234"/>
              <a:gd name="T55" fmla="*/ 2147483647 h 320"/>
              <a:gd name="T56" fmla="*/ 2147483647 w 1234"/>
              <a:gd name="T57" fmla="*/ 2147483647 h 320"/>
              <a:gd name="T58" fmla="*/ 2147483647 w 1234"/>
              <a:gd name="T59" fmla="*/ 2147483647 h 320"/>
              <a:gd name="T60" fmla="*/ 2147483647 w 1234"/>
              <a:gd name="T61" fmla="*/ 2147483647 h 320"/>
              <a:gd name="T62" fmla="*/ 2147483647 w 1234"/>
              <a:gd name="T63" fmla="*/ 2147483647 h 320"/>
              <a:gd name="T64" fmla="*/ 2147483647 w 1234"/>
              <a:gd name="T65" fmla="*/ 2147483647 h 320"/>
              <a:gd name="T66" fmla="*/ 2147483647 w 1234"/>
              <a:gd name="T67" fmla="*/ 2147483647 h 320"/>
              <a:gd name="T68" fmla="*/ 2147483647 w 1234"/>
              <a:gd name="T69" fmla="*/ 2147483647 h 320"/>
              <a:gd name="T70" fmla="*/ 2147483647 w 1234"/>
              <a:gd name="T71" fmla="*/ 2147483647 h 320"/>
              <a:gd name="T72" fmla="*/ 0 w 1234"/>
              <a:gd name="T73" fmla="*/ 0 h 320"/>
              <a:gd name="T74" fmla="*/ 0 w 1234"/>
              <a:gd name="T75" fmla="*/ 0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34"/>
              <a:gd name="T115" fmla="*/ 0 h 320"/>
              <a:gd name="T116" fmla="*/ 1234 w 1234"/>
              <a:gd name="T117" fmla="*/ 320 h 3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34" h="320">
                <a:moveTo>
                  <a:pt x="0" y="0"/>
                </a:moveTo>
                <a:lnTo>
                  <a:pt x="61" y="277"/>
                </a:lnTo>
                <a:lnTo>
                  <a:pt x="129" y="288"/>
                </a:lnTo>
                <a:lnTo>
                  <a:pt x="198" y="296"/>
                </a:lnTo>
                <a:lnTo>
                  <a:pt x="268" y="304"/>
                </a:lnTo>
                <a:lnTo>
                  <a:pt x="338" y="309"/>
                </a:lnTo>
                <a:lnTo>
                  <a:pt x="408" y="314"/>
                </a:lnTo>
                <a:lnTo>
                  <a:pt x="477" y="317"/>
                </a:lnTo>
                <a:lnTo>
                  <a:pt x="547" y="320"/>
                </a:lnTo>
                <a:lnTo>
                  <a:pt x="617" y="320"/>
                </a:lnTo>
                <a:lnTo>
                  <a:pt x="687" y="320"/>
                </a:lnTo>
                <a:lnTo>
                  <a:pt x="757" y="317"/>
                </a:lnTo>
                <a:lnTo>
                  <a:pt x="827" y="314"/>
                </a:lnTo>
                <a:lnTo>
                  <a:pt x="897" y="309"/>
                </a:lnTo>
                <a:lnTo>
                  <a:pt x="965" y="304"/>
                </a:lnTo>
                <a:lnTo>
                  <a:pt x="1035" y="296"/>
                </a:lnTo>
                <a:lnTo>
                  <a:pt x="1104" y="288"/>
                </a:lnTo>
                <a:lnTo>
                  <a:pt x="1174" y="277"/>
                </a:lnTo>
                <a:lnTo>
                  <a:pt x="1234" y="0"/>
                </a:lnTo>
                <a:lnTo>
                  <a:pt x="1157" y="13"/>
                </a:lnTo>
                <a:lnTo>
                  <a:pt x="1080" y="24"/>
                </a:lnTo>
                <a:lnTo>
                  <a:pt x="1004" y="32"/>
                </a:lnTo>
                <a:lnTo>
                  <a:pt x="927" y="40"/>
                </a:lnTo>
                <a:lnTo>
                  <a:pt x="849" y="45"/>
                </a:lnTo>
                <a:lnTo>
                  <a:pt x="773" y="49"/>
                </a:lnTo>
                <a:lnTo>
                  <a:pt x="695" y="51"/>
                </a:lnTo>
                <a:lnTo>
                  <a:pt x="617" y="53"/>
                </a:lnTo>
                <a:lnTo>
                  <a:pt x="539" y="51"/>
                </a:lnTo>
                <a:lnTo>
                  <a:pt x="462" y="49"/>
                </a:lnTo>
                <a:lnTo>
                  <a:pt x="384" y="45"/>
                </a:lnTo>
                <a:lnTo>
                  <a:pt x="308" y="40"/>
                </a:lnTo>
                <a:lnTo>
                  <a:pt x="230" y="32"/>
                </a:lnTo>
                <a:lnTo>
                  <a:pt x="153" y="24"/>
                </a:lnTo>
                <a:lnTo>
                  <a:pt x="77" y="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224" tIns="45612" rIns="91224" bIns="45612"/>
          <a:lstStyle/>
          <a:p>
            <a:pPr marL="0" marR="0" lvl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273B1E-1A86-6C89-1F7F-C989CB21FBB6}"/>
              </a:ext>
            </a:extLst>
          </p:cNvPr>
          <p:cNvSpPr/>
          <p:nvPr/>
        </p:nvSpPr>
        <p:spPr>
          <a:xfrm>
            <a:off x="4058167" y="1874722"/>
            <a:ext cx="4823991" cy="47641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Puntos positivos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que reseñar de la renovación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9F06D8AA-FEC8-D21F-8E3F-D1E6FE7755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77822" y="1751064"/>
            <a:ext cx="518521" cy="521054"/>
            <a:chOff x="3840" y="2160"/>
            <a:chExt cx="614" cy="617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3CBB567-C288-29CE-A993-D6A5F0CB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2335"/>
              <a:ext cx="288" cy="442"/>
            </a:xfrm>
            <a:custGeom>
              <a:avLst/>
              <a:gdLst>
                <a:gd name="T0" fmla="*/ 74 w 120"/>
                <a:gd name="T1" fmla="*/ 62 h 184"/>
                <a:gd name="T2" fmla="*/ 48 w 120"/>
                <a:gd name="T3" fmla="*/ 56 h 184"/>
                <a:gd name="T4" fmla="*/ 48 w 120"/>
                <a:gd name="T5" fmla="*/ 24 h 184"/>
                <a:gd name="T6" fmla="*/ 24 w 120"/>
                <a:gd name="T7" fmla="*/ 0 h 184"/>
                <a:gd name="T8" fmla="*/ 0 w 120"/>
                <a:gd name="T9" fmla="*/ 24 h 184"/>
                <a:gd name="T10" fmla="*/ 0 w 120"/>
                <a:gd name="T11" fmla="*/ 94 h 184"/>
                <a:gd name="T12" fmla="*/ 8 w 120"/>
                <a:gd name="T13" fmla="*/ 115 h 184"/>
                <a:gd name="T14" fmla="*/ 48 w 120"/>
                <a:gd name="T15" fmla="*/ 163 h 184"/>
                <a:gd name="T16" fmla="*/ 48 w 120"/>
                <a:gd name="T17" fmla="*/ 176 h 184"/>
                <a:gd name="T18" fmla="*/ 56 w 120"/>
                <a:gd name="T19" fmla="*/ 184 h 184"/>
                <a:gd name="T20" fmla="*/ 64 w 120"/>
                <a:gd name="T21" fmla="*/ 176 h 184"/>
                <a:gd name="T22" fmla="*/ 64 w 120"/>
                <a:gd name="T23" fmla="*/ 160 h 184"/>
                <a:gd name="T24" fmla="*/ 62 w 120"/>
                <a:gd name="T25" fmla="*/ 154 h 184"/>
                <a:gd name="T26" fmla="*/ 19 w 120"/>
                <a:gd name="T27" fmla="*/ 104 h 184"/>
                <a:gd name="T28" fmla="*/ 16 w 120"/>
                <a:gd name="T29" fmla="*/ 94 h 184"/>
                <a:gd name="T30" fmla="*/ 16 w 120"/>
                <a:gd name="T31" fmla="*/ 24 h 184"/>
                <a:gd name="T32" fmla="*/ 24 w 120"/>
                <a:gd name="T33" fmla="*/ 16 h 184"/>
                <a:gd name="T34" fmla="*/ 32 w 120"/>
                <a:gd name="T35" fmla="*/ 24 h 184"/>
                <a:gd name="T36" fmla="*/ 32 w 120"/>
                <a:gd name="T37" fmla="*/ 73 h 184"/>
                <a:gd name="T38" fmla="*/ 39 w 120"/>
                <a:gd name="T39" fmla="*/ 97 h 184"/>
                <a:gd name="T40" fmla="*/ 67 w 120"/>
                <a:gd name="T41" fmla="*/ 125 h 184"/>
                <a:gd name="T42" fmla="*/ 78 w 120"/>
                <a:gd name="T43" fmla="*/ 125 h 184"/>
                <a:gd name="T44" fmla="*/ 78 w 120"/>
                <a:gd name="T45" fmla="*/ 114 h 184"/>
                <a:gd name="T46" fmla="*/ 50 w 120"/>
                <a:gd name="T47" fmla="*/ 86 h 184"/>
                <a:gd name="T48" fmla="*/ 50 w 120"/>
                <a:gd name="T49" fmla="*/ 73 h 184"/>
                <a:gd name="T50" fmla="*/ 63 w 120"/>
                <a:gd name="T51" fmla="*/ 73 h 184"/>
                <a:gd name="T52" fmla="*/ 100 w 120"/>
                <a:gd name="T53" fmla="*/ 111 h 184"/>
                <a:gd name="T54" fmla="*/ 104 w 120"/>
                <a:gd name="T55" fmla="*/ 121 h 184"/>
                <a:gd name="T56" fmla="*/ 104 w 120"/>
                <a:gd name="T57" fmla="*/ 176 h 184"/>
                <a:gd name="T58" fmla="*/ 112 w 120"/>
                <a:gd name="T59" fmla="*/ 184 h 184"/>
                <a:gd name="T60" fmla="*/ 120 w 120"/>
                <a:gd name="T61" fmla="*/ 176 h 184"/>
                <a:gd name="T62" fmla="*/ 120 w 120"/>
                <a:gd name="T63" fmla="*/ 121 h 184"/>
                <a:gd name="T64" fmla="*/ 111 w 120"/>
                <a:gd name="T65" fmla="*/ 99 h 184"/>
                <a:gd name="T66" fmla="*/ 74 w 120"/>
                <a:gd name="T67" fmla="*/ 6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84">
                  <a:moveTo>
                    <a:pt x="74" y="62"/>
                  </a:moveTo>
                  <a:cubicBezTo>
                    <a:pt x="67" y="55"/>
                    <a:pt x="57" y="53"/>
                    <a:pt x="48" y="56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3"/>
                    <a:pt x="3" y="110"/>
                    <a:pt x="8" y="115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8" y="180"/>
                    <a:pt x="52" y="184"/>
                    <a:pt x="56" y="184"/>
                  </a:cubicBezTo>
                  <a:cubicBezTo>
                    <a:pt x="61" y="184"/>
                    <a:pt x="64" y="180"/>
                    <a:pt x="64" y="176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58"/>
                    <a:pt x="64" y="156"/>
                    <a:pt x="62" y="154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7" y="102"/>
                    <a:pt x="16" y="99"/>
                    <a:pt x="16" y="9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19"/>
                    <a:pt x="20" y="16"/>
                    <a:pt x="24" y="16"/>
                  </a:cubicBezTo>
                  <a:cubicBezTo>
                    <a:pt x="29" y="16"/>
                    <a:pt x="32" y="19"/>
                    <a:pt x="32" y="2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0" y="82"/>
                    <a:pt x="32" y="91"/>
                    <a:pt x="39" y="9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70" y="128"/>
                    <a:pt x="75" y="128"/>
                    <a:pt x="78" y="125"/>
                  </a:cubicBezTo>
                  <a:cubicBezTo>
                    <a:pt x="81" y="122"/>
                    <a:pt x="81" y="117"/>
                    <a:pt x="78" y="114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47" y="83"/>
                    <a:pt x="47" y="77"/>
                    <a:pt x="50" y="73"/>
                  </a:cubicBezTo>
                  <a:cubicBezTo>
                    <a:pt x="53" y="70"/>
                    <a:pt x="59" y="70"/>
                    <a:pt x="63" y="73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3" y="113"/>
                    <a:pt x="104" y="117"/>
                    <a:pt x="104" y="121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80"/>
                    <a:pt x="108" y="184"/>
                    <a:pt x="112" y="184"/>
                  </a:cubicBezTo>
                  <a:cubicBezTo>
                    <a:pt x="117" y="184"/>
                    <a:pt x="120" y="180"/>
                    <a:pt x="120" y="176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12"/>
                    <a:pt x="117" y="104"/>
                    <a:pt x="111" y="99"/>
                  </a:cubicBezTo>
                  <a:lnTo>
                    <a:pt x="7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7013281-7620-907C-9FA6-0627AE80B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2335"/>
              <a:ext cx="288" cy="442"/>
            </a:xfrm>
            <a:custGeom>
              <a:avLst/>
              <a:gdLst>
                <a:gd name="T0" fmla="*/ 96 w 120"/>
                <a:gd name="T1" fmla="*/ 0 h 184"/>
                <a:gd name="T2" fmla="*/ 72 w 120"/>
                <a:gd name="T3" fmla="*/ 24 h 184"/>
                <a:gd name="T4" fmla="*/ 72 w 120"/>
                <a:gd name="T5" fmla="*/ 56 h 184"/>
                <a:gd name="T6" fmla="*/ 47 w 120"/>
                <a:gd name="T7" fmla="*/ 62 h 184"/>
                <a:gd name="T8" fmla="*/ 10 w 120"/>
                <a:gd name="T9" fmla="*/ 98 h 184"/>
                <a:gd name="T10" fmla="*/ 0 w 120"/>
                <a:gd name="T11" fmla="*/ 121 h 184"/>
                <a:gd name="T12" fmla="*/ 0 w 120"/>
                <a:gd name="T13" fmla="*/ 176 h 184"/>
                <a:gd name="T14" fmla="*/ 8 w 120"/>
                <a:gd name="T15" fmla="*/ 184 h 184"/>
                <a:gd name="T16" fmla="*/ 16 w 120"/>
                <a:gd name="T17" fmla="*/ 176 h 184"/>
                <a:gd name="T18" fmla="*/ 16 w 120"/>
                <a:gd name="T19" fmla="*/ 121 h 184"/>
                <a:gd name="T20" fmla="*/ 21 w 120"/>
                <a:gd name="T21" fmla="*/ 110 h 184"/>
                <a:gd name="T22" fmla="*/ 58 w 120"/>
                <a:gd name="T23" fmla="*/ 73 h 184"/>
                <a:gd name="T24" fmla="*/ 71 w 120"/>
                <a:gd name="T25" fmla="*/ 73 h 184"/>
                <a:gd name="T26" fmla="*/ 73 w 120"/>
                <a:gd name="T27" fmla="*/ 80 h 184"/>
                <a:gd name="T28" fmla="*/ 71 w 120"/>
                <a:gd name="T29" fmla="*/ 86 h 184"/>
                <a:gd name="T30" fmla="*/ 43 w 120"/>
                <a:gd name="T31" fmla="*/ 114 h 184"/>
                <a:gd name="T32" fmla="*/ 43 w 120"/>
                <a:gd name="T33" fmla="*/ 125 h 184"/>
                <a:gd name="T34" fmla="*/ 54 w 120"/>
                <a:gd name="T35" fmla="*/ 125 h 184"/>
                <a:gd name="T36" fmla="*/ 82 w 120"/>
                <a:gd name="T37" fmla="*/ 97 h 184"/>
                <a:gd name="T38" fmla="*/ 88 w 120"/>
                <a:gd name="T39" fmla="*/ 73 h 184"/>
                <a:gd name="T40" fmla="*/ 88 w 120"/>
                <a:gd name="T41" fmla="*/ 73 h 184"/>
                <a:gd name="T42" fmla="*/ 88 w 120"/>
                <a:gd name="T43" fmla="*/ 24 h 184"/>
                <a:gd name="T44" fmla="*/ 96 w 120"/>
                <a:gd name="T45" fmla="*/ 16 h 184"/>
                <a:gd name="T46" fmla="*/ 104 w 120"/>
                <a:gd name="T47" fmla="*/ 24 h 184"/>
                <a:gd name="T48" fmla="*/ 104 w 120"/>
                <a:gd name="T49" fmla="*/ 94 h 184"/>
                <a:gd name="T50" fmla="*/ 101 w 120"/>
                <a:gd name="T51" fmla="*/ 105 h 184"/>
                <a:gd name="T52" fmla="*/ 58 w 120"/>
                <a:gd name="T53" fmla="*/ 154 h 184"/>
                <a:gd name="T54" fmla="*/ 56 w 120"/>
                <a:gd name="T55" fmla="*/ 160 h 184"/>
                <a:gd name="T56" fmla="*/ 56 w 120"/>
                <a:gd name="T57" fmla="*/ 176 h 184"/>
                <a:gd name="T58" fmla="*/ 64 w 120"/>
                <a:gd name="T59" fmla="*/ 184 h 184"/>
                <a:gd name="T60" fmla="*/ 72 w 120"/>
                <a:gd name="T61" fmla="*/ 176 h 184"/>
                <a:gd name="T62" fmla="*/ 72 w 120"/>
                <a:gd name="T63" fmla="*/ 163 h 184"/>
                <a:gd name="T64" fmla="*/ 112 w 120"/>
                <a:gd name="T65" fmla="*/ 116 h 184"/>
                <a:gd name="T66" fmla="*/ 120 w 120"/>
                <a:gd name="T67" fmla="*/ 94 h 184"/>
                <a:gd name="T68" fmla="*/ 120 w 120"/>
                <a:gd name="T69" fmla="*/ 24 h 184"/>
                <a:gd name="T70" fmla="*/ 96 w 120"/>
                <a:gd name="T7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84">
                  <a:moveTo>
                    <a:pt x="96" y="0"/>
                  </a:moveTo>
                  <a:cubicBezTo>
                    <a:pt x="83" y="0"/>
                    <a:pt x="72" y="10"/>
                    <a:pt x="72" y="24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4" y="53"/>
                    <a:pt x="53" y="55"/>
                    <a:pt x="47" y="62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4" y="104"/>
                    <a:pt x="0" y="112"/>
                    <a:pt x="0" y="12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0"/>
                    <a:pt x="4" y="184"/>
                    <a:pt x="8" y="184"/>
                  </a:cubicBezTo>
                  <a:cubicBezTo>
                    <a:pt x="13" y="184"/>
                    <a:pt x="16" y="180"/>
                    <a:pt x="16" y="176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17"/>
                    <a:pt x="18" y="113"/>
                    <a:pt x="21" y="11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1" y="70"/>
                    <a:pt x="67" y="70"/>
                    <a:pt x="71" y="73"/>
                  </a:cubicBezTo>
                  <a:cubicBezTo>
                    <a:pt x="72" y="75"/>
                    <a:pt x="73" y="77"/>
                    <a:pt x="73" y="80"/>
                  </a:cubicBezTo>
                  <a:cubicBezTo>
                    <a:pt x="73" y="82"/>
                    <a:pt x="72" y="84"/>
                    <a:pt x="71" y="86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39" y="117"/>
                    <a:pt x="39" y="122"/>
                    <a:pt x="43" y="125"/>
                  </a:cubicBezTo>
                  <a:cubicBezTo>
                    <a:pt x="46" y="128"/>
                    <a:pt x="51" y="128"/>
                    <a:pt x="54" y="125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8" y="91"/>
                    <a:pt x="90" y="82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19"/>
                    <a:pt x="92" y="16"/>
                    <a:pt x="96" y="16"/>
                  </a:cubicBezTo>
                  <a:cubicBezTo>
                    <a:pt x="101" y="16"/>
                    <a:pt x="104" y="19"/>
                    <a:pt x="104" y="2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4" y="99"/>
                    <a:pt x="103" y="102"/>
                    <a:pt x="101" y="105"/>
                  </a:cubicBezTo>
                  <a:cubicBezTo>
                    <a:pt x="58" y="154"/>
                    <a:pt x="58" y="154"/>
                    <a:pt x="58" y="154"/>
                  </a:cubicBezTo>
                  <a:cubicBezTo>
                    <a:pt x="57" y="156"/>
                    <a:pt x="56" y="158"/>
                    <a:pt x="56" y="160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6" y="180"/>
                    <a:pt x="60" y="184"/>
                    <a:pt x="64" y="184"/>
                  </a:cubicBezTo>
                  <a:cubicBezTo>
                    <a:pt x="69" y="184"/>
                    <a:pt x="72" y="180"/>
                    <a:pt x="72" y="176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8" y="110"/>
                    <a:pt x="120" y="103"/>
                    <a:pt x="120" y="9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10"/>
                    <a:pt x="109" y="0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6946493-C1B7-71B5-4BF0-1494B8795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2160"/>
              <a:ext cx="348" cy="310"/>
            </a:xfrm>
            <a:custGeom>
              <a:avLst/>
              <a:gdLst>
                <a:gd name="T0" fmla="*/ 80 w 145"/>
                <a:gd name="T1" fmla="*/ 104 h 129"/>
                <a:gd name="T2" fmla="*/ 84 w 145"/>
                <a:gd name="T3" fmla="*/ 103 h 129"/>
                <a:gd name="T4" fmla="*/ 90 w 145"/>
                <a:gd name="T5" fmla="*/ 112 h 129"/>
                <a:gd name="T6" fmla="*/ 97 w 145"/>
                <a:gd name="T7" fmla="*/ 113 h 129"/>
                <a:gd name="T8" fmla="*/ 134 w 145"/>
                <a:gd name="T9" fmla="*/ 84 h 129"/>
                <a:gd name="T10" fmla="*/ 129 w 145"/>
                <a:gd name="T11" fmla="*/ 18 h 129"/>
                <a:gd name="T12" fmla="*/ 125 w 145"/>
                <a:gd name="T13" fmla="*/ 14 h 129"/>
                <a:gd name="T14" fmla="*/ 119 w 145"/>
                <a:gd name="T15" fmla="*/ 14 h 129"/>
                <a:gd name="T16" fmla="*/ 102 w 145"/>
                <a:gd name="T17" fmla="*/ 23 h 129"/>
                <a:gd name="T18" fmla="*/ 100 w 145"/>
                <a:gd name="T19" fmla="*/ 34 h 129"/>
                <a:gd name="T20" fmla="*/ 111 w 145"/>
                <a:gd name="T21" fmla="*/ 36 h 129"/>
                <a:gd name="T22" fmla="*/ 117 w 145"/>
                <a:gd name="T23" fmla="*/ 32 h 129"/>
                <a:gd name="T24" fmla="*/ 119 w 145"/>
                <a:gd name="T25" fmla="*/ 79 h 129"/>
                <a:gd name="T26" fmla="*/ 93 w 145"/>
                <a:gd name="T27" fmla="*/ 97 h 129"/>
                <a:gd name="T28" fmla="*/ 107 w 145"/>
                <a:gd name="T29" fmla="*/ 63 h 129"/>
                <a:gd name="T30" fmla="*/ 78 w 145"/>
                <a:gd name="T31" fmla="*/ 3 h 129"/>
                <a:gd name="T32" fmla="*/ 67 w 145"/>
                <a:gd name="T33" fmla="*/ 3 h 129"/>
                <a:gd name="T34" fmla="*/ 37 w 145"/>
                <a:gd name="T35" fmla="*/ 63 h 129"/>
                <a:gd name="T36" fmla="*/ 51 w 145"/>
                <a:gd name="T37" fmla="*/ 97 h 129"/>
                <a:gd name="T38" fmla="*/ 25 w 145"/>
                <a:gd name="T39" fmla="*/ 79 h 129"/>
                <a:gd name="T40" fmla="*/ 27 w 145"/>
                <a:gd name="T41" fmla="*/ 32 h 129"/>
                <a:gd name="T42" fmla="*/ 33 w 145"/>
                <a:gd name="T43" fmla="*/ 36 h 129"/>
                <a:gd name="T44" fmla="*/ 44 w 145"/>
                <a:gd name="T45" fmla="*/ 34 h 129"/>
                <a:gd name="T46" fmla="*/ 42 w 145"/>
                <a:gd name="T47" fmla="*/ 23 h 129"/>
                <a:gd name="T48" fmla="*/ 26 w 145"/>
                <a:gd name="T49" fmla="*/ 14 h 129"/>
                <a:gd name="T50" fmla="*/ 20 w 145"/>
                <a:gd name="T51" fmla="*/ 14 h 129"/>
                <a:gd name="T52" fmla="*/ 15 w 145"/>
                <a:gd name="T53" fmla="*/ 18 h 129"/>
                <a:gd name="T54" fmla="*/ 10 w 145"/>
                <a:gd name="T55" fmla="*/ 84 h 129"/>
                <a:gd name="T56" fmla="*/ 48 w 145"/>
                <a:gd name="T57" fmla="*/ 113 h 129"/>
                <a:gd name="T58" fmla="*/ 55 w 145"/>
                <a:gd name="T59" fmla="*/ 112 h 129"/>
                <a:gd name="T60" fmla="*/ 61 w 145"/>
                <a:gd name="T61" fmla="*/ 103 h 129"/>
                <a:gd name="T62" fmla="*/ 64 w 145"/>
                <a:gd name="T63" fmla="*/ 104 h 129"/>
                <a:gd name="T64" fmla="*/ 64 w 145"/>
                <a:gd name="T65" fmla="*/ 121 h 129"/>
                <a:gd name="T66" fmla="*/ 72 w 145"/>
                <a:gd name="T67" fmla="*/ 129 h 129"/>
                <a:gd name="T68" fmla="*/ 80 w 145"/>
                <a:gd name="T69" fmla="*/ 121 h 129"/>
                <a:gd name="T70" fmla="*/ 80 w 145"/>
                <a:gd name="T71" fmla="*/ 104 h 129"/>
                <a:gd name="T72" fmla="*/ 53 w 145"/>
                <a:gd name="T73" fmla="*/ 63 h 129"/>
                <a:gd name="T74" fmla="*/ 72 w 145"/>
                <a:gd name="T75" fmla="*/ 21 h 129"/>
                <a:gd name="T76" fmla="*/ 91 w 145"/>
                <a:gd name="T77" fmla="*/ 63 h 129"/>
                <a:gd name="T78" fmla="*/ 80 w 145"/>
                <a:gd name="T79" fmla="*/ 87 h 129"/>
                <a:gd name="T80" fmla="*/ 80 w 145"/>
                <a:gd name="T81" fmla="*/ 59 h 129"/>
                <a:gd name="T82" fmla="*/ 72 w 145"/>
                <a:gd name="T83" fmla="*/ 51 h 129"/>
                <a:gd name="T84" fmla="*/ 64 w 145"/>
                <a:gd name="T85" fmla="*/ 59 h 129"/>
                <a:gd name="T86" fmla="*/ 64 w 145"/>
                <a:gd name="T87" fmla="*/ 87 h 129"/>
                <a:gd name="T88" fmla="*/ 53 w 145"/>
                <a:gd name="T89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5" h="129">
                  <a:moveTo>
                    <a:pt x="80" y="104"/>
                  </a:moveTo>
                  <a:cubicBezTo>
                    <a:pt x="81" y="104"/>
                    <a:pt x="83" y="103"/>
                    <a:pt x="84" y="103"/>
                  </a:cubicBezTo>
                  <a:cubicBezTo>
                    <a:pt x="83" y="107"/>
                    <a:pt x="85" y="111"/>
                    <a:pt x="90" y="112"/>
                  </a:cubicBezTo>
                  <a:cubicBezTo>
                    <a:pt x="92" y="113"/>
                    <a:pt x="94" y="113"/>
                    <a:pt x="97" y="113"/>
                  </a:cubicBezTo>
                  <a:cubicBezTo>
                    <a:pt x="112" y="113"/>
                    <a:pt x="127" y="102"/>
                    <a:pt x="134" y="84"/>
                  </a:cubicBezTo>
                  <a:cubicBezTo>
                    <a:pt x="145" y="57"/>
                    <a:pt x="130" y="20"/>
                    <a:pt x="129" y="18"/>
                  </a:cubicBezTo>
                  <a:cubicBezTo>
                    <a:pt x="128" y="16"/>
                    <a:pt x="127" y="15"/>
                    <a:pt x="125" y="14"/>
                  </a:cubicBezTo>
                  <a:cubicBezTo>
                    <a:pt x="123" y="13"/>
                    <a:pt x="121" y="13"/>
                    <a:pt x="119" y="14"/>
                  </a:cubicBezTo>
                  <a:cubicBezTo>
                    <a:pt x="112" y="17"/>
                    <a:pt x="107" y="20"/>
                    <a:pt x="102" y="23"/>
                  </a:cubicBezTo>
                  <a:cubicBezTo>
                    <a:pt x="99" y="25"/>
                    <a:pt x="98" y="30"/>
                    <a:pt x="100" y="34"/>
                  </a:cubicBezTo>
                  <a:cubicBezTo>
                    <a:pt x="102" y="38"/>
                    <a:pt x="107" y="39"/>
                    <a:pt x="111" y="36"/>
                  </a:cubicBezTo>
                  <a:cubicBezTo>
                    <a:pt x="113" y="35"/>
                    <a:pt x="115" y="34"/>
                    <a:pt x="117" y="32"/>
                  </a:cubicBezTo>
                  <a:cubicBezTo>
                    <a:pt x="120" y="43"/>
                    <a:pt x="125" y="64"/>
                    <a:pt x="119" y="79"/>
                  </a:cubicBezTo>
                  <a:cubicBezTo>
                    <a:pt x="114" y="92"/>
                    <a:pt x="102" y="99"/>
                    <a:pt x="93" y="97"/>
                  </a:cubicBezTo>
                  <a:cubicBezTo>
                    <a:pt x="102" y="89"/>
                    <a:pt x="107" y="77"/>
                    <a:pt x="107" y="63"/>
                  </a:cubicBezTo>
                  <a:cubicBezTo>
                    <a:pt x="107" y="33"/>
                    <a:pt x="79" y="4"/>
                    <a:pt x="78" y="3"/>
                  </a:cubicBezTo>
                  <a:cubicBezTo>
                    <a:pt x="75" y="0"/>
                    <a:pt x="70" y="0"/>
                    <a:pt x="67" y="3"/>
                  </a:cubicBezTo>
                  <a:cubicBezTo>
                    <a:pt x="65" y="4"/>
                    <a:pt x="37" y="33"/>
                    <a:pt x="37" y="63"/>
                  </a:cubicBezTo>
                  <a:cubicBezTo>
                    <a:pt x="37" y="77"/>
                    <a:pt x="43" y="89"/>
                    <a:pt x="51" y="97"/>
                  </a:cubicBezTo>
                  <a:cubicBezTo>
                    <a:pt x="43" y="99"/>
                    <a:pt x="30" y="92"/>
                    <a:pt x="25" y="79"/>
                  </a:cubicBezTo>
                  <a:cubicBezTo>
                    <a:pt x="20" y="64"/>
                    <a:pt x="24" y="43"/>
                    <a:pt x="27" y="32"/>
                  </a:cubicBezTo>
                  <a:cubicBezTo>
                    <a:pt x="30" y="34"/>
                    <a:pt x="31" y="35"/>
                    <a:pt x="33" y="36"/>
                  </a:cubicBezTo>
                  <a:cubicBezTo>
                    <a:pt x="37" y="39"/>
                    <a:pt x="42" y="38"/>
                    <a:pt x="44" y="34"/>
                  </a:cubicBezTo>
                  <a:cubicBezTo>
                    <a:pt x="47" y="30"/>
                    <a:pt x="46" y="25"/>
                    <a:pt x="42" y="23"/>
                  </a:cubicBezTo>
                  <a:cubicBezTo>
                    <a:pt x="37" y="20"/>
                    <a:pt x="33" y="17"/>
                    <a:pt x="26" y="14"/>
                  </a:cubicBezTo>
                  <a:cubicBezTo>
                    <a:pt x="24" y="13"/>
                    <a:pt x="22" y="13"/>
                    <a:pt x="20" y="14"/>
                  </a:cubicBezTo>
                  <a:cubicBezTo>
                    <a:pt x="18" y="15"/>
                    <a:pt x="16" y="16"/>
                    <a:pt x="15" y="18"/>
                  </a:cubicBezTo>
                  <a:cubicBezTo>
                    <a:pt x="15" y="20"/>
                    <a:pt x="0" y="57"/>
                    <a:pt x="10" y="84"/>
                  </a:cubicBezTo>
                  <a:cubicBezTo>
                    <a:pt x="17" y="102"/>
                    <a:pt x="33" y="113"/>
                    <a:pt x="48" y="113"/>
                  </a:cubicBezTo>
                  <a:cubicBezTo>
                    <a:pt x="50" y="113"/>
                    <a:pt x="53" y="113"/>
                    <a:pt x="55" y="112"/>
                  </a:cubicBezTo>
                  <a:cubicBezTo>
                    <a:pt x="59" y="111"/>
                    <a:pt x="62" y="107"/>
                    <a:pt x="61" y="103"/>
                  </a:cubicBezTo>
                  <a:cubicBezTo>
                    <a:pt x="62" y="103"/>
                    <a:pt x="63" y="104"/>
                    <a:pt x="64" y="104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64" y="125"/>
                    <a:pt x="68" y="129"/>
                    <a:pt x="72" y="129"/>
                  </a:cubicBezTo>
                  <a:cubicBezTo>
                    <a:pt x="77" y="129"/>
                    <a:pt x="80" y="125"/>
                    <a:pt x="80" y="121"/>
                  </a:cubicBezTo>
                  <a:lnTo>
                    <a:pt x="80" y="104"/>
                  </a:lnTo>
                  <a:close/>
                  <a:moveTo>
                    <a:pt x="53" y="63"/>
                  </a:moveTo>
                  <a:cubicBezTo>
                    <a:pt x="53" y="47"/>
                    <a:pt x="65" y="30"/>
                    <a:pt x="72" y="21"/>
                  </a:cubicBezTo>
                  <a:cubicBezTo>
                    <a:pt x="80" y="30"/>
                    <a:pt x="91" y="47"/>
                    <a:pt x="91" y="63"/>
                  </a:cubicBezTo>
                  <a:cubicBezTo>
                    <a:pt x="91" y="74"/>
                    <a:pt x="87" y="83"/>
                    <a:pt x="80" y="8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5"/>
                    <a:pt x="77" y="51"/>
                    <a:pt x="72" y="51"/>
                  </a:cubicBezTo>
                  <a:cubicBezTo>
                    <a:pt x="68" y="51"/>
                    <a:pt x="64" y="55"/>
                    <a:pt x="64" y="5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58" y="83"/>
                    <a:pt x="53" y="74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9145AF6-E5ED-FD2C-E7B2-0A5A59F7DC3C}"/>
              </a:ext>
            </a:extLst>
          </p:cNvPr>
          <p:cNvSpPr/>
          <p:nvPr/>
        </p:nvSpPr>
        <p:spPr>
          <a:xfrm>
            <a:off x="4175052" y="3614610"/>
            <a:ext cx="4316818" cy="476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Sugerencias de mejora</a:t>
            </a:r>
            <a:r>
              <a:rPr kumimoji="0" lang="es-CO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 y expectativas para la renovación 2025/2026. 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/>
              <a:cs typeface="+mn-cs"/>
            </a:endParaRP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08B7B428-0D0E-CAF2-E8CC-4522A9902E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84979" y="3515172"/>
            <a:ext cx="512575" cy="548109"/>
            <a:chOff x="3837" y="2160"/>
            <a:chExt cx="577" cy="617"/>
          </a:xfrm>
          <a:solidFill>
            <a:schemeClr val="bg1"/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36C546C-0715-2CBB-7A07-A0465F21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160"/>
              <a:ext cx="577" cy="617"/>
            </a:xfrm>
            <a:custGeom>
              <a:avLst/>
              <a:gdLst>
                <a:gd name="T0" fmla="*/ 202 w 240"/>
                <a:gd name="T1" fmla="*/ 35 h 257"/>
                <a:gd name="T2" fmla="*/ 130 w 240"/>
                <a:gd name="T3" fmla="*/ 1 h 257"/>
                <a:gd name="T4" fmla="*/ 56 w 240"/>
                <a:gd name="T5" fmla="*/ 28 h 257"/>
                <a:gd name="T6" fmla="*/ 21 w 240"/>
                <a:gd name="T7" fmla="*/ 105 h 257"/>
                <a:gd name="T8" fmla="*/ 21 w 240"/>
                <a:gd name="T9" fmla="*/ 111 h 257"/>
                <a:gd name="T10" fmla="*/ 2 w 240"/>
                <a:gd name="T11" fmla="*/ 154 h 257"/>
                <a:gd name="T12" fmla="*/ 5 w 240"/>
                <a:gd name="T13" fmla="*/ 164 h 257"/>
                <a:gd name="T14" fmla="*/ 21 w 240"/>
                <a:gd name="T15" fmla="*/ 173 h 257"/>
                <a:gd name="T16" fmla="*/ 21 w 240"/>
                <a:gd name="T17" fmla="*/ 201 h 257"/>
                <a:gd name="T18" fmla="*/ 53 w 240"/>
                <a:gd name="T19" fmla="*/ 233 h 257"/>
                <a:gd name="T20" fmla="*/ 85 w 240"/>
                <a:gd name="T21" fmla="*/ 233 h 257"/>
                <a:gd name="T22" fmla="*/ 85 w 240"/>
                <a:gd name="T23" fmla="*/ 249 h 257"/>
                <a:gd name="T24" fmla="*/ 93 w 240"/>
                <a:gd name="T25" fmla="*/ 257 h 257"/>
                <a:gd name="T26" fmla="*/ 101 w 240"/>
                <a:gd name="T27" fmla="*/ 249 h 257"/>
                <a:gd name="T28" fmla="*/ 101 w 240"/>
                <a:gd name="T29" fmla="*/ 225 h 257"/>
                <a:gd name="T30" fmla="*/ 93 w 240"/>
                <a:gd name="T31" fmla="*/ 217 h 257"/>
                <a:gd name="T32" fmla="*/ 53 w 240"/>
                <a:gd name="T33" fmla="*/ 217 h 257"/>
                <a:gd name="T34" fmla="*/ 37 w 240"/>
                <a:gd name="T35" fmla="*/ 201 h 257"/>
                <a:gd name="T36" fmla="*/ 37 w 240"/>
                <a:gd name="T37" fmla="*/ 169 h 257"/>
                <a:gd name="T38" fmla="*/ 33 w 240"/>
                <a:gd name="T39" fmla="*/ 162 h 257"/>
                <a:gd name="T40" fmla="*/ 19 w 240"/>
                <a:gd name="T41" fmla="*/ 154 h 257"/>
                <a:gd name="T42" fmla="*/ 36 w 240"/>
                <a:gd name="T43" fmla="*/ 116 h 257"/>
                <a:gd name="T44" fmla="*/ 37 w 240"/>
                <a:gd name="T45" fmla="*/ 113 h 257"/>
                <a:gd name="T46" fmla="*/ 37 w 240"/>
                <a:gd name="T47" fmla="*/ 105 h 257"/>
                <a:gd name="T48" fmla="*/ 66 w 240"/>
                <a:gd name="T49" fmla="*/ 40 h 257"/>
                <a:gd name="T50" fmla="*/ 129 w 240"/>
                <a:gd name="T51" fmla="*/ 17 h 257"/>
                <a:gd name="T52" fmla="*/ 190 w 240"/>
                <a:gd name="T53" fmla="*/ 46 h 257"/>
                <a:gd name="T54" fmla="*/ 184 w 240"/>
                <a:gd name="T55" fmla="*/ 170 h 257"/>
                <a:gd name="T56" fmla="*/ 181 w 240"/>
                <a:gd name="T57" fmla="*/ 176 h 257"/>
                <a:gd name="T58" fmla="*/ 181 w 240"/>
                <a:gd name="T59" fmla="*/ 249 h 257"/>
                <a:gd name="T60" fmla="*/ 189 w 240"/>
                <a:gd name="T61" fmla="*/ 257 h 257"/>
                <a:gd name="T62" fmla="*/ 197 w 240"/>
                <a:gd name="T63" fmla="*/ 249 h 257"/>
                <a:gd name="T64" fmla="*/ 197 w 240"/>
                <a:gd name="T65" fmla="*/ 180 h 257"/>
                <a:gd name="T66" fmla="*/ 202 w 240"/>
                <a:gd name="T67" fmla="*/ 3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0" h="257">
                  <a:moveTo>
                    <a:pt x="202" y="35"/>
                  </a:moveTo>
                  <a:cubicBezTo>
                    <a:pt x="183" y="15"/>
                    <a:pt x="158" y="2"/>
                    <a:pt x="130" y="1"/>
                  </a:cubicBezTo>
                  <a:cubicBezTo>
                    <a:pt x="102" y="0"/>
                    <a:pt x="76" y="9"/>
                    <a:pt x="56" y="28"/>
                  </a:cubicBezTo>
                  <a:cubicBezTo>
                    <a:pt x="34" y="46"/>
                    <a:pt x="21" y="74"/>
                    <a:pt x="21" y="105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57"/>
                    <a:pt x="1" y="162"/>
                    <a:pt x="5" y="16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1" y="219"/>
                    <a:pt x="35" y="233"/>
                    <a:pt x="53" y="233"/>
                  </a:cubicBezTo>
                  <a:cubicBezTo>
                    <a:pt x="85" y="233"/>
                    <a:pt x="85" y="233"/>
                    <a:pt x="85" y="233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53"/>
                    <a:pt x="89" y="257"/>
                    <a:pt x="93" y="257"/>
                  </a:cubicBezTo>
                  <a:cubicBezTo>
                    <a:pt x="97" y="257"/>
                    <a:pt x="101" y="253"/>
                    <a:pt x="101" y="249"/>
                  </a:cubicBezTo>
                  <a:cubicBezTo>
                    <a:pt x="101" y="225"/>
                    <a:pt x="101" y="225"/>
                    <a:pt x="101" y="225"/>
                  </a:cubicBezTo>
                  <a:cubicBezTo>
                    <a:pt x="101" y="220"/>
                    <a:pt x="97" y="217"/>
                    <a:pt x="9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44" y="217"/>
                    <a:pt x="37" y="210"/>
                    <a:pt x="37" y="201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6"/>
                    <a:pt x="36" y="163"/>
                    <a:pt x="33" y="162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5"/>
                    <a:pt x="37" y="114"/>
                    <a:pt x="37" y="113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79"/>
                    <a:pt x="48" y="55"/>
                    <a:pt x="66" y="40"/>
                  </a:cubicBezTo>
                  <a:cubicBezTo>
                    <a:pt x="83" y="24"/>
                    <a:pt x="106" y="16"/>
                    <a:pt x="129" y="17"/>
                  </a:cubicBezTo>
                  <a:cubicBezTo>
                    <a:pt x="153" y="18"/>
                    <a:pt x="174" y="28"/>
                    <a:pt x="190" y="46"/>
                  </a:cubicBezTo>
                  <a:cubicBezTo>
                    <a:pt x="223" y="82"/>
                    <a:pt x="220" y="138"/>
                    <a:pt x="184" y="170"/>
                  </a:cubicBezTo>
                  <a:cubicBezTo>
                    <a:pt x="182" y="172"/>
                    <a:pt x="181" y="174"/>
                    <a:pt x="181" y="176"/>
                  </a:cubicBezTo>
                  <a:cubicBezTo>
                    <a:pt x="181" y="249"/>
                    <a:pt x="181" y="249"/>
                    <a:pt x="181" y="249"/>
                  </a:cubicBezTo>
                  <a:cubicBezTo>
                    <a:pt x="181" y="253"/>
                    <a:pt x="185" y="257"/>
                    <a:pt x="189" y="257"/>
                  </a:cubicBezTo>
                  <a:cubicBezTo>
                    <a:pt x="193" y="257"/>
                    <a:pt x="197" y="253"/>
                    <a:pt x="197" y="249"/>
                  </a:cubicBezTo>
                  <a:cubicBezTo>
                    <a:pt x="197" y="180"/>
                    <a:pt x="197" y="180"/>
                    <a:pt x="197" y="180"/>
                  </a:cubicBezTo>
                  <a:cubicBezTo>
                    <a:pt x="237" y="141"/>
                    <a:pt x="240" y="77"/>
                    <a:pt x="20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E1C5E0F3-4712-6602-851A-F9E8EFEF5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" y="2551"/>
              <a:ext cx="46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B70DE0-205E-163D-F271-1184A6332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2275"/>
              <a:ext cx="180" cy="233"/>
            </a:xfrm>
            <a:custGeom>
              <a:avLst/>
              <a:gdLst>
                <a:gd name="T0" fmla="*/ 6 w 75"/>
                <a:gd name="T1" fmla="*/ 10 h 97"/>
                <a:gd name="T2" fmla="*/ 2 w 75"/>
                <a:gd name="T3" fmla="*/ 20 h 97"/>
                <a:gd name="T4" fmla="*/ 13 w 75"/>
                <a:gd name="T5" fmla="*/ 24 h 97"/>
                <a:gd name="T6" fmla="*/ 51 w 75"/>
                <a:gd name="T7" fmla="*/ 27 h 97"/>
                <a:gd name="T8" fmla="*/ 42 w 75"/>
                <a:gd name="T9" fmla="*/ 55 h 97"/>
                <a:gd name="T10" fmla="*/ 20 w 75"/>
                <a:gd name="T11" fmla="*/ 89 h 97"/>
                <a:gd name="T12" fmla="*/ 28 w 75"/>
                <a:gd name="T13" fmla="*/ 97 h 97"/>
                <a:gd name="T14" fmla="*/ 36 w 75"/>
                <a:gd name="T15" fmla="*/ 89 h 97"/>
                <a:gd name="T16" fmla="*/ 52 w 75"/>
                <a:gd name="T17" fmla="*/ 68 h 97"/>
                <a:gd name="T18" fmla="*/ 65 w 75"/>
                <a:gd name="T19" fmla="*/ 18 h 97"/>
                <a:gd name="T20" fmla="*/ 6 w 75"/>
                <a:gd name="T21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97">
                  <a:moveTo>
                    <a:pt x="6" y="10"/>
                  </a:moveTo>
                  <a:cubicBezTo>
                    <a:pt x="2" y="11"/>
                    <a:pt x="0" y="16"/>
                    <a:pt x="2" y="20"/>
                  </a:cubicBezTo>
                  <a:cubicBezTo>
                    <a:pt x="4" y="24"/>
                    <a:pt x="9" y="26"/>
                    <a:pt x="13" y="24"/>
                  </a:cubicBezTo>
                  <a:cubicBezTo>
                    <a:pt x="28" y="17"/>
                    <a:pt x="46" y="18"/>
                    <a:pt x="51" y="27"/>
                  </a:cubicBezTo>
                  <a:cubicBezTo>
                    <a:pt x="58" y="37"/>
                    <a:pt x="51" y="48"/>
                    <a:pt x="42" y="55"/>
                  </a:cubicBezTo>
                  <a:cubicBezTo>
                    <a:pt x="28" y="67"/>
                    <a:pt x="20" y="75"/>
                    <a:pt x="20" y="89"/>
                  </a:cubicBezTo>
                  <a:cubicBezTo>
                    <a:pt x="20" y="93"/>
                    <a:pt x="24" y="97"/>
                    <a:pt x="28" y="97"/>
                  </a:cubicBezTo>
                  <a:cubicBezTo>
                    <a:pt x="33" y="97"/>
                    <a:pt x="36" y="93"/>
                    <a:pt x="36" y="89"/>
                  </a:cubicBezTo>
                  <a:cubicBezTo>
                    <a:pt x="36" y="83"/>
                    <a:pt x="39" y="79"/>
                    <a:pt x="52" y="68"/>
                  </a:cubicBezTo>
                  <a:cubicBezTo>
                    <a:pt x="70" y="53"/>
                    <a:pt x="75" y="34"/>
                    <a:pt x="65" y="18"/>
                  </a:cubicBezTo>
                  <a:cubicBezTo>
                    <a:pt x="54" y="1"/>
                    <a:pt x="26" y="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CBFA4F-0727-6ABA-01C6-C506F69401AF}"/>
              </a:ext>
            </a:extLst>
          </p:cNvPr>
          <p:cNvSpPr txBox="1"/>
          <p:nvPr/>
        </p:nvSpPr>
        <p:spPr>
          <a:xfrm>
            <a:off x="3045654" y="5458527"/>
            <a:ext cx="5773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i="1" dirty="0">
                <a:solidFill>
                  <a:srgbClr val="FF8C00"/>
                </a:solidFill>
              </a:rPr>
              <a:t>¿Cuáles son las necesidades que vuestro departamento comercial os solicita con asiduidad?</a:t>
            </a:r>
          </a:p>
        </p:txBody>
      </p:sp>
    </p:spTree>
    <p:extLst>
      <p:ext uri="{BB962C8B-B14F-4D97-AF65-F5344CB8AC3E}">
        <p14:creationId xmlns:p14="http://schemas.microsoft.com/office/powerpoint/2010/main" val="178525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/>
              <a:t>Guy Carpenter &amp; Company Limited registered in England and Wales with company number 335308. </a:t>
            </a:r>
          </a:p>
          <a:p>
            <a:r>
              <a:rPr lang="en-GB" dirty="0"/>
              <a:t>Registered Office: 1 Tower Place West, Tower Place, London, EC3R 5BU, United Kingdom.  </a:t>
            </a:r>
          </a:p>
          <a:p>
            <a:endParaRPr lang="en-GB" dirty="0"/>
          </a:p>
          <a:p>
            <a:r>
              <a:rPr lang="en-GB" dirty="0"/>
              <a:t>Guy Carpenter &amp; Company Limited is an agent and appointed representative of Marsh Limited. Marsh Limited is authorised and regulated by the Financial Conduct Authority (FCA).</a:t>
            </a:r>
          </a:p>
        </p:txBody>
      </p:sp>
    </p:spTree>
    <p:extLst>
      <p:ext uri="{BB962C8B-B14F-4D97-AF65-F5344CB8AC3E}">
        <p14:creationId xmlns:p14="http://schemas.microsoft.com/office/powerpoint/2010/main" val="1964833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202020"/>
      </a:dk1>
      <a:lt1>
        <a:srgbClr val="FFFFFF"/>
      </a:lt1>
      <a:dk2>
        <a:srgbClr val="565656"/>
      </a:dk2>
      <a:lt2>
        <a:srgbClr val="F0F0F0"/>
      </a:lt2>
      <a:accent1>
        <a:srgbClr val="002C77"/>
      </a:accent1>
      <a:accent2>
        <a:srgbClr val="009DE0"/>
      </a:accent2>
      <a:accent3>
        <a:srgbClr val="00AC41"/>
      </a:accent3>
      <a:accent4>
        <a:srgbClr val="76D3FF"/>
      </a:accent4>
      <a:accent5>
        <a:srgbClr val="949494"/>
      </a:accent5>
      <a:accent6>
        <a:srgbClr val="8096B2"/>
      </a:accent6>
      <a:hlink>
        <a:srgbClr val="2C6EF2"/>
      </a:hlink>
      <a:folHlink>
        <a:srgbClr val="8246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 { L e g a l B a c k } 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 4 3 9 d 0 0 d f - 4 c f 2 - 4 5 5 2 - a 6 0 2 - e 8 6 b 0 f 8 6 b 4 8 d 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 C o n t e n t L o g o , C o n t e n t L o g o , 3 8 . 2 7 , 5 1 3 . 0 7 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5 _ I M G P L A C E H O L D E R T Y P E " > C o n t e n t I m a g e I c o n < / P r e s e n t a t i o n O b j e c t T a g >  
     < P r e s e n t a t i o n O b j e c t T a g   T a g N a m e = " M M C 0 9 5 _ I M G P L A C E H O L D E R N A M E " > I c o n < / P r e s e n t a t i o n O b j e c t T a g >  
     < P r e s e n t a t i o n O b j e c t T a g   T a g N a m e = " M M C 0 9 5 _ I M G P L A C E H O L D E R F I T " > F I T S Q U A R E B O U N D S ; C E N T E R H ; C E N T E R V 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 { C l i e n t N a m e } { B R E A K } { P r e s e n t a t i o n D a t e } { B R E A K } { P r e s e n t e r C o v e r T e x t B l o c k } 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F I L E R E F S T A T E " > H I D E 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5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S I L H O U E T T E _ I D " / >  
     < P r e s e n t a t i o n O b j e c t T a g   T a g N a m e = " M M C O A _ F U L L I M A G E _ I D " > 0 a 2 d 9 4 1 3 - a 6 c 1 - 4 c 9 d - 8 f 0 e - a 6 c d c 5 7 9 c d 2 c 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A069E17C-908E-4D9A-BB30-A8F3C37DD0BB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6E08A1E3-253A-4517-97D3-0BD56DB45B37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53FAC5CD-F59B-436D-AB57-4FAF3C641D6F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B3B12E2A-4CEF-41D4-B44A-015C2695F51B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7FF6BAAC-9523-4A83-AF65-0BA1642F463D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35BDC32E-13DF-4D9C-B8D4-DA872B448F48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F7C42A11-8461-48F7-B2F6-51D3283465AA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CF483A5F-5E09-4735-BA1A-BBC19CA11A3B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0D39DF63-D74D-4908-8C6C-545FE16F3FC8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7C42B602-7515-473E-8F1E-5503EC3B9FB1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E92869D4-F846-4350-8DE0-98E6ABD18109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F9821C37-8F0D-4260-BB55-44A17B434330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43</TotalTime>
  <Words>254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Calibri</vt:lpstr>
      <vt:lpstr>Marsh McLennan</vt:lpstr>
      <vt:lpstr>Puntos clave de la renovación</vt:lpstr>
      <vt:lpstr>Puntos Clave de la Renovación</vt:lpstr>
      <vt:lpstr>Vuestra opinión nos hace mejores</vt:lpstr>
      <vt:lpstr>PowerPoint Presentation</vt:lpstr>
    </vt:vector>
  </TitlesOfParts>
  <Company>Guy Carpenter &amp; Company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Puntos clave de la renovación</dc:title>
  <dc:creator>Adrián Romero Pérez</dc:creator>
  <cp:lastModifiedBy>Romero Perez, Adrian</cp:lastModifiedBy>
  <cp:revision>2</cp:revision>
  <dcterms:created xsi:type="dcterms:W3CDTF">2024-08-30T10:43:26Z</dcterms:created>
  <dcterms:modified xsi:type="dcterms:W3CDTF">2024-08-30T14:54:42Z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GUY</vt:lpwstr>
  </property>
  <property fmtid="{D5CDD505-2E9C-101B-9397-08002B2CF9AE}" pid="14" name="MMCOA_RegCo">
    <vt:lpwstr>498</vt:lpwstr>
  </property>
  <property fmtid="{D5CDD505-2E9C-101B-9397-08002B2CF9AE}" pid="15" name="MMCOA_Brand">
    <vt:lpwstr>MMC2021</vt:lpwstr>
  </property>
  <property fmtid="{D5CDD505-2E9C-101B-9397-08002B2CF9AE}" pid="16" name="MMCOA_FeatureSet">
    <vt:lpwstr>GUY_2021_v1</vt:lpwstr>
  </property>
  <property fmtid="{D5CDD505-2E9C-101B-9397-08002B2CF9AE}" pid="17" name="MMCOA_Language">
    <vt:lpwstr>en-GB</vt:lpwstr>
  </property>
  <property fmtid="{D5CDD505-2E9C-101B-9397-08002B2CF9AE}" pid="18" name="MMCOA_LanguageDateFormat">
    <vt:lpwstr>d MMMM, yyyy</vt:lpwstr>
  </property>
  <property fmtid="{D5CDD505-2E9C-101B-9397-08002B2CF9AE}" pid="19" name="MMCOA_LanguageLocaleId">
    <vt:lpwstr>2057</vt:lpwstr>
  </property>
  <property fmtid="{D5CDD505-2E9C-101B-9397-08002B2CF9AE}" pid="20" name="MMCOA_CoverDigest">
    <vt:lpwstr>MMC2021;fullimage;GUY_FullImageStyles_v1;;WHITE;LIGHT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0a2d9413-a6c1-4c9d-8f0e-a6cdc579cd2c</vt:lpwstr>
  </property>
</Properties>
</file>