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</p:sldIdLst>
  <p:sldSz cx="9144000" cy="5143500" type="screen16x9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1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>
      <p:cViewPr varScale="1">
        <p:scale>
          <a:sx n="132" d="100"/>
          <a:sy n="132" d="100"/>
        </p:scale>
        <p:origin x="944" y="176"/>
      </p:cViewPr>
      <p:guideLst>
        <p:guide orient="horz" pos="1310"/>
        <p:guide pos="9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84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0023" y="2461266"/>
            <a:ext cx="4578131" cy="311496"/>
          </a:xfrm>
        </p:spPr>
        <p:txBody>
          <a:bodyPr lIns="0" tIns="0" rIns="0" bIns="0"/>
          <a:lstStyle>
            <a:lvl1pPr>
              <a:defRPr sz="2024" b="1" i="0">
                <a:solidFill>
                  <a:schemeClr val="bg1"/>
                </a:solidFill>
                <a:latin typeface="LiberGrotesqueFamily-SemiBold"/>
                <a:cs typeface="LiberGrotesqueFamily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426300" y="0"/>
            <a:ext cx="5717744" cy="5143211"/>
          </a:xfrm>
          <a:custGeom>
            <a:avLst/>
            <a:gdLst/>
            <a:ahLst/>
            <a:cxnLst/>
            <a:rect l="l" t="t" r="r" b="b"/>
            <a:pathLst>
              <a:path w="12571094" h="11308715">
                <a:moveTo>
                  <a:pt x="0" y="11308556"/>
                </a:moveTo>
                <a:lnTo>
                  <a:pt x="12570999" y="11308556"/>
                </a:lnTo>
                <a:lnTo>
                  <a:pt x="125709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3048193" cy="5143211"/>
          </a:xfrm>
          <a:custGeom>
            <a:avLst/>
            <a:gdLst/>
            <a:ahLst/>
            <a:cxnLst/>
            <a:rect l="l" t="t" r="r" b="b"/>
            <a:pathLst>
              <a:path w="6701790" h="11308715">
                <a:moveTo>
                  <a:pt x="0" y="11308556"/>
                </a:moveTo>
                <a:lnTo>
                  <a:pt x="6701366" y="11308556"/>
                </a:lnTo>
                <a:lnTo>
                  <a:pt x="6701366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" y="0"/>
            <a:ext cx="9141767" cy="514313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048000" y="0"/>
            <a:ext cx="378352" cy="5143211"/>
          </a:xfrm>
          <a:custGeom>
            <a:avLst/>
            <a:gdLst/>
            <a:ahLst/>
            <a:cxnLst/>
            <a:rect l="l" t="t" r="r" b="b"/>
            <a:pathLst>
              <a:path w="831850" h="11308715">
                <a:moveTo>
                  <a:pt x="831733" y="0"/>
                </a:moveTo>
                <a:lnTo>
                  <a:pt x="0" y="0"/>
                </a:lnTo>
                <a:lnTo>
                  <a:pt x="0" y="11308556"/>
                </a:lnTo>
                <a:lnTo>
                  <a:pt x="831733" y="11308556"/>
                </a:lnTo>
                <a:lnTo>
                  <a:pt x="831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429000" y="3048815"/>
            <a:ext cx="2243255" cy="683297"/>
          </a:xfrm>
          <a:custGeom>
            <a:avLst/>
            <a:gdLst/>
            <a:ahLst/>
            <a:cxnLst/>
            <a:rect l="l" t="t" r="r" b="b"/>
            <a:pathLst>
              <a:path w="4932045" h="1502409">
                <a:moveTo>
                  <a:pt x="4806136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1376554"/>
                </a:lnTo>
                <a:lnTo>
                  <a:pt x="9874" y="1425466"/>
                </a:lnTo>
                <a:lnTo>
                  <a:pt x="36803" y="1465405"/>
                </a:lnTo>
                <a:lnTo>
                  <a:pt x="76743" y="1492332"/>
                </a:lnTo>
                <a:lnTo>
                  <a:pt x="125650" y="1502205"/>
                </a:lnTo>
                <a:lnTo>
                  <a:pt x="4806136" y="1502205"/>
                </a:lnTo>
                <a:lnTo>
                  <a:pt x="4855043" y="1492332"/>
                </a:lnTo>
                <a:lnTo>
                  <a:pt x="4894983" y="1465405"/>
                </a:lnTo>
                <a:lnTo>
                  <a:pt x="4921912" y="1425466"/>
                </a:lnTo>
                <a:lnTo>
                  <a:pt x="4931787" y="1376554"/>
                </a:lnTo>
                <a:lnTo>
                  <a:pt x="4931787" y="125650"/>
                </a:lnTo>
                <a:lnTo>
                  <a:pt x="4921912" y="76743"/>
                </a:lnTo>
                <a:lnTo>
                  <a:pt x="4894983" y="36803"/>
                </a:lnTo>
                <a:lnTo>
                  <a:pt x="4855043" y="9874"/>
                </a:lnTo>
                <a:lnTo>
                  <a:pt x="4806136" y="0"/>
                </a:lnTo>
                <a:close/>
              </a:path>
            </a:pathLst>
          </a:custGeom>
          <a:solidFill>
            <a:srgbClr val="BEB7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0023" y="2461266"/>
            <a:ext cx="4578131" cy="311496"/>
          </a:xfrm>
        </p:spPr>
        <p:txBody>
          <a:bodyPr lIns="0" tIns="0" rIns="0" bIns="0"/>
          <a:lstStyle>
            <a:lvl1pPr>
              <a:defRPr sz="2024" b="1" i="0">
                <a:solidFill>
                  <a:schemeClr val="bg1"/>
                </a:solidFill>
                <a:latin typeface="LiberGrotesqueFamily-SemiBold"/>
                <a:cs typeface="LiberGrotesqueFamily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13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247687"/>
            <a:ext cx="2514600" cy="12594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0023" y="2461266"/>
            <a:ext cx="4578131" cy="311496"/>
          </a:xfrm>
        </p:spPr>
        <p:txBody>
          <a:bodyPr lIns="0" tIns="0" rIns="0" bIns="0"/>
          <a:lstStyle>
            <a:lvl1pPr>
              <a:defRPr sz="2024" b="1" i="0">
                <a:solidFill>
                  <a:schemeClr val="bg1"/>
                </a:solidFill>
                <a:latin typeface="LiberGrotesqueFamily-SemiBold"/>
                <a:cs typeface="LiberGrotesqueFamily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5E4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3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10526560" y="1159065"/>
                </a:moveTo>
                <a:lnTo>
                  <a:pt x="9367495" y="0"/>
                </a:lnTo>
                <a:lnTo>
                  <a:pt x="0" y="0"/>
                </a:lnTo>
                <a:lnTo>
                  <a:pt x="0" y="8618779"/>
                </a:lnTo>
                <a:lnTo>
                  <a:pt x="3066859" y="8618779"/>
                </a:lnTo>
                <a:lnTo>
                  <a:pt x="10526560" y="1159065"/>
                </a:lnTo>
                <a:close/>
              </a:path>
              <a:path w="20104100" h="11308715">
                <a:moveTo>
                  <a:pt x="20104088" y="0"/>
                </a:moveTo>
                <a:lnTo>
                  <a:pt x="15360663" y="0"/>
                </a:lnTo>
                <a:lnTo>
                  <a:pt x="7199249" y="8161414"/>
                </a:lnTo>
                <a:lnTo>
                  <a:pt x="10346398" y="11308550"/>
                </a:lnTo>
                <a:lnTo>
                  <a:pt x="20104088" y="11308550"/>
                </a:lnTo>
                <a:lnTo>
                  <a:pt x="20104088" y="0"/>
                </a:lnTo>
                <a:close/>
              </a:path>
            </a:pathLst>
          </a:custGeom>
          <a:solidFill>
            <a:srgbClr val="ECEB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4724165"/>
          </a:xfrm>
          <a:custGeom>
            <a:avLst/>
            <a:gdLst/>
            <a:ahLst/>
            <a:cxnLst/>
            <a:rect l="l" t="t" r="r" b="b"/>
            <a:pathLst>
              <a:path w="20104100" h="10387330">
                <a:moveTo>
                  <a:pt x="0" y="10387118"/>
                </a:moveTo>
                <a:lnTo>
                  <a:pt x="20104099" y="10387118"/>
                </a:lnTo>
                <a:lnTo>
                  <a:pt x="20104099" y="0"/>
                </a:lnTo>
                <a:lnTo>
                  <a:pt x="0" y="0"/>
                </a:lnTo>
                <a:lnTo>
                  <a:pt x="0" y="10387118"/>
                </a:lnTo>
                <a:close/>
              </a:path>
            </a:pathLst>
          </a:custGeom>
          <a:solidFill>
            <a:srgbClr val="F1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38448" y="237986"/>
            <a:ext cx="211993" cy="157395"/>
          </a:xfrm>
          <a:custGeom>
            <a:avLst/>
            <a:gdLst/>
            <a:ahLst/>
            <a:cxnLst/>
            <a:rect l="l" t="t" r="r" b="b"/>
            <a:pathLst>
              <a:path w="466090" h="346075">
                <a:moveTo>
                  <a:pt x="319121" y="104"/>
                </a:moveTo>
                <a:lnTo>
                  <a:pt x="317058" y="1528"/>
                </a:lnTo>
                <a:lnTo>
                  <a:pt x="236642" y="195784"/>
                </a:lnTo>
                <a:lnTo>
                  <a:pt x="233396" y="202915"/>
                </a:lnTo>
                <a:lnTo>
                  <a:pt x="231134" y="197920"/>
                </a:lnTo>
                <a:lnTo>
                  <a:pt x="154351" y="1528"/>
                </a:lnTo>
                <a:lnTo>
                  <a:pt x="152183" y="0"/>
                </a:lnTo>
                <a:lnTo>
                  <a:pt x="112347" y="1883"/>
                </a:lnTo>
                <a:lnTo>
                  <a:pt x="77619" y="2382"/>
                </a:lnTo>
                <a:lnTo>
                  <a:pt x="42889" y="1867"/>
                </a:lnTo>
                <a:lnTo>
                  <a:pt x="8156" y="408"/>
                </a:lnTo>
                <a:lnTo>
                  <a:pt x="1476" y="408"/>
                </a:lnTo>
                <a:lnTo>
                  <a:pt x="1277" y="2753"/>
                </a:lnTo>
                <a:lnTo>
                  <a:pt x="1382" y="4690"/>
                </a:lnTo>
                <a:lnTo>
                  <a:pt x="0" y="13245"/>
                </a:lnTo>
                <a:lnTo>
                  <a:pt x="2554" y="15894"/>
                </a:lnTo>
                <a:lnTo>
                  <a:pt x="16413" y="19822"/>
                </a:lnTo>
                <a:lnTo>
                  <a:pt x="32647" y="25111"/>
                </a:lnTo>
                <a:lnTo>
                  <a:pt x="44731" y="28742"/>
                </a:lnTo>
                <a:lnTo>
                  <a:pt x="45810" y="30679"/>
                </a:lnTo>
                <a:lnTo>
                  <a:pt x="45810" y="311665"/>
                </a:lnTo>
                <a:lnTo>
                  <a:pt x="44532" y="313603"/>
                </a:lnTo>
                <a:lnTo>
                  <a:pt x="32167" y="318733"/>
                </a:lnTo>
                <a:lnTo>
                  <a:pt x="4031" y="331131"/>
                </a:lnTo>
                <a:lnTo>
                  <a:pt x="1769" y="333068"/>
                </a:lnTo>
                <a:lnTo>
                  <a:pt x="691" y="338471"/>
                </a:lnTo>
                <a:lnTo>
                  <a:pt x="1183" y="342240"/>
                </a:lnTo>
                <a:lnTo>
                  <a:pt x="1183" y="345811"/>
                </a:lnTo>
                <a:lnTo>
                  <a:pt x="121608" y="345811"/>
                </a:lnTo>
                <a:lnTo>
                  <a:pt x="121713" y="342753"/>
                </a:lnTo>
                <a:lnTo>
                  <a:pt x="123085" y="334701"/>
                </a:lnTo>
                <a:lnTo>
                  <a:pt x="120530" y="331131"/>
                </a:lnTo>
                <a:lnTo>
                  <a:pt x="105284" y="325288"/>
                </a:lnTo>
                <a:lnTo>
                  <a:pt x="75505" y="312482"/>
                </a:lnTo>
                <a:lnTo>
                  <a:pt x="74322" y="310650"/>
                </a:lnTo>
                <a:lnTo>
                  <a:pt x="74427" y="47495"/>
                </a:lnTo>
                <a:lnTo>
                  <a:pt x="74814" y="46166"/>
                </a:lnTo>
                <a:lnTo>
                  <a:pt x="75212" y="43213"/>
                </a:lnTo>
                <a:lnTo>
                  <a:pt x="77369" y="48103"/>
                </a:lnTo>
                <a:lnTo>
                  <a:pt x="186989" y="332869"/>
                </a:lnTo>
                <a:lnTo>
                  <a:pt x="187680" y="335717"/>
                </a:lnTo>
                <a:lnTo>
                  <a:pt x="198883" y="336942"/>
                </a:lnTo>
                <a:lnTo>
                  <a:pt x="205574" y="336125"/>
                </a:lnTo>
                <a:lnTo>
                  <a:pt x="207145" y="332764"/>
                </a:lnTo>
                <a:lnTo>
                  <a:pt x="323152" y="49328"/>
                </a:lnTo>
                <a:lnTo>
                  <a:pt x="325707" y="43726"/>
                </a:lnTo>
                <a:lnTo>
                  <a:pt x="326796" y="45045"/>
                </a:lnTo>
                <a:lnTo>
                  <a:pt x="326984" y="312074"/>
                </a:lnTo>
                <a:lnTo>
                  <a:pt x="325707" y="313906"/>
                </a:lnTo>
                <a:lnTo>
                  <a:pt x="287959" y="331026"/>
                </a:lnTo>
                <a:lnTo>
                  <a:pt x="285792" y="332660"/>
                </a:lnTo>
                <a:lnTo>
                  <a:pt x="284912" y="338063"/>
                </a:lnTo>
                <a:lnTo>
                  <a:pt x="285300" y="342041"/>
                </a:lnTo>
                <a:lnTo>
                  <a:pt x="285300" y="345602"/>
                </a:lnTo>
                <a:lnTo>
                  <a:pt x="461870" y="345602"/>
                </a:lnTo>
                <a:lnTo>
                  <a:pt x="461975" y="342450"/>
                </a:lnTo>
                <a:lnTo>
                  <a:pt x="463347" y="334398"/>
                </a:lnTo>
                <a:lnTo>
                  <a:pt x="460792" y="330827"/>
                </a:lnTo>
                <a:lnTo>
                  <a:pt x="446527" y="324858"/>
                </a:lnTo>
                <a:lnTo>
                  <a:pt x="430764" y="317397"/>
                </a:lnTo>
                <a:lnTo>
                  <a:pt x="419201" y="312178"/>
                </a:lnTo>
                <a:lnTo>
                  <a:pt x="418123" y="310137"/>
                </a:lnTo>
                <a:lnTo>
                  <a:pt x="418123" y="32721"/>
                </a:lnTo>
                <a:lnTo>
                  <a:pt x="419495" y="30878"/>
                </a:lnTo>
                <a:lnTo>
                  <a:pt x="462362" y="15496"/>
                </a:lnTo>
                <a:lnTo>
                  <a:pt x="464718" y="13863"/>
                </a:lnTo>
                <a:lnTo>
                  <a:pt x="465514" y="8565"/>
                </a:lnTo>
                <a:lnTo>
                  <a:pt x="465116" y="4690"/>
                </a:lnTo>
                <a:lnTo>
                  <a:pt x="465116" y="513"/>
                </a:lnTo>
                <a:lnTo>
                  <a:pt x="460991" y="408"/>
                </a:lnTo>
                <a:lnTo>
                  <a:pt x="425505" y="2070"/>
                </a:lnTo>
                <a:lnTo>
                  <a:pt x="391480" y="2522"/>
                </a:lnTo>
                <a:lnTo>
                  <a:pt x="357455" y="1942"/>
                </a:lnTo>
                <a:lnTo>
                  <a:pt x="319121" y="104"/>
                </a:lnTo>
                <a:close/>
              </a:path>
            </a:pathLst>
          </a:custGeom>
          <a:solidFill>
            <a:srgbClr val="2CB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95005" y="171438"/>
            <a:ext cx="477543" cy="246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0023" y="2461266"/>
            <a:ext cx="4578131" cy="684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1" i="0">
                <a:solidFill>
                  <a:schemeClr val="bg1"/>
                </a:solidFill>
                <a:latin typeface="LiberGrotesqueFamily-SemiBold"/>
                <a:cs typeface="LiberGrotesqueFamily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2622" y="1471509"/>
            <a:ext cx="44714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7" Type="http://schemas.openxmlformats.org/officeDocument/2006/relationships/image" Target="../media/image10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7" Type="http://schemas.openxmlformats.org/officeDocument/2006/relationships/image" Target="../media/image10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6.png" /><Relationship Id="rId5" Type="http://schemas.openxmlformats.org/officeDocument/2006/relationships/image" Target="../media/image17.png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7" Type="http://schemas.openxmlformats.org/officeDocument/2006/relationships/image" Target="../media/image10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6.png" /><Relationship Id="rId5" Type="http://schemas.openxmlformats.org/officeDocument/2006/relationships/image" Target="../media/image18.png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20.png" /><Relationship Id="rId7" Type="http://schemas.openxmlformats.org/officeDocument/2006/relationships/image" Target="../media/image24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29.png" /><Relationship Id="rId4" Type="http://schemas.openxmlformats.org/officeDocument/2006/relationships/image" Target="../media/image2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04A4-FD90-E5E4-CBF6-81A272DC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72E11-DEED-75B6-3902-DB786DACA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67CEF-F767-B094-224A-C409F76F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22">
            <a:extLst>
              <a:ext uri="{FF2B5EF4-FFF2-40B4-BE49-F238E27FC236}">
                <a16:creationId xmlns:a16="http://schemas.microsoft.com/office/drawing/2014/main" id="{EA150628-FDB5-B4B3-7EEC-281F90D63309}"/>
              </a:ext>
            </a:extLst>
          </p:cNvPr>
          <p:cNvSpPr txBox="1"/>
          <p:nvPr/>
        </p:nvSpPr>
        <p:spPr>
          <a:xfrm>
            <a:off x="680023" y="4476750"/>
            <a:ext cx="2712080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lang="es-ES" sz="13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Alberto Hauser, CEO Medicato</a:t>
            </a:r>
            <a:endParaRPr sz="134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4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1843CE-050B-608A-BBFD-456F8FD64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04A4-FD90-E5E4-CBF6-81A272DC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72E11-DEED-75B6-3902-DB786DACA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67CEF-F767-B094-224A-C409F76F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bject 22">
            <a:extLst>
              <a:ext uri="{FF2B5EF4-FFF2-40B4-BE49-F238E27FC236}">
                <a16:creationId xmlns:a16="http://schemas.microsoft.com/office/drawing/2014/main" id="{EA150628-FDB5-B4B3-7EEC-281F90D63309}"/>
              </a:ext>
            </a:extLst>
          </p:cNvPr>
          <p:cNvSpPr txBox="1"/>
          <p:nvPr/>
        </p:nvSpPr>
        <p:spPr>
          <a:xfrm>
            <a:off x="680023" y="4476750"/>
            <a:ext cx="2712080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lang="es-ES" sz="134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Alberto Hauser, CEO Medicato</a:t>
            </a:r>
            <a:endParaRPr sz="134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4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F6EB833-B12C-191C-A9D1-788AAAD5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3976AB-ED0A-9A26-D42B-02886EF75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7521" y="604875"/>
            <a:ext cx="1942169" cy="3895313"/>
            <a:chOff x="1071238" y="1329977"/>
            <a:chExt cx="4270375" cy="8564880"/>
          </a:xfrm>
        </p:grpSpPr>
        <p:sp>
          <p:nvSpPr>
            <p:cNvPr id="3" name="object 3"/>
            <p:cNvSpPr/>
            <p:nvPr/>
          </p:nvSpPr>
          <p:spPr>
            <a:xfrm>
              <a:off x="1079091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0574" y="1627256"/>
              <a:ext cx="75254" cy="756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8429" y="1581848"/>
              <a:ext cx="3697639" cy="805233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563210" y="604875"/>
            <a:ext cx="1942169" cy="3895313"/>
            <a:chOff x="5635192" y="1329977"/>
            <a:chExt cx="4270375" cy="8564880"/>
          </a:xfrm>
        </p:grpSpPr>
        <p:sp>
          <p:nvSpPr>
            <p:cNvPr id="7" name="object 7"/>
            <p:cNvSpPr/>
            <p:nvPr/>
          </p:nvSpPr>
          <p:spPr>
            <a:xfrm>
              <a:off x="5643046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4528" y="1627256"/>
              <a:ext cx="75254" cy="7567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22386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2385" y="1706577"/>
              <a:ext cx="3697636" cy="792759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638900" y="604875"/>
            <a:ext cx="1942169" cy="3895313"/>
            <a:chOff x="10199146" y="1329977"/>
            <a:chExt cx="4270375" cy="8564880"/>
          </a:xfrm>
        </p:grpSpPr>
        <p:sp>
          <p:nvSpPr>
            <p:cNvPr id="12" name="object 12"/>
            <p:cNvSpPr/>
            <p:nvPr/>
          </p:nvSpPr>
          <p:spPr>
            <a:xfrm>
              <a:off x="10206999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48482" y="1627256"/>
              <a:ext cx="75254" cy="756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86340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86340" y="1706577"/>
              <a:ext cx="3697636" cy="792759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6714589" y="642972"/>
            <a:ext cx="1942169" cy="3895313"/>
            <a:chOff x="14763100" y="1413744"/>
            <a:chExt cx="4270375" cy="8564880"/>
          </a:xfrm>
        </p:grpSpPr>
        <p:sp>
          <p:nvSpPr>
            <p:cNvPr id="17" name="object 17"/>
            <p:cNvSpPr/>
            <p:nvPr/>
          </p:nvSpPr>
          <p:spPr>
            <a:xfrm>
              <a:off x="14770953" y="1421597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12436" y="1711023"/>
              <a:ext cx="75254" cy="756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050293" y="1665617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50295" y="1790345"/>
              <a:ext cx="3697636" cy="7927610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321" y="4724068"/>
            <a:ext cx="9143358" cy="419335"/>
          </a:xfrm>
          <a:custGeom>
            <a:avLst/>
            <a:gdLst/>
            <a:ahLst/>
            <a:cxnLst/>
            <a:rect l="l" t="t" r="r" b="b"/>
            <a:pathLst>
              <a:path w="20104100" h="922020">
                <a:moveTo>
                  <a:pt x="20104099" y="0"/>
                </a:moveTo>
                <a:lnTo>
                  <a:pt x="0" y="0"/>
                </a:lnTo>
                <a:lnTo>
                  <a:pt x="0" y="921437"/>
                </a:lnTo>
                <a:lnTo>
                  <a:pt x="20104099" y="9214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36541" y="4799293"/>
            <a:ext cx="837804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b="1" spc="61" dirty="0">
                <a:solidFill>
                  <a:srgbClr val="EDEDED"/>
                </a:solidFill>
                <a:latin typeface="Montserrat"/>
                <a:cs typeface="Montserrat"/>
              </a:rPr>
              <a:t>PÓLIZAS</a:t>
            </a:r>
            <a:endParaRPr sz="1342" dirty="0">
              <a:latin typeface="Montserrat"/>
              <a:cs typeface="Montserra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715398" y="2358225"/>
            <a:ext cx="492979" cy="645464"/>
            <a:chOff x="5969818" y="5185182"/>
            <a:chExt cx="1083945" cy="1419225"/>
          </a:xfrm>
        </p:grpSpPr>
        <p:sp>
          <p:nvSpPr>
            <p:cNvPr id="24" name="object 24"/>
            <p:cNvSpPr/>
            <p:nvPr/>
          </p:nvSpPr>
          <p:spPr>
            <a:xfrm>
              <a:off x="5969818" y="5185182"/>
              <a:ext cx="1083945" cy="1419225"/>
            </a:xfrm>
            <a:custGeom>
              <a:avLst/>
              <a:gdLst/>
              <a:ahLst/>
              <a:cxnLst/>
              <a:rect l="l" t="t" r="r" b="b"/>
              <a:pathLst>
                <a:path w="1083945" h="1419225">
                  <a:moveTo>
                    <a:pt x="1083736" y="0"/>
                  </a:moveTo>
                  <a:lnTo>
                    <a:pt x="0" y="0"/>
                  </a:lnTo>
                  <a:lnTo>
                    <a:pt x="0" y="1418804"/>
                  </a:lnTo>
                  <a:lnTo>
                    <a:pt x="1083736" y="1418804"/>
                  </a:lnTo>
                  <a:lnTo>
                    <a:pt x="1083736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30553" y="5245913"/>
              <a:ext cx="942975" cy="1277620"/>
            </a:xfrm>
            <a:custGeom>
              <a:avLst/>
              <a:gdLst/>
              <a:ahLst/>
              <a:cxnLst/>
              <a:rect l="l" t="t" r="r" b="b"/>
              <a:pathLst>
                <a:path w="942975" h="1277620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151797"/>
                  </a:lnTo>
                  <a:lnTo>
                    <a:pt x="9874" y="1200704"/>
                  </a:lnTo>
                  <a:lnTo>
                    <a:pt x="36803" y="1240644"/>
                  </a:lnTo>
                  <a:lnTo>
                    <a:pt x="76743" y="1267573"/>
                  </a:lnTo>
                  <a:lnTo>
                    <a:pt x="125650" y="1277448"/>
                  </a:lnTo>
                  <a:lnTo>
                    <a:pt x="816729" y="1277448"/>
                  </a:lnTo>
                  <a:lnTo>
                    <a:pt x="865636" y="1267573"/>
                  </a:lnTo>
                  <a:lnTo>
                    <a:pt x="905575" y="1240644"/>
                  </a:lnTo>
                  <a:lnTo>
                    <a:pt x="932504" y="1200704"/>
                  </a:lnTo>
                  <a:lnTo>
                    <a:pt x="942379" y="1151797"/>
                  </a:lnTo>
                  <a:lnTo>
                    <a:pt x="942379" y="125650"/>
                  </a:lnTo>
                  <a:lnTo>
                    <a:pt x="932504" y="76743"/>
                  </a:lnTo>
                  <a:lnTo>
                    <a:pt x="905575" y="36803"/>
                  </a:lnTo>
                  <a:lnTo>
                    <a:pt x="865636" y="9874"/>
                  </a:lnTo>
                  <a:lnTo>
                    <a:pt x="81672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" y="4724068"/>
            <a:ext cx="9143358" cy="419335"/>
          </a:xfrm>
          <a:custGeom>
            <a:avLst/>
            <a:gdLst/>
            <a:ahLst/>
            <a:cxnLst/>
            <a:rect l="l" t="t" r="r" b="b"/>
            <a:pathLst>
              <a:path w="20104100" h="922020">
                <a:moveTo>
                  <a:pt x="20104099" y="0"/>
                </a:moveTo>
                <a:lnTo>
                  <a:pt x="0" y="0"/>
                </a:lnTo>
                <a:lnTo>
                  <a:pt x="0" y="921437"/>
                </a:lnTo>
                <a:lnTo>
                  <a:pt x="20104099" y="9214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37591" y="4817572"/>
            <a:ext cx="2239343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b="1" spc="66" dirty="0">
                <a:solidFill>
                  <a:srgbClr val="EDEDED"/>
                </a:solidFill>
                <a:latin typeface="Montserrat"/>
                <a:cs typeface="Montserrat"/>
              </a:rPr>
              <a:t>CENTRO</a:t>
            </a:r>
            <a:r>
              <a:rPr sz="1342" b="1" spc="161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39" dirty="0">
                <a:solidFill>
                  <a:srgbClr val="EDEDED"/>
                </a:solidFill>
                <a:latin typeface="Montserrat"/>
                <a:cs typeface="Montserrat"/>
              </a:rPr>
              <a:t>DE</a:t>
            </a:r>
            <a:r>
              <a:rPr sz="1342" b="1" spc="166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41" dirty="0">
                <a:solidFill>
                  <a:srgbClr val="EDEDED"/>
                </a:solidFill>
                <a:latin typeface="Montserrat"/>
                <a:cs typeface="Montserrat"/>
              </a:rPr>
              <a:t>CONTACTO</a:t>
            </a:r>
            <a:endParaRPr sz="1342">
              <a:latin typeface="Montserrat"/>
              <a:cs typeface="Montserra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5366" y="604875"/>
            <a:ext cx="1942169" cy="3895313"/>
            <a:chOff x="3353216" y="1329977"/>
            <a:chExt cx="4270375" cy="8564880"/>
          </a:xfrm>
        </p:grpSpPr>
        <p:sp>
          <p:nvSpPr>
            <p:cNvPr id="5" name="object 5"/>
            <p:cNvSpPr/>
            <p:nvPr/>
          </p:nvSpPr>
          <p:spPr>
            <a:xfrm>
              <a:off x="3361069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2552" y="1627256"/>
              <a:ext cx="75254" cy="75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0402" y="1581848"/>
              <a:ext cx="3697646" cy="805233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76744" y="604875"/>
            <a:ext cx="1942169" cy="3895313"/>
            <a:chOff x="12481123" y="1329977"/>
            <a:chExt cx="4270375" cy="8564880"/>
          </a:xfrm>
        </p:grpSpPr>
        <p:sp>
          <p:nvSpPr>
            <p:cNvPr id="9" name="object 9"/>
            <p:cNvSpPr/>
            <p:nvPr/>
          </p:nvSpPr>
          <p:spPr>
            <a:xfrm>
              <a:off x="12488976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30459" y="1627256"/>
              <a:ext cx="75254" cy="756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68316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888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68312" y="1706577"/>
              <a:ext cx="3697646" cy="79275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01055" y="604875"/>
            <a:ext cx="1942169" cy="3895313"/>
            <a:chOff x="7917169" y="1329977"/>
            <a:chExt cx="4270375" cy="8564880"/>
          </a:xfrm>
        </p:grpSpPr>
        <p:sp>
          <p:nvSpPr>
            <p:cNvPr id="14" name="object 14"/>
            <p:cNvSpPr/>
            <p:nvPr/>
          </p:nvSpPr>
          <p:spPr>
            <a:xfrm>
              <a:off x="7925022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66505" y="1627256"/>
              <a:ext cx="75254" cy="756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04362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4357" y="1706577"/>
              <a:ext cx="3697646" cy="79275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100612" y="5185182"/>
              <a:ext cx="1083945" cy="1628775"/>
            </a:xfrm>
            <a:custGeom>
              <a:avLst/>
              <a:gdLst/>
              <a:ahLst/>
              <a:cxnLst/>
              <a:rect l="l" t="t" r="r" b="b"/>
              <a:pathLst>
                <a:path w="1083945" h="1628775">
                  <a:moveTo>
                    <a:pt x="1083736" y="0"/>
                  </a:moveTo>
                  <a:lnTo>
                    <a:pt x="0" y="0"/>
                  </a:lnTo>
                  <a:lnTo>
                    <a:pt x="0" y="1628222"/>
                  </a:lnTo>
                  <a:lnTo>
                    <a:pt x="1083736" y="1628222"/>
                  </a:lnTo>
                  <a:lnTo>
                    <a:pt x="1083736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61348" y="5245913"/>
              <a:ext cx="942975" cy="1487170"/>
            </a:xfrm>
            <a:custGeom>
              <a:avLst/>
              <a:gdLst/>
              <a:ahLst/>
              <a:cxnLst/>
              <a:rect l="l" t="t" r="r" b="b"/>
              <a:pathLst>
                <a:path w="942975" h="1487170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361215"/>
                  </a:lnTo>
                  <a:lnTo>
                    <a:pt x="9874" y="1410122"/>
                  </a:lnTo>
                  <a:lnTo>
                    <a:pt x="36803" y="1450061"/>
                  </a:lnTo>
                  <a:lnTo>
                    <a:pt x="76743" y="1476990"/>
                  </a:lnTo>
                  <a:lnTo>
                    <a:pt x="125650" y="1486865"/>
                  </a:lnTo>
                  <a:lnTo>
                    <a:pt x="816729" y="1486865"/>
                  </a:lnTo>
                  <a:lnTo>
                    <a:pt x="865636" y="1476990"/>
                  </a:lnTo>
                  <a:lnTo>
                    <a:pt x="905575" y="1450061"/>
                  </a:lnTo>
                  <a:lnTo>
                    <a:pt x="932504" y="1410122"/>
                  </a:lnTo>
                  <a:lnTo>
                    <a:pt x="942379" y="1361215"/>
                  </a:lnTo>
                  <a:lnTo>
                    <a:pt x="942379" y="125650"/>
                  </a:lnTo>
                  <a:lnTo>
                    <a:pt x="932504" y="76743"/>
                  </a:lnTo>
                  <a:lnTo>
                    <a:pt x="905575" y="36803"/>
                  </a:lnTo>
                  <a:lnTo>
                    <a:pt x="865636" y="9874"/>
                  </a:lnTo>
                  <a:lnTo>
                    <a:pt x="81672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" y="4724068"/>
            <a:ext cx="9143358" cy="419335"/>
          </a:xfrm>
          <a:custGeom>
            <a:avLst/>
            <a:gdLst/>
            <a:ahLst/>
            <a:cxnLst/>
            <a:rect l="l" t="t" r="r" b="b"/>
            <a:pathLst>
              <a:path w="20104100" h="922020">
                <a:moveTo>
                  <a:pt x="20104099" y="0"/>
                </a:moveTo>
                <a:lnTo>
                  <a:pt x="0" y="0"/>
                </a:lnTo>
                <a:lnTo>
                  <a:pt x="0" y="921437"/>
                </a:lnTo>
                <a:lnTo>
                  <a:pt x="20104099" y="9214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98977" y="4799293"/>
            <a:ext cx="1294683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b="1" spc="66" dirty="0">
                <a:solidFill>
                  <a:srgbClr val="EDEDED"/>
                </a:solidFill>
                <a:latin typeface="Montserrat"/>
                <a:cs typeface="Montserrat"/>
              </a:rPr>
              <a:t>ASISTENCIAS</a:t>
            </a:r>
            <a:endParaRPr sz="1342">
              <a:latin typeface="Montserrat"/>
              <a:cs typeface="Montserra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5366" y="604875"/>
            <a:ext cx="1942169" cy="3895313"/>
            <a:chOff x="3353216" y="1329977"/>
            <a:chExt cx="4270375" cy="8564880"/>
          </a:xfrm>
        </p:grpSpPr>
        <p:sp>
          <p:nvSpPr>
            <p:cNvPr id="5" name="object 5"/>
            <p:cNvSpPr/>
            <p:nvPr/>
          </p:nvSpPr>
          <p:spPr>
            <a:xfrm>
              <a:off x="3361069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2552" y="1627256"/>
              <a:ext cx="75254" cy="75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0402" y="1581848"/>
              <a:ext cx="3697646" cy="805233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76744" y="604875"/>
            <a:ext cx="1942169" cy="3895313"/>
            <a:chOff x="12481123" y="1329977"/>
            <a:chExt cx="4270375" cy="8564880"/>
          </a:xfrm>
        </p:grpSpPr>
        <p:sp>
          <p:nvSpPr>
            <p:cNvPr id="9" name="object 9"/>
            <p:cNvSpPr/>
            <p:nvPr/>
          </p:nvSpPr>
          <p:spPr>
            <a:xfrm>
              <a:off x="12488976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30459" y="1627256"/>
              <a:ext cx="75254" cy="756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68316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68312" y="1706577"/>
              <a:ext cx="3697646" cy="79275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01055" y="604875"/>
            <a:ext cx="1942169" cy="3895313"/>
            <a:chOff x="7917169" y="1329977"/>
            <a:chExt cx="4270375" cy="8564880"/>
          </a:xfrm>
        </p:grpSpPr>
        <p:sp>
          <p:nvSpPr>
            <p:cNvPr id="14" name="object 14"/>
            <p:cNvSpPr/>
            <p:nvPr/>
          </p:nvSpPr>
          <p:spPr>
            <a:xfrm>
              <a:off x="7925022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66505" y="1627256"/>
              <a:ext cx="75254" cy="756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04362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4357" y="1706577"/>
              <a:ext cx="3697646" cy="79275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969696" y="5185182"/>
              <a:ext cx="1083945" cy="1419225"/>
            </a:xfrm>
            <a:custGeom>
              <a:avLst/>
              <a:gdLst/>
              <a:ahLst/>
              <a:cxnLst/>
              <a:rect l="l" t="t" r="r" b="b"/>
              <a:pathLst>
                <a:path w="1083945" h="1419225">
                  <a:moveTo>
                    <a:pt x="1083736" y="0"/>
                  </a:moveTo>
                  <a:lnTo>
                    <a:pt x="0" y="0"/>
                  </a:lnTo>
                  <a:lnTo>
                    <a:pt x="0" y="1418804"/>
                  </a:lnTo>
                  <a:lnTo>
                    <a:pt x="1083736" y="1418804"/>
                  </a:lnTo>
                  <a:lnTo>
                    <a:pt x="1083736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30431" y="5245913"/>
              <a:ext cx="942975" cy="1277620"/>
            </a:xfrm>
            <a:custGeom>
              <a:avLst/>
              <a:gdLst/>
              <a:ahLst/>
              <a:cxnLst/>
              <a:rect l="l" t="t" r="r" b="b"/>
              <a:pathLst>
                <a:path w="942975" h="1277620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151797"/>
                  </a:lnTo>
                  <a:lnTo>
                    <a:pt x="9874" y="1200704"/>
                  </a:lnTo>
                  <a:lnTo>
                    <a:pt x="36803" y="1240644"/>
                  </a:lnTo>
                  <a:lnTo>
                    <a:pt x="76743" y="1267573"/>
                  </a:lnTo>
                  <a:lnTo>
                    <a:pt x="125650" y="1277448"/>
                  </a:lnTo>
                  <a:lnTo>
                    <a:pt x="816729" y="1277448"/>
                  </a:lnTo>
                  <a:lnTo>
                    <a:pt x="865636" y="1267573"/>
                  </a:lnTo>
                  <a:lnTo>
                    <a:pt x="905575" y="1240644"/>
                  </a:lnTo>
                  <a:lnTo>
                    <a:pt x="932504" y="1200704"/>
                  </a:lnTo>
                  <a:lnTo>
                    <a:pt x="942379" y="1151797"/>
                  </a:lnTo>
                  <a:lnTo>
                    <a:pt x="942379" y="125650"/>
                  </a:lnTo>
                  <a:lnTo>
                    <a:pt x="932504" y="76743"/>
                  </a:lnTo>
                  <a:lnTo>
                    <a:pt x="905575" y="36803"/>
                  </a:lnTo>
                  <a:lnTo>
                    <a:pt x="865636" y="9874"/>
                  </a:lnTo>
                  <a:lnTo>
                    <a:pt x="81672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" y="4724068"/>
            <a:ext cx="9143358" cy="419335"/>
          </a:xfrm>
          <a:custGeom>
            <a:avLst/>
            <a:gdLst/>
            <a:ahLst/>
            <a:cxnLst/>
            <a:rect l="l" t="t" r="r" b="b"/>
            <a:pathLst>
              <a:path w="20104100" h="922020">
                <a:moveTo>
                  <a:pt x="20104099" y="0"/>
                </a:moveTo>
                <a:lnTo>
                  <a:pt x="0" y="0"/>
                </a:lnTo>
                <a:lnTo>
                  <a:pt x="0" y="921437"/>
                </a:lnTo>
                <a:lnTo>
                  <a:pt x="20104099" y="9214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89463" y="4799293"/>
            <a:ext cx="940328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b="1" spc="75" dirty="0">
                <a:solidFill>
                  <a:srgbClr val="EDEDED"/>
                </a:solidFill>
                <a:latin typeface="Montserrat"/>
                <a:cs typeface="Montserrat"/>
              </a:rPr>
              <a:t>SEGUROS</a:t>
            </a:r>
            <a:endParaRPr sz="1342">
              <a:latin typeface="Montserrat"/>
              <a:cs typeface="Montserra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5366" y="604875"/>
            <a:ext cx="1942169" cy="3895313"/>
            <a:chOff x="3353216" y="1329977"/>
            <a:chExt cx="4270375" cy="8564880"/>
          </a:xfrm>
        </p:grpSpPr>
        <p:sp>
          <p:nvSpPr>
            <p:cNvPr id="5" name="object 5"/>
            <p:cNvSpPr/>
            <p:nvPr/>
          </p:nvSpPr>
          <p:spPr>
            <a:xfrm>
              <a:off x="3361069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2552" y="1627256"/>
              <a:ext cx="75254" cy="75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0402" y="1581848"/>
              <a:ext cx="3697646" cy="805233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76744" y="604875"/>
            <a:ext cx="1942169" cy="3895313"/>
            <a:chOff x="12481123" y="1329977"/>
            <a:chExt cx="4270375" cy="8564880"/>
          </a:xfrm>
        </p:grpSpPr>
        <p:sp>
          <p:nvSpPr>
            <p:cNvPr id="9" name="object 9"/>
            <p:cNvSpPr/>
            <p:nvPr/>
          </p:nvSpPr>
          <p:spPr>
            <a:xfrm>
              <a:off x="12488976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30459" y="1627256"/>
              <a:ext cx="75254" cy="756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68316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68312" y="1706577"/>
              <a:ext cx="3697646" cy="79275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01055" y="604875"/>
            <a:ext cx="1942169" cy="3895313"/>
            <a:chOff x="7917169" y="1329977"/>
            <a:chExt cx="4270375" cy="8564880"/>
          </a:xfrm>
        </p:grpSpPr>
        <p:sp>
          <p:nvSpPr>
            <p:cNvPr id="14" name="object 14"/>
            <p:cNvSpPr/>
            <p:nvPr/>
          </p:nvSpPr>
          <p:spPr>
            <a:xfrm>
              <a:off x="7925022" y="1337830"/>
              <a:ext cx="4254500" cy="8549640"/>
            </a:xfrm>
            <a:custGeom>
              <a:avLst/>
              <a:gdLst/>
              <a:ahLst/>
              <a:cxnLst/>
              <a:rect l="l" t="t" r="r" b="b"/>
              <a:pathLst>
                <a:path w="4254500" h="8549640">
                  <a:moveTo>
                    <a:pt x="4254048" y="2920392"/>
                  </a:moveTo>
                  <a:lnTo>
                    <a:pt x="4254048" y="2007237"/>
                  </a:lnTo>
                  <a:lnTo>
                    <a:pt x="4254048" y="2004001"/>
                  </a:lnTo>
                  <a:lnTo>
                    <a:pt x="4254046" y="1997746"/>
                  </a:lnTo>
                  <a:lnTo>
                    <a:pt x="4253935" y="1990393"/>
                  </a:lnTo>
                  <a:lnTo>
                    <a:pt x="4253609" y="1983438"/>
                  </a:lnTo>
                  <a:lnTo>
                    <a:pt x="4252959" y="1978379"/>
                  </a:lnTo>
                  <a:lnTo>
                    <a:pt x="4230981" y="1964662"/>
                  </a:lnTo>
                  <a:lnTo>
                    <a:pt x="4228687" y="1963217"/>
                  </a:lnTo>
                  <a:lnTo>
                    <a:pt x="4227284" y="1960704"/>
                  </a:lnTo>
                  <a:lnTo>
                    <a:pt x="4227284" y="1957992"/>
                  </a:lnTo>
                  <a:lnTo>
                    <a:pt x="4227284" y="627813"/>
                  </a:lnTo>
                  <a:lnTo>
                    <a:pt x="4225402" y="578821"/>
                  </a:lnTo>
                  <a:lnTo>
                    <a:pt x="4219849" y="530849"/>
                  </a:lnTo>
                  <a:lnTo>
                    <a:pt x="4210765" y="484035"/>
                  </a:lnTo>
                  <a:lnTo>
                    <a:pt x="4198290" y="438522"/>
                  </a:lnTo>
                  <a:lnTo>
                    <a:pt x="4182563" y="394450"/>
                  </a:lnTo>
                  <a:lnTo>
                    <a:pt x="4163725" y="351959"/>
                  </a:lnTo>
                  <a:lnTo>
                    <a:pt x="4141915" y="311190"/>
                  </a:lnTo>
                  <a:lnTo>
                    <a:pt x="4117273" y="272283"/>
                  </a:lnTo>
                  <a:lnTo>
                    <a:pt x="4089940" y="235380"/>
                  </a:lnTo>
                  <a:lnTo>
                    <a:pt x="4060054" y="200621"/>
                  </a:lnTo>
                  <a:lnTo>
                    <a:pt x="4027757" y="168147"/>
                  </a:lnTo>
                  <a:lnTo>
                    <a:pt x="3993187" y="138097"/>
                  </a:lnTo>
                  <a:lnTo>
                    <a:pt x="3956485" y="110614"/>
                  </a:lnTo>
                  <a:lnTo>
                    <a:pt x="3917790" y="85837"/>
                  </a:lnTo>
                  <a:lnTo>
                    <a:pt x="3877242" y="63908"/>
                  </a:lnTo>
                  <a:lnTo>
                    <a:pt x="3834982" y="44966"/>
                  </a:lnTo>
                  <a:lnTo>
                    <a:pt x="3791149" y="29153"/>
                  </a:lnTo>
                  <a:lnTo>
                    <a:pt x="3745883" y="16610"/>
                  </a:lnTo>
                  <a:lnTo>
                    <a:pt x="3699323" y="7476"/>
                  </a:lnTo>
                  <a:lnTo>
                    <a:pt x="3651611" y="1892"/>
                  </a:lnTo>
                  <a:lnTo>
                    <a:pt x="3602885" y="0"/>
                  </a:lnTo>
                  <a:lnTo>
                    <a:pt x="653477" y="0"/>
                  </a:lnTo>
                  <a:lnTo>
                    <a:pt x="604754" y="1892"/>
                  </a:lnTo>
                  <a:lnTo>
                    <a:pt x="557044" y="7476"/>
                  </a:lnTo>
                  <a:lnTo>
                    <a:pt x="510487" y="16610"/>
                  </a:lnTo>
                  <a:lnTo>
                    <a:pt x="465222" y="29153"/>
                  </a:lnTo>
                  <a:lnTo>
                    <a:pt x="421391" y="44966"/>
                  </a:lnTo>
                  <a:lnTo>
                    <a:pt x="379132" y="63908"/>
                  </a:lnTo>
                  <a:lnTo>
                    <a:pt x="338586" y="85837"/>
                  </a:lnTo>
                  <a:lnTo>
                    <a:pt x="299893" y="110614"/>
                  </a:lnTo>
                  <a:lnTo>
                    <a:pt x="263192" y="138097"/>
                  </a:lnTo>
                  <a:lnTo>
                    <a:pt x="228623" y="168147"/>
                  </a:lnTo>
                  <a:lnTo>
                    <a:pt x="196326" y="200621"/>
                  </a:lnTo>
                  <a:lnTo>
                    <a:pt x="166441" y="235380"/>
                  </a:lnTo>
                  <a:lnTo>
                    <a:pt x="139108" y="272283"/>
                  </a:lnTo>
                  <a:lnTo>
                    <a:pt x="114467" y="311190"/>
                  </a:lnTo>
                  <a:lnTo>
                    <a:pt x="92657" y="351959"/>
                  </a:lnTo>
                  <a:lnTo>
                    <a:pt x="73819" y="394450"/>
                  </a:lnTo>
                  <a:lnTo>
                    <a:pt x="58093" y="438522"/>
                  </a:lnTo>
                  <a:lnTo>
                    <a:pt x="45617" y="484035"/>
                  </a:lnTo>
                  <a:lnTo>
                    <a:pt x="36533" y="530849"/>
                  </a:lnTo>
                  <a:lnTo>
                    <a:pt x="30980" y="578821"/>
                  </a:lnTo>
                  <a:lnTo>
                    <a:pt x="29098" y="627813"/>
                  </a:lnTo>
                  <a:lnTo>
                    <a:pt x="29098" y="1146237"/>
                  </a:lnTo>
                  <a:lnTo>
                    <a:pt x="29098" y="1150572"/>
                  </a:lnTo>
                  <a:lnTo>
                    <a:pt x="25580" y="1154090"/>
                  </a:lnTo>
                  <a:lnTo>
                    <a:pt x="21245" y="1154090"/>
                  </a:lnTo>
                  <a:lnTo>
                    <a:pt x="2994" y="1154090"/>
                  </a:lnTo>
                  <a:lnTo>
                    <a:pt x="1999" y="1155095"/>
                  </a:lnTo>
                  <a:lnTo>
                    <a:pt x="994" y="1156100"/>
                  </a:lnTo>
                  <a:lnTo>
                    <a:pt x="0" y="1157106"/>
                  </a:lnTo>
                  <a:lnTo>
                    <a:pt x="0" y="1457411"/>
                  </a:lnTo>
                  <a:lnTo>
                    <a:pt x="1183" y="1458604"/>
                  </a:lnTo>
                  <a:lnTo>
                    <a:pt x="2376" y="1459798"/>
                  </a:lnTo>
                  <a:lnTo>
                    <a:pt x="3560" y="1460992"/>
                  </a:lnTo>
                  <a:lnTo>
                    <a:pt x="21245" y="1460992"/>
                  </a:lnTo>
                  <a:lnTo>
                    <a:pt x="25580" y="1460992"/>
                  </a:lnTo>
                  <a:lnTo>
                    <a:pt x="29098" y="1464499"/>
                  </a:lnTo>
                  <a:lnTo>
                    <a:pt x="29098" y="1468845"/>
                  </a:lnTo>
                  <a:lnTo>
                    <a:pt x="29098" y="1748742"/>
                  </a:lnTo>
                  <a:lnTo>
                    <a:pt x="29098" y="1751454"/>
                  </a:lnTo>
                  <a:lnTo>
                    <a:pt x="27695" y="1753978"/>
                  </a:lnTo>
                  <a:lnTo>
                    <a:pt x="25402" y="1755412"/>
                  </a:lnTo>
                  <a:lnTo>
                    <a:pt x="19818" y="1758899"/>
                  </a:lnTo>
                  <a:lnTo>
                    <a:pt x="14235" y="1762386"/>
                  </a:lnTo>
                  <a:lnTo>
                    <a:pt x="8651" y="1765872"/>
                  </a:lnTo>
                  <a:lnTo>
                    <a:pt x="1978" y="1794992"/>
                  </a:lnTo>
                  <a:lnTo>
                    <a:pt x="1978" y="1798207"/>
                  </a:lnTo>
                  <a:lnTo>
                    <a:pt x="1978" y="2348891"/>
                  </a:lnTo>
                  <a:lnTo>
                    <a:pt x="1978" y="2352169"/>
                  </a:lnTo>
                  <a:lnTo>
                    <a:pt x="1989" y="2361561"/>
                  </a:lnTo>
                  <a:lnTo>
                    <a:pt x="3099" y="2365006"/>
                  </a:lnTo>
                  <a:lnTo>
                    <a:pt x="10114" y="2367791"/>
                  </a:lnTo>
                  <a:lnTo>
                    <a:pt x="17130" y="2370577"/>
                  </a:lnTo>
                  <a:lnTo>
                    <a:pt x="24135" y="2373362"/>
                  </a:lnTo>
                  <a:lnTo>
                    <a:pt x="27130" y="2374545"/>
                  </a:lnTo>
                  <a:lnTo>
                    <a:pt x="29098" y="2377435"/>
                  </a:lnTo>
                  <a:lnTo>
                    <a:pt x="29098" y="2380660"/>
                  </a:lnTo>
                  <a:lnTo>
                    <a:pt x="29098" y="2530990"/>
                  </a:lnTo>
                  <a:lnTo>
                    <a:pt x="29098" y="2533702"/>
                  </a:lnTo>
                  <a:lnTo>
                    <a:pt x="27705" y="2536215"/>
                  </a:lnTo>
                  <a:lnTo>
                    <a:pt x="25402" y="2537650"/>
                  </a:lnTo>
                  <a:lnTo>
                    <a:pt x="19818" y="2541138"/>
                  </a:lnTo>
                  <a:lnTo>
                    <a:pt x="14235" y="2544629"/>
                  </a:lnTo>
                  <a:lnTo>
                    <a:pt x="8651" y="2548119"/>
                  </a:lnTo>
                  <a:lnTo>
                    <a:pt x="1978" y="2577240"/>
                  </a:lnTo>
                  <a:lnTo>
                    <a:pt x="1978" y="2580455"/>
                  </a:lnTo>
                  <a:lnTo>
                    <a:pt x="1978" y="3131150"/>
                  </a:lnTo>
                  <a:lnTo>
                    <a:pt x="1978" y="3134428"/>
                  </a:lnTo>
                  <a:lnTo>
                    <a:pt x="1989" y="3143820"/>
                  </a:lnTo>
                  <a:lnTo>
                    <a:pt x="3099" y="3147265"/>
                  </a:lnTo>
                  <a:lnTo>
                    <a:pt x="10114" y="3150050"/>
                  </a:lnTo>
                  <a:lnTo>
                    <a:pt x="17130" y="3152835"/>
                  </a:lnTo>
                  <a:lnTo>
                    <a:pt x="24135" y="3155610"/>
                  </a:lnTo>
                  <a:lnTo>
                    <a:pt x="27130" y="3156804"/>
                  </a:lnTo>
                  <a:lnTo>
                    <a:pt x="29098" y="3159694"/>
                  </a:lnTo>
                  <a:lnTo>
                    <a:pt x="29098" y="3162919"/>
                  </a:lnTo>
                  <a:lnTo>
                    <a:pt x="29098" y="7921308"/>
                  </a:lnTo>
                  <a:lnTo>
                    <a:pt x="30980" y="7970300"/>
                  </a:lnTo>
                  <a:lnTo>
                    <a:pt x="36533" y="8018272"/>
                  </a:lnTo>
                  <a:lnTo>
                    <a:pt x="45617" y="8065086"/>
                  </a:lnTo>
                  <a:lnTo>
                    <a:pt x="58093" y="8110599"/>
                  </a:lnTo>
                  <a:lnTo>
                    <a:pt x="73819" y="8154671"/>
                  </a:lnTo>
                  <a:lnTo>
                    <a:pt x="92657" y="8197162"/>
                  </a:lnTo>
                  <a:lnTo>
                    <a:pt x="114467" y="8237931"/>
                  </a:lnTo>
                  <a:lnTo>
                    <a:pt x="139108" y="8276838"/>
                  </a:lnTo>
                  <a:lnTo>
                    <a:pt x="166441" y="8313741"/>
                  </a:lnTo>
                  <a:lnTo>
                    <a:pt x="196326" y="8348500"/>
                  </a:lnTo>
                  <a:lnTo>
                    <a:pt x="228623" y="8380974"/>
                  </a:lnTo>
                  <a:lnTo>
                    <a:pt x="263192" y="8411023"/>
                  </a:lnTo>
                  <a:lnTo>
                    <a:pt x="299893" y="8438507"/>
                  </a:lnTo>
                  <a:lnTo>
                    <a:pt x="338586" y="8463283"/>
                  </a:lnTo>
                  <a:lnTo>
                    <a:pt x="379132" y="8485213"/>
                  </a:lnTo>
                  <a:lnTo>
                    <a:pt x="421391" y="8504154"/>
                  </a:lnTo>
                  <a:lnTo>
                    <a:pt x="465222" y="8519967"/>
                  </a:lnTo>
                  <a:lnTo>
                    <a:pt x="510487" y="8532511"/>
                  </a:lnTo>
                  <a:lnTo>
                    <a:pt x="557044" y="8541645"/>
                  </a:lnTo>
                  <a:lnTo>
                    <a:pt x="604754" y="8547229"/>
                  </a:lnTo>
                  <a:lnTo>
                    <a:pt x="653477" y="8549121"/>
                  </a:lnTo>
                  <a:lnTo>
                    <a:pt x="3602885" y="8549121"/>
                  </a:lnTo>
                  <a:lnTo>
                    <a:pt x="3651611" y="8547229"/>
                  </a:lnTo>
                  <a:lnTo>
                    <a:pt x="3699323" y="8541645"/>
                  </a:lnTo>
                  <a:lnTo>
                    <a:pt x="3745883" y="8532511"/>
                  </a:lnTo>
                  <a:lnTo>
                    <a:pt x="3791149" y="8519967"/>
                  </a:lnTo>
                  <a:lnTo>
                    <a:pt x="3834982" y="8504154"/>
                  </a:lnTo>
                  <a:lnTo>
                    <a:pt x="3877242" y="8485213"/>
                  </a:lnTo>
                  <a:lnTo>
                    <a:pt x="3917790" y="8463283"/>
                  </a:lnTo>
                  <a:lnTo>
                    <a:pt x="3956485" y="8438507"/>
                  </a:lnTo>
                  <a:lnTo>
                    <a:pt x="3993187" y="8411023"/>
                  </a:lnTo>
                  <a:lnTo>
                    <a:pt x="4027757" y="8380974"/>
                  </a:lnTo>
                  <a:lnTo>
                    <a:pt x="4060054" y="8348500"/>
                  </a:lnTo>
                  <a:lnTo>
                    <a:pt x="4089940" y="8313741"/>
                  </a:lnTo>
                  <a:lnTo>
                    <a:pt x="4117273" y="8276838"/>
                  </a:lnTo>
                  <a:lnTo>
                    <a:pt x="4141915" y="8237931"/>
                  </a:lnTo>
                  <a:lnTo>
                    <a:pt x="4163725" y="8197162"/>
                  </a:lnTo>
                  <a:lnTo>
                    <a:pt x="4182563" y="8154671"/>
                  </a:lnTo>
                  <a:lnTo>
                    <a:pt x="4198290" y="8110599"/>
                  </a:lnTo>
                  <a:lnTo>
                    <a:pt x="4210765" y="8065086"/>
                  </a:lnTo>
                  <a:lnTo>
                    <a:pt x="4219849" y="8018272"/>
                  </a:lnTo>
                  <a:lnTo>
                    <a:pt x="4225402" y="7970300"/>
                  </a:lnTo>
                  <a:lnTo>
                    <a:pt x="4227284" y="7921308"/>
                  </a:lnTo>
                  <a:lnTo>
                    <a:pt x="4227284" y="2952025"/>
                  </a:lnTo>
                  <a:lnTo>
                    <a:pt x="4227284" y="2948810"/>
                  </a:lnTo>
                  <a:lnTo>
                    <a:pt x="4229253" y="2945910"/>
                  </a:lnTo>
                  <a:lnTo>
                    <a:pt x="4232237" y="2944727"/>
                  </a:lnTo>
                  <a:lnTo>
                    <a:pt x="4239137" y="2941994"/>
                  </a:lnTo>
                  <a:lnTo>
                    <a:pt x="4246038" y="2939250"/>
                  </a:lnTo>
                  <a:lnTo>
                    <a:pt x="4252928" y="2936517"/>
                  </a:lnTo>
                  <a:lnTo>
                    <a:pt x="4254048" y="2933062"/>
                  </a:lnTo>
                  <a:lnTo>
                    <a:pt x="4254048" y="2923670"/>
                  </a:lnTo>
                  <a:lnTo>
                    <a:pt x="4254048" y="2920392"/>
                  </a:lnTo>
                  <a:close/>
                </a:path>
                <a:path w="4254500" h="8549640">
                  <a:moveTo>
                    <a:pt x="2385079" y="329351"/>
                  </a:moveTo>
                  <a:lnTo>
                    <a:pt x="2383504" y="337191"/>
                  </a:lnTo>
                  <a:lnTo>
                    <a:pt x="2379212" y="343599"/>
                  </a:lnTo>
                  <a:lnTo>
                    <a:pt x="2372851" y="347921"/>
                  </a:lnTo>
                  <a:lnTo>
                    <a:pt x="2365069" y="349507"/>
                  </a:lnTo>
                  <a:lnTo>
                    <a:pt x="1896539" y="349507"/>
                  </a:lnTo>
                  <a:lnTo>
                    <a:pt x="1888756" y="347921"/>
                  </a:lnTo>
                  <a:lnTo>
                    <a:pt x="1882395" y="343599"/>
                  </a:lnTo>
                  <a:lnTo>
                    <a:pt x="1878103" y="337191"/>
                  </a:lnTo>
                  <a:lnTo>
                    <a:pt x="1876529" y="329351"/>
                  </a:lnTo>
                  <a:lnTo>
                    <a:pt x="1878103" y="321508"/>
                  </a:lnTo>
                  <a:lnTo>
                    <a:pt x="1882395" y="315097"/>
                  </a:lnTo>
                  <a:lnTo>
                    <a:pt x="1888756" y="310771"/>
                  </a:lnTo>
                  <a:lnTo>
                    <a:pt x="1896539" y="309184"/>
                  </a:lnTo>
                  <a:lnTo>
                    <a:pt x="2365069" y="309184"/>
                  </a:lnTo>
                  <a:lnTo>
                    <a:pt x="2372851" y="310771"/>
                  </a:lnTo>
                  <a:lnTo>
                    <a:pt x="2379212" y="315097"/>
                  </a:lnTo>
                  <a:lnTo>
                    <a:pt x="2383504" y="321508"/>
                  </a:lnTo>
                  <a:lnTo>
                    <a:pt x="2385079" y="329351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66505" y="1627256"/>
              <a:ext cx="75254" cy="756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04362" y="1581850"/>
              <a:ext cx="3698240" cy="8052434"/>
            </a:xfrm>
            <a:custGeom>
              <a:avLst/>
              <a:gdLst/>
              <a:ahLst/>
              <a:cxnLst/>
              <a:rect l="l" t="t" r="r" b="b"/>
              <a:pathLst>
                <a:path w="3698240" h="8052434">
                  <a:moveTo>
                    <a:pt x="769526" y="0"/>
                  </a:moveTo>
                  <a:lnTo>
                    <a:pt x="369234" y="0"/>
                  </a:lnTo>
                  <a:lnTo>
                    <a:pt x="322917" y="2892"/>
                  </a:lnTo>
                  <a:lnTo>
                    <a:pt x="278316" y="11337"/>
                  </a:lnTo>
                  <a:lnTo>
                    <a:pt x="235779" y="24987"/>
                  </a:lnTo>
                  <a:lnTo>
                    <a:pt x="195652" y="43495"/>
                  </a:lnTo>
                  <a:lnTo>
                    <a:pt x="158279" y="66512"/>
                  </a:lnTo>
                  <a:lnTo>
                    <a:pt x="124007" y="93690"/>
                  </a:lnTo>
                  <a:lnTo>
                    <a:pt x="93183" y="124681"/>
                  </a:lnTo>
                  <a:lnTo>
                    <a:pt x="66152" y="159139"/>
                  </a:lnTo>
                  <a:lnTo>
                    <a:pt x="43260" y="196714"/>
                  </a:lnTo>
                  <a:lnTo>
                    <a:pt x="24852" y="237059"/>
                  </a:lnTo>
                  <a:lnTo>
                    <a:pt x="11276" y="279826"/>
                  </a:lnTo>
                  <a:lnTo>
                    <a:pt x="2876" y="324667"/>
                  </a:lnTo>
                  <a:lnTo>
                    <a:pt x="0" y="371234"/>
                  </a:lnTo>
                  <a:lnTo>
                    <a:pt x="0" y="7681106"/>
                  </a:lnTo>
                  <a:lnTo>
                    <a:pt x="2876" y="7727673"/>
                  </a:lnTo>
                  <a:lnTo>
                    <a:pt x="11276" y="7772514"/>
                  </a:lnTo>
                  <a:lnTo>
                    <a:pt x="24852" y="7815280"/>
                  </a:lnTo>
                  <a:lnTo>
                    <a:pt x="43260" y="7855624"/>
                  </a:lnTo>
                  <a:lnTo>
                    <a:pt x="66152" y="7893198"/>
                  </a:lnTo>
                  <a:lnTo>
                    <a:pt x="93183" y="7927654"/>
                  </a:lnTo>
                  <a:lnTo>
                    <a:pt x="124007" y="7958645"/>
                  </a:lnTo>
                  <a:lnTo>
                    <a:pt x="158279" y="7985822"/>
                  </a:lnTo>
                  <a:lnTo>
                    <a:pt x="195652" y="8008837"/>
                  </a:lnTo>
                  <a:lnTo>
                    <a:pt x="235779" y="8027344"/>
                  </a:lnTo>
                  <a:lnTo>
                    <a:pt x="278316" y="8040993"/>
                  </a:lnTo>
                  <a:lnTo>
                    <a:pt x="322917" y="8049438"/>
                  </a:lnTo>
                  <a:lnTo>
                    <a:pt x="369234" y="8052330"/>
                  </a:lnTo>
                  <a:lnTo>
                    <a:pt x="3328401" y="8052330"/>
                  </a:lnTo>
                  <a:lnTo>
                    <a:pt x="3374716" y="8049438"/>
                  </a:lnTo>
                  <a:lnTo>
                    <a:pt x="3419315" y="8040993"/>
                  </a:lnTo>
                  <a:lnTo>
                    <a:pt x="3461851" y="8027344"/>
                  </a:lnTo>
                  <a:lnTo>
                    <a:pt x="3501979" y="8008837"/>
                  </a:lnTo>
                  <a:lnTo>
                    <a:pt x="3539352" y="7985822"/>
                  </a:lnTo>
                  <a:lnTo>
                    <a:pt x="3573623" y="7958645"/>
                  </a:lnTo>
                  <a:lnTo>
                    <a:pt x="3581005" y="7951223"/>
                  </a:lnTo>
                  <a:lnTo>
                    <a:pt x="951416" y="7951223"/>
                  </a:lnTo>
                  <a:lnTo>
                    <a:pt x="942333" y="7949380"/>
                  </a:lnTo>
                  <a:lnTo>
                    <a:pt x="934917" y="7944352"/>
                  </a:lnTo>
                  <a:lnTo>
                    <a:pt x="929919" y="7936893"/>
                  </a:lnTo>
                  <a:lnTo>
                    <a:pt x="928086" y="7927758"/>
                  </a:lnTo>
                  <a:lnTo>
                    <a:pt x="929919" y="7918629"/>
                  </a:lnTo>
                  <a:lnTo>
                    <a:pt x="934917" y="7911174"/>
                  </a:lnTo>
                  <a:lnTo>
                    <a:pt x="942333" y="7906147"/>
                  </a:lnTo>
                  <a:lnTo>
                    <a:pt x="951416" y="7904303"/>
                  </a:lnTo>
                  <a:lnTo>
                    <a:pt x="3622768" y="7904303"/>
                  </a:lnTo>
                  <a:lnTo>
                    <a:pt x="3631480" y="7893198"/>
                  </a:lnTo>
                  <a:lnTo>
                    <a:pt x="3654374" y="7855624"/>
                  </a:lnTo>
                  <a:lnTo>
                    <a:pt x="3672782" y="7815280"/>
                  </a:lnTo>
                  <a:lnTo>
                    <a:pt x="3686359" y="7772514"/>
                  </a:lnTo>
                  <a:lnTo>
                    <a:pt x="3694759" y="7727673"/>
                  </a:lnTo>
                  <a:lnTo>
                    <a:pt x="3697636" y="7681106"/>
                  </a:lnTo>
                  <a:lnTo>
                    <a:pt x="3697636" y="371234"/>
                  </a:lnTo>
                  <a:lnTo>
                    <a:pt x="3694759" y="324667"/>
                  </a:lnTo>
                  <a:lnTo>
                    <a:pt x="3689126" y="294598"/>
                  </a:lnTo>
                  <a:lnTo>
                    <a:pt x="1033916" y="294598"/>
                  </a:lnTo>
                  <a:lnTo>
                    <a:pt x="970914" y="286580"/>
                  </a:lnTo>
                  <a:lnTo>
                    <a:pt x="920367" y="265158"/>
                  </a:lnTo>
                  <a:lnTo>
                    <a:pt x="881269" y="234274"/>
                  </a:lnTo>
                  <a:lnTo>
                    <a:pt x="852612" y="197875"/>
                  </a:lnTo>
                  <a:lnTo>
                    <a:pt x="833390" y="159906"/>
                  </a:lnTo>
                  <a:lnTo>
                    <a:pt x="819221" y="95033"/>
                  </a:lnTo>
                  <a:lnTo>
                    <a:pt x="819221" y="49956"/>
                  </a:lnTo>
                  <a:lnTo>
                    <a:pt x="815315" y="30511"/>
                  </a:lnTo>
                  <a:lnTo>
                    <a:pt x="804665" y="14631"/>
                  </a:lnTo>
                  <a:lnTo>
                    <a:pt x="788869" y="3925"/>
                  </a:lnTo>
                  <a:lnTo>
                    <a:pt x="769526" y="0"/>
                  </a:lnTo>
                  <a:close/>
                </a:path>
                <a:path w="3698240" h="8052434">
                  <a:moveTo>
                    <a:pt x="3622768" y="7904303"/>
                  </a:moveTo>
                  <a:lnTo>
                    <a:pt x="2768523" y="7904303"/>
                  </a:lnTo>
                  <a:lnTo>
                    <a:pt x="2777606" y="7906147"/>
                  </a:lnTo>
                  <a:lnTo>
                    <a:pt x="2785021" y="7911174"/>
                  </a:lnTo>
                  <a:lnTo>
                    <a:pt x="2790019" y="7918629"/>
                  </a:lnTo>
                  <a:lnTo>
                    <a:pt x="2791852" y="7927758"/>
                  </a:lnTo>
                  <a:lnTo>
                    <a:pt x="2790019" y="7936893"/>
                  </a:lnTo>
                  <a:lnTo>
                    <a:pt x="2785021" y="7944352"/>
                  </a:lnTo>
                  <a:lnTo>
                    <a:pt x="2777606" y="7949380"/>
                  </a:lnTo>
                  <a:lnTo>
                    <a:pt x="2768523" y="7951223"/>
                  </a:lnTo>
                  <a:lnTo>
                    <a:pt x="3581005" y="7951223"/>
                  </a:lnTo>
                  <a:lnTo>
                    <a:pt x="3604448" y="7927654"/>
                  </a:lnTo>
                  <a:lnTo>
                    <a:pt x="3622768" y="7904303"/>
                  </a:lnTo>
                  <a:close/>
                </a:path>
                <a:path w="3698240" h="8052434">
                  <a:moveTo>
                    <a:pt x="3328401" y="0"/>
                  </a:moveTo>
                  <a:lnTo>
                    <a:pt x="2933743" y="0"/>
                  </a:lnTo>
                  <a:lnTo>
                    <a:pt x="2914401" y="3925"/>
                  </a:lnTo>
                  <a:lnTo>
                    <a:pt x="2898609" y="14631"/>
                  </a:lnTo>
                  <a:lnTo>
                    <a:pt x="2887962" y="30511"/>
                  </a:lnTo>
                  <a:lnTo>
                    <a:pt x="2884058" y="49956"/>
                  </a:lnTo>
                  <a:lnTo>
                    <a:pt x="2884058" y="90834"/>
                  </a:lnTo>
                  <a:lnTo>
                    <a:pt x="2880160" y="124000"/>
                  </a:lnTo>
                  <a:lnTo>
                    <a:pt x="2868241" y="161618"/>
                  </a:lnTo>
                  <a:lnTo>
                    <a:pt x="2847970" y="200204"/>
                  </a:lnTo>
                  <a:lnTo>
                    <a:pt x="2819013" y="236278"/>
                  </a:lnTo>
                  <a:lnTo>
                    <a:pt x="2781036" y="266356"/>
                  </a:lnTo>
                  <a:lnTo>
                    <a:pt x="2733707" y="286957"/>
                  </a:lnTo>
                  <a:lnTo>
                    <a:pt x="2676693" y="294598"/>
                  </a:lnTo>
                  <a:lnTo>
                    <a:pt x="3689126" y="294598"/>
                  </a:lnTo>
                  <a:lnTo>
                    <a:pt x="3672782" y="237059"/>
                  </a:lnTo>
                  <a:lnTo>
                    <a:pt x="3654374" y="196714"/>
                  </a:lnTo>
                  <a:lnTo>
                    <a:pt x="3631480" y="159139"/>
                  </a:lnTo>
                  <a:lnTo>
                    <a:pt x="3604448" y="124681"/>
                  </a:lnTo>
                  <a:lnTo>
                    <a:pt x="3573623" y="93690"/>
                  </a:lnTo>
                  <a:lnTo>
                    <a:pt x="3539352" y="66512"/>
                  </a:lnTo>
                  <a:lnTo>
                    <a:pt x="3501979" y="43495"/>
                  </a:lnTo>
                  <a:lnTo>
                    <a:pt x="3461851" y="24987"/>
                  </a:lnTo>
                  <a:lnTo>
                    <a:pt x="3419315" y="11337"/>
                  </a:lnTo>
                  <a:lnTo>
                    <a:pt x="3374716" y="2892"/>
                  </a:lnTo>
                  <a:lnTo>
                    <a:pt x="3328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4357" y="1706577"/>
              <a:ext cx="3697646" cy="79275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28309" y="5185182"/>
              <a:ext cx="1083945" cy="1419225"/>
            </a:xfrm>
            <a:custGeom>
              <a:avLst/>
              <a:gdLst/>
              <a:ahLst/>
              <a:cxnLst/>
              <a:rect l="l" t="t" r="r" b="b"/>
              <a:pathLst>
                <a:path w="1083945" h="1419225">
                  <a:moveTo>
                    <a:pt x="1083736" y="0"/>
                  </a:moveTo>
                  <a:lnTo>
                    <a:pt x="0" y="0"/>
                  </a:lnTo>
                  <a:lnTo>
                    <a:pt x="0" y="1418804"/>
                  </a:lnTo>
                  <a:lnTo>
                    <a:pt x="1083736" y="1418804"/>
                  </a:lnTo>
                  <a:lnTo>
                    <a:pt x="1083736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89044" y="5245913"/>
              <a:ext cx="942975" cy="1277620"/>
            </a:xfrm>
            <a:custGeom>
              <a:avLst/>
              <a:gdLst/>
              <a:ahLst/>
              <a:cxnLst/>
              <a:rect l="l" t="t" r="r" b="b"/>
              <a:pathLst>
                <a:path w="942975" h="1277620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151797"/>
                  </a:lnTo>
                  <a:lnTo>
                    <a:pt x="9874" y="1200704"/>
                  </a:lnTo>
                  <a:lnTo>
                    <a:pt x="36803" y="1240644"/>
                  </a:lnTo>
                  <a:lnTo>
                    <a:pt x="76743" y="1267573"/>
                  </a:lnTo>
                  <a:lnTo>
                    <a:pt x="125650" y="1277448"/>
                  </a:lnTo>
                  <a:lnTo>
                    <a:pt x="816729" y="1277448"/>
                  </a:lnTo>
                  <a:lnTo>
                    <a:pt x="865636" y="1267573"/>
                  </a:lnTo>
                  <a:lnTo>
                    <a:pt x="905575" y="1240644"/>
                  </a:lnTo>
                  <a:lnTo>
                    <a:pt x="932504" y="1200704"/>
                  </a:lnTo>
                  <a:lnTo>
                    <a:pt x="942379" y="1151797"/>
                  </a:lnTo>
                  <a:lnTo>
                    <a:pt x="942379" y="125650"/>
                  </a:lnTo>
                  <a:lnTo>
                    <a:pt x="932504" y="76743"/>
                  </a:lnTo>
                  <a:lnTo>
                    <a:pt x="905575" y="36803"/>
                  </a:lnTo>
                  <a:lnTo>
                    <a:pt x="865636" y="9874"/>
                  </a:lnTo>
                  <a:lnTo>
                    <a:pt x="81672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" y="4724068"/>
            <a:ext cx="9143358" cy="419335"/>
          </a:xfrm>
          <a:custGeom>
            <a:avLst/>
            <a:gdLst/>
            <a:ahLst/>
            <a:cxnLst/>
            <a:rect l="l" t="t" r="r" b="b"/>
            <a:pathLst>
              <a:path w="20104100" h="922020">
                <a:moveTo>
                  <a:pt x="20104099" y="0"/>
                </a:moveTo>
                <a:lnTo>
                  <a:pt x="0" y="0"/>
                </a:lnTo>
                <a:lnTo>
                  <a:pt x="0" y="921437"/>
                </a:lnTo>
                <a:lnTo>
                  <a:pt x="20104099" y="9214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8711" y="4799293"/>
            <a:ext cx="6863006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b="1" spc="57" dirty="0">
                <a:solidFill>
                  <a:srgbClr val="EDEDED"/>
                </a:solidFill>
                <a:latin typeface="Montserrat"/>
                <a:cs typeface="Montserrat"/>
              </a:rPr>
              <a:t>ATENCIÓN</a:t>
            </a:r>
            <a:r>
              <a:rPr sz="1342" b="1" spc="164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64" dirty="0">
                <a:solidFill>
                  <a:srgbClr val="EDEDED"/>
                </a:solidFill>
                <a:latin typeface="Montserrat"/>
                <a:cs typeface="Montserrat"/>
              </a:rPr>
              <a:t>MÉDICA</a:t>
            </a:r>
            <a:r>
              <a:rPr sz="1342" b="1" spc="166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39" dirty="0">
                <a:solidFill>
                  <a:srgbClr val="EDEDED"/>
                </a:solidFill>
                <a:latin typeface="Montserrat"/>
                <a:cs typeface="Montserrat"/>
              </a:rPr>
              <a:t>EN</a:t>
            </a:r>
            <a:r>
              <a:rPr sz="1342" b="1" spc="168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64" dirty="0">
                <a:solidFill>
                  <a:srgbClr val="EDEDED"/>
                </a:solidFill>
                <a:latin typeface="Montserrat"/>
                <a:cs typeface="Montserrat"/>
              </a:rPr>
              <a:t>LÍNEA</a:t>
            </a:r>
            <a:r>
              <a:rPr sz="1342" b="1" spc="168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dirty="0">
                <a:solidFill>
                  <a:srgbClr val="EDEDED"/>
                </a:solidFill>
                <a:latin typeface="Montserrat"/>
                <a:cs typeface="Montserrat"/>
              </a:rPr>
              <a:t>-</a:t>
            </a:r>
            <a:r>
              <a:rPr sz="1342" b="1" spc="166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48" dirty="0">
                <a:solidFill>
                  <a:srgbClr val="EDEDED"/>
                </a:solidFill>
                <a:latin typeface="Montserrat"/>
                <a:cs typeface="Montserrat"/>
              </a:rPr>
              <a:t>RECETA</a:t>
            </a:r>
            <a:r>
              <a:rPr sz="1342" b="1" spc="168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70" dirty="0">
                <a:solidFill>
                  <a:srgbClr val="EDEDED"/>
                </a:solidFill>
                <a:latin typeface="Montserrat"/>
                <a:cs typeface="Montserrat"/>
              </a:rPr>
              <a:t>ELECTRÓNICA</a:t>
            </a:r>
            <a:r>
              <a:rPr sz="1342" b="1" spc="166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dirty="0">
                <a:solidFill>
                  <a:srgbClr val="EDEDED"/>
                </a:solidFill>
                <a:latin typeface="Montserrat"/>
                <a:cs typeface="Montserrat"/>
              </a:rPr>
              <a:t>-</a:t>
            </a:r>
            <a:r>
              <a:rPr sz="1342" b="1" spc="168" dirty="0">
                <a:solidFill>
                  <a:srgbClr val="EDEDED"/>
                </a:solidFill>
                <a:latin typeface="Montserrat"/>
                <a:cs typeface="Montserrat"/>
              </a:rPr>
              <a:t> </a:t>
            </a:r>
            <a:r>
              <a:rPr sz="1342" b="1" spc="73" dirty="0">
                <a:solidFill>
                  <a:srgbClr val="EDEDED"/>
                </a:solidFill>
                <a:latin typeface="Montserrat"/>
                <a:cs typeface="Montserrat"/>
              </a:rPr>
              <a:t>MARKETPLACE</a:t>
            </a:r>
            <a:endParaRPr sz="1342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5188" y="557173"/>
            <a:ext cx="3097941" cy="266850"/>
          </a:xfrm>
          <a:custGeom>
            <a:avLst/>
            <a:gdLst/>
            <a:ahLst/>
            <a:cxnLst/>
            <a:rect l="l" t="t" r="r" b="b"/>
            <a:pathLst>
              <a:path w="6811644" h="586739">
                <a:moveTo>
                  <a:pt x="6738014" y="0"/>
                </a:moveTo>
                <a:lnTo>
                  <a:pt x="73296" y="0"/>
                </a:lnTo>
                <a:lnTo>
                  <a:pt x="44765" y="5758"/>
                </a:lnTo>
                <a:lnTo>
                  <a:pt x="21467" y="21464"/>
                </a:lnTo>
                <a:lnTo>
                  <a:pt x="5759" y="44761"/>
                </a:lnTo>
                <a:lnTo>
                  <a:pt x="0" y="73296"/>
                </a:lnTo>
                <a:lnTo>
                  <a:pt x="0" y="513073"/>
                </a:lnTo>
                <a:lnTo>
                  <a:pt x="5759" y="541608"/>
                </a:lnTo>
                <a:lnTo>
                  <a:pt x="21467" y="564905"/>
                </a:lnTo>
                <a:lnTo>
                  <a:pt x="44765" y="580611"/>
                </a:lnTo>
                <a:lnTo>
                  <a:pt x="73296" y="586369"/>
                </a:lnTo>
                <a:lnTo>
                  <a:pt x="6738014" y="586369"/>
                </a:lnTo>
                <a:lnTo>
                  <a:pt x="6766544" y="580611"/>
                </a:lnTo>
                <a:lnTo>
                  <a:pt x="6789842" y="564905"/>
                </a:lnTo>
                <a:lnTo>
                  <a:pt x="6805550" y="541608"/>
                </a:lnTo>
                <a:lnTo>
                  <a:pt x="6811310" y="513073"/>
                </a:lnTo>
                <a:lnTo>
                  <a:pt x="6811310" y="73296"/>
                </a:lnTo>
                <a:lnTo>
                  <a:pt x="6805550" y="44761"/>
                </a:lnTo>
                <a:lnTo>
                  <a:pt x="6789842" y="21464"/>
                </a:lnTo>
                <a:lnTo>
                  <a:pt x="6766544" y="5758"/>
                </a:lnTo>
                <a:lnTo>
                  <a:pt x="6738014" y="0"/>
                </a:lnTo>
                <a:close/>
              </a:path>
            </a:pathLst>
          </a:custGeom>
          <a:solidFill>
            <a:srgbClr val="3944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23600" y="619884"/>
            <a:ext cx="2761202" cy="109312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Compra</a:t>
            </a:r>
            <a:r>
              <a:rPr sz="659" spc="32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659" spc="3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medicamento</a:t>
            </a:r>
            <a:r>
              <a:rPr sz="659" spc="32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y</a:t>
            </a:r>
            <a:r>
              <a:rPr sz="659" spc="3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acceso</a:t>
            </a:r>
            <a:r>
              <a:rPr sz="659" spc="3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659" spc="32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descuentos</a:t>
            </a:r>
            <a:r>
              <a:rPr sz="659" spc="3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dirty="0">
                <a:solidFill>
                  <a:srgbClr val="FFFFFF"/>
                </a:solidFill>
                <a:latin typeface="Montserrat"/>
                <a:cs typeface="Montserrat"/>
              </a:rPr>
              <a:t>en</a:t>
            </a:r>
            <a:r>
              <a:rPr sz="659" spc="3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659" spc="-5" dirty="0">
                <a:solidFill>
                  <a:srgbClr val="FFFFFF"/>
                </a:solidFill>
                <a:latin typeface="Montserrat"/>
                <a:cs typeface="Montserrat"/>
              </a:rPr>
              <a:t>laboratorios</a:t>
            </a:r>
            <a:endParaRPr sz="659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26582" y="976323"/>
            <a:ext cx="1676764" cy="3363346"/>
            <a:chOff x="4235396" y="2146705"/>
            <a:chExt cx="3686810" cy="7395209"/>
          </a:xfrm>
        </p:grpSpPr>
        <p:sp>
          <p:nvSpPr>
            <p:cNvPr id="7" name="object 7"/>
            <p:cNvSpPr/>
            <p:nvPr/>
          </p:nvSpPr>
          <p:spPr>
            <a:xfrm>
              <a:off x="4243250" y="2154558"/>
              <a:ext cx="3670935" cy="7379334"/>
            </a:xfrm>
            <a:custGeom>
              <a:avLst/>
              <a:gdLst/>
              <a:ahLst/>
              <a:cxnLst/>
              <a:rect l="l" t="t" r="r" b="b"/>
              <a:pathLst>
                <a:path w="3670934" h="7379334">
                  <a:moveTo>
                    <a:pt x="3670778" y="2520373"/>
                  </a:moveTo>
                  <a:lnTo>
                    <a:pt x="3670778" y="1731957"/>
                  </a:lnTo>
                  <a:lnTo>
                    <a:pt x="3670778" y="1729172"/>
                  </a:lnTo>
                  <a:lnTo>
                    <a:pt x="3670788" y="1723434"/>
                  </a:lnTo>
                  <a:lnTo>
                    <a:pt x="3670820" y="1712073"/>
                  </a:lnTo>
                  <a:lnTo>
                    <a:pt x="3669951" y="1707707"/>
                  </a:lnTo>
                  <a:lnTo>
                    <a:pt x="3651365" y="1696105"/>
                  </a:lnTo>
                  <a:lnTo>
                    <a:pt x="3649072" y="1694670"/>
                  </a:lnTo>
                  <a:lnTo>
                    <a:pt x="3647669" y="1692157"/>
                  </a:lnTo>
                  <a:lnTo>
                    <a:pt x="3647669" y="1689445"/>
                  </a:lnTo>
                  <a:lnTo>
                    <a:pt x="3647669" y="540967"/>
                  </a:lnTo>
                  <a:lnTo>
                    <a:pt x="3645466" y="491800"/>
                  </a:lnTo>
                  <a:lnTo>
                    <a:pt x="3638985" y="443855"/>
                  </a:lnTo>
                  <a:lnTo>
                    <a:pt x="3628417" y="397325"/>
                  </a:lnTo>
                  <a:lnTo>
                    <a:pt x="3613954" y="352401"/>
                  </a:lnTo>
                  <a:lnTo>
                    <a:pt x="3595787" y="309278"/>
                  </a:lnTo>
                  <a:lnTo>
                    <a:pt x="3574107" y="268146"/>
                  </a:lnTo>
                  <a:lnTo>
                    <a:pt x="3549107" y="229198"/>
                  </a:lnTo>
                  <a:lnTo>
                    <a:pt x="3520976" y="192628"/>
                  </a:lnTo>
                  <a:lnTo>
                    <a:pt x="3489908" y="158627"/>
                  </a:lnTo>
                  <a:lnTo>
                    <a:pt x="3456092" y="127388"/>
                  </a:lnTo>
                  <a:lnTo>
                    <a:pt x="3419721" y="99103"/>
                  </a:lnTo>
                  <a:lnTo>
                    <a:pt x="3380985" y="73965"/>
                  </a:lnTo>
                  <a:lnTo>
                    <a:pt x="3340077" y="52166"/>
                  </a:lnTo>
                  <a:lnTo>
                    <a:pt x="3297187" y="33900"/>
                  </a:lnTo>
                  <a:lnTo>
                    <a:pt x="3252508" y="19357"/>
                  </a:lnTo>
                  <a:lnTo>
                    <a:pt x="3206230" y="8731"/>
                  </a:lnTo>
                  <a:lnTo>
                    <a:pt x="3158544" y="2214"/>
                  </a:lnTo>
                  <a:lnTo>
                    <a:pt x="3109643" y="0"/>
                  </a:lnTo>
                  <a:lnTo>
                    <a:pt x="563134" y="0"/>
                  </a:lnTo>
                  <a:lnTo>
                    <a:pt x="514235" y="2214"/>
                  </a:lnTo>
                  <a:lnTo>
                    <a:pt x="466551" y="8731"/>
                  </a:lnTo>
                  <a:lnTo>
                    <a:pt x="420274" y="19357"/>
                  </a:lnTo>
                  <a:lnTo>
                    <a:pt x="375595" y="33900"/>
                  </a:lnTo>
                  <a:lnTo>
                    <a:pt x="332707" y="52166"/>
                  </a:lnTo>
                  <a:lnTo>
                    <a:pt x="291799" y="73965"/>
                  </a:lnTo>
                  <a:lnTo>
                    <a:pt x="253065" y="99103"/>
                  </a:lnTo>
                  <a:lnTo>
                    <a:pt x="216694" y="127388"/>
                  </a:lnTo>
                  <a:lnTo>
                    <a:pt x="182879" y="158627"/>
                  </a:lnTo>
                  <a:lnTo>
                    <a:pt x="151810" y="192628"/>
                  </a:lnTo>
                  <a:lnTo>
                    <a:pt x="123680" y="229198"/>
                  </a:lnTo>
                  <a:lnTo>
                    <a:pt x="98680" y="268146"/>
                  </a:lnTo>
                  <a:lnTo>
                    <a:pt x="77000" y="309278"/>
                  </a:lnTo>
                  <a:lnTo>
                    <a:pt x="58834" y="352401"/>
                  </a:lnTo>
                  <a:lnTo>
                    <a:pt x="44371" y="397325"/>
                  </a:lnTo>
                  <a:lnTo>
                    <a:pt x="33803" y="443855"/>
                  </a:lnTo>
                  <a:lnTo>
                    <a:pt x="27322" y="491800"/>
                  </a:lnTo>
                  <a:lnTo>
                    <a:pt x="25119" y="540967"/>
                  </a:lnTo>
                  <a:lnTo>
                    <a:pt x="25119" y="988577"/>
                  </a:lnTo>
                  <a:lnTo>
                    <a:pt x="25119" y="992912"/>
                  </a:lnTo>
                  <a:lnTo>
                    <a:pt x="21601" y="996430"/>
                  </a:lnTo>
                  <a:lnTo>
                    <a:pt x="17266" y="996430"/>
                  </a:lnTo>
                  <a:lnTo>
                    <a:pt x="1958" y="996430"/>
                  </a:lnTo>
                  <a:lnTo>
                    <a:pt x="1308" y="997090"/>
                  </a:lnTo>
                  <a:lnTo>
                    <a:pt x="649" y="997749"/>
                  </a:lnTo>
                  <a:lnTo>
                    <a:pt x="0" y="998409"/>
                  </a:lnTo>
                  <a:lnTo>
                    <a:pt x="0" y="1256799"/>
                  </a:lnTo>
                  <a:lnTo>
                    <a:pt x="816" y="1257616"/>
                  </a:lnTo>
                  <a:lnTo>
                    <a:pt x="1633" y="1258443"/>
                  </a:lnTo>
                  <a:lnTo>
                    <a:pt x="2450" y="1259260"/>
                  </a:lnTo>
                  <a:lnTo>
                    <a:pt x="17266" y="1259260"/>
                  </a:lnTo>
                  <a:lnTo>
                    <a:pt x="21601" y="1259260"/>
                  </a:lnTo>
                  <a:lnTo>
                    <a:pt x="25119" y="1262778"/>
                  </a:lnTo>
                  <a:lnTo>
                    <a:pt x="25119" y="1267113"/>
                  </a:lnTo>
                  <a:lnTo>
                    <a:pt x="25119" y="1508781"/>
                  </a:lnTo>
                  <a:lnTo>
                    <a:pt x="25119" y="1511493"/>
                  </a:lnTo>
                  <a:lnTo>
                    <a:pt x="23727" y="1514006"/>
                  </a:lnTo>
                  <a:lnTo>
                    <a:pt x="21423" y="1515440"/>
                  </a:lnTo>
                  <a:lnTo>
                    <a:pt x="15130" y="1519377"/>
                  </a:lnTo>
                  <a:lnTo>
                    <a:pt x="8837" y="1523314"/>
                  </a:lnTo>
                  <a:lnTo>
                    <a:pt x="2533" y="1527241"/>
                  </a:lnTo>
                  <a:lnTo>
                    <a:pt x="1664" y="1531597"/>
                  </a:lnTo>
                  <a:lnTo>
                    <a:pt x="1696" y="1542958"/>
                  </a:lnTo>
                  <a:lnTo>
                    <a:pt x="1706" y="1548706"/>
                  </a:lnTo>
                  <a:lnTo>
                    <a:pt x="1706" y="1551492"/>
                  </a:lnTo>
                  <a:lnTo>
                    <a:pt x="1706" y="2026943"/>
                  </a:lnTo>
                  <a:lnTo>
                    <a:pt x="1706" y="2029561"/>
                  </a:lnTo>
                  <a:lnTo>
                    <a:pt x="1717" y="2036932"/>
                  </a:lnTo>
                  <a:lnTo>
                    <a:pt x="2502" y="2040063"/>
                  </a:lnTo>
                  <a:lnTo>
                    <a:pt x="8387" y="2042398"/>
                  </a:lnTo>
                  <a:lnTo>
                    <a:pt x="14271" y="2044733"/>
                  </a:lnTo>
                  <a:lnTo>
                    <a:pt x="20166" y="2047068"/>
                  </a:lnTo>
                  <a:lnTo>
                    <a:pt x="23151" y="2048262"/>
                  </a:lnTo>
                  <a:lnTo>
                    <a:pt x="25119" y="2051152"/>
                  </a:lnTo>
                  <a:lnTo>
                    <a:pt x="25119" y="2054366"/>
                  </a:lnTo>
                  <a:lnTo>
                    <a:pt x="25119" y="2184163"/>
                  </a:lnTo>
                  <a:lnTo>
                    <a:pt x="25119" y="2186875"/>
                  </a:lnTo>
                  <a:lnTo>
                    <a:pt x="23727" y="2189388"/>
                  </a:lnTo>
                  <a:lnTo>
                    <a:pt x="21433" y="2190823"/>
                  </a:lnTo>
                  <a:lnTo>
                    <a:pt x="15130" y="2194760"/>
                  </a:lnTo>
                  <a:lnTo>
                    <a:pt x="8837" y="2198707"/>
                  </a:lnTo>
                  <a:lnTo>
                    <a:pt x="2533" y="2202634"/>
                  </a:lnTo>
                  <a:lnTo>
                    <a:pt x="1664" y="2207000"/>
                  </a:lnTo>
                  <a:lnTo>
                    <a:pt x="1696" y="2218351"/>
                  </a:lnTo>
                  <a:lnTo>
                    <a:pt x="1706" y="2224089"/>
                  </a:lnTo>
                  <a:lnTo>
                    <a:pt x="1706" y="2226874"/>
                  </a:lnTo>
                  <a:lnTo>
                    <a:pt x="1706" y="2702347"/>
                  </a:lnTo>
                  <a:lnTo>
                    <a:pt x="1706" y="2704964"/>
                  </a:lnTo>
                  <a:lnTo>
                    <a:pt x="1717" y="2712336"/>
                  </a:lnTo>
                  <a:lnTo>
                    <a:pt x="2502" y="2715456"/>
                  </a:lnTo>
                  <a:lnTo>
                    <a:pt x="20166" y="2722461"/>
                  </a:lnTo>
                  <a:lnTo>
                    <a:pt x="23151" y="2723655"/>
                  </a:lnTo>
                  <a:lnTo>
                    <a:pt x="25119" y="2726545"/>
                  </a:lnTo>
                  <a:lnTo>
                    <a:pt x="25119" y="2729759"/>
                  </a:lnTo>
                  <a:lnTo>
                    <a:pt x="25119" y="6838137"/>
                  </a:lnTo>
                  <a:lnTo>
                    <a:pt x="27322" y="6887306"/>
                  </a:lnTo>
                  <a:lnTo>
                    <a:pt x="33803" y="6935252"/>
                  </a:lnTo>
                  <a:lnTo>
                    <a:pt x="44371" y="6981784"/>
                  </a:lnTo>
                  <a:lnTo>
                    <a:pt x="58834" y="7026708"/>
                  </a:lnTo>
                  <a:lnTo>
                    <a:pt x="77000" y="7069833"/>
                  </a:lnTo>
                  <a:lnTo>
                    <a:pt x="98680" y="7110966"/>
                  </a:lnTo>
                  <a:lnTo>
                    <a:pt x="123680" y="7149914"/>
                  </a:lnTo>
                  <a:lnTo>
                    <a:pt x="151810" y="7186485"/>
                  </a:lnTo>
                  <a:lnTo>
                    <a:pt x="182879" y="7220486"/>
                  </a:lnTo>
                  <a:lnTo>
                    <a:pt x="216694" y="7251726"/>
                  </a:lnTo>
                  <a:lnTo>
                    <a:pt x="253065" y="7280011"/>
                  </a:lnTo>
                  <a:lnTo>
                    <a:pt x="291799" y="7305149"/>
                  </a:lnTo>
                  <a:lnTo>
                    <a:pt x="332707" y="7326948"/>
                  </a:lnTo>
                  <a:lnTo>
                    <a:pt x="375595" y="7345215"/>
                  </a:lnTo>
                  <a:lnTo>
                    <a:pt x="420274" y="7359758"/>
                  </a:lnTo>
                  <a:lnTo>
                    <a:pt x="466551" y="7370383"/>
                  </a:lnTo>
                  <a:lnTo>
                    <a:pt x="514235" y="7376900"/>
                  </a:lnTo>
                  <a:lnTo>
                    <a:pt x="563134" y="7379115"/>
                  </a:lnTo>
                  <a:lnTo>
                    <a:pt x="3109643" y="7379115"/>
                  </a:lnTo>
                  <a:lnTo>
                    <a:pt x="3158544" y="7376900"/>
                  </a:lnTo>
                  <a:lnTo>
                    <a:pt x="3206230" y="7370383"/>
                  </a:lnTo>
                  <a:lnTo>
                    <a:pt x="3252508" y="7359758"/>
                  </a:lnTo>
                  <a:lnTo>
                    <a:pt x="3297187" y="7345215"/>
                  </a:lnTo>
                  <a:lnTo>
                    <a:pt x="3340077" y="7326948"/>
                  </a:lnTo>
                  <a:lnTo>
                    <a:pt x="3380985" y="7305149"/>
                  </a:lnTo>
                  <a:lnTo>
                    <a:pt x="3419721" y="7280011"/>
                  </a:lnTo>
                  <a:lnTo>
                    <a:pt x="3456092" y="7251726"/>
                  </a:lnTo>
                  <a:lnTo>
                    <a:pt x="3489908" y="7220486"/>
                  </a:lnTo>
                  <a:lnTo>
                    <a:pt x="3520976" y="7186485"/>
                  </a:lnTo>
                  <a:lnTo>
                    <a:pt x="3549107" y="7149914"/>
                  </a:lnTo>
                  <a:lnTo>
                    <a:pt x="3574107" y="7110966"/>
                  </a:lnTo>
                  <a:lnTo>
                    <a:pt x="3595787" y="7069833"/>
                  </a:lnTo>
                  <a:lnTo>
                    <a:pt x="3613954" y="7026708"/>
                  </a:lnTo>
                  <a:lnTo>
                    <a:pt x="3628417" y="6981784"/>
                  </a:lnTo>
                  <a:lnTo>
                    <a:pt x="3638985" y="6935252"/>
                  </a:lnTo>
                  <a:lnTo>
                    <a:pt x="3645466" y="6887306"/>
                  </a:lnTo>
                  <a:lnTo>
                    <a:pt x="3647669" y="6838137"/>
                  </a:lnTo>
                  <a:lnTo>
                    <a:pt x="3647669" y="2547681"/>
                  </a:lnTo>
                  <a:lnTo>
                    <a:pt x="3647669" y="2544467"/>
                  </a:lnTo>
                  <a:lnTo>
                    <a:pt x="3649637" y="2541577"/>
                  </a:lnTo>
                  <a:lnTo>
                    <a:pt x="3652632" y="2540383"/>
                  </a:lnTo>
                  <a:lnTo>
                    <a:pt x="3658412" y="2538090"/>
                  </a:lnTo>
                  <a:lnTo>
                    <a:pt x="3664202" y="2535797"/>
                  </a:lnTo>
                  <a:lnTo>
                    <a:pt x="3669992" y="2533493"/>
                  </a:lnTo>
                  <a:lnTo>
                    <a:pt x="3670778" y="2530362"/>
                  </a:lnTo>
                  <a:lnTo>
                    <a:pt x="3670778" y="2522991"/>
                  </a:lnTo>
                  <a:lnTo>
                    <a:pt x="3670778" y="2520373"/>
                  </a:lnTo>
                  <a:close/>
                </a:path>
                <a:path w="3670934" h="7379334">
                  <a:moveTo>
                    <a:pt x="2057120" y="283279"/>
                  </a:moveTo>
                  <a:lnTo>
                    <a:pt x="2057120" y="292294"/>
                  </a:lnTo>
                  <a:lnTo>
                    <a:pt x="2049853" y="299624"/>
                  </a:lnTo>
                  <a:lnTo>
                    <a:pt x="2040911" y="299624"/>
                  </a:lnTo>
                  <a:lnTo>
                    <a:pt x="1636389" y="299624"/>
                  </a:lnTo>
                  <a:lnTo>
                    <a:pt x="1627458" y="299624"/>
                  </a:lnTo>
                  <a:lnTo>
                    <a:pt x="1620181" y="292294"/>
                  </a:lnTo>
                  <a:lnTo>
                    <a:pt x="1620181" y="283279"/>
                  </a:lnTo>
                  <a:lnTo>
                    <a:pt x="1620181" y="274274"/>
                  </a:lnTo>
                  <a:lnTo>
                    <a:pt x="1627458" y="266944"/>
                  </a:lnTo>
                  <a:lnTo>
                    <a:pt x="1636389" y="266944"/>
                  </a:lnTo>
                  <a:lnTo>
                    <a:pt x="2040911" y="266944"/>
                  </a:lnTo>
                  <a:lnTo>
                    <a:pt x="2049853" y="266944"/>
                  </a:lnTo>
                  <a:lnTo>
                    <a:pt x="2057120" y="274274"/>
                  </a:lnTo>
                  <a:lnTo>
                    <a:pt x="2057120" y="283279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6481" y="2403378"/>
              <a:ext cx="64971" cy="653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3354" y="2364165"/>
              <a:ext cx="3192520" cy="695233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718715" y="976323"/>
            <a:ext cx="1676764" cy="3363346"/>
            <a:chOff x="8175877" y="2146705"/>
            <a:chExt cx="3686810" cy="7395209"/>
          </a:xfrm>
        </p:grpSpPr>
        <p:sp>
          <p:nvSpPr>
            <p:cNvPr id="11" name="object 11"/>
            <p:cNvSpPr/>
            <p:nvPr/>
          </p:nvSpPr>
          <p:spPr>
            <a:xfrm>
              <a:off x="8183730" y="2154558"/>
              <a:ext cx="3670935" cy="7379334"/>
            </a:xfrm>
            <a:custGeom>
              <a:avLst/>
              <a:gdLst/>
              <a:ahLst/>
              <a:cxnLst/>
              <a:rect l="l" t="t" r="r" b="b"/>
              <a:pathLst>
                <a:path w="3670934" h="7379334">
                  <a:moveTo>
                    <a:pt x="3670778" y="2520373"/>
                  </a:moveTo>
                  <a:lnTo>
                    <a:pt x="3670778" y="1731957"/>
                  </a:lnTo>
                  <a:lnTo>
                    <a:pt x="3670778" y="1729172"/>
                  </a:lnTo>
                  <a:lnTo>
                    <a:pt x="3670788" y="1723434"/>
                  </a:lnTo>
                  <a:lnTo>
                    <a:pt x="3670820" y="1712073"/>
                  </a:lnTo>
                  <a:lnTo>
                    <a:pt x="3669951" y="1707707"/>
                  </a:lnTo>
                  <a:lnTo>
                    <a:pt x="3651365" y="1696105"/>
                  </a:lnTo>
                  <a:lnTo>
                    <a:pt x="3649072" y="1694670"/>
                  </a:lnTo>
                  <a:lnTo>
                    <a:pt x="3647669" y="1692157"/>
                  </a:lnTo>
                  <a:lnTo>
                    <a:pt x="3647669" y="1689445"/>
                  </a:lnTo>
                  <a:lnTo>
                    <a:pt x="3647669" y="540967"/>
                  </a:lnTo>
                  <a:lnTo>
                    <a:pt x="3645466" y="491800"/>
                  </a:lnTo>
                  <a:lnTo>
                    <a:pt x="3638985" y="443855"/>
                  </a:lnTo>
                  <a:lnTo>
                    <a:pt x="3628417" y="397325"/>
                  </a:lnTo>
                  <a:lnTo>
                    <a:pt x="3613954" y="352401"/>
                  </a:lnTo>
                  <a:lnTo>
                    <a:pt x="3595787" y="309278"/>
                  </a:lnTo>
                  <a:lnTo>
                    <a:pt x="3574107" y="268146"/>
                  </a:lnTo>
                  <a:lnTo>
                    <a:pt x="3549107" y="229198"/>
                  </a:lnTo>
                  <a:lnTo>
                    <a:pt x="3520976" y="192628"/>
                  </a:lnTo>
                  <a:lnTo>
                    <a:pt x="3489908" y="158627"/>
                  </a:lnTo>
                  <a:lnTo>
                    <a:pt x="3456092" y="127388"/>
                  </a:lnTo>
                  <a:lnTo>
                    <a:pt x="3419721" y="99103"/>
                  </a:lnTo>
                  <a:lnTo>
                    <a:pt x="3380985" y="73965"/>
                  </a:lnTo>
                  <a:lnTo>
                    <a:pt x="3340077" y="52166"/>
                  </a:lnTo>
                  <a:lnTo>
                    <a:pt x="3297187" y="33900"/>
                  </a:lnTo>
                  <a:lnTo>
                    <a:pt x="3252508" y="19357"/>
                  </a:lnTo>
                  <a:lnTo>
                    <a:pt x="3206230" y="8731"/>
                  </a:lnTo>
                  <a:lnTo>
                    <a:pt x="3158544" y="2214"/>
                  </a:lnTo>
                  <a:lnTo>
                    <a:pt x="3109643" y="0"/>
                  </a:lnTo>
                  <a:lnTo>
                    <a:pt x="563145" y="0"/>
                  </a:lnTo>
                  <a:lnTo>
                    <a:pt x="514243" y="2214"/>
                  </a:lnTo>
                  <a:lnTo>
                    <a:pt x="466558" y="8731"/>
                  </a:lnTo>
                  <a:lnTo>
                    <a:pt x="420280" y="19357"/>
                  </a:lnTo>
                  <a:lnTo>
                    <a:pt x="375600" y="33900"/>
                  </a:lnTo>
                  <a:lnTo>
                    <a:pt x="332711" y="52166"/>
                  </a:lnTo>
                  <a:lnTo>
                    <a:pt x="291803" y="73965"/>
                  </a:lnTo>
                  <a:lnTo>
                    <a:pt x="253067" y="99103"/>
                  </a:lnTo>
                  <a:lnTo>
                    <a:pt x="216696" y="127388"/>
                  </a:lnTo>
                  <a:lnTo>
                    <a:pt x="182880" y="158627"/>
                  </a:lnTo>
                  <a:lnTo>
                    <a:pt x="151811" y="192628"/>
                  </a:lnTo>
                  <a:lnTo>
                    <a:pt x="123681" y="229198"/>
                  </a:lnTo>
                  <a:lnTo>
                    <a:pt x="98680" y="268146"/>
                  </a:lnTo>
                  <a:lnTo>
                    <a:pt x="77001" y="309278"/>
                  </a:lnTo>
                  <a:lnTo>
                    <a:pt x="58834" y="352401"/>
                  </a:lnTo>
                  <a:lnTo>
                    <a:pt x="44371" y="397325"/>
                  </a:lnTo>
                  <a:lnTo>
                    <a:pt x="33803" y="443855"/>
                  </a:lnTo>
                  <a:lnTo>
                    <a:pt x="27322" y="491800"/>
                  </a:lnTo>
                  <a:lnTo>
                    <a:pt x="25119" y="540967"/>
                  </a:lnTo>
                  <a:lnTo>
                    <a:pt x="25119" y="988577"/>
                  </a:lnTo>
                  <a:lnTo>
                    <a:pt x="25119" y="992912"/>
                  </a:lnTo>
                  <a:lnTo>
                    <a:pt x="21611" y="996430"/>
                  </a:lnTo>
                  <a:lnTo>
                    <a:pt x="17266" y="996430"/>
                  </a:lnTo>
                  <a:lnTo>
                    <a:pt x="1958" y="996430"/>
                  </a:lnTo>
                  <a:lnTo>
                    <a:pt x="1308" y="997090"/>
                  </a:lnTo>
                  <a:lnTo>
                    <a:pt x="659" y="997749"/>
                  </a:lnTo>
                  <a:lnTo>
                    <a:pt x="0" y="998409"/>
                  </a:lnTo>
                  <a:lnTo>
                    <a:pt x="0" y="1256799"/>
                  </a:lnTo>
                  <a:lnTo>
                    <a:pt x="816" y="1257616"/>
                  </a:lnTo>
                  <a:lnTo>
                    <a:pt x="1633" y="1258443"/>
                  </a:lnTo>
                  <a:lnTo>
                    <a:pt x="2450" y="1259260"/>
                  </a:lnTo>
                  <a:lnTo>
                    <a:pt x="17266" y="1259260"/>
                  </a:lnTo>
                  <a:lnTo>
                    <a:pt x="21611" y="1259260"/>
                  </a:lnTo>
                  <a:lnTo>
                    <a:pt x="25119" y="1262778"/>
                  </a:lnTo>
                  <a:lnTo>
                    <a:pt x="25119" y="1267113"/>
                  </a:lnTo>
                  <a:lnTo>
                    <a:pt x="25119" y="1508781"/>
                  </a:lnTo>
                  <a:lnTo>
                    <a:pt x="25119" y="1511493"/>
                  </a:lnTo>
                  <a:lnTo>
                    <a:pt x="23727" y="1514006"/>
                  </a:lnTo>
                  <a:lnTo>
                    <a:pt x="21433" y="1515440"/>
                  </a:lnTo>
                  <a:lnTo>
                    <a:pt x="15130" y="1519377"/>
                  </a:lnTo>
                  <a:lnTo>
                    <a:pt x="8837" y="1523314"/>
                  </a:lnTo>
                  <a:lnTo>
                    <a:pt x="2533" y="1527241"/>
                  </a:lnTo>
                  <a:lnTo>
                    <a:pt x="1675" y="1531607"/>
                  </a:lnTo>
                  <a:lnTo>
                    <a:pt x="1696" y="1542968"/>
                  </a:lnTo>
                  <a:lnTo>
                    <a:pt x="1706" y="1548706"/>
                  </a:lnTo>
                  <a:lnTo>
                    <a:pt x="1717" y="1551492"/>
                  </a:lnTo>
                  <a:lnTo>
                    <a:pt x="1717" y="2026943"/>
                  </a:lnTo>
                  <a:lnTo>
                    <a:pt x="1717" y="2029561"/>
                  </a:lnTo>
                  <a:lnTo>
                    <a:pt x="1717" y="2036932"/>
                  </a:lnTo>
                  <a:lnTo>
                    <a:pt x="2502" y="2040063"/>
                  </a:lnTo>
                  <a:lnTo>
                    <a:pt x="20166" y="2047068"/>
                  </a:lnTo>
                  <a:lnTo>
                    <a:pt x="23161" y="2048262"/>
                  </a:lnTo>
                  <a:lnTo>
                    <a:pt x="25119" y="2051152"/>
                  </a:lnTo>
                  <a:lnTo>
                    <a:pt x="25119" y="2054366"/>
                  </a:lnTo>
                  <a:lnTo>
                    <a:pt x="25119" y="2184163"/>
                  </a:lnTo>
                  <a:lnTo>
                    <a:pt x="25119" y="2186875"/>
                  </a:lnTo>
                  <a:lnTo>
                    <a:pt x="23727" y="2189388"/>
                  </a:lnTo>
                  <a:lnTo>
                    <a:pt x="21433" y="2190823"/>
                  </a:lnTo>
                  <a:lnTo>
                    <a:pt x="15130" y="2194760"/>
                  </a:lnTo>
                  <a:lnTo>
                    <a:pt x="8837" y="2198707"/>
                  </a:lnTo>
                  <a:lnTo>
                    <a:pt x="2533" y="2202634"/>
                  </a:lnTo>
                  <a:lnTo>
                    <a:pt x="1675" y="2207000"/>
                  </a:lnTo>
                  <a:lnTo>
                    <a:pt x="1696" y="2218351"/>
                  </a:lnTo>
                  <a:lnTo>
                    <a:pt x="1706" y="2224099"/>
                  </a:lnTo>
                  <a:lnTo>
                    <a:pt x="1717" y="2226874"/>
                  </a:lnTo>
                  <a:lnTo>
                    <a:pt x="1717" y="2702347"/>
                  </a:lnTo>
                  <a:lnTo>
                    <a:pt x="1717" y="2704964"/>
                  </a:lnTo>
                  <a:lnTo>
                    <a:pt x="1717" y="2712336"/>
                  </a:lnTo>
                  <a:lnTo>
                    <a:pt x="2502" y="2715456"/>
                  </a:lnTo>
                  <a:lnTo>
                    <a:pt x="20166" y="2722461"/>
                  </a:lnTo>
                  <a:lnTo>
                    <a:pt x="23161" y="2723655"/>
                  </a:lnTo>
                  <a:lnTo>
                    <a:pt x="25119" y="2726545"/>
                  </a:lnTo>
                  <a:lnTo>
                    <a:pt x="25119" y="2729759"/>
                  </a:lnTo>
                  <a:lnTo>
                    <a:pt x="25119" y="6838137"/>
                  </a:lnTo>
                  <a:lnTo>
                    <a:pt x="27322" y="6887306"/>
                  </a:lnTo>
                  <a:lnTo>
                    <a:pt x="33803" y="6935252"/>
                  </a:lnTo>
                  <a:lnTo>
                    <a:pt x="44371" y="6981784"/>
                  </a:lnTo>
                  <a:lnTo>
                    <a:pt x="58834" y="7026708"/>
                  </a:lnTo>
                  <a:lnTo>
                    <a:pt x="77001" y="7069833"/>
                  </a:lnTo>
                  <a:lnTo>
                    <a:pt x="98680" y="7110966"/>
                  </a:lnTo>
                  <a:lnTo>
                    <a:pt x="123681" y="7149914"/>
                  </a:lnTo>
                  <a:lnTo>
                    <a:pt x="151811" y="7186485"/>
                  </a:lnTo>
                  <a:lnTo>
                    <a:pt x="182880" y="7220486"/>
                  </a:lnTo>
                  <a:lnTo>
                    <a:pt x="216696" y="7251726"/>
                  </a:lnTo>
                  <a:lnTo>
                    <a:pt x="253067" y="7280011"/>
                  </a:lnTo>
                  <a:lnTo>
                    <a:pt x="291803" y="7305149"/>
                  </a:lnTo>
                  <a:lnTo>
                    <a:pt x="332711" y="7326948"/>
                  </a:lnTo>
                  <a:lnTo>
                    <a:pt x="375600" y="7345215"/>
                  </a:lnTo>
                  <a:lnTo>
                    <a:pt x="420280" y="7359758"/>
                  </a:lnTo>
                  <a:lnTo>
                    <a:pt x="466558" y="7370383"/>
                  </a:lnTo>
                  <a:lnTo>
                    <a:pt x="514243" y="7376900"/>
                  </a:lnTo>
                  <a:lnTo>
                    <a:pt x="563145" y="7379115"/>
                  </a:lnTo>
                  <a:lnTo>
                    <a:pt x="3109643" y="7379115"/>
                  </a:lnTo>
                  <a:lnTo>
                    <a:pt x="3158544" y="7376900"/>
                  </a:lnTo>
                  <a:lnTo>
                    <a:pt x="3206230" y="7370383"/>
                  </a:lnTo>
                  <a:lnTo>
                    <a:pt x="3252508" y="7359758"/>
                  </a:lnTo>
                  <a:lnTo>
                    <a:pt x="3297187" y="7345215"/>
                  </a:lnTo>
                  <a:lnTo>
                    <a:pt x="3340077" y="7326948"/>
                  </a:lnTo>
                  <a:lnTo>
                    <a:pt x="3380985" y="7305149"/>
                  </a:lnTo>
                  <a:lnTo>
                    <a:pt x="3419721" y="7280011"/>
                  </a:lnTo>
                  <a:lnTo>
                    <a:pt x="3456092" y="7251726"/>
                  </a:lnTo>
                  <a:lnTo>
                    <a:pt x="3489908" y="7220486"/>
                  </a:lnTo>
                  <a:lnTo>
                    <a:pt x="3520976" y="7186485"/>
                  </a:lnTo>
                  <a:lnTo>
                    <a:pt x="3549107" y="7149914"/>
                  </a:lnTo>
                  <a:lnTo>
                    <a:pt x="3574107" y="7110966"/>
                  </a:lnTo>
                  <a:lnTo>
                    <a:pt x="3595787" y="7069833"/>
                  </a:lnTo>
                  <a:lnTo>
                    <a:pt x="3613954" y="7026708"/>
                  </a:lnTo>
                  <a:lnTo>
                    <a:pt x="3628417" y="6981784"/>
                  </a:lnTo>
                  <a:lnTo>
                    <a:pt x="3638985" y="6935252"/>
                  </a:lnTo>
                  <a:lnTo>
                    <a:pt x="3645466" y="6887306"/>
                  </a:lnTo>
                  <a:lnTo>
                    <a:pt x="3647669" y="6838137"/>
                  </a:lnTo>
                  <a:lnTo>
                    <a:pt x="3647669" y="2547681"/>
                  </a:lnTo>
                  <a:lnTo>
                    <a:pt x="3647669" y="2544467"/>
                  </a:lnTo>
                  <a:lnTo>
                    <a:pt x="3649637" y="2541577"/>
                  </a:lnTo>
                  <a:lnTo>
                    <a:pt x="3652632" y="2540383"/>
                  </a:lnTo>
                  <a:lnTo>
                    <a:pt x="3658412" y="2538090"/>
                  </a:lnTo>
                  <a:lnTo>
                    <a:pt x="3664202" y="2535797"/>
                  </a:lnTo>
                  <a:lnTo>
                    <a:pt x="3669992" y="2533493"/>
                  </a:lnTo>
                  <a:lnTo>
                    <a:pt x="3670778" y="2530362"/>
                  </a:lnTo>
                  <a:lnTo>
                    <a:pt x="3670778" y="2522991"/>
                  </a:lnTo>
                  <a:lnTo>
                    <a:pt x="3670778" y="2520373"/>
                  </a:lnTo>
                  <a:close/>
                </a:path>
                <a:path w="3670934" h="7379334">
                  <a:moveTo>
                    <a:pt x="2057120" y="283279"/>
                  </a:moveTo>
                  <a:lnTo>
                    <a:pt x="2057120" y="292294"/>
                  </a:lnTo>
                  <a:lnTo>
                    <a:pt x="2049853" y="299624"/>
                  </a:lnTo>
                  <a:lnTo>
                    <a:pt x="2040911" y="299624"/>
                  </a:lnTo>
                  <a:lnTo>
                    <a:pt x="1636389" y="299624"/>
                  </a:lnTo>
                  <a:lnTo>
                    <a:pt x="1627458" y="299624"/>
                  </a:lnTo>
                  <a:lnTo>
                    <a:pt x="1620191" y="292294"/>
                  </a:lnTo>
                  <a:lnTo>
                    <a:pt x="1620191" y="283279"/>
                  </a:lnTo>
                  <a:lnTo>
                    <a:pt x="1620191" y="274274"/>
                  </a:lnTo>
                  <a:lnTo>
                    <a:pt x="1627458" y="266944"/>
                  </a:lnTo>
                  <a:lnTo>
                    <a:pt x="1636389" y="266944"/>
                  </a:lnTo>
                  <a:lnTo>
                    <a:pt x="2040911" y="266944"/>
                  </a:lnTo>
                  <a:lnTo>
                    <a:pt x="2049853" y="266944"/>
                  </a:lnTo>
                  <a:lnTo>
                    <a:pt x="2057120" y="274274"/>
                  </a:lnTo>
                  <a:lnTo>
                    <a:pt x="2057120" y="283279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6962" y="2403378"/>
              <a:ext cx="64971" cy="653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3839" y="2364165"/>
              <a:ext cx="3192520" cy="695233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510851" y="1009217"/>
            <a:ext cx="1676764" cy="3363346"/>
            <a:chOff x="12116364" y="2219031"/>
            <a:chExt cx="3686810" cy="7395209"/>
          </a:xfrm>
        </p:grpSpPr>
        <p:sp>
          <p:nvSpPr>
            <p:cNvPr id="15" name="object 15"/>
            <p:cNvSpPr/>
            <p:nvPr/>
          </p:nvSpPr>
          <p:spPr>
            <a:xfrm>
              <a:off x="12124217" y="2226885"/>
              <a:ext cx="3670935" cy="7379334"/>
            </a:xfrm>
            <a:custGeom>
              <a:avLst/>
              <a:gdLst/>
              <a:ahLst/>
              <a:cxnLst/>
              <a:rect l="l" t="t" r="r" b="b"/>
              <a:pathLst>
                <a:path w="3670934" h="7379334">
                  <a:moveTo>
                    <a:pt x="3670778" y="2520373"/>
                  </a:moveTo>
                  <a:lnTo>
                    <a:pt x="3670778" y="1731957"/>
                  </a:lnTo>
                  <a:lnTo>
                    <a:pt x="3670778" y="1729172"/>
                  </a:lnTo>
                  <a:lnTo>
                    <a:pt x="3670788" y="1723434"/>
                  </a:lnTo>
                  <a:lnTo>
                    <a:pt x="3670820" y="1712073"/>
                  </a:lnTo>
                  <a:lnTo>
                    <a:pt x="3669951" y="1707707"/>
                  </a:lnTo>
                  <a:lnTo>
                    <a:pt x="3651365" y="1696105"/>
                  </a:lnTo>
                  <a:lnTo>
                    <a:pt x="3649072" y="1694670"/>
                  </a:lnTo>
                  <a:lnTo>
                    <a:pt x="3647669" y="1692157"/>
                  </a:lnTo>
                  <a:lnTo>
                    <a:pt x="3647669" y="1689445"/>
                  </a:lnTo>
                  <a:lnTo>
                    <a:pt x="3647669" y="540978"/>
                  </a:lnTo>
                  <a:lnTo>
                    <a:pt x="3645466" y="491809"/>
                  </a:lnTo>
                  <a:lnTo>
                    <a:pt x="3638985" y="443863"/>
                  </a:lnTo>
                  <a:lnTo>
                    <a:pt x="3628417" y="397331"/>
                  </a:lnTo>
                  <a:lnTo>
                    <a:pt x="3613954" y="352406"/>
                  </a:lnTo>
                  <a:lnTo>
                    <a:pt x="3595787" y="309281"/>
                  </a:lnTo>
                  <a:lnTo>
                    <a:pt x="3574107" y="268149"/>
                  </a:lnTo>
                  <a:lnTo>
                    <a:pt x="3549107" y="229201"/>
                  </a:lnTo>
                  <a:lnTo>
                    <a:pt x="3520976" y="192630"/>
                  </a:lnTo>
                  <a:lnTo>
                    <a:pt x="3489908" y="158628"/>
                  </a:lnTo>
                  <a:lnTo>
                    <a:pt x="3456092" y="127389"/>
                  </a:lnTo>
                  <a:lnTo>
                    <a:pt x="3419721" y="99104"/>
                  </a:lnTo>
                  <a:lnTo>
                    <a:pt x="3380985" y="73965"/>
                  </a:lnTo>
                  <a:lnTo>
                    <a:pt x="3340077" y="52167"/>
                  </a:lnTo>
                  <a:lnTo>
                    <a:pt x="3297187" y="33900"/>
                  </a:lnTo>
                  <a:lnTo>
                    <a:pt x="3252508" y="19357"/>
                  </a:lnTo>
                  <a:lnTo>
                    <a:pt x="3206230" y="8731"/>
                  </a:lnTo>
                  <a:lnTo>
                    <a:pt x="3158544" y="2214"/>
                  </a:lnTo>
                  <a:lnTo>
                    <a:pt x="3109643" y="0"/>
                  </a:lnTo>
                  <a:lnTo>
                    <a:pt x="563145" y="0"/>
                  </a:lnTo>
                  <a:lnTo>
                    <a:pt x="514245" y="2214"/>
                  </a:lnTo>
                  <a:lnTo>
                    <a:pt x="466561" y="8731"/>
                  </a:lnTo>
                  <a:lnTo>
                    <a:pt x="420284" y="19357"/>
                  </a:lnTo>
                  <a:lnTo>
                    <a:pt x="375606" y="33900"/>
                  </a:lnTo>
                  <a:lnTo>
                    <a:pt x="332717" y="52167"/>
                  </a:lnTo>
                  <a:lnTo>
                    <a:pt x="291810" y="73965"/>
                  </a:lnTo>
                  <a:lnTo>
                    <a:pt x="253075" y="99104"/>
                  </a:lnTo>
                  <a:lnTo>
                    <a:pt x="216704" y="127389"/>
                  </a:lnTo>
                  <a:lnTo>
                    <a:pt x="182889" y="158628"/>
                  </a:lnTo>
                  <a:lnTo>
                    <a:pt x="151821" y="192630"/>
                  </a:lnTo>
                  <a:lnTo>
                    <a:pt x="123691" y="229201"/>
                  </a:lnTo>
                  <a:lnTo>
                    <a:pt x="98690" y="268149"/>
                  </a:lnTo>
                  <a:lnTo>
                    <a:pt x="77011" y="309281"/>
                  </a:lnTo>
                  <a:lnTo>
                    <a:pt x="58844" y="352406"/>
                  </a:lnTo>
                  <a:lnTo>
                    <a:pt x="44381" y="397331"/>
                  </a:lnTo>
                  <a:lnTo>
                    <a:pt x="33813" y="443863"/>
                  </a:lnTo>
                  <a:lnTo>
                    <a:pt x="27332" y="491809"/>
                  </a:lnTo>
                  <a:lnTo>
                    <a:pt x="25130" y="540978"/>
                  </a:lnTo>
                  <a:lnTo>
                    <a:pt x="25130" y="988577"/>
                  </a:lnTo>
                  <a:lnTo>
                    <a:pt x="25130" y="992912"/>
                  </a:lnTo>
                  <a:lnTo>
                    <a:pt x="21611" y="996430"/>
                  </a:lnTo>
                  <a:lnTo>
                    <a:pt x="17276" y="996430"/>
                  </a:lnTo>
                  <a:lnTo>
                    <a:pt x="1968" y="996430"/>
                  </a:lnTo>
                  <a:lnTo>
                    <a:pt x="0" y="998398"/>
                  </a:lnTo>
                  <a:lnTo>
                    <a:pt x="0" y="1256799"/>
                  </a:lnTo>
                  <a:lnTo>
                    <a:pt x="816" y="1257616"/>
                  </a:lnTo>
                  <a:lnTo>
                    <a:pt x="1643" y="1258443"/>
                  </a:lnTo>
                  <a:lnTo>
                    <a:pt x="2450" y="1259260"/>
                  </a:lnTo>
                  <a:lnTo>
                    <a:pt x="17276" y="1259260"/>
                  </a:lnTo>
                  <a:lnTo>
                    <a:pt x="21611" y="1259260"/>
                  </a:lnTo>
                  <a:lnTo>
                    <a:pt x="25130" y="1262778"/>
                  </a:lnTo>
                  <a:lnTo>
                    <a:pt x="25130" y="1267113"/>
                  </a:lnTo>
                  <a:lnTo>
                    <a:pt x="25130" y="1508781"/>
                  </a:lnTo>
                  <a:lnTo>
                    <a:pt x="25130" y="1511493"/>
                  </a:lnTo>
                  <a:lnTo>
                    <a:pt x="23727" y="1514006"/>
                  </a:lnTo>
                  <a:lnTo>
                    <a:pt x="21433" y="1515440"/>
                  </a:lnTo>
                  <a:lnTo>
                    <a:pt x="15140" y="1519377"/>
                  </a:lnTo>
                  <a:lnTo>
                    <a:pt x="8837" y="1523314"/>
                  </a:lnTo>
                  <a:lnTo>
                    <a:pt x="2544" y="1527241"/>
                  </a:lnTo>
                  <a:lnTo>
                    <a:pt x="1675" y="1531607"/>
                  </a:lnTo>
                  <a:lnTo>
                    <a:pt x="1706" y="1542968"/>
                  </a:lnTo>
                  <a:lnTo>
                    <a:pt x="1717" y="1548706"/>
                  </a:lnTo>
                  <a:lnTo>
                    <a:pt x="1717" y="1551492"/>
                  </a:lnTo>
                  <a:lnTo>
                    <a:pt x="1717" y="2026943"/>
                  </a:lnTo>
                  <a:lnTo>
                    <a:pt x="1717" y="2029561"/>
                  </a:lnTo>
                  <a:lnTo>
                    <a:pt x="1717" y="2036932"/>
                  </a:lnTo>
                  <a:lnTo>
                    <a:pt x="2502" y="2040063"/>
                  </a:lnTo>
                  <a:lnTo>
                    <a:pt x="20166" y="2047068"/>
                  </a:lnTo>
                  <a:lnTo>
                    <a:pt x="23161" y="2048262"/>
                  </a:lnTo>
                  <a:lnTo>
                    <a:pt x="25130" y="2051152"/>
                  </a:lnTo>
                  <a:lnTo>
                    <a:pt x="25130" y="2054366"/>
                  </a:lnTo>
                  <a:lnTo>
                    <a:pt x="25130" y="2184163"/>
                  </a:lnTo>
                  <a:lnTo>
                    <a:pt x="25130" y="2186875"/>
                  </a:lnTo>
                  <a:lnTo>
                    <a:pt x="23737" y="2189388"/>
                  </a:lnTo>
                  <a:lnTo>
                    <a:pt x="21433" y="2190823"/>
                  </a:lnTo>
                  <a:lnTo>
                    <a:pt x="15140" y="2194760"/>
                  </a:lnTo>
                  <a:lnTo>
                    <a:pt x="8837" y="2198707"/>
                  </a:lnTo>
                  <a:lnTo>
                    <a:pt x="2544" y="2202634"/>
                  </a:lnTo>
                  <a:lnTo>
                    <a:pt x="1675" y="2207000"/>
                  </a:lnTo>
                  <a:lnTo>
                    <a:pt x="1706" y="2218351"/>
                  </a:lnTo>
                  <a:lnTo>
                    <a:pt x="1717" y="2224099"/>
                  </a:lnTo>
                  <a:lnTo>
                    <a:pt x="1717" y="2226874"/>
                  </a:lnTo>
                  <a:lnTo>
                    <a:pt x="1717" y="2702347"/>
                  </a:lnTo>
                  <a:lnTo>
                    <a:pt x="1717" y="2704964"/>
                  </a:lnTo>
                  <a:lnTo>
                    <a:pt x="1717" y="2712336"/>
                  </a:lnTo>
                  <a:lnTo>
                    <a:pt x="2502" y="2715456"/>
                  </a:lnTo>
                  <a:lnTo>
                    <a:pt x="25130" y="2726545"/>
                  </a:lnTo>
                  <a:lnTo>
                    <a:pt x="25130" y="2729759"/>
                  </a:lnTo>
                  <a:lnTo>
                    <a:pt x="25130" y="6838137"/>
                  </a:lnTo>
                  <a:lnTo>
                    <a:pt x="27332" y="6887306"/>
                  </a:lnTo>
                  <a:lnTo>
                    <a:pt x="33813" y="6935252"/>
                  </a:lnTo>
                  <a:lnTo>
                    <a:pt x="44381" y="6981783"/>
                  </a:lnTo>
                  <a:lnTo>
                    <a:pt x="58844" y="7026707"/>
                  </a:lnTo>
                  <a:lnTo>
                    <a:pt x="77011" y="7069831"/>
                  </a:lnTo>
                  <a:lnTo>
                    <a:pt x="98690" y="7110963"/>
                  </a:lnTo>
                  <a:lnTo>
                    <a:pt x="123691" y="7149910"/>
                  </a:lnTo>
                  <a:lnTo>
                    <a:pt x="151821" y="7186481"/>
                  </a:lnTo>
                  <a:lnTo>
                    <a:pt x="182889" y="7220481"/>
                  </a:lnTo>
                  <a:lnTo>
                    <a:pt x="216704" y="7251720"/>
                  </a:lnTo>
                  <a:lnTo>
                    <a:pt x="253075" y="7280004"/>
                  </a:lnTo>
                  <a:lnTo>
                    <a:pt x="291810" y="7305141"/>
                  </a:lnTo>
                  <a:lnTo>
                    <a:pt x="332717" y="7326939"/>
                  </a:lnTo>
                  <a:lnTo>
                    <a:pt x="375606" y="7345206"/>
                  </a:lnTo>
                  <a:lnTo>
                    <a:pt x="420284" y="7359748"/>
                  </a:lnTo>
                  <a:lnTo>
                    <a:pt x="466561" y="7370373"/>
                  </a:lnTo>
                  <a:lnTo>
                    <a:pt x="514245" y="7376890"/>
                  </a:lnTo>
                  <a:lnTo>
                    <a:pt x="563145" y="7379105"/>
                  </a:lnTo>
                  <a:lnTo>
                    <a:pt x="3109643" y="7379105"/>
                  </a:lnTo>
                  <a:lnTo>
                    <a:pt x="3158544" y="7376890"/>
                  </a:lnTo>
                  <a:lnTo>
                    <a:pt x="3206230" y="7370373"/>
                  </a:lnTo>
                  <a:lnTo>
                    <a:pt x="3252508" y="7359748"/>
                  </a:lnTo>
                  <a:lnTo>
                    <a:pt x="3297187" y="7345206"/>
                  </a:lnTo>
                  <a:lnTo>
                    <a:pt x="3340077" y="7326939"/>
                  </a:lnTo>
                  <a:lnTo>
                    <a:pt x="3380985" y="7305141"/>
                  </a:lnTo>
                  <a:lnTo>
                    <a:pt x="3419721" y="7280004"/>
                  </a:lnTo>
                  <a:lnTo>
                    <a:pt x="3456092" y="7251720"/>
                  </a:lnTo>
                  <a:lnTo>
                    <a:pt x="3489908" y="7220481"/>
                  </a:lnTo>
                  <a:lnTo>
                    <a:pt x="3520976" y="7186481"/>
                  </a:lnTo>
                  <a:lnTo>
                    <a:pt x="3549107" y="7149910"/>
                  </a:lnTo>
                  <a:lnTo>
                    <a:pt x="3574107" y="7110963"/>
                  </a:lnTo>
                  <a:lnTo>
                    <a:pt x="3595787" y="7069831"/>
                  </a:lnTo>
                  <a:lnTo>
                    <a:pt x="3613954" y="7026707"/>
                  </a:lnTo>
                  <a:lnTo>
                    <a:pt x="3628417" y="6981783"/>
                  </a:lnTo>
                  <a:lnTo>
                    <a:pt x="3638985" y="6935252"/>
                  </a:lnTo>
                  <a:lnTo>
                    <a:pt x="3645466" y="6887306"/>
                  </a:lnTo>
                  <a:lnTo>
                    <a:pt x="3647669" y="6838137"/>
                  </a:lnTo>
                  <a:lnTo>
                    <a:pt x="3647669" y="2547681"/>
                  </a:lnTo>
                  <a:lnTo>
                    <a:pt x="3647669" y="2544467"/>
                  </a:lnTo>
                  <a:lnTo>
                    <a:pt x="3649637" y="2541577"/>
                  </a:lnTo>
                  <a:lnTo>
                    <a:pt x="3652632" y="2540383"/>
                  </a:lnTo>
                  <a:lnTo>
                    <a:pt x="3658412" y="2538090"/>
                  </a:lnTo>
                  <a:lnTo>
                    <a:pt x="3664202" y="2535797"/>
                  </a:lnTo>
                  <a:lnTo>
                    <a:pt x="3669992" y="2533493"/>
                  </a:lnTo>
                  <a:lnTo>
                    <a:pt x="3670778" y="2530362"/>
                  </a:lnTo>
                  <a:lnTo>
                    <a:pt x="3670778" y="2522991"/>
                  </a:lnTo>
                  <a:lnTo>
                    <a:pt x="3670778" y="2520373"/>
                  </a:lnTo>
                  <a:close/>
                </a:path>
                <a:path w="3670934" h="7379334">
                  <a:moveTo>
                    <a:pt x="2057120" y="283279"/>
                  </a:moveTo>
                  <a:lnTo>
                    <a:pt x="2057120" y="292294"/>
                  </a:lnTo>
                  <a:lnTo>
                    <a:pt x="2049853" y="299613"/>
                  </a:lnTo>
                  <a:lnTo>
                    <a:pt x="2040922" y="299613"/>
                  </a:lnTo>
                  <a:lnTo>
                    <a:pt x="1636389" y="299613"/>
                  </a:lnTo>
                  <a:lnTo>
                    <a:pt x="1627458" y="299613"/>
                  </a:lnTo>
                  <a:lnTo>
                    <a:pt x="1620191" y="292294"/>
                  </a:lnTo>
                  <a:lnTo>
                    <a:pt x="1620191" y="283279"/>
                  </a:lnTo>
                  <a:lnTo>
                    <a:pt x="1620191" y="274274"/>
                  </a:lnTo>
                  <a:lnTo>
                    <a:pt x="1627458" y="266944"/>
                  </a:lnTo>
                  <a:lnTo>
                    <a:pt x="1636389" y="266944"/>
                  </a:lnTo>
                  <a:lnTo>
                    <a:pt x="2040922" y="266944"/>
                  </a:lnTo>
                  <a:lnTo>
                    <a:pt x="2049853" y="266944"/>
                  </a:lnTo>
                  <a:lnTo>
                    <a:pt x="2057120" y="274274"/>
                  </a:lnTo>
                  <a:lnTo>
                    <a:pt x="2057120" y="283279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17449" y="2475704"/>
              <a:ext cx="64971" cy="653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64326" y="2436490"/>
              <a:ext cx="3192520" cy="695233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34444" y="976323"/>
            <a:ext cx="1676764" cy="3363346"/>
            <a:chOff x="294906" y="2146705"/>
            <a:chExt cx="3686810" cy="7395209"/>
          </a:xfrm>
        </p:grpSpPr>
        <p:sp>
          <p:nvSpPr>
            <p:cNvPr id="19" name="object 19"/>
            <p:cNvSpPr/>
            <p:nvPr/>
          </p:nvSpPr>
          <p:spPr>
            <a:xfrm>
              <a:off x="302759" y="2154558"/>
              <a:ext cx="3670935" cy="7379334"/>
            </a:xfrm>
            <a:custGeom>
              <a:avLst/>
              <a:gdLst/>
              <a:ahLst/>
              <a:cxnLst/>
              <a:rect l="l" t="t" r="r" b="b"/>
              <a:pathLst>
                <a:path w="3670935" h="7379334">
                  <a:moveTo>
                    <a:pt x="3670778" y="2520373"/>
                  </a:moveTo>
                  <a:lnTo>
                    <a:pt x="3670778" y="1731957"/>
                  </a:lnTo>
                  <a:lnTo>
                    <a:pt x="3670778" y="1729162"/>
                  </a:lnTo>
                  <a:lnTo>
                    <a:pt x="3670788" y="1723423"/>
                  </a:lnTo>
                  <a:lnTo>
                    <a:pt x="3670820" y="1712073"/>
                  </a:lnTo>
                  <a:lnTo>
                    <a:pt x="3669951" y="1707717"/>
                  </a:lnTo>
                  <a:lnTo>
                    <a:pt x="3651365" y="1696105"/>
                  </a:lnTo>
                  <a:lnTo>
                    <a:pt x="3649072" y="1694670"/>
                  </a:lnTo>
                  <a:lnTo>
                    <a:pt x="3647679" y="1692157"/>
                  </a:lnTo>
                  <a:lnTo>
                    <a:pt x="3647679" y="1689445"/>
                  </a:lnTo>
                  <a:lnTo>
                    <a:pt x="3647679" y="540967"/>
                  </a:lnTo>
                  <a:lnTo>
                    <a:pt x="3645476" y="491800"/>
                  </a:lnTo>
                  <a:lnTo>
                    <a:pt x="3638995" y="443855"/>
                  </a:lnTo>
                  <a:lnTo>
                    <a:pt x="3628427" y="397325"/>
                  </a:lnTo>
                  <a:lnTo>
                    <a:pt x="3613963" y="352401"/>
                  </a:lnTo>
                  <a:lnTo>
                    <a:pt x="3595795" y="309278"/>
                  </a:lnTo>
                  <a:lnTo>
                    <a:pt x="3574115" y="268146"/>
                  </a:lnTo>
                  <a:lnTo>
                    <a:pt x="3549114" y="229198"/>
                  </a:lnTo>
                  <a:lnTo>
                    <a:pt x="3520983" y="192628"/>
                  </a:lnTo>
                  <a:lnTo>
                    <a:pt x="3489913" y="158627"/>
                  </a:lnTo>
                  <a:lnTo>
                    <a:pt x="3456096" y="127388"/>
                  </a:lnTo>
                  <a:lnTo>
                    <a:pt x="3419724" y="99103"/>
                  </a:lnTo>
                  <a:lnTo>
                    <a:pt x="3380988" y="73965"/>
                  </a:lnTo>
                  <a:lnTo>
                    <a:pt x="3340079" y="52166"/>
                  </a:lnTo>
                  <a:lnTo>
                    <a:pt x="3297189" y="33900"/>
                  </a:lnTo>
                  <a:lnTo>
                    <a:pt x="3252509" y="19357"/>
                  </a:lnTo>
                  <a:lnTo>
                    <a:pt x="3206230" y="8731"/>
                  </a:lnTo>
                  <a:lnTo>
                    <a:pt x="3158544" y="2214"/>
                  </a:lnTo>
                  <a:lnTo>
                    <a:pt x="3109643" y="0"/>
                  </a:lnTo>
                  <a:lnTo>
                    <a:pt x="563145" y="0"/>
                  </a:lnTo>
                  <a:lnTo>
                    <a:pt x="514245" y="2214"/>
                  </a:lnTo>
                  <a:lnTo>
                    <a:pt x="466561" y="8731"/>
                  </a:lnTo>
                  <a:lnTo>
                    <a:pt x="420284" y="19357"/>
                  </a:lnTo>
                  <a:lnTo>
                    <a:pt x="375605" y="33900"/>
                  </a:lnTo>
                  <a:lnTo>
                    <a:pt x="332715" y="52166"/>
                  </a:lnTo>
                  <a:lnTo>
                    <a:pt x="291807" y="73965"/>
                  </a:lnTo>
                  <a:lnTo>
                    <a:pt x="253072" y="99103"/>
                  </a:lnTo>
                  <a:lnTo>
                    <a:pt x="216700" y="127388"/>
                  </a:lnTo>
                  <a:lnTo>
                    <a:pt x="182884" y="158627"/>
                  </a:lnTo>
                  <a:lnTo>
                    <a:pt x="151815" y="192628"/>
                  </a:lnTo>
                  <a:lnTo>
                    <a:pt x="123684" y="229198"/>
                  </a:lnTo>
                  <a:lnTo>
                    <a:pt x="98683" y="268146"/>
                  </a:lnTo>
                  <a:lnTo>
                    <a:pt x="77002" y="309278"/>
                  </a:lnTo>
                  <a:lnTo>
                    <a:pt x="58835" y="352401"/>
                  </a:lnTo>
                  <a:lnTo>
                    <a:pt x="44371" y="397325"/>
                  </a:lnTo>
                  <a:lnTo>
                    <a:pt x="33803" y="443855"/>
                  </a:lnTo>
                  <a:lnTo>
                    <a:pt x="27322" y="491800"/>
                  </a:lnTo>
                  <a:lnTo>
                    <a:pt x="25119" y="540967"/>
                  </a:lnTo>
                  <a:lnTo>
                    <a:pt x="25119" y="988577"/>
                  </a:lnTo>
                  <a:lnTo>
                    <a:pt x="25119" y="992912"/>
                  </a:lnTo>
                  <a:lnTo>
                    <a:pt x="21611" y="996430"/>
                  </a:lnTo>
                  <a:lnTo>
                    <a:pt x="17266" y="996430"/>
                  </a:lnTo>
                  <a:lnTo>
                    <a:pt x="1958" y="996430"/>
                  </a:lnTo>
                  <a:lnTo>
                    <a:pt x="0" y="998398"/>
                  </a:lnTo>
                  <a:lnTo>
                    <a:pt x="0" y="1256799"/>
                  </a:lnTo>
                  <a:lnTo>
                    <a:pt x="816" y="1257616"/>
                  </a:lnTo>
                  <a:lnTo>
                    <a:pt x="1633" y="1258443"/>
                  </a:lnTo>
                  <a:lnTo>
                    <a:pt x="2450" y="1259260"/>
                  </a:lnTo>
                  <a:lnTo>
                    <a:pt x="17266" y="1259260"/>
                  </a:lnTo>
                  <a:lnTo>
                    <a:pt x="21611" y="1259260"/>
                  </a:lnTo>
                  <a:lnTo>
                    <a:pt x="25119" y="1262778"/>
                  </a:lnTo>
                  <a:lnTo>
                    <a:pt x="25119" y="1267113"/>
                  </a:lnTo>
                  <a:lnTo>
                    <a:pt x="25119" y="1508781"/>
                  </a:lnTo>
                  <a:lnTo>
                    <a:pt x="25119" y="1511493"/>
                  </a:lnTo>
                  <a:lnTo>
                    <a:pt x="23727" y="1514006"/>
                  </a:lnTo>
                  <a:lnTo>
                    <a:pt x="21433" y="1515440"/>
                  </a:lnTo>
                  <a:lnTo>
                    <a:pt x="15130" y="1519377"/>
                  </a:lnTo>
                  <a:lnTo>
                    <a:pt x="8837" y="1523314"/>
                  </a:lnTo>
                  <a:lnTo>
                    <a:pt x="2544" y="1527241"/>
                  </a:lnTo>
                  <a:lnTo>
                    <a:pt x="1675" y="1531597"/>
                  </a:lnTo>
                  <a:lnTo>
                    <a:pt x="1696" y="1542958"/>
                  </a:lnTo>
                  <a:lnTo>
                    <a:pt x="1706" y="1548696"/>
                  </a:lnTo>
                  <a:lnTo>
                    <a:pt x="1717" y="1551492"/>
                  </a:lnTo>
                  <a:lnTo>
                    <a:pt x="1717" y="2026943"/>
                  </a:lnTo>
                  <a:lnTo>
                    <a:pt x="1717" y="2029561"/>
                  </a:lnTo>
                  <a:lnTo>
                    <a:pt x="1717" y="2036932"/>
                  </a:lnTo>
                  <a:lnTo>
                    <a:pt x="2502" y="2040063"/>
                  </a:lnTo>
                  <a:lnTo>
                    <a:pt x="20166" y="2047068"/>
                  </a:lnTo>
                  <a:lnTo>
                    <a:pt x="23161" y="2048262"/>
                  </a:lnTo>
                  <a:lnTo>
                    <a:pt x="25119" y="2051152"/>
                  </a:lnTo>
                  <a:lnTo>
                    <a:pt x="25119" y="2054366"/>
                  </a:lnTo>
                  <a:lnTo>
                    <a:pt x="25119" y="2184163"/>
                  </a:lnTo>
                  <a:lnTo>
                    <a:pt x="25119" y="2186875"/>
                  </a:lnTo>
                  <a:lnTo>
                    <a:pt x="23727" y="2189388"/>
                  </a:lnTo>
                  <a:lnTo>
                    <a:pt x="21433" y="2190823"/>
                  </a:lnTo>
                  <a:lnTo>
                    <a:pt x="15140" y="2194760"/>
                  </a:lnTo>
                  <a:lnTo>
                    <a:pt x="8837" y="2198707"/>
                  </a:lnTo>
                  <a:lnTo>
                    <a:pt x="2544" y="2202634"/>
                  </a:lnTo>
                  <a:lnTo>
                    <a:pt x="1675" y="2207000"/>
                  </a:lnTo>
                  <a:lnTo>
                    <a:pt x="1696" y="2218351"/>
                  </a:lnTo>
                  <a:lnTo>
                    <a:pt x="1706" y="2224089"/>
                  </a:lnTo>
                  <a:lnTo>
                    <a:pt x="1717" y="2226874"/>
                  </a:lnTo>
                  <a:lnTo>
                    <a:pt x="1717" y="2702347"/>
                  </a:lnTo>
                  <a:lnTo>
                    <a:pt x="1717" y="2704964"/>
                  </a:lnTo>
                  <a:lnTo>
                    <a:pt x="1717" y="2712336"/>
                  </a:lnTo>
                  <a:lnTo>
                    <a:pt x="2502" y="2715456"/>
                  </a:lnTo>
                  <a:lnTo>
                    <a:pt x="20166" y="2722461"/>
                  </a:lnTo>
                  <a:lnTo>
                    <a:pt x="23161" y="2723655"/>
                  </a:lnTo>
                  <a:lnTo>
                    <a:pt x="25119" y="2726545"/>
                  </a:lnTo>
                  <a:lnTo>
                    <a:pt x="25119" y="2729759"/>
                  </a:lnTo>
                  <a:lnTo>
                    <a:pt x="25119" y="6838137"/>
                  </a:lnTo>
                  <a:lnTo>
                    <a:pt x="27322" y="6887306"/>
                  </a:lnTo>
                  <a:lnTo>
                    <a:pt x="33803" y="6935252"/>
                  </a:lnTo>
                  <a:lnTo>
                    <a:pt x="44371" y="6981784"/>
                  </a:lnTo>
                  <a:lnTo>
                    <a:pt x="58835" y="7026708"/>
                  </a:lnTo>
                  <a:lnTo>
                    <a:pt x="77002" y="7069833"/>
                  </a:lnTo>
                  <a:lnTo>
                    <a:pt x="98683" y="7110966"/>
                  </a:lnTo>
                  <a:lnTo>
                    <a:pt x="123684" y="7149914"/>
                  </a:lnTo>
                  <a:lnTo>
                    <a:pt x="151815" y="7186485"/>
                  </a:lnTo>
                  <a:lnTo>
                    <a:pt x="182884" y="7220486"/>
                  </a:lnTo>
                  <a:lnTo>
                    <a:pt x="216700" y="7251726"/>
                  </a:lnTo>
                  <a:lnTo>
                    <a:pt x="253072" y="7280011"/>
                  </a:lnTo>
                  <a:lnTo>
                    <a:pt x="291807" y="7305149"/>
                  </a:lnTo>
                  <a:lnTo>
                    <a:pt x="332715" y="7326948"/>
                  </a:lnTo>
                  <a:lnTo>
                    <a:pt x="375605" y="7345215"/>
                  </a:lnTo>
                  <a:lnTo>
                    <a:pt x="420284" y="7359758"/>
                  </a:lnTo>
                  <a:lnTo>
                    <a:pt x="466561" y="7370383"/>
                  </a:lnTo>
                  <a:lnTo>
                    <a:pt x="514245" y="7376900"/>
                  </a:lnTo>
                  <a:lnTo>
                    <a:pt x="563145" y="7379115"/>
                  </a:lnTo>
                  <a:lnTo>
                    <a:pt x="3109643" y="7379115"/>
                  </a:lnTo>
                  <a:lnTo>
                    <a:pt x="3158544" y="7376900"/>
                  </a:lnTo>
                  <a:lnTo>
                    <a:pt x="3206230" y="7370383"/>
                  </a:lnTo>
                  <a:lnTo>
                    <a:pt x="3252509" y="7359758"/>
                  </a:lnTo>
                  <a:lnTo>
                    <a:pt x="3297189" y="7345215"/>
                  </a:lnTo>
                  <a:lnTo>
                    <a:pt x="3340079" y="7326948"/>
                  </a:lnTo>
                  <a:lnTo>
                    <a:pt x="3380988" y="7305149"/>
                  </a:lnTo>
                  <a:lnTo>
                    <a:pt x="3419724" y="7280011"/>
                  </a:lnTo>
                  <a:lnTo>
                    <a:pt x="3456096" y="7251726"/>
                  </a:lnTo>
                  <a:lnTo>
                    <a:pt x="3489913" y="7220486"/>
                  </a:lnTo>
                  <a:lnTo>
                    <a:pt x="3520983" y="7186485"/>
                  </a:lnTo>
                  <a:lnTo>
                    <a:pt x="3549114" y="7149914"/>
                  </a:lnTo>
                  <a:lnTo>
                    <a:pt x="3574115" y="7110966"/>
                  </a:lnTo>
                  <a:lnTo>
                    <a:pt x="3595795" y="7069833"/>
                  </a:lnTo>
                  <a:lnTo>
                    <a:pt x="3613963" y="7026708"/>
                  </a:lnTo>
                  <a:lnTo>
                    <a:pt x="3628427" y="6981784"/>
                  </a:lnTo>
                  <a:lnTo>
                    <a:pt x="3638995" y="6935252"/>
                  </a:lnTo>
                  <a:lnTo>
                    <a:pt x="3645476" y="6887306"/>
                  </a:lnTo>
                  <a:lnTo>
                    <a:pt x="3647679" y="6838137"/>
                  </a:lnTo>
                  <a:lnTo>
                    <a:pt x="3647679" y="2547681"/>
                  </a:lnTo>
                  <a:lnTo>
                    <a:pt x="3647679" y="2544467"/>
                  </a:lnTo>
                  <a:lnTo>
                    <a:pt x="3649637" y="2541577"/>
                  </a:lnTo>
                  <a:lnTo>
                    <a:pt x="3652632" y="2540383"/>
                  </a:lnTo>
                  <a:lnTo>
                    <a:pt x="3658422" y="2538090"/>
                  </a:lnTo>
                  <a:lnTo>
                    <a:pt x="3664202" y="2535797"/>
                  </a:lnTo>
                  <a:lnTo>
                    <a:pt x="3669992" y="2533493"/>
                  </a:lnTo>
                  <a:lnTo>
                    <a:pt x="3670778" y="2530362"/>
                  </a:lnTo>
                  <a:lnTo>
                    <a:pt x="3670778" y="2522991"/>
                  </a:lnTo>
                  <a:lnTo>
                    <a:pt x="3670778" y="2520373"/>
                  </a:lnTo>
                  <a:close/>
                </a:path>
                <a:path w="3670935" h="7379334">
                  <a:moveTo>
                    <a:pt x="2057120" y="283279"/>
                  </a:moveTo>
                  <a:lnTo>
                    <a:pt x="2057120" y="292294"/>
                  </a:lnTo>
                  <a:lnTo>
                    <a:pt x="2049853" y="299624"/>
                  </a:lnTo>
                  <a:lnTo>
                    <a:pt x="2040922" y="299624"/>
                  </a:lnTo>
                  <a:lnTo>
                    <a:pt x="1636389" y="299624"/>
                  </a:lnTo>
                  <a:lnTo>
                    <a:pt x="1627458" y="299624"/>
                  </a:lnTo>
                  <a:lnTo>
                    <a:pt x="1620191" y="292294"/>
                  </a:lnTo>
                  <a:lnTo>
                    <a:pt x="1620191" y="283279"/>
                  </a:lnTo>
                  <a:lnTo>
                    <a:pt x="1620191" y="274274"/>
                  </a:lnTo>
                  <a:lnTo>
                    <a:pt x="1627458" y="266944"/>
                  </a:lnTo>
                  <a:lnTo>
                    <a:pt x="1636389" y="266944"/>
                  </a:lnTo>
                  <a:lnTo>
                    <a:pt x="2040922" y="266944"/>
                  </a:lnTo>
                  <a:lnTo>
                    <a:pt x="2049853" y="266944"/>
                  </a:lnTo>
                  <a:lnTo>
                    <a:pt x="2057120" y="274274"/>
                  </a:lnTo>
                  <a:lnTo>
                    <a:pt x="2057120" y="283279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5991" y="2403378"/>
              <a:ext cx="64971" cy="653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874" y="2364165"/>
              <a:ext cx="3192514" cy="695233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04057" y="3442073"/>
              <a:ext cx="3293110" cy="1628775"/>
            </a:xfrm>
            <a:custGeom>
              <a:avLst/>
              <a:gdLst/>
              <a:ahLst/>
              <a:cxnLst/>
              <a:rect l="l" t="t" r="r" b="b"/>
              <a:pathLst>
                <a:path w="3293110" h="1628775">
                  <a:moveTo>
                    <a:pt x="3293093" y="0"/>
                  </a:moveTo>
                  <a:lnTo>
                    <a:pt x="0" y="0"/>
                  </a:lnTo>
                  <a:lnTo>
                    <a:pt x="0" y="1628222"/>
                  </a:lnTo>
                  <a:lnTo>
                    <a:pt x="3293093" y="1628222"/>
                  </a:lnTo>
                  <a:lnTo>
                    <a:pt x="3293093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4789" y="3502807"/>
              <a:ext cx="3152775" cy="1489710"/>
            </a:xfrm>
            <a:custGeom>
              <a:avLst/>
              <a:gdLst/>
              <a:ahLst/>
              <a:cxnLst/>
              <a:rect l="l" t="t" r="r" b="b"/>
              <a:pathLst>
                <a:path w="3152775" h="1489710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363612"/>
                  </a:lnTo>
                  <a:lnTo>
                    <a:pt x="9874" y="1412524"/>
                  </a:lnTo>
                  <a:lnTo>
                    <a:pt x="36803" y="1452463"/>
                  </a:lnTo>
                  <a:lnTo>
                    <a:pt x="76743" y="1479390"/>
                  </a:lnTo>
                  <a:lnTo>
                    <a:pt x="125650" y="1489263"/>
                  </a:lnTo>
                  <a:lnTo>
                    <a:pt x="3026619" y="1489263"/>
                  </a:lnTo>
                  <a:lnTo>
                    <a:pt x="3075526" y="1479390"/>
                  </a:lnTo>
                  <a:lnTo>
                    <a:pt x="3115466" y="1452463"/>
                  </a:lnTo>
                  <a:lnTo>
                    <a:pt x="3142395" y="1412524"/>
                  </a:lnTo>
                  <a:lnTo>
                    <a:pt x="3152270" y="1363612"/>
                  </a:lnTo>
                  <a:lnTo>
                    <a:pt x="3152270" y="125650"/>
                  </a:lnTo>
                  <a:lnTo>
                    <a:pt x="3142395" y="76743"/>
                  </a:lnTo>
                  <a:lnTo>
                    <a:pt x="3115466" y="36803"/>
                  </a:lnTo>
                  <a:lnTo>
                    <a:pt x="3075526" y="9874"/>
                  </a:lnTo>
                  <a:lnTo>
                    <a:pt x="302661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4057" y="6776767"/>
              <a:ext cx="3293110" cy="1602105"/>
            </a:xfrm>
            <a:custGeom>
              <a:avLst/>
              <a:gdLst/>
              <a:ahLst/>
              <a:cxnLst/>
              <a:rect l="l" t="t" r="r" b="b"/>
              <a:pathLst>
                <a:path w="3293110" h="1602104">
                  <a:moveTo>
                    <a:pt x="3293093" y="0"/>
                  </a:moveTo>
                  <a:lnTo>
                    <a:pt x="0" y="0"/>
                  </a:lnTo>
                  <a:lnTo>
                    <a:pt x="0" y="1602045"/>
                  </a:lnTo>
                  <a:lnTo>
                    <a:pt x="3293093" y="1602045"/>
                  </a:lnTo>
                  <a:lnTo>
                    <a:pt x="3293093" y="0"/>
                  </a:lnTo>
                  <a:close/>
                </a:path>
              </a:pathLst>
            </a:custGeom>
            <a:solidFill>
              <a:srgbClr val="00000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4789" y="6837498"/>
              <a:ext cx="3152775" cy="1464310"/>
            </a:xfrm>
            <a:custGeom>
              <a:avLst/>
              <a:gdLst/>
              <a:ahLst/>
              <a:cxnLst/>
              <a:rect l="l" t="t" r="r" b="b"/>
              <a:pathLst>
                <a:path w="3152775" h="1464309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1338116"/>
                  </a:lnTo>
                  <a:lnTo>
                    <a:pt x="9874" y="1387023"/>
                  </a:lnTo>
                  <a:lnTo>
                    <a:pt x="36803" y="1426963"/>
                  </a:lnTo>
                  <a:lnTo>
                    <a:pt x="76743" y="1453892"/>
                  </a:lnTo>
                  <a:lnTo>
                    <a:pt x="125650" y="1463766"/>
                  </a:lnTo>
                  <a:lnTo>
                    <a:pt x="3026619" y="1463766"/>
                  </a:lnTo>
                  <a:lnTo>
                    <a:pt x="3075526" y="1453892"/>
                  </a:lnTo>
                  <a:lnTo>
                    <a:pt x="3115466" y="1426963"/>
                  </a:lnTo>
                  <a:lnTo>
                    <a:pt x="3142395" y="1387023"/>
                  </a:lnTo>
                  <a:lnTo>
                    <a:pt x="3152270" y="1338116"/>
                  </a:lnTo>
                  <a:lnTo>
                    <a:pt x="3152270" y="125650"/>
                  </a:lnTo>
                  <a:lnTo>
                    <a:pt x="3142395" y="76743"/>
                  </a:lnTo>
                  <a:lnTo>
                    <a:pt x="3115466" y="36803"/>
                  </a:lnTo>
                  <a:lnTo>
                    <a:pt x="3075526" y="9874"/>
                  </a:lnTo>
                  <a:lnTo>
                    <a:pt x="3026619" y="0"/>
                  </a:lnTo>
                  <a:lnTo>
                    <a:pt x="125650" y="0"/>
                  </a:lnTo>
                  <a:close/>
                </a:path>
              </a:pathLst>
            </a:custGeom>
            <a:ln w="20941">
              <a:solidFill>
                <a:srgbClr val="EE3C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286098" y="1009217"/>
            <a:ext cx="1676764" cy="3363346"/>
            <a:chOff x="16019716" y="2219031"/>
            <a:chExt cx="3686810" cy="7395209"/>
          </a:xfrm>
        </p:grpSpPr>
        <p:sp>
          <p:nvSpPr>
            <p:cNvPr id="27" name="object 27"/>
            <p:cNvSpPr/>
            <p:nvPr/>
          </p:nvSpPr>
          <p:spPr>
            <a:xfrm>
              <a:off x="16027569" y="2226885"/>
              <a:ext cx="3670935" cy="7379334"/>
            </a:xfrm>
            <a:custGeom>
              <a:avLst/>
              <a:gdLst/>
              <a:ahLst/>
              <a:cxnLst/>
              <a:rect l="l" t="t" r="r" b="b"/>
              <a:pathLst>
                <a:path w="3670934" h="7379334">
                  <a:moveTo>
                    <a:pt x="3670778" y="2520373"/>
                  </a:moveTo>
                  <a:lnTo>
                    <a:pt x="3670778" y="1731957"/>
                  </a:lnTo>
                  <a:lnTo>
                    <a:pt x="3670778" y="1729172"/>
                  </a:lnTo>
                  <a:lnTo>
                    <a:pt x="3670788" y="1723434"/>
                  </a:lnTo>
                  <a:lnTo>
                    <a:pt x="3670820" y="1712073"/>
                  </a:lnTo>
                  <a:lnTo>
                    <a:pt x="3669951" y="1707707"/>
                  </a:lnTo>
                  <a:lnTo>
                    <a:pt x="3651365" y="1696105"/>
                  </a:lnTo>
                  <a:lnTo>
                    <a:pt x="3649072" y="1694670"/>
                  </a:lnTo>
                  <a:lnTo>
                    <a:pt x="3647669" y="1692157"/>
                  </a:lnTo>
                  <a:lnTo>
                    <a:pt x="3647669" y="1689445"/>
                  </a:lnTo>
                  <a:lnTo>
                    <a:pt x="3647669" y="540978"/>
                  </a:lnTo>
                  <a:lnTo>
                    <a:pt x="3645466" y="491809"/>
                  </a:lnTo>
                  <a:lnTo>
                    <a:pt x="3638985" y="443863"/>
                  </a:lnTo>
                  <a:lnTo>
                    <a:pt x="3628417" y="397331"/>
                  </a:lnTo>
                  <a:lnTo>
                    <a:pt x="3613954" y="352406"/>
                  </a:lnTo>
                  <a:lnTo>
                    <a:pt x="3595787" y="309281"/>
                  </a:lnTo>
                  <a:lnTo>
                    <a:pt x="3574107" y="268149"/>
                  </a:lnTo>
                  <a:lnTo>
                    <a:pt x="3549107" y="229201"/>
                  </a:lnTo>
                  <a:lnTo>
                    <a:pt x="3520976" y="192630"/>
                  </a:lnTo>
                  <a:lnTo>
                    <a:pt x="3489908" y="158628"/>
                  </a:lnTo>
                  <a:lnTo>
                    <a:pt x="3456092" y="127389"/>
                  </a:lnTo>
                  <a:lnTo>
                    <a:pt x="3419721" y="99104"/>
                  </a:lnTo>
                  <a:lnTo>
                    <a:pt x="3380985" y="73965"/>
                  </a:lnTo>
                  <a:lnTo>
                    <a:pt x="3340077" y="52167"/>
                  </a:lnTo>
                  <a:lnTo>
                    <a:pt x="3297187" y="33900"/>
                  </a:lnTo>
                  <a:lnTo>
                    <a:pt x="3252508" y="19357"/>
                  </a:lnTo>
                  <a:lnTo>
                    <a:pt x="3206230" y="8731"/>
                  </a:lnTo>
                  <a:lnTo>
                    <a:pt x="3158544" y="2214"/>
                  </a:lnTo>
                  <a:lnTo>
                    <a:pt x="3109643" y="0"/>
                  </a:lnTo>
                  <a:lnTo>
                    <a:pt x="563145" y="0"/>
                  </a:lnTo>
                  <a:lnTo>
                    <a:pt x="514245" y="2214"/>
                  </a:lnTo>
                  <a:lnTo>
                    <a:pt x="466561" y="8731"/>
                  </a:lnTo>
                  <a:lnTo>
                    <a:pt x="420284" y="19357"/>
                  </a:lnTo>
                  <a:lnTo>
                    <a:pt x="375606" y="33900"/>
                  </a:lnTo>
                  <a:lnTo>
                    <a:pt x="332717" y="52167"/>
                  </a:lnTo>
                  <a:lnTo>
                    <a:pt x="291810" y="73965"/>
                  </a:lnTo>
                  <a:lnTo>
                    <a:pt x="253075" y="99104"/>
                  </a:lnTo>
                  <a:lnTo>
                    <a:pt x="216704" y="127389"/>
                  </a:lnTo>
                  <a:lnTo>
                    <a:pt x="182889" y="158628"/>
                  </a:lnTo>
                  <a:lnTo>
                    <a:pt x="151821" y="192630"/>
                  </a:lnTo>
                  <a:lnTo>
                    <a:pt x="123691" y="229201"/>
                  </a:lnTo>
                  <a:lnTo>
                    <a:pt x="98690" y="268149"/>
                  </a:lnTo>
                  <a:lnTo>
                    <a:pt x="77011" y="309281"/>
                  </a:lnTo>
                  <a:lnTo>
                    <a:pt x="58844" y="352406"/>
                  </a:lnTo>
                  <a:lnTo>
                    <a:pt x="44381" y="397331"/>
                  </a:lnTo>
                  <a:lnTo>
                    <a:pt x="33813" y="443863"/>
                  </a:lnTo>
                  <a:lnTo>
                    <a:pt x="27332" y="491809"/>
                  </a:lnTo>
                  <a:lnTo>
                    <a:pt x="25130" y="540978"/>
                  </a:lnTo>
                  <a:lnTo>
                    <a:pt x="25130" y="988577"/>
                  </a:lnTo>
                  <a:lnTo>
                    <a:pt x="25130" y="992912"/>
                  </a:lnTo>
                  <a:lnTo>
                    <a:pt x="21611" y="996430"/>
                  </a:lnTo>
                  <a:lnTo>
                    <a:pt x="17276" y="996430"/>
                  </a:lnTo>
                  <a:lnTo>
                    <a:pt x="1968" y="996430"/>
                  </a:lnTo>
                  <a:lnTo>
                    <a:pt x="0" y="998398"/>
                  </a:lnTo>
                  <a:lnTo>
                    <a:pt x="0" y="1256799"/>
                  </a:lnTo>
                  <a:lnTo>
                    <a:pt x="816" y="1257616"/>
                  </a:lnTo>
                  <a:lnTo>
                    <a:pt x="1643" y="1258443"/>
                  </a:lnTo>
                  <a:lnTo>
                    <a:pt x="2450" y="1259260"/>
                  </a:lnTo>
                  <a:lnTo>
                    <a:pt x="17276" y="1259260"/>
                  </a:lnTo>
                  <a:lnTo>
                    <a:pt x="21611" y="1259260"/>
                  </a:lnTo>
                  <a:lnTo>
                    <a:pt x="25130" y="1262778"/>
                  </a:lnTo>
                  <a:lnTo>
                    <a:pt x="25130" y="1267113"/>
                  </a:lnTo>
                  <a:lnTo>
                    <a:pt x="25130" y="1508781"/>
                  </a:lnTo>
                  <a:lnTo>
                    <a:pt x="25130" y="1511493"/>
                  </a:lnTo>
                  <a:lnTo>
                    <a:pt x="23727" y="1514006"/>
                  </a:lnTo>
                  <a:lnTo>
                    <a:pt x="21433" y="1515440"/>
                  </a:lnTo>
                  <a:lnTo>
                    <a:pt x="15140" y="1519377"/>
                  </a:lnTo>
                  <a:lnTo>
                    <a:pt x="8837" y="1523314"/>
                  </a:lnTo>
                  <a:lnTo>
                    <a:pt x="2544" y="1527241"/>
                  </a:lnTo>
                  <a:lnTo>
                    <a:pt x="1675" y="1531607"/>
                  </a:lnTo>
                  <a:lnTo>
                    <a:pt x="1696" y="1542958"/>
                  </a:lnTo>
                  <a:lnTo>
                    <a:pt x="1717" y="1548696"/>
                  </a:lnTo>
                  <a:lnTo>
                    <a:pt x="1717" y="1551492"/>
                  </a:lnTo>
                  <a:lnTo>
                    <a:pt x="1717" y="2026943"/>
                  </a:lnTo>
                  <a:lnTo>
                    <a:pt x="1717" y="2029561"/>
                  </a:lnTo>
                  <a:lnTo>
                    <a:pt x="1717" y="2036932"/>
                  </a:lnTo>
                  <a:lnTo>
                    <a:pt x="2502" y="2040063"/>
                  </a:lnTo>
                  <a:lnTo>
                    <a:pt x="20166" y="2047068"/>
                  </a:lnTo>
                  <a:lnTo>
                    <a:pt x="23161" y="2048262"/>
                  </a:lnTo>
                  <a:lnTo>
                    <a:pt x="25130" y="2051152"/>
                  </a:lnTo>
                  <a:lnTo>
                    <a:pt x="25130" y="2054366"/>
                  </a:lnTo>
                  <a:lnTo>
                    <a:pt x="25130" y="2184163"/>
                  </a:lnTo>
                  <a:lnTo>
                    <a:pt x="25130" y="2186875"/>
                  </a:lnTo>
                  <a:lnTo>
                    <a:pt x="23737" y="2189388"/>
                  </a:lnTo>
                  <a:lnTo>
                    <a:pt x="21433" y="2190823"/>
                  </a:lnTo>
                  <a:lnTo>
                    <a:pt x="15140" y="2194760"/>
                  </a:lnTo>
                  <a:lnTo>
                    <a:pt x="8837" y="2198707"/>
                  </a:lnTo>
                  <a:lnTo>
                    <a:pt x="2544" y="2202634"/>
                  </a:lnTo>
                  <a:lnTo>
                    <a:pt x="1675" y="2207000"/>
                  </a:lnTo>
                  <a:lnTo>
                    <a:pt x="1696" y="2218351"/>
                  </a:lnTo>
                  <a:lnTo>
                    <a:pt x="1717" y="2224089"/>
                  </a:lnTo>
                  <a:lnTo>
                    <a:pt x="1717" y="2226874"/>
                  </a:lnTo>
                  <a:lnTo>
                    <a:pt x="1717" y="2702347"/>
                  </a:lnTo>
                  <a:lnTo>
                    <a:pt x="1717" y="2704964"/>
                  </a:lnTo>
                  <a:lnTo>
                    <a:pt x="1717" y="2712336"/>
                  </a:lnTo>
                  <a:lnTo>
                    <a:pt x="2502" y="2715456"/>
                  </a:lnTo>
                  <a:lnTo>
                    <a:pt x="25130" y="2726545"/>
                  </a:lnTo>
                  <a:lnTo>
                    <a:pt x="25130" y="2729759"/>
                  </a:lnTo>
                  <a:lnTo>
                    <a:pt x="25130" y="6838137"/>
                  </a:lnTo>
                  <a:lnTo>
                    <a:pt x="27332" y="6887306"/>
                  </a:lnTo>
                  <a:lnTo>
                    <a:pt x="33813" y="6935252"/>
                  </a:lnTo>
                  <a:lnTo>
                    <a:pt x="44381" y="6981783"/>
                  </a:lnTo>
                  <a:lnTo>
                    <a:pt x="58844" y="7026707"/>
                  </a:lnTo>
                  <a:lnTo>
                    <a:pt x="77011" y="7069831"/>
                  </a:lnTo>
                  <a:lnTo>
                    <a:pt x="98690" y="7110963"/>
                  </a:lnTo>
                  <a:lnTo>
                    <a:pt x="123691" y="7149910"/>
                  </a:lnTo>
                  <a:lnTo>
                    <a:pt x="151821" y="7186481"/>
                  </a:lnTo>
                  <a:lnTo>
                    <a:pt x="182889" y="7220481"/>
                  </a:lnTo>
                  <a:lnTo>
                    <a:pt x="216704" y="7251720"/>
                  </a:lnTo>
                  <a:lnTo>
                    <a:pt x="253075" y="7280004"/>
                  </a:lnTo>
                  <a:lnTo>
                    <a:pt x="291810" y="7305141"/>
                  </a:lnTo>
                  <a:lnTo>
                    <a:pt x="332717" y="7326939"/>
                  </a:lnTo>
                  <a:lnTo>
                    <a:pt x="375606" y="7345206"/>
                  </a:lnTo>
                  <a:lnTo>
                    <a:pt x="420284" y="7359748"/>
                  </a:lnTo>
                  <a:lnTo>
                    <a:pt x="466561" y="7370373"/>
                  </a:lnTo>
                  <a:lnTo>
                    <a:pt x="514245" y="7376890"/>
                  </a:lnTo>
                  <a:lnTo>
                    <a:pt x="563145" y="7379105"/>
                  </a:lnTo>
                  <a:lnTo>
                    <a:pt x="3109643" y="7379105"/>
                  </a:lnTo>
                  <a:lnTo>
                    <a:pt x="3158544" y="7376890"/>
                  </a:lnTo>
                  <a:lnTo>
                    <a:pt x="3206230" y="7370373"/>
                  </a:lnTo>
                  <a:lnTo>
                    <a:pt x="3252508" y="7359748"/>
                  </a:lnTo>
                  <a:lnTo>
                    <a:pt x="3297187" y="7345206"/>
                  </a:lnTo>
                  <a:lnTo>
                    <a:pt x="3340077" y="7326939"/>
                  </a:lnTo>
                  <a:lnTo>
                    <a:pt x="3380985" y="7305141"/>
                  </a:lnTo>
                  <a:lnTo>
                    <a:pt x="3419721" y="7280004"/>
                  </a:lnTo>
                  <a:lnTo>
                    <a:pt x="3456092" y="7251720"/>
                  </a:lnTo>
                  <a:lnTo>
                    <a:pt x="3489908" y="7220481"/>
                  </a:lnTo>
                  <a:lnTo>
                    <a:pt x="3520976" y="7186481"/>
                  </a:lnTo>
                  <a:lnTo>
                    <a:pt x="3549107" y="7149910"/>
                  </a:lnTo>
                  <a:lnTo>
                    <a:pt x="3574107" y="7110963"/>
                  </a:lnTo>
                  <a:lnTo>
                    <a:pt x="3595787" y="7069831"/>
                  </a:lnTo>
                  <a:lnTo>
                    <a:pt x="3613954" y="7026707"/>
                  </a:lnTo>
                  <a:lnTo>
                    <a:pt x="3628417" y="6981783"/>
                  </a:lnTo>
                  <a:lnTo>
                    <a:pt x="3638985" y="6935252"/>
                  </a:lnTo>
                  <a:lnTo>
                    <a:pt x="3645466" y="6887306"/>
                  </a:lnTo>
                  <a:lnTo>
                    <a:pt x="3647669" y="6838137"/>
                  </a:lnTo>
                  <a:lnTo>
                    <a:pt x="3647669" y="2547681"/>
                  </a:lnTo>
                  <a:lnTo>
                    <a:pt x="3647669" y="2544467"/>
                  </a:lnTo>
                  <a:lnTo>
                    <a:pt x="3649637" y="2541577"/>
                  </a:lnTo>
                  <a:lnTo>
                    <a:pt x="3652632" y="2540383"/>
                  </a:lnTo>
                  <a:lnTo>
                    <a:pt x="3658412" y="2538090"/>
                  </a:lnTo>
                  <a:lnTo>
                    <a:pt x="3664202" y="2535797"/>
                  </a:lnTo>
                  <a:lnTo>
                    <a:pt x="3669992" y="2533493"/>
                  </a:lnTo>
                  <a:lnTo>
                    <a:pt x="3670778" y="2530362"/>
                  </a:lnTo>
                  <a:lnTo>
                    <a:pt x="3670778" y="2522991"/>
                  </a:lnTo>
                  <a:lnTo>
                    <a:pt x="3670778" y="2520373"/>
                  </a:lnTo>
                  <a:close/>
                </a:path>
                <a:path w="3670934" h="7379334">
                  <a:moveTo>
                    <a:pt x="2057120" y="283279"/>
                  </a:moveTo>
                  <a:lnTo>
                    <a:pt x="2057120" y="292294"/>
                  </a:lnTo>
                  <a:lnTo>
                    <a:pt x="2049853" y="299613"/>
                  </a:lnTo>
                  <a:lnTo>
                    <a:pt x="2040922" y="299613"/>
                  </a:lnTo>
                  <a:lnTo>
                    <a:pt x="1636389" y="299613"/>
                  </a:lnTo>
                  <a:lnTo>
                    <a:pt x="1627458" y="299613"/>
                  </a:lnTo>
                  <a:lnTo>
                    <a:pt x="1620191" y="292294"/>
                  </a:lnTo>
                  <a:lnTo>
                    <a:pt x="1620191" y="283279"/>
                  </a:lnTo>
                  <a:lnTo>
                    <a:pt x="1620191" y="274274"/>
                  </a:lnTo>
                  <a:lnTo>
                    <a:pt x="1627458" y="266944"/>
                  </a:lnTo>
                  <a:lnTo>
                    <a:pt x="1636389" y="266944"/>
                  </a:lnTo>
                  <a:lnTo>
                    <a:pt x="2040922" y="266944"/>
                  </a:lnTo>
                  <a:lnTo>
                    <a:pt x="2049853" y="266944"/>
                  </a:lnTo>
                  <a:lnTo>
                    <a:pt x="2057120" y="274274"/>
                  </a:lnTo>
                  <a:lnTo>
                    <a:pt x="2057120" y="283279"/>
                  </a:lnTo>
                  <a:close/>
                </a:path>
              </a:pathLst>
            </a:custGeom>
            <a:ln w="15706">
              <a:solidFill>
                <a:srgbClr val="330F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20801" y="2475704"/>
              <a:ext cx="64971" cy="6532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267678" y="2436490"/>
              <a:ext cx="3192780" cy="6952615"/>
            </a:xfrm>
            <a:custGeom>
              <a:avLst/>
              <a:gdLst/>
              <a:ahLst/>
              <a:cxnLst/>
              <a:rect l="l" t="t" r="r" b="b"/>
              <a:pathLst>
                <a:path w="3192780" h="6952615">
                  <a:moveTo>
                    <a:pt x="664409" y="0"/>
                  </a:moveTo>
                  <a:lnTo>
                    <a:pt x="318796" y="0"/>
                  </a:lnTo>
                  <a:lnTo>
                    <a:pt x="271686" y="3475"/>
                  </a:lnTo>
                  <a:lnTo>
                    <a:pt x="226723" y="13570"/>
                  </a:lnTo>
                  <a:lnTo>
                    <a:pt x="184399" y="29790"/>
                  </a:lnTo>
                  <a:lnTo>
                    <a:pt x="145207" y="51638"/>
                  </a:lnTo>
                  <a:lnTo>
                    <a:pt x="109642" y="78619"/>
                  </a:lnTo>
                  <a:lnTo>
                    <a:pt x="78194" y="110236"/>
                  </a:lnTo>
                  <a:lnTo>
                    <a:pt x="51359" y="145995"/>
                  </a:lnTo>
                  <a:lnTo>
                    <a:pt x="29629" y="185399"/>
                  </a:lnTo>
                  <a:lnTo>
                    <a:pt x="13497" y="227952"/>
                  </a:lnTo>
                  <a:lnTo>
                    <a:pt x="3456" y="273159"/>
                  </a:lnTo>
                  <a:lnTo>
                    <a:pt x="0" y="320524"/>
                  </a:lnTo>
                  <a:lnTo>
                    <a:pt x="0" y="6631819"/>
                  </a:lnTo>
                  <a:lnTo>
                    <a:pt x="3456" y="6679183"/>
                  </a:lnTo>
                  <a:lnTo>
                    <a:pt x="13497" y="6724389"/>
                  </a:lnTo>
                  <a:lnTo>
                    <a:pt x="29629" y="6766942"/>
                  </a:lnTo>
                  <a:lnTo>
                    <a:pt x="51359" y="6806344"/>
                  </a:lnTo>
                  <a:lnTo>
                    <a:pt x="78194" y="6842102"/>
                  </a:lnTo>
                  <a:lnTo>
                    <a:pt x="109642" y="6873718"/>
                  </a:lnTo>
                  <a:lnTo>
                    <a:pt x="145207" y="6900697"/>
                  </a:lnTo>
                  <a:lnTo>
                    <a:pt x="184399" y="6922544"/>
                  </a:lnTo>
                  <a:lnTo>
                    <a:pt x="226723" y="6938763"/>
                  </a:lnTo>
                  <a:lnTo>
                    <a:pt x="271686" y="6948857"/>
                  </a:lnTo>
                  <a:lnTo>
                    <a:pt x="318796" y="6952332"/>
                  </a:lnTo>
                  <a:lnTo>
                    <a:pt x="2873724" y="6952332"/>
                  </a:lnTo>
                  <a:lnTo>
                    <a:pt x="2920831" y="6948857"/>
                  </a:lnTo>
                  <a:lnTo>
                    <a:pt x="2965793" y="6938763"/>
                  </a:lnTo>
                  <a:lnTo>
                    <a:pt x="3008116" y="6922544"/>
                  </a:lnTo>
                  <a:lnTo>
                    <a:pt x="3047308" y="6900697"/>
                  </a:lnTo>
                  <a:lnTo>
                    <a:pt x="3082874" y="6873718"/>
                  </a:lnTo>
                  <a:lnTo>
                    <a:pt x="3091509" y="6865037"/>
                  </a:lnTo>
                  <a:lnTo>
                    <a:pt x="821451" y="6865037"/>
                  </a:lnTo>
                  <a:lnTo>
                    <a:pt x="813607" y="6863445"/>
                  </a:lnTo>
                  <a:lnTo>
                    <a:pt x="807204" y="6859103"/>
                  </a:lnTo>
                  <a:lnTo>
                    <a:pt x="802888" y="6852663"/>
                  </a:lnTo>
                  <a:lnTo>
                    <a:pt x="801305" y="6844775"/>
                  </a:lnTo>
                  <a:lnTo>
                    <a:pt x="802888" y="6836893"/>
                  </a:lnTo>
                  <a:lnTo>
                    <a:pt x="807204" y="6830456"/>
                  </a:lnTo>
                  <a:lnTo>
                    <a:pt x="813607" y="6826116"/>
                  </a:lnTo>
                  <a:lnTo>
                    <a:pt x="821451" y="6824525"/>
                  </a:lnTo>
                  <a:lnTo>
                    <a:pt x="3127513" y="6824525"/>
                  </a:lnTo>
                  <a:lnTo>
                    <a:pt x="3141158" y="6806344"/>
                  </a:lnTo>
                  <a:lnTo>
                    <a:pt x="3162889" y="6766942"/>
                  </a:lnTo>
                  <a:lnTo>
                    <a:pt x="3179022" y="6724389"/>
                  </a:lnTo>
                  <a:lnTo>
                    <a:pt x="3189063" y="6679183"/>
                  </a:lnTo>
                  <a:lnTo>
                    <a:pt x="3192520" y="6631819"/>
                  </a:lnTo>
                  <a:lnTo>
                    <a:pt x="3192520" y="320524"/>
                  </a:lnTo>
                  <a:lnTo>
                    <a:pt x="3189063" y="273159"/>
                  </a:lnTo>
                  <a:lnTo>
                    <a:pt x="3184887" y="254358"/>
                  </a:lnTo>
                  <a:lnTo>
                    <a:pt x="892684" y="254358"/>
                  </a:lnTo>
                  <a:lnTo>
                    <a:pt x="830292" y="245065"/>
                  </a:lnTo>
                  <a:lnTo>
                    <a:pt x="782338" y="220792"/>
                  </a:lnTo>
                  <a:lnTo>
                    <a:pt x="747443" y="186947"/>
                  </a:lnTo>
                  <a:lnTo>
                    <a:pt x="724226" y="148937"/>
                  </a:lnTo>
                  <a:lnTo>
                    <a:pt x="711307" y="112172"/>
                  </a:lnTo>
                  <a:lnTo>
                    <a:pt x="707308" y="82060"/>
                  </a:lnTo>
                  <a:lnTo>
                    <a:pt x="707308" y="43140"/>
                  </a:lnTo>
                  <a:lnTo>
                    <a:pt x="703937" y="26349"/>
                  </a:lnTo>
                  <a:lnTo>
                    <a:pt x="694744" y="12637"/>
                  </a:lnTo>
                  <a:lnTo>
                    <a:pt x="681108" y="3390"/>
                  </a:lnTo>
                  <a:lnTo>
                    <a:pt x="664409" y="0"/>
                  </a:lnTo>
                  <a:close/>
                </a:path>
                <a:path w="3192780" h="6952615">
                  <a:moveTo>
                    <a:pt x="3127513" y="6824525"/>
                  </a:moveTo>
                  <a:lnTo>
                    <a:pt x="2390325" y="6824525"/>
                  </a:lnTo>
                  <a:lnTo>
                    <a:pt x="2398168" y="6826116"/>
                  </a:lnTo>
                  <a:lnTo>
                    <a:pt x="2404572" y="6830456"/>
                  </a:lnTo>
                  <a:lnTo>
                    <a:pt x="2408888" y="6836893"/>
                  </a:lnTo>
                  <a:lnTo>
                    <a:pt x="2410471" y="6844775"/>
                  </a:lnTo>
                  <a:lnTo>
                    <a:pt x="2408888" y="6852663"/>
                  </a:lnTo>
                  <a:lnTo>
                    <a:pt x="2404572" y="6859103"/>
                  </a:lnTo>
                  <a:lnTo>
                    <a:pt x="2398168" y="6863445"/>
                  </a:lnTo>
                  <a:lnTo>
                    <a:pt x="2390325" y="6865037"/>
                  </a:lnTo>
                  <a:lnTo>
                    <a:pt x="3091509" y="6865037"/>
                  </a:lnTo>
                  <a:lnTo>
                    <a:pt x="3114322" y="6842102"/>
                  </a:lnTo>
                  <a:lnTo>
                    <a:pt x="3127513" y="6824525"/>
                  </a:lnTo>
                  <a:close/>
                </a:path>
                <a:path w="3192780" h="6952615">
                  <a:moveTo>
                    <a:pt x="2873724" y="0"/>
                  </a:moveTo>
                  <a:lnTo>
                    <a:pt x="2532980" y="0"/>
                  </a:lnTo>
                  <a:lnTo>
                    <a:pt x="2516280" y="3390"/>
                  </a:lnTo>
                  <a:lnTo>
                    <a:pt x="2502645" y="12637"/>
                  </a:lnTo>
                  <a:lnTo>
                    <a:pt x="2493452" y="26349"/>
                  </a:lnTo>
                  <a:lnTo>
                    <a:pt x="2490081" y="43140"/>
                  </a:lnTo>
                  <a:lnTo>
                    <a:pt x="2490056" y="78619"/>
                  </a:lnTo>
                  <a:lnTo>
                    <a:pt x="2485488" y="112297"/>
                  </a:lnTo>
                  <a:lnTo>
                    <a:pt x="2471406" y="150707"/>
                  </a:lnTo>
                  <a:lnTo>
                    <a:pt x="2447377" y="188893"/>
                  </a:lnTo>
                  <a:lnTo>
                    <a:pt x="2412944" y="222080"/>
                  </a:lnTo>
                  <a:lnTo>
                    <a:pt x="2367650" y="245493"/>
                  </a:lnTo>
                  <a:lnTo>
                    <a:pt x="2311039" y="254358"/>
                  </a:lnTo>
                  <a:lnTo>
                    <a:pt x="3184887" y="254358"/>
                  </a:lnTo>
                  <a:lnTo>
                    <a:pt x="3162889" y="185399"/>
                  </a:lnTo>
                  <a:lnTo>
                    <a:pt x="3141158" y="145995"/>
                  </a:lnTo>
                  <a:lnTo>
                    <a:pt x="3114322" y="110236"/>
                  </a:lnTo>
                  <a:lnTo>
                    <a:pt x="3082874" y="78619"/>
                  </a:lnTo>
                  <a:lnTo>
                    <a:pt x="3047308" y="51638"/>
                  </a:lnTo>
                  <a:lnTo>
                    <a:pt x="3008116" y="29790"/>
                  </a:lnTo>
                  <a:lnTo>
                    <a:pt x="2965793" y="13570"/>
                  </a:lnTo>
                  <a:lnTo>
                    <a:pt x="2920831" y="3475"/>
                  </a:lnTo>
                  <a:lnTo>
                    <a:pt x="2873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67682" y="2436494"/>
              <a:ext cx="3192510" cy="6725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936B8A1-CB25-7318-86C0-037A39CC5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8631" y="3289950"/>
            <a:ext cx="1471139" cy="19049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algn="l">
              <a:spcBef>
                <a:spcPts val="45"/>
              </a:spcBef>
            </a:pPr>
            <a:r>
              <a:rPr sz="1200" spc="61" dirty="0">
                <a:latin typeface="Arial" panose="020B0604020202020204" pitchFamily="34" charset="0"/>
                <a:cs typeface="Arial" panose="020B0604020202020204" pitchFamily="34" charset="0"/>
              </a:rPr>
              <a:t>Correo</a:t>
            </a:r>
            <a:r>
              <a:rPr sz="1200" spc="1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1" dirty="0"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9080" y="1379474"/>
            <a:ext cx="2243097" cy="683297"/>
          </a:xfrm>
          <a:custGeom>
            <a:avLst/>
            <a:gdLst/>
            <a:ahLst/>
            <a:cxnLst/>
            <a:rect l="l" t="t" r="r" b="b"/>
            <a:pathLst>
              <a:path w="4932045" h="1502410">
                <a:moveTo>
                  <a:pt x="4806136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1376554"/>
                </a:lnTo>
                <a:lnTo>
                  <a:pt x="9874" y="1425466"/>
                </a:lnTo>
                <a:lnTo>
                  <a:pt x="36803" y="1465405"/>
                </a:lnTo>
                <a:lnTo>
                  <a:pt x="76743" y="1492332"/>
                </a:lnTo>
                <a:lnTo>
                  <a:pt x="125650" y="1502205"/>
                </a:lnTo>
                <a:lnTo>
                  <a:pt x="4806136" y="1502205"/>
                </a:lnTo>
                <a:lnTo>
                  <a:pt x="4855043" y="1492332"/>
                </a:lnTo>
                <a:lnTo>
                  <a:pt x="4894983" y="1465405"/>
                </a:lnTo>
                <a:lnTo>
                  <a:pt x="4921912" y="1425466"/>
                </a:lnTo>
                <a:lnTo>
                  <a:pt x="4931787" y="1376554"/>
                </a:lnTo>
                <a:lnTo>
                  <a:pt x="4931787" y="125650"/>
                </a:lnTo>
                <a:lnTo>
                  <a:pt x="4921912" y="76743"/>
                </a:lnTo>
                <a:lnTo>
                  <a:pt x="4894983" y="36803"/>
                </a:lnTo>
                <a:lnTo>
                  <a:pt x="4855043" y="9874"/>
                </a:lnTo>
                <a:lnTo>
                  <a:pt x="4806136" y="0"/>
                </a:lnTo>
                <a:close/>
              </a:path>
            </a:pathLst>
          </a:custGeom>
          <a:solidFill>
            <a:srgbClr val="8EE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38631" y="1615846"/>
            <a:ext cx="371972" cy="19049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algn="l">
              <a:spcBef>
                <a:spcPts val="45"/>
              </a:spcBef>
            </a:pPr>
            <a:r>
              <a:rPr sz="1200" spc="59" dirty="0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9080" y="2230257"/>
            <a:ext cx="2243097" cy="683297"/>
          </a:xfrm>
          <a:custGeom>
            <a:avLst/>
            <a:gdLst/>
            <a:ahLst/>
            <a:cxnLst/>
            <a:rect l="l" t="t" r="r" b="b"/>
            <a:pathLst>
              <a:path w="4932045" h="1502410">
                <a:moveTo>
                  <a:pt x="4806136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1376554"/>
                </a:lnTo>
                <a:lnTo>
                  <a:pt x="9874" y="1425466"/>
                </a:lnTo>
                <a:lnTo>
                  <a:pt x="36803" y="1465405"/>
                </a:lnTo>
                <a:lnTo>
                  <a:pt x="76743" y="1492332"/>
                </a:lnTo>
                <a:lnTo>
                  <a:pt x="125650" y="1502205"/>
                </a:lnTo>
                <a:lnTo>
                  <a:pt x="4806136" y="1502205"/>
                </a:lnTo>
                <a:lnTo>
                  <a:pt x="4855043" y="1492332"/>
                </a:lnTo>
                <a:lnTo>
                  <a:pt x="4894983" y="1465405"/>
                </a:lnTo>
                <a:lnTo>
                  <a:pt x="4921912" y="1425466"/>
                </a:lnTo>
                <a:lnTo>
                  <a:pt x="4931787" y="1376554"/>
                </a:lnTo>
                <a:lnTo>
                  <a:pt x="4931787" y="125650"/>
                </a:lnTo>
                <a:lnTo>
                  <a:pt x="4921912" y="76743"/>
                </a:lnTo>
                <a:lnTo>
                  <a:pt x="4894983" y="36803"/>
                </a:lnTo>
                <a:lnTo>
                  <a:pt x="4855043" y="9874"/>
                </a:lnTo>
                <a:lnTo>
                  <a:pt x="4806136" y="0"/>
                </a:lnTo>
                <a:close/>
              </a:path>
            </a:pathLst>
          </a:custGeom>
          <a:solidFill>
            <a:srgbClr val="ED8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9080" y="3897998"/>
            <a:ext cx="2243097" cy="683297"/>
          </a:xfrm>
          <a:custGeom>
            <a:avLst/>
            <a:gdLst/>
            <a:ahLst/>
            <a:cxnLst/>
            <a:rect l="l" t="t" r="r" b="b"/>
            <a:pathLst>
              <a:path w="4932045" h="1502409">
                <a:moveTo>
                  <a:pt x="4806136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1376554"/>
                </a:lnTo>
                <a:lnTo>
                  <a:pt x="9874" y="1425466"/>
                </a:lnTo>
                <a:lnTo>
                  <a:pt x="36803" y="1465405"/>
                </a:lnTo>
                <a:lnTo>
                  <a:pt x="76743" y="1492332"/>
                </a:lnTo>
                <a:lnTo>
                  <a:pt x="125650" y="1502205"/>
                </a:lnTo>
                <a:lnTo>
                  <a:pt x="4806136" y="1502205"/>
                </a:lnTo>
                <a:lnTo>
                  <a:pt x="4855043" y="1492332"/>
                </a:lnTo>
                <a:lnTo>
                  <a:pt x="4894983" y="1465405"/>
                </a:lnTo>
                <a:lnTo>
                  <a:pt x="4921912" y="1425466"/>
                </a:lnTo>
                <a:lnTo>
                  <a:pt x="4931787" y="1376554"/>
                </a:lnTo>
                <a:lnTo>
                  <a:pt x="4931787" y="125650"/>
                </a:lnTo>
                <a:lnTo>
                  <a:pt x="4921912" y="76743"/>
                </a:lnTo>
                <a:lnTo>
                  <a:pt x="4894983" y="36803"/>
                </a:lnTo>
                <a:lnTo>
                  <a:pt x="4855043" y="9874"/>
                </a:lnTo>
                <a:lnTo>
                  <a:pt x="4806136" y="0"/>
                </a:lnTo>
                <a:close/>
              </a:path>
            </a:pathLst>
          </a:custGeom>
          <a:solidFill>
            <a:srgbClr val="A6E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38631" y="4129007"/>
            <a:ext cx="813256" cy="19049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algn="l">
              <a:spcBef>
                <a:spcPts val="45"/>
              </a:spcBef>
            </a:pPr>
            <a:r>
              <a:rPr sz="1200" spc="61" dirty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8752" y="171437"/>
            <a:ext cx="8780050" cy="4013721"/>
            <a:chOff x="524254" y="376951"/>
            <a:chExt cx="19305270" cy="8825230"/>
          </a:xfrm>
        </p:grpSpPr>
        <p:sp>
          <p:nvSpPr>
            <p:cNvPr id="10" name="object 10"/>
            <p:cNvSpPr/>
            <p:nvPr/>
          </p:nvSpPr>
          <p:spPr>
            <a:xfrm>
              <a:off x="524254" y="523275"/>
              <a:ext cx="466090" cy="346075"/>
            </a:xfrm>
            <a:custGeom>
              <a:avLst/>
              <a:gdLst/>
              <a:ahLst/>
              <a:cxnLst/>
              <a:rect l="l" t="t" r="r" b="b"/>
              <a:pathLst>
                <a:path w="466090" h="346075">
                  <a:moveTo>
                    <a:pt x="319121" y="104"/>
                  </a:moveTo>
                  <a:lnTo>
                    <a:pt x="317058" y="1528"/>
                  </a:lnTo>
                  <a:lnTo>
                    <a:pt x="236642" y="195784"/>
                  </a:lnTo>
                  <a:lnTo>
                    <a:pt x="233396" y="202915"/>
                  </a:lnTo>
                  <a:lnTo>
                    <a:pt x="231134" y="197920"/>
                  </a:lnTo>
                  <a:lnTo>
                    <a:pt x="154351" y="1528"/>
                  </a:lnTo>
                  <a:lnTo>
                    <a:pt x="152183" y="0"/>
                  </a:lnTo>
                  <a:lnTo>
                    <a:pt x="112347" y="1883"/>
                  </a:lnTo>
                  <a:lnTo>
                    <a:pt x="77619" y="2382"/>
                  </a:lnTo>
                  <a:lnTo>
                    <a:pt x="42889" y="1867"/>
                  </a:lnTo>
                  <a:lnTo>
                    <a:pt x="8156" y="408"/>
                  </a:lnTo>
                  <a:lnTo>
                    <a:pt x="1476" y="408"/>
                  </a:lnTo>
                  <a:lnTo>
                    <a:pt x="1277" y="2753"/>
                  </a:lnTo>
                  <a:lnTo>
                    <a:pt x="1382" y="4690"/>
                  </a:lnTo>
                  <a:lnTo>
                    <a:pt x="0" y="13245"/>
                  </a:lnTo>
                  <a:lnTo>
                    <a:pt x="2554" y="15894"/>
                  </a:lnTo>
                  <a:lnTo>
                    <a:pt x="16413" y="19822"/>
                  </a:lnTo>
                  <a:lnTo>
                    <a:pt x="32647" y="25111"/>
                  </a:lnTo>
                  <a:lnTo>
                    <a:pt x="44731" y="28742"/>
                  </a:lnTo>
                  <a:lnTo>
                    <a:pt x="45810" y="30679"/>
                  </a:lnTo>
                  <a:lnTo>
                    <a:pt x="45810" y="311665"/>
                  </a:lnTo>
                  <a:lnTo>
                    <a:pt x="44532" y="313603"/>
                  </a:lnTo>
                  <a:lnTo>
                    <a:pt x="32167" y="318733"/>
                  </a:lnTo>
                  <a:lnTo>
                    <a:pt x="4031" y="331131"/>
                  </a:lnTo>
                  <a:lnTo>
                    <a:pt x="1769" y="333068"/>
                  </a:lnTo>
                  <a:lnTo>
                    <a:pt x="691" y="338471"/>
                  </a:lnTo>
                  <a:lnTo>
                    <a:pt x="1183" y="342240"/>
                  </a:lnTo>
                  <a:lnTo>
                    <a:pt x="1183" y="345811"/>
                  </a:lnTo>
                  <a:lnTo>
                    <a:pt x="121608" y="345811"/>
                  </a:lnTo>
                  <a:lnTo>
                    <a:pt x="121713" y="342753"/>
                  </a:lnTo>
                  <a:lnTo>
                    <a:pt x="123085" y="334701"/>
                  </a:lnTo>
                  <a:lnTo>
                    <a:pt x="120530" y="331131"/>
                  </a:lnTo>
                  <a:lnTo>
                    <a:pt x="105284" y="325288"/>
                  </a:lnTo>
                  <a:lnTo>
                    <a:pt x="75505" y="312482"/>
                  </a:lnTo>
                  <a:lnTo>
                    <a:pt x="74322" y="310650"/>
                  </a:lnTo>
                  <a:lnTo>
                    <a:pt x="74427" y="47495"/>
                  </a:lnTo>
                  <a:lnTo>
                    <a:pt x="74814" y="46166"/>
                  </a:lnTo>
                  <a:lnTo>
                    <a:pt x="75212" y="43213"/>
                  </a:lnTo>
                  <a:lnTo>
                    <a:pt x="77369" y="48103"/>
                  </a:lnTo>
                  <a:lnTo>
                    <a:pt x="186989" y="332869"/>
                  </a:lnTo>
                  <a:lnTo>
                    <a:pt x="187680" y="335717"/>
                  </a:lnTo>
                  <a:lnTo>
                    <a:pt x="198883" y="336942"/>
                  </a:lnTo>
                  <a:lnTo>
                    <a:pt x="205574" y="336125"/>
                  </a:lnTo>
                  <a:lnTo>
                    <a:pt x="207145" y="332764"/>
                  </a:lnTo>
                  <a:lnTo>
                    <a:pt x="323152" y="49328"/>
                  </a:lnTo>
                  <a:lnTo>
                    <a:pt x="325707" y="43726"/>
                  </a:lnTo>
                  <a:lnTo>
                    <a:pt x="326796" y="45045"/>
                  </a:lnTo>
                  <a:lnTo>
                    <a:pt x="326984" y="312074"/>
                  </a:lnTo>
                  <a:lnTo>
                    <a:pt x="325707" y="313906"/>
                  </a:lnTo>
                  <a:lnTo>
                    <a:pt x="287959" y="331026"/>
                  </a:lnTo>
                  <a:lnTo>
                    <a:pt x="285792" y="332660"/>
                  </a:lnTo>
                  <a:lnTo>
                    <a:pt x="284912" y="338063"/>
                  </a:lnTo>
                  <a:lnTo>
                    <a:pt x="285300" y="342041"/>
                  </a:lnTo>
                  <a:lnTo>
                    <a:pt x="285300" y="345602"/>
                  </a:lnTo>
                  <a:lnTo>
                    <a:pt x="461870" y="345602"/>
                  </a:lnTo>
                  <a:lnTo>
                    <a:pt x="461975" y="342450"/>
                  </a:lnTo>
                  <a:lnTo>
                    <a:pt x="463347" y="334398"/>
                  </a:lnTo>
                  <a:lnTo>
                    <a:pt x="460792" y="330827"/>
                  </a:lnTo>
                  <a:lnTo>
                    <a:pt x="446527" y="324858"/>
                  </a:lnTo>
                  <a:lnTo>
                    <a:pt x="430764" y="317397"/>
                  </a:lnTo>
                  <a:lnTo>
                    <a:pt x="419201" y="312178"/>
                  </a:lnTo>
                  <a:lnTo>
                    <a:pt x="418123" y="310137"/>
                  </a:lnTo>
                  <a:lnTo>
                    <a:pt x="418123" y="32721"/>
                  </a:lnTo>
                  <a:lnTo>
                    <a:pt x="419495" y="30878"/>
                  </a:lnTo>
                  <a:lnTo>
                    <a:pt x="462362" y="15496"/>
                  </a:lnTo>
                  <a:lnTo>
                    <a:pt x="464718" y="13863"/>
                  </a:lnTo>
                  <a:lnTo>
                    <a:pt x="465514" y="8565"/>
                  </a:lnTo>
                  <a:lnTo>
                    <a:pt x="465116" y="4690"/>
                  </a:lnTo>
                  <a:lnTo>
                    <a:pt x="465116" y="513"/>
                  </a:lnTo>
                  <a:lnTo>
                    <a:pt x="460991" y="408"/>
                  </a:lnTo>
                  <a:lnTo>
                    <a:pt x="425505" y="2070"/>
                  </a:lnTo>
                  <a:lnTo>
                    <a:pt x="391480" y="2522"/>
                  </a:lnTo>
                  <a:lnTo>
                    <a:pt x="357455" y="1942"/>
                  </a:lnTo>
                  <a:lnTo>
                    <a:pt x="319121" y="104"/>
                  </a:lnTo>
                  <a:close/>
                </a:path>
              </a:pathLst>
            </a:custGeom>
            <a:solidFill>
              <a:srgbClr val="2CB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77212" y="376951"/>
              <a:ext cx="1049931" cy="5411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227098" y="6252919"/>
              <a:ext cx="6602095" cy="2949575"/>
            </a:xfrm>
            <a:custGeom>
              <a:avLst/>
              <a:gdLst/>
              <a:ahLst/>
              <a:cxnLst/>
              <a:rect l="l" t="t" r="r" b="b"/>
              <a:pathLst>
                <a:path w="6602094" h="2949575">
                  <a:moveTo>
                    <a:pt x="6105395" y="0"/>
                  </a:moveTo>
                  <a:lnTo>
                    <a:pt x="496655" y="0"/>
                  </a:lnTo>
                  <a:lnTo>
                    <a:pt x="456074" y="2256"/>
                  </a:lnTo>
                  <a:lnTo>
                    <a:pt x="416369" y="8907"/>
                  </a:lnTo>
                  <a:lnTo>
                    <a:pt x="377670" y="19774"/>
                  </a:lnTo>
                  <a:lnTo>
                    <a:pt x="340107" y="34680"/>
                  </a:lnTo>
                  <a:lnTo>
                    <a:pt x="303811" y="53446"/>
                  </a:lnTo>
                  <a:lnTo>
                    <a:pt x="268912" y="75896"/>
                  </a:lnTo>
                  <a:lnTo>
                    <a:pt x="235539" y="101851"/>
                  </a:lnTo>
                  <a:lnTo>
                    <a:pt x="203825" y="131134"/>
                  </a:lnTo>
                  <a:lnTo>
                    <a:pt x="173898" y="163566"/>
                  </a:lnTo>
                  <a:lnTo>
                    <a:pt x="145890" y="198970"/>
                  </a:lnTo>
                  <a:lnTo>
                    <a:pt x="119931" y="237168"/>
                  </a:lnTo>
                  <a:lnTo>
                    <a:pt x="96151" y="277982"/>
                  </a:lnTo>
                  <a:lnTo>
                    <a:pt x="74680" y="321234"/>
                  </a:lnTo>
                  <a:lnTo>
                    <a:pt x="55649" y="366747"/>
                  </a:lnTo>
                  <a:lnTo>
                    <a:pt x="39188" y="414343"/>
                  </a:lnTo>
                  <a:lnTo>
                    <a:pt x="25428" y="463844"/>
                  </a:lnTo>
                  <a:lnTo>
                    <a:pt x="14498" y="515072"/>
                  </a:lnTo>
                  <a:lnTo>
                    <a:pt x="6530" y="567849"/>
                  </a:lnTo>
                  <a:lnTo>
                    <a:pt x="1654" y="621998"/>
                  </a:lnTo>
                  <a:lnTo>
                    <a:pt x="0" y="677340"/>
                  </a:lnTo>
                  <a:lnTo>
                    <a:pt x="0" y="1524005"/>
                  </a:lnTo>
                  <a:lnTo>
                    <a:pt x="1654" y="1579348"/>
                  </a:lnTo>
                  <a:lnTo>
                    <a:pt x="6530" y="1633496"/>
                  </a:lnTo>
                  <a:lnTo>
                    <a:pt x="14498" y="1686273"/>
                  </a:lnTo>
                  <a:lnTo>
                    <a:pt x="25428" y="1737501"/>
                  </a:lnTo>
                  <a:lnTo>
                    <a:pt x="39188" y="1787001"/>
                  </a:lnTo>
                  <a:lnTo>
                    <a:pt x="55649" y="1834596"/>
                  </a:lnTo>
                  <a:lnTo>
                    <a:pt x="74680" y="1880108"/>
                  </a:lnTo>
                  <a:lnTo>
                    <a:pt x="96151" y="1923360"/>
                  </a:lnTo>
                  <a:lnTo>
                    <a:pt x="119931" y="1964173"/>
                  </a:lnTo>
                  <a:lnTo>
                    <a:pt x="145890" y="2002370"/>
                  </a:lnTo>
                  <a:lnTo>
                    <a:pt x="173898" y="2037774"/>
                  </a:lnTo>
                  <a:lnTo>
                    <a:pt x="203825" y="2070205"/>
                  </a:lnTo>
                  <a:lnTo>
                    <a:pt x="235539" y="2099487"/>
                  </a:lnTo>
                  <a:lnTo>
                    <a:pt x="268912" y="2125441"/>
                  </a:lnTo>
                  <a:lnTo>
                    <a:pt x="303811" y="2147890"/>
                  </a:lnTo>
                  <a:lnTo>
                    <a:pt x="340107" y="2166656"/>
                  </a:lnTo>
                  <a:lnTo>
                    <a:pt x="377670" y="2181562"/>
                  </a:lnTo>
                  <a:lnTo>
                    <a:pt x="416369" y="2192429"/>
                  </a:lnTo>
                  <a:lnTo>
                    <a:pt x="456074" y="2199079"/>
                  </a:lnTo>
                  <a:lnTo>
                    <a:pt x="496655" y="2201336"/>
                  </a:lnTo>
                  <a:lnTo>
                    <a:pt x="5402558" y="2201336"/>
                  </a:lnTo>
                  <a:lnTo>
                    <a:pt x="5620373" y="2190750"/>
                  </a:lnTo>
                  <a:lnTo>
                    <a:pt x="5625624" y="2237309"/>
                  </a:lnTo>
                  <a:lnTo>
                    <a:pt x="5626712" y="2285411"/>
                  </a:lnTo>
                  <a:lnTo>
                    <a:pt x="5623971" y="2334749"/>
                  </a:lnTo>
                  <a:lnTo>
                    <a:pt x="5617736" y="2385018"/>
                  </a:lnTo>
                  <a:lnTo>
                    <a:pt x="5608341" y="2435909"/>
                  </a:lnTo>
                  <a:lnTo>
                    <a:pt x="5596121" y="2487118"/>
                  </a:lnTo>
                  <a:lnTo>
                    <a:pt x="5581412" y="2538337"/>
                  </a:lnTo>
                  <a:lnTo>
                    <a:pt x="5564547" y="2589261"/>
                  </a:lnTo>
                  <a:lnTo>
                    <a:pt x="5545862" y="2639582"/>
                  </a:lnTo>
                  <a:lnTo>
                    <a:pt x="5525692" y="2688995"/>
                  </a:lnTo>
                  <a:lnTo>
                    <a:pt x="5504370" y="2737193"/>
                  </a:lnTo>
                  <a:lnTo>
                    <a:pt x="5482232" y="2783869"/>
                  </a:lnTo>
                  <a:lnTo>
                    <a:pt x="5459612" y="2828717"/>
                  </a:lnTo>
                  <a:lnTo>
                    <a:pt x="5436846" y="2871430"/>
                  </a:lnTo>
                  <a:lnTo>
                    <a:pt x="5414268" y="2911703"/>
                  </a:lnTo>
                  <a:lnTo>
                    <a:pt x="5392212" y="2949229"/>
                  </a:lnTo>
                  <a:lnTo>
                    <a:pt x="5422484" y="2929031"/>
                  </a:lnTo>
                  <a:lnTo>
                    <a:pt x="5460528" y="2910640"/>
                  </a:lnTo>
                  <a:lnTo>
                    <a:pt x="5497865" y="2891130"/>
                  </a:lnTo>
                  <a:lnTo>
                    <a:pt x="5534545" y="2870371"/>
                  </a:lnTo>
                  <a:lnTo>
                    <a:pt x="5570616" y="2848234"/>
                  </a:lnTo>
                  <a:lnTo>
                    <a:pt x="5606128" y="2824590"/>
                  </a:lnTo>
                  <a:lnTo>
                    <a:pt x="5641131" y="2799310"/>
                  </a:lnTo>
                  <a:lnTo>
                    <a:pt x="5675674" y="2772266"/>
                  </a:lnTo>
                  <a:lnTo>
                    <a:pt x="5709806" y="2743327"/>
                  </a:lnTo>
                  <a:lnTo>
                    <a:pt x="5743578" y="2712365"/>
                  </a:lnTo>
                  <a:lnTo>
                    <a:pt x="5777038" y="2679250"/>
                  </a:lnTo>
                  <a:lnTo>
                    <a:pt x="5810236" y="2643855"/>
                  </a:lnTo>
                  <a:lnTo>
                    <a:pt x="5843222" y="2606049"/>
                  </a:lnTo>
                  <a:lnTo>
                    <a:pt x="5876045" y="2565703"/>
                  </a:lnTo>
                  <a:lnTo>
                    <a:pt x="5908754" y="2522689"/>
                  </a:lnTo>
                  <a:lnTo>
                    <a:pt x="5941399" y="2476877"/>
                  </a:lnTo>
                  <a:lnTo>
                    <a:pt x="5974030" y="2428138"/>
                  </a:lnTo>
                  <a:lnTo>
                    <a:pt x="6006695" y="2376344"/>
                  </a:lnTo>
                  <a:lnTo>
                    <a:pt x="6039445" y="2321365"/>
                  </a:lnTo>
                  <a:lnTo>
                    <a:pt x="6072328" y="2263072"/>
                  </a:lnTo>
                  <a:lnTo>
                    <a:pt x="6105395" y="2201336"/>
                  </a:lnTo>
                  <a:lnTo>
                    <a:pt x="6145975" y="2199079"/>
                  </a:lnTo>
                  <a:lnTo>
                    <a:pt x="6185680" y="2192429"/>
                  </a:lnTo>
                  <a:lnTo>
                    <a:pt x="6224379" y="2181562"/>
                  </a:lnTo>
                  <a:lnTo>
                    <a:pt x="6261942" y="2166656"/>
                  </a:lnTo>
                  <a:lnTo>
                    <a:pt x="6298238" y="2147890"/>
                  </a:lnTo>
                  <a:lnTo>
                    <a:pt x="6333138" y="2125441"/>
                  </a:lnTo>
                  <a:lnTo>
                    <a:pt x="6366510" y="2099487"/>
                  </a:lnTo>
                  <a:lnTo>
                    <a:pt x="6398224" y="2070205"/>
                  </a:lnTo>
                  <a:lnTo>
                    <a:pt x="6428151" y="2037774"/>
                  </a:lnTo>
                  <a:lnTo>
                    <a:pt x="6456159" y="2002370"/>
                  </a:lnTo>
                  <a:lnTo>
                    <a:pt x="6482118" y="1964173"/>
                  </a:lnTo>
                  <a:lnTo>
                    <a:pt x="6505899" y="1923360"/>
                  </a:lnTo>
                  <a:lnTo>
                    <a:pt x="6527369" y="1880108"/>
                  </a:lnTo>
                  <a:lnTo>
                    <a:pt x="6546400" y="1834596"/>
                  </a:lnTo>
                  <a:lnTo>
                    <a:pt x="6562861" y="1787001"/>
                  </a:lnTo>
                  <a:lnTo>
                    <a:pt x="6576621" y="1737501"/>
                  </a:lnTo>
                  <a:lnTo>
                    <a:pt x="6587551" y="1686273"/>
                  </a:lnTo>
                  <a:lnTo>
                    <a:pt x="6595519" y="1633496"/>
                  </a:lnTo>
                  <a:lnTo>
                    <a:pt x="6600395" y="1579348"/>
                  </a:lnTo>
                  <a:lnTo>
                    <a:pt x="6602050" y="1524005"/>
                  </a:lnTo>
                  <a:lnTo>
                    <a:pt x="6602050" y="677340"/>
                  </a:lnTo>
                  <a:lnTo>
                    <a:pt x="6600395" y="621998"/>
                  </a:lnTo>
                  <a:lnTo>
                    <a:pt x="6595519" y="567849"/>
                  </a:lnTo>
                  <a:lnTo>
                    <a:pt x="6587551" y="515072"/>
                  </a:lnTo>
                  <a:lnTo>
                    <a:pt x="6576621" y="463844"/>
                  </a:lnTo>
                  <a:lnTo>
                    <a:pt x="6562861" y="414343"/>
                  </a:lnTo>
                  <a:lnTo>
                    <a:pt x="6546400" y="366747"/>
                  </a:lnTo>
                  <a:lnTo>
                    <a:pt x="6527369" y="321234"/>
                  </a:lnTo>
                  <a:lnTo>
                    <a:pt x="6505899" y="277982"/>
                  </a:lnTo>
                  <a:lnTo>
                    <a:pt x="6482118" y="237168"/>
                  </a:lnTo>
                  <a:lnTo>
                    <a:pt x="6456159" y="198970"/>
                  </a:lnTo>
                  <a:lnTo>
                    <a:pt x="6428151" y="163566"/>
                  </a:lnTo>
                  <a:lnTo>
                    <a:pt x="6398224" y="131134"/>
                  </a:lnTo>
                  <a:lnTo>
                    <a:pt x="6366510" y="101851"/>
                  </a:lnTo>
                  <a:lnTo>
                    <a:pt x="6333138" y="75896"/>
                  </a:lnTo>
                  <a:lnTo>
                    <a:pt x="6298238" y="53446"/>
                  </a:lnTo>
                  <a:lnTo>
                    <a:pt x="6261942" y="34680"/>
                  </a:lnTo>
                  <a:lnTo>
                    <a:pt x="6224379" y="19774"/>
                  </a:lnTo>
                  <a:lnTo>
                    <a:pt x="6185680" y="8907"/>
                  </a:lnTo>
                  <a:lnTo>
                    <a:pt x="6145975" y="2256"/>
                  </a:lnTo>
                  <a:lnTo>
                    <a:pt x="6105395" y="0"/>
                  </a:lnTo>
                  <a:close/>
                </a:path>
              </a:pathLst>
            </a:custGeom>
            <a:solidFill>
              <a:srgbClr val="DE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51435" y="6149734"/>
              <a:ext cx="6602095" cy="2949575"/>
            </a:xfrm>
            <a:custGeom>
              <a:avLst/>
              <a:gdLst/>
              <a:ahLst/>
              <a:cxnLst/>
              <a:rect l="l" t="t" r="r" b="b"/>
              <a:pathLst>
                <a:path w="6602094" h="2949575">
                  <a:moveTo>
                    <a:pt x="6105395" y="0"/>
                  </a:moveTo>
                  <a:lnTo>
                    <a:pt x="496655" y="0"/>
                  </a:lnTo>
                  <a:lnTo>
                    <a:pt x="456074" y="2256"/>
                  </a:lnTo>
                  <a:lnTo>
                    <a:pt x="416369" y="8906"/>
                  </a:lnTo>
                  <a:lnTo>
                    <a:pt x="377670" y="19773"/>
                  </a:lnTo>
                  <a:lnTo>
                    <a:pt x="340107" y="34679"/>
                  </a:lnTo>
                  <a:lnTo>
                    <a:pt x="303811" y="53445"/>
                  </a:lnTo>
                  <a:lnTo>
                    <a:pt x="268912" y="75894"/>
                  </a:lnTo>
                  <a:lnTo>
                    <a:pt x="235539" y="101848"/>
                  </a:lnTo>
                  <a:lnTo>
                    <a:pt x="203825" y="131130"/>
                  </a:lnTo>
                  <a:lnTo>
                    <a:pt x="173898" y="163562"/>
                  </a:lnTo>
                  <a:lnTo>
                    <a:pt x="145890" y="198965"/>
                  </a:lnTo>
                  <a:lnTo>
                    <a:pt x="119931" y="237162"/>
                  </a:lnTo>
                  <a:lnTo>
                    <a:pt x="96151" y="277975"/>
                  </a:lnTo>
                  <a:lnTo>
                    <a:pt x="74680" y="321227"/>
                  </a:lnTo>
                  <a:lnTo>
                    <a:pt x="55649" y="366739"/>
                  </a:lnTo>
                  <a:lnTo>
                    <a:pt x="39188" y="414334"/>
                  </a:lnTo>
                  <a:lnTo>
                    <a:pt x="25428" y="463835"/>
                  </a:lnTo>
                  <a:lnTo>
                    <a:pt x="14498" y="515062"/>
                  </a:lnTo>
                  <a:lnTo>
                    <a:pt x="6530" y="567839"/>
                  </a:lnTo>
                  <a:lnTo>
                    <a:pt x="1654" y="621987"/>
                  </a:lnTo>
                  <a:lnTo>
                    <a:pt x="0" y="677330"/>
                  </a:lnTo>
                  <a:lnTo>
                    <a:pt x="0" y="1524005"/>
                  </a:lnTo>
                  <a:lnTo>
                    <a:pt x="1654" y="1579348"/>
                  </a:lnTo>
                  <a:lnTo>
                    <a:pt x="6530" y="1633496"/>
                  </a:lnTo>
                  <a:lnTo>
                    <a:pt x="14498" y="1686273"/>
                  </a:lnTo>
                  <a:lnTo>
                    <a:pt x="25428" y="1737501"/>
                  </a:lnTo>
                  <a:lnTo>
                    <a:pt x="39188" y="1787001"/>
                  </a:lnTo>
                  <a:lnTo>
                    <a:pt x="55649" y="1834596"/>
                  </a:lnTo>
                  <a:lnTo>
                    <a:pt x="74680" y="1880108"/>
                  </a:lnTo>
                  <a:lnTo>
                    <a:pt x="96151" y="1923360"/>
                  </a:lnTo>
                  <a:lnTo>
                    <a:pt x="119931" y="1964173"/>
                  </a:lnTo>
                  <a:lnTo>
                    <a:pt x="145890" y="2002370"/>
                  </a:lnTo>
                  <a:lnTo>
                    <a:pt x="173898" y="2037774"/>
                  </a:lnTo>
                  <a:lnTo>
                    <a:pt x="203825" y="2070205"/>
                  </a:lnTo>
                  <a:lnTo>
                    <a:pt x="235539" y="2099487"/>
                  </a:lnTo>
                  <a:lnTo>
                    <a:pt x="268912" y="2125441"/>
                  </a:lnTo>
                  <a:lnTo>
                    <a:pt x="303811" y="2147890"/>
                  </a:lnTo>
                  <a:lnTo>
                    <a:pt x="340107" y="2166656"/>
                  </a:lnTo>
                  <a:lnTo>
                    <a:pt x="377670" y="2181562"/>
                  </a:lnTo>
                  <a:lnTo>
                    <a:pt x="416369" y="2192429"/>
                  </a:lnTo>
                  <a:lnTo>
                    <a:pt x="456074" y="2199079"/>
                  </a:lnTo>
                  <a:lnTo>
                    <a:pt x="496655" y="2201336"/>
                  </a:lnTo>
                  <a:lnTo>
                    <a:pt x="5402558" y="2201336"/>
                  </a:lnTo>
                  <a:lnTo>
                    <a:pt x="5620373" y="2190750"/>
                  </a:lnTo>
                  <a:lnTo>
                    <a:pt x="5625624" y="2237307"/>
                  </a:lnTo>
                  <a:lnTo>
                    <a:pt x="5626712" y="2285408"/>
                  </a:lnTo>
                  <a:lnTo>
                    <a:pt x="5623971" y="2334745"/>
                  </a:lnTo>
                  <a:lnTo>
                    <a:pt x="5617736" y="2385013"/>
                  </a:lnTo>
                  <a:lnTo>
                    <a:pt x="5608341" y="2435905"/>
                  </a:lnTo>
                  <a:lnTo>
                    <a:pt x="5596121" y="2487113"/>
                  </a:lnTo>
                  <a:lnTo>
                    <a:pt x="5581412" y="2538333"/>
                  </a:lnTo>
                  <a:lnTo>
                    <a:pt x="5564547" y="2589257"/>
                  </a:lnTo>
                  <a:lnTo>
                    <a:pt x="5545862" y="2639579"/>
                  </a:lnTo>
                  <a:lnTo>
                    <a:pt x="5525692" y="2688992"/>
                  </a:lnTo>
                  <a:lnTo>
                    <a:pt x="5504370" y="2737190"/>
                  </a:lnTo>
                  <a:lnTo>
                    <a:pt x="5482232" y="2783867"/>
                  </a:lnTo>
                  <a:lnTo>
                    <a:pt x="5459612" y="2828716"/>
                  </a:lnTo>
                  <a:lnTo>
                    <a:pt x="5436846" y="2871430"/>
                  </a:lnTo>
                  <a:lnTo>
                    <a:pt x="5414268" y="2911703"/>
                  </a:lnTo>
                  <a:lnTo>
                    <a:pt x="5392212" y="2949229"/>
                  </a:lnTo>
                  <a:lnTo>
                    <a:pt x="5422494" y="2929031"/>
                  </a:lnTo>
                  <a:lnTo>
                    <a:pt x="5460537" y="2910640"/>
                  </a:lnTo>
                  <a:lnTo>
                    <a:pt x="5497873" y="2891130"/>
                  </a:lnTo>
                  <a:lnTo>
                    <a:pt x="5534551" y="2870371"/>
                  </a:lnTo>
                  <a:lnTo>
                    <a:pt x="5570621" y="2848234"/>
                  </a:lnTo>
                  <a:lnTo>
                    <a:pt x="5606132" y="2824590"/>
                  </a:lnTo>
                  <a:lnTo>
                    <a:pt x="5641134" y="2799310"/>
                  </a:lnTo>
                  <a:lnTo>
                    <a:pt x="5675677" y="2772266"/>
                  </a:lnTo>
                  <a:lnTo>
                    <a:pt x="5709809" y="2743327"/>
                  </a:lnTo>
                  <a:lnTo>
                    <a:pt x="5743580" y="2712365"/>
                  </a:lnTo>
                  <a:lnTo>
                    <a:pt x="5777040" y="2679250"/>
                  </a:lnTo>
                  <a:lnTo>
                    <a:pt x="5810237" y="2643855"/>
                  </a:lnTo>
                  <a:lnTo>
                    <a:pt x="5843223" y="2606049"/>
                  </a:lnTo>
                  <a:lnTo>
                    <a:pt x="5876045" y="2565703"/>
                  </a:lnTo>
                  <a:lnTo>
                    <a:pt x="5908754" y="2522689"/>
                  </a:lnTo>
                  <a:lnTo>
                    <a:pt x="5941399" y="2476877"/>
                  </a:lnTo>
                  <a:lnTo>
                    <a:pt x="5974030" y="2428138"/>
                  </a:lnTo>
                  <a:lnTo>
                    <a:pt x="6006695" y="2376344"/>
                  </a:lnTo>
                  <a:lnTo>
                    <a:pt x="6039445" y="2321365"/>
                  </a:lnTo>
                  <a:lnTo>
                    <a:pt x="6072328" y="2263072"/>
                  </a:lnTo>
                  <a:lnTo>
                    <a:pt x="6105395" y="2201336"/>
                  </a:lnTo>
                  <a:lnTo>
                    <a:pt x="6145975" y="2199079"/>
                  </a:lnTo>
                  <a:lnTo>
                    <a:pt x="6185680" y="2192429"/>
                  </a:lnTo>
                  <a:lnTo>
                    <a:pt x="6224379" y="2181562"/>
                  </a:lnTo>
                  <a:lnTo>
                    <a:pt x="6261942" y="2166656"/>
                  </a:lnTo>
                  <a:lnTo>
                    <a:pt x="6298238" y="2147890"/>
                  </a:lnTo>
                  <a:lnTo>
                    <a:pt x="6333138" y="2125441"/>
                  </a:lnTo>
                  <a:lnTo>
                    <a:pt x="6366510" y="2099487"/>
                  </a:lnTo>
                  <a:lnTo>
                    <a:pt x="6398224" y="2070205"/>
                  </a:lnTo>
                  <a:lnTo>
                    <a:pt x="6428151" y="2037774"/>
                  </a:lnTo>
                  <a:lnTo>
                    <a:pt x="6456159" y="2002370"/>
                  </a:lnTo>
                  <a:lnTo>
                    <a:pt x="6482118" y="1964173"/>
                  </a:lnTo>
                  <a:lnTo>
                    <a:pt x="6505899" y="1923360"/>
                  </a:lnTo>
                  <a:lnTo>
                    <a:pt x="6527369" y="1880108"/>
                  </a:lnTo>
                  <a:lnTo>
                    <a:pt x="6546400" y="1834596"/>
                  </a:lnTo>
                  <a:lnTo>
                    <a:pt x="6562861" y="1787001"/>
                  </a:lnTo>
                  <a:lnTo>
                    <a:pt x="6576621" y="1737501"/>
                  </a:lnTo>
                  <a:lnTo>
                    <a:pt x="6587551" y="1686273"/>
                  </a:lnTo>
                  <a:lnTo>
                    <a:pt x="6595519" y="1633496"/>
                  </a:lnTo>
                  <a:lnTo>
                    <a:pt x="6600395" y="1579348"/>
                  </a:lnTo>
                  <a:lnTo>
                    <a:pt x="6602050" y="1524005"/>
                  </a:lnTo>
                  <a:lnTo>
                    <a:pt x="6602050" y="677330"/>
                  </a:lnTo>
                  <a:lnTo>
                    <a:pt x="6600395" y="621987"/>
                  </a:lnTo>
                  <a:lnTo>
                    <a:pt x="6595519" y="567839"/>
                  </a:lnTo>
                  <a:lnTo>
                    <a:pt x="6587551" y="515062"/>
                  </a:lnTo>
                  <a:lnTo>
                    <a:pt x="6576621" y="463835"/>
                  </a:lnTo>
                  <a:lnTo>
                    <a:pt x="6562861" y="414334"/>
                  </a:lnTo>
                  <a:lnTo>
                    <a:pt x="6546400" y="366739"/>
                  </a:lnTo>
                  <a:lnTo>
                    <a:pt x="6527369" y="321227"/>
                  </a:lnTo>
                  <a:lnTo>
                    <a:pt x="6505899" y="277975"/>
                  </a:lnTo>
                  <a:lnTo>
                    <a:pt x="6482118" y="237162"/>
                  </a:lnTo>
                  <a:lnTo>
                    <a:pt x="6456159" y="198965"/>
                  </a:lnTo>
                  <a:lnTo>
                    <a:pt x="6428151" y="163562"/>
                  </a:lnTo>
                  <a:lnTo>
                    <a:pt x="6398224" y="131130"/>
                  </a:lnTo>
                  <a:lnTo>
                    <a:pt x="6366510" y="101848"/>
                  </a:lnTo>
                  <a:lnTo>
                    <a:pt x="6333138" y="75894"/>
                  </a:lnTo>
                  <a:lnTo>
                    <a:pt x="6298238" y="53445"/>
                  </a:lnTo>
                  <a:lnTo>
                    <a:pt x="6261942" y="34679"/>
                  </a:lnTo>
                  <a:lnTo>
                    <a:pt x="6224379" y="19773"/>
                  </a:lnTo>
                  <a:lnTo>
                    <a:pt x="6185680" y="8906"/>
                  </a:lnTo>
                  <a:lnTo>
                    <a:pt x="6145975" y="2256"/>
                  </a:lnTo>
                  <a:lnTo>
                    <a:pt x="6105395" y="0"/>
                  </a:lnTo>
                  <a:close/>
                </a:path>
              </a:pathLst>
            </a:custGeom>
            <a:solidFill>
              <a:srgbClr val="FFF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33010" y="2850328"/>
            <a:ext cx="1969605" cy="86012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819" spc="104" dirty="0">
                <a:latin typeface="Montserrat-Medium"/>
                <a:cs typeface="Montserrat-Medium"/>
              </a:rPr>
              <a:t>Mensajes</a:t>
            </a:r>
            <a:endParaRPr sz="1819" dirty="0">
              <a:latin typeface="Montserrat-Medium"/>
              <a:cs typeface="Montserrat-Medium"/>
            </a:endParaRPr>
          </a:p>
          <a:p>
            <a:pPr marL="5776" marR="2310">
              <a:lnSpc>
                <a:spcPct val="104800"/>
              </a:lnSpc>
            </a:pPr>
            <a:r>
              <a:rPr sz="1819" spc="102" dirty="0">
                <a:latin typeface="Montserrat-Medium"/>
                <a:cs typeface="Montserrat-Medium"/>
              </a:rPr>
              <a:t>personalizados </a:t>
            </a:r>
            <a:r>
              <a:rPr sz="1819" dirty="0">
                <a:latin typeface="Montserrat-Medium"/>
                <a:cs typeface="Montserrat-Medium"/>
              </a:rPr>
              <a:t>a</a:t>
            </a:r>
            <a:r>
              <a:rPr sz="1819" spc="225" dirty="0">
                <a:latin typeface="Montserrat-Medium"/>
                <a:cs typeface="Montserrat-Medium"/>
              </a:rPr>
              <a:t> </a:t>
            </a:r>
            <a:r>
              <a:rPr sz="1819" spc="102" dirty="0">
                <a:latin typeface="Montserrat-Medium"/>
                <a:cs typeface="Montserrat-Medium"/>
              </a:rPr>
              <a:t>clientes</a:t>
            </a:r>
            <a:endParaRPr sz="1819" dirty="0">
              <a:latin typeface="Montserrat-Medium"/>
              <a:cs typeface="Montserrat-Medium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24465" y="3018644"/>
            <a:ext cx="477673" cy="472474"/>
            <a:chOff x="13465557" y="6637290"/>
            <a:chExt cx="1050290" cy="1038860"/>
          </a:xfrm>
        </p:grpSpPr>
        <p:sp>
          <p:nvSpPr>
            <p:cNvPr id="16" name="object 16"/>
            <p:cNvSpPr/>
            <p:nvPr/>
          </p:nvSpPr>
          <p:spPr>
            <a:xfrm>
              <a:off x="13465557" y="6637290"/>
              <a:ext cx="1050290" cy="1038860"/>
            </a:xfrm>
            <a:custGeom>
              <a:avLst/>
              <a:gdLst/>
              <a:ahLst/>
              <a:cxnLst/>
              <a:rect l="l" t="t" r="r" b="b"/>
              <a:pathLst>
                <a:path w="1050290" h="1038859">
                  <a:moveTo>
                    <a:pt x="524968" y="0"/>
                  </a:moveTo>
                  <a:lnTo>
                    <a:pt x="477186" y="2122"/>
                  </a:lnTo>
                  <a:lnTo>
                    <a:pt x="430605" y="8366"/>
                  </a:lnTo>
                  <a:lnTo>
                    <a:pt x="385412" y="18550"/>
                  </a:lnTo>
                  <a:lnTo>
                    <a:pt x="341791" y="32489"/>
                  </a:lnTo>
                  <a:lnTo>
                    <a:pt x="299928" y="50001"/>
                  </a:lnTo>
                  <a:lnTo>
                    <a:pt x="260008" y="70902"/>
                  </a:lnTo>
                  <a:lnTo>
                    <a:pt x="222216" y="95008"/>
                  </a:lnTo>
                  <a:lnTo>
                    <a:pt x="186739" y="122137"/>
                  </a:lnTo>
                  <a:lnTo>
                    <a:pt x="153761" y="152105"/>
                  </a:lnTo>
                  <a:lnTo>
                    <a:pt x="123467" y="184728"/>
                  </a:lnTo>
                  <a:lnTo>
                    <a:pt x="96043" y="219824"/>
                  </a:lnTo>
                  <a:lnTo>
                    <a:pt x="71674" y="257209"/>
                  </a:lnTo>
                  <a:lnTo>
                    <a:pt x="50546" y="296700"/>
                  </a:lnTo>
                  <a:lnTo>
                    <a:pt x="32843" y="338113"/>
                  </a:lnTo>
                  <a:lnTo>
                    <a:pt x="18752" y="381266"/>
                  </a:lnTo>
                  <a:lnTo>
                    <a:pt x="8458" y="425974"/>
                  </a:lnTo>
                  <a:lnTo>
                    <a:pt x="2145" y="472054"/>
                  </a:lnTo>
                  <a:lnTo>
                    <a:pt x="0" y="519324"/>
                  </a:lnTo>
                  <a:lnTo>
                    <a:pt x="2145" y="566594"/>
                  </a:lnTo>
                  <a:lnTo>
                    <a:pt x="8458" y="612674"/>
                  </a:lnTo>
                  <a:lnTo>
                    <a:pt x="18752" y="657382"/>
                  </a:lnTo>
                  <a:lnTo>
                    <a:pt x="32843" y="700535"/>
                  </a:lnTo>
                  <a:lnTo>
                    <a:pt x="50546" y="741948"/>
                  </a:lnTo>
                  <a:lnTo>
                    <a:pt x="71674" y="781439"/>
                  </a:lnTo>
                  <a:lnTo>
                    <a:pt x="96043" y="818824"/>
                  </a:lnTo>
                  <a:lnTo>
                    <a:pt x="123467" y="853920"/>
                  </a:lnTo>
                  <a:lnTo>
                    <a:pt x="153761" y="886543"/>
                  </a:lnTo>
                  <a:lnTo>
                    <a:pt x="186739" y="916511"/>
                  </a:lnTo>
                  <a:lnTo>
                    <a:pt x="222216" y="943640"/>
                  </a:lnTo>
                  <a:lnTo>
                    <a:pt x="260008" y="967746"/>
                  </a:lnTo>
                  <a:lnTo>
                    <a:pt x="299928" y="988647"/>
                  </a:lnTo>
                  <a:lnTo>
                    <a:pt x="341791" y="1006159"/>
                  </a:lnTo>
                  <a:lnTo>
                    <a:pt x="385412" y="1020098"/>
                  </a:lnTo>
                  <a:lnTo>
                    <a:pt x="430605" y="1030282"/>
                  </a:lnTo>
                  <a:lnTo>
                    <a:pt x="477186" y="1036526"/>
                  </a:lnTo>
                  <a:lnTo>
                    <a:pt x="524968" y="1038649"/>
                  </a:lnTo>
                  <a:lnTo>
                    <a:pt x="572750" y="1036526"/>
                  </a:lnTo>
                  <a:lnTo>
                    <a:pt x="619331" y="1030282"/>
                  </a:lnTo>
                  <a:lnTo>
                    <a:pt x="664524" y="1020098"/>
                  </a:lnTo>
                  <a:lnTo>
                    <a:pt x="708145" y="1006159"/>
                  </a:lnTo>
                  <a:lnTo>
                    <a:pt x="750008" y="988647"/>
                  </a:lnTo>
                  <a:lnTo>
                    <a:pt x="789928" y="967746"/>
                  </a:lnTo>
                  <a:lnTo>
                    <a:pt x="827719" y="943640"/>
                  </a:lnTo>
                  <a:lnTo>
                    <a:pt x="863197" y="916511"/>
                  </a:lnTo>
                  <a:lnTo>
                    <a:pt x="896175" y="886543"/>
                  </a:lnTo>
                  <a:lnTo>
                    <a:pt x="926469" y="853920"/>
                  </a:lnTo>
                  <a:lnTo>
                    <a:pt x="953893" y="818824"/>
                  </a:lnTo>
                  <a:lnTo>
                    <a:pt x="978262" y="781439"/>
                  </a:lnTo>
                  <a:lnTo>
                    <a:pt x="999390" y="741948"/>
                  </a:lnTo>
                  <a:lnTo>
                    <a:pt x="1017092" y="700535"/>
                  </a:lnTo>
                  <a:lnTo>
                    <a:pt x="1031183" y="657382"/>
                  </a:lnTo>
                  <a:lnTo>
                    <a:pt x="1041478" y="612674"/>
                  </a:lnTo>
                  <a:lnTo>
                    <a:pt x="1047791" y="566594"/>
                  </a:lnTo>
                  <a:lnTo>
                    <a:pt x="1049936" y="519324"/>
                  </a:lnTo>
                  <a:lnTo>
                    <a:pt x="1047791" y="472054"/>
                  </a:lnTo>
                  <a:lnTo>
                    <a:pt x="1041478" y="425974"/>
                  </a:lnTo>
                  <a:lnTo>
                    <a:pt x="1031183" y="381266"/>
                  </a:lnTo>
                  <a:lnTo>
                    <a:pt x="1017092" y="338113"/>
                  </a:lnTo>
                  <a:lnTo>
                    <a:pt x="999390" y="296700"/>
                  </a:lnTo>
                  <a:lnTo>
                    <a:pt x="978262" y="257209"/>
                  </a:lnTo>
                  <a:lnTo>
                    <a:pt x="953893" y="219824"/>
                  </a:lnTo>
                  <a:lnTo>
                    <a:pt x="926469" y="184728"/>
                  </a:lnTo>
                  <a:lnTo>
                    <a:pt x="896175" y="152105"/>
                  </a:lnTo>
                  <a:lnTo>
                    <a:pt x="863197" y="122137"/>
                  </a:lnTo>
                  <a:lnTo>
                    <a:pt x="827719" y="95008"/>
                  </a:lnTo>
                  <a:lnTo>
                    <a:pt x="789928" y="70902"/>
                  </a:lnTo>
                  <a:lnTo>
                    <a:pt x="750008" y="50001"/>
                  </a:lnTo>
                  <a:lnTo>
                    <a:pt x="708145" y="32489"/>
                  </a:lnTo>
                  <a:lnTo>
                    <a:pt x="664524" y="18550"/>
                  </a:lnTo>
                  <a:lnTo>
                    <a:pt x="619331" y="8366"/>
                  </a:lnTo>
                  <a:lnTo>
                    <a:pt x="572750" y="2122"/>
                  </a:lnTo>
                  <a:lnTo>
                    <a:pt x="524968" y="0"/>
                  </a:lnTo>
                  <a:close/>
                </a:path>
              </a:pathLst>
            </a:custGeom>
            <a:solidFill>
              <a:srgbClr val="FAC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35777" y="6837107"/>
              <a:ext cx="122100" cy="2240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14551" y="6857141"/>
              <a:ext cx="228180" cy="1388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83609" y="7177411"/>
              <a:ext cx="196110" cy="109829"/>
            </a:xfrm>
            <a:prstGeom prst="rect">
              <a:avLst/>
            </a:prstGeom>
          </p:spPr>
        </p:pic>
      </p:grpSp>
      <p:sp>
        <p:nvSpPr>
          <p:cNvPr id="22" name="object 4">
            <a:extLst>
              <a:ext uri="{FF2B5EF4-FFF2-40B4-BE49-F238E27FC236}">
                <a16:creationId xmlns:a16="http://schemas.microsoft.com/office/drawing/2014/main" id="{9156D72B-C5D3-8C6E-B6E8-CCE0F48CC45C}"/>
              </a:ext>
            </a:extLst>
          </p:cNvPr>
          <p:cNvSpPr txBox="1"/>
          <p:nvPr/>
        </p:nvSpPr>
        <p:spPr>
          <a:xfrm>
            <a:off x="3738631" y="2446230"/>
            <a:ext cx="1848922" cy="19049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algn="l">
              <a:spcBef>
                <a:spcPts val="45"/>
              </a:spcBef>
            </a:pPr>
            <a:r>
              <a:rPr lang="es-ES" sz="1200" spc="59" dirty="0">
                <a:latin typeface="Arial" panose="020B0604020202020204" pitchFamily="34" charset="0"/>
                <a:cs typeface="Arial" panose="020B0604020202020204" pitchFamily="34" charset="0"/>
              </a:rPr>
              <a:t>Notificaciones Push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44</Words>
  <Application>Microsoft Office PowerPoint</Application>
  <PresentationFormat>Presentación en pantalla (16:9)</PresentationFormat>
  <Paragraphs>14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Martha Julia de Marroquin</cp:lastModifiedBy>
  <cp:revision>2</cp:revision>
  <dcterms:created xsi:type="dcterms:W3CDTF">2022-09-05T16:16:28Z</dcterms:created>
  <dcterms:modified xsi:type="dcterms:W3CDTF">2022-09-05T16:48:58Z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2022-09-01T00:00:00Z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2022-09-05T00:00:00Z</vt:filetime>
  </property>
  <property fmtid="{D5CDD505-2E9C-101B-9397-08002B2CF9AE}" pid="5" name="Producer">
    <vt:lpwstr>Adobe PDF Library 16.0.7</vt:lpwstr>
  </property>
</Properties>
</file>