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4" r:id="rId1"/>
    <p:sldMasterId id="2147483738" r:id="rId2"/>
  </p:sldMasterIdLst>
  <p:notesMasterIdLst>
    <p:notesMasterId r:id="rId24"/>
  </p:notesMasterIdLst>
  <p:sldIdLst>
    <p:sldId id="917" r:id="rId3"/>
    <p:sldId id="312" r:id="rId4"/>
    <p:sldId id="944" r:id="rId5"/>
    <p:sldId id="947" r:id="rId6"/>
    <p:sldId id="313" r:id="rId7"/>
    <p:sldId id="337" r:id="rId8"/>
    <p:sldId id="338" r:id="rId9"/>
    <p:sldId id="339" r:id="rId10"/>
    <p:sldId id="341" r:id="rId11"/>
    <p:sldId id="342" r:id="rId12"/>
    <p:sldId id="340" r:id="rId13"/>
    <p:sldId id="343" r:id="rId14"/>
    <p:sldId id="344" r:id="rId15"/>
    <p:sldId id="345" r:id="rId16"/>
    <p:sldId id="948" r:id="rId17"/>
    <p:sldId id="949" r:id="rId18"/>
    <p:sldId id="918" r:id="rId19"/>
    <p:sldId id="945" r:id="rId20"/>
    <p:sldId id="946" r:id="rId21"/>
    <p:sldId id="940" r:id="rId22"/>
    <p:sldId id="919" r:id="rId23"/>
  </p:sldIdLst>
  <p:sldSz cx="9144000" cy="5143500" type="screen16x9"/>
  <p:notesSz cx="6858000" cy="9144000"/>
  <p:embeddedFontLst>
    <p:embeddedFont>
      <p:font typeface="Bahnschrift SemiBold SemiConden" panose="020B0502040204020203" pitchFamily="34" charset="0"/>
      <p:bold r:id="rId25"/>
    </p:embeddedFont>
    <p:embeddedFont>
      <p:font typeface="Bebas Neue" panose="020B0606020202050201" pitchFamily="34" charset="0"/>
      <p:regular r:id="rId26"/>
    </p:embeddedFont>
    <p:embeddedFont>
      <p:font typeface="Corbel" panose="020B0503020204020204" pitchFamily="34" charset="0"/>
      <p:regular r:id="rId27"/>
      <p:bold r:id="rId28"/>
      <p:italic r:id="rId29"/>
      <p:boldItalic r:id="rId30"/>
    </p:embeddedFont>
    <p:embeddedFont>
      <p:font typeface="Eras Demi ITC" panose="020B0805030504020804" pitchFamily="34" charset="0"/>
      <p:regular r:id="rId31"/>
    </p:embeddedFont>
    <p:embeddedFont>
      <p:font typeface="Franklin Gothic Book" panose="020B0503020102020204" pitchFamily="34" charset="0"/>
      <p:regular r:id="rId32"/>
      <p:italic r:id="rId33"/>
    </p:embeddedFont>
    <p:embeddedFont>
      <p:font typeface="Garamond" panose="02020404030301010803" pitchFamily="18" charset="0"/>
      <p:regular r:id="rId34"/>
      <p:bold r:id="rId35"/>
      <p:italic r:id="rId36"/>
    </p:embeddedFont>
    <p:embeddedFont>
      <p:font typeface="Glass Antiqua" panose="020B0604020202020204" charset="0"/>
      <p:regular r:id="rId37"/>
    </p:embeddedFont>
    <p:embeddedFont>
      <p:font typeface="Tahoma" panose="020B0604030504040204" pitchFamily="34"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6314"/>
    <a:srgbClr val="41DFB9"/>
    <a:srgbClr val="A6F0DE"/>
    <a:srgbClr val="9CF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535001-496B-4285-9909-7BF13D16F053}" v="207" dt="2024-07-05T14:21:42.881"/>
  </p1510:revLst>
</p1510:revInfo>
</file>

<file path=ppt/tableStyles.xml><?xml version="1.0" encoding="utf-8"?>
<a:tblStyleLst xmlns:a="http://schemas.openxmlformats.org/drawingml/2006/main" def="{AA6254E8-2E91-4AF9-9235-4EA833D1F7EA}">
  <a:tblStyle styleId="{AA6254E8-2E91-4AF9-9235-4EA833D1F7E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226"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0" Type="http://schemas.openxmlformats.org/officeDocument/2006/relationships/slide" Target="slides/slide18.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an Carlos Carlos Galindo Pineda" userId="acc51fdff18422de" providerId="LiveId" clId="{88535001-496B-4285-9909-7BF13D16F053}"/>
    <pc:docChg chg="undo redo custSel addSld delSld modSld sldOrd">
      <pc:chgData name="Juan Carlos Carlos Galindo Pineda" userId="acc51fdff18422de" providerId="LiveId" clId="{88535001-496B-4285-9909-7BF13D16F053}" dt="2024-07-05T14:24:19.107" v="3961" actId="113"/>
      <pc:docMkLst>
        <pc:docMk/>
      </pc:docMkLst>
      <pc:sldChg chg="delSp modSp mod">
        <pc:chgData name="Juan Carlos Carlos Galindo Pineda" userId="acc51fdff18422de" providerId="LiveId" clId="{88535001-496B-4285-9909-7BF13D16F053}" dt="2024-07-05T04:12:25.305" v="3028" actId="27636"/>
        <pc:sldMkLst>
          <pc:docMk/>
          <pc:sldMk cId="3566730502" sldId="312"/>
        </pc:sldMkLst>
        <pc:spChg chg="mod">
          <ac:chgData name="Juan Carlos Carlos Galindo Pineda" userId="acc51fdff18422de" providerId="LiveId" clId="{88535001-496B-4285-9909-7BF13D16F053}" dt="2024-07-05T02:04:03.079" v="3001" actId="5793"/>
          <ac:spMkLst>
            <pc:docMk/>
            <pc:sldMk cId="3566730502" sldId="312"/>
            <ac:spMk id="9" creationId="{00000000-0000-0000-0000-000000000000}"/>
          </ac:spMkLst>
        </pc:spChg>
        <pc:spChg chg="mod">
          <ac:chgData name="Juan Carlos Carlos Galindo Pineda" userId="acc51fdff18422de" providerId="LiveId" clId="{88535001-496B-4285-9909-7BF13D16F053}" dt="2024-07-05T04:12:25.305" v="3028" actId="27636"/>
          <ac:spMkLst>
            <pc:docMk/>
            <pc:sldMk cId="3566730502" sldId="312"/>
            <ac:spMk id="10" creationId="{D5FE602F-AD32-4DC0-9C8D-4D502022742B}"/>
          </ac:spMkLst>
        </pc:spChg>
        <pc:picChg chg="del">
          <ac:chgData name="Juan Carlos Carlos Galindo Pineda" userId="acc51fdff18422de" providerId="LiveId" clId="{88535001-496B-4285-9909-7BF13D16F053}" dt="2024-07-04T19:21:01.772" v="104" actId="478"/>
          <ac:picMkLst>
            <pc:docMk/>
            <pc:sldMk cId="3566730502" sldId="312"/>
            <ac:picMk id="3" creationId="{43AED038-E087-361D-DBD1-AACCD9E81896}"/>
          </ac:picMkLst>
        </pc:picChg>
        <pc:picChg chg="mod">
          <ac:chgData name="Juan Carlos Carlos Galindo Pineda" userId="acc51fdff18422de" providerId="LiveId" clId="{88535001-496B-4285-9909-7BF13D16F053}" dt="2024-07-04T19:54:10.344" v="529" actId="1076"/>
          <ac:picMkLst>
            <pc:docMk/>
            <pc:sldMk cId="3566730502" sldId="312"/>
            <ac:picMk id="13" creationId="{00000000-0000-0000-0000-000000000000}"/>
          </ac:picMkLst>
        </pc:picChg>
      </pc:sldChg>
      <pc:sldChg chg="addSp delSp modSp mod ord">
        <pc:chgData name="Juan Carlos Carlos Galindo Pineda" userId="acc51fdff18422de" providerId="LiveId" clId="{88535001-496B-4285-9909-7BF13D16F053}" dt="2024-07-04T22:29:01.206" v="1103" actId="20577"/>
        <pc:sldMkLst>
          <pc:docMk/>
          <pc:sldMk cId="3431685135" sldId="313"/>
        </pc:sldMkLst>
        <pc:spChg chg="del">
          <ac:chgData name="Juan Carlos Carlos Galindo Pineda" userId="acc51fdff18422de" providerId="LiveId" clId="{88535001-496B-4285-9909-7BF13D16F053}" dt="2024-07-04T19:56:31.654" v="620" actId="478"/>
          <ac:spMkLst>
            <pc:docMk/>
            <pc:sldMk cId="3431685135" sldId="313"/>
            <ac:spMk id="2" creationId="{5BAF8BDB-80C0-A013-B9D3-4D802FAC80A4}"/>
          </ac:spMkLst>
        </pc:spChg>
        <pc:spChg chg="add mod">
          <ac:chgData name="Juan Carlos Carlos Galindo Pineda" userId="acc51fdff18422de" providerId="LiveId" clId="{88535001-496B-4285-9909-7BF13D16F053}" dt="2024-07-04T22:29:01.206" v="1103" actId="20577"/>
          <ac:spMkLst>
            <pc:docMk/>
            <pc:sldMk cId="3431685135" sldId="313"/>
            <ac:spMk id="3" creationId="{53B0F168-489F-028E-1B98-E49937E69B71}"/>
          </ac:spMkLst>
        </pc:spChg>
        <pc:spChg chg="add mod">
          <ac:chgData name="Juan Carlos Carlos Galindo Pineda" userId="acc51fdff18422de" providerId="LiveId" clId="{88535001-496B-4285-9909-7BF13D16F053}" dt="2024-07-04T21:37:40.727" v="927" actId="207"/>
          <ac:spMkLst>
            <pc:docMk/>
            <pc:sldMk cId="3431685135" sldId="313"/>
            <ac:spMk id="4" creationId="{5BA24BCE-A474-E6CB-6440-A50BB072B192}"/>
          </ac:spMkLst>
        </pc:spChg>
        <pc:spChg chg="del">
          <ac:chgData name="Juan Carlos Carlos Galindo Pineda" userId="acc51fdff18422de" providerId="LiveId" clId="{88535001-496B-4285-9909-7BF13D16F053}" dt="2024-07-04T21:37:26.268" v="925" actId="478"/>
          <ac:spMkLst>
            <pc:docMk/>
            <pc:sldMk cId="3431685135" sldId="313"/>
            <ac:spMk id="6" creationId="{00000000-0000-0000-0000-000000000000}"/>
          </ac:spMkLst>
        </pc:spChg>
        <pc:spChg chg="mod">
          <ac:chgData name="Juan Carlos Carlos Galindo Pineda" userId="acc51fdff18422de" providerId="LiveId" clId="{88535001-496B-4285-9909-7BF13D16F053}" dt="2024-07-04T19:55:49.325" v="618" actId="27636"/>
          <ac:spMkLst>
            <pc:docMk/>
            <pc:sldMk cId="3431685135" sldId="313"/>
            <ac:spMk id="8" creationId="{D5FE602F-AD32-4DC0-9C8D-4D502022742B}"/>
          </ac:spMkLst>
        </pc:spChg>
        <pc:spChg chg="mod">
          <ac:chgData name="Juan Carlos Carlos Galindo Pineda" userId="acc51fdff18422de" providerId="LiveId" clId="{88535001-496B-4285-9909-7BF13D16F053}" dt="2024-07-04T21:37:04.799" v="921" actId="6549"/>
          <ac:spMkLst>
            <pc:docMk/>
            <pc:sldMk cId="3431685135" sldId="313"/>
            <ac:spMk id="11" creationId="{00000000-0000-0000-0000-000000000000}"/>
          </ac:spMkLst>
        </pc:spChg>
        <pc:picChg chg="add del mod">
          <ac:chgData name="Juan Carlos Carlos Galindo Pineda" userId="acc51fdff18422de" providerId="LiveId" clId="{88535001-496B-4285-9909-7BF13D16F053}" dt="2024-07-04T22:23:30.762" v="1089" actId="478"/>
          <ac:picMkLst>
            <pc:docMk/>
            <pc:sldMk cId="3431685135" sldId="313"/>
            <ac:picMk id="5" creationId="{C1F94108-6E5E-94FE-74BE-3E7175B6FCC9}"/>
          </ac:picMkLst>
        </pc:picChg>
        <pc:picChg chg="del">
          <ac:chgData name="Juan Carlos Carlos Galindo Pineda" userId="acc51fdff18422de" providerId="LiveId" clId="{88535001-496B-4285-9909-7BF13D16F053}" dt="2024-07-04T19:56:26.991" v="619" actId="478"/>
          <ac:picMkLst>
            <pc:docMk/>
            <pc:sldMk cId="3431685135" sldId="313"/>
            <ac:picMk id="1026" creationId="{A8C89F91-F8EB-72BF-0660-24D746325209}"/>
          </ac:picMkLst>
        </pc:picChg>
      </pc:sldChg>
      <pc:sldChg chg="del">
        <pc:chgData name="Juan Carlos Carlos Galindo Pineda" userId="acc51fdff18422de" providerId="LiveId" clId="{88535001-496B-4285-9909-7BF13D16F053}" dt="2024-07-04T20:00:47.100" v="774" actId="47"/>
        <pc:sldMkLst>
          <pc:docMk/>
          <pc:sldMk cId="4078092875" sldId="315"/>
        </pc:sldMkLst>
      </pc:sldChg>
      <pc:sldChg chg="del">
        <pc:chgData name="Juan Carlos Carlos Galindo Pineda" userId="acc51fdff18422de" providerId="LiveId" clId="{88535001-496B-4285-9909-7BF13D16F053}" dt="2024-07-04T20:01:03.985" v="778" actId="47"/>
        <pc:sldMkLst>
          <pc:docMk/>
          <pc:sldMk cId="3410993321" sldId="316"/>
        </pc:sldMkLst>
      </pc:sldChg>
      <pc:sldChg chg="addSp add del mod">
        <pc:chgData name="Juan Carlos Carlos Galindo Pineda" userId="acc51fdff18422de" providerId="LiveId" clId="{88535001-496B-4285-9909-7BF13D16F053}" dt="2024-07-04T22:24:11.473" v="1092" actId="11529"/>
        <pc:sldMkLst>
          <pc:docMk/>
          <pc:sldMk cId="535839719" sldId="337"/>
        </pc:sldMkLst>
        <pc:spChg chg="add">
          <ac:chgData name="Juan Carlos Carlos Galindo Pineda" userId="acc51fdff18422de" providerId="LiveId" clId="{88535001-496B-4285-9909-7BF13D16F053}" dt="2024-07-04T22:24:11.473" v="1092" actId="11529"/>
          <ac:spMkLst>
            <pc:docMk/>
            <pc:sldMk cId="535839719" sldId="337"/>
            <ac:spMk id="5" creationId="{3F03F63A-4BE4-46D7-C830-24849B2465D5}"/>
          </ac:spMkLst>
        </pc:spChg>
      </pc:sldChg>
      <pc:sldChg chg="addSp modSp add del">
        <pc:chgData name="Juan Carlos Carlos Galindo Pineda" userId="acc51fdff18422de" providerId="LiveId" clId="{88535001-496B-4285-9909-7BF13D16F053}" dt="2024-07-04T22:24:19.249" v="1093"/>
        <pc:sldMkLst>
          <pc:docMk/>
          <pc:sldMk cId="4211945998" sldId="338"/>
        </pc:sldMkLst>
        <pc:spChg chg="add mod">
          <ac:chgData name="Juan Carlos Carlos Galindo Pineda" userId="acc51fdff18422de" providerId="LiveId" clId="{88535001-496B-4285-9909-7BF13D16F053}" dt="2024-07-04T22:24:19.249" v="1093"/>
          <ac:spMkLst>
            <pc:docMk/>
            <pc:sldMk cId="4211945998" sldId="338"/>
            <ac:spMk id="5" creationId="{06A2AFFC-E2F6-EAD5-FE85-3C43FB72C6E8}"/>
          </ac:spMkLst>
        </pc:spChg>
      </pc:sldChg>
      <pc:sldChg chg="addSp modSp add del">
        <pc:chgData name="Juan Carlos Carlos Galindo Pineda" userId="acc51fdff18422de" providerId="LiveId" clId="{88535001-496B-4285-9909-7BF13D16F053}" dt="2024-07-04T22:24:23.718" v="1094"/>
        <pc:sldMkLst>
          <pc:docMk/>
          <pc:sldMk cId="2244626076" sldId="339"/>
        </pc:sldMkLst>
        <pc:spChg chg="add mod">
          <ac:chgData name="Juan Carlos Carlos Galindo Pineda" userId="acc51fdff18422de" providerId="LiveId" clId="{88535001-496B-4285-9909-7BF13D16F053}" dt="2024-07-04T22:24:23.718" v="1094"/>
          <ac:spMkLst>
            <pc:docMk/>
            <pc:sldMk cId="2244626076" sldId="339"/>
            <ac:spMk id="4" creationId="{8AB56C71-124E-615C-2972-5780869BDAE8}"/>
          </ac:spMkLst>
        </pc:spChg>
      </pc:sldChg>
      <pc:sldChg chg="addSp modSp add del">
        <pc:chgData name="Juan Carlos Carlos Galindo Pineda" userId="acc51fdff18422de" providerId="LiveId" clId="{88535001-496B-4285-9909-7BF13D16F053}" dt="2024-07-04T22:24:33.743" v="1097"/>
        <pc:sldMkLst>
          <pc:docMk/>
          <pc:sldMk cId="633043116" sldId="340"/>
        </pc:sldMkLst>
        <pc:spChg chg="add mod">
          <ac:chgData name="Juan Carlos Carlos Galindo Pineda" userId="acc51fdff18422de" providerId="LiveId" clId="{88535001-496B-4285-9909-7BF13D16F053}" dt="2024-07-04T22:24:33.743" v="1097"/>
          <ac:spMkLst>
            <pc:docMk/>
            <pc:sldMk cId="633043116" sldId="340"/>
            <ac:spMk id="2" creationId="{B35B047A-33F2-A597-6D33-9A0F688B41A3}"/>
          </ac:spMkLst>
        </pc:spChg>
      </pc:sldChg>
      <pc:sldChg chg="addSp modSp add del mod">
        <pc:chgData name="Juan Carlos Carlos Galindo Pineda" userId="acc51fdff18422de" providerId="LiveId" clId="{88535001-496B-4285-9909-7BF13D16F053}" dt="2024-07-05T05:26:12.771" v="3325" actId="14100"/>
        <pc:sldMkLst>
          <pc:docMk/>
          <pc:sldMk cId="286660322" sldId="341"/>
        </pc:sldMkLst>
        <pc:spChg chg="add mod">
          <ac:chgData name="Juan Carlos Carlos Galindo Pineda" userId="acc51fdff18422de" providerId="LiveId" clId="{88535001-496B-4285-9909-7BF13D16F053}" dt="2024-07-04T22:24:27.126" v="1095"/>
          <ac:spMkLst>
            <pc:docMk/>
            <pc:sldMk cId="286660322" sldId="341"/>
            <ac:spMk id="2" creationId="{D1F7205E-0B60-8986-9737-0B5F34B5F4B3}"/>
          </ac:spMkLst>
        </pc:spChg>
        <pc:spChg chg="add mod">
          <ac:chgData name="Juan Carlos Carlos Galindo Pineda" userId="acc51fdff18422de" providerId="LiveId" clId="{88535001-496B-4285-9909-7BF13D16F053}" dt="2024-07-05T05:23:41.184" v="3266" actId="14100"/>
          <ac:spMkLst>
            <pc:docMk/>
            <pc:sldMk cId="286660322" sldId="341"/>
            <ac:spMk id="4" creationId="{9F114346-7FDD-2ECF-BFE6-9C7464CDE986}"/>
          </ac:spMkLst>
        </pc:spChg>
        <pc:spChg chg="mod">
          <ac:chgData name="Juan Carlos Carlos Galindo Pineda" userId="acc51fdff18422de" providerId="LiveId" clId="{88535001-496B-4285-9909-7BF13D16F053}" dt="2024-07-05T05:23:01.894" v="3253" actId="1076"/>
          <ac:spMkLst>
            <pc:docMk/>
            <pc:sldMk cId="286660322" sldId="341"/>
            <ac:spMk id="5" creationId="{00000000-0000-0000-0000-000000000000}"/>
          </ac:spMkLst>
        </pc:spChg>
        <pc:spChg chg="add mod">
          <ac:chgData name="Juan Carlos Carlos Galindo Pineda" userId="acc51fdff18422de" providerId="LiveId" clId="{88535001-496B-4285-9909-7BF13D16F053}" dt="2024-07-05T05:26:12.771" v="3325" actId="14100"/>
          <ac:spMkLst>
            <pc:docMk/>
            <pc:sldMk cId="286660322" sldId="341"/>
            <ac:spMk id="7" creationId="{FCB1B764-AC0C-2286-F582-F89A64B27C40}"/>
          </ac:spMkLst>
        </pc:spChg>
        <pc:spChg chg="add mod">
          <ac:chgData name="Juan Carlos Carlos Galindo Pineda" userId="acc51fdff18422de" providerId="LiveId" clId="{88535001-496B-4285-9909-7BF13D16F053}" dt="2024-07-05T05:26:05.094" v="3324" actId="20577"/>
          <ac:spMkLst>
            <pc:docMk/>
            <pc:sldMk cId="286660322" sldId="341"/>
            <ac:spMk id="9" creationId="{ED0836F2-17E2-09E3-8D46-6536D1A2CC29}"/>
          </ac:spMkLst>
        </pc:spChg>
        <pc:spChg chg="add mod">
          <ac:chgData name="Juan Carlos Carlos Galindo Pineda" userId="acc51fdff18422de" providerId="LiveId" clId="{88535001-496B-4285-9909-7BF13D16F053}" dt="2024-07-05T05:25:11.658" v="3302" actId="1076"/>
          <ac:spMkLst>
            <pc:docMk/>
            <pc:sldMk cId="286660322" sldId="341"/>
            <ac:spMk id="10" creationId="{1A05AE17-004B-7D9D-0191-E03DBA8E3C0E}"/>
          </ac:spMkLst>
        </pc:spChg>
        <pc:spChg chg="add mod">
          <ac:chgData name="Juan Carlos Carlos Galindo Pineda" userId="acc51fdff18422de" providerId="LiveId" clId="{88535001-496B-4285-9909-7BF13D16F053}" dt="2024-07-05T05:25:07.819" v="3301" actId="1076"/>
          <ac:spMkLst>
            <pc:docMk/>
            <pc:sldMk cId="286660322" sldId="341"/>
            <ac:spMk id="11" creationId="{6A027948-D53E-F545-30D8-ABCE57355709}"/>
          </ac:spMkLst>
        </pc:spChg>
      </pc:sldChg>
      <pc:sldChg chg="addSp modSp add del">
        <pc:chgData name="Juan Carlos Carlos Galindo Pineda" userId="acc51fdff18422de" providerId="LiveId" clId="{88535001-496B-4285-9909-7BF13D16F053}" dt="2024-07-04T22:24:30.450" v="1096"/>
        <pc:sldMkLst>
          <pc:docMk/>
          <pc:sldMk cId="838353434" sldId="342"/>
        </pc:sldMkLst>
        <pc:spChg chg="add mod">
          <ac:chgData name="Juan Carlos Carlos Galindo Pineda" userId="acc51fdff18422de" providerId="LiveId" clId="{88535001-496B-4285-9909-7BF13D16F053}" dt="2024-07-04T22:24:30.450" v="1096"/>
          <ac:spMkLst>
            <pc:docMk/>
            <pc:sldMk cId="838353434" sldId="342"/>
            <ac:spMk id="3" creationId="{2938D983-54CF-5313-6BDD-C76279325342}"/>
          </ac:spMkLst>
        </pc:spChg>
      </pc:sldChg>
      <pc:sldChg chg="add del">
        <pc:chgData name="Juan Carlos Carlos Galindo Pineda" userId="acc51fdff18422de" providerId="LiveId" clId="{88535001-496B-4285-9909-7BF13D16F053}" dt="2024-07-04T22:23:42.564" v="1091"/>
        <pc:sldMkLst>
          <pc:docMk/>
          <pc:sldMk cId="2771184497" sldId="343"/>
        </pc:sldMkLst>
      </pc:sldChg>
      <pc:sldChg chg="addSp modSp add del">
        <pc:chgData name="Juan Carlos Carlos Galindo Pineda" userId="acc51fdff18422de" providerId="LiveId" clId="{88535001-496B-4285-9909-7BF13D16F053}" dt="2024-07-04T22:24:36.820" v="1098"/>
        <pc:sldMkLst>
          <pc:docMk/>
          <pc:sldMk cId="3452756219" sldId="344"/>
        </pc:sldMkLst>
        <pc:spChg chg="add mod">
          <ac:chgData name="Juan Carlos Carlos Galindo Pineda" userId="acc51fdff18422de" providerId="LiveId" clId="{88535001-496B-4285-9909-7BF13D16F053}" dt="2024-07-04T22:24:36.820" v="1098"/>
          <ac:spMkLst>
            <pc:docMk/>
            <pc:sldMk cId="3452756219" sldId="344"/>
            <ac:spMk id="6" creationId="{88171466-46E6-6729-F4BB-3A61D9D1668A}"/>
          </ac:spMkLst>
        </pc:spChg>
      </pc:sldChg>
      <pc:sldChg chg="addSp modSp add del mod">
        <pc:chgData name="Juan Carlos Carlos Galindo Pineda" userId="acc51fdff18422de" providerId="LiveId" clId="{88535001-496B-4285-9909-7BF13D16F053}" dt="2024-07-05T05:35:20.083" v="3409" actId="20577"/>
        <pc:sldMkLst>
          <pc:docMk/>
          <pc:sldMk cId="1748779159" sldId="345"/>
        </pc:sldMkLst>
        <pc:spChg chg="add mod">
          <ac:chgData name="Juan Carlos Carlos Galindo Pineda" userId="acc51fdff18422de" providerId="LiveId" clId="{88535001-496B-4285-9909-7BF13D16F053}" dt="2024-07-04T22:24:39.208" v="1099"/>
          <ac:spMkLst>
            <pc:docMk/>
            <pc:sldMk cId="1748779159" sldId="345"/>
            <ac:spMk id="6" creationId="{B0204C9C-AEF6-5870-0E31-DAA0A4A32A9D}"/>
          </ac:spMkLst>
        </pc:spChg>
        <pc:spChg chg="add mod">
          <ac:chgData name="Juan Carlos Carlos Galindo Pineda" userId="acc51fdff18422de" providerId="LiveId" clId="{88535001-496B-4285-9909-7BF13D16F053}" dt="2024-07-05T05:35:20.083" v="3409" actId="20577"/>
          <ac:spMkLst>
            <pc:docMk/>
            <pc:sldMk cId="1748779159" sldId="345"/>
            <ac:spMk id="7" creationId="{7632B5E8-B222-EE57-FF70-71CF929E6260}"/>
          </ac:spMkLst>
        </pc:spChg>
      </pc:sldChg>
      <pc:sldChg chg="modSp mod">
        <pc:chgData name="Juan Carlos Carlos Galindo Pineda" userId="acc51fdff18422de" providerId="LiveId" clId="{88535001-496B-4285-9909-7BF13D16F053}" dt="2024-07-04T19:18:21.535" v="102" actId="20577"/>
        <pc:sldMkLst>
          <pc:docMk/>
          <pc:sldMk cId="1792425181" sldId="917"/>
        </pc:sldMkLst>
        <pc:spChg chg="mod">
          <ac:chgData name="Juan Carlos Carlos Galindo Pineda" userId="acc51fdff18422de" providerId="LiveId" clId="{88535001-496B-4285-9909-7BF13D16F053}" dt="2024-07-04T19:18:11.005" v="95" actId="6549"/>
          <ac:spMkLst>
            <pc:docMk/>
            <pc:sldMk cId="1792425181" sldId="917"/>
            <ac:spMk id="5" creationId="{FBA50DB8-747D-C557-7DD7-BD04A410A317}"/>
          </ac:spMkLst>
        </pc:spChg>
        <pc:spChg chg="mod">
          <ac:chgData name="Juan Carlos Carlos Galindo Pineda" userId="acc51fdff18422de" providerId="LiveId" clId="{88535001-496B-4285-9909-7BF13D16F053}" dt="2024-07-04T19:18:21.535" v="102" actId="20577"/>
          <ac:spMkLst>
            <pc:docMk/>
            <pc:sldMk cId="1792425181" sldId="917"/>
            <ac:spMk id="14" creationId="{00000000-0000-0000-0000-000000000000}"/>
          </ac:spMkLst>
        </pc:spChg>
      </pc:sldChg>
      <pc:sldChg chg="modSp mod">
        <pc:chgData name="Juan Carlos Carlos Galindo Pineda" userId="acc51fdff18422de" providerId="LiveId" clId="{88535001-496B-4285-9909-7BF13D16F053}" dt="2024-07-05T00:49:34.199" v="2116" actId="20577"/>
        <pc:sldMkLst>
          <pc:docMk/>
          <pc:sldMk cId="1049004720" sldId="918"/>
        </pc:sldMkLst>
        <pc:spChg chg="mod">
          <ac:chgData name="Juan Carlos Carlos Galindo Pineda" userId="acc51fdff18422de" providerId="LiveId" clId="{88535001-496B-4285-9909-7BF13D16F053}" dt="2024-07-04T19:57:38.670" v="664" actId="20577"/>
          <ac:spMkLst>
            <pc:docMk/>
            <pc:sldMk cId="1049004720" sldId="918"/>
            <ac:spMk id="5" creationId="{D5FE602F-AD32-4DC0-9C8D-4D502022742B}"/>
          </ac:spMkLst>
        </pc:spChg>
        <pc:spChg chg="mod">
          <ac:chgData name="Juan Carlos Carlos Galindo Pineda" userId="acc51fdff18422de" providerId="LiveId" clId="{88535001-496B-4285-9909-7BF13D16F053}" dt="2024-07-05T00:49:34.199" v="2116" actId="20577"/>
          <ac:spMkLst>
            <pc:docMk/>
            <pc:sldMk cId="1049004720" sldId="918"/>
            <ac:spMk id="13" creationId="{00000000-0000-0000-0000-000000000000}"/>
          </ac:spMkLst>
        </pc:spChg>
        <pc:picChg chg="mod">
          <ac:chgData name="Juan Carlos Carlos Galindo Pineda" userId="acc51fdff18422de" providerId="LiveId" clId="{88535001-496B-4285-9909-7BF13D16F053}" dt="2024-07-04T19:58:15.282" v="678" actId="1037"/>
          <ac:picMkLst>
            <pc:docMk/>
            <pc:sldMk cId="1049004720" sldId="918"/>
            <ac:picMk id="3074" creationId="{CA2BE7B6-2883-8EC4-A983-0356B8BA2210}"/>
          </ac:picMkLst>
        </pc:picChg>
      </pc:sldChg>
      <pc:sldChg chg="del">
        <pc:chgData name="Juan Carlos Carlos Galindo Pineda" userId="acc51fdff18422de" providerId="LiveId" clId="{88535001-496B-4285-9909-7BF13D16F053}" dt="2024-07-04T19:20:28.954" v="103" actId="47"/>
        <pc:sldMkLst>
          <pc:docMk/>
          <pc:sldMk cId="3433459233" sldId="926"/>
        </pc:sldMkLst>
      </pc:sldChg>
      <pc:sldChg chg="delSp modSp add del mod">
        <pc:chgData name="Juan Carlos Carlos Galindo Pineda" userId="acc51fdff18422de" providerId="LiveId" clId="{88535001-496B-4285-9909-7BF13D16F053}" dt="2024-07-05T01:55:27.729" v="2955" actId="47"/>
        <pc:sldMkLst>
          <pc:docMk/>
          <pc:sldMk cId="2363197932" sldId="935"/>
        </pc:sldMkLst>
        <pc:spChg chg="del">
          <ac:chgData name="Juan Carlos Carlos Galindo Pineda" userId="acc51fdff18422de" providerId="LiveId" clId="{88535001-496B-4285-9909-7BF13D16F053}" dt="2024-07-04T19:59:13.491" v="738" actId="478"/>
          <ac:spMkLst>
            <pc:docMk/>
            <pc:sldMk cId="2363197932" sldId="935"/>
            <ac:spMk id="4" creationId="{00B324C1-6A86-4930-672D-3996EB43FCE8}"/>
          </ac:spMkLst>
        </pc:spChg>
        <pc:spChg chg="mod">
          <ac:chgData name="Juan Carlos Carlos Galindo Pineda" userId="acc51fdff18422de" providerId="LiveId" clId="{88535001-496B-4285-9909-7BF13D16F053}" dt="2024-07-04T19:59:11.231" v="737" actId="20577"/>
          <ac:spMkLst>
            <pc:docMk/>
            <pc:sldMk cId="2363197932" sldId="935"/>
            <ac:spMk id="10" creationId="{00000000-0000-0000-0000-000000000000}"/>
          </ac:spMkLst>
        </pc:spChg>
        <pc:spChg chg="mod">
          <ac:chgData name="Juan Carlos Carlos Galindo Pineda" userId="acc51fdff18422de" providerId="LiveId" clId="{88535001-496B-4285-9909-7BF13D16F053}" dt="2024-07-05T01:55:05.814" v="2951" actId="14100"/>
          <ac:spMkLst>
            <pc:docMk/>
            <pc:sldMk cId="2363197932" sldId="935"/>
            <ac:spMk id="11" creationId="{D5FE602F-AD32-4DC0-9C8D-4D502022742B}"/>
          </ac:spMkLst>
        </pc:spChg>
        <pc:picChg chg="mod">
          <ac:chgData name="Juan Carlos Carlos Galindo Pineda" userId="acc51fdff18422de" providerId="LiveId" clId="{88535001-496B-4285-9909-7BF13D16F053}" dt="2024-07-04T19:59:22.552" v="740" actId="1076"/>
          <ac:picMkLst>
            <pc:docMk/>
            <pc:sldMk cId="2363197932" sldId="935"/>
            <ac:picMk id="2" creationId="{CC529578-DA9D-2697-5553-B898FE78E68A}"/>
          </ac:picMkLst>
        </pc:picChg>
      </pc:sldChg>
      <pc:sldChg chg="del">
        <pc:chgData name="Juan Carlos Carlos Galindo Pineda" userId="acc51fdff18422de" providerId="LiveId" clId="{88535001-496B-4285-9909-7BF13D16F053}" dt="2024-07-04T20:00:59.499" v="777" actId="47"/>
        <pc:sldMkLst>
          <pc:docMk/>
          <pc:sldMk cId="2932576149" sldId="936"/>
        </pc:sldMkLst>
      </pc:sldChg>
      <pc:sldChg chg="del">
        <pc:chgData name="Juan Carlos Carlos Galindo Pineda" userId="acc51fdff18422de" providerId="LiveId" clId="{88535001-496B-4285-9909-7BF13D16F053}" dt="2024-07-04T20:00:56.185" v="776" actId="47"/>
        <pc:sldMkLst>
          <pc:docMk/>
          <pc:sldMk cId="3408201489" sldId="938"/>
        </pc:sldMkLst>
      </pc:sldChg>
      <pc:sldChg chg="delSp del mod">
        <pc:chgData name="Juan Carlos Carlos Galindo Pineda" userId="acc51fdff18422de" providerId="LiveId" clId="{88535001-496B-4285-9909-7BF13D16F053}" dt="2024-07-04T20:00:28.175" v="771" actId="47"/>
        <pc:sldMkLst>
          <pc:docMk/>
          <pc:sldMk cId="995844128" sldId="939"/>
        </pc:sldMkLst>
        <pc:picChg chg="del">
          <ac:chgData name="Juan Carlos Carlos Galindo Pineda" userId="acc51fdff18422de" providerId="LiveId" clId="{88535001-496B-4285-9909-7BF13D16F053}" dt="2024-07-04T20:00:23.823" v="770" actId="478"/>
          <ac:picMkLst>
            <pc:docMk/>
            <pc:sldMk cId="995844128" sldId="939"/>
            <ac:picMk id="6" creationId="{37EE7843-6225-7A7B-48F0-A0B10D012DEF}"/>
          </ac:picMkLst>
        </pc:picChg>
      </pc:sldChg>
      <pc:sldChg chg="addSp delSp modSp mod ord">
        <pc:chgData name="Juan Carlos Carlos Galindo Pineda" userId="acc51fdff18422de" providerId="LiveId" clId="{88535001-496B-4285-9909-7BF13D16F053}" dt="2024-07-05T01:55:12.478" v="2952"/>
        <pc:sldMkLst>
          <pc:docMk/>
          <pc:sldMk cId="2275027653" sldId="940"/>
        </pc:sldMkLst>
        <pc:spChg chg="del mod">
          <ac:chgData name="Juan Carlos Carlos Galindo Pineda" userId="acc51fdff18422de" providerId="LiveId" clId="{88535001-496B-4285-9909-7BF13D16F053}" dt="2024-07-05T01:54:59.467" v="2950" actId="478"/>
          <ac:spMkLst>
            <pc:docMk/>
            <pc:sldMk cId="2275027653" sldId="940"/>
            <ac:spMk id="3" creationId="{2E7141CD-7BE2-DAF4-A7DC-A90E7FE00256}"/>
          </ac:spMkLst>
        </pc:spChg>
        <pc:spChg chg="add mod">
          <ac:chgData name="Juan Carlos Carlos Galindo Pineda" userId="acc51fdff18422de" providerId="LiveId" clId="{88535001-496B-4285-9909-7BF13D16F053}" dt="2024-07-05T01:55:12.478" v="2952"/>
          <ac:spMkLst>
            <pc:docMk/>
            <pc:sldMk cId="2275027653" sldId="940"/>
            <ac:spMk id="7" creationId="{98DC0FDA-D217-F28A-F6D2-95549807173A}"/>
          </ac:spMkLst>
        </pc:spChg>
      </pc:sldChg>
      <pc:sldChg chg="del">
        <pc:chgData name="Juan Carlos Carlos Galindo Pineda" userId="acc51fdff18422de" providerId="LiveId" clId="{88535001-496B-4285-9909-7BF13D16F053}" dt="2024-07-04T20:00:51.802" v="775" actId="47"/>
        <pc:sldMkLst>
          <pc:docMk/>
          <pc:sldMk cId="3638254583" sldId="942"/>
        </pc:sldMkLst>
      </pc:sldChg>
      <pc:sldChg chg="modSp add del mod">
        <pc:chgData name="Juan Carlos Carlos Galindo Pineda" userId="acc51fdff18422de" providerId="LiveId" clId="{88535001-496B-4285-9909-7BF13D16F053}" dt="2024-07-05T01:55:36.758" v="2956" actId="47"/>
        <pc:sldMkLst>
          <pc:docMk/>
          <pc:sldMk cId="1900586674" sldId="943"/>
        </pc:sldMkLst>
        <pc:spChg chg="mod">
          <ac:chgData name="Juan Carlos Carlos Galindo Pineda" userId="acc51fdff18422de" providerId="LiveId" clId="{88535001-496B-4285-9909-7BF13D16F053}" dt="2024-07-04T20:00:11.202" v="769" actId="20577"/>
          <ac:spMkLst>
            <pc:docMk/>
            <pc:sldMk cId="1900586674" sldId="943"/>
            <ac:spMk id="11" creationId="{D5FE602F-AD32-4DC0-9C8D-4D502022742B}"/>
          </ac:spMkLst>
        </pc:spChg>
      </pc:sldChg>
      <pc:sldChg chg="addSp delSp modSp new mod">
        <pc:chgData name="Juan Carlos Carlos Galindo Pineda" userId="acc51fdff18422de" providerId="LiveId" clId="{88535001-496B-4285-9909-7BF13D16F053}" dt="2024-07-05T02:13:29.611" v="3026" actId="1038"/>
        <pc:sldMkLst>
          <pc:docMk/>
          <pc:sldMk cId="543436755" sldId="944"/>
        </pc:sldMkLst>
        <pc:spChg chg="mod">
          <ac:chgData name="Juan Carlos Carlos Galindo Pineda" userId="acc51fdff18422de" providerId="LiveId" clId="{88535001-496B-4285-9909-7BF13D16F053}" dt="2024-07-04T21:44:48.940" v="1063" actId="122"/>
          <ac:spMkLst>
            <pc:docMk/>
            <pc:sldMk cId="543436755" sldId="944"/>
            <ac:spMk id="2" creationId="{67C3E441-37D4-0DC5-0F01-23A1972DAFCD}"/>
          </ac:spMkLst>
        </pc:spChg>
        <pc:spChg chg="add del">
          <ac:chgData name="Juan Carlos Carlos Galindo Pineda" userId="acc51fdff18422de" providerId="LiveId" clId="{88535001-496B-4285-9909-7BF13D16F053}" dt="2024-07-04T21:41:50.626" v="931" actId="1032"/>
          <ac:spMkLst>
            <pc:docMk/>
            <pc:sldMk cId="543436755" sldId="944"/>
            <ac:spMk id="3" creationId="{9F4B612E-F4E0-BA13-F4A4-74698B18D707}"/>
          </ac:spMkLst>
        </pc:spChg>
        <pc:graphicFrameChg chg="add del modGraphic">
          <ac:chgData name="Juan Carlos Carlos Galindo Pineda" userId="acc51fdff18422de" providerId="LiveId" clId="{88535001-496B-4285-9909-7BF13D16F053}" dt="2024-07-04T21:41:22.771" v="930" actId="1032"/>
          <ac:graphicFrameMkLst>
            <pc:docMk/>
            <pc:sldMk cId="543436755" sldId="944"/>
            <ac:graphicFrameMk id="5" creationId="{52CCF02B-0CFA-7509-29A1-9B883CCD42E6}"/>
          </ac:graphicFrameMkLst>
        </pc:graphicFrameChg>
        <pc:graphicFrameChg chg="add mod modGraphic">
          <ac:chgData name="Juan Carlos Carlos Galindo Pineda" userId="acc51fdff18422de" providerId="LiveId" clId="{88535001-496B-4285-9909-7BF13D16F053}" dt="2024-07-05T02:13:29.611" v="3026" actId="1038"/>
          <ac:graphicFrameMkLst>
            <pc:docMk/>
            <pc:sldMk cId="543436755" sldId="944"/>
            <ac:graphicFrameMk id="6" creationId="{D0CDF80B-56E0-AA71-8F5F-BE9C392657E2}"/>
          </ac:graphicFrameMkLst>
        </pc:graphicFrameChg>
      </pc:sldChg>
      <pc:sldChg chg="addSp delSp modSp new del mod">
        <pc:chgData name="Juan Carlos Carlos Galindo Pineda" userId="acc51fdff18422de" providerId="LiveId" clId="{88535001-496B-4285-9909-7BF13D16F053}" dt="2024-07-04T22:24:43.435" v="1100" actId="47"/>
        <pc:sldMkLst>
          <pc:docMk/>
          <pc:sldMk cId="2294215940" sldId="945"/>
        </pc:sldMkLst>
        <pc:spChg chg="del">
          <ac:chgData name="Juan Carlos Carlos Galindo Pineda" userId="acc51fdff18422de" providerId="LiveId" clId="{88535001-496B-4285-9909-7BF13D16F053}" dt="2024-07-04T22:21:40.165" v="1084" actId="478"/>
          <ac:spMkLst>
            <pc:docMk/>
            <pc:sldMk cId="2294215940" sldId="945"/>
            <ac:spMk id="2" creationId="{2546A67B-9637-8F52-8073-45C7A0CFA536}"/>
          </ac:spMkLst>
        </pc:spChg>
        <pc:spChg chg="del">
          <ac:chgData name="Juan Carlos Carlos Galindo Pineda" userId="acc51fdff18422de" providerId="LiveId" clId="{88535001-496B-4285-9909-7BF13D16F053}" dt="2024-07-04T22:19:58.954" v="1069" actId="478"/>
          <ac:spMkLst>
            <pc:docMk/>
            <pc:sldMk cId="2294215940" sldId="945"/>
            <ac:spMk id="3" creationId="{1FA2AAF0-9A27-CFDE-D2B8-BA7BF80E20E0}"/>
          </ac:spMkLst>
        </pc:spChg>
        <pc:spChg chg="add del mod">
          <ac:chgData name="Juan Carlos Carlos Galindo Pineda" userId="acc51fdff18422de" providerId="LiveId" clId="{88535001-496B-4285-9909-7BF13D16F053}" dt="2024-07-04T22:20:54.582" v="1078" actId="478"/>
          <ac:spMkLst>
            <pc:docMk/>
            <pc:sldMk cId="2294215940" sldId="945"/>
            <ac:spMk id="5" creationId="{A74E9C38-FB1B-B47C-1C08-A231AE5FBB9F}"/>
          </ac:spMkLst>
        </pc:spChg>
        <pc:picChg chg="add del mod">
          <ac:chgData name="Juan Carlos Carlos Galindo Pineda" userId="acc51fdff18422de" providerId="LiveId" clId="{88535001-496B-4285-9909-7BF13D16F053}" dt="2024-07-04T22:23:07.409" v="1087" actId="478"/>
          <ac:picMkLst>
            <pc:docMk/>
            <pc:sldMk cId="2294215940" sldId="945"/>
            <ac:picMk id="7" creationId="{85E4F714-ED23-5DBD-7F27-DB4EEBB66DF1}"/>
          </ac:picMkLst>
        </pc:picChg>
      </pc:sldChg>
      <pc:sldChg chg="modSp add mod">
        <pc:chgData name="Juan Carlos Carlos Galindo Pineda" userId="acc51fdff18422de" providerId="LiveId" clId="{88535001-496B-4285-9909-7BF13D16F053}" dt="2024-07-05T00:56:35.818" v="2910" actId="20577"/>
        <pc:sldMkLst>
          <pc:docMk/>
          <pc:sldMk cId="3828319280" sldId="945"/>
        </pc:sldMkLst>
        <pc:spChg chg="mod">
          <ac:chgData name="Juan Carlos Carlos Galindo Pineda" userId="acc51fdff18422de" providerId="LiveId" clId="{88535001-496B-4285-9909-7BF13D16F053}" dt="2024-07-05T00:56:35.818" v="2910" actId="20577"/>
          <ac:spMkLst>
            <pc:docMk/>
            <pc:sldMk cId="3828319280" sldId="945"/>
            <ac:spMk id="13" creationId="{00000000-0000-0000-0000-000000000000}"/>
          </ac:spMkLst>
        </pc:spChg>
      </pc:sldChg>
      <pc:sldChg chg="new del">
        <pc:chgData name="Juan Carlos Carlos Galindo Pineda" userId="acc51fdff18422de" providerId="LiveId" clId="{88535001-496B-4285-9909-7BF13D16F053}" dt="2024-07-04T22:24:44.485" v="1101" actId="47"/>
        <pc:sldMkLst>
          <pc:docMk/>
          <pc:sldMk cId="404569058" sldId="946"/>
        </pc:sldMkLst>
      </pc:sldChg>
      <pc:sldChg chg="addSp delSp modSp new mod">
        <pc:chgData name="Juan Carlos Carlos Galindo Pineda" userId="acc51fdff18422de" providerId="LiveId" clId="{88535001-496B-4285-9909-7BF13D16F053}" dt="2024-07-05T01:51:25.178" v="2943" actId="20577"/>
        <pc:sldMkLst>
          <pc:docMk/>
          <pc:sldMk cId="1347701785" sldId="946"/>
        </pc:sldMkLst>
        <pc:spChg chg="mod">
          <ac:chgData name="Juan Carlos Carlos Galindo Pineda" userId="acc51fdff18422de" providerId="LiveId" clId="{88535001-496B-4285-9909-7BF13D16F053}" dt="2024-07-05T01:39:45.895" v="2922"/>
          <ac:spMkLst>
            <pc:docMk/>
            <pc:sldMk cId="1347701785" sldId="946"/>
            <ac:spMk id="2" creationId="{C888237B-4EA1-1790-F4E9-ED9CCCE3B999}"/>
          </ac:spMkLst>
        </pc:spChg>
        <pc:spChg chg="del">
          <ac:chgData name="Juan Carlos Carlos Galindo Pineda" userId="acc51fdff18422de" providerId="LiveId" clId="{88535001-496B-4285-9909-7BF13D16F053}" dt="2024-07-05T01:38:07.288" v="2912" actId="478"/>
          <ac:spMkLst>
            <pc:docMk/>
            <pc:sldMk cId="1347701785" sldId="946"/>
            <ac:spMk id="3" creationId="{F3F25590-28B2-55FB-316A-A85D5862FA9A}"/>
          </ac:spMkLst>
        </pc:spChg>
        <pc:spChg chg="add mod">
          <ac:chgData name="Juan Carlos Carlos Galindo Pineda" userId="acc51fdff18422de" providerId="LiveId" clId="{88535001-496B-4285-9909-7BF13D16F053}" dt="2024-07-05T01:51:25.178" v="2943" actId="20577"/>
          <ac:spMkLst>
            <pc:docMk/>
            <pc:sldMk cId="1347701785" sldId="946"/>
            <ac:spMk id="8" creationId="{7B774AED-41DD-4DDE-15B7-25A98691C627}"/>
          </ac:spMkLst>
        </pc:spChg>
        <pc:picChg chg="mod">
          <ac:chgData name="Juan Carlos Carlos Galindo Pineda" userId="acc51fdff18422de" providerId="LiveId" clId="{88535001-496B-4285-9909-7BF13D16F053}" dt="2024-07-05T01:38:18.317" v="2914" actId="1076"/>
          <ac:picMkLst>
            <pc:docMk/>
            <pc:sldMk cId="1347701785" sldId="946"/>
            <ac:picMk id="5" creationId="{1C8CC319-4844-995A-A360-1A9CA2AC91D0}"/>
          </ac:picMkLst>
        </pc:picChg>
        <pc:picChg chg="add mod">
          <ac:chgData name="Juan Carlos Carlos Galindo Pineda" userId="acc51fdff18422de" providerId="LiveId" clId="{88535001-496B-4285-9909-7BF13D16F053}" dt="2024-07-05T01:39:35.596" v="2921" actId="14100"/>
          <ac:picMkLst>
            <pc:docMk/>
            <pc:sldMk cId="1347701785" sldId="946"/>
            <ac:picMk id="7" creationId="{55C87203-5747-3E80-FD3C-BA4294AB6113}"/>
          </ac:picMkLst>
        </pc:picChg>
      </pc:sldChg>
      <pc:sldChg chg="new del">
        <pc:chgData name="Juan Carlos Carlos Galindo Pineda" userId="acc51fdff18422de" providerId="LiveId" clId="{88535001-496B-4285-9909-7BF13D16F053}" dt="2024-07-04T22:24:45.669" v="1102" actId="47"/>
        <pc:sldMkLst>
          <pc:docMk/>
          <pc:sldMk cId="440231467" sldId="947"/>
        </pc:sldMkLst>
      </pc:sldChg>
      <pc:sldChg chg="addSp delSp modSp new mod">
        <pc:chgData name="Juan Carlos Carlos Galindo Pineda" userId="acc51fdff18422de" providerId="LiveId" clId="{88535001-496B-4285-9909-7BF13D16F053}" dt="2024-07-05T05:10:13.315" v="3250" actId="14100"/>
        <pc:sldMkLst>
          <pc:docMk/>
          <pc:sldMk cId="3161154203" sldId="947"/>
        </pc:sldMkLst>
        <pc:spChg chg="mod">
          <ac:chgData name="Juan Carlos Carlos Galindo Pineda" userId="acc51fdff18422de" providerId="LiveId" clId="{88535001-496B-4285-9909-7BF13D16F053}" dt="2024-07-05T04:49:32.683" v="3101" actId="1076"/>
          <ac:spMkLst>
            <pc:docMk/>
            <pc:sldMk cId="3161154203" sldId="947"/>
            <ac:spMk id="2" creationId="{B5B3E059-08A3-E864-4229-12A9906370AB}"/>
          </ac:spMkLst>
        </pc:spChg>
        <pc:spChg chg="add del">
          <ac:chgData name="Juan Carlos Carlos Galindo Pineda" userId="acc51fdff18422de" providerId="LiveId" clId="{88535001-496B-4285-9909-7BF13D16F053}" dt="2024-07-05T04:46:42.812" v="3044" actId="478"/>
          <ac:spMkLst>
            <pc:docMk/>
            <pc:sldMk cId="3161154203" sldId="947"/>
            <ac:spMk id="3" creationId="{0CBB2964-2218-4324-D3CF-0F2060AE399D}"/>
          </ac:spMkLst>
        </pc:spChg>
        <pc:spChg chg="add mod">
          <ac:chgData name="Juan Carlos Carlos Galindo Pineda" userId="acc51fdff18422de" providerId="LiveId" clId="{88535001-496B-4285-9909-7BF13D16F053}" dt="2024-07-05T04:50:56.995" v="3244" actId="14100"/>
          <ac:spMkLst>
            <pc:docMk/>
            <pc:sldMk cId="3161154203" sldId="947"/>
            <ac:spMk id="11" creationId="{BAFFDE85-F16E-ADC4-430E-2DE0148F9822}"/>
          </ac:spMkLst>
        </pc:spChg>
        <pc:graphicFrameChg chg="add mod">
          <ac:chgData name="Juan Carlos Carlos Galindo Pineda" userId="acc51fdff18422de" providerId="LiveId" clId="{88535001-496B-4285-9909-7BF13D16F053}" dt="2024-07-05T04:46:01.630" v="3034"/>
          <ac:graphicFrameMkLst>
            <pc:docMk/>
            <pc:sldMk cId="3161154203" sldId="947"/>
            <ac:graphicFrameMk id="5" creationId="{76EC176F-E47E-14EE-F02D-7C77F89AC693}"/>
          </ac:graphicFrameMkLst>
        </pc:graphicFrameChg>
        <pc:graphicFrameChg chg="add del mod">
          <ac:chgData name="Juan Carlos Carlos Galindo Pineda" userId="acc51fdff18422de" providerId="LiveId" clId="{88535001-496B-4285-9909-7BF13D16F053}" dt="2024-07-05T04:47:35.106" v="3045" actId="478"/>
          <ac:graphicFrameMkLst>
            <pc:docMk/>
            <pc:sldMk cId="3161154203" sldId="947"/>
            <ac:graphicFrameMk id="6" creationId="{76EC176F-E47E-14EE-F02D-7C77F89AC693}"/>
          </ac:graphicFrameMkLst>
        </pc:graphicFrameChg>
        <pc:picChg chg="add mod">
          <ac:chgData name="Juan Carlos Carlos Galindo Pineda" userId="acc51fdff18422de" providerId="LiveId" clId="{88535001-496B-4285-9909-7BF13D16F053}" dt="2024-07-05T05:10:13.315" v="3250" actId="14100"/>
          <ac:picMkLst>
            <pc:docMk/>
            <pc:sldMk cId="3161154203" sldId="947"/>
            <ac:picMk id="8" creationId="{73AFEDDD-673D-9F5B-08FE-E8A4B8682045}"/>
          </ac:picMkLst>
        </pc:picChg>
        <pc:picChg chg="add del mod">
          <ac:chgData name="Juan Carlos Carlos Galindo Pineda" userId="acc51fdff18422de" providerId="LiveId" clId="{88535001-496B-4285-9909-7BF13D16F053}" dt="2024-07-05T05:09:53.066" v="3245" actId="478"/>
          <ac:picMkLst>
            <pc:docMk/>
            <pc:sldMk cId="3161154203" sldId="947"/>
            <ac:picMk id="10" creationId="{82DBE590-F5DF-94FB-61D7-ECC9CA5B3B4E}"/>
          </ac:picMkLst>
        </pc:picChg>
        <pc:picChg chg="add mod">
          <ac:chgData name="Juan Carlos Carlos Galindo Pineda" userId="acc51fdff18422de" providerId="LiveId" clId="{88535001-496B-4285-9909-7BF13D16F053}" dt="2024-07-05T05:10:09.643" v="3249" actId="14100"/>
          <ac:picMkLst>
            <pc:docMk/>
            <pc:sldMk cId="3161154203" sldId="947"/>
            <ac:picMk id="13" creationId="{4CE6600B-8D09-12CE-570B-5B3B3E66F433}"/>
          </ac:picMkLst>
        </pc:picChg>
      </pc:sldChg>
      <pc:sldChg chg="addSp modSp new mod">
        <pc:chgData name="Juan Carlos Carlos Galindo Pineda" userId="acc51fdff18422de" providerId="LiveId" clId="{88535001-496B-4285-9909-7BF13D16F053}" dt="2024-07-05T05:53:29.636" v="3546" actId="20577"/>
        <pc:sldMkLst>
          <pc:docMk/>
          <pc:sldMk cId="2718428353" sldId="948"/>
        </pc:sldMkLst>
        <pc:spChg chg="add mod">
          <ac:chgData name="Juan Carlos Carlos Galindo Pineda" userId="acc51fdff18422de" providerId="LiveId" clId="{88535001-496B-4285-9909-7BF13D16F053}" dt="2024-07-05T05:50:43.291" v="3448" actId="20577"/>
          <ac:spMkLst>
            <pc:docMk/>
            <pc:sldMk cId="2718428353" sldId="948"/>
            <ac:spMk id="3" creationId="{07399F4C-5614-99E5-DEAC-4F467D02FE55}"/>
          </ac:spMkLst>
        </pc:spChg>
        <pc:graphicFrameChg chg="add mod">
          <ac:chgData name="Juan Carlos Carlos Galindo Pineda" userId="acc51fdff18422de" providerId="LiveId" clId="{88535001-496B-4285-9909-7BF13D16F053}" dt="2024-07-05T05:53:29.636" v="3546" actId="20577"/>
          <ac:graphicFrameMkLst>
            <pc:docMk/>
            <pc:sldMk cId="2718428353" sldId="948"/>
            <ac:graphicFrameMk id="2" creationId="{80AB020D-3A35-F721-7580-75FF10D3CEBA}"/>
          </ac:graphicFrameMkLst>
        </pc:graphicFrameChg>
      </pc:sldChg>
      <pc:sldChg chg="addSp modSp new add del mod">
        <pc:chgData name="Juan Carlos Carlos Galindo Pineda" userId="acc51fdff18422de" providerId="LiveId" clId="{88535001-496B-4285-9909-7BF13D16F053}" dt="2024-07-05T14:24:19.107" v="3961" actId="113"/>
        <pc:sldMkLst>
          <pc:docMk/>
          <pc:sldMk cId="2003548260" sldId="949"/>
        </pc:sldMkLst>
        <pc:spChg chg="add mod">
          <ac:chgData name="Juan Carlos Carlos Galindo Pineda" userId="acc51fdff18422de" providerId="LiveId" clId="{88535001-496B-4285-9909-7BF13D16F053}" dt="2024-07-05T14:20:20.477" v="3608" actId="113"/>
          <ac:spMkLst>
            <pc:docMk/>
            <pc:sldMk cId="2003548260" sldId="949"/>
            <ac:spMk id="2" creationId="{9E4AB3B7-4C8C-87A4-BD9C-F13FE660958B}"/>
          </ac:spMkLst>
        </pc:spChg>
        <pc:spChg chg="add mod">
          <ac:chgData name="Juan Carlos Carlos Galindo Pineda" userId="acc51fdff18422de" providerId="LiveId" clId="{88535001-496B-4285-9909-7BF13D16F053}" dt="2024-07-05T14:24:19.107" v="3961" actId="113"/>
          <ac:spMkLst>
            <pc:docMk/>
            <pc:sldMk cId="2003548260" sldId="949"/>
            <ac:spMk id="3" creationId="{92098989-3F81-DA86-B3B0-08B525C6590E}"/>
          </ac:spMkLst>
        </pc:spChg>
      </pc:sldChg>
      <pc:sldChg chg="modSp add del mod">
        <pc:chgData name="Juan Carlos Carlos Galindo Pineda" userId="acc51fdff18422de" providerId="LiveId" clId="{88535001-496B-4285-9909-7BF13D16F053}" dt="2024-07-05T14:19:37.556" v="3553"/>
        <pc:sldMkLst>
          <pc:docMk/>
          <pc:sldMk cId="301409209" sldId="950"/>
        </pc:sldMkLst>
        <pc:spChg chg="mod">
          <ac:chgData name="Juan Carlos Carlos Galindo Pineda" userId="acc51fdff18422de" providerId="LiveId" clId="{88535001-496B-4285-9909-7BF13D16F053}" dt="2024-07-05T14:19:37.556" v="3553"/>
          <ac:spMkLst>
            <pc:docMk/>
            <pc:sldMk cId="301409209" sldId="950"/>
            <ac:spMk id="8" creationId="{D5FE602F-AD32-4DC0-9C8D-4D502022742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HN" dirty="0"/>
              <a:t>Primas y siniestros</a:t>
            </a:r>
            <a:r>
              <a:rPr lang="es-HN" baseline="0" dirty="0"/>
              <a:t> a cargo de Reaseguro a largo plazo</a:t>
            </a:r>
            <a:endParaRPr lang="es-HN"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HN"/>
        </a:p>
      </c:txPr>
    </c:title>
    <c:autoTitleDeleted val="0"/>
    <c:plotArea>
      <c:layout/>
      <c:barChart>
        <c:barDir val="col"/>
        <c:grouping val="clustered"/>
        <c:varyColors val="0"/>
        <c:ser>
          <c:idx val="0"/>
          <c:order val="0"/>
          <c:tx>
            <c:strRef>
              <c:f>Hoja1!$J$47</c:f>
              <c:strCache>
                <c:ptCount val="1"/>
                <c:pt idx="0">
                  <c:v>Siniestros a/c Reaseguro</c:v>
                </c:pt>
              </c:strCache>
            </c:strRef>
          </c:tx>
          <c:spPr>
            <a:solidFill>
              <a:schemeClr val="accent1"/>
            </a:solidFill>
            <a:ln>
              <a:noFill/>
            </a:ln>
            <a:effectLst/>
          </c:spPr>
          <c:invertIfNegative val="0"/>
          <c:dLbls>
            <c:delete val="1"/>
          </c:dLbls>
          <c:cat>
            <c:numRef>
              <c:f>Hoja1!$I$48:$I$51</c:f>
              <c:numCache>
                <c:formatCode>General</c:formatCode>
                <c:ptCount val="4"/>
                <c:pt idx="0">
                  <c:v>1</c:v>
                </c:pt>
                <c:pt idx="1">
                  <c:v>2</c:v>
                </c:pt>
                <c:pt idx="2">
                  <c:v>3</c:v>
                </c:pt>
                <c:pt idx="3">
                  <c:v>4</c:v>
                </c:pt>
              </c:numCache>
            </c:numRef>
          </c:cat>
          <c:val>
            <c:numRef>
              <c:f>Hoja1!$J$48:$J$51</c:f>
              <c:numCache>
                <c:formatCode>_-[$$-240A]\ * #,##0.00_-;\-[$$-240A]\ * #,##0.00_-;_-[$$-240A]\ * "-"??_-;_-@_-</c:formatCode>
                <c:ptCount val="4"/>
                <c:pt idx="0">
                  <c:v>1000000</c:v>
                </c:pt>
                <c:pt idx="1">
                  <c:v>1100000</c:v>
                </c:pt>
                <c:pt idx="2">
                  <c:v>1210000</c:v>
                </c:pt>
                <c:pt idx="3">
                  <c:v>2200000</c:v>
                </c:pt>
              </c:numCache>
            </c:numRef>
          </c:val>
          <c:extLst>
            <c:ext xmlns:c16="http://schemas.microsoft.com/office/drawing/2014/chart" uri="{C3380CC4-5D6E-409C-BE32-E72D297353CC}">
              <c16:uniqueId val="{00000000-DE20-4F3C-AC8F-9051CB697677}"/>
            </c:ext>
          </c:extLst>
        </c:ser>
        <c:ser>
          <c:idx val="1"/>
          <c:order val="1"/>
          <c:tx>
            <c:strRef>
              <c:f>Hoja1!$K$47</c:f>
              <c:strCache>
                <c:ptCount val="1"/>
                <c:pt idx="0">
                  <c:v>Primas a/c Reaseguro</c:v>
                </c:pt>
              </c:strCache>
            </c:strRef>
          </c:tx>
          <c:spPr>
            <a:solidFill>
              <a:schemeClr val="accent2"/>
            </a:solidFill>
            <a:ln>
              <a:noFill/>
            </a:ln>
            <a:effectLst/>
          </c:spPr>
          <c:invertIfNegative val="0"/>
          <c:dLbls>
            <c:delete val="1"/>
          </c:dLbls>
          <c:cat>
            <c:numRef>
              <c:f>Hoja1!$I$48:$I$51</c:f>
              <c:numCache>
                <c:formatCode>General</c:formatCode>
                <c:ptCount val="4"/>
                <c:pt idx="0">
                  <c:v>1</c:v>
                </c:pt>
                <c:pt idx="1">
                  <c:v>2</c:v>
                </c:pt>
                <c:pt idx="2">
                  <c:v>3</c:v>
                </c:pt>
                <c:pt idx="3">
                  <c:v>4</c:v>
                </c:pt>
              </c:numCache>
            </c:numRef>
          </c:cat>
          <c:val>
            <c:numRef>
              <c:f>Hoja1!$K$48:$K$51</c:f>
              <c:numCache>
                <c:formatCode>_-[$$-240A]\ * #,##0.00_-;\-[$$-240A]\ * #,##0.00_-;_-[$$-240A]\ * "-"??_-;_-@_-</c:formatCode>
                <c:ptCount val="4"/>
                <c:pt idx="0">
                  <c:v>1300000</c:v>
                </c:pt>
                <c:pt idx="1">
                  <c:v>1430000</c:v>
                </c:pt>
                <c:pt idx="2">
                  <c:v>1573000</c:v>
                </c:pt>
                <c:pt idx="3">
                  <c:v>1700000</c:v>
                </c:pt>
              </c:numCache>
            </c:numRef>
          </c:val>
          <c:extLst>
            <c:ext xmlns:c16="http://schemas.microsoft.com/office/drawing/2014/chart" uri="{C3380CC4-5D6E-409C-BE32-E72D297353CC}">
              <c16:uniqueId val="{00000001-DE20-4F3C-AC8F-9051CB697677}"/>
            </c:ext>
          </c:extLst>
        </c:ser>
        <c:dLbls>
          <c:dLblPos val="inEnd"/>
          <c:showLegendKey val="0"/>
          <c:showVal val="1"/>
          <c:showCatName val="0"/>
          <c:showSerName val="0"/>
          <c:showPercent val="0"/>
          <c:showBubbleSize val="0"/>
        </c:dLbls>
        <c:gapWidth val="219"/>
        <c:overlap val="-27"/>
        <c:axId val="2127474383"/>
        <c:axId val="2127475823"/>
      </c:barChart>
      <c:catAx>
        <c:axId val="2127474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2127475823"/>
        <c:crosses val="autoZero"/>
        <c:auto val="1"/>
        <c:lblAlgn val="ctr"/>
        <c:lblOffset val="100"/>
        <c:noMultiLvlLbl val="0"/>
      </c:catAx>
      <c:valAx>
        <c:axId val="2127475823"/>
        <c:scaling>
          <c:orientation val="minMax"/>
        </c:scaling>
        <c:delete val="0"/>
        <c:axPos val="l"/>
        <c:majorGridlines>
          <c:spPr>
            <a:ln w="9525" cap="flat" cmpd="sng" algn="ctr">
              <a:solidFill>
                <a:schemeClr val="tx1">
                  <a:lumMod val="15000"/>
                  <a:lumOff val="85000"/>
                </a:schemeClr>
              </a:solidFill>
              <a:round/>
            </a:ln>
            <a:effectLst/>
          </c:spPr>
        </c:majorGridlines>
        <c:numFmt formatCode="_-[$$-240A]\ * #,##0.00_-;\-[$$-240A]\ * #,##0.00_-;_-[$$-240A]\ *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2127474383"/>
        <c:crosses val="autoZero"/>
        <c:crossBetween val="between"/>
      </c:valAx>
      <c:spPr>
        <a:noFill/>
        <a:ln>
          <a:noFill/>
        </a:ln>
        <a:effectLst/>
      </c:spPr>
    </c:plotArea>
    <c:legend>
      <c:legendPos val="b"/>
      <c:layout>
        <c:manualLayout>
          <c:xMode val="edge"/>
          <c:yMode val="edge"/>
          <c:x val="1.4584645669291322E-2"/>
          <c:y val="0.89409667541557303"/>
          <c:w val="0.97916404199475049"/>
          <c:h val="7.812554680664916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showDLblsOverMax val="0"/>
  </c:chart>
  <c:spPr>
    <a:noFill/>
    <a:ln>
      <a:noFill/>
    </a:ln>
    <a:effectLst/>
  </c:spPr>
  <c:txPr>
    <a:bodyPr/>
    <a:lstStyle/>
    <a:p>
      <a:pPr>
        <a:defRPr/>
      </a:pPr>
      <a:endParaRPr lang="es-H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4CD80B-0ED0-446C-B474-F30D82539E39}" type="doc">
      <dgm:prSet loTypeId="urn:microsoft.com/office/officeart/2005/8/layout/cycle7" loCatId="cycle" qsTypeId="urn:microsoft.com/office/officeart/2005/8/quickstyle/3d1" qsCatId="3D" csTypeId="urn:microsoft.com/office/officeart/2005/8/colors/accent1_2" csCatId="accent1" phldr="1"/>
      <dgm:spPr/>
      <dgm:t>
        <a:bodyPr/>
        <a:lstStyle/>
        <a:p>
          <a:endParaRPr lang="es-HN"/>
        </a:p>
      </dgm:t>
    </dgm:pt>
    <dgm:pt modelId="{DAC6B12F-F84E-4A74-AD67-C79A838A0C5F}">
      <dgm:prSet phldrT="[Texto]"/>
      <dgm:spPr/>
      <dgm:t>
        <a:bodyPr/>
        <a:lstStyle/>
        <a:p>
          <a:r>
            <a:rPr lang="es-HN" dirty="0"/>
            <a:t>Tasas originales / Renovación.</a:t>
          </a:r>
        </a:p>
      </dgm:t>
    </dgm:pt>
    <dgm:pt modelId="{C615CAC2-EBF6-4032-8AEF-91D504F89CB7}" type="parTrans" cxnId="{EA69047E-8D14-476B-A4B3-F1E84EA5CE96}">
      <dgm:prSet/>
      <dgm:spPr/>
      <dgm:t>
        <a:bodyPr/>
        <a:lstStyle/>
        <a:p>
          <a:endParaRPr lang="es-HN"/>
        </a:p>
      </dgm:t>
    </dgm:pt>
    <dgm:pt modelId="{2B811E46-2A91-45B8-A2C5-0C3FEDACA75F}" type="sibTrans" cxnId="{EA69047E-8D14-476B-A4B3-F1E84EA5CE96}">
      <dgm:prSet/>
      <dgm:spPr/>
      <dgm:t>
        <a:bodyPr/>
        <a:lstStyle/>
        <a:p>
          <a:endParaRPr lang="es-HN"/>
        </a:p>
      </dgm:t>
    </dgm:pt>
    <dgm:pt modelId="{94F12714-FA51-499A-80BA-95D1DAF4AA26}">
      <dgm:prSet phldrT="[Texto]"/>
      <dgm:spPr/>
      <dgm:t>
        <a:bodyPr/>
        <a:lstStyle/>
        <a:p>
          <a:r>
            <a:rPr lang="es-HN" dirty="0"/>
            <a:t>Burning Cost</a:t>
          </a:r>
        </a:p>
      </dgm:t>
    </dgm:pt>
    <dgm:pt modelId="{3EA95D1F-AC8B-4007-945E-0FBFF819AF63}" type="parTrans" cxnId="{1486F6D8-975A-49EC-AB45-A6BAE62EC468}">
      <dgm:prSet/>
      <dgm:spPr/>
      <dgm:t>
        <a:bodyPr/>
        <a:lstStyle/>
        <a:p>
          <a:endParaRPr lang="es-HN"/>
        </a:p>
      </dgm:t>
    </dgm:pt>
    <dgm:pt modelId="{8DB76AC7-AD24-4959-9C71-2F3565E4A9EC}" type="sibTrans" cxnId="{1486F6D8-975A-49EC-AB45-A6BAE62EC468}">
      <dgm:prSet/>
      <dgm:spPr/>
      <dgm:t>
        <a:bodyPr/>
        <a:lstStyle/>
        <a:p>
          <a:endParaRPr lang="es-HN"/>
        </a:p>
      </dgm:t>
    </dgm:pt>
    <dgm:pt modelId="{3C5136E9-E07F-4593-886B-6621154D75EE}">
      <dgm:prSet phldrT="[Texto]"/>
      <dgm:spPr/>
      <dgm:t>
        <a:bodyPr/>
        <a:lstStyle/>
        <a:p>
          <a:r>
            <a:rPr lang="es-HN" dirty="0"/>
            <a:t>Exposición</a:t>
          </a:r>
        </a:p>
      </dgm:t>
    </dgm:pt>
    <dgm:pt modelId="{E197BED2-6F54-4CBA-9D34-19497482202C}" type="parTrans" cxnId="{84D9DCCC-DC1E-4C0F-8545-B3A06F6DB80F}">
      <dgm:prSet/>
      <dgm:spPr/>
      <dgm:t>
        <a:bodyPr/>
        <a:lstStyle/>
        <a:p>
          <a:endParaRPr lang="es-HN"/>
        </a:p>
      </dgm:t>
    </dgm:pt>
    <dgm:pt modelId="{E3877514-671E-442A-B65C-104FCAA12F97}" type="sibTrans" cxnId="{84D9DCCC-DC1E-4C0F-8545-B3A06F6DB80F}">
      <dgm:prSet/>
      <dgm:spPr/>
      <dgm:t>
        <a:bodyPr/>
        <a:lstStyle/>
        <a:p>
          <a:endParaRPr lang="es-HN"/>
        </a:p>
      </dgm:t>
    </dgm:pt>
    <dgm:pt modelId="{B67D3AE8-A767-4673-937F-A257C47FA4B0}" type="pres">
      <dgm:prSet presAssocID="{C64CD80B-0ED0-446C-B474-F30D82539E39}" presName="Name0" presStyleCnt="0">
        <dgm:presLayoutVars>
          <dgm:dir/>
          <dgm:resizeHandles val="exact"/>
        </dgm:presLayoutVars>
      </dgm:prSet>
      <dgm:spPr/>
    </dgm:pt>
    <dgm:pt modelId="{03662211-5473-4A85-9C12-5607CACBE358}" type="pres">
      <dgm:prSet presAssocID="{DAC6B12F-F84E-4A74-AD67-C79A838A0C5F}" presName="node" presStyleLbl="node1" presStyleIdx="0" presStyleCnt="3">
        <dgm:presLayoutVars>
          <dgm:bulletEnabled val="1"/>
        </dgm:presLayoutVars>
      </dgm:prSet>
      <dgm:spPr/>
    </dgm:pt>
    <dgm:pt modelId="{821BD855-03EA-4582-A846-947727E78B28}" type="pres">
      <dgm:prSet presAssocID="{2B811E46-2A91-45B8-A2C5-0C3FEDACA75F}" presName="sibTrans" presStyleLbl="sibTrans2D1" presStyleIdx="0" presStyleCnt="3"/>
      <dgm:spPr/>
    </dgm:pt>
    <dgm:pt modelId="{19C89A24-CD31-42D4-8353-ED42FE9CAF19}" type="pres">
      <dgm:prSet presAssocID="{2B811E46-2A91-45B8-A2C5-0C3FEDACA75F}" presName="connectorText" presStyleLbl="sibTrans2D1" presStyleIdx="0" presStyleCnt="3"/>
      <dgm:spPr/>
    </dgm:pt>
    <dgm:pt modelId="{1D02AB60-6C20-44E8-A65F-050329FB7768}" type="pres">
      <dgm:prSet presAssocID="{94F12714-FA51-499A-80BA-95D1DAF4AA26}" presName="node" presStyleLbl="node1" presStyleIdx="1" presStyleCnt="3">
        <dgm:presLayoutVars>
          <dgm:bulletEnabled val="1"/>
        </dgm:presLayoutVars>
      </dgm:prSet>
      <dgm:spPr/>
    </dgm:pt>
    <dgm:pt modelId="{19069CC1-3D1F-41C0-8BB7-B377AC3B1C56}" type="pres">
      <dgm:prSet presAssocID="{8DB76AC7-AD24-4959-9C71-2F3565E4A9EC}" presName="sibTrans" presStyleLbl="sibTrans2D1" presStyleIdx="1" presStyleCnt="3"/>
      <dgm:spPr/>
    </dgm:pt>
    <dgm:pt modelId="{CF26244D-00DE-459D-8C81-0E4C33E8E5B2}" type="pres">
      <dgm:prSet presAssocID="{8DB76AC7-AD24-4959-9C71-2F3565E4A9EC}" presName="connectorText" presStyleLbl="sibTrans2D1" presStyleIdx="1" presStyleCnt="3"/>
      <dgm:spPr/>
    </dgm:pt>
    <dgm:pt modelId="{3D0A7FFF-E7B9-487F-9B87-3077BA6E7C6A}" type="pres">
      <dgm:prSet presAssocID="{3C5136E9-E07F-4593-886B-6621154D75EE}" presName="node" presStyleLbl="node1" presStyleIdx="2" presStyleCnt="3">
        <dgm:presLayoutVars>
          <dgm:bulletEnabled val="1"/>
        </dgm:presLayoutVars>
      </dgm:prSet>
      <dgm:spPr/>
    </dgm:pt>
    <dgm:pt modelId="{858C1972-F2EE-4921-A346-D61A966B73AE}" type="pres">
      <dgm:prSet presAssocID="{E3877514-671E-442A-B65C-104FCAA12F97}" presName="sibTrans" presStyleLbl="sibTrans2D1" presStyleIdx="2" presStyleCnt="3"/>
      <dgm:spPr/>
    </dgm:pt>
    <dgm:pt modelId="{38F09EEF-71DE-47CB-B9C4-CDE6AA31795F}" type="pres">
      <dgm:prSet presAssocID="{E3877514-671E-442A-B65C-104FCAA12F97}" presName="connectorText" presStyleLbl="sibTrans2D1" presStyleIdx="2" presStyleCnt="3"/>
      <dgm:spPr/>
    </dgm:pt>
  </dgm:ptLst>
  <dgm:cxnLst>
    <dgm:cxn modelId="{23F4110B-EA95-4D26-84DF-9C7789B101E6}" type="presOf" srcId="{E3877514-671E-442A-B65C-104FCAA12F97}" destId="{38F09EEF-71DE-47CB-B9C4-CDE6AA31795F}" srcOrd="1" destOrd="0" presId="urn:microsoft.com/office/officeart/2005/8/layout/cycle7"/>
    <dgm:cxn modelId="{DD833A13-C889-4D24-A3D2-7FAC985E7A23}" type="presOf" srcId="{DAC6B12F-F84E-4A74-AD67-C79A838A0C5F}" destId="{03662211-5473-4A85-9C12-5607CACBE358}" srcOrd="0" destOrd="0" presId="urn:microsoft.com/office/officeart/2005/8/layout/cycle7"/>
    <dgm:cxn modelId="{C30F713D-E6A4-478C-AE8E-067D5892BEF3}" type="presOf" srcId="{8DB76AC7-AD24-4959-9C71-2F3565E4A9EC}" destId="{CF26244D-00DE-459D-8C81-0E4C33E8E5B2}" srcOrd="1" destOrd="0" presId="urn:microsoft.com/office/officeart/2005/8/layout/cycle7"/>
    <dgm:cxn modelId="{60E1B666-3E35-4CDD-994C-5F7354E82A48}" type="presOf" srcId="{C64CD80B-0ED0-446C-B474-F30D82539E39}" destId="{B67D3AE8-A767-4673-937F-A257C47FA4B0}" srcOrd="0" destOrd="0" presId="urn:microsoft.com/office/officeart/2005/8/layout/cycle7"/>
    <dgm:cxn modelId="{A93A9867-975D-4203-9730-1287730D521E}" type="presOf" srcId="{2B811E46-2A91-45B8-A2C5-0C3FEDACA75F}" destId="{19C89A24-CD31-42D4-8353-ED42FE9CAF19}" srcOrd="1" destOrd="0" presId="urn:microsoft.com/office/officeart/2005/8/layout/cycle7"/>
    <dgm:cxn modelId="{EA69047E-8D14-476B-A4B3-F1E84EA5CE96}" srcId="{C64CD80B-0ED0-446C-B474-F30D82539E39}" destId="{DAC6B12F-F84E-4A74-AD67-C79A838A0C5F}" srcOrd="0" destOrd="0" parTransId="{C615CAC2-EBF6-4032-8AEF-91D504F89CB7}" sibTransId="{2B811E46-2A91-45B8-A2C5-0C3FEDACA75F}"/>
    <dgm:cxn modelId="{06C7DBB3-2262-44F9-A2D2-F204285F0287}" type="presOf" srcId="{E3877514-671E-442A-B65C-104FCAA12F97}" destId="{858C1972-F2EE-4921-A346-D61A966B73AE}" srcOrd="0" destOrd="0" presId="urn:microsoft.com/office/officeart/2005/8/layout/cycle7"/>
    <dgm:cxn modelId="{3CA766CC-7F58-4318-96C1-55D7C17563AC}" type="presOf" srcId="{94F12714-FA51-499A-80BA-95D1DAF4AA26}" destId="{1D02AB60-6C20-44E8-A65F-050329FB7768}" srcOrd="0" destOrd="0" presId="urn:microsoft.com/office/officeart/2005/8/layout/cycle7"/>
    <dgm:cxn modelId="{84D9DCCC-DC1E-4C0F-8545-B3A06F6DB80F}" srcId="{C64CD80B-0ED0-446C-B474-F30D82539E39}" destId="{3C5136E9-E07F-4593-886B-6621154D75EE}" srcOrd="2" destOrd="0" parTransId="{E197BED2-6F54-4CBA-9D34-19497482202C}" sibTransId="{E3877514-671E-442A-B65C-104FCAA12F97}"/>
    <dgm:cxn modelId="{FCC396CE-5809-41E6-A903-B55E0DF83B94}" type="presOf" srcId="{2B811E46-2A91-45B8-A2C5-0C3FEDACA75F}" destId="{821BD855-03EA-4582-A846-947727E78B28}" srcOrd="0" destOrd="0" presId="urn:microsoft.com/office/officeart/2005/8/layout/cycle7"/>
    <dgm:cxn modelId="{7AFB3ACF-4953-40F5-A835-E03C22C5464F}" type="presOf" srcId="{8DB76AC7-AD24-4959-9C71-2F3565E4A9EC}" destId="{19069CC1-3D1F-41C0-8BB7-B377AC3B1C56}" srcOrd="0" destOrd="0" presId="urn:microsoft.com/office/officeart/2005/8/layout/cycle7"/>
    <dgm:cxn modelId="{1486F6D8-975A-49EC-AB45-A6BAE62EC468}" srcId="{C64CD80B-0ED0-446C-B474-F30D82539E39}" destId="{94F12714-FA51-499A-80BA-95D1DAF4AA26}" srcOrd="1" destOrd="0" parTransId="{3EA95D1F-AC8B-4007-945E-0FBFF819AF63}" sibTransId="{8DB76AC7-AD24-4959-9C71-2F3565E4A9EC}"/>
    <dgm:cxn modelId="{A86D34ED-12ED-44BE-82EC-5C5D832A6E8A}" type="presOf" srcId="{3C5136E9-E07F-4593-886B-6621154D75EE}" destId="{3D0A7FFF-E7B9-487F-9B87-3077BA6E7C6A}" srcOrd="0" destOrd="0" presId="urn:microsoft.com/office/officeart/2005/8/layout/cycle7"/>
    <dgm:cxn modelId="{D565ABED-46D4-4EAA-9E7D-EBD7EA8D9BA6}" type="presParOf" srcId="{B67D3AE8-A767-4673-937F-A257C47FA4B0}" destId="{03662211-5473-4A85-9C12-5607CACBE358}" srcOrd="0" destOrd="0" presId="urn:microsoft.com/office/officeart/2005/8/layout/cycle7"/>
    <dgm:cxn modelId="{4119B162-4F04-4877-B4F2-2FDF1095CA99}" type="presParOf" srcId="{B67D3AE8-A767-4673-937F-A257C47FA4B0}" destId="{821BD855-03EA-4582-A846-947727E78B28}" srcOrd="1" destOrd="0" presId="urn:microsoft.com/office/officeart/2005/8/layout/cycle7"/>
    <dgm:cxn modelId="{75A4326B-9F1D-4DB2-B614-81D937EC79D5}" type="presParOf" srcId="{821BD855-03EA-4582-A846-947727E78B28}" destId="{19C89A24-CD31-42D4-8353-ED42FE9CAF19}" srcOrd="0" destOrd="0" presId="urn:microsoft.com/office/officeart/2005/8/layout/cycle7"/>
    <dgm:cxn modelId="{F432E7A5-569F-4A8B-A149-301C4404AFF8}" type="presParOf" srcId="{B67D3AE8-A767-4673-937F-A257C47FA4B0}" destId="{1D02AB60-6C20-44E8-A65F-050329FB7768}" srcOrd="2" destOrd="0" presId="urn:microsoft.com/office/officeart/2005/8/layout/cycle7"/>
    <dgm:cxn modelId="{54637228-4D6B-48E1-AF9F-E4A2320DEF58}" type="presParOf" srcId="{B67D3AE8-A767-4673-937F-A257C47FA4B0}" destId="{19069CC1-3D1F-41C0-8BB7-B377AC3B1C56}" srcOrd="3" destOrd="0" presId="urn:microsoft.com/office/officeart/2005/8/layout/cycle7"/>
    <dgm:cxn modelId="{8FD8189A-8EA7-4295-B300-C7CE89B50F4F}" type="presParOf" srcId="{19069CC1-3D1F-41C0-8BB7-B377AC3B1C56}" destId="{CF26244D-00DE-459D-8C81-0E4C33E8E5B2}" srcOrd="0" destOrd="0" presId="urn:microsoft.com/office/officeart/2005/8/layout/cycle7"/>
    <dgm:cxn modelId="{192DFE8F-937E-4393-A1B3-BDF359932301}" type="presParOf" srcId="{B67D3AE8-A767-4673-937F-A257C47FA4B0}" destId="{3D0A7FFF-E7B9-487F-9B87-3077BA6E7C6A}" srcOrd="4" destOrd="0" presId="urn:microsoft.com/office/officeart/2005/8/layout/cycle7"/>
    <dgm:cxn modelId="{D343A572-4399-45CB-9393-77A5045358DD}" type="presParOf" srcId="{B67D3AE8-A767-4673-937F-A257C47FA4B0}" destId="{858C1972-F2EE-4921-A346-D61A966B73AE}" srcOrd="5" destOrd="0" presId="urn:microsoft.com/office/officeart/2005/8/layout/cycle7"/>
    <dgm:cxn modelId="{E3E7323A-9379-4220-B6D3-B6EF42FEC138}" type="presParOf" srcId="{858C1972-F2EE-4921-A346-D61A966B73AE}" destId="{38F09EEF-71DE-47CB-B9C4-CDE6AA31795F}"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8BB0C5-0ED6-4A91-A108-43379433559A}" type="doc">
      <dgm:prSet loTypeId="urn:microsoft.com/office/officeart/2008/layout/VerticalCurvedList" loCatId="list" qsTypeId="urn:microsoft.com/office/officeart/2005/8/quickstyle/simple4" qsCatId="simple" csTypeId="urn:microsoft.com/office/officeart/2005/8/colors/accent1_2" csCatId="accent1" phldr="1"/>
      <dgm:spPr/>
      <dgm:t>
        <a:bodyPr/>
        <a:lstStyle/>
        <a:p>
          <a:endParaRPr lang="es-HN"/>
        </a:p>
      </dgm:t>
    </dgm:pt>
    <dgm:pt modelId="{780F40A8-ED05-425C-AEA0-521AA4BF3EAF}">
      <dgm:prSet phldrT="[Texto]" custT="1"/>
      <dgm:spPr/>
      <dgm:t>
        <a:bodyPr/>
        <a:lstStyle/>
        <a:p>
          <a:r>
            <a:rPr lang="es-HN" sz="1100" b="1" dirty="0"/>
            <a:t>Renovación antes del vencimiento.</a:t>
          </a:r>
        </a:p>
      </dgm:t>
    </dgm:pt>
    <dgm:pt modelId="{77F09062-3D4F-48E6-A12C-E39828DCD496}" type="parTrans" cxnId="{21CA8A3B-9E23-4B76-B18F-7BDA14C4BE1C}">
      <dgm:prSet/>
      <dgm:spPr/>
      <dgm:t>
        <a:bodyPr/>
        <a:lstStyle/>
        <a:p>
          <a:endParaRPr lang="es-HN" sz="1100"/>
        </a:p>
      </dgm:t>
    </dgm:pt>
    <dgm:pt modelId="{D62DAF70-AB8B-489A-8E96-645895F36471}" type="sibTrans" cxnId="{21CA8A3B-9E23-4B76-B18F-7BDA14C4BE1C}">
      <dgm:prSet/>
      <dgm:spPr/>
      <dgm:t>
        <a:bodyPr/>
        <a:lstStyle/>
        <a:p>
          <a:endParaRPr lang="es-HN" sz="1100"/>
        </a:p>
      </dgm:t>
    </dgm:pt>
    <dgm:pt modelId="{F5080D93-0494-4221-9047-DFF558947021}">
      <dgm:prSet phldrT="[Texto]" custT="1"/>
      <dgm:spPr/>
      <dgm:t>
        <a:bodyPr/>
        <a:lstStyle/>
        <a:p>
          <a:r>
            <a:rPr lang="es-HN" sz="1100" b="1" dirty="0"/>
            <a:t>Aumentos en Capacidad (Límites), Aumentos en Prioridad (deducible) y Límites agregados anuales</a:t>
          </a:r>
        </a:p>
      </dgm:t>
    </dgm:pt>
    <dgm:pt modelId="{37899D19-F8FE-48B3-9A39-EE2D898B4D0B}" type="parTrans" cxnId="{D7A13A8C-2C99-41CD-A70E-B834DBA1C92E}">
      <dgm:prSet/>
      <dgm:spPr/>
      <dgm:t>
        <a:bodyPr/>
        <a:lstStyle/>
        <a:p>
          <a:endParaRPr lang="es-HN" sz="1100"/>
        </a:p>
      </dgm:t>
    </dgm:pt>
    <dgm:pt modelId="{9480181A-F657-4F8B-A06B-267E34940CA8}" type="sibTrans" cxnId="{D7A13A8C-2C99-41CD-A70E-B834DBA1C92E}">
      <dgm:prSet/>
      <dgm:spPr/>
      <dgm:t>
        <a:bodyPr/>
        <a:lstStyle/>
        <a:p>
          <a:endParaRPr lang="es-HN" sz="1100"/>
        </a:p>
      </dgm:t>
    </dgm:pt>
    <dgm:pt modelId="{7EC443E8-615C-413E-8F65-79013B77C6B4}">
      <dgm:prSet phldrT="[Texto]" custT="1"/>
      <dgm:spPr/>
      <dgm:t>
        <a:bodyPr/>
        <a:lstStyle/>
        <a:p>
          <a:r>
            <a:rPr lang="es-HN" sz="1100" b="1" dirty="0"/>
            <a:t>Reducción de Número de Capas.</a:t>
          </a:r>
        </a:p>
      </dgm:t>
    </dgm:pt>
    <dgm:pt modelId="{2385A057-8011-475A-8585-583DFA8E025D}" type="parTrans" cxnId="{77658D04-57A0-4342-849C-E7F8B94D9160}">
      <dgm:prSet/>
      <dgm:spPr/>
      <dgm:t>
        <a:bodyPr/>
        <a:lstStyle/>
        <a:p>
          <a:endParaRPr lang="es-HN" sz="1100"/>
        </a:p>
      </dgm:t>
    </dgm:pt>
    <dgm:pt modelId="{5B364FA8-FAE9-453B-AB1D-029E1B8A5A51}" type="sibTrans" cxnId="{77658D04-57A0-4342-849C-E7F8B94D9160}">
      <dgm:prSet/>
      <dgm:spPr/>
      <dgm:t>
        <a:bodyPr/>
        <a:lstStyle/>
        <a:p>
          <a:endParaRPr lang="es-HN" sz="1100"/>
        </a:p>
      </dgm:t>
    </dgm:pt>
    <dgm:pt modelId="{973F7981-CEC8-47CD-BC28-01A7C9E57FFF}">
      <dgm:prSet phldrT="[Texto]" custT="1"/>
      <dgm:spPr/>
      <dgm:t>
        <a:bodyPr/>
        <a:lstStyle/>
        <a:p>
          <a:r>
            <a:rPr lang="es-HN" sz="1100" b="1" dirty="0"/>
            <a:t>Factores de Aumentos en prima: </a:t>
          </a:r>
        </a:p>
      </dgm:t>
    </dgm:pt>
    <dgm:pt modelId="{00565B63-D892-4956-BAB9-6C82C24A5AB9}" type="parTrans" cxnId="{9ED40E85-6590-4902-B662-DFAF65F892EA}">
      <dgm:prSet/>
      <dgm:spPr/>
      <dgm:t>
        <a:bodyPr/>
        <a:lstStyle/>
        <a:p>
          <a:endParaRPr lang="es-HN" sz="1100"/>
        </a:p>
      </dgm:t>
    </dgm:pt>
    <dgm:pt modelId="{5E82AAFA-629B-4514-B1DD-7F7534EB56E1}" type="sibTrans" cxnId="{9ED40E85-6590-4902-B662-DFAF65F892EA}">
      <dgm:prSet/>
      <dgm:spPr/>
      <dgm:t>
        <a:bodyPr/>
        <a:lstStyle/>
        <a:p>
          <a:endParaRPr lang="es-HN" sz="1100"/>
        </a:p>
      </dgm:t>
    </dgm:pt>
    <dgm:pt modelId="{6E7FE482-E74A-4F2D-B573-B60258974714}">
      <dgm:prSet phldrT="[Texto]" custT="1"/>
      <dgm:spPr/>
      <dgm:t>
        <a:bodyPr/>
        <a:lstStyle/>
        <a:p>
          <a:r>
            <a:rPr lang="es-HN" sz="1100" b="1" dirty="0"/>
            <a:t>	Crecimientos de Cartera</a:t>
          </a:r>
        </a:p>
      </dgm:t>
    </dgm:pt>
    <dgm:pt modelId="{D1EF7EF7-E59D-4E59-BA6D-A32828057B3D}" type="parTrans" cxnId="{4084D74E-FA4E-44D7-B647-D1B140065BA6}">
      <dgm:prSet/>
      <dgm:spPr/>
      <dgm:t>
        <a:bodyPr/>
        <a:lstStyle/>
        <a:p>
          <a:endParaRPr lang="es-HN" sz="1100"/>
        </a:p>
      </dgm:t>
    </dgm:pt>
    <dgm:pt modelId="{83A714FA-7B6D-4394-93ED-F657A121E869}" type="sibTrans" cxnId="{4084D74E-FA4E-44D7-B647-D1B140065BA6}">
      <dgm:prSet/>
      <dgm:spPr/>
      <dgm:t>
        <a:bodyPr/>
        <a:lstStyle/>
        <a:p>
          <a:endParaRPr lang="es-HN" sz="1100"/>
        </a:p>
      </dgm:t>
    </dgm:pt>
    <dgm:pt modelId="{3F240269-9B32-47BC-9FF6-FDD9E6DC0104}">
      <dgm:prSet phldrT="[Texto]" custT="1"/>
      <dgm:spPr/>
      <dgm:t>
        <a:bodyPr/>
        <a:lstStyle/>
        <a:p>
          <a:r>
            <a:rPr lang="es-HN" sz="1100" b="1" dirty="0"/>
            <a:t>	Incrementos en Capacidades (Límites), o disminución de Prioridad, Aumento Límites agregados anuales.</a:t>
          </a:r>
        </a:p>
      </dgm:t>
    </dgm:pt>
    <dgm:pt modelId="{3BE01517-9533-477B-8EA4-520CA07F662D}" type="parTrans" cxnId="{D65670D8-8FCC-4422-8689-4B6377891815}">
      <dgm:prSet/>
      <dgm:spPr/>
      <dgm:t>
        <a:bodyPr/>
        <a:lstStyle/>
        <a:p>
          <a:endParaRPr lang="es-HN" sz="1100"/>
        </a:p>
      </dgm:t>
    </dgm:pt>
    <dgm:pt modelId="{4E8E702F-CE3C-413F-ACEE-F5163B8CE36B}" type="sibTrans" cxnId="{D65670D8-8FCC-4422-8689-4B6377891815}">
      <dgm:prSet/>
      <dgm:spPr/>
      <dgm:t>
        <a:bodyPr/>
        <a:lstStyle/>
        <a:p>
          <a:endParaRPr lang="es-HN" sz="1100"/>
        </a:p>
      </dgm:t>
    </dgm:pt>
    <dgm:pt modelId="{8ADB19A7-9F60-4BB7-814D-74BD71C480AB}">
      <dgm:prSet phldrT="[Texto]" custT="1"/>
      <dgm:spPr/>
      <dgm:t>
        <a:bodyPr/>
        <a:lstStyle/>
        <a:p>
          <a:r>
            <a:rPr lang="es-HN" sz="1100" b="1" dirty="0"/>
            <a:t>Factores Disminución en prima: </a:t>
          </a:r>
        </a:p>
      </dgm:t>
    </dgm:pt>
    <dgm:pt modelId="{5A9ED0EC-8E40-4FEA-B321-2286AD695919}" type="parTrans" cxnId="{DC92F3DB-9209-4B76-8CEB-A0693DAD70A6}">
      <dgm:prSet/>
      <dgm:spPr/>
      <dgm:t>
        <a:bodyPr/>
        <a:lstStyle/>
        <a:p>
          <a:endParaRPr lang="es-HN" sz="1100"/>
        </a:p>
      </dgm:t>
    </dgm:pt>
    <dgm:pt modelId="{29F10613-D7F3-4878-BC96-E4A6E55420F7}" type="sibTrans" cxnId="{DC92F3DB-9209-4B76-8CEB-A0693DAD70A6}">
      <dgm:prSet/>
      <dgm:spPr/>
      <dgm:t>
        <a:bodyPr/>
        <a:lstStyle/>
        <a:p>
          <a:endParaRPr lang="es-HN" sz="1100"/>
        </a:p>
      </dgm:t>
    </dgm:pt>
    <dgm:pt modelId="{90E4F8DA-8D01-401A-B5ED-7A29A5937129}">
      <dgm:prSet phldrT="[Texto]" custT="1"/>
      <dgm:spPr/>
      <dgm:t>
        <a:bodyPr/>
        <a:lstStyle/>
        <a:p>
          <a:r>
            <a:rPr lang="es-HN" sz="1100" b="1" dirty="0"/>
            <a:t>Disminución de Cartera </a:t>
          </a:r>
        </a:p>
      </dgm:t>
    </dgm:pt>
    <dgm:pt modelId="{C3848FA4-F64A-42C5-A71F-CD01BDE41B84}" type="parTrans" cxnId="{95E1C1C8-4E1E-45FE-988F-72C22ABE1D68}">
      <dgm:prSet/>
      <dgm:spPr/>
      <dgm:t>
        <a:bodyPr/>
        <a:lstStyle/>
        <a:p>
          <a:endParaRPr lang="es-HN" sz="1100"/>
        </a:p>
      </dgm:t>
    </dgm:pt>
    <dgm:pt modelId="{2A4B13F2-076E-419A-B3BE-6111C29F483D}" type="sibTrans" cxnId="{95E1C1C8-4E1E-45FE-988F-72C22ABE1D68}">
      <dgm:prSet/>
      <dgm:spPr/>
      <dgm:t>
        <a:bodyPr/>
        <a:lstStyle/>
        <a:p>
          <a:endParaRPr lang="es-HN" sz="1100"/>
        </a:p>
      </dgm:t>
    </dgm:pt>
    <dgm:pt modelId="{E31A5094-04BA-4505-BF58-7B2CB3FB0F64}">
      <dgm:prSet phldrT="[Texto]" custT="1"/>
      <dgm:spPr/>
      <dgm:t>
        <a:bodyPr/>
        <a:lstStyle/>
        <a:p>
          <a:r>
            <a:rPr lang="es-HN" sz="1100" b="1" dirty="0"/>
            <a:t>Disminución en Capacidades  (Límites), o Aumento de Prioridad, Disminución de Límites agregados anuales.</a:t>
          </a:r>
        </a:p>
      </dgm:t>
    </dgm:pt>
    <dgm:pt modelId="{A729F878-75D0-4539-A6C1-2EAF758DC158}" type="parTrans" cxnId="{81C6EA29-3E2F-4746-BD7E-5BDE82238572}">
      <dgm:prSet/>
      <dgm:spPr/>
      <dgm:t>
        <a:bodyPr/>
        <a:lstStyle/>
        <a:p>
          <a:endParaRPr lang="es-HN" sz="1100"/>
        </a:p>
      </dgm:t>
    </dgm:pt>
    <dgm:pt modelId="{8CB19FC5-A700-48EC-8CC7-01385A8D8C28}" type="sibTrans" cxnId="{81C6EA29-3E2F-4746-BD7E-5BDE82238572}">
      <dgm:prSet/>
      <dgm:spPr/>
      <dgm:t>
        <a:bodyPr/>
        <a:lstStyle/>
        <a:p>
          <a:endParaRPr lang="es-HN" sz="1100"/>
        </a:p>
      </dgm:t>
    </dgm:pt>
    <dgm:pt modelId="{B297FA81-475D-4B8E-9300-A07D4E7F5A3A}">
      <dgm:prSet phldrT="[Texto]" custT="1"/>
      <dgm:spPr/>
      <dgm:t>
        <a:bodyPr/>
        <a:lstStyle/>
        <a:p>
          <a:r>
            <a:rPr lang="es-HN" sz="1100" b="1" dirty="0"/>
            <a:t>            Factores de Mercado (mercado duro), Costos Mínimos de Capital</a:t>
          </a:r>
        </a:p>
      </dgm:t>
    </dgm:pt>
    <dgm:pt modelId="{E6BA26BD-1B62-476B-92D7-B9EFF8DF3098}" type="parTrans" cxnId="{8BC47502-B238-4EFD-8C85-10FFDEC5B2AF}">
      <dgm:prSet/>
      <dgm:spPr/>
      <dgm:t>
        <a:bodyPr/>
        <a:lstStyle/>
        <a:p>
          <a:endParaRPr lang="es-HN" sz="1100"/>
        </a:p>
      </dgm:t>
    </dgm:pt>
    <dgm:pt modelId="{BD3D6FAA-3CDE-45AC-B459-3084B9BD189E}" type="sibTrans" cxnId="{8BC47502-B238-4EFD-8C85-10FFDEC5B2AF}">
      <dgm:prSet/>
      <dgm:spPr/>
      <dgm:t>
        <a:bodyPr/>
        <a:lstStyle/>
        <a:p>
          <a:endParaRPr lang="es-HN" sz="1100"/>
        </a:p>
      </dgm:t>
    </dgm:pt>
    <dgm:pt modelId="{C2C2C3FF-3A48-4465-9D2F-A7C6E232A1C5}">
      <dgm:prSet phldrT="[Texto]" custT="1"/>
      <dgm:spPr/>
      <dgm:t>
        <a:bodyPr/>
        <a:lstStyle/>
        <a:p>
          <a:r>
            <a:rPr lang="es-HN" sz="1100" b="1" dirty="0"/>
            <a:t>             Alta Siniestralidad  </a:t>
          </a:r>
        </a:p>
      </dgm:t>
    </dgm:pt>
    <dgm:pt modelId="{76178497-A686-46B3-AFB5-7BAC0948E64B}" type="parTrans" cxnId="{078BFFBB-26C6-4B44-9504-ACA9128ECBD1}">
      <dgm:prSet/>
      <dgm:spPr/>
      <dgm:t>
        <a:bodyPr/>
        <a:lstStyle/>
        <a:p>
          <a:endParaRPr lang="es-HN" sz="1100"/>
        </a:p>
      </dgm:t>
    </dgm:pt>
    <dgm:pt modelId="{D3BA95D5-5EB5-4C54-8701-48C8687DD258}" type="sibTrans" cxnId="{078BFFBB-26C6-4B44-9504-ACA9128ECBD1}">
      <dgm:prSet/>
      <dgm:spPr/>
      <dgm:t>
        <a:bodyPr/>
        <a:lstStyle/>
        <a:p>
          <a:endParaRPr lang="es-HN" sz="1100"/>
        </a:p>
      </dgm:t>
    </dgm:pt>
    <dgm:pt modelId="{E03FEF95-5C37-429A-A38E-CCE1435D3259}">
      <dgm:prSet phldrT="[Texto]" custT="1"/>
      <dgm:spPr/>
      <dgm:t>
        <a:bodyPr/>
        <a:lstStyle/>
        <a:p>
          <a:endParaRPr lang="es-HN" sz="1100" dirty="0"/>
        </a:p>
      </dgm:t>
    </dgm:pt>
    <dgm:pt modelId="{8BA29DDB-B61A-48F8-AD00-C2772E3C0923}" type="parTrans" cxnId="{BCF9A637-15A0-4F38-A50A-F168F83C816B}">
      <dgm:prSet/>
      <dgm:spPr/>
      <dgm:t>
        <a:bodyPr/>
        <a:lstStyle/>
        <a:p>
          <a:endParaRPr lang="es-HN" sz="1100"/>
        </a:p>
      </dgm:t>
    </dgm:pt>
    <dgm:pt modelId="{D6C345F6-1A7E-4193-98FD-EED621D365C0}" type="sibTrans" cxnId="{BCF9A637-15A0-4F38-A50A-F168F83C816B}">
      <dgm:prSet/>
      <dgm:spPr/>
      <dgm:t>
        <a:bodyPr/>
        <a:lstStyle/>
        <a:p>
          <a:endParaRPr lang="es-HN" sz="1100"/>
        </a:p>
      </dgm:t>
    </dgm:pt>
    <dgm:pt modelId="{D9DA3097-3A66-4FAC-A50E-567951424236}">
      <dgm:prSet phldrT="[Texto]" custT="1"/>
      <dgm:spPr/>
      <dgm:t>
        <a:bodyPr/>
        <a:lstStyle/>
        <a:p>
          <a:r>
            <a:rPr lang="es-HN" sz="1100" b="1" dirty="0"/>
            <a:t>Factores de Mercado (Mercado Blando, Costos de Capital.</a:t>
          </a:r>
        </a:p>
      </dgm:t>
    </dgm:pt>
    <dgm:pt modelId="{CAD6F2CF-5CE5-4D44-A8C6-1F042E691E1F}" type="parTrans" cxnId="{D1102A02-7E78-4555-B435-294677A765D3}">
      <dgm:prSet/>
      <dgm:spPr/>
      <dgm:t>
        <a:bodyPr/>
        <a:lstStyle/>
        <a:p>
          <a:endParaRPr lang="es-HN" sz="1100"/>
        </a:p>
      </dgm:t>
    </dgm:pt>
    <dgm:pt modelId="{4BEE2F3C-6C27-43AF-A9F4-6694EE0A67EA}" type="sibTrans" cxnId="{D1102A02-7E78-4555-B435-294677A765D3}">
      <dgm:prSet/>
      <dgm:spPr/>
      <dgm:t>
        <a:bodyPr/>
        <a:lstStyle/>
        <a:p>
          <a:endParaRPr lang="es-HN" sz="1100"/>
        </a:p>
      </dgm:t>
    </dgm:pt>
    <dgm:pt modelId="{E68C4413-10D3-4FCE-A1AF-B674805AD365}">
      <dgm:prSet phldrT="[Texto]" custT="1"/>
      <dgm:spPr/>
      <dgm:t>
        <a:bodyPr/>
        <a:lstStyle/>
        <a:p>
          <a:endParaRPr lang="es-HN" sz="1100" dirty="0"/>
        </a:p>
      </dgm:t>
    </dgm:pt>
    <dgm:pt modelId="{6CFB4FDF-F702-45DC-B855-0572A4679E42}" type="parTrans" cxnId="{76C22894-86D3-42BD-A8F4-144684ED93ED}">
      <dgm:prSet/>
      <dgm:spPr/>
      <dgm:t>
        <a:bodyPr/>
        <a:lstStyle/>
        <a:p>
          <a:endParaRPr lang="es-HN" sz="1100"/>
        </a:p>
      </dgm:t>
    </dgm:pt>
    <dgm:pt modelId="{4CC51FFC-AA92-430E-9384-93BE24B71F1B}" type="sibTrans" cxnId="{76C22894-86D3-42BD-A8F4-144684ED93ED}">
      <dgm:prSet/>
      <dgm:spPr/>
      <dgm:t>
        <a:bodyPr/>
        <a:lstStyle/>
        <a:p>
          <a:endParaRPr lang="es-HN" sz="1100"/>
        </a:p>
      </dgm:t>
    </dgm:pt>
    <dgm:pt modelId="{BBB34AF2-8B10-4506-AAEF-BB97678B26CA}">
      <dgm:prSet phldrT="[Texto]" custT="1"/>
      <dgm:spPr/>
      <dgm:t>
        <a:bodyPr/>
        <a:lstStyle/>
        <a:p>
          <a:r>
            <a:rPr lang="es-HN" sz="1100" b="1" dirty="0"/>
            <a:t>Aumentos y disminuciones en  Prima en concordancia con los factores que afectan el incremento o disminución</a:t>
          </a:r>
        </a:p>
      </dgm:t>
    </dgm:pt>
    <dgm:pt modelId="{AA1FB0C6-73DD-4719-B45F-DBD2327342C6}" type="parTrans" cxnId="{0C6F453C-682A-47F9-A2C3-42DDB63B0777}">
      <dgm:prSet/>
      <dgm:spPr/>
      <dgm:t>
        <a:bodyPr/>
        <a:lstStyle/>
        <a:p>
          <a:endParaRPr lang="es-HN" sz="1100"/>
        </a:p>
      </dgm:t>
    </dgm:pt>
    <dgm:pt modelId="{83566EC9-817D-4CE9-881E-8208E3386E8D}" type="sibTrans" cxnId="{0C6F453C-682A-47F9-A2C3-42DDB63B0777}">
      <dgm:prSet/>
      <dgm:spPr/>
      <dgm:t>
        <a:bodyPr/>
        <a:lstStyle/>
        <a:p>
          <a:endParaRPr lang="es-HN" sz="1100"/>
        </a:p>
      </dgm:t>
    </dgm:pt>
    <dgm:pt modelId="{C0B81A90-5E04-43E2-ACE3-470DDE968138}">
      <dgm:prSet phldrT="[Texto]" custT="1"/>
      <dgm:spPr/>
      <dgm:t>
        <a:bodyPr/>
        <a:lstStyle/>
        <a:p>
          <a:r>
            <a:rPr lang="es-HN" sz="1100" b="1" dirty="0"/>
            <a:t>Cambio de Contrato  Tajy</a:t>
          </a:r>
        </a:p>
      </dgm:t>
    </dgm:pt>
    <dgm:pt modelId="{214768BB-7957-48F4-953C-4845E5D6B723}" type="parTrans" cxnId="{B2E843C4-504D-4F49-A61B-968FD4881C96}">
      <dgm:prSet/>
      <dgm:spPr/>
      <dgm:t>
        <a:bodyPr/>
        <a:lstStyle/>
        <a:p>
          <a:endParaRPr lang="es-HN"/>
        </a:p>
      </dgm:t>
    </dgm:pt>
    <dgm:pt modelId="{90181191-D3B6-4905-BADC-4722BAE58FA5}" type="sibTrans" cxnId="{B2E843C4-504D-4F49-A61B-968FD4881C96}">
      <dgm:prSet/>
      <dgm:spPr/>
      <dgm:t>
        <a:bodyPr/>
        <a:lstStyle/>
        <a:p>
          <a:endParaRPr lang="es-HN"/>
        </a:p>
      </dgm:t>
    </dgm:pt>
    <dgm:pt modelId="{27856AA3-D095-4D58-9629-6C9FE215DC4F}" type="pres">
      <dgm:prSet presAssocID="{028BB0C5-0ED6-4A91-A108-43379433559A}" presName="Name0" presStyleCnt="0">
        <dgm:presLayoutVars>
          <dgm:chMax val="7"/>
          <dgm:chPref val="7"/>
          <dgm:dir/>
        </dgm:presLayoutVars>
      </dgm:prSet>
      <dgm:spPr/>
    </dgm:pt>
    <dgm:pt modelId="{46D4D640-0D3A-4EE6-881D-ECB381BCCC9A}" type="pres">
      <dgm:prSet presAssocID="{028BB0C5-0ED6-4A91-A108-43379433559A}" presName="Name1" presStyleCnt="0"/>
      <dgm:spPr/>
    </dgm:pt>
    <dgm:pt modelId="{B01432B2-4D6E-4331-9445-DCE022FF4221}" type="pres">
      <dgm:prSet presAssocID="{028BB0C5-0ED6-4A91-A108-43379433559A}" presName="cycle" presStyleCnt="0"/>
      <dgm:spPr/>
    </dgm:pt>
    <dgm:pt modelId="{DA3EE24C-087E-498C-9CFA-5C70730F7F61}" type="pres">
      <dgm:prSet presAssocID="{028BB0C5-0ED6-4A91-A108-43379433559A}" presName="srcNode" presStyleLbl="node1" presStyleIdx="0" presStyleCnt="3"/>
      <dgm:spPr/>
    </dgm:pt>
    <dgm:pt modelId="{9AFC712A-D5E2-4BCA-B1AE-B64812546EBB}" type="pres">
      <dgm:prSet presAssocID="{028BB0C5-0ED6-4A91-A108-43379433559A}" presName="conn" presStyleLbl="parChTrans1D2" presStyleIdx="0" presStyleCnt="1"/>
      <dgm:spPr/>
    </dgm:pt>
    <dgm:pt modelId="{428CCEF8-3998-4A19-A863-4F53E1AFD1F2}" type="pres">
      <dgm:prSet presAssocID="{028BB0C5-0ED6-4A91-A108-43379433559A}" presName="extraNode" presStyleLbl="node1" presStyleIdx="0" presStyleCnt="3"/>
      <dgm:spPr/>
    </dgm:pt>
    <dgm:pt modelId="{DE7151EF-1B4B-4552-8DB9-105B43691B28}" type="pres">
      <dgm:prSet presAssocID="{028BB0C5-0ED6-4A91-A108-43379433559A}" presName="dstNode" presStyleLbl="node1" presStyleIdx="0" presStyleCnt="3"/>
      <dgm:spPr/>
    </dgm:pt>
    <dgm:pt modelId="{A93E7F19-E12F-413F-AC52-808F9A484753}" type="pres">
      <dgm:prSet presAssocID="{780F40A8-ED05-425C-AEA0-521AA4BF3EAF}" presName="text_1" presStyleLbl="node1" presStyleIdx="0" presStyleCnt="3" custScaleY="120217">
        <dgm:presLayoutVars>
          <dgm:bulletEnabled val="1"/>
        </dgm:presLayoutVars>
      </dgm:prSet>
      <dgm:spPr/>
    </dgm:pt>
    <dgm:pt modelId="{0781ADA1-398B-469C-B45C-FB4935F1E4F7}" type="pres">
      <dgm:prSet presAssocID="{780F40A8-ED05-425C-AEA0-521AA4BF3EAF}" presName="accent_1" presStyleCnt="0"/>
      <dgm:spPr/>
    </dgm:pt>
    <dgm:pt modelId="{FC4833B3-8E56-416C-9B9F-4D02A4D14662}" type="pres">
      <dgm:prSet presAssocID="{780F40A8-ED05-425C-AEA0-521AA4BF3EAF}" presName="accentRepeatNode" presStyleLbl="solidFgAcc1" presStyleIdx="0" presStyleCnt="3"/>
      <dgm:spPr/>
    </dgm:pt>
    <dgm:pt modelId="{E367E512-2D4D-4335-8805-270EC09F1F08}" type="pres">
      <dgm:prSet presAssocID="{973F7981-CEC8-47CD-BC28-01A7C9E57FFF}" presName="text_2" presStyleLbl="node1" presStyleIdx="1" presStyleCnt="3" custScaleX="99523" custScaleY="131904" custLinFactNeighborX="-618" custLinFactNeighborY="-12324">
        <dgm:presLayoutVars>
          <dgm:bulletEnabled val="1"/>
        </dgm:presLayoutVars>
      </dgm:prSet>
      <dgm:spPr/>
    </dgm:pt>
    <dgm:pt modelId="{3085145A-164A-4E26-B210-A2B631F6CEB8}" type="pres">
      <dgm:prSet presAssocID="{973F7981-CEC8-47CD-BC28-01A7C9E57FFF}" presName="accent_2" presStyleCnt="0"/>
      <dgm:spPr/>
    </dgm:pt>
    <dgm:pt modelId="{DCDBD3A2-3B50-47CD-AB83-DA990DD278D1}" type="pres">
      <dgm:prSet presAssocID="{973F7981-CEC8-47CD-BC28-01A7C9E57FFF}" presName="accentRepeatNode" presStyleLbl="solidFgAcc1" presStyleIdx="1" presStyleCnt="3"/>
      <dgm:spPr/>
    </dgm:pt>
    <dgm:pt modelId="{14114DA2-92A6-471E-BA81-14CF5C07D384}" type="pres">
      <dgm:prSet presAssocID="{8ADB19A7-9F60-4BB7-814D-74BD71C480AB}" presName="text_3" presStyleLbl="node1" presStyleIdx="2" presStyleCnt="3" custScaleY="134756">
        <dgm:presLayoutVars>
          <dgm:bulletEnabled val="1"/>
        </dgm:presLayoutVars>
      </dgm:prSet>
      <dgm:spPr/>
    </dgm:pt>
    <dgm:pt modelId="{C8025777-2A76-443F-8EB9-C51C6AF8D7B3}" type="pres">
      <dgm:prSet presAssocID="{8ADB19A7-9F60-4BB7-814D-74BD71C480AB}" presName="accent_3" presStyleCnt="0"/>
      <dgm:spPr/>
    </dgm:pt>
    <dgm:pt modelId="{D73586EE-681F-4404-B75B-4CAB183D858D}" type="pres">
      <dgm:prSet presAssocID="{8ADB19A7-9F60-4BB7-814D-74BD71C480AB}" presName="accentRepeatNode" presStyleLbl="solidFgAcc1" presStyleIdx="2" presStyleCnt="3"/>
      <dgm:spPr/>
    </dgm:pt>
  </dgm:ptLst>
  <dgm:cxnLst>
    <dgm:cxn modelId="{D1102A02-7E78-4555-B435-294677A765D3}" srcId="{8ADB19A7-9F60-4BB7-814D-74BD71C480AB}" destId="{D9DA3097-3A66-4FAC-A50E-567951424236}" srcOrd="2" destOrd="0" parTransId="{CAD6F2CF-5CE5-4D44-A8C6-1F042E691E1F}" sibTransId="{4BEE2F3C-6C27-43AF-A9F4-6694EE0A67EA}"/>
    <dgm:cxn modelId="{8BC47502-B238-4EFD-8C85-10FFDEC5B2AF}" srcId="{6E7FE482-E74A-4F2D-B573-B60258974714}" destId="{B297FA81-475D-4B8E-9300-A07D4E7F5A3A}" srcOrd="1" destOrd="0" parTransId="{E6BA26BD-1B62-476B-92D7-B9EFF8DF3098}" sibTransId="{BD3D6FAA-3CDE-45AC-B459-3084B9BD189E}"/>
    <dgm:cxn modelId="{77658D04-57A0-4342-849C-E7F8B94D9160}" srcId="{780F40A8-ED05-425C-AEA0-521AA4BF3EAF}" destId="{7EC443E8-615C-413E-8F65-79013B77C6B4}" srcOrd="1" destOrd="0" parTransId="{2385A057-8011-475A-8585-583DFA8E025D}" sibTransId="{5B364FA8-FAE9-453B-AB1D-029E1B8A5A51}"/>
    <dgm:cxn modelId="{81C6EA29-3E2F-4746-BD7E-5BDE82238572}" srcId="{8ADB19A7-9F60-4BB7-814D-74BD71C480AB}" destId="{E31A5094-04BA-4505-BF58-7B2CB3FB0F64}" srcOrd="1" destOrd="0" parTransId="{A729F878-75D0-4539-A6C1-2EAF758DC158}" sibTransId="{8CB19FC5-A700-48EC-8CC7-01385A8D8C28}"/>
    <dgm:cxn modelId="{BCF9A637-15A0-4F38-A50A-F168F83C816B}" srcId="{8ADB19A7-9F60-4BB7-814D-74BD71C480AB}" destId="{E03FEF95-5C37-429A-A38E-CCE1435D3259}" srcOrd="4" destOrd="0" parTransId="{8BA29DDB-B61A-48F8-AD00-C2772E3C0923}" sibTransId="{D6C345F6-1A7E-4193-98FD-EED621D365C0}"/>
    <dgm:cxn modelId="{13C07E38-5E5C-4C93-8508-09604437C79D}" type="presOf" srcId="{973F7981-CEC8-47CD-BC28-01A7C9E57FFF}" destId="{E367E512-2D4D-4335-8805-270EC09F1F08}" srcOrd="0" destOrd="0" presId="urn:microsoft.com/office/officeart/2008/layout/VerticalCurvedList"/>
    <dgm:cxn modelId="{21CA8A3B-9E23-4B76-B18F-7BDA14C4BE1C}" srcId="{028BB0C5-0ED6-4A91-A108-43379433559A}" destId="{780F40A8-ED05-425C-AEA0-521AA4BF3EAF}" srcOrd="0" destOrd="0" parTransId="{77F09062-3D4F-48E6-A12C-E39828DCD496}" sibTransId="{D62DAF70-AB8B-489A-8E96-645895F36471}"/>
    <dgm:cxn modelId="{0C6F453C-682A-47F9-A2C3-42DDB63B0777}" srcId="{780F40A8-ED05-425C-AEA0-521AA4BF3EAF}" destId="{BBB34AF2-8B10-4506-AAEF-BB97678B26CA}" srcOrd="2" destOrd="0" parTransId="{AA1FB0C6-73DD-4719-B45F-DBD2327342C6}" sibTransId="{83566EC9-817D-4CE9-881E-8208E3386E8D}"/>
    <dgm:cxn modelId="{18A4005C-1D4F-4456-A9F9-6F6324CCC857}" type="presOf" srcId="{E68C4413-10D3-4FCE-A1AF-B674805AD365}" destId="{14114DA2-92A6-471E-BA81-14CF5C07D384}" srcOrd="0" destOrd="4" presId="urn:microsoft.com/office/officeart/2008/layout/VerticalCurvedList"/>
    <dgm:cxn modelId="{8BF3E042-23C5-44B9-84DA-5381A7C19EDD}" type="presOf" srcId="{BBB34AF2-8B10-4506-AAEF-BB97678B26CA}" destId="{A93E7F19-E12F-413F-AC52-808F9A484753}" srcOrd="0" destOrd="3" presId="urn:microsoft.com/office/officeart/2008/layout/VerticalCurvedList"/>
    <dgm:cxn modelId="{227C5545-F875-456B-BDCA-436E2F6229EB}" type="presOf" srcId="{3F240269-9B32-47BC-9FF6-FDD9E6DC0104}" destId="{E367E512-2D4D-4335-8805-270EC09F1F08}" srcOrd="0" destOrd="2" presId="urn:microsoft.com/office/officeart/2008/layout/VerticalCurvedList"/>
    <dgm:cxn modelId="{4084D74E-FA4E-44D7-B647-D1B140065BA6}" srcId="{973F7981-CEC8-47CD-BC28-01A7C9E57FFF}" destId="{6E7FE482-E74A-4F2D-B573-B60258974714}" srcOrd="0" destOrd="0" parTransId="{D1EF7EF7-E59D-4E59-BA6D-A32828057B3D}" sibTransId="{83A714FA-7B6D-4394-93ED-F657A121E869}"/>
    <dgm:cxn modelId="{3E578273-9100-44A1-B8D7-38C15936AFC1}" type="presOf" srcId="{C0B81A90-5E04-43E2-ACE3-470DDE968138}" destId="{A93E7F19-E12F-413F-AC52-808F9A484753}" srcOrd="0" destOrd="4" presId="urn:microsoft.com/office/officeart/2008/layout/VerticalCurvedList"/>
    <dgm:cxn modelId="{9ED40E85-6590-4902-B662-DFAF65F892EA}" srcId="{028BB0C5-0ED6-4A91-A108-43379433559A}" destId="{973F7981-CEC8-47CD-BC28-01A7C9E57FFF}" srcOrd="1" destOrd="0" parTransId="{00565B63-D892-4956-BAB9-6C82C24A5AB9}" sibTransId="{5E82AAFA-629B-4514-B1DD-7F7534EB56E1}"/>
    <dgm:cxn modelId="{AB25FF87-3BC6-4BA1-B521-01C2BDDC78CA}" type="presOf" srcId="{E31A5094-04BA-4505-BF58-7B2CB3FB0F64}" destId="{14114DA2-92A6-471E-BA81-14CF5C07D384}" srcOrd="0" destOrd="2" presId="urn:microsoft.com/office/officeart/2008/layout/VerticalCurvedList"/>
    <dgm:cxn modelId="{D7A13A8C-2C99-41CD-A70E-B834DBA1C92E}" srcId="{780F40A8-ED05-425C-AEA0-521AA4BF3EAF}" destId="{F5080D93-0494-4221-9047-DFF558947021}" srcOrd="0" destOrd="0" parTransId="{37899D19-F8FE-48B3-9A39-EE2D898B4D0B}" sibTransId="{9480181A-F657-4F8B-A06B-267E34940CA8}"/>
    <dgm:cxn modelId="{12541693-A1A6-4CDC-B536-BE61CEB1804D}" type="presOf" srcId="{C2C2C3FF-3A48-4465-9D2F-A7C6E232A1C5}" destId="{E367E512-2D4D-4335-8805-270EC09F1F08}" srcOrd="0" destOrd="4" presId="urn:microsoft.com/office/officeart/2008/layout/VerticalCurvedList"/>
    <dgm:cxn modelId="{76C22894-86D3-42BD-A8F4-144684ED93ED}" srcId="{8ADB19A7-9F60-4BB7-814D-74BD71C480AB}" destId="{E68C4413-10D3-4FCE-A1AF-B674805AD365}" srcOrd="3" destOrd="0" parTransId="{6CFB4FDF-F702-45DC-B855-0572A4679E42}" sibTransId="{4CC51FFC-AA92-430E-9384-93BE24B71F1B}"/>
    <dgm:cxn modelId="{F5B668B1-C110-41CA-8674-AF0C1A1D0628}" type="presOf" srcId="{B297FA81-475D-4B8E-9300-A07D4E7F5A3A}" destId="{E367E512-2D4D-4335-8805-270EC09F1F08}" srcOrd="0" destOrd="3" presId="urn:microsoft.com/office/officeart/2008/layout/VerticalCurvedList"/>
    <dgm:cxn modelId="{078BFFBB-26C6-4B44-9504-ACA9128ECBD1}" srcId="{6E7FE482-E74A-4F2D-B573-B60258974714}" destId="{C2C2C3FF-3A48-4465-9D2F-A7C6E232A1C5}" srcOrd="2" destOrd="0" parTransId="{76178497-A686-46B3-AFB5-7BAC0948E64B}" sibTransId="{D3BA95D5-5EB5-4C54-8701-48C8687DD258}"/>
    <dgm:cxn modelId="{AB1203C1-3270-4114-9436-78407B48DE42}" type="presOf" srcId="{780F40A8-ED05-425C-AEA0-521AA4BF3EAF}" destId="{A93E7F19-E12F-413F-AC52-808F9A484753}" srcOrd="0" destOrd="0" presId="urn:microsoft.com/office/officeart/2008/layout/VerticalCurvedList"/>
    <dgm:cxn modelId="{F46E64C3-3C0A-439C-A1E8-4369A8092E52}" type="presOf" srcId="{7EC443E8-615C-413E-8F65-79013B77C6B4}" destId="{A93E7F19-E12F-413F-AC52-808F9A484753}" srcOrd="0" destOrd="2" presId="urn:microsoft.com/office/officeart/2008/layout/VerticalCurvedList"/>
    <dgm:cxn modelId="{B2E843C4-504D-4F49-A61B-968FD4881C96}" srcId="{780F40A8-ED05-425C-AEA0-521AA4BF3EAF}" destId="{C0B81A90-5E04-43E2-ACE3-470DDE968138}" srcOrd="3" destOrd="0" parTransId="{214768BB-7957-48F4-953C-4845E5D6B723}" sibTransId="{90181191-D3B6-4905-BADC-4722BAE58FA5}"/>
    <dgm:cxn modelId="{0C2773C5-AC97-4CC5-B823-029E6938C2AC}" type="presOf" srcId="{9480181A-F657-4F8B-A06B-267E34940CA8}" destId="{9AFC712A-D5E2-4BCA-B1AE-B64812546EBB}" srcOrd="0" destOrd="0" presId="urn:microsoft.com/office/officeart/2008/layout/VerticalCurvedList"/>
    <dgm:cxn modelId="{B0B279C5-64BF-4A77-8394-5432F6DC6C96}" type="presOf" srcId="{F5080D93-0494-4221-9047-DFF558947021}" destId="{A93E7F19-E12F-413F-AC52-808F9A484753}" srcOrd="0" destOrd="1" presId="urn:microsoft.com/office/officeart/2008/layout/VerticalCurvedList"/>
    <dgm:cxn modelId="{0D8EFCC6-AA9F-4051-AB45-FC6294AEFCE0}" type="presOf" srcId="{028BB0C5-0ED6-4A91-A108-43379433559A}" destId="{27856AA3-D095-4D58-9629-6C9FE215DC4F}" srcOrd="0" destOrd="0" presId="urn:microsoft.com/office/officeart/2008/layout/VerticalCurvedList"/>
    <dgm:cxn modelId="{95E1C1C8-4E1E-45FE-988F-72C22ABE1D68}" srcId="{8ADB19A7-9F60-4BB7-814D-74BD71C480AB}" destId="{90E4F8DA-8D01-401A-B5ED-7A29A5937129}" srcOrd="0" destOrd="0" parTransId="{C3848FA4-F64A-42C5-A71F-CD01BDE41B84}" sibTransId="{2A4B13F2-076E-419A-B3BE-6111C29F483D}"/>
    <dgm:cxn modelId="{D65670D8-8FCC-4422-8689-4B6377891815}" srcId="{6E7FE482-E74A-4F2D-B573-B60258974714}" destId="{3F240269-9B32-47BC-9FF6-FDD9E6DC0104}" srcOrd="0" destOrd="0" parTransId="{3BE01517-9533-477B-8EA4-520CA07F662D}" sibTransId="{4E8E702F-CE3C-413F-ACEE-F5163B8CE36B}"/>
    <dgm:cxn modelId="{257673D9-85B0-4EA2-B4AC-C1A5095D4C18}" type="presOf" srcId="{6E7FE482-E74A-4F2D-B573-B60258974714}" destId="{E367E512-2D4D-4335-8805-270EC09F1F08}" srcOrd="0" destOrd="1" presId="urn:microsoft.com/office/officeart/2008/layout/VerticalCurvedList"/>
    <dgm:cxn modelId="{DC92F3DB-9209-4B76-8CEB-A0693DAD70A6}" srcId="{028BB0C5-0ED6-4A91-A108-43379433559A}" destId="{8ADB19A7-9F60-4BB7-814D-74BD71C480AB}" srcOrd="2" destOrd="0" parTransId="{5A9ED0EC-8E40-4FEA-B321-2286AD695919}" sibTransId="{29F10613-D7F3-4878-BC96-E4A6E55420F7}"/>
    <dgm:cxn modelId="{39E56FE6-514C-464E-8CE4-B570A0510140}" type="presOf" srcId="{E03FEF95-5C37-429A-A38E-CCE1435D3259}" destId="{14114DA2-92A6-471E-BA81-14CF5C07D384}" srcOrd="0" destOrd="5" presId="urn:microsoft.com/office/officeart/2008/layout/VerticalCurvedList"/>
    <dgm:cxn modelId="{CB855BF1-0EC9-47AD-A8AE-AE5BAE13973D}" type="presOf" srcId="{8ADB19A7-9F60-4BB7-814D-74BD71C480AB}" destId="{14114DA2-92A6-471E-BA81-14CF5C07D384}" srcOrd="0" destOrd="0" presId="urn:microsoft.com/office/officeart/2008/layout/VerticalCurvedList"/>
    <dgm:cxn modelId="{9CFC65F1-A319-4A66-8E1A-588DCF5EE90F}" type="presOf" srcId="{90E4F8DA-8D01-401A-B5ED-7A29A5937129}" destId="{14114DA2-92A6-471E-BA81-14CF5C07D384}" srcOrd="0" destOrd="1" presId="urn:microsoft.com/office/officeart/2008/layout/VerticalCurvedList"/>
    <dgm:cxn modelId="{0FCC49F5-E96F-405C-855A-3C008FA173CB}" type="presOf" srcId="{D9DA3097-3A66-4FAC-A50E-567951424236}" destId="{14114DA2-92A6-471E-BA81-14CF5C07D384}" srcOrd="0" destOrd="3" presId="urn:microsoft.com/office/officeart/2008/layout/VerticalCurvedList"/>
    <dgm:cxn modelId="{4A7E8B16-1EC7-4C51-ADE7-77D63495CA83}" type="presParOf" srcId="{27856AA3-D095-4D58-9629-6C9FE215DC4F}" destId="{46D4D640-0D3A-4EE6-881D-ECB381BCCC9A}" srcOrd="0" destOrd="0" presId="urn:microsoft.com/office/officeart/2008/layout/VerticalCurvedList"/>
    <dgm:cxn modelId="{F22D7AE0-EF97-4754-8450-44867BC7AFCB}" type="presParOf" srcId="{46D4D640-0D3A-4EE6-881D-ECB381BCCC9A}" destId="{B01432B2-4D6E-4331-9445-DCE022FF4221}" srcOrd="0" destOrd="0" presId="urn:microsoft.com/office/officeart/2008/layout/VerticalCurvedList"/>
    <dgm:cxn modelId="{0F3CE6BA-FB8C-44F1-9E9F-F69F43BE7A9B}" type="presParOf" srcId="{B01432B2-4D6E-4331-9445-DCE022FF4221}" destId="{DA3EE24C-087E-498C-9CFA-5C70730F7F61}" srcOrd="0" destOrd="0" presId="urn:microsoft.com/office/officeart/2008/layout/VerticalCurvedList"/>
    <dgm:cxn modelId="{73788935-BE30-4A1A-BB46-E4897ABBC240}" type="presParOf" srcId="{B01432B2-4D6E-4331-9445-DCE022FF4221}" destId="{9AFC712A-D5E2-4BCA-B1AE-B64812546EBB}" srcOrd="1" destOrd="0" presId="urn:microsoft.com/office/officeart/2008/layout/VerticalCurvedList"/>
    <dgm:cxn modelId="{B60845B1-4B1B-4F22-9413-D23D15F9DCD2}" type="presParOf" srcId="{B01432B2-4D6E-4331-9445-DCE022FF4221}" destId="{428CCEF8-3998-4A19-A863-4F53E1AFD1F2}" srcOrd="2" destOrd="0" presId="urn:microsoft.com/office/officeart/2008/layout/VerticalCurvedList"/>
    <dgm:cxn modelId="{E3125962-0E63-4030-8AB9-889551441D05}" type="presParOf" srcId="{B01432B2-4D6E-4331-9445-DCE022FF4221}" destId="{DE7151EF-1B4B-4552-8DB9-105B43691B28}" srcOrd="3" destOrd="0" presId="urn:microsoft.com/office/officeart/2008/layout/VerticalCurvedList"/>
    <dgm:cxn modelId="{61DF901E-B7E5-4A37-BCF0-F2D95ED096DE}" type="presParOf" srcId="{46D4D640-0D3A-4EE6-881D-ECB381BCCC9A}" destId="{A93E7F19-E12F-413F-AC52-808F9A484753}" srcOrd="1" destOrd="0" presId="urn:microsoft.com/office/officeart/2008/layout/VerticalCurvedList"/>
    <dgm:cxn modelId="{A8C6324A-6695-4B7F-99A9-1564072EC24D}" type="presParOf" srcId="{46D4D640-0D3A-4EE6-881D-ECB381BCCC9A}" destId="{0781ADA1-398B-469C-B45C-FB4935F1E4F7}" srcOrd="2" destOrd="0" presId="urn:microsoft.com/office/officeart/2008/layout/VerticalCurvedList"/>
    <dgm:cxn modelId="{BF627882-BC9C-4702-A389-543FD89CE9E3}" type="presParOf" srcId="{0781ADA1-398B-469C-B45C-FB4935F1E4F7}" destId="{FC4833B3-8E56-416C-9B9F-4D02A4D14662}" srcOrd="0" destOrd="0" presId="urn:microsoft.com/office/officeart/2008/layout/VerticalCurvedList"/>
    <dgm:cxn modelId="{EB454296-2321-42A2-94A1-557CA3654D38}" type="presParOf" srcId="{46D4D640-0D3A-4EE6-881D-ECB381BCCC9A}" destId="{E367E512-2D4D-4335-8805-270EC09F1F08}" srcOrd="3" destOrd="0" presId="urn:microsoft.com/office/officeart/2008/layout/VerticalCurvedList"/>
    <dgm:cxn modelId="{B61FF139-2788-47B2-B3BF-2AB2EB7B5856}" type="presParOf" srcId="{46D4D640-0D3A-4EE6-881D-ECB381BCCC9A}" destId="{3085145A-164A-4E26-B210-A2B631F6CEB8}" srcOrd="4" destOrd="0" presId="urn:microsoft.com/office/officeart/2008/layout/VerticalCurvedList"/>
    <dgm:cxn modelId="{CC35AA24-85D6-4736-B91F-343E654DEABF}" type="presParOf" srcId="{3085145A-164A-4E26-B210-A2B631F6CEB8}" destId="{DCDBD3A2-3B50-47CD-AB83-DA990DD278D1}" srcOrd="0" destOrd="0" presId="urn:microsoft.com/office/officeart/2008/layout/VerticalCurvedList"/>
    <dgm:cxn modelId="{E3413DDA-FC0D-48A5-BA0B-6EAC2339A167}" type="presParOf" srcId="{46D4D640-0D3A-4EE6-881D-ECB381BCCC9A}" destId="{14114DA2-92A6-471E-BA81-14CF5C07D384}" srcOrd="5" destOrd="0" presId="urn:microsoft.com/office/officeart/2008/layout/VerticalCurvedList"/>
    <dgm:cxn modelId="{2B152DE4-BFF9-4B9B-8D5F-9D27227FE9FE}" type="presParOf" srcId="{46D4D640-0D3A-4EE6-881D-ECB381BCCC9A}" destId="{C8025777-2A76-443F-8EB9-C51C6AF8D7B3}" srcOrd="6" destOrd="0" presId="urn:microsoft.com/office/officeart/2008/layout/VerticalCurvedList"/>
    <dgm:cxn modelId="{786FF8DF-9E92-4376-BAE7-DD2358342DEB}" type="presParOf" srcId="{C8025777-2A76-443F-8EB9-C51C6AF8D7B3}" destId="{D73586EE-681F-4404-B75B-4CAB183D858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62211-5473-4A85-9C12-5607CACBE358}">
      <dsp:nvSpPr>
        <dsp:cNvPr id="0" name=""/>
        <dsp:cNvSpPr/>
      </dsp:nvSpPr>
      <dsp:spPr>
        <a:xfrm>
          <a:off x="1658439" y="906"/>
          <a:ext cx="1634263" cy="817131"/>
        </a:xfrm>
        <a:prstGeom prst="roundRect">
          <a:avLst>
            <a:gd name="adj" fmla="val 10000"/>
          </a:avLst>
        </a:prstGeom>
        <a:gradFill rotWithShape="0">
          <a:gsLst>
            <a:gs pos="0">
              <a:schemeClr val="accent1">
                <a:hueOff val="0"/>
                <a:satOff val="0"/>
                <a:lumOff val="0"/>
                <a:alphaOff val="0"/>
                <a:tint val="85000"/>
                <a:shade val="98000"/>
                <a:satMod val="110000"/>
                <a:lumMod val="103000"/>
              </a:schemeClr>
            </a:gs>
            <a:gs pos="50000">
              <a:schemeClr val="accent1">
                <a:hueOff val="0"/>
                <a:satOff val="0"/>
                <a:lumOff val="0"/>
                <a:alphaOff val="0"/>
                <a:shade val="85000"/>
                <a:satMod val="105000"/>
                <a:lumMod val="100000"/>
              </a:schemeClr>
            </a:gs>
            <a:gs pos="100000">
              <a:schemeClr val="accent1">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HN" sz="1700" kern="1200" dirty="0"/>
            <a:t>Tasas originales / Renovación.</a:t>
          </a:r>
        </a:p>
      </dsp:txBody>
      <dsp:txXfrm>
        <a:off x="1682372" y="24839"/>
        <a:ext cx="1586397" cy="769265"/>
      </dsp:txXfrm>
    </dsp:sp>
    <dsp:sp modelId="{821BD855-03EA-4582-A846-947727E78B28}">
      <dsp:nvSpPr>
        <dsp:cNvPr id="0" name=""/>
        <dsp:cNvSpPr/>
      </dsp:nvSpPr>
      <dsp:spPr>
        <a:xfrm rot="3600000">
          <a:off x="2724495" y="1434976"/>
          <a:ext cx="851422" cy="285996"/>
        </a:xfrm>
        <a:prstGeom prst="leftRightArrow">
          <a:avLst>
            <a:gd name="adj1" fmla="val 60000"/>
            <a:gd name="adj2" fmla="val 50000"/>
          </a:avLst>
        </a:prstGeom>
        <a:gradFill rotWithShape="0">
          <a:gsLst>
            <a:gs pos="0">
              <a:schemeClr val="accent1">
                <a:tint val="60000"/>
                <a:hueOff val="0"/>
                <a:satOff val="0"/>
                <a:lumOff val="0"/>
                <a:alphaOff val="0"/>
                <a:tint val="85000"/>
                <a:shade val="98000"/>
                <a:satMod val="110000"/>
                <a:lumMod val="103000"/>
              </a:schemeClr>
            </a:gs>
            <a:gs pos="50000">
              <a:schemeClr val="accent1">
                <a:tint val="60000"/>
                <a:hueOff val="0"/>
                <a:satOff val="0"/>
                <a:lumOff val="0"/>
                <a:alphaOff val="0"/>
                <a:shade val="85000"/>
                <a:satMod val="105000"/>
                <a:lumMod val="100000"/>
              </a:schemeClr>
            </a:gs>
            <a:gs pos="100000">
              <a:schemeClr val="accent1">
                <a:tint val="60000"/>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HN" sz="1200" kern="1200"/>
        </a:p>
      </dsp:txBody>
      <dsp:txXfrm>
        <a:off x="2810294" y="1492175"/>
        <a:ext cx="679824" cy="171598"/>
      </dsp:txXfrm>
    </dsp:sp>
    <dsp:sp modelId="{1D02AB60-6C20-44E8-A65F-050329FB7768}">
      <dsp:nvSpPr>
        <dsp:cNvPr id="0" name=""/>
        <dsp:cNvSpPr/>
      </dsp:nvSpPr>
      <dsp:spPr>
        <a:xfrm>
          <a:off x="3007709" y="2337911"/>
          <a:ext cx="1634263" cy="817131"/>
        </a:xfrm>
        <a:prstGeom prst="roundRect">
          <a:avLst>
            <a:gd name="adj" fmla="val 10000"/>
          </a:avLst>
        </a:prstGeom>
        <a:gradFill rotWithShape="0">
          <a:gsLst>
            <a:gs pos="0">
              <a:schemeClr val="accent1">
                <a:hueOff val="0"/>
                <a:satOff val="0"/>
                <a:lumOff val="0"/>
                <a:alphaOff val="0"/>
                <a:tint val="85000"/>
                <a:shade val="98000"/>
                <a:satMod val="110000"/>
                <a:lumMod val="103000"/>
              </a:schemeClr>
            </a:gs>
            <a:gs pos="50000">
              <a:schemeClr val="accent1">
                <a:hueOff val="0"/>
                <a:satOff val="0"/>
                <a:lumOff val="0"/>
                <a:alphaOff val="0"/>
                <a:shade val="85000"/>
                <a:satMod val="105000"/>
                <a:lumMod val="100000"/>
              </a:schemeClr>
            </a:gs>
            <a:gs pos="100000">
              <a:schemeClr val="accent1">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HN" sz="1700" kern="1200" dirty="0"/>
            <a:t>Burning Cost</a:t>
          </a:r>
        </a:p>
      </dsp:txBody>
      <dsp:txXfrm>
        <a:off x="3031642" y="2361844"/>
        <a:ext cx="1586397" cy="769265"/>
      </dsp:txXfrm>
    </dsp:sp>
    <dsp:sp modelId="{19069CC1-3D1F-41C0-8BB7-B377AC3B1C56}">
      <dsp:nvSpPr>
        <dsp:cNvPr id="0" name=""/>
        <dsp:cNvSpPr/>
      </dsp:nvSpPr>
      <dsp:spPr>
        <a:xfrm rot="10800000">
          <a:off x="2049859" y="2603479"/>
          <a:ext cx="851422" cy="285996"/>
        </a:xfrm>
        <a:prstGeom prst="leftRightArrow">
          <a:avLst>
            <a:gd name="adj1" fmla="val 60000"/>
            <a:gd name="adj2" fmla="val 50000"/>
          </a:avLst>
        </a:prstGeom>
        <a:gradFill rotWithShape="0">
          <a:gsLst>
            <a:gs pos="0">
              <a:schemeClr val="accent1">
                <a:tint val="60000"/>
                <a:hueOff val="0"/>
                <a:satOff val="0"/>
                <a:lumOff val="0"/>
                <a:alphaOff val="0"/>
                <a:tint val="85000"/>
                <a:shade val="98000"/>
                <a:satMod val="110000"/>
                <a:lumMod val="103000"/>
              </a:schemeClr>
            </a:gs>
            <a:gs pos="50000">
              <a:schemeClr val="accent1">
                <a:tint val="60000"/>
                <a:hueOff val="0"/>
                <a:satOff val="0"/>
                <a:lumOff val="0"/>
                <a:alphaOff val="0"/>
                <a:shade val="85000"/>
                <a:satMod val="105000"/>
                <a:lumMod val="100000"/>
              </a:schemeClr>
            </a:gs>
            <a:gs pos="100000">
              <a:schemeClr val="accent1">
                <a:tint val="60000"/>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HN" sz="1200" kern="1200"/>
        </a:p>
      </dsp:txBody>
      <dsp:txXfrm rot="10800000">
        <a:off x="2135658" y="2660678"/>
        <a:ext cx="679824" cy="171598"/>
      </dsp:txXfrm>
    </dsp:sp>
    <dsp:sp modelId="{3D0A7FFF-E7B9-487F-9B87-3077BA6E7C6A}">
      <dsp:nvSpPr>
        <dsp:cNvPr id="0" name=""/>
        <dsp:cNvSpPr/>
      </dsp:nvSpPr>
      <dsp:spPr>
        <a:xfrm>
          <a:off x="309168" y="2337911"/>
          <a:ext cx="1634263" cy="817131"/>
        </a:xfrm>
        <a:prstGeom prst="roundRect">
          <a:avLst>
            <a:gd name="adj" fmla="val 10000"/>
          </a:avLst>
        </a:prstGeom>
        <a:gradFill rotWithShape="0">
          <a:gsLst>
            <a:gs pos="0">
              <a:schemeClr val="accent1">
                <a:hueOff val="0"/>
                <a:satOff val="0"/>
                <a:lumOff val="0"/>
                <a:alphaOff val="0"/>
                <a:tint val="85000"/>
                <a:shade val="98000"/>
                <a:satMod val="110000"/>
                <a:lumMod val="103000"/>
              </a:schemeClr>
            </a:gs>
            <a:gs pos="50000">
              <a:schemeClr val="accent1">
                <a:hueOff val="0"/>
                <a:satOff val="0"/>
                <a:lumOff val="0"/>
                <a:alphaOff val="0"/>
                <a:shade val="85000"/>
                <a:satMod val="105000"/>
                <a:lumMod val="100000"/>
              </a:schemeClr>
            </a:gs>
            <a:gs pos="100000">
              <a:schemeClr val="accent1">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HN" sz="1700" kern="1200" dirty="0"/>
            <a:t>Exposición</a:t>
          </a:r>
        </a:p>
      </dsp:txBody>
      <dsp:txXfrm>
        <a:off x="333101" y="2361844"/>
        <a:ext cx="1586397" cy="769265"/>
      </dsp:txXfrm>
    </dsp:sp>
    <dsp:sp modelId="{858C1972-F2EE-4921-A346-D61A966B73AE}">
      <dsp:nvSpPr>
        <dsp:cNvPr id="0" name=""/>
        <dsp:cNvSpPr/>
      </dsp:nvSpPr>
      <dsp:spPr>
        <a:xfrm rot="18000000">
          <a:off x="1375224" y="1434976"/>
          <a:ext cx="851422" cy="285996"/>
        </a:xfrm>
        <a:prstGeom prst="leftRightArrow">
          <a:avLst>
            <a:gd name="adj1" fmla="val 60000"/>
            <a:gd name="adj2" fmla="val 50000"/>
          </a:avLst>
        </a:prstGeom>
        <a:gradFill rotWithShape="0">
          <a:gsLst>
            <a:gs pos="0">
              <a:schemeClr val="accent1">
                <a:tint val="60000"/>
                <a:hueOff val="0"/>
                <a:satOff val="0"/>
                <a:lumOff val="0"/>
                <a:alphaOff val="0"/>
                <a:tint val="85000"/>
                <a:shade val="98000"/>
                <a:satMod val="110000"/>
                <a:lumMod val="103000"/>
              </a:schemeClr>
            </a:gs>
            <a:gs pos="50000">
              <a:schemeClr val="accent1">
                <a:tint val="60000"/>
                <a:hueOff val="0"/>
                <a:satOff val="0"/>
                <a:lumOff val="0"/>
                <a:alphaOff val="0"/>
                <a:shade val="85000"/>
                <a:satMod val="105000"/>
                <a:lumMod val="100000"/>
              </a:schemeClr>
            </a:gs>
            <a:gs pos="100000">
              <a:schemeClr val="accent1">
                <a:tint val="60000"/>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HN" sz="1200" kern="1200"/>
        </a:p>
      </dsp:txBody>
      <dsp:txXfrm>
        <a:off x="1461023" y="1492175"/>
        <a:ext cx="679824" cy="1715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FC712A-D5E2-4BCA-B1AE-B64812546EBB}">
      <dsp:nvSpPr>
        <dsp:cNvPr id="0" name=""/>
        <dsp:cNvSpPr/>
      </dsp:nvSpPr>
      <dsp:spPr>
        <a:xfrm>
          <a:off x="-4511452" y="-691807"/>
          <a:ext cx="5374357" cy="5374357"/>
        </a:xfrm>
        <a:prstGeom prst="blockArc">
          <a:avLst>
            <a:gd name="adj1" fmla="val 18900000"/>
            <a:gd name="adj2" fmla="val 2700000"/>
            <a:gd name="adj3" fmla="val 402"/>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93E7F19-E12F-413F-AC52-808F9A484753}">
      <dsp:nvSpPr>
        <dsp:cNvPr id="0" name=""/>
        <dsp:cNvSpPr/>
      </dsp:nvSpPr>
      <dsp:spPr>
        <a:xfrm>
          <a:off x="554957" y="318393"/>
          <a:ext cx="8141002" cy="959510"/>
        </a:xfrm>
        <a:prstGeom prst="rect">
          <a:avLst/>
        </a:prstGeom>
        <a:gradFill rotWithShape="0">
          <a:gsLst>
            <a:gs pos="0">
              <a:schemeClr val="accent1">
                <a:hueOff val="0"/>
                <a:satOff val="0"/>
                <a:lumOff val="0"/>
                <a:alphaOff val="0"/>
                <a:tint val="85000"/>
                <a:shade val="98000"/>
                <a:satMod val="110000"/>
                <a:lumMod val="103000"/>
              </a:schemeClr>
            </a:gs>
            <a:gs pos="50000">
              <a:schemeClr val="accent1">
                <a:hueOff val="0"/>
                <a:satOff val="0"/>
                <a:lumOff val="0"/>
                <a:alphaOff val="0"/>
                <a:shade val="85000"/>
                <a:satMod val="105000"/>
                <a:lumMod val="100000"/>
              </a:schemeClr>
            </a:gs>
            <a:gs pos="100000">
              <a:schemeClr val="accent1">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3530" tIns="27940" rIns="27940" bIns="27940" numCol="1" spcCol="1270" anchor="t" anchorCtr="0">
          <a:noAutofit/>
        </a:bodyPr>
        <a:lstStyle/>
        <a:p>
          <a:pPr marL="0" lvl="0" indent="0" algn="l" defTabSz="488950">
            <a:lnSpc>
              <a:spcPct val="90000"/>
            </a:lnSpc>
            <a:spcBef>
              <a:spcPct val="0"/>
            </a:spcBef>
            <a:spcAft>
              <a:spcPct val="35000"/>
            </a:spcAft>
            <a:buNone/>
          </a:pPr>
          <a:r>
            <a:rPr lang="es-HN" sz="1100" b="1" kern="1200" dirty="0"/>
            <a:t>Renovación antes del vencimiento.</a:t>
          </a:r>
        </a:p>
        <a:p>
          <a:pPr marL="57150" lvl="1" indent="-57150" algn="l" defTabSz="488950">
            <a:lnSpc>
              <a:spcPct val="90000"/>
            </a:lnSpc>
            <a:spcBef>
              <a:spcPct val="0"/>
            </a:spcBef>
            <a:spcAft>
              <a:spcPct val="15000"/>
            </a:spcAft>
            <a:buChar char="•"/>
          </a:pPr>
          <a:r>
            <a:rPr lang="es-HN" sz="1100" b="1" kern="1200" dirty="0"/>
            <a:t>Aumentos en Capacidad (Límites), Aumentos en Prioridad (deducible) y Límites agregados anuales</a:t>
          </a:r>
        </a:p>
        <a:p>
          <a:pPr marL="57150" lvl="1" indent="-57150" algn="l" defTabSz="488950">
            <a:lnSpc>
              <a:spcPct val="90000"/>
            </a:lnSpc>
            <a:spcBef>
              <a:spcPct val="0"/>
            </a:spcBef>
            <a:spcAft>
              <a:spcPct val="15000"/>
            </a:spcAft>
            <a:buChar char="•"/>
          </a:pPr>
          <a:r>
            <a:rPr lang="es-HN" sz="1100" b="1" kern="1200" dirty="0"/>
            <a:t>Reducción de Número de Capas.</a:t>
          </a:r>
        </a:p>
        <a:p>
          <a:pPr marL="57150" lvl="1" indent="-57150" algn="l" defTabSz="488950">
            <a:lnSpc>
              <a:spcPct val="90000"/>
            </a:lnSpc>
            <a:spcBef>
              <a:spcPct val="0"/>
            </a:spcBef>
            <a:spcAft>
              <a:spcPct val="15000"/>
            </a:spcAft>
            <a:buChar char="•"/>
          </a:pPr>
          <a:r>
            <a:rPr lang="es-HN" sz="1100" b="1" kern="1200" dirty="0"/>
            <a:t>Aumentos y disminuciones en  Prima en concordancia con los factores que afectan el incremento o disminución</a:t>
          </a:r>
        </a:p>
        <a:p>
          <a:pPr marL="57150" lvl="1" indent="-57150" algn="l" defTabSz="488950">
            <a:lnSpc>
              <a:spcPct val="90000"/>
            </a:lnSpc>
            <a:spcBef>
              <a:spcPct val="0"/>
            </a:spcBef>
            <a:spcAft>
              <a:spcPct val="15000"/>
            </a:spcAft>
            <a:buChar char="•"/>
          </a:pPr>
          <a:r>
            <a:rPr lang="es-HN" sz="1100" b="1" kern="1200" dirty="0"/>
            <a:t>Cambio de Contrato  Tajy</a:t>
          </a:r>
        </a:p>
      </dsp:txBody>
      <dsp:txXfrm>
        <a:off x="554957" y="318393"/>
        <a:ext cx="8141002" cy="959510"/>
      </dsp:txXfrm>
    </dsp:sp>
    <dsp:sp modelId="{FC4833B3-8E56-416C-9B9F-4D02A4D14662}">
      <dsp:nvSpPr>
        <dsp:cNvPr id="0" name=""/>
        <dsp:cNvSpPr/>
      </dsp:nvSpPr>
      <dsp:spPr>
        <a:xfrm>
          <a:off x="56114" y="299305"/>
          <a:ext cx="997685" cy="997685"/>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367E512-2D4D-4335-8805-270EC09F1F08}">
      <dsp:nvSpPr>
        <dsp:cNvPr id="0" name=""/>
        <dsp:cNvSpPr/>
      </dsp:nvSpPr>
      <dsp:spPr>
        <a:xfrm>
          <a:off x="815290" y="1370612"/>
          <a:ext cx="7813427" cy="1052789"/>
        </a:xfrm>
        <a:prstGeom prst="rect">
          <a:avLst/>
        </a:prstGeom>
        <a:gradFill rotWithShape="0">
          <a:gsLst>
            <a:gs pos="0">
              <a:schemeClr val="accent1">
                <a:hueOff val="0"/>
                <a:satOff val="0"/>
                <a:lumOff val="0"/>
                <a:alphaOff val="0"/>
                <a:tint val="85000"/>
                <a:shade val="98000"/>
                <a:satMod val="110000"/>
                <a:lumMod val="103000"/>
              </a:schemeClr>
            </a:gs>
            <a:gs pos="50000">
              <a:schemeClr val="accent1">
                <a:hueOff val="0"/>
                <a:satOff val="0"/>
                <a:lumOff val="0"/>
                <a:alphaOff val="0"/>
                <a:shade val="85000"/>
                <a:satMod val="105000"/>
                <a:lumMod val="100000"/>
              </a:schemeClr>
            </a:gs>
            <a:gs pos="100000">
              <a:schemeClr val="accent1">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3530" tIns="27940" rIns="27940" bIns="27940" numCol="1" spcCol="1270" anchor="t" anchorCtr="0">
          <a:noAutofit/>
        </a:bodyPr>
        <a:lstStyle/>
        <a:p>
          <a:pPr marL="0" lvl="0" indent="0" algn="l" defTabSz="488950">
            <a:lnSpc>
              <a:spcPct val="90000"/>
            </a:lnSpc>
            <a:spcBef>
              <a:spcPct val="0"/>
            </a:spcBef>
            <a:spcAft>
              <a:spcPct val="35000"/>
            </a:spcAft>
            <a:buNone/>
          </a:pPr>
          <a:r>
            <a:rPr lang="es-HN" sz="1100" b="1" kern="1200" dirty="0"/>
            <a:t>Factores de Aumentos en prima: </a:t>
          </a:r>
        </a:p>
        <a:p>
          <a:pPr marL="57150" lvl="1" indent="-57150" algn="l" defTabSz="488950">
            <a:lnSpc>
              <a:spcPct val="90000"/>
            </a:lnSpc>
            <a:spcBef>
              <a:spcPct val="0"/>
            </a:spcBef>
            <a:spcAft>
              <a:spcPct val="15000"/>
            </a:spcAft>
            <a:buChar char="•"/>
          </a:pPr>
          <a:r>
            <a:rPr lang="es-HN" sz="1100" b="1" kern="1200" dirty="0"/>
            <a:t>	Crecimientos de Cartera</a:t>
          </a:r>
        </a:p>
        <a:p>
          <a:pPr marL="114300" lvl="2" indent="-57150" algn="l" defTabSz="488950">
            <a:lnSpc>
              <a:spcPct val="90000"/>
            </a:lnSpc>
            <a:spcBef>
              <a:spcPct val="0"/>
            </a:spcBef>
            <a:spcAft>
              <a:spcPct val="15000"/>
            </a:spcAft>
            <a:buChar char="•"/>
          </a:pPr>
          <a:r>
            <a:rPr lang="es-HN" sz="1100" b="1" kern="1200" dirty="0"/>
            <a:t>	Incrementos en Capacidades (Límites), o disminución de Prioridad, Aumento Límites agregados anuales.</a:t>
          </a:r>
        </a:p>
        <a:p>
          <a:pPr marL="114300" lvl="2" indent="-57150" algn="l" defTabSz="488950">
            <a:lnSpc>
              <a:spcPct val="90000"/>
            </a:lnSpc>
            <a:spcBef>
              <a:spcPct val="0"/>
            </a:spcBef>
            <a:spcAft>
              <a:spcPct val="15000"/>
            </a:spcAft>
            <a:buChar char="•"/>
          </a:pPr>
          <a:r>
            <a:rPr lang="es-HN" sz="1100" b="1" kern="1200" dirty="0"/>
            <a:t>            Factores de Mercado (mercado duro), Costos Mínimos de Capital</a:t>
          </a:r>
        </a:p>
        <a:p>
          <a:pPr marL="114300" lvl="2" indent="-57150" algn="l" defTabSz="488950">
            <a:lnSpc>
              <a:spcPct val="90000"/>
            </a:lnSpc>
            <a:spcBef>
              <a:spcPct val="0"/>
            </a:spcBef>
            <a:spcAft>
              <a:spcPct val="15000"/>
            </a:spcAft>
            <a:buChar char="•"/>
          </a:pPr>
          <a:r>
            <a:rPr lang="es-HN" sz="1100" b="1" kern="1200" dirty="0"/>
            <a:t>             Alta Siniestralidad  </a:t>
          </a:r>
        </a:p>
      </dsp:txBody>
      <dsp:txXfrm>
        <a:off x="815290" y="1370612"/>
        <a:ext cx="7813427" cy="1052789"/>
      </dsp:txXfrm>
    </dsp:sp>
    <dsp:sp modelId="{DCDBD3A2-3B50-47CD-AB83-DA990DD278D1}">
      <dsp:nvSpPr>
        <dsp:cNvPr id="0" name=""/>
        <dsp:cNvSpPr/>
      </dsp:nvSpPr>
      <dsp:spPr>
        <a:xfrm>
          <a:off x="346241" y="1496528"/>
          <a:ext cx="997685" cy="997685"/>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4114DA2-92A6-471E-BA81-14CF5C07D384}">
      <dsp:nvSpPr>
        <dsp:cNvPr id="0" name=""/>
        <dsp:cNvSpPr/>
      </dsp:nvSpPr>
      <dsp:spPr>
        <a:xfrm>
          <a:off x="554957" y="2654817"/>
          <a:ext cx="8141002" cy="1075552"/>
        </a:xfrm>
        <a:prstGeom prst="rect">
          <a:avLst/>
        </a:prstGeom>
        <a:gradFill rotWithShape="0">
          <a:gsLst>
            <a:gs pos="0">
              <a:schemeClr val="accent1">
                <a:hueOff val="0"/>
                <a:satOff val="0"/>
                <a:lumOff val="0"/>
                <a:alphaOff val="0"/>
                <a:tint val="85000"/>
                <a:shade val="98000"/>
                <a:satMod val="110000"/>
                <a:lumMod val="103000"/>
              </a:schemeClr>
            </a:gs>
            <a:gs pos="50000">
              <a:schemeClr val="accent1">
                <a:hueOff val="0"/>
                <a:satOff val="0"/>
                <a:lumOff val="0"/>
                <a:alphaOff val="0"/>
                <a:shade val="85000"/>
                <a:satMod val="105000"/>
                <a:lumMod val="100000"/>
              </a:schemeClr>
            </a:gs>
            <a:gs pos="100000">
              <a:schemeClr val="accent1">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3530" tIns="27940" rIns="27940" bIns="27940" numCol="1" spcCol="1270" anchor="t" anchorCtr="0">
          <a:noAutofit/>
        </a:bodyPr>
        <a:lstStyle/>
        <a:p>
          <a:pPr marL="0" lvl="0" indent="0" algn="l" defTabSz="488950">
            <a:lnSpc>
              <a:spcPct val="90000"/>
            </a:lnSpc>
            <a:spcBef>
              <a:spcPct val="0"/>
            </a:spcBef>
            <a:spcAft>
              <a:spcPct val="35000"/>
            </a:spcAft>
            <a:buNone/>
          </a:pPr>
          <a:r>
            <a:rPr lang="es-HN" sz="1100" b="1" kern="1200" dirty="0"/>
            <a:t>Factores Disminución en prima: </a:t>
          </a:r>
        </a:p>
        <a:p>
          <a:pPr marL="57150" lvl="1" indent="-57150" algn="l" defTabSz="488950">
            <a:lnSpc>
              <a:spcPct val="90000"/>
            </a:lnSpc>
            <a:spcBef>
              <a:spcPct val="0"/>
            </a:spcBef>
            <a:spcAft>
              <a:spcPct val="15000"/>
            </a:spcAft>
            <a:buChar char="•"/>
          </a:pPr>
          <a:r>
            <a:rPr lang="es-HN" sz="1100" b="1" kern="1200" dirty="0"/>
            <a:t>Disminución de Cartera </a:t>
          </a:r>
        </a:p>
        <a:p>
          <a:pPr marL="57150" lvl="1" indent="-57150" algn="l" defTabSz="488950">
            <a:lnSpc>
              <a:spcPct val="90000"/>
            </a:lnSpc>
            <a:spcBef>
              <a:spcPct val="0"/>
            </a:spcBef>
            <a:spcAft>
              <a:spcPct val="15000"/>
            </a:spcAft>
            <a:buChar char="•"/>
          </a:pPr>
          <a:r>
            <a:rPr lang="es-HN" sz="1100" b="1" kern="1200" dirty="0"/>
            <a:t>Disminución en Capacidades  (Límites), o Aumento de Prioridad, Disminución de Límites agregados anuales.</a:t>
          </a:r>
        </a:p>
        <a:p>
          <a:pPr marL="57150" lvl="1" indent="-57150" algn="l" defTabSz="488950">
            <a:lnSpc>
              <a:spcPct val="90000"/>
            </a:lnSpc>
            <a:spcBef>
              <a:spcPct val="0"/>
            </a:spcBef>
            <a:spcAft>
              <a:spcPct val="15000"/>
            </a:spcAft>
            <a:buChar char="•"/>
          </a:pPr>
          <a:r>
            <a:rPr lang="es-HN" sz="1100" b="1" kern="1200" dirty="0"/>
            <a:t>Factores de Mercado (Mercado Blando, Costos de Capital.</a:t>
          </a:r>
        </a:p>
        <a:p>
          <a:pPr marL="57150" lvl="1" indent="-57150" algn="l" defTabSz="488950">
            <a:lnSpc>
              <a:spcPct val="90000"/>
            </a:lnSpc>
            <a:spcBef>
              <a:spcPct val="0"/>
            </a:spcBef>
            <a:spcAft>
              <a:spcPct val="15000"/>
            </a:spcAft>
            <a:buChar char="•"/>
          </a:pPr>
          <a:endParaRPr lang="es-HN" sz="1100" kern="1200" dirty="0"/>
        </a:p>
        <a:p>
          <a:pPr marL="57150" lvl="1" indent="-57150" algn="l" defTabSz="488950">
            <a:lnSpc>
              <a:spcPct val="90000"/>
            </a:lnSpc>
            <a:spcBef>
              <a:spcPct val="0"/>
            </a:spcBef>
            <a:spcAft>
              <a:spcPct val="15000"/>
            </a:spcAft>
            <a:buChar char="•"/>
          </a:pPr>
          <a:endParaRPr lang="es-HN" sz="1100" kern="1200" dirty="0"/>
        </a:p>
      </dsp:txBody>
      <dsp:txXfrm>
        <a:off x="554957" y="2654817"/>
        <a:ext cx="8141002" cy="1075552"/>
      </dsp:txXfrm>
    </dsp:sp>
    <dsp:sp modelId="{D73586EE-681F-4404-B75B-4CAB183D858D}">
      <dsp:nvSpPr>
        <dsp:cNvPr id="0" name=""/>
        <dsp:cNvSpPr/>
      </dsp:nvSpPr>
      <dsp:spPr>
        <a:xfrm>
          <a:off x="56114" y="2693750"/>
          <a:ext cx="997685" cy="997685"/>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894472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95b86cca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95b86cca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8443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30200" y="696913"/>
            <a:ext cx="6197600" cy="3486150"/>
          </a:xfrm>
        </p:spPr>
      </p:sp>
      <p:sp>
        <p:nvSpPr>
          <p:cNvPr id="3" name="2 Marcador de notas"/>
          <p:cNvSpPr>
            <a:spLocks noGrp="1"/>
          </p:cNvSpPr>
          <p:nvPr>
            <p:ph type="body" idx="1"/>
          </p:nvPr>
        </p:nvSpPr>
        <p:spPr/>
        <p:txBody>
          <a:bodyPr/>
          <a:lstStyle/>
          <a:p>
            <a:r>
              <a:rPr lang="es-HN"/>
              <a:t>Enviada 20 de Marzo de 2022</a:t>
            </a:r>
          </a:p>
        </p:txBody>
      </p:sp>
      <p:sp>
        <p:nvSpPr>
          <p:cNvPr id="4" name="3 Marcador de número de diapositiva"/>
          <p:cNvSpPr>
            <a:spLocks noGrp="1"/>
          </p:cNvSpPr>
          <p:nvPr>
            <p:ph type="sldNum" sz="quarter" idx="10"/>
          </p:nvPr>
        </p:nvSpPr>
        <p:spPr>
          <a:xfrm>
            <a:off x="3884613" y="8685213"/>
            <a:ext cx="2971800" cy="458787"/>
          </a:xfrm>
          <a:prstGeom prst="rect">
            <a:avLst/>
          </a:prstGeom>
        </p:spPr>
        <p:txBody>
          <a:bodyPr/>
          <a:lstStyle/>
          <a:p>
            <a:fld id="{1FD68F69-F349-43FD-B932-24EEDA8582AA}" type="slidenum">
              <a:rPr lang="es-HN" smtClean="0">
                <a:solidFill>
                  <a:prstClr val="black"/>
                </a:solidFill>
              </a:rPr>
              <a:pPr/>
              <a:t>5</a:t>
            </a:fld>
            <a:endParaRPr lang="es-HN">
              <a:solidFill>
                <a:prstClr val="black"/>
              </a:solidFill>
            </a:endParaRPr>
          </a:p>
        </p:txBody>
      </p:sp>
    </p:spTree>
    <p:extLst>
      <p:ext uri="{BB962C8B-B14F-4D97-AF65-F5344CB8AC3E}">
        <p14:creationId xmlns:p14="http://schemas.microsoft.com/office/powerpoint/2010/main" val="407940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30200" y="696913"/>
            <a:ext cx="6197600" cy="3486150"/>
          </a:xfrm>
        </p:spPr>
      </p:sp>
      <p:sp>
        <p:nvSpPr>
          <p:cNvPr id="3" name="2 Marcador de notas"/>
          <p:cNvSpPr>
            <a:spLocks noGrp="1"/>
          </p:cNvSpPr>
          <p:nvPr>
            <p:ph type="body" idx="1"/>
          </p:nvPr>
        </p:nvSpPr>
        <p:spPr/>
        <p:txBody>
          <a:bodyPr/>
          <a:lstStyle/>
          <a:p>
            <a:endParaRPr lang="es-HN"/>
          </a:p>
        </p:txBody>
      </p:sp>
      <p:sp>
        <p:nvSpPr>
          <p:cNvPr id="4" name="3 Marcador de número de diapositiva"/>
          <p:cNvSpPr>
            <a:spLocks noGrp="1"/>
          </p:cNvSpPr>
          <p:nvPr>
            <p:ph type="sldNum" sz="quarter" idx="10"/>
          </p:nvPr>
        </p:nvSpPr>
        <p:spPr>
          <a:xfrm>
            <a:off x="3884613" y="8685213"/>
            <a:ext cx="2971800" cy="458787"/>
          </a:xfrm>
          <a:prstGeom prst="rect">
            <a:avLst/>
          </a:prstGeom>
        </p:spPr>
        <p:txBody>
          <a:bodyPr/>
          <a:lstStyle/>
          <a:p>
            <a:fld id="{1FD68F69-F349-43FD-B932-24EEDA8582AA}" type="slidenum">
              <a:rPr lang="es-HN" smtClean="0">
                <a:solidFill>
                  <a:prstClr val="black"/>
                </a:solidFill>
              </a:rPr>
              <a:pPr/>
              <a:t>17</a:t>
            </a:fld>
            <a:endParaRPr lang="es-HN">
              <a:solidFill>
                <a:prstClr val="black"/>
              </a:solidFill>
            </a:endParaRPr>
          </a:p>
        </p:txBody>
      </p:sp>
    </p:spTree>
    <p:extLst>
      <p:ext uri="{BB962C8B-B14F-4D97-AF65-F5344CB8AC3E}">
        <p14:creationId xmlns:p14="http://schemas.microsoft.com/office/powerpoint/2010/main" val="2662966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30200" y="696913"/>
            <a:ext cx="6197600" cy="3486150"/>
          </a:xfrm>
        </p:spPr>
      </p:sp>
      <p:sp>
        <p:nvSpPr>
          <p:cNvPr id="3" name="2 Marcador de notas"/>
          <p:cNvSpPr>
            <a:spLocks noGrp="1"/>
          </p:cNvSpPr>
          <p:nvPr>
            <p:ph type="body" idx="1"/>
          </p:nvPr>
        </p:nvSpPr>
        <p:spPr/>
        <p:txBody>
          <a:bodyPr/>
          <a:lstStyle/>
          <a:p>
            <a:endParaRPr lang="es-HN"/>
          </a:p>
        </p:txBody>
      </p:sp>
      <p:sp>
        <p:nvSpPr>
          <p:cNvPr id="4" name="3 Marcador de número de diapositiva"/>
          <p:cNvSpPr>
            <a:spLocks noGrp="1"/>
          </p:cNvSpPr>
          <p:nvPr>
            <p:ph type="sldNum" sz="quarter" idx="10"/>
          </p:nvPr>
        </p:nvSpPr>
        <p:spPr>
          <a:xfrm>
            <a:off x="3884613" y="8685213"/>
            <a:ext cx="2971800" cy="458787"/>
          </a:xfrm>
          <a:prstGeom prst="rect">
            <a:avLst/>
          </a:prstGeom>
        </p:spPr>
        <p:txBody>
          <a:bodyPr/>
          <a:lstStyle/>
          <a:p>
            <a:fld id="{1FD68F69-F349-43FD-B932-24EEDA8582AA}" type="slidenum">
              <a:rPr lang="es-HN" smtClean="0">
                <a:solidFill>
                  <a:prstClr val="black"/>
                </a:solidFill>
              </a:rPr>
              <a:pPr/>
              <a:t>18</a:t>
            </a:fld>
            <a:endParaRPr lang="es-HN">
              <a:solidFill>
                <a:prstClr val="black"/>
              </a:solidFill>
            </a:endParaRPr>
          </a:p>
        </p:txBody>
      </p:sp>
    </p:spTree>
    <p:extLst>
      <p:ext uri="{BB962C8B-B14F-4D97-AF65-F5344CB8AC3E}">
        <p14:creationId xmlns:p14="http://schemas.microsoft.com/office/powerpoint/2010/main" val="11274605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Rectangle 7"/>
          <p:cNvSpPr/>
          <p:nvPr/>
        </p:nvSpPr>
        <p:spPr>
          <a:xfrm>
            <a:off x="2053" y="2516589"/>
            <a:ext cx="9146751" cy="4943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2053" y="1144989"/>
            <a:ext cx="914675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56616" y="1624774"/>
            <a:ext cx="8435340" cy="967550"/>
          </a:xfrm>
        </p:spPr>
        <p:txBody>
          <a:bodyPr tIns="45720" bIns="45720" anchor="ctr">
            <a:normAutofit/>
          </a:bodyPr>
          <a:lstStyle>
            <a:lvl1pPr algn="ctr">
              <a:lnSpc>
                <a:spcPct val="80000"/>
              </a:lnSpc>
              <a:defRPr sz="4500" spc="113" baseline="0">
                <a:solidFill>
                  <a:schemeClr val="bg1"/>
                </a:solidFill>
              </a:defRPr>
            </a:lvl1pPr>
          </a:lstStyle>
          <a:p>
            <a:r>
              <a:rPr lang="es-ES"/>
              <a:t>Haga clic para modificar el estilo de título del patrón</a:t>
            </a:r>
            <a:endParaRPr lang="en-US"/>
          </a:p>
        </p:txBody>
      </p:sp>
      <p:sp>
        <p:nvSpPr>
          <p:cNvPr id="3" name="Subtitle 2"/>
          <p:cNvSpPr>
            <a:spLocks noGrp="1"/>
          </p:cNvSpPr>
          <p:nvPr>
            <p:ph type="subTitle" idx="1"/>
          </p:nvPr>
        </p:nvSpPr>
        <p:spPr>
          <a:xfrm>
            <a:off x="260604" y="2935224"/>
            <a:ext cx="8629650" cy="342900"/>
          </a:xfrm>
        </p:spPr>
        <p:txBody>
          <a:bodyPr>
            <a:normAutofit/>
          </a:bodyPr>
          <a:lstStyle>
            <a:lvl1pPr marL="0" indent="0" algn="ctr">
              <a:spcBef>
                <a:spcPts val="0"/>
              </a:spcBef>
              <a:spcAft>
                <a:spcPts val="0"/>
              </a:spcAft>
              <a:buNone/>
              <a:defRPr sz="1500">
                <a:solidFill>
                  <a:srgbClr val="FFFFFF"/>
                </a:solidFill>
              </a:defRPr>
            </a:lvl1pPr>
            <a:lvl2pPr marL="342900" indent="0" algn="ctr">
              <a:buNone/>
              <a:defRPr sz="1500"/>
            </a:lvl2pPr>
            <a:lvl3pPr marL="685800" indent="0" algn="ctr">
              <a:buNone/>
              <a:defRPr sz="15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a:p>
        </p:txBody>
      </p:sp>
      <p:pic>
        <p:nvPicPr>
          <p:cNvPr id="9" name="Imagen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00652" y="203314"/>
            <a:ext cx="2878692" cy="622920"/>
          </a:xfrm>
          <a:prstGeom prst="rect">
            <a:avLst/>
          </a:prstGeom>
        </p:spPr>
      </p:pic>
    </p:spTree>
    <p:extLst>
      <p:ext uri="{BB962C8B-B14F-4D97-AF65-F5344CB8AC3E}">
        <p14:creationId xmlns:p14="http://schemas.microsoft.com/office/powerpoint/2010/main" val="2309792084"/>
      </p:ext>
    </p:extLst>
  </p:cSld>
  <p:clrMapOvr>
    <a:overrideClrMapping bg1="lt1" tx1="dk1" bg2="lt2" tx2="dk2" accent1="accent1" accent2="accent2" accent3="accent3" accent4="accent4" accent5="accent5" accent6="accent6" hlink="hlink" folHlink="folHlink"/>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a:p>
        </p:txBody>
      </p:sp>
    </p:spTree>
    <p:extLst>
      <p:ext uri="{BB962C8B-B14F-4D97-AF65-F5344CB8AC3E}">
        <p14:creationId xmlns:p14="http://schemas.microsoft.com/office/powerpoint/2010/main" val="286465946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6764484" y="0"/>
            <a:ext cx="20574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205978"/>
            <a:ext cx="1801785" cy="4423172"/>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28650" y="205978"/>
            <a:ext cx="5979968" cy="442317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a:xfrm>
            <a:off x="628650" y="4817141"/>
            <a:ext cx="2057397" cy="273844"/>
          </a:xfrm>
        </p:spPr>
        <p:txBody>
          <a:bodyPr/>
          <a:lstStyle/>
          <a:p>
            <a:fld id="{B61BEF0D-F0BB-DE4B-95CE-6DB70DBA9567}" type="datetimeFigureOut">
              <a:rPr lang="en-US" smtClean="0"/>
              <a:pPr/>
              <a:t>7/4/2024</a:t>
            </a:fld>
            <a:endParaRPr lang="en-US"/>
          </a:p>
        </p:txBody>
      </p:sp>
      <p:sp>
        <p:nvSpPr>
          <p:cNvPr id="5" name="Footer Placeholder 4"/>
          <p:cNvSpPr>
            <a:spLocks noGrp="1"/>
          </p:cNvSpPr>
          <p:nvPr>
            <p:ph type="ftr" sz="quarter" idx="11"/>
          </p:nvPr>
        </p:nvSpPr>
        <p:spPr>
          <a:xfrm>
            <a:off x="2832102" y="4817141"/>
            <a:ext cx="3209752" cy="273844"/>
          </a:xfrm>
        </p:spPr>
        <p:txBody>
          <a:bodyPr/>
          <a:lstStyle/>
          <a:p>
            <a:endParaRPr lang="en-US"/>
          </a:p>
        </p:txBody>
      </p:sp>
      <p:sp>
        <p:nvSpPr>
          <p:cNvPr id="6" name="Slide Number Placeholder 5"/>
          <p:cNvSpPr>
            <a:spLocks noGrp="1"/>
          </p:cNvSpPr>
          <p:nvPr>
            <p:ph type="sldNum" sz="quarter" idx="12"/>
          </p:nvPr>
        </p:nvSpPr>
        <p:spPr>
          <a:xfrm>
            <a:off x="6054787" y="4817141"/>
            <a:ext cx="659819" cy="273844"/>
          </a:xfrm>
        </p:spPr>
        <p:txBody>
          <a:bodyPr/>
          <a:lstStyle/>
          <a:p>
            <a:fld id="{D57F1E4F-1CFF-5643-939E-217C01CDF565}" type="slidenum">
              <a:rPr lang="en-US" smtClean="0"/>
              <a:pPr/>
              <a:t>‹Nº›</a:t>
            </a:fld>
            <a:endParaRPr lang="en-US"/>
          </a:p>
        </p:txBody>
      </p:sp>
    </p:spTree>
    <p:extLst>
      <p:ext uri="{BB962C8B-B14F-4D97-AF65-F5344CB8AC3E}">
        <p14:creationId xmlns:p14="http://schemas.microsoft.com/office/powerpoint/2010/main" val="26920004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46"/>
        <p:cNvGrpSpPr/>
        <p:nvPr/>
      </p:nvGrpSpPr>
      <p:grpSpPr>
        <a:xfrm>
          <a:off x="0" y="0"/>
          <a:ext cx="0" cy="0"/>
          <a:chOff x="0" y="0"/>
          <a:chExt cx="0" cy="0"/>
        </a:xfrm>
      </p:grpSpPr>
      <p:sp>
        <p:nvSpPr>
          <p:cNvPr id="149" name="Google Shape;149;p27"/>
          <p:cNvSpPr txBox="1">
            <a:spLocks noGrp="1"/>
          </p:cNvSpPr>
          <p:nvPr>
            <p:ph type="subTitle" idx="1"/>
          </p:nvPr>
        </p:nvSpPr>
        <p:spPr>
          <a:xfrm>
            <a:off x="706825" y="1485950"/>
            <a:ext cx="2334000" cy="449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500"/>
              <a:buFont typeface="Bebas Neue"/>
              <a:buNone/>
              <a:defRPr sz="2500">
                <a:latin typeface="Glass Antiqua"/>
                <a:ea typeface="Glass Antiqua"/>
                <a:cs typeface="Glass Antiqua"/>
                <a:sym typeface="Glass Antiqua"/>
              </a:defRPr>
            </a:lvl1pPr>
            <a:lvl2pPr lvl="1"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50" name="Google Shape;150;p27"/>
          <p:cNvSpPr txBox="1">
            <a:spLocks noGrp="1"/>
          </p:cNvSpPr>
          <p:nvPr>
            <p:ph type="subTitle" idx="2"/>
          </p:nvPr>
        </p:nvSpPr>
        <p:spPr>
          <a:xfrm>
            <a:off x="3407175" y="1485950"/>
            <a:ext cx="2334000" cy="449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500"/>
              <a:buFont typeface="Bebas Neue"/>
              <a:buNone/>
              <a:defRPr sz="2500">
                <a:latin typeface="Glass Antiqua"/>
                <a:ea typeface="Glass Antiqua"/>
                <a:cs typeface="Glass Antiqua"/>
                <a:sym typeface="Glass Antiqua"/>
              </a:defRPr>
            </a:lvl1pPr>
            <a:lvl2pPr lvl="1"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51" name="Google Shape;151;p27"/>
          <p:cNvSpPr txBox="1">
            <a:spLocks noGrp="1"/>
          </p:cNvSpPr>
          <p:nvPr>
            <p:ph type="subTitle" idx="3"/>
          </p:nvPr>
        </p:nvSpPr>
        <p:spPr>
          <a:xfrm>
            <a:off x="6103169" y="1485950"/>
            <a:ext cx="2334000" cy="449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500"/>
              <a:buFont typeface="Bebas Neue"/>
              <a:buNone/>
              <a:defRPr sz="2500">
                <a:latin typeface="Glass Antiqua"/>
                <a:ea typeface="Glass Antiqua"/>
                <a:cs typeface="Glass Antiqua"/>
                <a:sym typeface="Glass Antiqua"/>
              </a:defRPr>
            </a:lvl1pPr>
            <a:lvl2pPr lvl="1"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52" name="Google Shape;152;p27"/>
          <p:cNvSpPr txBox="1">
            <a:spLocks noGrp="1"/>
          </p:cNvSpPr>
          <p:nvPr>
            <p:ph type="subTitle" idx="4"/>
          </p:nvPr>
        </p:nvSpPr>
        <p:spPr>
          <a:xfrm>
            <a:off x="706825" y="2824800"/>
            <a:ext cx="2334000" cy="449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500"/>
              <a:buFont typeface="Bebas Neue"/>
              <a:buNone/>
              <a:defRPr sz="2500">
                <a:latin typeface="Glass Antiqua"/>
                <a:ea typeface="Glass Antiqua"/>
                <a:cs typeface="Glass Antiqua"/>
                <a:sym typeface="Glass Antiqua"/>
              </a:defRPr>
            </a:lvl1pPr>
            <a:lvl2pPr lvl="1"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53" name="Google Shape;153;p27"/>
          <p:cNvSpPr txBox="1">
            <a:spLocks noGrp="1"/>
          </p:cNvSpPr>
          <p:nvPr>
            <p:ph type="subTitle" idx="5"/>
          </p:nvPr>
        </p:nvSpPr>
        <p:spPr>
          <a:xfrm>
            <a:off x="710975" y="1847838"/>
            <a:ext cx="23340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4" name="Google Shape;154;p27"/>
          <p:cNvSpPr txBox="1">
            <a:spLocks noGrp="1"/>
          </p:cNvSpPr>
          <p:nvPr>
            <p:ph type="subTitle" idx="6"/>
          </p:nvPr>
        </p:nvSpPr>
        <p:spPr>
          <a:xfrm>
            <a:off x="3407173" y="1847838"/>
            <a:ext cx="23340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 name="Google Shape;155;p27"/>
          <p:cNvSpPr txBox="1">
            <a:spLocks noGrp="1"/>
          </p:cNvSpPr>
          <p:nvPr>
            <p:ph type="subTitle" idx="7"/>
          </p:nvPr>
        </p:nvSpPr>
        <p:spPr>
          <a:xfrm>
            <a:off x="710975" y="3186681"/>
            <a:ext cx="23340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 name="Google Shape;156;p27"/>
          <p:cNvSpPr txBox="1">
            <a:spLocks noGrp="1"/>
          </p:cNvSpPr>
          <p:nvPr>
            <p:ph type="subTitle" idx="8"/>
          </p:nvPr>
        </p:nvSpPr>
        <p:spPr>
          <a:xfrm>
            <a:off x="3407075" y="3186681"/>
            <a:ext cx="23340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 name="Google Shape;157;p27"/>
          <p:cNvSpPr txBox="1">
            <a:spLocks noGrp="1"/>
          </p:cNvSpPr>
          <p:nvPr>
            <p:ph type="subTitle" idx="9"/>
          </p:nvPr>
        </p:nvSpPr>
        <p:spPr>
          <a:xfrm>
            <a:off x="6103175" y="1847844"/>
            <a:ext cx="23340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 name="Google Shape;158;p27"/>
          <p:cNvSpPr txBox="1">
            <a:spLocks noGrp="1"/>
          </p:cNvSpPr>
          <p:nvPr>
            <p:ph type="subTitle" idx="13"/>
          </p:nvPr>
        </p:nvSpPr>
        <p:spPr>
          <a:xfrm>
            <a:off x="6103175" y="3186700"/>
            <a:ext cx="23340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9" name="Google Shape;159;p27"/>
          <p:cNvSpPr txBox="1">
            <a:spLocks noGrp="1"/>
          </p:cNvSpPr>
          <p:nvPr>
            <p:ph type="title"/>
          </p:nvPr>
        </p:nvSpPr>
        <p:spPr>
          <a:xfrm>
            <a:off x="720000" y="445025"/>
            <a:ext cx="7704000" cy="66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sz="36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0" name="Google Shape;160;p27"/>
          <p:cNvSpPr txBox="1">
            <a:spLocks noGrp="1"/>
          </p:cNvSpPr>
          <p:nvPr>
            <p:ph type="subTitle" idx="14"/>
          </p:nvPr>
        </p:nvSpPr>
        <p:spPr>
          <a:xfrm>
            <a:off x="3407175" y="2824800"/>
            <a:ext cx="2334000" cy="449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500"/>
              <a:buFont typeface="Bebas Neue"/>
              <a:buNone/>
              <a:defRPr sz="2500">
                <a:latin typeface="Glass Antiqua"/>
                <a:ea typeface="Glass Antiqua"/>
                <a:cs typeface="Glass Antiqua"/>
                <a:sym typeface="Glass Antiqua"/>
              </a:defRPr>
            </a:lvl1pPr>
            <a:lvl2pPr lvl="1"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61" name="Google Shape;161;p27"/>
          <p:cNvSpPr txBox="1">
            <a:spLocks noGrp="1"/>
          </p:cNvSpPr>
          <p:nvPr>
            <p:ph type="subTitle" idx="15"/>
          </p:nvPr>
        </p:nvSpPr>
        <p:spPr>
          <a:xfrm>
            <a:off x="6103169" y="2824800"/>
            <a:ext cx="2334000" cy="449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500"/>
              <a:buFont typeface="Bebas Neue"/>
              <a:buNone/>
              <a:defRPr sz="2500">
                <a:latin typeface="Glass Antiqua"/>
                <a:ea typeface="Glass Antiqua"/>
                <a:cs typeface="Glass Antiqua"/>
                <a:sym typeface="Glass Antiqua"/>
              </a:defRPr>
            </a:lvl1pPr>
            <a:lvl2pPr lvl="1"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3032878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71552" y="2481436"/>
            <a:ext cx="7207251" cy="1101600"/>
          </a:xfrm>
        </p:spPr>
        <p:txBody>
          <a:bodyPr anchor="b">
            <a:normAutofit/>
          </a:bodyPr>
          <a:lstStyle>
            <a:lvl1pPr algn="l">
              <a:defRPr sz="2400" b="0" cap="none"/>
            </a:lvl1pPr>
          </a:lstStyle>
          <a:p>
            <a:r>
              <a:rPr lang="es-ES"/>
              <a:t>Haga clic para modificar el estilo de título del patrón</a:t>
            </a:r>
            <a:endParaRPr lang="en-US"/>
          </a:p>
        </p:txBody>
      </p:sp>
      <p:sp>
        <p:nvSpPr>
          <p:cNvPr id="3" name="Text Placeholder 2"/>
          <p:cNvSpPr>
            <a:spLocks noGrp="1"/>
          </p:cNvSpPr>
          <p:nvPr>
            <p:ph type="body" idx="1"/>
          </p:nvPr>
        </p:nvSpPr>
        <p:spPr>
          <a:xfrm>
            <a:off x="971551" y="3583036"/>
            <a:ext cx="7207251" cy="6453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a:p>
        </p:txBody>
      </p:sp>
    </p:spTree>
    <p:extLst>
      <p:ext uri="{BB962C8B-B14F-4D97-AF65-F5344CB8AC3E}">
        <p14:creationId xmlns:p14="http://schemas.microsoft.com/office/powerpoint/2010/main" val="125183866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userDrawn="1">
  <p:cSld name="Quote">
    <p:spTree>
      <p:nvGrpSpPr>
        <p:cNvPr id="1" name="Shape 78"/>
        <p:cNvGrpSpPr/>
        <p:nvPr/>
      </p:nvGrpSpPr>
      <p:grpSpPr>
        <a:xfrm>
          <a:off x="0" y="0"/>
          <a:ext cx="0" cy="0"/>
          <a:chOff x="0" y="0"/>
          <a:chExt cx="0" cy="0"/>
        </a:xfrm>
      </p:grpSpPr>
      <p:pic>
        <p:nvPicPr>
          <p:cNvPr id="79" name="Google Shape;79;p16"/>
          <p:cNvPicPr preferRelativeResize="0"/>
          <p:nvPr/>
        </p:nvPicPr>
        <p:blipFill rotWithShape="1">
          <a:blip r:embed="rId2">
            <a:alphaModFix/>
          </a:blip>
          <a:srcRect l="119" t="34724" r="129"/>
          <a:stretch/>
        </p:blipFill>
        <p:spPr>
          <a:xfrm>
            <a:off x="124" y="0"/>
            <a:ext cx="9144002" cy="1012933"/>
          </a:xfrm>
          <a:prstGeom prst="rect">
            <a:avLst/>
          </a:prstGeom>
          <a:noFill/>
          <a:ln>
            <a:noFill/>
          </a:ln>
        </p:spPr>
      </p:pic>
      <p:pic>
        <p:nvPicPr>
          <p:cNvPr id="7" name="Google Shape;79;p16"/>
          <p:cNvPicPr preferRelativeResize="0"/>
          <p:nvPr userDrawn="1"/>
        </p:nvPicPr>
        <p:blipFill rotWithShape="1">
          <a:blip r:embed="rId2">
            <a:alphaModFix/>
          </a:blip>
          <a:srcRect l="119" t="34724" r="129"/>
          <a:stretch/>
        </p:blipFill>
        <p:spPr>
          <a:xfrm rot="10800000">
            <a:off x="-2" y="4130567"/>
            <a:ext cx="9144002" cy="1012933"/>
          </a:xfrm>
          <a:prstGeom prst="rect">
            <a:avLst/>
          </a:prstGeom>
          <a:noFill/>
          <a:ln>
            <a:noFill/>
          </a:ln>
        </p:spPr>
      </p:pic>
    </p:spTree>
    <p:extLst>
      <p:ext uri="{BB962C8B-B14F-4D97-AF65-F5344CB8AC3E}">
        <p14:creationId xmlns:p14="http://schemas.microsoft.com/office/powerpoint/2010/main" val="812324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DF6E5A-085B-1E38-B1CC-54265138A5DC}"/>
              </a:ext>
            </a:extLst>
          </p:cNvPr>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8C97E5D7-4F5E-AEAF-A03B-0AD3274BC24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969426CF-7BD1-B8D8-C125-AB16D8F6ABD3}"/>
              </a:ext>
            </a:extLst>
          </p:cNvPr>
          <p:cNvSpPr>
            <a:spLocks noGrp="1"/>
          </p:cNvSpPr>
          <p:nvPr>
            <p:ph type="dt" sz="half" idx="10"/>
          </p:nvPr>
        </p:nvSpPr>
        <p:spPr/>
        <p:txBody>
          <a:bodyPr/>
          <a:lstStyle/>
          <a:p>
            <a:fld id="{CF8D1DC3-E27D-4FC1-838C-AF9BAF341E52}" type="datetimeFigureOut">
              <a:rPr lang="es-MX" smtClean="0"/>
              <a:t>04/07/2024</a:t>
            </a:fld>
            <a:endParaRPr lang="es-MX"/>
          </a:p>
        </p:txBody>
      </p:sp>
      <p:sp>
        <p:nvSpPr>
          <p:cNvPr id="5" name="Marcador de pie de página 4">
            <a:extLst>
              <a:ext uri="{FF2B5EF4-FFF2-40B4-BE49-F238E27FC236}">
                <a16:creationId xmlns:a16="http://schemas.microsoft.com/office/drawing/2014/main" id="{C8051DED-9F50-EFDB-9C7F-17687F5C722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86714EE-96A8-5284-58FC-EF6C473B8B89}"/>
              </a:ext>
            </a:extLst>
          </p:cNvPr>
          <p:cNvSpPr>
            <a:spLocks noGrp="1"/>
          </p:cNvSpPr>
          <p:nvPr>
            <p:ph type="sldNum" sz="quarter" idx="12"/>
          </p:nvPr>
        </p:nvSpPr>
        <p:spPr/>
        <p:txBody>
          <a:bodyPr/>
          <a:lstStyle/>
          <a:p>
            <a:fld id="{EDFC247E-049C-4597-97EC-00CA3BCD1DF5}" type="slidenum">
              <a:rPr lang="es-MX" smtClean="0"/>
              <a:t>‹Nº›</a:t>
            </a:fld>
            <a:endParaRPr lang="es-MX"/>
          </a:p>
        </p:txBody>
      </p:sp>
    </p:spTree>
    <p:extLst>
      <p:ext uri="{BB962C8B-B14F-4D97-AF65-F5344CB8AC3E}">
        <p14:creationId xmlns:p14="http://schemas.microsoft.com/office/powerpoint/2010/main" val="2517019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AF441E-93E1-74FD-8EBB-2D6D5278421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AB9C0E8-BC6D-596C-7F9B-E9A0BB61307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FFB1598-81AA-53F8-2B90-40BACA0A85CA}"/>
              </a:ext>
            </a:extLst>
          </p:cNvPr>
          <p:cNvSpPr>
            <a:spLocks noGrp="1"/>
          </p:cNvSpPr>
          <p:nvPr>
            <p:ph type="dt" sz="half" idx="10"/>
          </p:nvPr>
        </p:nvSpPr>
        <p:spPr/>
        <p:txBody>
          <a:bodyPr/>
          <a:lstStyle/>
          <a:p>
            <a:fld id="{CF8D1DC3-E27D-4FC1-838C-AF9BAF341E52}" type="datetimeFigureOut">
              <a:rPr lang="es-MX" smtClean="0"/>
              <a:t>04/07/2024</a:t>
            </a:fld>
            <a:endParaRPr lang="es-MX"/>
          </a:p>
        </p:txBody>
      </p:sp>
      <p:sp>
        <p:nvSpPr>
          <p:cNvPr id="5" name="Marcador de pie de página 4">
            <a:extLst>
              <a:ext uri="{FF2B5EF4-FFF2-40B4-BE49-F238E27FC236}">
                <a16:creationId xmlns:a16="http://schemas.microsoft.com/office/drawing/2014/main" id="{E5073331-AF98-B115-87C1-D7E8EC52C5A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3FC25C8-10B9-72A0-AEA1-A5ED94EABBE8}"/>
              </a:ext>
            </a:extLst>
          </p:cNvPr>
          <p:cNvSpPr>
            <a:spLocks noGrp="1"/>
          </p:cNvSpPr>
          <p:nvPr>
            <p:ph type="sldNum" sz="quarter" idx="12"/>
          </p:nvPr>
        </p:nvSpPr>
        <p:spPr/>
        <p:txBody>
          <a:bodyPr/>
          <a:lstStyle/>
          <a:p>
            <a:fld id="{EDFC247E-049C-4597-97EC-00CA3BCD1DF5}" type="slidenum">
              <a:rPr lang="es-MX" smtClean="0"/>
              <a:t>‹Nº›</a:t>
            </a:fld>
            <a:endParaRPr lang="es-MX"/>
          </a:p>
        </p:txBody>
      </p:sp>
    </p:spTree>
    <p:extLst>
      <p:ext uri="{BB962C8B-B14F-4D97-AF65-F5344CB8AC3E}">
        <p14:creationId xmlns:p14="http://schemas.microsoft.com/office/powerpoint/2010/main" val="2435864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F660DB-D4FE-56C3-6A4B-85D205EDD6C3}"/>
              </a:ext>
            </a:extLst>
          </p:cNvPr>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4DD83004-FD20-70A4-B258-BE63E5EFB21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119E0F2-70D0-A573-B911-8A2B5E67B2D4}"/>
              </a:ext>
            </a:extLst>
          </p:cNvPr>
          <p:cNvSpPr>
            <a:spLocks noGrp="1"/>
          </p:cNvSpPr>
          <p:nvPr>
            <p:ph type="dt" sz="half" idx="10"/>
          </p:nvPr>
        </p:nvSpPr>
        <p:spPr/>
        <p:txBody>
          <a:bodyPr/>
          <a:lstStyle/>
          <a:p>
            <a:fld id="{CF8D1DC3-E27D-4FC1-838C-AF9BAF341E52}" type="datetimeFigureOut">
              <a:rPr lang="es-MX" smtClean="0"/>
              <a:t>04/07/2024</a:t>
            </a:fld>
            <a:endParaRPr lang="es-MX"/>
          </a:p>
        </p:txBody>
      </p:sp>
      <p:sp>
        <p:nvSpPr>
          <p:cNvPr id="5" name="Marcador de pie de página 4">
            <a:extLst>
              <a:ext uri="{FF2B5EF4-FFF2-40B4-BE49-F238E27FC236}">
                <a16:creationId xmlns:a16="http://schemas.microsoft.com/office/drawing/2014/main" id="{7300F6AC-F7A0-2A58-7818-F69397331D0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F82ED76-C364-070A-2DAF-8AFCFB30252F}"/>
              </a:ext>
            </a:extLst>
          </p:cNvPr>
          <p:cNvSpPr>
            <a:spLocks noGrp="1"/>
          </p:cNvSpPr>
          <p:nvPr>
            <p:ph type="sldNum" sz="quarter" idx="12"/>
          </p:nvPr>
        </p:nvSpPr>
        <p:spPr/>
        <p:txBody>
          <a:bodyPr/>
          <a:lstStyle/>
          <a:p>
            <a:fld id="{EDFC247E-049C-4597-97EC-00CA3BCD1DF5}" type="slidenum">
              <a:rPr lang="es-MX" smtClean="0"/>
              <a:t>‹Nº›</a:t>
            </a:fld>
            <a:endParaRPr lang="es-MX"/>
          </a:p>
        </p:txBody>
      </p:sp>
    </p:spTree>
    <p:extLst>
      <p:ext uri="{BB962C8B-B14F-4D97-AF65-F5344CB8AC3E}">
        <p14:creationId xmlns:p14="http://schemas.microsoft.com/office/powerpoint/2010/main" val="1059337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71F5F9-25A3-C08B-CB91-592B5DF5090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250CC47E-21C3-BC38-0953-0470782286A1}"/>
              </a:ext>
            </a:extLst>
          </p:cNvPr>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C68F06CC-8E02-908A-FA1C-B669D70CDE36}"/>
              </a:ext>
            </a:extLst>
          </p:cNvPr>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2D7DA1D5-A3E1-F4BE-8482-370EDBF2EFC6}"/>
              </a:ext>
            </a:extLst>
          </p:cNvPr>
          <p:cNvSpPr>
            <a:spLocks noGrp="1"/>
          </p:cNvSpPr>
          <p:nvPr>
            <p:ph type="dt" sz="half" idx="10"/>
          </p:nvPr>
        </p:nvSpPr>
        <p:spPr/>
        <p:txBody>
          <a:bodyPr/>
          <a:lstStyle/>
          <a:p>
            <a:fld id="{CF8D1DC3-E27D-4FC1-838C-AF9BAF341E52}" type="datetimeFigureOut">
              <a:rPr lang="es-MX" smtClean="0"/>
              <a:t>04/07/2024</a:t>
            </a:fld>
            <a:endParaRPr lang="es-MX"/>
          </a:p>
        </p:txBody>
      </p:sp>
      <p:sp>
        <p:nvSpPr>
          <p:cNvPr id="6" name="Marcador de pie de página 5">
            <a:extLst>
              <a:ext uri="{FF2B5EF4-FFF2-40B4-BE49-F238E27FC236}">
                <a16:creationId xmlns:a16="http://schemas.microsoft.com/office/drawing/2014/main" id="{E1D170C3-A5E1-1DCC-68DA-D2D4998E475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F82D8F7-B582-F85A-383C-6286D7D7C9FD}"/>
              </a:ext>
            </a:extLst>
          </p:cNvPr>
          <p:cNvSpPr>
            <a:spLocks noGrp="1"/>
          </p:cNvSpPr>
          <p:nvPr>
            <p:ph type="sldNum" sz="quarter" idx="12"/>
          </p:nvPr>
        </p:nvSpPr>
        <p:spPr/>
        <p:txBody>
          <a:bodyPr/>
          <a:lstStyle/>
          <a:p>
            <a:fld id="{EDFC247E-049C-4597-97EC-00CA3BCD1DF5}" type="slidenum">
              <a:rPr lang="es-MX" smtClean="0"/>
              <a:t>‹Nº›</a:t>
            </a:fld>
            <a:endParaRPr lang="es-MX"/>
          </a:p>
        </p:txBody>
      </p:sp>
    </p:spTree>
    <p:extLst>
      <p:ext uri="{BB962C8B-B14F-4D97-AF65-F5344CB8AC3E}">
        <p14:creationId xmlns:p14="http://schemas.microsoft.com/office/powerpoint/2010/main" val="511758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5C7422-0D06-4821-499C-3F9BA416699F}"/>
              </a:ext>
            </a:extLst>
          </p:cNvPr>
          <p:cNvSpPr>
            <a:spLocks noGrp="1"/>
          </p:cNvSpPr>
          <p:nvPr>
            <p:ph type="title"/>
          </p:nvPr>
        </p:nvSpPr>
        <p:spPr>
          <a:xfrm>
            <a:off x="629841" y="273844"/>
            <a:ext cx="7886700" cy="994172"/>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A239E539-EEE5-5BD9-7476-EBDF1E9F83D9}"/>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6C7C83C-8954-1A97-D9E0-C243941F27F2}"/>
              </a:ext>
            </a:extLst>
          </p:cNvPr>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86CDD3FF-B5FA-6BE6-4EDC-97C5FC7711E1}"/>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5D26B8A-1F15-1DFD-A793-531F5427383C}"/>
              </a:ext>
            </a:extLst>
          </p:cNvPr>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85BAA56C-B99A-E63C-7973-E8F3A21BF0A4}"/>
              </a:ext>
            </a:extLst>
          </p:cNvPr>
          <p:cNvSpPr>
            <a:spLocks noGrp="1"/>
          </p:cNvSpPr>
          <p:nvPr>
            <p:ph type="dt" sz="half" idx="10"/>
          </p:nvPr>
        </p:nvSpPr>
        <p:spPr/>
        <p:txBody>
          <a:bodyPr/>
          <a:lstStyle/>
          <a:p>
            <a:fld id="{CF8D1DC3-E27D-4FC1-838C-AF9BAF341E52}" type="datetimeFigureOut">
              <a:rPr lang="es-MX" smtClean="0"/>
              <a:t>04/07/2024</a:t>
            </a:fld>
            <a:endParaRPr lang="es-MX"/>
          </a:p>
        </p:txBody>
      </p:sp>
      <p:sp>
        <p:nvSpPr>
          <p:cNvPr id="8" name="Marcador de pie de página 7">
            <a:extLst>
              <a:ext uri="{FF2B5EF4-FFF2-40B4-BE49-F238E27FC236}">
                <a16:creationId xmlns:a16="http://schemas.microsoft.com/office/drawing/2014/main" id="{0226557C-75F0-F896-5523-31821FFC4D21}"/>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8348C48E-5B93-72A5-14A0-1414C2A92599}"/>
              </a:ext>
            </a:extLst>
          </p:cNvPr>
          <p:cNvSpPr>
            <a:spLocks noGrp="1"/>
          </p:cNvSpPr>
          <p:nvPr>
            <p:ph type="sldNum" sz="quarter" idx="12"/>
          </p:nvPr>
        </p:nvSpPr>
        <p:spPr/>
        <p:txBody>
          <a:bodyPr/>
          <a:lstStyle/>
          <a:p>
            <a:fld id="{EDFC247E-049C-4597-97EC-00CA3BCD1DF5}" type="slidenum">
              <a:rPr lang="es-MX" smtClean="0"/>
              <a:t>‹Nº›</a:t>
            </a:fld>
            <a:endParaRPr lang="es-MX"/>
          </a:p>
        </p:txBody>
      </p:sp>
    </p:spTree>
    <p:extLst>
      <p:ext uri="{BB962C8B-B14F-4D97-AF65-F5344CB8AC3E}">
        <p14:creationId xmlns:p14="http://schemas.microsoft.com/office/powerpoint/2010/main" val="168234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2647F38-B617-4D2F-AE0A-013F0C4D2C57}"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799C9-84D9-46D2-A11E-BCF8A720529D}" type="slidenum">
              <a:rPr lang="en-US" smtClean="0"/>
              <a:t>‹Nº›</a:t>
            </a:fld>
            <a:endParaRPr lang="en-US"/>
          </a:p>
        </p:txBody>
      </p:sp>
    </p:spTree>
    <p:extLst>
      <p:ext uri="{BB962C8B-B14F-4D97-AF65-F5344CB8AC3E}">
        <p14:creationId xmlns:p14="http://schemas.microsoft.com/office/powerpoint/2010/main" val="10997563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A4F1A2-32DC-F363-5BFF-703D8540157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54E750CA-0EAB-488E-4FFF-3D024E8B57F8}"/>
              </a:ext>
            </a:extLst>
          </p:cNvPr>
          <p:cNvSpPr>
            <a:spLocks noGrp="1"/>
          </p:cNvSpPr>
          <p:nvPr>
            <p:ph type="dt" sz="half" idx="10"/>
          </p:nvPr>
        </p:nvSpPr>
        <p:spPr/>
        <p:txBody>
          <a:bodyPr/>
          <a:lstStyle/>
          <a:p>
            <a:fld id="{CF8D1DC3-E27D-4FC1-838C-AF9BAF341E52}" type="datetimeFigureOut">
              <a:rPr lang="es-MX" smtClean="0"/>
              <a:t>04/07/2024</a:t>
            </a:fld>
            <a:endParaRPr lang="es-MX"/>
          </a:p>
        </p:txBody>
      </p:sp>
      <p:sp>
        <p:nvSpPr>
          <p:cNvPr id="4" name="Marcador de pie de página 3">
            <a:extLst>
              <a:ext uri="{FF2B5EF4-FFF2-40B4-BE49-F238E27FC236}">
                <a16:creationId xmlns:a16="http://schemas.microsoft.com/office/drawing/2014/main" id="{71AB89A9-760C-D550-5DDF-DB097590BFE0}"/>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3281ECC9-23DE-1655-EADA-34713AE6A86D}"/>
              </a:ext>
            </a:extLst>
          </p:cNvPr>
          <p:cNvSpPr>
            <a:spLocks noGrp="1"/>
          </p:cNvSpPr>
          <p:nvPr>
            <p:ph type="sldNum" sz="quarter" idx="12"/>
          </p:nvPr>
        </p:nvSpPr>
        <p:spPr/>
        <p:txBody>
          <a:bodyPr/>
          <a:lstStyle/>
          <a:p>
            <a:fld id="{EDFC247E-049C-4597-97EC-00CA3BCD1DF5}" type="slidenum">
              <a:rPr lang="es-MX" smtClean="0"/>
              <a:t>‹Nº›</a:t>
            </a:fld>
            <a:endParaRPr lang="es-MX"/>
          </a:p>
        </p:txBody>
      </p:sp>
    </p:spTree>
    <p:extLst>
      <p:ext uri="{BB962C8B-B14F-4D97-AF65-F5344CB8AC3E}">
        <p14:creationId xmlns:p14="http://schemas.microsoft.com/office/powerpoint/2010/main" val="3979033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87FF361-B79F-69E2-0481-CBB2A82A34A0}"/>
              </a:ext>
            </a:extLst>
          </p:cNvPr>
          <p:cNvSpPr>
            <a:spLocks noGrp="1"/>
          </p:cNvSpPr>
          <p:nvPr>
            <p:ph type="dt" sz="half" idx="10"/>
          </p:nvPr>
        </p:nvSpPr>
        <p:spPr/>
        <p:txBody>
          <a:bodyPr/>
          <a:lstStyle/>
          <a:p>
            <a:fld id="{CF8D1DC3-E27D-4FC1-838C-AF9BAF341E52}" type="datetimeFigureOut">
              <a:rPr lang="es-MX" smtClean="0"/>
              <a:t>04/07/2024</a:t>
            </a:fld>
            <a:endParaRPr lang="es-MX"/>
          </a:p>
        </p:txBody>
      </p:sp>
      <p:sp>
        <p:nvSpPr>
          <p:cNvPr id="3" name="Marcador de pie de página 2">
            <a:extLst>
              <a:ext uri="{FF2B5EF4-FFF2-40B4-BE49-F238E27FC236}">
                <a16:creationId xmlns:a16="http://schemas.microsoft.com/office/drawing/2014/main" id="{A7698726-218B-3242-6C2A-A866644495C2}"/>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C8A76896-2F79-F670-C875-167E97F936D5}"/>
              </a:ext>
            </a:extLst>
          </p:cNvPr>
          <p:cNvSpPr>
            <a:spLocks noGrp="1"/>
          </p:cNvSpPr>
          <p:nvPr>
            <p:ph type="sldNum" sz="quarter" idx="12"/>
          </p:nvPr>
        </p:nvSpPr>
        <p:spPr/>
        <p:txBody>
          <a:bodyPr/>
          <a:lstStyle/>
          <a:p>
            <a:fld id="{EDFC247E-049C-4597-97EC-00CA3BCD1DF5}" type="slidenum">
              <a:rPr lang="es-MX" smtClean="0"/>
              <a:t>‹Nº›</a:t>
            </a:fld>
            <a:endParaRPr lang="es-MX"/>
          </a:p>
        </p:txBody>
      </p:sp>
    </p:spTree>
    <p:extLst>
      <p:ext uri="{BB962C8B-B14F-4D97-AF65-F5344CB8AC3E}">
        <p14:creationId xmlns:p14="http://schemas.microsoft.com/office/powerpoint/2010/main" val="2470058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BA1454-9F5F-44BD-C221-949F2B8E4B60}"/>
              </a:ext>
            </a:extLst>
          </p:cNvPr>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BD8C9B4B-3535-3C4C-B916-6089D779FEC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EF32B3A7-941E-648A-A918-6BBB8C203E4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7678478-B86A-4248-B40A-3504361FF718}"/>
              </a:ext>
            </a:extLst>
          </p:cNvPr>
          <p:cNvSpPr>
            <a:spLocks noGrp="1"/>
          </p:cNvSpPr>
          <p:nvPr>
            <p:ph type="dt" sz="half" idx="10"/>
          </p:nvPr>
        </p:nvSpPr>
        <p:spPr/>
        <p:txBody>
          <a:bodyPr/>
          <a:lstStyle/>
          <a:p>
            <a:fld id="{CF8D1DC3-E27D-4FC1-838C-AF9BAF341E52}" type="datetimeFigureOut">
              <a:rPr lang="es-MX" smtClean="0"/>
              <a:t>04/07/2024</a:t>
            </a:fld>
            <a:endParaRPr lang="es-MX"/>
          </a:p>
        </p:txBody>
      </p:sp>
      <p:sp>
        <p:nvSpPr>
          <p:cNvPr id="6" name="Marcador de pie de página 5">
            <a:extLst>
              <a:ext uri="{FF2B5EF4-FFF2-40B4-BE49-F238E27FC236}">
                <a16:creationId xmlns:a16="http://schemas.microsoft.com/office/drawing/2014/main" id="{07237453-0522-2857-680F-F42A37677839}"/>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DE0DD18-2982-D2B8-8DF7-9C1A32F1A2AD}"/>
              </a:ext>
            </a:extLst>
          </p:cNvPr>
          <p:cNvSpPr>
            <a:spLocks noGrp="1"/>
          </p:cNvSpPr>
          <p:nvPr>
            <p:ph type="sldNum" sz="quarter" idx="12"/>
          </p:nvPr>
        </p:nvSpPr>
        <p:spPr/>
        <p:txBody>
          <a:bodyPr/>
          <a:lstStyle/>
          <a:p>
            <a:fld id="{EDFC247E-049C-4597-97EC-00CA3BCD1DF5}" type="slidenum">
              <a:rPr lang="es-MX" smtClean="0"/>
              <a:t>‹Nº›</a:t>
            </a:fld>
            <a:endParaRPr lang="es-MX"/>
          </a:p>
        </p:txBody>
      </p:sp>
    </p:spTree>
    <p:extLst>
      <p:ext uri="{BB962C8B-B14F-4D97-AF65-F5344CB8AC3E}">
        <p14:creationId xmlns:p14="http://schemas.microsoft.com/office/powerpoint/2010/main" val="20694203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E2CF13-CC9D-103F-F3B1-C25AA6749C22}"/>
              </a:ext>
            </a:extLst>
          </p:cNvPr>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6B7CA9D2-EA91-943B-9A2D-E377980B39E0}"/>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MX"/>
          </a:p>
        </p:txBody>
      </p:sp>
      <p:sp>
        <p:nvSpPr>
          <p:cNvPr id="4" name="Marcador de texto 3">
            <a:extLst>
              <a:ext uri="{FF2B5EF4-FFF2-40B4-BE49-F238E27FC236}">
                <a16:creationId xmlns:a16="http://schemas.microsoft.com/office/drawing/2014/main" id="{52A2D52E-4635-CCD6-7FC7-4028B192C3E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6F52CD-28E6-55FF-93C0-2A460DAC790A}"/>
              </a:ext>
            </a:extLst>
          </p:cNvPr>
          <p:cNvSpPr>
            <a:spLocks noGrp="1"/>
          </p:cNvSpPr>
          <p:nvPr>
            <p:ph type="dt" sz="half" idx="10"/>
          </p:nvPr>
        </p:nvSpPr>
        <p:spPr/>
        <p:txBody>
          <a:bodyPr/>
          <a:lstStyle/>
          <a:p>
            <a:fld id="{CF8D1DC3-E27D-4FC1-838C-AF9BAF341E52}" type="datetimeFigureOut">
              <a:rPr lang="es-MX" smtClean="0"/>
              <a:t>04/07/2024</a:t>
            </a:fld>
            <a:endParaRPr lang="es-MX"/>
          </a:p>
        </p:txBody>
      </p:sp>
      <p:sp>
        <p:nvSpPr>
          <p:cNvPr id="6" name="Marcador de pie de página 5">
            <a:extLst>
              <a:ext uri="{FF2B5EF4-FFF2-40B4-BE49-F238E27FC236}">
                <a16:creationId xmlns:a16="http://schemas.microsoft.com/office/drawing/2014/main" id="{DE1E1A6D-B3A5-C38A-2034-FF15999D229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E2805958-EF71-752B-D2C4-2F3DEC164B25}"/>
              </a:ext>
            </a:extLst>
          </p:cNvPr>
          <p:cNvSpPr>
            <a:spLocks noGrp="1"/>
          </p:cNvSpPr>
          <p:nvPr>
            <p:ph type="sldNum" sz="quarter" idx="12"/>
          </p:nvPr>
        </p:nvSpPr>
        <p:spPr/>
        <p:txBody>
          <a:bodyPr/>
          <a:lstStyle/>
          <a:p>
            <a:fld id="{EDFC247E-049C-4597-97EC-00CA3BCD1DF5}" type="slidenum">
              <a:rPr lang="es-MX" smtClean="0"/>
              <a:t>‹Nº›</a:t>
            </a:fld>
            <a:endParaRPr lang="es-MX"/>
          </a:p>
        </p:txBody>
      </p:sp>
    </p:spTree>
    <p:extLst>
      <p:ext uri="{BB962C8B-B14F-4D97-AF65-F5344CB8AC3E}">
        <p14:creationId xmlns:p14="http://schemas.microsoft.com/office/powerpoint/2010/main" val="1053785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4E71A8-03B8-E1CE-3B01-FCE32D80510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A1103FD8-D702-3373-A46D-66F3182A4B1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6A35732D-3397-0E49-0981-68F855A92402}"/>
              </a:ext>
            </a:extLst>
          </p:cNvPr>
          <p:cNvSpPr>
            <a:spLocks noGrp="1"/>
          </p:cNvSpPr>
          <p:nvPr>
            <p:ph type="dt" sz="half" idx="10"/>
          </p:nvPr>
        </p:nvSpPr>
        <p:spPr/>
        <p:txBody>
          <a:bodyPr/>
          <a:lstStyle/>
          <a:p>
            <a:fld id="{CF8D1DC3-E27D-4FC1-838C-AF9BAF341E52}" type="datetimeFigureOut">
              <a:rPr lang="es-MX" smtClean="0"/>
              <a:t>04/07/2024</a:t>
            </a:fld>
            <a:endParaRPr lang="es-MX"/>
          </a:p>
        </p:txBody>
      </p:sp>
      <p:sp>
        <p:nvSpPr>
          <p:cNvPr id="5" name="Marcador de pie de página 4">
            <a:extLst>
              <a:ext uri="{FF2B5EF4-FFF2-40B4-BE49-F238E27FC236}">
                <a16:creationId xmlns:a16="http://schemas.microsoft.com/office/drawing/2014/main" id="{0667FEAC-E036-6318-A456-BB991CA6A1D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4247A14-5E5E-2073-7B19-A0BEEC6BB74E}"/>
              </a:ext>
            </a:extLst>
          </p:cNvPr>
          <p:cNvSpPr>
            <a:spLocks noGrp="1"/>
          </p:cNvSpPr>
          <p:nvPr>
            <p:ph type="sldNum" sz="quarter" idx="12"/>
          </p:nvPr>
        </p:nvSpPr>
        <p:spPr/>
        <p:txBody>
          <a:bodyPr/>
          <a:lstStyle/>
          <a:p>
            <a:fld id="{EDFC247E-049C-4597-97EC-00CA3BCD1DF5}" type="slidenum">
              <a:rPr lang="es-MX" smtClean="0"/>
              <a:t>‹Nº›</a:t>
            </a:fld>
            <a:endParaRPr lang="es-MX"/>
          </a:p>
        </p:txBody>
      </p:sp>
    </p:spTree>
    <p:extLst>
      <p:ext uri="{BB962C8B-B14F-4D97-AF65-F5344CB8AC3E}">
        <p14:creationId xmlns:p14="http://schemas.microsoft.com/office/powerpoint/2010/main" val="24853208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F6AB978-0B5F-DAE5-78A8-3C37B5958DAE}"/>
              </a:ext>
            </a:extLst>
          </p:cNvPr>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86D838EE-E020-44FC-865E-90E45C27F8C8}"/>
              </a:ext>
            </a:extLst>
          </p:cNvPr>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DF5DF1C-3387-D3CF-4C60-6A04157CB340}"/>
              </a:ext>
            </a:extLst>
          </p:cNvPr>
          <p:cNvSpPr>
            <a:spLocks noGrp="1"/>
          </p:cNvSpPr>
          <p:nvPr>
            <p:ph type="dt" sz="half" idx="10"/>
          </p:nvPr>
        </p:nvSpPr>
        <p:spPr/>
        <p:txBody>
          <a:bodyPr/>
          <a:lstStyle/>
          <a:p>
            <a:fld id="{CF8D1DC3-E27D-4FC1-838C-AF9BAF341E52}" type="datetimeFigureOut">
              <a:rPr lang="es-MX" smtClean="0"/>
              <a:t>04/07/2024</a:t>
            </a:fld>
            <a:endParaRPr lang="es-MX"/>
          </a:p>
        </p:txBody>
      </p:sp>
      <p:sp>
        <p:nvSpPr>
          <p:cNvPr id="5" name="Marcador de pie de página 4">
            <a:extLst>
              <a:ext uri="{FF2B5EF4-FFF2-40B4-BE49-F238E27FC236}">
                <a16:creationId xmlns:a16="http://schemas.microsoft.com/office/drawing/2014/main" id="{1C97C22D-4E79-C43A-8863-B84C6B403B2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ACEB856-B512-3582-DB68-4A38EC872CB1}"/>
              </a:ext>
            </a:extLst>
          </p:cNvPr>
          <p:cNvSpPr>
            <a:spLocks noGrp="1"/>
          </p:cNvSpPr>
          <p:nvPr>
            <p:ph type="sldNum" sz="quarter" idx="12"/>
          </p:nvPr>
        </p:nvSpPr>
        <p:spPr/>
        <p:txBody>
          <a:bodyPr/>
          <a:lstStyle/>
          <a:p>
            <a:fld id="{EDFC247E-049C-4597-97EC-00CA3BCD1DF5}" type="slidenum">
              <a:rPr lang="es-MX" smtClean="0"/>
              <a:t>‹Nº›</a:t>
            </a:fld>
            <a:endParaRPr lang="es-MX"/>
          </a:p>
        </p:txBody>
      </p:sp>
    </p:spTree>
    <p:extLst>
      <p:ext uri="{BB962C8B-B14F-4D97-AF65-F5344CB8AC3E}">
        <p14:creationId xmlns:p14="http://schemas.microsoft.com/office/powerpoint/2010/main" val="19891084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ítulo y objetos">
    <p:bg>
      <p:bgPr>
        <a:solidFill>
          <a:schemeClr val="bg1"/>
        </a:solidFill>
        <a:effectLst/>
      </p:bgPr>
    </p:bg>
    <p:spTree>
      <p:nvGrpSpPr>
        <p:cNvPr id="1" name=""/>
        <p:cNvGrpSpPr/>
        <p:nvPr/>
      </p:nvGrpSpPr>
      <p:grpSpPr>
        <a:xfrm>
          <a:off x="0" y="0"/>
          <a:ext cx="0" cy="0"/>
          <a:chOff x="0" y="0"/>
          <a:chExt cx="0" cy="0"/>
        </a:xfrm>
      </p:grpSpPr>
      <p:grpSp>
        <p:nvGrpSpPr>
          <p:cNvPr id="18" name="Grupo 17">
            <a:extLst>
              <a:ext uri="{FF2B5EF4-FFF2-40B4-BE49-F238E27FC236}">
                <a16:creationId xmlns:a16="http://schemas.microsoft.com/office/drawing/2014/main" id="{24949A1F-C680-445A-B717-8AF7DF632FF6}"/>
              </a:ext>
            </a:extLst>
          </p:cNvPr>
          <p:cNvGrpSpPr/>
          <p:nvPr userDrawn="1"/>
        </p:nvGrpSpPr>
        <p:grpSpPr>
          <a:xfrm>
            <a:off x="-1" y="0"/>
            <a:ext cx="9144000" cy="450075"/>
            <a:chOff x="0" y="-2907"/>
            <a:chExt cx="9144000" cy="600100"/>
          </a:xfrm>
        </p:grpSpPr>
        <p:sp>
          <p:nvSpPr>
            <p:cNvPr id="19" name="Rectángulo 18">
              <a:extLst>
                <a:ext uri="{FF2B5EF4-FFF2-40B4-BE49-F238E27FC236}">
                  <a16:creationId xmlns:a16="http://schemas.microsoft.com/office/drawing/2014/main" id="{2E0BB061-2731-4270-B926-9EF48DA48043}"/>
                </a:ext>
              </a:extLst>
            </p:cNvPr>
            <p:cNvSpPr/>
            <p:nvPr userDrawn="1"/>
          </p:nvSpPr>
          <p:spPr>
            <a:xfrm>
              <a:off x="8032901" y="-2907"/>
              <a:ext cx="1111099" cy="600100"/>
            </a:xfrm>
            <a:prstGeom prst="rect">
              <a:avLst/>
            </a:prstGeom>
            <a:blipFill>
              <a:blip r:embed="rId2">
                <a:extLst>
                  <a:ext uri="{BEBA8EAE-BF5A-486C-A8C5-ECC9F3942E4B}">
                    <a14:imgProps xmlns:a14="http://schemas.microsoft.com/office/drawing/2010/main">
                      <a14:imgLayer r:embed="rId3">
                        <a14:imgEffect>
                          <a14:colorTemperature colorTemp="5300"/>
                        </a14:imgEffect>
                      </a14:imgLayer>
                    </a14:imgProps>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dirty="0"/>
            </a:p>
          </p:txBody>
        </p:sp>
        <p:sp>
          <p:nvSpPr>
            <p:cNvPr id="20" name="Flecha: pentágono 19">
              <a:extLst>
                <a:ext uri="{FF2B5EF4-FFF2-40B4-BE49-F238E27FC236}">
                  <a16:creationId xmlns:a16="http://schemas.microsoft.com/office/drawing/2014/main" id="{9E7A7AB4-F3A1-419B-8E58-6B2286098E38}"/>
                </a:ext>
              </a:extLst>
            </p:cNvPr>
            <p:cNvSpPr/>
            <p:nvPr userDrawn="1"/>
          </p:nvSpPr>
          <p:spPr>
            <a:xfrm>
              <a:off x="397814" y="0"/>
              <a:ext cx="8081817" cy="597192"/>
            </a:xfrm>
            <a:prstGeom prst="homePlate">
              <a:avLst/>
            </a:prstGeom>
            <a:solidFill>
              <a:srgbClr val="00539B"/>
            </a:solidFill>
            <a:ln>
              <a:noFill/>
            </a:ln>
            <a:effectLst>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s-MX" sz="1350" dirty="0"/>
            </a:p>
          </p:txBody>
        </p:sp>
        <p:sp>
          <p:nvSpPr>
            <p:cNvPr id="21" name="Triángulo isósceles 20">
              <a:extLst>
                <a:ext uri="{FF2B5EF4-FFF2-40B4-BE49-F238E27FC236}">
                  <a16:creationId xmlns:a16="http://schemas.microsoft.com/office/drawing/2014/main" id="{3A159A32-B2F4-42E2-B39F-D99F1B281D35}"/>
                </a:ext>
              </a:extLst>
            </p:cNvPr>
            <p:cNvSpPr/>
            <p:nvPr userDrawn="1"/>
          </p:nvSpPr>
          <p:spPr>
            <a:xfrm rot="10800000">
              <a:off x="0" y="0"/>
              <a:ext cx="397814" cy="594284"/>
            </a:xfrm>
            <a:prstGeom prst="triangle">
              <a:avLst>
                <a:gd name="adj" fmla="val 0"/>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dirty="0"/>
            </a:p>
          </p:txBody>
        </p:sp>
      </p:grpSp>
      <p:sp>
        <p:nvSpPr>
          <p:cNvPr id="4" name="Date Placeholder 3"/>
          <p:cNvSpPr>
            <a:spLocks noGrp="1"/>
          </p:cNvSpPr>
          <p:nvPr>
            <p:ph type="dt" sz="half" idx="10"/>
          </p:nvPr>
        </p:nvSpPr>
        <p:spPr/>
        <p:txBody>
          <a:bodyPr/>
          <a:lstStyle/>
          <a:p>
            <a:fld id="{5E34DAF9-7FF4-4790-9995-844CCA1F8FE9}" type="datetimeFigureOut">
              <a:rPr lang="es-MX" smtClean="0"/>
              <a:t>04/07/2024</a:t>
            </a:fld>
            <a:endParaRPr lang="es-MX"/>
          </a:p>
        </p:txBody>
      </p:sp>
      <p:sp>
        <p:nvSpPr>
          <p:cNvPr id="5" name="Footer Placeholder 4"/>
          <p:cNvSpPr>
            <a:spLocks noGrp="1"/>
          </p:cNvSpPr>
          <p:nvPr>
            <p:ph type="ftr" sz="quarter" idx="11"/>
          </p:nvPr>
        </p:nvSpPr>
        <p:spPr/>
        <p:txBody>
          <a:bodyPr/>
          <a:lstStyle/>
          <a:p>
            <a:endParaRPr lang="es-MX"/>
          </a:p>
        </p:txBody>
      </p:sp>
      <p:sp>
        <p:nvSpPr>
          <p:cNvPr id="22" name="Triángulo rectángulo 21">
            <a:extLst>
              <a:ext uri="{FF2B5EF4-FFF2-40B4-BE49-F238E27FC236}">
                <a16:creationId xmlns:a16="http://schemas.microsoft.com/office/drawing/2014/main" id="{E288A85B-DC37-456C-A2B9-76AB61F6C6AE}"/>
              </a:ext>
            </a:extLst>
          </p:cNvPr>
          <p:cNvSpPr/>
          <p:nvPr userDrawn="1"/>
        </p:nvSpPr>
        <p:spPr>
          <a:xfrm flipH="1">
            <a:off x="8070850" y="4270829"/>
            <a:ext cx="1073150" cy="879195"/>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24" name="Slide Number Placeholder 5">
            <a:extLst>
              <a:ext uri="{FF2B5EF4-FFF2-40B4-BE49-F238E27FC236}">
                <a16:creationId xmlns:a16="http://schemas.microsoft.com/office/drawing/2014/main" id="{7B2CF4D6-2C9A-4B7B-997F-CE1A6D4C3017}"/>
              </a:ext>
            </a:extLst>
          </p:cNvPr>
          <p:cNvSpPr txBox="1">
            <a:spLocks/>
          </p:cNvSpPr>
          <p:nvPr userDrawn="1"/>
        </p:nvSpPr>
        <p:spPr>
          <a:xfrm>
            <a:off x="7086600" y="4760124"/>
            <a:ext cx="2057400" cy="273844"/>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1B952B-1A8E-4429-91A8-274B2ACB4A6A}" type="slidenum">
              <a:rPr lang="es-MX" sz="900" smtClean="0">
                <a:solidFill>
                  <a:schemeClr val="bg1"/>
                </a:solidFill>
                <a:latin typeface="Eras Demi ITC" panose="020B0805030504020804" pitchFamily="34" charset="0"/>
              </a:rPr>
              <a:pPr/>
              <a:t>‹Nº›</a:t>
            </a:fld>
            <a:endParaRPr lang="es-MX" sz="900" dirty="0">
              <a:solidFill>
                <a:schemeClr val="bg1"/>
              </a:solidFill>
              <a:latin typeface="Eras Demi ITC" panose="020B0805030504020804" pitchFamily="34" charset="0"/>
            </a:endParaRPr>
          </a:p>
        </p:txBody>
      </p:sp>
      <p:pic>
        <p:nvPicPr>
          <p:cNvPr id="25" name="Imagen 24">
            <a:extLst>
              <a:ext uri="{FF2B5EF4-FFF2-40B4-BE49-F238E27FC236}">
                <a16:creationId xmlns:a16="http://schemas.microsoft.com/office/drawing/2014/main" id="{BE7824B9-D7D1-49B7-A381-DD344608CEA1}"/>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517307" y="29446"/>
            <a:ext cx="397815" cy="418448"/>
          </a:xfrm>
          <a:prstGeom prst="rect">
            <a:avLst/>
          </a:prstGeom>
        </p:spPr>
      </p:pic>
    </p:spTree>
    <p:extLst>
      <p:ext uri="{BB962C8B-B14F-4D97-AF65-F5344CB8AC3E}">
        <p14:creationId xmlns:p14="http://schemas.microsoft.com/office/powerpoint/2010/main" val="293182425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1544259"/>
            <a:ext cx="914675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5132" y="2915859"/>
            <a:ext cx="9146751" cy="342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56616" y="1625346"/>
            <a:ext cx="8435340" cy="1303020"/>
          </a:xfrm>
        </p:spPr>
        <p:txBody>
          <a:bodyPr anchor="ctr">
            <a:noAutofit/>
          </a:bodyPr>
          <a:lstStyle>
            <a:lvl1pPr algn="ctr">
              <a:lnSpc>
                <a:spcPct val="80000"/>
              </a:lnSpc>
              <a:defRPr sz="4500" b="0" spc="113" baseline="0">
                <a:solidFill>
                  <a:schemeClr val="bg1"/>
                </a:solidFill>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260604" y="2934909"/>
            <a:ext cx="8627364" cy="342900"/>
          </a:xfrm>
        </p:spPr>
        <p:txBody>
          <a:bodyPr anchor="t">
            <a:normAutofit/>
          </a:bodyPr>
          <a:lstStyle>
            <a:lvl1pPr marL="0" indent="0" algn="ctr">
              <a:buNone/>
              <a:defRPr sz="150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lvl1pPr>
              <a:defRPr>
                <a:solidFill>
                  <a:schemeClr val="tx2"/>
                </a:solidFill>
              </a:defRPr>
            </a:lvl1pPr>
          </a:lstStyle>
          <a:p>
            <a:fld id="{B61BEF0D-F0BB-DE4B-95CE-6DB70DBA9567}" type="datetimeFigureOut">
              <a:rPr lang="en-US" smtClean="0"/>
              <a:pPr/>
              <a:t>7/4/2024</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‹Nº›</a:t>
            </a:fld>
            <a:endParaRPr lang="en-US"/>
          </a:p>
        </p:txBody>
      </p:sp>
    </p:spTree>
    <p:extLst>
      <p:ext uri="{BB962C8B-B14F-4D97-AF65-F5344CB8AC3E}">
        <p14:creationId xmlns:p14="http://schemas.microsoft.com/office/powerpoint/2010/main" val="3479475392"/>
      </p:ext>
    </p:extLst>
  </p:cSld>
  <p:clrMapOvr>
    <a:overrideClrMapping bg1="lt1" tx1="dk1" bg2="lt2" tx2="dk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904008" y="1508760"/>
            <a:ext cx="3566160" cy="31546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4672793" y="1508760"/>
            <a:ext cx="3566160" cy="31546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05BFA754-D5C3-4E66-96A6-867B257F58DC}" type="datetimeFigureOut">
              <a:rPr lang="en-US" smtClean="0"/>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4065D-F351-4B03-BD91-D8A6B8D4B362}" type="slidenum">
              <a:rPr lang="en-US" smtClean="0"/>
              <a:t>‹Nº›</a:t>
            </a:fld>
            <a:endParaRPr lang="en-US"/>
          </a:p>
        </p:txBody>
      </p:sp>
    </p:spTree>
    <p:extLst>
      <p:ext uri="{BB962C8B-B14F-4D97-AF65-F5344CB8AC3E}">
        <p14:creationId xmlns:p14="http://schemas.microsoft.com/office/powerpoint/2010/main" val="422739630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905256" y="1435102"/>
            <a:ext cx="3566160" cy="557321"/>
          </a:xfrm>
        </p:spPr>
        <p:txBody>
          <a:bodyPr anchor="ctr">
            <a:normAutofit/>
          </a:bodyPr>
          <a:lstStyle>
            <a:lvl1pPr marL="0" indent="0">
              <a:buNone/>
              <a:defRPr sz="1575"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Content Placeholder 3"/>
          <p:cNvSpPr>
            <a:spLocks noGrp="1"/>
          </p:cNvSpPr>
          <p:nvPr>
            <p:ph sz="half" idx="2"/>
          </p:nvPr>
        </p:nvSpPr>
        <p:spPr>
          <a:xfrm>
            <a:off x="905256" y="1992425"/>
            <a:ext cx="3566160" cy="267462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4673423" y="1435102"/>
            <a:ext cx="3566160" cy="557321"/>
          </a:xfrm>
        </p:spPr>
        <p:txBody>
          <a:bodyPr anchor="ctr">
            <a:normAutofit/>
          </a:bodyPr>
          <a:lstStyle>
            <a:lvl1pPr marL="0" indent="0">
              <a:buNone/>
              <a:defRPr sz="1575"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Content Placeholder 5"/>
          <p:cNvSpPr>
            <a:spLocks noGrp="1"/>
          </p:cNvSpPr>
          <p:nvPr>
            <p:ph sz="quarter" idx="4"/>
          </p:nvPr>
        </p:nvSpPr>
        <p:spPr>
          <a:xfrm>
            <a:off x="4673423" y="1992423"/>
            <a:ext cx="3566160" cy="267462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7/4/2024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a:p>
        </p:txBody>
      </p:sp>
    </p:spTree>
    <p:extLst>
      <p:ext uri="{BB962C8B-B14F-4D97-AF65-F5344CB8AC3E}">
        <p14:creationId xmlns:p14="http://schemas.microsoft.com/office/powerpoint/2010/main" val="28265125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7/4/2024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a:p>
        </p:txBody>
      </p:sp>
    </p:spTree>
    <p:extLst>
      <p:ext uri="{BB962C8B-B14F-4D97-AF65-F5344CB8AC3E}">
        <p14:creationId xmlns:p14="http://schemas.microsoft.com/office/powerpoint/2010/main" val="246440758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a:p>
        </p:txBody>
      </p:sp>
    </p:spTree>
    <p:extLst>
      <p:ext uri="{BB962C8B-B14F-4D97-AF65-F5344CB8AC3E}">
        <p14:creationId xmlns:p14="http://schemas.microsoft.com/office/powerpoint/2010/main" val="75555024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a:xfrm>
            <a:off x="905256" y="1590041"/>
            <a:ext cx="4594860" cy="30861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5841767" y="1610615"/>
            <a:ext cx="2400300" cy="2574239"/>
          </a:xfrm>
        </p:spPr>
        <p:txBody>
          <a:bodyPr>
            <a:normAutofit/>
          </a:bodyPr>
          <a:lstStyle>
            <a:lvl1pPr marL="0" indent="0">
              <a:lnSpc>
                <a:spcPct val="95000"/>
              </a:lnSpc>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a:p>
        </p:txBody>
      </p:sp>
    </p:spTree>
    <p:extLst>
      <p:ext uri="{BB962C8B-B14F-4D97-AF65-F5344CB8AC3E}">
        <p14:creationId xmlns:p14="http://schemas.microsoft.com/office/powerpoint/2010/main" val="152404067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960120" y="1658621"/>
            <a:ext cx="4594860" cy="2948940"/>
          </a:xfrm>
          <a:solidFill>
            <a:schemeClr val="tx2">
              <a:lumMod val="60000"/>
              <a:lumOff val="40000"/>
            </a:schemeClr>
          </a:solidFill>
        </p:spPr>
        <p:txBody>
          <a:bodyPr tIns="365760" anchor="t"/>
          <a:lstStyle>
            <a:lvl1pPr marL="0" indent="0" algn="ctr">
              <a:buNone/>
              <a:defRPr sz="2400">
                <a:solidFill>
                  <a:schemeClr val="tx1">
                    <a:lumMod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a:p>
        </p:txBody>
      </p:sp>
      <p:sp>
        <p:nvSpPr>
          <p:cNvPr id="4" name="Text Placeholder 3"/>
          <p:cNvSpPr>
            <a:spLocks noGrp="1"/>
          </p:cNvSpPr>
          <p:nvPr>
            <p:ph type="body" sz="half" idx="2"/>
          </p:nvPr>
        </p:nvSpPr>
        <p:spPr>
          <a:xfrm>
            <a:off x="5843016" y="1612966"/>
            <a:ext cx="2400300" cy="2571750"/>
          </a:xfrm>
        </p:spPr>
        <p:txBody>
          <a:bodyPr>
            <a:normAutofit/>
          </a:bodyPr>
          <a:lstStyle>
            <a:lvl1pPr marL="0" indent="0">
              <a:lnSpc>
                <a:spcPct val="95000"/>
              </a:lnSpc>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a:p>
        </p:txBody>
      </p:sp>
    </p:spTree>
    <p:extLst>
      <p:ext uri="{BB962C8B-B14F-4D97-AF65-F5344CB8AC3E}">
        <p14:creationId xmlns:p14="http://schemas.microsoft.com/office/powerpoint/2010/main" val="350910913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32082"/>
            <a:ext cx="9141714" cy="12344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02189" y="213132"/>
            <a:ext cx="7338060" cy="1131570"/>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902189" y="1508760"/>
            <a:ext cx="7338060" cy="315468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901699" y="4817141"/>
            <a:ext cx="2250671" cy="273844"/>
          </a:xfrm>
          <a:prstGeom prst="rect">
            <a:avLst/>
          </a:prstGeom>
        </p:spPr>
        <p:txBody>
          <a:bodyPr vert="horz" lIns="91440" tIns="45720" rIns="45720" bIns="45720" rtlCol="0" anchor="ctr"/>
          <a:lstStyle>
            <a:lvl1pPr algn="l">
              <a:defRPr sz="788">
                <a:solidFill>
                  <a:schemeClr val="tx1"/>
                </a:solidFill>
              </a:defRPr>
            </a:lvl1pPr>
          </a:lstStyle>
          <a:p>
            <a:fld id="{B61BEF0D-F0BB-DE4B-95CE-6DB70DBA9567}" type="datetimeFigureOut">
              <a:rPr lang="en-US" smtClean="0"/>
              <a:pPr/>
              <a:t>7/4/2024</a:t>
            </a:fld>
            <a:endParaRPr lang="en-US"/>
          </a:p>
        </p:txBody>
      </p:sp>
      <p:sp>
        <p:nvSpPr>
          <p:cNvPr id="5" name="Footer Placeholder 4"/>
          <p:cNvSpPr>
            <a:spLocks noGrp="1"/>
          </p:cNvSpPr>
          <p:nvPr>
            <p:ph type="ftr" sz="quarter" idx="3"/>
          </p:nvPr>
        </p:nvSpPr>
        <p:spPr>
          <a:xfrm>
            <a:off x="4197353" y="4817141"/>
            <a:ext cx="3783330" cy="273844"/>
          </a:xfrm>
          <a:prstGeom prst="rect">
            <a:avLst/>
          </a:prstGeom>
        </p:spPr>
        <p:txBody>
          <a:bodyPr vert="horz" lIns="91440" tIns="45720" rIns="91440" bIns="45720" rtlCol="0" anchor="ctr"/>
          <a:lstStyle>
            <a:lvl1pPr algn="r">
              <a:defRPr sz="788">
                <a:solidFill>
                  <a:schemeClr val="tx1"/>
                </a:solidFill>
              </a:defRPr>
            </a:lvl1pPr>
          </a:lstStyle>
          <a:p>
            <a:endParaRPr lang="en-US"/>
          </a:p>
        </p:txBody>
      </p:sp>
      <p:sp>
        <p:nvSpPr>
          <p:cNvPr id="6" name="Slide Number Placeholder 5"/>
          <p:cNvSpPr>
            <a:spLocks noGrp="1"/>
          </p:cNvSpPr>
          <p:nvPr>
            <p:ph type="sldNum" sz="quarter" idx="4"/>
          </p:nvPr>
        </p:nvSpPr>
        <p:spPr>
          <a:xfrm>
            <a:off x="7994195" y="4817141"/>
            <a:ext cx="709698" cy="273844"/>
          </a:xfrm>
          <a:prstGeom prst="rect">
            <a:avLst/>
          </a:prstGeom>
        </p:spPr>
        <p:txBody>
          <a:bodyPr vert="horz" lIns="45720" tIns="45720" rIns="91440" bIns="45720" rtlCol="0" anchor="ctr"/>
          <a:lstStyle>
            <a:lvl1pPr algn="l">
              <a:defRPr sz="900" b="0">
                <a:solidFill>
                  <a:schemeClr val="tx1"/>
                </a:solidFill>
              </a:defRPr>
            </a:lvl1pPr>
          </a:lstStyle>
          <a:p>
            <a:fld id="{D57F1E4F-1CFF-5643-939E-217C01CDF565}" type="slidenum">
              <a:rPr lang="en-US" smtClean="0"/>
              <a:pPr/>
              <a:t>‹Nº›</a:t>
            </a:fld>
            <a:endParaRPr lang="en-US"/>
          </a:p>
        </p:txBody>
      </p:sp>
    </p:spTree>
    <p:extLst>
      <p:ext uri="{BB962C8B-B14F-4D97-AF65-F5344CB8AC3E}">
        <p14:creationId xmlns:p14="http://schemas.microsoft.com/office/powerpoint/2010/main" val="3796039736"/>
      </p:ext>
    </p:extLst>
  </p:cSld>
  <p:clrMap bg1="dk1" tx1="lt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02" r:id="rId14"/>
  </p:sldLayoutIdLst>
  <p:hf hdr="0" ftr="0" dt="0"/>
  <p:txStyles>
    <p:titleStyle>
      <a:lvl1pPr algn="l" defTabSz="685800" rtl="0" eaLnBrk="1" latinLnBrk="0" hangingPunct="1">
        <a:lnSpc>
          <a:spcPct val="85000"/>
        </a:lnSpc>
        <a:spcBef>
          <a:spcPct val="0"/>
        </a:spcBef>
        <a:buNone/>
        <a:defRPr sz="3000" kern="1200" cap="all" baseline="0">
          <a:solidFill>
            <a:schemeClr val="bg2"/>
          </a:solidFill>
          <a:latin typeface="+mj-lt"/>
          <a:ea typeface="+mj-ea"/>
          <a:cs typeface="+mj-cs"/>
        </a:defRPr>
      </a:lvl1pPr>
    </p:titleStyle>
    <p:bodyStyle>
      <a:lvl1pPr marL="137160" indent="-137160" algn="l" defTabSz="685800" rtl="0" eaLnBrk="1" latinLnBrk="0" hangingPunct="1">
        <a:lnSpc>
          <a:spcPct val="90000"/>
        </a:lnSpc>
        <a:spcBef>
          <a:spcPts val="900"/>
        </a:spcBef>
        <a:spcAft>
          <a:spcPts val="150"/>
        </a:spcAft>
        <a:buClr>
          <a:schemeClr val="tx1"/>
        </a:buClr>
        <a:buFont typeface="Wingdings" pitchFamily="2" charset="2"/>
        <a:buChar char=""/>
        <a:defRPr sz="1650" kern="1200">
          <a:solidFill>
            <a:schemeClr val="tx1"/>
          </a:solidFill>
          <a:latin typeface="+mn-lt"/>
          <a:ea typeface="+mn-ea"/>
          <a:cs typeface="+mn-cs"/>
        </a:defRPr>
      </a:lvl1pPr>
      <a:lvl2pPr marL="308610" indent="-137160" algn="l" defTabSz="685800" rtl="0" eaLnBrk="1" latinLnBrk="0" hangingPunct="1">
        <a:lnSpc>
          <a:spcPct val="90000"/>
        </a:lnSpc>
        <a:spcBef>
          <a:spcPts val="150"/>
        </a:spcBef>
        <a:spcAft>
          <a:spcPts val="300"/>
        </a:spcAft>
        <a:buClr>
          <a:schemeClr val="tx1"/>
        </a:buClr>
        <a:buFont typeface="Wingdings" pitchFamily="2" charset="2"/>
        <a:buChar char=""/>
        <a:defRPr sz="1500" kern="1200">
          <a:solidFill>
            <a:schemeClr val="tx1"/>
          </a:solidFill>
          <a:latin typeface="+mn-lt"/>
          <a:ea typeface="+mn-ea"/>
          <a:cs typeface="+mn-cs"/>
        </a:defRPr>
      </a:lvl2pPr>
      <a:lvl3pPr marL="480060" indent="-137160" algn="l" defTabSz="685800" rtl="0" eaLnBrk="1" latinLnBrk="0" hangingPunct="1">
        <a:lnSpc>
          <a:spcPct val="90000"/>
        </a:lnSpc>
        <a:spcBef>
          <a:spcPts val="150"/>
        </a:spcBef>
        <a:spcAft>
          <a:spcPts val="300"/>
        </a:spcAft>
        <a:buClr>
          <a:schemeClr val="tx1"/>
        </a:buClr>
        <a:buFont typeface="Wingdings" pitchFamily="2" charset="2"/>
        <a:buChar char=""/>
        <a:defRPr sz="1350" kern="1200">
          <a:solidFill>
            <a:schemeClr val="tx1"/>
          </a:solidFill>
          <a:latin typeface="+mn-lt"/>
          <a:ea typeface="+mn-ea"/>
          <a:cs typeface="+mn-cs"/>
        </a:defRPr>
      </a:lvl3pPr>
      <a:lvl4pPr marL="65151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4pPr>
      <a:lvl5pPr marL="82296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5pPr>
      <a:lvl6pPr marL="9634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3241562-DFE7-2209-4314-7D540D1736D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1F816F8-3646-68EA-F07A-118338CA69D5}"/>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DAE5D2C8-BD84-EF70-AEDD-88EB54DA1A15}"/>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F8D1DC3-E27D-4FC1-838C-AF9BAF341E52}" type="datetimeFigureOut">
              <a:rPr lang="es-MX" smtClean="0"/>
              <a:t>04/07/2024</a:t>
            </a:fld>
            <a:endParaRPr lang="es-MX"/>
          </a:p>
        </p:txBody>
      </p:sp>
      <p:sp>
        <p:nvSpPr>
          <p:cNvPr id="5" name="Marcador de pie de página 4">
            <a:extLst>
              <a:ext uri="{FF2B5EF4-FFF2-40B4-BE49-F238E27FC236}">
                <a16:creationId xmlns:a16="http://schemas.microsoft.com/office/drawing/2014/main" id="{129E1B3F-D3BC-A765-1EAA-CAAC14486A9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6FB8E7F9-BF6B-F9BE-16D6-B95C0869C6D9}"/>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DFC247E-049C-4597-97EC-00CA3BCD1DF5}" type="slidenum">
              <a:rPr lang="es-MX" smtClean="0"/>
              <a:t>‹Nº›</a:t>
            </a:fld>
            <a:endParaRPr lang="es-MX"/>
          </a:p>
        </p:txBody>
      </p:sp>
    </p:spTree>
    <p:extLst>
      <p:ext uri="{BB962C8B-B14F-4D97-AF65-F5344CB8AC3E}">
        <p14:creationId xmlns:p14="http://schemas.microsoft.com/office/powerpoint/2010/main" val="93777606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MX"/>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hyperlink" Target="../AGENDAS%20Y%20ACTAS/ACTA%20JD-85-2024%20SESI&#211;N%20VIRTUAL%20JUNTA%20DIRECTIVA%20LARG%2021-02-2024.doc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hyperlink" Target="../AGENDAS%20Y%20ACTAS/ACTA%20JD-85-2024%20SESI&#211;N%20VIRTUAL%20JUNTA%20DIRECTIVA%20LARG%2021-02-2024.doc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hyperlink" Target="file:///C:\Users\jcgal\OneDrive\Documentos\0%20GRUPO%20LARG\LARG\CAPACITACI&#211;N\CAPACITACIONES%202024\CAPACITACI&#211;N%20AN&#193;LISIS%20DE%20RENOVACIONES%20DE%20CONTRATOS%20DE%20REASEGURO\TARIFICACI&#211;N%20POR%20EXPOSICI&#211;N%20-%20FIRST%20LOSS%20SCALE.xlsx"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file:///C:\Users\jcgal\OneDrive\Documentos\0%20GRUPO%20LARG\CONTRATOS%20REASEGURO\CONTRAREA%202024\DA&#209;OS\RESUMEN%20COMPARATIVO%20DE%20RENOVACIONES.xlsx" TargetMode="Externa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54330" y="1173223"/>
            <a:ext cx="8435340" cy="967550"/>
          </a:xfrm>
        </p:spPr>
        <p:txBody>
          <a:bodyPr/>
          <a:lstStyle/>
          <a:p>
            <a:r>
              <a:rPr lang="es-GT" sz="2700" b="1">
                <a:latin typeface="Tahoma" pitchFamily="34" charset="0"/>
                <a:ea typeface="Tahoma" pitchFamily="34" charset="0"/>
                <a:cs typeface="Tahoma" pitchFamily="34" charset="0"/>
              </a:rPr>
              <a:t>ASOCIACIÓN </a:t>
            </a:r>
            <a:r>
              <a:rPr lang="es-GT" sz="2400" b="1">
                <a:latin typeface="Tahoma" pitchFamily="34" charset="0"/>
                <a:ea typeface="Tahoma" pitchFamily="34" charset="0"/>
                <a:cs typeface="Tahoma" pitchFamily="34" charset="0"/>
              </a:rPr>
              <a:t>LATINOAMERICANA</a:t>
            </a:r>
            <a:r>
              <a:rPr lang="es-GT" sz="2700" b="1">
                <a:latin typeface="Tahoma" pitchFamily="34" charset="0"/>
                <a:ea typeface="Tahoma" pitchFamily="34" charset="0"/>
                <a:cs typeface="Tahoma" pitchFamily="34" charset="0"/>
              </a:rPr>
              <a:t> PARA LA EDUCACIÓN EN REASEGURO</a:t>
            </a:r>
          </a:p>
        </p:txBody>
      </p:sp>
      <p:sp>
        <p:nvSpPr>
          <p:cNvPr id="3075" name="2 CuadroTexto"/>
          <p:cNvSpPr txBox="1">
            <a:spLocks noChangeArrowheads="1"/>
          </p:cNvSpPr>
          <p:nvPr/>
        </p:nvSpPr>
        <p:spPr bwMode="auto">
          <a:xfrm>
            <a:off x="1828801" y="3486150"/>
            <a:ext cx="184731" cy="253916"/>
          </a:xfrm>
          <a:prstGeom prst="rect">
            <a:avLst/>
          </a:prstGeom>
          <a:noFill/>
          <a:ln w="9525">
            <a:noFill/>
            <a:miter lim="800000"/>
            <a:headEnd/>
            <a:tailEnd/>
          </a:ln>
        </p:spPr>
        <p:txBody>
          <a:bodyPr wrap="none">
            <a:spAutoFit/>
          </a:bodyPr>
          <a:lstStyle/>
          <a:p>
            <a:endParaRPr lang="es-GT" sz="1050"/>
          </a:p>
        </p:txBody>
      </p:sp>
      <p:sp>
        <p:nvSpPr>
          <p:cNvPr id="3077" name="4 CuadroTexto"/>
          <p:cNvSpPr txBox="1">
            <a:spLocks noChangeArrowheads="1"/>
          </p:cNvSpPr>
          <p:nvPr/>
        </p:nvSpPr>
        <p:spPr bwMode="auto">
          <a:xfrm>
            <a:off x="3028951" y="3371850"/>
            <a:ext cx="184731" cy="253916"/>
          </a:xfrm>
          <a:prstGeom prst="rect">
            <a:avLst/>
          </a:prstGeom>
          <a:noFill/>
          <a:ln w="9525">
            <a:noFill/>
            <a:miter lim="800000"/>
            <a:headEnd/>
            <a:tailEnd/>
          </a:ln>
        </p:spPr>
        <p:txBody>
          <a:bodyPr wrap="none">
            <a:spAutoFit/>
          </a:bodyPr>
          <a:lstStyle/>
          <a:p>
            <a:endParaRPr lang="es-GT" sz="1050"/>
          </a:p>
        </p:txBody>
      </p:sp>
      <p:sp>
        <p:nvSpPr>
          <p:cNvPr id="3079" name="6 CuadroTexto"/>
          <p:cNvSpPr txBox="1">
            <a:spLocks noChangeArrowheads="1"/>
          </p:cNvSpPr>
          <p:nvPr/>
        </p:nvSpPr>
        <p:spPr bwMode="auto">
          <a:xfrm>
            <a:off x="2343151" y="3829050"/>
            <a:ext cx="184731" cy="253916"/>
          </a:xfrm>
          <a:prstGeom prst="rect">
            <a:avLst/>
          </a:prstGeom>
          <a:noFill/>
          <a:ln w="9525">
            <a:noFill/>
            <a:miter lim="800000"/>
            <a:headEnd/>
            <a:tailEnd/>
          </a:ln>
        </p:spPr>
        <p:txBody>
          <a:bodyPr wrap="none">
            <a:spAutoFit/>
          </a:bodyPr>
          <a:lstStyle/>
          <a:p>
            <a:endParaRPr lang="es-GT" sz="1050"/>
          </a:p>
        </p:txBody>
      </p:sp>
      <p:sp>
        <p:nvSpPr>
          <p:cNvPr id="3082" name="9 CuadroTexto"/>
          <p:cNvSpPr txBox="1">
            <a:spLocks noChangeArrowheads="1"/>
          </p:cNvSpPr>
          <p:nvPr/>
        </p:nvSpPr>
        <p:spPr bwMode="auto">
          <a:xfrm>
            <a:off x="5772151" y="3543300"/>
            <a:ext cx="184731" cy="253916"/>
          </a:xfrm>
          <a:prstGeom prst="rect">
            <a:avLst/>
          </a:prstGeom>
          <a:noFill/>
          <a:ln w="9525">
            <a:noFill/>
            <a:miter lim="800000"/>
            <a:headEnd/>
            <a:tailEnd/>
          </a:ln>
        </p:spPr>
        <p:txBody>
          <a:bodyPr wrap="none">
            <a:spAutoFit/>
          </a:bodyPr>
          <a:lstStyle/>
          <a:p>
            <a:endParaRPr lang="es-GT" sz="1050"/>
          </a:p>
        </p:txBody>
      </p:sp>
      <p:sp>
        <p:nvSpPr>
          <p:cNvPr id="14" name="13 CuadroTexto"/>
          <p:cNvSpPr txBox="1"/>
          <p:nvPr/>
        </p:nvSpPr>
        <p:spPr>
          <a:xfrm>
            <a:off x="7227324" y="4226310"/>
            <a:ext cx="1778682" cy="469359"/>
          </a:xfrm>
          <a:prstGeom prst="rect">
            <a:avLst/>
          </a:prstGeom>
          <a:noFill/>
        </p:spPr>
        <p:txBody>
          <a:bodyPr wrap="square" rtlCol="0">
            <a:spAutoFit/>
          </a:bodyPr>
          <a:lstStyle/>
          <a:p>
            <a:r>
              <a:rPr lang="es-GT" dirty="0">
                <a:solidFill>
                  <a:srgbClr val="0033CC"/>
                </a:solidFill>
              </a:rPr>
              <a:t>05 julio 2024</a:t>
            </a:r>
            <a:endParaRPr lang="es-GT" b="1" dirty="0">
              <a:solidFill>
                <a:srgbClr val="0033CC"/>
              </a:solidFill>
            </a:endParaRPr>
          </a:p>
          <a:p>
            <a:endParaRPr lang="es-GT" sz="1050" b="1" dirty="0">
              <a:solidFill>
                <a:srgbClr val="008080"/>
              </a:solidFill>
            </a:endParaRPr>
          </a:p>
        </p:txBody>
      </p:sp>
      <p:sp>
        <p:nvSpPr>
          <p:cNvPr id="3" name="2 CuadroTexto"/>
          <p:cNvSpPr txBox="1"/>
          <p:nvPr/>
        </p:nvSpPr>
        <p:spPr>
          <a:xfrm>
            <a:off x="3829051" y="4514850"/>
            <a:ext cx="184731" cy="253916"/>
          </a:xfrm>
          <a:prstGeom prst="rect">
            <a:avLst/>
          </a:prstGeom>
          <a:noFill/>
        </p:spPr>
        <p:txBody>
          <a:bodyPr wrap="none" rtlCol="0">
            <a:spAutoFit/>
          </a:bodyPr>
          <a:lstStyle/>
          <a:p>
            <a:endParaRPr lang="es-GT" sz="1050"/>
          </a:p>
        </p:txBody>
      </p:sp>
      <p:pic>
        <p:nvPicPr>
          <p:cNvPr id="13" name="Picture 5" descr="Eslogan LARG separa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8950" y="4374073"/>
            <a:ext cx="3398273" cy="369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14">
            <a:extLst>
              <a:ext uri="{FF2B5EF4-FFF2-40B4-BE49-F238E27FC236}">
                <a16:creationId xmlns:a16="http://schemas.microsoft.com/office/drawing/2014/main" id="{A6FB9895-1D3A-41F8-AA96-57D522B727B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212"/>
            <a:ext cx="2148539" cy="813362"/>
          </a:xfrm>
          <a:prstGeom prst="rect">
            <a:avLst/>
          </a:prstGeom>
          <a:noFill/>
          <a:ln>
            <a:noFill/>
          </a:ln>
        </p:spPr>
      </p:pic>
      <p:sp>
        <p:nvSpPr>
          <p:cNvPr id="4" name="Rectángulo 3">
            <a:extLst>
              <a:ext uri="{FF2B5EF4-FFF2-40B4-BE49-F238E27FC236}">
                <a16:creationId xmlns:a16="http://schemas.microsoft.com/office/drawing/2014/main" id="{37EF162D-0F42-C8AA-7E55-9D4A7011A9E9}"/>
              </a:ext>
            </a:extLst>
          </p:cNvPr>
          <p:cNvSpPr/>
          <p:nvPr/>
        </p:nvSpPr>
        <p:spPr>
          <a:xfrm>
            <a:off x="2435516" y="123137"/>
            <a:ext cx="4393580" cy="7749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5" name="Subtítulo 2">
            <a:extLst>
              <a:ext uri="{FF2B5EF4-FFF2-40B4-BE49-F238E27FC236}">
                <a16:creationId xmlns:a16="http://schemas.microsoft.com/office/drawing/2014/main" id="{FBA50DB8-747D-C557-7DD7-BD04A410A317}"/>
              </a:ext>
            </a:extLst>
          </p:cNvPr>
          <p:cNvSpPr txBox="1">
            <a:spLocks/>
          </p:cNvSpPr>
          <p:nvPr/>
        </p:nvSpPr>
        <p:spPr>
          <a:xfrm>
            <a:off x="484539" y="2550607"/>
            <a:ext cx="8174922" cy="405761"/>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HN" sz="3000" b="1" dirty="0">
                <a:solidFill>
                  <a:schemeClr val="bg1"/>
                </a:solidFill>
                <a:latin typeface="Bahnschrift SemiBold SemiConden" panose="020B0502040204020203" pitchFamily="34" charset="0"/>
              </a:rPr>
              <a:t>Análisis de Renovaciones de Contratos de Reaseguro</a:t>
            </a:r>
          </a:p>
          <a:p>
            <a:endParaRPr lang="es-ES" sz="3000" b="1" dirty="0">
              <a:latin typeface="Bahnschrift SemiBold SemiConden" panose="020B0502040204020203" pitchFamily="34" charset="0"/>
            </a:endParaRPr>
          </a:p>
        </p:txBody>
      </p:sp>
    </p:spTree>
    <p:extLst>
      <p:ext uri="{BB962C8B-B14F-4D97-AF65-F5344CB8AC3E}">
        <p14:creationId xmlns:p14="http://schemas.microsoft.com/office/powerpoint/2010/main" val="1792425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a:spLocks noGrp="1"/>
          </p:cNvSpPr>
          <p:nvPr>
            <p:ph idx="4294967295"/>
          </p:nvPr>
        </p:nvSpPr>
        <p:spPr>
          <a:xfrm>
            <a:off x="1485900" y="706994"/>
            <a:ext cx="6240780" cy="4191000"/>
          </a:xfrm>
        </p:spPr>
        <p:txBody>
          <a:bodyPr>
            <a:normAutofit/>
          </a:bodyPr>
          <a:lstStyle/>
          <a:p>
            <a:pPr marL="0" indent="9525" algn="ctr">
              <a:buClr>
                <a:schemeClr val="bg2"/>
              </a:buClr>
              <a:buSzPct val="75000"/>
              <a:buNone/>
              <a:tabLst>
                <a:tab pos="4286250" algn="l"/>
              </a:tabLst>
              <a:defRPr/>
            </a:pPr>
            <a:r>
              <a:rPr lang="es-ES_tradnl" b="1" dirty="0">
                <a:solidFill>
                  <a:srgbClr val="0070C0"/>
                </a:solidFill>
                <a:effectLst>
                  <a:outerShdw blurRad="38100" dist="38100" dir="2700000" algn="tl">
                    <a:srgbClr val="000000">
                      <a:alpha val="43137"/>
                    </a:srgbClr>
                  </a:outerShdw>
                </a:effectLst>
                <a:latin typeface="Garamond" panose="02020404030301010803" pitchFamily="18" charset="0"/>
              </a:rPr>
              <a:t>Ajuste final del ejemplo de cotización </a:t>
            </a:r>
          </a:p>
          <a:p>
            <a:pPr marL="0" indent="9525" algn="ctr">
              <a:spcAft>
                <a:spcPct val="30000"/>
              </a:spcAft>
              <a:buClr>
                <a:schemeClr val="bg2"/>
              </a:buClr>
              <a:buSzPct val="75000"/>
              <a:buNone/>
              <a:tabLst>
                <a:tab pos="4286250" algn="l"/>
              </a:tabLst>
              <a:defRPr/>
            </a:pPr>
            <a:r>
              <a:rPr lang="es-ES_tradnl" b="1" dirty="0">
                <a:solidFill>
                  <a:srgbClr val="0070C0"/>
                </a:solidFill>
                <a:effectLst>
                  <a:outerShdw blurRad="38100" dist="38100" dir="2700000" algn="tl">
                    <a:srgbClr val="000000">
                      <a:alpha val="43137"/>
                    </a:srgbClr>
                  </a:outerShdw>
                </a:effectLst>
                <a:latin typeface="Garamond" panose="02020404030301010803" pitchFamily="18" charset="0"/>
              </a:rPr>
              <a:t>con base a Experiencia</a:t>
            </a:r>
          </a:p>
          <a:p>
            <a:pPr marL="0" indent="9525" algn="just">
              <a:spcAft>
                <a:spcPct val="30000"/>
              </a:spcAft>
              <a:buClr>
                <a:schemeClr val="bg2"/>
              </a:buClr>
              <a:buSzPct val="75000"/>
              <a:buNone/>
              <a:tabLst>
                <a:tab pos="4286250" algn="l"/>
              </a:tabLst>
              <a:defRPr/>
            </a:pPr>
            <a:endParaRPr lang="es-ES_tradnl" sz="825" b="1" dirty="0">
              <a:solidFill>
                <a:srgbClr val="0070C0"/>
              </a:solidFill>
              <a:effectLst>
                <a:outerShdw blurRad="38100" dist="38100" dir="2700000" algn="tl">
                  <a:srgbClr val="000000">
                    <a:alpha val="43137"/>
                  </a:srgbClr>
                </a:outerShdw>
              </a:effectLst>
              <a:latin typeface="Garamond" panose="02020404030301010803" pitchFamily="18" charset="0"/>
            </a:endParaRPr>
          </a:p>
          <a:p>
            <a:pPr algn="just">
              <a:spcAft>
                <a:spcPct val="30000"/>
              </a:spcAft>
              <a:buClr>
                <a:schemeClr val="bg2"/>
              </a:buClr>
              <a:buSzPct val="75000"/>
              <a:buNone/>
              <a:tabLst>
                <a:tab pos="4286250" algn="l"/>
              </a:tabLst>
              <a:defRPr/>
            </a:pPr>
            <a:r>
              <a:rPr lang="es-ES_tradnl" b="1" dirty="0">
                <a:effectLst>
                  <a:outerShdw blurRad="38100" dist="38100" dir="2700000" algn="tl">
                    <a:srgbClr val="C0C0C0"/>
                  </a:outerShdw>
                </a:effectLst>
                <a:latin typeface="Garamond" panose="02020404030301010803" pitchFamily="18" charset="0"/>
              </a:rPr>
              <a:t>Al final del año z</a:t>
            </a:r>
          </a:p>
          <a:p>
            <a:pPr lvl="1" algn="just">
              <a:lnSpc>
                <a:spcPct val="60000"/>
              </a:lnSpc>
              <a:spcAft>
                <a:spcPct val="40000"/>
              </a:spcAft>
              <a:buClr>
                <a:schemeClr val="accent2"/>
              </a:buClr>
              <a:buSzPct val="75000"/>
              <a:buNone/>
              <a:tabLst>
                <a:tab pos="571500" algn="l"/>
                <a:tab pos="2143125" algn="l"/>
                <a:tab pos="3905250" algn="l"/>
                <a:tab pos="4171950" algn="l"/>
              </a:tabLst>
              <a:defRPr/>
            </a:pPr>
            <a:r>
              <a:rPr lang="es-ES_tradnl" sz="1725" b="1" dirty="0">
                <a:latin typeface="Garamond" panose="02020404030301010803" pitchFamily="18" charset="0"/>
              </a:rPr>
              <a:t>Límite:                                      	USD $     400,000</a:t>
            </a:r>
          </a:p>
          <a:p>
            <a:pPr lvl="1" algn="just">
              <a:lnSpc>
                <a:spcPct val="60000"/>
              </a:lnSpc>
              <a:spcAft>
                <a:spcPct val="40000"/>
              </a:spcAft>
              <a:buClr>
                <a:schemeClr val="accent2"/>
              </a:buClr>
              <a:buSzPct val="75000"/>
              <a:buNone/>
              <a:tabLst>
                <a:tab pos="571500" algn="l"/>
                <a:tab pos="2143125" algn="l"/>
                <a:tab pos="3905250" algn="l"/>
                <a:tab pos="4171950" algn="l"/>
              </a:tabLst>
              <a:defRPr/>
            </a:pPr>
            <a:r>
              <a:rPr lang="es-ES_tradnl" sz="1725" b="1" dirty="0">
                <a:latin typeface="Garamond" panose="02020404030301010803" pitchFamily="18" charset="0"/>
              </a:rPr>
              <a:t>Prioridad:                                    	USD $     100,000</a:t>
            </a:r>
          </a:p>
          <a:p>
            <a:pPr lvl="1" algn="just">
              <a:lnSpc>
                <a:spcPct val="60000"/>
              </a:lnSpc>
              <a:spcAft>
                <a:spcPct val="40000"/>
              </a:spcAft>
              <a:buClr>
                <a:schemeClr val="accent2"/>
              </a:buClr>
              <a:buSzPct val="75000"/>
              <a:buNone/>
              <a:tabLst>
                <a:tab pos="571500" algn="l"/>
                <a:tab pos="2143125" algn="l"/>
                <a:tab pos="3905250" algn="l"/>
                <a:tab pos="4171950" algn="l"/>
              </a:tabLst>
              <a:defRPr/>
            </a:pPr>
            <a:r>
              <a:rPr lang="es-ES_tradnl" sz="1725" b="1" dirty="0">
                <a:latin typeface="Garamond" panose="02020404030301010803" pitchFamily="18" charset="0"/>
              </a:rPr>
              <a:t>Límite agregado anual	USD$   2’000,000	</a:t>
            </a:r>
          </a:p>
          <a:p>
            <a:pPr lvl="1" algn="just">
              <a:lnSpc>
                <a:spcPct val="60000"/>
              </a:lnSpc>
              <a:spcAft>
                <a:spcPct val="40000"/>
              </a:spcAft>
              <a:buClr>
                <a:schemeClr val="accent2"/>
              </a:buClr>
              <a:buSzPct val="75000"/>
              <a:buNone/>
              <a:tabLst>
                <a:tab pos="571500" algn="l"/>
                <a:tab pos="2143125" algn="l"/>
                <a:tab pos="3905250" algn="l"/>
                <a:tab pos="4171950" algn="l"/>
              </a:tabLst>
              <a:defRPr/>
            </a:pPr>
            <a:r>
              <a:rPr lang="es-ES_tradnl" sz="1725" b="1" dirty="0">
                <a:latin typeface="Garamond" panose="02020404030301010803" pitchFamily="18" charset="0"/>
              </a:rPr>
              <a:t>P.M.D.		USD $     518,000</a:t>
            </a:r>
          </a:p>
          <a:p>
            <a:pPr lvl="1" algn="just">
              <a:lnSpc>
                <a:spcPct val="60000"/>
              </a:lnSpc>
              <a:spcAft>
                <a:spcPct val="40000"/>
              </a:spcAft>
              <a:buClr>
                <a:schemeClr val="accent2"/>
              </a:buClr>
              <a:buSzPct val="75000"/>
              <a:buNone/>
              <a:tabLst>
                <a:tab pos="571500" algn="l"/>
                <a:tab pos="2143125" algn="l"/>
                <a:tab pos="3905250" algn="l"/>
                <a:tab pos="4171950" algn="l"/>
              </a:tabLst>
              <a:defRPr/>
            </a:pPr>
            <a:r>
              <a:rPr lang="es-ES_tradnl" sz="1725" b="1" dirty="0">
                <a:latin typeface="Garamond" panose="02020404030301010803" pitchFamily="18" charset="0"/>
              </a:rPr>
              <a:t>Cuota:    	Mínima:	5. 18 %</a:t>
            </a:r>
          </a:p>
          <a:p>
            <a:pPr lvl="1" algn="just">
              <a:lnSpc>
                <a:spcPct val="60000"/>
              </a:lnSpc>
              <a:spcAft>
                <a:spcPct val="40000"/>
              </a:spcAft>
              <a:buClr>
                <a:schemeClr val="accent2"/>
              </a:buClr>
              <a:buSzPct val="75000"/>
              <a:buNone/>
              <a:tabLst>
                <a:tab pos="571500" algn="l"/>
                <a:tab pos="2143125" algn="l"/>
                <a:tab pos="3905250" algn="l"/>
                <a:tab pos="4171950" algn="l"/>
              </a:tabLst>
              <a:defRPr/>
            </a:pPr>
            <a:r>
              <a:rPr lang="es-ES_tradnl" sz="1725" b="1" dirty="0">
                <a:latin typeface="Garamond" panose="02020404030301010803" pitchFamily="18" charset="0"/>
              </a:rPr>
              <a:t>	         	Máxima:	15. 54 %</a:t>
            </a:r>
          </a:p>
          <a:p>
            <a:pPr lvl="1" algn="just">
              <a:lnSpc>
                <a:spcPct val="60000"/>
              </a:lnSpc>
              <a:spcAft>
                <a:spcPct val="40000"/>
              </a:spcAft>
              <a:buClr>
                <a:schemeClr val="accent2"/>
              </a:buClr>
              <a:buSzPct val="75000"/>
              <a:buNone/>
              <a:tabLst>
                <a:tab pos="571500" algn="l"/>
                <a:tab pos="2143125" algn="l"/>
                <a:tab pos="3905250" algn="l"/>
                <a:tab pos="4171950" algn="l"/>
              </a:tabLst>
              <a:defRPr/>
            </a:pPr>
            <a:r>
              <a:rPr lang="es-ES_tradnl" sz="1725" b="1" dirty="0">
                <a:latin typeface="Garamond" panose="02020404030301010803" pitchFamily="18" charset="0"/>
              </a:rPr>
              <a:t>Factor de recargo:          	100 / 75</a:t>
            </a:r>
          </a:p>
          <a:p>
            <a:pPr lvl="1" algn="just">
              <a:lnSpc>
                <a:spcPct val="60000"/>
              </a:lnSpc>
              <a:spcAft>
                <a:spcPct val="40000"/>
              </a:spcAft>
              <a:buClr>
                <a:schemeClr val="accent2"/>
              </a:buClr>
              <a:buSzPct val="75000"/>
              <a:buNone/>
              <a:tabLst>
                <a:tab pos="571500" algn="l"/>
                <a:tab pos="2143125" algn="l"/>
                <a:tab pos="3905250" algn="l"/>
                <a:tab pos="4171950" algn="l"/>
              </a:tabLst>
              <a:defRPr/>
            </a:pPr>
            <a:r>
              <a:rPr lang="es-ES_tradnl" sz="1725" b="1" dirty="0">
                <a:latin typeface="Garamond" panose="02020404030301010803" pitchFamily="18" charset="0"/>
              </a:rPr>
              <a:t>Primas Netas Retenidas año z:	USD $ 12’500,000</a:t>
            </a:r>
          </a:p>
          <a:p>
            <a:pPr marL="0" lvl="1" indent="0" algn="just" defTabSz="200025">
              <a:spcBef>
                <a:spcPts val="0"/>
              </a:spcBef>
              <a:buClr>
                <a:schemeClr val="tx2">
                  <a:lumMod val="75000"/>
                </a:schemeClr>
              </a:buClr>
              <a:buSzPct val="75000"/>
              <a:buNone/>
              <a:defRPr/>
            </a:pPr>
            <a:endParaRPr lang="es-MX" dirty="0">
              <a:latin typeface="Garamond" panose="02020404030301010803" pitchFamily="18" charset="0"/>
            </a:endParaRPr>
          </a:p>
        </p:txBody>
      </p:sp>
      <p:sp>
        <p:nvSpPr>
          <p:cNvPr id="3" name="Rectángulo: esquinas redondeadas 2">
            <a:extLst>
              <a:ext uri="{FF2B5EF4-FFF2-40B4-BE49-F238E27FC236}">
                <a16:creationId xmlns:a16="http://schemas.microsoft.com/office/drawing/2014/main" id="{2938D983-54CF-5313-6BDD-C76279325342}"/>
              </a:ext>
            </a:extLst>
          </p:cNvPr>
          <p:cNvSpPr/>
          <p:nvPr/>
        </p:nvSpPr>
        <p:spPr>
          <a:xfrm>
            <a:off x="0" y="0"/>
            <a:ext cx="9144000" cy="52999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a:p>
        </p:txBody>
      </p:sp>
    </p:spTree>
    <p:extLst>
      <p:ext uri="{BB962C8B-B14F-4D97-AF65-F5344CB8AC3E}">
        <p14:creationId xmlns:p14="http://schemas.microsoft.com/office/powerpoint/2010/main" val="838353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Marcador de contenido"/>
          <p:cNvSpPr>
            <a:spLocks noGrp="1"/>
          </p:cNvSpPr>
          <p:nvPr>
            <p:ph idx="4294967295"/>
          </p:nvPr>
        </p:nvSpPr>
        <p:spPr>
          <a:xfrm>
            <a:off x="1485900" y="870275"/>
            <a:ext cx="6172200" cy="3817144"/>
          </a:xfrm>
        </p:spPr>
        <p:txBody>
          <a:bodyPr/>
          <a:lstStyle/>
          <a:p>
            <a:pPr>
              <a:buNone/>
            </a:pPr>
            <a:r>
              <a:rPr lang="es-ES_tradnl" b="1" dirty="0">
                <a:effectLst>
                  <a:outerShdw blurRad="38100" dist="38100" dir="2700000" algn="tl">
                    <a:srgbClr val="000000">
                      <a:alpha val="43137"/>
                    </a:srgbClr>
                  </a:outerShdw>
                </a:effectLst>
                <a:latin typeface="Garamond" panose="02020404030301010803" pitchFamily="18" charset="0"/>
              </a:rPr>
              <a:t>Reclamos Reales Año z:</a:t>
            </a:r>
          </a:p>
          <a:p>
            <a:pPr>
              <a:buNone/>
            </a:pPr>
            <a:endParaRPr lang="es-ES_tradnl" sz="750" b="1" dirty="0">
              <a:effectLst>
                <a:outerShdw blurRad="38100" dist="38100" dir="2700000" algn="tl">
                  <a:srgbClr val="C0C0C0"/>
                </a:outerShdw>
              </a:effectLst>
              <a:latin typeface="Garamond" panose="02020404030301010803" pitchFamily="18" charset="0"/>
            </a:endParaRPr>
          </a:p>
          <a:p>
            <a:endParaRPr lang="es-MX" dirty="0">
              <a:latin typeface="Garamond" panose="02020404030301010803" pitchFamily="18" charset="0"/>
            </a:endParaRPr>
          </a:p>
        </p:txBody>
      </p:sp>
      <p:graphicFrame>
        <p:nvGraphicFramePr>
          <p:cNvPr id="9" name="8 Tabla"/>
          <p:cNvGraphicFramePr>
            <a:graphicFrameLocks noGrp="1"/>
          </p:cNvGraphicFramePr>
          <p:nvPr/>
        </p:nvGraphicFramePr>
        <p:xfrm>
          <a:off x="2076825" y="1624501"/>
          <a:ext cx="4990353" cy="2903220"/>
        </p:xfrm>
        <a:graphic>
          <a:graphicData uri="http://schemas.openxmlformats.org/drawingml/2006/table">
            <a:tbl>
              <a:tblPr firstRow="1" lastRow="1" bandRow="1">
                <a:tableStyleId>{5C22544A-7EE6-4342-B048-85BDC9FD1C3A}</a:tableStyleId>
              </a:tblPr>
              <a:tblGrid>
                <a:gridCol w="1046876">
                  <a:extLst>
                    <a:ext uri="{9D8B030D-6E8A-4147-A177-3AD203B41FA5}">
                      <a16:colId xmlns:a16="http://schemas.microsoft.com/office/drawing/2014/main" val="20000"/>
                    </a:ext>
                  </a:extLst>
                </a:gridCol>
                <a:gridCol w="1801670">
                  <a:extLst>
                    <a:ext uri="{9D8B030D-6E8A-4147-A177-3AD203B41FA5}">
                      <a16:colId xmlns:a16="http://schemas.microsoft.com/office/drawing/2014/main" val="20001"/>
                    </a:ext>
                  </a:extLst>
                </a:gridCol>
                <a:gridCol w="2141807">
                  <a:extLst>
                    <a:ext uri="{9D8B030D-6E8A-4147-A177-3AD203B41FA5}">
                      <a16:colId xmlns:a16="http://schemas.microsoft.com/office/drawing/2014/main" val="20002"/>
                    </a:ext>
                  </a:extLst>
                </a:gridCol>
              </a:tblGrid>
              <a:tr h="525780">
                <a:tc>
                  <a:txBody>
                    <a:bodyPr/>
                    <a:lstStyle/>
                    <a:p>
                      <a:pPr algn="ctr"/>
                      <a:r>
                        <a:rPr lang="es-MX" sz="1500" dirty="0">
                          <a:latin typeface="Garamond" panose="02020404030301010803" pitchFamily="18" charset="0"/>
                        </a:rPr>
                        <a:t>Año z</a:t>
                      </a:r>
                    </a:p>
                  </a:txBody>
                  <a:tcPr marL="68580" marR="68580" marT="34290" marB="34290" anchor="ctr"/>
                </a:tc>
                <a:tc>
                  <a:txBody>
                    <a:bodyPr/>
                    <a:lstStyle/>
                    <a:p>
                      <a:pPr algn="ctr"/>
                      <a:r>
                        <a:rPr lang="es-MX" sz="1500" dirty="0">
                          <a:latin typeface="Garamond" panose="02020404030301010803" pitchFamily="18" charset="0"/>
                        </a:rPr>
                        <a:t>Monto de Siniestros</a:t>
                      </a:r>
                    </a:p>
                  </a:txBody>
                  <a:tcPr marL="68580" marR="68580" marT="34290" marB="34290" anchor="ctr"/>
                </a:tc>
                <a:tc>
                  <a:txBody>
                    <a:bodyPr/>
                    <a:lstStyle/>
                    <a:p>
                      <a:pPr algn="ctr"/>
                      <a:r>
                        <a:rPr lang="es-MX" sz="1500" dirty="0">
                          <a:latin typeface="Garamond" panose="02020404030301010803" pitchFamily="18" charset="0"/>
                        </a:rPr>
                        <a:t>Monto</a:t>
                      </a:r>
                      <a:r>
                        <a:rPr lang="es-MX" sz="1500" baseline="0" dirty="0">
                          <a:latin typeface="Garamond" panose="02020404030301010803" pitchFamily="18" charset="0"/>
                        </a:rPr>
                        <a:t> a cargo </a:t>
                      </a:r>
                    </a:p>
                    <a:p>
                      <a:pPr algn="ctr"/>
                      <a:r>
                        <a:rPr lang="es-MX" sz="1500" baseline="0" dirty="0">
                          <a:latin typeface="Garamond" panose="02020404030301010803" pitchFamily="18" charset="0"/>
                        </a:rPr>
                        <a:t>del WXL</a:t>
                      </a:r>
                      <a:endParaRPr lang="es-MX" sz="1500" dirty="0">
                        <a:latin typeface="Garamond" panose="02020404030301010803" pitchFamily="18" charset="0"/>
                      </a:endParaRPr>
                    </a:p>
                  </a:txBody>
                  <a:tcPr marL="68580" marR="68580" marT="34290" marB="34290" anchor="ctr"/>
                </a:tc>
                <a:extLst>
                  <a:ext uri="{0D108BD9-81ED-4DB2-BD59-A6C34878D82A}">
                    <a16:rowId xmlns:a16="http://schemas.microsoft.com/office/drawing/2014/main" val="10000"/>
                  </a:ext>
                </a:extLst>
              </a:tr>
              <a:tr h="297180">
                <a:tc>
                  <a:txBody>
                    <a:bodyPr/>
                    <a:lstStyle/>
                    <a:p>
                      <a:pPr marL="0" algn="ctr" defTabSz="457200" rtl="0" eaLnBrk="1" latinLnBrk="0" hangingPunct="1"/>
                      <a:r>
                        <a:rPr lang="es-MX" sz="15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1</a:t>
                      </a:r>
                    </a:p>
                  </a:txBody>
                  <a:tcPr marL="68580" marR="68580" marT="34290" marB="34290"/>
                </a:tc>
                <a:tc>
                  <a:txBody>
                    <a:bodyPr/>
                    <a:lstStyle/>
                    <a:p>
                      <a:pPr marL="0" algn="ctr" defTabSz="457200" rtl="0" eaLnBrk="1" latinLnBrk="0" hangingPunct="1"/>
                      <a:r>
                        <a:rPr lang="es-MX" sz="15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USD $     200, 000</a:t>
                      </a:r>
                    </a:p>
                  </a:txBody>
                  <a:tcPr marL="68580" marR="68580" marT="34290" marB="34290"/>
                </a:tc>
                <a:tc>
                  <a:txBody>
                    <a:bodyPr/>
                    <a:lstStyle/>
                    <a:p>
                      <a:pPr marL="0" algn="ctr" defTabSz="457200" rtl="0" eaLnBrk="1" latinLnBrk="0" hangingPunct="1"/>
                      <a:r>
                        <a:rPr lang="es-MX" sz="15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USD $     100, 000</a:t>
                      </a:r>
                    </a:p>
                  </a:txBody>
                  <a:tcPr marL="68580" marR="68580" marT="34290" marB="34290"/>
                </a:tc>
                <a:extLst>
                  <a:ext uri="{0D108BD9-81ED-4DB2-BD59-A6C34878D82A}">
                    <a16:rowId xmlns:a16="http://schemas.microsoft.com/office/drawing/2014/main" val="10001"/>
                  </a:ext>
                </a:extLst>
              </a:tr>
              <a:tr h="297180">
                <a:tc>
                  <a:txBody>
                    <a:bodyPr/>
                    <a:lstStyle/>
                    <a:p>
                      <a:pPr marL="0" algn="ctr" defTabSz="457200" rtl="0" eaLnBrk="1" latinLnBrk="0" hangingPunct="1"/>
                      <a:r>
                        <a:rPr lang="es-MX" sz="15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2</a:t>
                      </a:r>
                    </a:p>
                  </a:txBody>
                  <a:tcPr marL="68580" marR="68580" marT="34290" marB="34290"/>
                </a:tc>
                <a:tc>
                  <a:txBody>
                    <a:bodyPr/>
                    <a:lstStyle/>
                    <a:p>
                      <a:pPr marL="0" algn="ctr" defTabSz="457200" rtl="0" eaLnBrk="1" latinLnBrk="0" hangingPunct="1"/>
                      <a:r>
                        <a:rPr lang="es-MX" sz="15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USD $     350, 000</a:t>
                      </a:r>
                    </a:p>
                  </a:txBody>
                  <a:tcPr marL="68580" marR="68580" marT="34290" marB="34290"/>
                </a:tc>
                <a:tc>
                  <a:txBody>
                    <a:bodyPr/>
                    <a:lstStyle/>
                    <a:p>
                      <a:pPr marL="0" algn="ctr" defTabSz="457200" rtl="0" eaLnBrk="1" latinLnBrk="0" hangingPunct="1"/>
                      <a:r>
                        <a:rPr lang="es-MX" sz="15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USD $     250, 000</a:t>
                      </a:r>
                    </a:p>
                  </a:txBody>
                  <a:tcPr marL="68580" marR="68580" marT="34290" marB="34290"/>
                </a:tc>
                <a:extLst>
                  <a:ext uri="{0D108BD9-81ED-4DB2-BD59-A6C34878D82A}">
                    <a16:rowId xmlns:a16="http://schemas.microsoft.com/office/drawing/2014/main" val="10002"/>
                  </a:ext>
                </a:extLst>
              </a:tr>
              <a:tr h="297180">
                <a:tc>
                  <a:txBody>
                    <a:bodyPr/>
                    <a:lstStyle/>
                    <a:p>
                      <a:pPr marL="0" algn="ctr" defTabSz="457200" rtl="0" eaLnBrk="1" latinLnBrk="0" hangingPunct="1"/>
                      <a:r>
                        <a:rPr lang="es-MX" sz="15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3</a:t>
                      </a:r>
                    </a:p>
                  </a:txBody>
                  <a:tcPr marL="68580" marR="68580" marT="34290" marB="34290"/>
                </a:tc>
                <a:tc>
                  <a:txBody>
                    <a:bodyPr/>
                    <a:lstStyle/>
                    <a:p>
                      <a:pPr marL="0" algn="ctr" defTabSz="457200" rtl="0" eaLnBrk="1" latinLnBrk="0" hangingPunct="1"/>
                      <a:r>
                        <a:rPr lang="es-MX" sz="15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USD $     125, 000</a:t>
                      </a:r>
                    </a:p>
                  </a:txBody>
                  <a:tcPr marL="68580" marR="68580" marT="34290" marB="34290"/>
                </a:tc>
                <a:tc>
                  <a:txBody>
                    <a:bodyPr/>
                    <a:lstStyle/>
                    <a:p>
                      <a:pPr marL="0" algn="ctr" defTabSz="457200" rtl="0" eaLnBrk="1" latinLnBrk="0" hangingPunct="1"/>
                      <a:r>
                        <a:rPr lang="es-MX" sz="15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USD $     </a:t>
                      </a:r>
                      <a:r>
                        <a:rPr lang="es-MX" sz="1500" b="1" kern="1200" baseline="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  </a:t>
                      </a:r>
                      <a:r>
                        <a:rPr lang="es-MX" sz="15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25, 000</a:t>
                      </a:r>
                    </a:p>
                  </a:txBody>
                  <a:tcPr marL="68580" marR="68580" marT="34290" marB="34290"/>
                </a:tc>
                <a:extLst>
                  <a:ext uri="{0D108BD9-81ED-4DB2-BD59-A6C34878D82A}">
                    <a16:rowId xmlns:a16="http://schemas.microsoft.com/office/drawing/2014/main" val="10003"/>
                  </a:ext>
                </a:extLst>
              </a:tr>
              <a:tr h="297180">
                <a:tc>
                  <a:txBody>
                    <a:bodyPr/>
                    <a:lstStyle/>
                    <a:p>
                      <a:pPr marL="0" algn="ctr" defTabSz="457200" rtl="0" eaLnBrk="1" latinLnBrk="0" hangingPunct="1"/>
                      <a:r>
                        <a:rPr lang="es-MX" sz="15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4</a:t>
                      </a:r>
                    </a:p>
                  </a:txBody>
                  <a:tcPr marL="68580" marR="68580" marT="34290" marB="34290"/>
                </a:tc>
                <a:tc>
                  <a:txBody>
                    <a:bodyPr/>
                    <a:lstStyle/>
                    <a:p>
                      <a:pPr marL="0" algn="ctr" defTabSz="457200" rtl="0" eaLnBrk="1" latinLnBrk="0" hangingPunct="1"/>
                      <a:r>
                        <a:rPr lang="es-MX" sz="15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USD $     150, 000 </a:t>
                      </a:r>
                    </a:p>
                  </a:txBody>
                  <a:tcPr marL="68580" marR="68580" marT="34290" marB="34290"/>
                </a:tc>
                <a:tc>
                  <a:txBody>
                    <a:bodyPr/>
                    <a:lstStyle/>
                    <a:p>
                      <a:pPr marL="0" algn="ctr" defTabSz="457200" rtl="0" eaLnBrk="1" latinLnBrk="0" hangingPunct="1"/>
                      <a:r>
                        <a:rPr lang="es-MX" sz="15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USD $     </a:t>
                      </a:r>
                      <a:r>
                        <a:rPr lang="es-MX" sz="1500" b="1" kern="1200" baseline="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  </a:t>
                      </a:r>
                      <a:r>
                        <a:rPr lang="es-MX" sz="15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50, 000 </a:t>
                      </a:r>
                    </a:p>
                  </a:txBody>
                  <a:tcPr marL="68580" marR="68580" marT="34290" marB="34290"/>
                </a:tc>
                <a:extLst>
                  <a:ext uri="{0D108BD9-81ED-4DB2-BD59-A6C34878D82A}">
                    <a16:rowId xmlns:a16="http://schemas.microsoft.com/office/drawing/2014/main" val="10004"/>
                  </a:ext>
                </a:extLst>
              </a:tr>
              <a:tr h="297180">
                <a:tc>
                  <a:txBody>
                    <a:bodyPr/>
                    <a:lstStyle/>
                    <a:p>
                      <a:pPr marL="0" algn="ctr" defTabSz="457200" rtl="0" eaLnBrk="1" latinLnBrk="0" hangingPunct="1"/>
                      <a:r>
                        <a:rPr lang="es-MX" sz="15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5</a:t>
                      </a:r>
                    </a:p>
                  </a:txBody>
                  <a:tcPr marL="68580" marR="68580" marT="34290" marB="34290"/>
                </a:tc>
                <a:tc>
                  <a:txBody>
                    <a:bodyPr/>
                    <a:lstStyle/>
                    <a:p>
                      <a:pPr marL="0" algn="ctr" defTabSz="457200" rtl="0" eaLnBrk="1" latinLnBrk="0" hangingPunct="1"/>
                      <a:r>
                        <a:rPr lang="es-MX" sz="15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USD $     175, 000 </a:t>
                      </a:r>
                    </a:p>
                  </a:txBody>
                  <a:tcPr marL="68580" marR="68580" marT="34290" marB="34290"/>
                </a:tc>
                <a:tc>
                  <a:txBody>
                    <a:bodyPr/>
                    <a:lstStyle/>
                    <a:p>
                      <a:pPr marL="0" algn="ctr" defTabSz="457200" rtl="0" eaLnBrk="1" latinLnBrk="0" hangingPunct="1"/>
                      <a:r>
                        <a:rPr lang="es-MX" sz="15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USD $     </a:t>
                      </a:r>
                      <a:r>
                        <a:rPr lang="es-MX" sz="1500" b="1" kern="1200" baseline="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  </a:t>
                      </a:r>
                      <a:r>
                        <a:rPr lang="es-MX" sz="15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75, 000 </a:t>
                      </a:r>
                    </a:p>
                  </a:txBody>
                  <a:tcPr marL="68580" marR="68580" marT="34290" marB="34290"/>
                </a:tc>
                <a:extLst>
                  <a:ext uri="{0D108BD9-81ED-4DB2-BD59-A6C34878D82A}">
                    <a16:rowId xmlns:a16="http://schemas.microsoft.com/office/drawing/2014/main" val="10005"/>
                  </a:ext>
                </a:extLst>
              </a:tr>
              <a:tr h="297180">
                <a:tc>
                  <a:txBody>
                    <a:bodyPr/>
                    <a:lstStyle/>
                    <a:p>
                      <a:pPr marL="0" algn="ctr" defTabSz="457200" rtl="0" eaLnBrk="1" latinLnBrk="0" hangingPunct="1"/>
                      <a:r>
                        <a:rPr lang="es-MX" sz="15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6</a:t>
                      </a:r>
                    </a:p>
                  </a:txBody>
                  <a:tcPr marL="68580" marR="68580" marT="34290" marB="34290"/>
                </a:tc>
                <a:tc>
                  <a:txBody>
                    <a:bodyPr/>
                    <a:lstStyle/>
                    <a:p>
                      <a:pPr marL="0" algn="ctr" defTabSz="457200" rtl="0" eaLnBrk="1" latinLnBrk="0" hangingPunct="1"/>
                      <a:r>
                        <a:rPr lang="es-MX" sz="15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USD $     450, 000 </a:t>
                      </a:r>
                    </a:p>
                  </a:txBody>
                  <a:tcPr marL="68580" marR="68580" marT="34290" marB="34290"/>
                </a:tc>
                <a:tc>
                  <a:txBody>
                    <a:bodyPr/>
                    <a:lstStyle/>
                    <a:p>
                      <a:pPr marL="0" algn="ctr" defTabSz="457200" rtl="0" eaLnBrk="1" latinLnBrk="0" hangingPunct="1"/>
                      <a:r>
                        <a:rPr lang="es-MX" sz="15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USD $     350, 000 </a:t>
                      </a:r>
                    </a:p>
                  </a:txBody>
                  <a:tcPr marL="68580" marR="68580" marT="34290" marB="34290"/>
                </a:tc>
                <a:extLst>
                  <a:ext uri="{0D108BD9-81ED-4DB2-BD59-A6C34878D82A}">
                    <a16:rowId xmlns:a16="http://schemas.microsoft.com/office/drawing/2014/main" val="10006"/>
                  </a:ext>
                </a:extLst>
              </a:tr>
              <a:tr h="297180">
                <a:tc>
                  <a:txBody>
                    <a:bodyPr/>
                    <a:lstStyle/>
                    <a:p>
                      <a:pPr marL="0" algn="ctr" defTabSz="457200" rtl="0" eaLnBrk="1" latinLnBrk="0" hangingPunct="1"/>
                      <a:r>
                        <a:rPr lang="es-MX" sz="15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7</a:t>
                      </a:r>
                    </a:p>
                  </a:txBody>
                  <a:tcPr marL="68580" marR="68580" marT="34290" marB="34290"/>
                </a:tc>
                <a:tc>
                  <a:txBody>
                    <a:bodyPr/>
                    <a:lstStyle/>
                    <a:p>
                      <a:pPr marL="0" algn="ctr" defTabSz="457200" rtl="0" eaLnBrk="1" latinLnBrk="0" hangingPunct="1"/>
                      <a:r>
                        <a:rPr lang="es-MX" sz="15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USD $     500, 000 </a:t>
                      </a:r>
                    </a:p>
                  </a:txBody>
                  <a:tcPr marL="68580" marR="68580" marT="34290" marB="34290"/>
                </a:tc>
                <a:tc>
                  <a:txBody>
                    <a:bodyPr/>
                    <a:lstStyle/>
                    <a:p>
                      <a:pPr marL="0" algn="ctr" defTabSz="457200" rtl="0" eaLnBrk="1" latinLnBrk="0" hangingPunct="1"/>
                      <a:r>
                        <a:rPr lang="es-MX" sz="15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USD $     400, 000 </a:t>
                      </a:r>
                    </a:p>
                  </a:txBody>
                  <a:tcPr marL="68580" marR="68580" marT="34290" marB="34290"/>
                </a:tc>
                <a:extLst>
                  <a:ext uri="{0D108BD9-81ED-4DB2-BD59-A6C34878D82A}">
                    <a16:rowId xmlns:a16="http://schemas.microsoft.com/office/drawing/2014/main" val="10007"/>
                  </a:ext>
                </a:extLst>
              </a:tr>
              <a:tr h="297180">
                <a:tc>
                  <a:txBody>
                    <a:bodyPr/>
                    <a:lstStyle/>
                    <a:p>
                      <a:pPr algn="ctr"/>
                      <a:r>
                        <a:rPr lang="es-MX" sz="1500" dirty="0">
                          <a:latin typeface="Garamond" panose="02020404030301010803" pitchFamily="18" charset="0"/>
                        </a:rPr>
                        <a:t>Total</a:t>
                      </a:r>
                    </a:p>
                  </a:txBody>
                  <a:tcPr marL="68580" marR="68580" marT="34290" marB="34290"/>
                </a:tc>
                <a:tc>
                  <a:txBody>
                    <a:bodyPr/>
                    <a:lstStyle/>
                    <a:p>
                      <a:pPr algn="ctr"/>
                      <a:r>
                        <a:rPr lang="es-MX" sz="1500" dirty="0">
                          <a:latin typeface="Garamond" panose="02020404030301010803" pitchFamily="18" charset="0"/>
                        </a:rPr>
                        <a:t>USD $ 1’  950, 000</a:t>
                      </a:r>
                    </a:p>
                  </a:txBody>
                  <a:tcPr marL="68580" marR="68580" marT="34290" marB="34290"/>
                </a:tc>
                <a:tc>
                  <a:txBody>
                    <a:bodyPr/>
                    <a:lstStyle/>
                    <a:p>
                      <a:pPr algn="ctr"/>
                      <a:r>
                        <a:rPr lang="es-MX" sz="1500" dirty="0">
                          <a:latin typeface="Garamond" panose="02020404030301010803" pitchFamily="18" charset="0"/>
                        </a:rPr>
                        <a:t>USD $ 1’  250, 000</a:t>
                      </a:r>
                    </a:p>
                  </a:txBody>
                  <a:tcPr marL="68580" marR="68580" marT="34290" marB="34290"/>
                </a:tc>
                <a:extLst>
                  <a:ext uri="{0D108BD9-81ED-4DB2-BD59-A6C34878D82A}">
                    <a16:rowId xmlns:a16="http://schemas.microsoft.com/office/drawing/2014/main" val="10008"/>
                  </a:ext>
                </a:extLst>
              </a:tr>
            </a:tbl>
          </a:graphicData>
        </a:graphic>
      </p:graphicFrame>
      <p:sp>
        <p:nvSpPr>
          <p:cNvPr id="2" name="Rectángulo: esquinas redondeadas 1">
            <a:extLst>
              <a:ext uri="{FF2B5EF4-FFF2-40B4-BE49-F238E27FC236}">
                <a16:creationId xmlns:a16="http://schemas.microsoft.com/office/drawing/2014/main" id="{B35B047A-33F2-A597-6D33-9A0F688B41A3}"/>
              </a:ext>
            </a:extLst>
          </p:cNvPr>
          <p:cNvSpPr/>
          <p:nvPr/>
        </p:nvSpPr>
        <p:spPr>
          <a:xfrm>
            <a:off x="0" y="0"/>
            <a:ext cx="9144000" cy="52999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a:p>
        </p:txBody>
      </p:sp>
    </p:spTree>
    <p:extLst>
      <p:ext uri="{BB962C8B-B14F-4D97-AF65-F5344CB8AC3E}">
        <p14:creationId xmlns:p14="http://schemas.microsoft.com/office/powerpoint/2010/main" val="633043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Marcador de contenido"/>
          <p:cNvSpPr>
            <a:spLocks noGrp="1"/>
          </p:cNvSpPr>
          <p:nvPr>
            <p:ph idx="4294967295"/>
          </p:nvPr>
        </p:nvSpPr>
        <p:spPr>
          <a:xfrm>
            <a:off x="1830546" y="1085500"/>
            <a:ext cx="5482910" cy="3394472"/>
          </a:xfrm>
        </p:spPr>
        <p:txBody>
          <a:bodyPr/>
          <a:lstStyle/>
          <a:p>
            <a:pPr marL="3572" indent="-3572">
              <a:buNone/>
            </a:pPr>
            <a:r>
              <a:rPr lang="es-ES_tradnl" b="1" dirty="0">
                <a:solidFill>
                  <a:srgbClr val="0070C0"/>
                </a:solidFill>
                <a:effectLst>
                  <a:outerShdw blurRad="38100" dist="38100" dir="2700000" algn="tl">
                    <a:srgbClr val="000000">
                      <a:alpha val="43137"/>
                    </a:srgbClr>
                  </a:outerShdw>
                </a:effectLst>
                <a:latin typeface="Garamond" panose="02020404030301010803" pitchFamily="18" charset="0"/>
              </a:rPr>
              <a:t>Cálculo de </a:t>
            </a:r>
            <a:r>
              <a:rPr lang="es-ES_tradnl" b="1" dirty="0" err="1">
                <a:solidFill>
                  <a:srgbClr val="0070C0"/>
                </a:solidFill>
                <a:effectLst>
                  <a:outerShdw blurRad="38100" dist="38100" dir="2700000" algn="tl">
                    <a:srgbClr val="000000">
                      <a:alpha val="43137"/>
                    </a:srgbClr>
                  </a:outerShdw>
                </a:effectLst>
                <a:latin typeface="Garamond" panose="02020404030301010803" pitchFamily="18" charset="0"/>
              </a:rPr>
              <a:t>Burning</a:t>
            </a:r>
            <a:r>
              <a:rPr lang="es-ES_tradnl" b="1" dirty="0">
                <a:solidFill>
                  <a:srgbClr val="0070C0"/>
                </a:solidFill>
                <a:effectLst>
                  <a:outerShdw blurRad="38100" dist="38100" dir="2700000" algn="tl">
                    <a:srgbClr val="000000">
                      <a:alpha val="43137"/>
                    </a:srgbClr>
                  </a:outerShdw>
                </a:effectLst>
                <a:latin typeface="Garamond" panose="02020404030301010803" pitchFamily="18" charset="0"/>
              </a:rPr>
              <a:t> </a:t>
            </a:r>
            <a:r>
              <a:rPr lang="es-ES_tradnl" b="1" dirty="0" err="1">
                <a:solidFill>
                  <a:srgbClr val="0070C0"/>
                </a:solidFill>
                <a:effectLst>
                  <a:outerShdw blurRad="38100" dist="38100" dir="2700000" algn="tl">
                    <a:srgbClr val="000000">
                      <a:alpha val="43137"/>
                    </a:srgbClr>
                  </a:outerShdw>
                </a:effectLst>
                <a:latin typeface="Garamond" panose="02020404030301010803" pitchFamily="18" charset="0"/>
              </a:rPr>
              <a:t>Cost</a:t>
            </a:r>
            <a:endParaRPr lang="es-ES_tradnl" b="1" dirty="0">
              <a:solidFill>
                <a:srgbClr val="0070C0"/>
              </a:solidFill>
              <a:effectLst>
                <a:outerShdw blurRad="38100" dist="38100" dir="2700000" algn="tl">
                  <a:srgbClr val="000000">
                    <a:alpha val="43137"/>
                  </a:srgbClr>
                </a:outerShdw>
              </a:effectLst>
              <a:latin typeface="Garamond" panose="02020404030301010803" pitchFamily="18" charset="0"/>
            </a:endParaRPr>
          </a:p>
          <a:p>
            <a:pPr marL="3572" indent="-3572">
              <a:buNone/>
            </a:pPr>
            <a:endParaRPr lang="es-ES_tradnl" sz="1800" b="1" dirty="0">
              <a:solidFill>
                <a:srgbClr val="0070C0"/>
              </a:solidFill>
              <a:effectLst>
                <a:outerShdw blurRad="38100" dist="38100" dir="2700000" algn="tl">
                  <a:srgbClr val="000000">
                    <a:alpha val="43137"/>
                  </a:srgbClr>
                </a:outerShdw>
              </a:effectLst>
              <a:latin typeface="Garamond" panose="02020404030301010803" pitchFamily="18" charset="0"/>
            </a:endParaRPr>
          </a:p>
          <a:p>
            <a:pPr marL="3572" indent="-3572">
              <a:buNone/>
            </a:pPr>
            <a:r>
              <a:rPr lang="es-ES_tradnl" sz="1800" b="1" dirty="0">
                <a:latin typeface="Garamond" panose="02020404030301010803" pitchFamily="18" charset="0"/>
              </a:rPr>
              <a:t>Fórmula:</a:t>
            </a:r>
          </a:p>
          <a:p>
            <a:pPr marL="3572" indent="-3572">
              <a:buNone/>
            </a:pPr>
            <a:endParaRPr lang="es-ES_tradnl" b="1" dirty="0">
              <a:solidFill>
                <a:srgbClr val="0070C0"/>
              </a:solidFill>
              <a:effectLst>
                <a:outerShdw blurRad="38100" dist="38100" dir="2700000" algn="tl">
                  <a:srgbClr val="000000">
                    <a:alpha val="43137"/>
                  </a:srgbClr>
                </a:outerShdw>
              </a:effectLst>
              <a:latin typeface="Garamond" panose="02020404030301010803" pitchFamily="18" charset="0"/>
            </a:endParaRPr>
          </a:p>
          <a:p>
            <a:pPr marL="3572" indent="-3572">
              <a:buNone/>
            </a:pPr>
            <a:endParaRPr lang="es-ES_tradnl" sz="1800" b="1" dirty="0">
              <a:latin typeface="Garamond" panose="02020404030301010803" pitchFamily="18" charset="0"/>
            </a:endParaRPr>
          </a:p>
          <a:p>
            <a:pPr marL="257175" lvl="1" indent="-257175">
              <a:buNone/>
            </a:pPr>
            <a:endParaRPr lang="es-ES_tradnl" b="1" dirty="0">
              <a:latin typeface="Garamond" panose="02020404030301010803" pitchFamily="18" charset="0"/>
            </a:endParaRPr>
          </a:p>
          <a:p>
            <a:pPr marL="257175" lvl="1" indent="-257175">
              <a:buNone/>
            </a:pPr>
            <a:endParaRPr lang="es-ES_tradnl" b="1" dirty="0">
              <a:latin typeface="Garamond" panose="02020404030301010803" pitchFamily="18" charset="0"/>
            </a:endParaRPr>
          </a:p>
          <a:p>
            <a:pPr marL="3572" indent="-3572">
              <a:buNone/>
            </a:pPr>
            <a:r>
              <a:rPr lang="es-ES_tradnl" sz="1800" b="1" dirty="0">
                <a:latin typeface="Garamond" panose="02020404030301010803" pitchFamily="18" charset="0"/>
              </a:rPr>
              <a:t>Desarrollo:</a:t>
            </a:r>
          </a:p>
          <a:p>
            <a:endParaRPr lang="es-MX" dirty="0">
              <a:latin typeface="Garamond" panose="02020404030301010803" pitchFamily="18" charset="0"/>
            </a:endParaRPr>
          </a:p>
          <a:p>
            <a:pPr marL="257175" lvl="1" indent="-257175">
              <a:buFont typeface="Arial" charset="0"/>
              <a:buChar char="•"/>
            </a:pPr>
            <a:endParaRPr lang="es-ES_tradnl" b="1" dirty="0">
              <a:latin typeface="Garamond" panose="02020404030301010803" pitchFamily="18" charset="0"/>
            </a:endParaRPr>
          </a:p>
          <a:p>
            <a:pPr marL="257175" lvl="1" indent="-257175">
              <a:buFont typeface="Arial" charset="0"/>
              <a:buChar char="•"/>
            </a:pPr>
            <a:endParaRPr lang="es-ES_tradnl" b="1" dirty="0">
              <a:latin typeface="Garamond" panose="02020404030301010803" pitchFamily="18" charset="0"/>
            </a:endParaRPr>
          </a:p>
          <a:p>
            <a:pPr marL="257175" lvl="1" indent="-257175">
              <a:buFont typeface="Arial" charset="0"/>
              <a:buChar char="•"/>
            </a:pPr>
            <a:endParaRPr lang="es-ES_tradnl" b="1" dirty="0">
              <a:latin typeface="Garamond" panose="02020404030301010803" pitchFamily="18" charset="0"/>
            </a:endParaRPr>
          </a:p>
        </p:txBody>
      </p:sp>
      <p:graphicFrame>
        <p:nvGraphicFramePr>
          <p:cNvPr id="3" name="3 Tabla"/>
          <p:cNvGraphicFramePr>
            <a:graphicFrameLocks noGrp="1"/>
          </p:cNvGraphicFramePr>
          <p:nvPr/>
        </p:nvGraphicFramePr>
        <p:xfrm>
          <a:off x="2357755" y="2301720"/>
          <a:ext cx="3996443" cy="803910"/>
        </p:xfrm>
        <a:graphic>
          <a:graphicData uri="http://schemas.openxmlformats.org/drawingml/2006/table">
            <a:tbl>
              <a:tblPr firstRow="1" bandRow="1">
                <a:tableStyleId>{5C22544A-7EE6-4342-B048-85BDC9FD1C3A}</a:tableStyleId>
              </a:tblPr>
              <a:tblGrid>
                <a:gridCol w="951470">
                  <a:extLst>
                    <a:ext uri="{9D8B030D-6E8A-4147-A177-3AD203B41FA5}">
                      <a16:colId xmlns:a16="http://schemas.microsoft.com/office/drawing/2014/main" val="20000"/>
                    </a:ext>
                  </a:extLst>
                </a:gridCol>
                <a:gridCol w="172531">
                  <a:extLst>
                    <a:ext uri="{9D8B030D-6E8A-4147-A177-3AD203B41FA5}">
                      <a16:colId xmlns:a16="http://schemas.microsoft.com/office/drawing/2014/main" val="20001"/>
                    </a:ext>
                  </a:extLst>
                </a:gridCol>
                <a:gridCol w="2872442">
                  <a:extLst>
                    <a:ext uri="{9D8B030D-6E8A-4147-A177-3AD203B41FA5}">
                      <a16:colId xmlns:a16="http://schemas.microsoft.com/office/drawing/2014/main" val="20002"/>
                    </a:ext>
                  </a:extLst>
                </a:gridCol>
              </a:tblGrid>
              <a:tr h="373953">
                <a:tc rowSpan="2">
                  <a:txBody>
                    <a:bodyPr/>
                    <a:lstStyle/>
                    <a:p>
                      <a:pPr algn="ctr"/>
                      <a:r>
                        <a:rPr lang="es-MX" sz="1800" b="1" kern="1200" dirty="0" err="1">
                          <a:solidFill>
                            <a:schemeClr val="accent1">
                              <a:lumMod val="75000"/>
                            </a:schemeClr>
                          </a:solidFill>
                          <a:latin typeface="Garamond" panose="02020404030301010803" pitchFamily="18" charset="0"/>
                          <a:ea typeface="ＭＳ Ｐゴシック" pitchFamily="-65" charset="-128"/>
                          <a:cs typeface="Arial"/>
                        </a:rPr>
                        <a:t>Burning</a:t>
                      </a:r>
                      <a:r>
                        <a:rPr lang="es-MX" sz="1800" b="1" kern="1200" dirty="0">
                          <a:solidFill>
                            <a:schemeClr val="accent1">
                              <a:lumMod val="75000"/>
                            </a:schemeClr>
                          </a:solidFill>
                          <a:latin typeface="Garamond" panose="02020404030301010803" pitchFamily="18" charset="0"/>
                          <a:ea typeface="ＭＳ Ｐゴシック" pitchFamily="-65" charset="-128"/>
                          <a:cs typeface="Arial"/>
                        </a:rPr>
                        <a:t> </a:t>
                      </a:r>
                      <a:r>
                        <a:rPr lang="es-MX" sz="1800" b="1" kern="1200" dirty="0" err="1">
                          <a:solidFill>
                            <a:schemeClr val="accent1">
                              <a:lumMod val="75000"/>
                            </a:schemeClr>
                          </a:solidFill>
                          <a:latin typeface="Garamond" panose="02020404030301010803" pitchFamily="18" charset="0"/>
                          <a:ea typeface="ＭＳ Ｐゴシック" pitchFamily="-65" charset="-128"/>
                          <a:cs typeface="Arial"/>
                        </a:rPr>
                        <a:t>Cost</a:t>
                      </a:r>
                      <a:endParaRPr lang="es-MX" sz="1800" b="1" kern="1200" dirty="0">
                        <a:solidFill>
                          <a:schemeClr val="accent1">
                            <a:lumMod val="75000"/>
                          </a:schemeClr>
                        </a:solidFill>
                        <a:latin typeface="Garamond" panose="02020404030301010803" pitchFamily="18" charset="0"/>
                        <a:ea typeface="ＭＳ Ｐゴシック" pitchFamily="-65" charset="-128"/>
                        <a:cs typeface="Aria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s-MX" sz="1800" b="1" kern="1200" dirty="0">
                          <a:solidFill>
                            <a:schemeClr val="accent1">
                              <a:lumMod val="75000"/>
                            </a:schemeClr>
                          </a:solidFill>
                          <a:latin typeface="Garamond" panose="02020404030301010803" pitchFamily="18" charset="0"/>
                          <a:ea typeface="ＭＳ Ｐゴシック" pitchFamily="-65" charset="-128"/>
                          <a:cs typeface="Arial"/>
                        </a:rPr>
                        <a:t>=</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s-ES_tradnl" sz="1800" b="1" kern="1200" dirty="0">
                          <a:solidFill>
                            <a:schemeClr val="accent1">
                              <a:lumMod val="75000"/>
                            </a:schemeClr>
                          </a:solidFill>
                          <a:latin typeface="Garamond" panose="02020404030301010803" pitchFamily="18" charset="0"/>
                          <a:ea typeface="ＭＳ Ｐゴシック" pitchFamily="-65" charset="-128"/>
                          <a:cs typeface="Arial"/>
                        </a:rPr>
                        <a:t>Siniestros a cargo del  WXL </a:t>
                      </a:r>
                      <a:endParaRPr lang="es-MX" sz="1800" b="1" kern="1200" dirty="0">
                        <a:solidFill>
                          <a:schemeClr val="accent1">
                            <a:lumMod val="75000"/>
                          </a:schemeClr>
                        </a:solidFill>
                        <a:latin typeface="Garamond" panose="02020404030301010803" pitchFamily="18" charset="0"/>
                        <a:ea typeface="ＭＳ Ｐゴシック" pitchFamily="-65" charset="-128"/>
                        <a:cs typeface="Aria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9957">
                <a:tc vMerge="1">
                  <a:txBody>
                    <a:bodyPr/>
                    <a:lstStyle/>
                    <a:p>
                      <a:endParaRPr lang="es-MX"/>
                    </a:p>
                  </a:txBody>
                  <a:tcPr/>
                </a:tc>
                <a:tc vMerge="1">
                  <a:txBody>
                    <a:bodyPr/>
                    <a:lstStyle/>
                    <a:p>
                      <a:endParaRPr lang="es-MX"/>
                    </a:p>
                  </a:txBody>
                  <a:tcPr/>
                </a:tc>
                <a:tc>
                  <a:txBody>
                    <a:bodyPr/>
                    <a:lstStyle/>
                    <a:p>
                      <a:pPr algn="ctr"/>
                      <a:r>
                        <a:rPr lang="es-ES_tradnl" sz="1800" b="1" kern="1200" dirty="0">
                          <a:solidFill>
                            <a:schemeClr val="accent1">
                              <a:lumMod val="75000"/>
                            </a:schemeClr>
                          </a:solidFill>
                          <a:latin typeface="Garamond" panose="02020404030301010803" pitchFamily="18" charset="0"/>
                          <a:ea typeface="ＭＳ Ｐゴシック" pitchFamily="-65" charset="-128"/>
                          <a:cs typeface="Arial"/>
                        </a:rPr>
                        <a:t>Prima real</a:t>
                      </a:r>
                      <a:endParaRPr lang="es-MX" sz="1800" b="1" kern="1200" dirty="0">
                        <a:solidFill>
                          <a:schemeClr val="accent1">
                            <a:lumMod val="75000"/>
                          </a:schemeClr>
                        </a:solidFill>
                        <a:latin typeface="Garamond" panose="02020404030301010803" pitchFamily="18" charset="0"/>
                        <a:ea typeface="ＭＳ Ｐゴシック" pitchFamily="-65" charset="-128"/>
                        <a:cs typeface="Aria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cxnSp>
        <p:nvCxnSpPr>
          <p:cNvPr id="4" name="7 Conector recto"/>
          <p:cNvCxnSpPr/>
          <p:nvPr/>
        </p:nvCxnSpPr>
        <p:spPr>
          <a:xfrm>
            <a:off x="3721406" y="2679762"/>
            <a:ext cx="2457273"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5" name="18 Tabla"/>
          <p:cNvGraphicFramePr>
            <a:graphicFrameLocks noGrp="1"/>
          </p:cNvGraphicFramePr>
          <p:nvPr/>
        </p:nvGraphicFramePr>
        <p:xfrm>
          <a:off x="2303749" y="3820068"/>
          <a:ext cx="4789887" cy="803910"/>
        </p:xfrm>
        <a:graphic>
          <a:graphicData uri="http://schemas.openxmlformats.org/drawingml/2006/table">
            <a:tbl>
              <a:tblPr firstRow="1" bandRow="1">
                <a:tableStyleId>{5C22544A-7EE6-4342-B048-85BDC9FD1C3A}</a:tableStyleId>
              </a:tblPr>
              <a:tblGrid>
                <a:gridCol w="969383">
                  <a:extLst>
                    <a:ext uri="{9D8B030D-6E8A-4147-A177-3AD203B41FA5}">
                      <a16:colId xmlns:a16="http://schemas.microsoft.com/office/drawing/2014/main" val="20000"/>
                    </a:ext>
                  </a:extLst>
                </a:gridCol>
                <a:gridCol w="285113">
                  <a:extLst>
                    <a:ext uri="{9D8B030D-6E8A-4147-A177-3AD203B41FA5}">
                      <a16:colId xmlns:a16="http://schemas.microsoft.com/office/drawing/2014/main" val="20001"/>
                    </a:ext>
                  </a:extLst>
                </a:gridCol>
                <a:gridCol w="1980458">
                  <a:extLst>
                    <a:ext uri="{9D8B030D-6E8A-4147-A177-3AD203B41FA5}">
                      <a16:colId xmlns:a16="http://schemas.microsoft.com/office/drawing/2014/main" val="20002"/>
                    </a:ext>
                  </a:extLst>
                </a:gridCol>
                <a:gridCol w="300440">
                  <a:extLst>
                    <a:ext uri="{9D8B030D-6E8A-4147-A177-3AD203B41FA5}">
                      <a16:colId xmlns:a16="http://schemas.microsoft.com/office/drawing/2014/main" val="20003"/>
                    </a:ext>
                  </a:extLst>
                </a:gridCol>
                <a:gridCol w="1254493">
                  <a:extLst>
                    <a:ext uri="{9D8B030D-6E8A-4147-A177-3AD203B41FA5}">
                      <a16:colId xmlns:a16="http://schemas.microsoft.com/office/drawing/2014/main" val="20004"/>
                    </a:ext>
                  </a:extLst>
                </a:gridCol>
              </a:tblGrid>
              <a:tr h="373953">
                <a:tc rowSpan="2">
                  <a:txBody>
                    <a:bodyPr/>
                    <a:lstStyle/>
                    <a:p>
                      <a:pPr algn="ctr"/>
                      <a:r>
                        <a:rPr lang="es-MX" sz="1800" b="1" kern="1200" dirty="0" err="1">
                          <a:solidFill>
                            <a:schemeClr val="accent1">
                              <a:lumMod val="75000"/>
                            </a:schemeClr>
                          </a:solidFill>
                          <a:latin typeface="Garamond" panose="02020404030301010803" pitchFamily="18" charset="0"/>
                          <a:ea typeface="ＭＳ Ｐゴシック" pitchFamily="-65" charset="-128"/>
                          <a:cs typeface="Arial"/>
                        </a:rPr>
                        <a:t>Burning</a:t>
                      </a:r>
                      <a:r>
                        <a:rPr lang="es-MX" sz="1800" b="1" kern="1200" baseline="0" dirty="0">
                          <a:solidFill>
                            <a:schemeClr val="accent1">
                              <a:lumMod val="75000"/>
                            </a:schemeClr>
                          </a:solidFill>
                          <a:latin typeface="Garamond" panose="02020404030301010803" pitchFamily="18" charset="0"/>
                          <a:ea typeface="ＭＳ Ｐゴシック" pitchFamily="-65" charset="-128"/>
                          <a:cs typeface="Arial"/>
                        </a:rPr>
                        <a:t> </a:t>
                      </a:r>
                      <a:r>
                        <a:rPr lang="es-MX" sz="1800" b="1" kern="1200" baseline="0" dirty="0" err="1">
                          <a:solidFill>
                            <a:schemeClr val="accent1">
                              <a:lumMod val="75000"/>
                            </a:schemeClr>
                          </a:solidFill>
                          <a:latin typeface="Garamond" panose="02020404030301010803" pitchFamily="18" charset="0"/>
                          <a:ea typeface="ＭＳ Ｐゴシック" pitchFamily="-65" charset="-128"/>
                          <a:cs typeface="Arial"/>
                        </a:rPr>
                        <a:t>Cost</a:t>
                      </a:r>
                      <a:endParaRPr lang="es-MX" sz="1800" b="1" kern="1200" dirty="0">
                        <a:solidFill>
                          <a:schemeClr val="accent1">
                            <a:lumMod val="75000"/>
                          </a:schemeClr>
                        </a:solidFill>
                        <a:latin typeface="Garamond" panose="02020404030301010803" pitchFamily="18" charset="0"/>
                        <a:ea typeface="ＭＳ Ｐゴシック" pitchFamily="-65" charset="-128"/>
                        <a:cs typeface="Aria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s-MX" sz="1800" b="1" kern="1200" dirty="0">
                          <a:solidFill>
                            <a:schemeClr val="accent1">
                              <a:lumMod val="75000"/>
                            </a:schemeClr>
                          </a:solidFill>
                          <a:latin typeface="Garamond" panose="02020404030301010803" pitchFamily="18" charset="0"/>
                          <a:ea typeface="ＭＳ Ｐゴシック" pitchFamily="-65" charset="-128"/>
                          <a:cs typeface="Arial"/>
                        </a:rPr>
                        <a:t>=</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s-ES_tradnl" sz="1800" b="1" kern="1200" dirty="0">
                          <a:solidFill>
                            <a:schemeClr val="accent1">
                              <a:lumMod val="75000"/>
                            </a:schemeClr>
                          </a:solidFill>
                          <a:latin typeface="Garamond" panose="02020404030301010803" pitchFamily="18" charset="0"/>
                          <a:ea typeface="ＭＳ Ｐゴシック" pitchFamily="-65" charset="-128"/>
                          <a:cs typeface="Arial"/>
                        </a:rPr>
                        <a:t>USD $   1’ 250, 000</a:t>
                      </a:r>
                      <a:endParaRPr lang="es-MX" sz="1800" b="1" kern="1200" dirty="0">
                        <a:solidFill>
                          <a:schemeClr val="accent1">
                            <a:lumMod val="75000"/>
                          </a:schemeClr>
                        </a:solidFill>
                        <a:latin typeface="Garamond" panose="02020404030301010803" pitchFamily="18" charset="0"/>
                        <a:ea typeface="ＭＳ Ｐゴシック" pitchFamily="-65" charset="-128"/>
                        <a:cs typeface="Aria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s-MX" sz="1800" b="1" kern="1200" dirty="0">
                          <a:solidFill>
                            <a:schemeClr val="accent1">
                              <a:lumMod val="75000"/>
                            </a:schemeClr>
                          </a:solidFill>
                          <a:latin typeface="Garamond" panose="02020404030301010803" pitchFamily="18" charset="0"/>
                          <a:ea typeface="ＭＳ Ｐゴシック" pitchFamily="-65" charset="-128"/>
                          <a:cs typeface="Arial"/>
                        </a:rPr>
                        <a:t>=</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s-ES_tradnl" sz="1800" b="1" kern="1200" dirty="0">
                          <a:solidFill>
                            <a:schemeClr val="accent1">
                              <a:lumMod val="75000"/>
                            </a:schemeClr>
                          </a:solidFill>
                          <a:latin typeface="Garamond" panose="02020404030301010803" pitchFamily="18" charset="0"/>
                          <a:ea typeface="ＭＳ Ｐゴシック" pitchFamily="-65" charset="-128"/>
                          <a:cs typeface="Arial"/>
                        </a:rPr>
                        <a:t>10.00 % </a:t>
                      </a:r>
                      <a:endParaRPr lang="es-MX" sz="1800" b="1" kern="1200" dirty="0">
                        <a:solidFill>
                          <a:schemeClr val="accent1">
                            <a:lumMod val="75000"/>
                          </a:schemeClr>
                        </a:solidFill>
                        <a:latin typeface="Garamond" panose="02020404030301010803" pitchFamily="18" charset="0"/>
                        <a:ea typeface="ＭＳ Ｐゴシック" pitchFamily="-65" charset="-128"/>
                        <a:cs typeface="Aria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9957">
                <a:tc vMerge="1">
                  <a:txBody>
                    <a:bodyPr/>
                    <a:lstStyle/>
                    <a:p>
                      <a:endParaRPr lang="es-MX"/>
                    </a:p>
                  </a:txBody>
                  <a:tcPr/>
                </a:tc>
                <a:tc vMerge="1">
                  <a:txBody>
                    <a:bodyPr/>
                    <a:lstStyle/>
                    <a:p>
                      <a:endParaRPr lang="es-MX"/>
                    </a:p>
                  </a:txBody>
                  <a:tcPr/>
                </a:tc>
                <a:tc>
                  <a:txBody>
                    <a:bodyPr/>
                    <a:lstStyle/>
                    <a:p>
                      <a:pPr marL="0" algn="ctr" defTabSz="457200" rtl="0" eaLnBrk="1" latinLnBrk="0" hangingPunct="1"/>
                      <a:r>
                        <a:rPr lang="es-ES_tradnl" sz="1800" b="1" kern="1200" dirty="0">
                          <a:solidFill>
                            <a:schemeClr val="accent1">
                              <a:lumMod val="75000"/>
                            </a:schemeClr>
                          </a:solidFill>
                          <a:latin typeface="Garamond" panose="02020404030301010803" pitchFamily="18" charset="0"/>
                          <a:ea typeface="ＭＳ Ｐゴシック" pitchFamily="-65" charset="-128"/>
                          <a:cs typeface="Arial"/>
                        </a:rPr>
                        <a:t>USD $ 12’ 500, 000</a:t>
                      </a:r>
                      <a:endParaRPr lang="es-MX" sz="1800" b="1" kern="1200" dirty="0">
                        <a:solidFill>
                          <a:schemeClr val="accent1">
                            <a:lumMod val="75000"/>
                          </a:schemeClr>
                        </a:solidFill>
                        <a:latin typeface="Garamond" panose="02020404030301010803" pitchFamily="18" charset="0"/>
                        <a:ea typeface="ＭＳ Ｐゴシック" pitchFamily="-65" charset="-128"/>
                        <a:cs typeface="Aria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10001"/>
                  </a:ext>
                </a:extLst>
              </a:tr>
            </a:tbl>
          </a:graphicData>
        </a:graphic>
      </p:graphicFrame>
      <p:cxnSp>
        <p:nvCxnSpPr>
          <p:cNvPr id="6" name="17 Conector recto"/>
          <p:cNvCxnSpPr/>
          <p:nvPr/>
        </p:nvCxnSpPr>
        <p:spPr>
          <a:xfrm>
            <a:off x="3545886" y="4137924"/>
            <a:ext cx="178219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1184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Marcador de contenido"/>
          <p:cNvSpPr>
            <a:spLocks noGrp="1"/>
          </p:cNvSpPr>
          <p:nvPr>
            <p:ph idx="4294967295"/>
          </p:nvPr>
        </p:nvSpPr>
        <p:spPr>
          <a:xfrm>
            <a:off x="1638887" y="929315"/>
            <a:ext cx="6172200" cy="3804047"/>
          </a:xfrm>
        </p:spPr>
        <p:txBody>
          <a:bodyPr/>
          <a:lstStyle/>
          <a:p>
            <a:pPr marL="0" lvl="1" indent="0" algn="just" defTabSz="200025">
              <a:spcBef>
                <a:spcPts val="0"/>
              </a:spcBef>
              <a:buClr>
                <a:schemeClr val="tx2">
                  <a:lumMod val="75000"/>
                </a:schemeClr>
              </a:buClr>
              <a:buSzPct val="75000"/>
              <a:buNone/>
              <a:defRPr/>
            </a:pPr>
            <a:r>
              <a:rPr lang="es-ES_tradnl" sz="1950" b="1" dirty="0">
                <a:solidFill>
                  <a:srgbClr val="0070C0"/>
                </a:solidFill>
                <a:effectLst>
                  <a:outerShdw blurRad="38100" dist="38100" dir="2700000" algn="tl">
                    <a:srgbClr val="000000">
                      <a:alpha val="43137"/>
                    </a:srgbClr>
                  </a:outerShdw>
                </a:effectLst>
                <a:latin typeface="Garamond" panose="02020404030301010803" pitchFamily="18" charset="0"/>
              </a:rPr>
              <a:t>Cálculo de cuota real</a:t>
            </a:r>
          </a:p>
          <a:p>
            <a:pPr marL="3572" indent="-3572">
              <a:buNone/>
            </a:pPr>
            <a:endParaRPr lang="es-ES_tradnl" sz="1800" b="1" i="1" dirty="0">
              <a:solidFill>
                <a:srgbClr val="0070C0"/>
              </a:solidFill>
              <a:effectLst>
                <a:outerShdw blurRad="38100" dist="38100" dir="2700000" algn="tl">
                  <a:srgbClr val="000000">
                    <a:alpha val="43137"/>
                  </a:srgbClr>
                </a:outerShdw>
              </a:effectLst>
              <a:latin typeface="Garamond" panose="02020404030301010803" pitchFamily="18" charset="0"/>
            </a:endParaRPr>
          </a:p>
          <a:p>
            <a:pPr marL="3572" indent="-3572">
              <a:buNone/>
            </a:pPr>
            <a:r>
              <a:rPr lang="es-ES_tradnl" sz="1800" b="1" dirty="0">
                <a:latin typeface="Garamond" panose="02020404030301010803" pitchFamily="18" charset="0"/>
              </a:rPr>
              <a:t>Fórmula:</a:t>
            </a:r>
          </a:p>
          <a:p>
            <a:pPr marL="3572" indent="-3572">
              <a:buNone/>
            </a:pPr>
            <a:endParaRPr lang="es-ES_tradnl" b="1" i="1" dirty="0">
              <a:solidFill>
                <a:srgbClr val="0070C0"/>
              </a:solidFill>
              <a:effectLst>
                <a:outerShdw blurRad="38100" dist="38100" dir="2700000" algn="tl">
                  <a:srgbClr val="000000">
                    <a:alpha val="43137"/>
                  </a:srgbClr>
                </a:outerShdw>
              </a:effectLst>
              <a:latin typeface="Garamond" panose="02020404030301010803" pitchFamily="18" charset="0"/>
            </a:endParaRPr>
          </a:p>
          <a:p>
            <a:pPr marL="3572" indent="-3572">
              <a:buNone/>
            </a:pPr>
            <a:endParaRPr lang="es-ES_tradnl" sz="1800" b="1" dirty="0">
              <a:latin typeface="Garamond" panose="02020404030301010803" pitchFamily="18" charset="0"/>
            </a:endParaRPr>
          </a:p>
          <a:p>
            <a:pPr marL="257175" lvl="1" indent="-257175">
              <a:buNone/>
            </a:pPr>
            <a:endParaRPr lang="es-ES_tradnl" b="1" dirty="0">
              <a:latin typeface="Garamond" panose="02020404030301010803" pitchFamily="18" charset="0"/>
            </a:endParaRPr>
          </a:p>
          <a:p>
            <a:pPr marL="3572" indent="-3572">
              <a:buNone/>
            </a:pPr>
            <a:r>
              <a:rPr lang="es-ES_tradnl" sz="1800" b="1" dirty="0">
                <a:latin typeface="Garamond" panose="02020404030301010803" pitchFamily="18" charset="0"/>
              </a:rPr>
              <a:t>Desarrollo:</a:t>
            </a:r>
            <a:endParaRPr lang="es-ES_tradnl" b="1" dirty="0">
              <a:latin typeface="Garamond" panose="02020404030301010803" pitchFamily="18" charset="0"/>
            </a:endParaRPr>
          </a:p>
          <a:p>
            <a:pPr marL="675085" lvl="1" indent="-375047" algn="just">
              <a:spcBef>
                <a:spcPts val="0"/>
              </a:spcBef>
              <a:buClr>
                <a:schemeClr val="tx2">
                  <a:lumMod val="75000"/>
                </a:schemeClr>
              </a:buClr>
              <a:buSzPct val="75000"/>
              <a:buFont typeface="Wingdings" pitchFamily="2" charset="2"/>
              <a:buChar char="ü"/>
              <a:defRPr/>
            </a:pPr>
            <a:endParaRPr lang="es-ES_tradnl" b="1" dirty="0">
              <a:latin typeface="Garamond" panose="02020404030301010803" pitchFamily="18" charset="0"/>
            </a:endParaRPr>
          </a:p>
          <a:p>
            <a:pPr marL="675085" lvl="1" indent="-375047" algn="just">
              <a:spcBef>
                <a:spcPts val="0"/>
              </a:spcBef>
              <a:buClr>
                <a:schemeClr val="tx2">
                  <a:lumMod val="75000"/>
                </a:schemeClr>
              </a:buClr>
              <a:buSzPct val="75000"/>
              <a:buFont typeface="Wingdings" pitchFamily="2" charset="2"/>
              <a:buChar char="ü"/>
              <a:defRPr/>
            </a:pPr>
            <a:endParaRPr lang="es-ES_tradnl" b="1" dirty="0">
              <a:latin typeface="Garamond" panose="02020404030301010803" pitchFamily="18" charset="0"/>
            </a:endParaRPr>
          </a:p>
          <a:p>
            <a:endParaRPr lang="es-MX" dirty="0">
              <a:latin typeface="Garamond" panose="02020404030301010803" pitchFamily="18" charset="0"/>
            </a:endParaRPr>
          </a:p>
        </p:txBody>
      </p:sp>
      <p:graphicFrame>
        <p:nvGraphicFramePr>
          <p:cNvPr id="3" name="11 Tabla"/>
          <p:cNvGraphicFramePr>
            <a:graphicFrameLocks noGrp="1"/>
          </p:cNvGraphicFramePr>
          <p:nvPr/>
        </p:nvGraphicFramePr>
        <p:xfrm>
          <a:off x="2438763" y="1832193"/>
          <a:ext cx="4806535" cy="803910"/>
        </p:xfrm>
        <a:graphic>
          <a:graphicData uri="http://schemas.openxmlformats.org/drawingml/2006/table">
            <a:tbl>
              <a:tblPr firstRow="1" bandRow="1">
                <a:tableStyleId>{5C22544A-7EE6-4342-B048-85BDC9FD1C3A}</a:tableStyleId>
              </a:tblPr>
              <a:tblGrid>
                <a:gridCol w="746889">
                  <a:extLst>
                    <a:ext uri="{9D8B030D-6E8A-4147-A177-3AD203B41FA5}">
                      <a16:colId xmlns:a16="http://schemas.microsoft.com/office/drawing/2014/main" val="20000"/>
                    </a:ext>
                  </a:extLst>
                </a:gridCol>
                <a:gridCol w="225220">
                  <a:extLst>
                    <a:ext uri="{9D8B030D-6E8A-4147-A177-3AD203B41FA5}">
                      <a16:colId xmlns:a16="http://schemas.microsoft.com/office/drawing/2014/main" val="20001"/>
                    </a:ext>
                  </a:extLst>
                </a:gridCol>
                <a:gridCol w="1620180">
                  <a:extLst>
                    <a:ext uri="{9D8B030D-6E8A-4147-A177-3AD203B41FA5}">
                      <a16:colId xmlns:a16="http://schemas.microsoft.com/office/drawing/2014/main" val="20002"/>
                    </a:ext>
                  </a:extLst>
                </a:gridCol>
                <a:gridCol w="217351">
                  <a:extLst>
                    <a:ext uri="{9D8B030D-6E8A-4147-A177-3AD203B41FA5}">
                      <a16:colId xmlns:a16="http://schemas.microsoft.com/office/drawing/2014/main" val="20003"/>
                    </a:ext>
                  </a:extLst>
                </a:gridCol>
                <a:gridCol w="1996895">
                  <a:extLst>
                    <a:ext uri="{9D8B030D-6E8A-4147-A177-3AD203B41FA5}">
                      <a16:colId xmlns:a16="http://schemas.microsoft.com/office/drawing/2014/main" val="20004"/>
                    </a:ext>
                  </a:extLst>
                </a:gridCol>
              </a:tblGrid>
              <a:tr h="803910">
                <a:tc>
                  <a:txBody>
                    <a:bodyPr/>
                    <a:lstStyle/>
                    <a:p>
                      <a:pPr algn="ctr"/>
                      <a:r>
                        <a:rPr lang="es-MX" sz="1800" b="1" kern="1200" dirty="0">
                          <a:solidFill>
                            <a:schemeClr val="accent1">
                              <a:lumMod val="75000"/>
                            </a:schemeClr>
                          </a:solidFill>
                          <a:latin typeface="Garamond" panose="02020404030301010803" pitchFamily="18" charset="0"/>
                          <a:ea typeface="ＭＳ Ｐゴシック" pitchFamily="-65" charset="-128"/>
                          <a:cs typeface="Arial"/>
                        </a:rPr>
                        <a:t>Cuota real</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1800" b="1" kern="1200" dirty="0">
                          <a:solidFill>
                            <a:schemeClr val="accent1">
                              <a:lumMod val="75000"/>
                            </a:schemeClr>
                          </a:solidFill>
                          <a:latin typeface="Garamond" panose="02020404030301010803" pitchFamily="18" charset="0"/>
                          <a:ea typeface="ＭＳ Ｐゴシック" pitchFamily="-65" charset="-128"/>
                          <a:cs typeface="Arial"/>
                        </a:rPr>
                        <a:t>=</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800" b="1" kern="1200" dirty="0" err="1">
                          <a:solidFill>
                            <a:schemeClr val="accent1">
                              <a:lumMod val="75000"/>
                            </a:schemeClr>
                          </a:solidFill>
                          <a:latin typeface="Garamond" panose="02020404030301010803" pitchFamily="18" charset="0"/>
                          <a:ea typeface="ＭＳ Ｐゴシック" pitchFamily="-65" charset="-128"/>
                          <a:cs typeface="Arial"/>
                        </a:rPr>
                        <a:t>Burning</a:t>
                      </a:r>
                      <a:r>
                        <a:rPr lang="es-ES_tradnl" sz="1800" b="1" kern="1200" dirty="0">
                          <a:solidFill>
                            <a:schemeClr val="accent1">
                              <a:lumMod val="75000"/>
                            </a:schemeClr>
                          </a:solidFill>
                          <a:latin typeface="Garamond" panose="02020404030301010803" pitchFamily="18" charset="0"/>
                          <a:ea typeface="ＭＳ Ｐゴシック" pitchFamily="-65" charset="-128"/>
                          <a:cs typeface="Arial"/>
                        </a:rPr>
                        <a:t> </a:t>
                      </a:r>
                      <a:r>
                        <a:rPr lang="es-ES_tradnl" sz="1800" b="1" kern="1200" dirty="0" err="1">
                          <a:solidFill>
                            <a:schemeClr val="accent1">
                              <a:lumMod val="75000"/>
                            </a:schemeClr>
                          </a:solidFill>
                          <a:latin typeface="Garamond" panose="02020404030301010803" pitchFamily="18" charset="0"/>
                          <a:ea typeface="ＭＳ Ｐゴシック" pitchFamily="-65" charset="-128"/>
                          <a:cs typeface="Arial"/>
                        </a:rPr>
                        <a:t>Cost</a:t>
                      </a:r>
                      <a:endParaRPr lang="es-MX" sz="1800" b="1" kern="1200" dirty="0">
                        <a:solidFill>
                          <a:schemeClr val="accent1">
                            <a:lumMod val="75000"/>
                          </a:schemeClr>
                        </a:solidFill>
                        <a:latin typeface="Garamond" panose="02020404030301010803" pitchFamily="18" charset="0"/>
                        <a:ea typeface="ＭＳ Ｐゴシック" pitchFamily="-65" charset="-128"/>
                        <a:cs typeface="Aria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1800" b="1" kern="1200" dirty="0">
                          <a:solidFill>
                            <a:schemeClr val="accent1">
                              <a:lumMod val="75000"/>
                            </a:schemeClr>
                          </a:solidFill>
                          <a:latin typeface="Garamond" panose="02020404030301010803" pitchFamily="18" charset="0"/>
                          <a:ea typeface="ＭＳ Ｐゴシック" pitchFamily="-65" charset="-128"/>
                          <a:cs typeface="Arial"/>
                        </a:rPr>
                        <a:t>*</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800" b="1" kern="1200" dirty="0">
                          <a:solidFill>
                            <a:schemeClr val="accent1">
                              <a:lumMod val="75000"/>
                            </a:schemeClr>
                          </a:solidFill>
                          <a:latin typeface="Garamond" panose="02020404030301010803" pitchFamily="18" charset="0"/>
                          <a:ea typeface="ＭＳ Ｐゴシック" pitchFamily="-65" charset="-128"/>
                          <a:cs typeface="Arial"/>
                        </a:rPr>
                        <a:t>Factor de ajuste </a:t>
                      </a:r>
                      <a:endParaRPr lang="es-MX" sz="1800" b="1" kern="1200" dirty="0">
                        <a:solidFill>
                          <a:schemeClr val="accent1">
                            <a:lumMod val="75000"/>
                          </a:schemeClr>
                        </a:solidFill>
                        <a:latin typeface="Garamond" panose="02020404030301010803" pitchFamily="18" charset="0"/>
                        <a:ea typeface="ＭＳ Ｐゴシック" pitchFamily="-65" charset="-128"/>
                        <a:cs typeface="Aria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4" name="5 Tabla"/>
          <p:cNvGraphicFramePr>
            <a:graphicFrameLocks noGrp="1"/>
          </p:cNvGraphicFramePr>
          <p:nvPr/>
        </p:nvGraphicFramePr>
        <p:xfrm>
          <a:off x="2293035" y="3483337"/>
          <a:ext cx="5518053" cy="697230"/>
        </p:xfrm>
        <a:graphic>
          <a:graphicData uri="http://schemas.openxmlformats.org/drawingml/2006/table">
            <a:tbl>
              <a:tblPr firstRow="1" bandRow="1">
                <a:tableStyleId>{5C22544A-7EE6-4342-B048-85BDC9FD1C3A}</a:tableStyleId>
              </a:tblPr>
              <a:tblGrid>
                <a:gridCol w="729251">
                  <a:extLst>
                    <a:ext uri="{9D8B030D-6E8A-4147-A177-3AD203B41FA5}">
                      <a16:colId xmlns:a16="http://schemas.microsoft.com/office/drawing/2014/main" val="20000"/>
                    </a:ext>
                  </a:extLst>
                </a:gridCol>
                <a:gridCol w="182313">
                  <a:extLst>
                    <a:ext uri="{9D8B030D-6E8A-4147-A177-3AD203B41FA5}">
                      <a16:colId xmlns:a16="http://schemas.microsoft.com/office/drawing/2014/main" val="20001"/>
                    </a:ext>
                  </a:extLst>
                </a:gridCol>
                <a:gridCol w="1622800">
                  <a:extLst>
                    <a:ext uri="{9D8B030D-6E8A-4147-A177-3AD203B41FA5}">
                      <a16:colId xmlns:a16="http://schemas.microsoft.com/office/drawing/2014/main" val="20002"/>
                    </a:ext>
                  </a:extLst>
                </a:gridCol>
                <a:gridCol w="473330">
                  <a:extLst>
                    <a:ext uri="{9D8B030D-6E8A-4147-A177-3AD203B41FA5}">
                      <a16:colId xmlns:a16="http://schemas.microsoft.com/office/drawing/2014/main" val="20003"/>
                    </a:ext>
                  </a:extLst>
                </a:gridCol>
                <a:gridCol w="933773">
                  <a:extLst>
                    <a:ext uri="{9D8B030D-6E8A-4147-A177-3AD203B41FA5}">
                      <a16:colId xmlns:a16="http://schemas.microsoft.com/office/drawing/2014/main" val="20004"/>
                    </a:ext>
                  </a:extLst>
                </a:gridCol>
                <a:gridCol w="263274">
                  <a:extLst>
                    <a:ext uri="{9D8B030D-6E8A-4147-A177-3AD203B41FA5}">
                      <a16:colId xmlns:a16="http://schemas.microsoft.com/office/drawing/2014/main" val="20005"/>
                    </a:ext>
                  </a:extLst>
                </a:gridCol>
                <a:gridCol w="1313312">
                  <a:extLst>
                    <a:ext uri="{9D8B030D-6E8A-4147-A177-3AD203B41FA5}">
                      <a16:colId xmlns:a16="http://schemas.microsoft.com/office/drawing/2014/main" val="20006"/>
                    </a:ext>
                  </a:extLst>
                </a:gridCol>
              </a:tblGrid>
              <a:tr h="342900">
                <a:tc rowSpan="2">
                  <a:txBody>
                    <a:bodyPr/>
                    <a:lstStyle/>
                    <a:p>
                      <a:pPr algn="ctr"/>
                      <a:r>
                        <a:rPr lang="es-MX" sz="1800" b="1" kern="1200" dirty="0">
                          <a:solidFill>
                            <a:schemeClr val="accent1">
                              <a:lumMod val="75000"/>
                            </a:schemeClr>
                          </a:solidFill>
                          <a:latin typeface="Garamond" panose="02020404030301010803" pitchFamily="18" charset="0"/>
                          <a:ea typeface="ＭＳ Ｐゴシック" pitchFamily="-65" charset="-128"/>
                          <a:cs typeface="Arial"/>
                        </a:rPr>
                        <a:t>Cuota</a:t>
                      </a:r>
                    </a:p>
                    <a:p>
                      <a:pPr algn="ctr"/>
                      <a:r>
                        <a:rPr lang="es-MX" sz="1800" b="1" kern="1200" dirty="0">
                          <a:solidFill>
                            <a:schemeClr val="accent1">
                              <a:lumMod val="75000"/>
                            </a:schemeClr>
                          </a:solidFill>
                          <a:latin typeface="Garamond" panose="02020404030301010803" pitchFamily="18" charset="0"/>
                          <a:ea typeface="ＭＳ Ｐゴシック" pitchFamily="-65" charset="-128"/>
                          <a:cs typeface="Arial"/>
                        </a:rPr>
                        <a:t>Real</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1800" b="1" kern="1200" dirty="0">
                          <a:solidFill>
                            <a:schemeClr val="accent1">
                              <a:lumMod val="75000"/>
                            </a:schemeClr>
                          </a:solidFill>
                          <a:latin typeface="Garamond" panose="02020404030301010803" pitchFamily="18" charset="0"/>
                          <a:ea typeface="ＭＳ Ｐゴシック" pitchFamily="-65" charset="-128"/>
                          <a:cs typeface="Arial"/>
                        </a:rPr>
                        <a:t>=</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717550" marR="0" indent="0" algn="ctr" defTabSz="457200" rtl="0" eaLnBrk="1" fontAlgn="auto" latinLnBrk="0" hangingPunct="1">
                        <a:lnSpc>
                          <a:spcPct val="100000"/>
                        </a:lnSpc>
                        <a:spcBef>
                          <a:spcPts val="0"/>
                        </a:spcBef>
                        <a:spcAft>
                          <a:spcPts val="0"/>
                        </a:spcAft>
                        <a:buClrTx/>
                        <a:buSzTx/>
                        <a:buFontTx/>
                        <a:buNone/>
                        <a:tabLst/>
                        <a:defRPr/>
                      </a:pPr>
                      <a:r>
                        <a:rPr lang="es-MX" sz="1800" b="1" kern="1200" dirty="0">
                          <a:solidFill>
                            <a:schemeClr val="accent1">
                              <a:lumMod val="75000"/>
                            </a:schemeClr>
                          </a:solidFill>
                          <a:latin typeface="Garamond" panose="02020404030301010803" pitchFamily="18" charset="0"/>
                          <a:ea typeface="ＭＳ Ｐゴシック" pitchFamily="-65" charset="-128"/>
                          <a:cs typeface="Arial"/>
                        </a:rPr>
                        <a:t>10. 00 %</a:t>
                      </a:r>
                      <a:r>
                        <a:rPr lang="es-MX" sz="1800" b="1" kern="1200" baseline="0" dirty="0">
                          <a:solidFill>
                            <a:schemeClr val="accent1">
                              <a:lumMod val="75000"/>
                            </a:schemeClr>
                          </a:solidFill>
                          <a:latin typeface="Garamond" panose="02020404030301010803" pitchFamily="18" charset="0"/>
                          <a:ea typeface="ＭＳ Ｐゴシック" pitchFamily="-65" charset="-128"/>
                          <a:cs typeface="Arial"/>
                        </a:rPr>
                        <a:t> </a:t>
                      </a:r>
                      <a:endParaRPr lang="es-MX" sz="1800" b="1" kern="1200" dirty="0">
                        <a:solidFill>
                          <a:schemeClr val="accent1">
                            <a:lumMod val="75000"/>
                          </a:schemeClr>
                        </a:solidFill>
                        <a:latin typeface="Garamond" panose="02020404030301010803" pitchFamily="18" charset="0"/>
                        <a:ea typeface="ＭＳ Ｐゴシック" pitchFamily="-65" charset="-128"/>
                        <a:cs typeface="Aria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s-MX" sz="1800" b="1" kern="1200" dirty="0">
                          <a:solidFill>
                            <a:schemeClr val="accent1">
                              <a:lumMod val="75000"/>
                            </a:schemeClr>
                          </a:solidFill>
                          <a:latin typeface="Garamond" panose="02020404030301010803" pitchFamily="18" charset="0"/>
                          <a:ea typeface="ＭＳ Ｐゴシック" pitchFamily="-65" charset="-128"/>
                          <a:cs typeface="Arial"/>
                        </a:rPr>
                        <a:t>*</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1800" b="1" kern="1200" dirty="0">
                          <a:solidFill>
                            <a:schemeClr val="accent1">
                              <a:lumMod val="75000"/>
                            </a:schemeClr>
                          </a:solidFill>
                          <a:latin typeface="Garamond" panose="02020404030301010803" pitchFamily="18" charset="0"/>
                          <a:ea typeface="ＭＳ Ｐゴシック" pitchFamily="-65" charset="-128"/>
                          <a:cs typeface="Arial"/>
                        </a:rPr>
                        <a:t>100</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1800" b="1" kern="1200" dirty="0">
                          <a:solidFill>
                            <a:schemeClr val="accent1">
                              <a:lumMod val="75000"/>
                            </a:schemeClr>
                          </a:solidFill>
                          <a:latin typeface="Garamond" panose="02020404030301010803" pitchFamily="18" charset="0"/>
                          <a:ea typeface="ＭＳ Ｐゴシック" pitchFamily="-65" charset="-128"/>
                          <a:cs typeface="Arial"/>
                        </a:rPr>
                        <a:t>=</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1800" b="1" kern="1200" dirty="0">
                          <a:solidFill>
                            <a:schemeClr val="accent1">
                              <a:lumMod val="75000"/>
                            </a:schemeClr>
                          </a:solidFill>
                          <a:latin typeface="Garamond" panose="02020404030301010803" pitchFamily="18" charset="0"/>
                          <a:ea typeface="ＭＳ Ｐゴシック" pitchFamily="-65" charset="-128"/>
                          <a:cs typeface="Arial"/>
                        </a:rPr>
                        <a:t>13.33 %</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4330">
                <a:tc vMerge="1">
                  <a:txBody>
                    <a:bodyPr/>
                    <a:lstStyle/>
                    <a:p>
                      <a:endParaRPr lang="es-MX"/>
                    </a:p>
                  </a:txBody>
                  <a:tcPr/>
                </a:tc>
                <a:tc vMerge="1">
                  <a:txBody>
                    <a:bodyPr/>
                    <a:lstStyle/>
                    <a:p>
                      <a:endParaRPr lang="es-MX"/>
                    </a:p>
                  </a:txBody>
                  <a:tcPr/>
                </a:tc>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s-MX" sz="2000" b="1" kern="1200" dirty="0">
                        <a:solidFill>
                          <a:schemeClr val="accent1">
                            <a:lumMod val="75000"/>
                          </a:schemeClr>
                        </a:solidFill>
                        <a:latin typeface="Arial"/>
                        <a:ea typeface="ＭＳ Ｐゴシック" pitchFamily="-65" charset="-128"/>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1800" b="1" kern="1200" dirty="0">
                          <a:solidFill>
                            <a:schemeClr val="accent1">
                              <a:lumMod val="75000"/>
                            </a:schemeClr>
                          </a:solidFill>
                          <a:latin typeface="Garamond" panose="02020404030301010803" pitchFamily="18" charset="0"/>
                          <a:ea typeface="ＭＳ Ｐゴシック" pitchFamily="-65" charset="-128"/>
                          <a:cs typeface="Arial"/>
                        </a:rPr>
                        <a:t>75</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10001"/>
                  </a:ext>
                </a:extLst>
              </a:tr>
            </a:tbl>
          </a:graphicData>
        </a:graphic>
      </p:graphicFrame>
      <p:cxnSp>
        <p:nvCxnSpPr>
          <p:cNvPr id="5" name="9 Conector recto"/>
          <p:cNvCxnSpPr/>
          <p:nvPr/>
        </p:nvCxnSpPr>
        <p:spPr>
          <a:xfrm>
            <a:off x="5464525" y="3831952"/>
            <a:ext cx="648072"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ángulo: esquinas redondeadas 5">
            <a:extLst>
              <a:ext uri="{FF2B5EF4-FFF2-40B4-BE49-F238E27FC236}">
                <a16:creationId xmlns:a16="http://schemas.microsoft.com/office/drawing/2014/main" id="{88171466-46E6-6729-F4BB-3A61D9D1668A}"/>
              </a:ext>
            </a:extLst>
          </p:cNvPr>
          <p:cNvSpPr/>
          <p:nvPr/>
        </p:nvSpPr>
        <p:spPr>
          <a:xfrm>
            <a:off x="0" y="0"/>
            <a:ext cx="9144000" cy="52999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a:p>
        </p:txBody>
      </p:sp>
    </p:spTree>
    <p:extLst>
      <p:ext uri="{BB962C8B-B14F-4D97-AF65-F5344CB8AC3E}">
        <p14:creationId xmlns:p14="http://schemas.microsoft.com/office/powerpoint/2010/main" val="3452756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Marcador de contenido"/>
          <p:cNvSpPr>
            <a:spLocks noGrp="1"/>
          </p:cNvSpPr>
          <p:nvPr>
            <p:ph idx="4294967295"/>
          </p:nvPr>
        </p:nvSpPr>
        <p:spPr>
          <a:xfrm>
            <a:off x="1590033" y="903745"/>
            <a:ext cx="6172200" cy="3804047"/>
          </a:xfrm>
        </p:spPr>
        <p:txBody>
          <a:bodyPr/>
          <a:lstStyle/>
          <a:p>
            <a:pPr marL="0" lvl="1" indent="0" algn="just" defTabSz="200025">
              <a:spcBef>
                <a:spcPts val="0"/>
              </a:spcBef>
              <a:buClr>
                <a:schemeClr val="tx2">
                  <a:lumMod val="75000"/>
                </a:schemeClr>
              </a:buClr>
              <a:buSzPct val="75000"/>
              <a:buNone/>
              <a:defRPr/>
            </a:pPr>
            <a:r>
              <a:rPr lang="es-ES_tradnl" sz="1950" b="1" dirty="0">
                <a:solidFill>
                  <a:srgbClr val="0070C0"/>
                </a:solidFill>
                <a:effectLst>
                  <a:outerShdw blurRad="38100" dist="38100" dir="2700000" algn="tl">
                    <a:srgbClr val="000000">
                      <a:alpha val="43137"/>
                    </a:srgbClr>
                  </a:outerShdw>
                </a:effectLst>
                <a:latin typeface="Garamond" panose="02020404030301010803" pitchFamily="18" charset="0"/>
              </a:rPr>
              <a:t>Cálculo de la Prima de Ajuste</a:t>
            </a:r>
          </a:p>
          <a:p>
            <a:pPr marL="3572" indent="-3572">
              <a:buNone/>
            </a:pPr>
            <a:endParaRPr lang="es-ES_tradnl" sz="1800" b="1" dirty="0">
              <a:solidFill>
                <a:srgbClr val="0070C0"/>
              </a:solidFill>
              <a:effectLst>
                <a:outerShdw blurRad="38100" dist="38100" dir="2700000" algn="tl">
                  <a:srgbClr val="000000">
                    <a:alpha val="43137"/>
                  </a:srgbClr>
                </a:outerShdw>
              </a:effectLst>
              <a:latin typeface="Garamond" panose="02020404030301010803" pitchFamily="18" charset="0"/>
            </a:endParaRPr>
          </a:p>
          <a:p>
            <a:pPr marL="3572" indent="-3572">
              <a:buNone/>
            </a:pPr>
            <a:r>
              <a:rPr lang="es-ES_tradnl" sz="1800" b="1" dirty="0">
                <a:latin typeface="Garamond" panose="02020404030301010803" pitchFamily="18" charset="0"/>
              </a:rPr>
              <a:t>Fórmula:</a:t>
            </a:r>
          </a:p>
          <a:p>
            <a:pPr marL="3572" indent="-3572">
              <a:buNone/>
            </a:pPr>
            <a:endParaRPr lang="es-ES_tradnl" b="1" dirty="0">
              <a:solidFill>
                <a:srgbClr val="0070C0"/>
              </a:solidFill>
              <a:effectLst>
                <a:outerShdw blurRad="38100" dist="38100" dir="2700000" algn="tl">
                  <a:srgbClr val="000000">
                    <a:alpha val="43137"/>
                  </a:srgbClr>
                </a:outerShdw>
              </a:effectLst>
              <a:latin typeface="Garamond" panose="02020404030301010803" pitchFamily="18" charset="0"/>
            </a:endParaRPr>
          </a:p>
          <a:p>
            <a:pPr marL="3572" indent="-3572">
              <a:buNone/>
            </a:pPr>
            <a:endParaRPr lang="es-ES_tradnl" sz="1800" b="1" dirty="0">
              <a:latin typeface="Garamond" panose="02020404030301010803" pitchFamily="18" charset="0"/>
            </a:endParaRPr>
          </a:p>
          <a:p>
            <a:pPr marL="257175" lvl="1" indent="-257175">
              <a:buNone/>
            </a:pPr>
            <a:endParaRPr lang="es-ES_tradnl" b="1" dirty="0">
              <a:latin typeface="Garamond" panose="02020404030301010803" pitchFamily="18" charset="0"/>
            </a:endParaRPr>
          </a:p>
          <a:p>
            <a:pPr marL="3572" indent="-3572">
              <a:buNone/>
            </a:pPr>
            <a:r>
              <a:rPr lang="es-ES_tradnl" sz="1800" b="1" dirty="0">
                <a:latin typeface="Garamond" panose="02020404030301010803" pitchFamily="18" charset="0"/>
              </a:rPr>
              <a:t>Desarrollo:</a:t>
            </a:r>
            <a:endParaRPr lang="es-ES_tradnl" b="1" dirty="0">
              <a:latin typeface="Garamond" panose="02020404030301010803" pitchFamily="18" charset="0"/>
            </a:endParaRPr>
          </a:p>
          <a:p>
            <a:pPr marL="675085" lvl="1" indent="-375047" algn="just">
              <a:spcBef>
                <a:spcPts val="0"/>
              </a:spcBef>
              <a:buClr>
                <a:schemeClr val="tx2">
                  <a:lumMod val="75000"/>
                </a:schemeClr>
              </a:buClr>
              <a:buSzPct val="75000"/>
              <a:buFont typeface="Wingdings" pitchFamily="2" charset="2"/>
              <a:buChar char="ü"/>
              <a:defRPr/>
            </a:pPr>
            <a:endParaRPr lang="es-ES_tradnl" b="1" dirty="0">
              <a:latin typeface="Garamond" panose="02020404030301010803" pitchFamily="18" charset="0"/>
            </a:endParaRPr>
          </a:p>
          <a:p>
            <a:pPr marL="675085" lvl="1" indent="-375047" algn="just">
              <a:spcBef>
                <a:spcPts val="0"/>
              </a:spcBef>
              <a:buClr>
                <a:schemeClr val="tx2">
                  <a:lumMod val="75000"/>
                </a:schemeClr>
              </a:buClr>
              <a:buSzPct val="75000"/>
              <a:buFont typeface="Wingdings" pitchFamily="2" charset="2"/>
              <a:buChar char="ü"/>
              <a:defRPr/>
            </a:pPr>
            <a:endParaRPr lang="es-ES_tradnl" b="1" dirty="0">
              <a:latin typeface="Garamond" panose="02020404030301010803" pitchFamily="18" charset="0"/>
            </a:endParaRPr>
          </a:p>
          <a:p>
            <a:endParaRPr lang="es-MX" dirty="0">
              <a:latin typeface="Garamond" panose="02020404030301010803" pitchFamily="18" charset="0"/>
            </a:endParaRPr>
          </a:p>
        </p:txBody>
      </p:sp>
      <p:graphicFrame>
        <p:nvGraphicFramePr>
          <p:cNvPr id="3" name="6 Tabla"/>
          <p:cNvGraphicFramePr>
            <a:graphicFrameLocks noGrp="1"/>
          </p:cNvGraphicFramePr>
          <p:nvPr/>
        </p:nvGraphicFramePr>
        <p:xfrm>
          <a:off x="2549050" y="1915017"/>
          <a:ext cx="4482367" cy="803910"/>
        </p:xfrm>
        <a:graphic>
          <a:graphicData uri="http://schemas.openxmlformats.org/drawingml/2006/table">
            <a:tbl>
              <a:tblPr firstRow="1" bandRow="1">
                <a:tableStyleId>{5C22544A-7EE6-4342-B048-85BDC9FD1C3A}</a:tableStyleId>
              </a:tblPr>
              <a:tblGrid>
                <a:gridCol w="1033871">
                  <a:extLst>
                    <a:ext uri="{9D8B030D-6E8A-4147-A177-3AD203B41FA5}">
                      <a16:colId xmlns:a16="http://schemas.microsoft.com/office/drawing/2014/main" val="20000"/>
                    </a:ext>
                  </a:extLst>
                </a:gridCol>
                <a:gridCol w="208136">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216024">
                  <a:extLst>
                    <a:ext uri="{9D8B030D-6E8A-4147-A177-3AD203B41FA5}">
                      <a16:colId xmlns:a16="http://schemas.microsoft.com/office/drawing/2014/main" val="20003"/>
                    </a:ext>
                  </a:extLst>
                </a:gridCol>
                <a:gridCol w="810090">
                  <a:extLst>
                    <a:ext uri="{9D8B030D-6E8A-4147-A177-3AD203B41FA5}">
                      <a16:colId xmlns:a16="http://schemas.microsoft.com/office/drawing/2014/main" val="20004"/>
                    </a:ext>
                  </a:extLst>
                </a:gridCol>
                <a:gridCol w="216024">
                  <a:extLst>
                    <a:ext uri="{9D8B030D-6E8A-4147-A177-3AD203B41FA5}">
                      <a16:colId xmlns:a16="http://schemas.microsoft.com/office/drawing/2014/main" val="20005"/>
                    </a:ext>
                  </a:extLst>
                </a:gridCol>
                <a:gridCol w="1134126">
                  <a:extLst>
                    <a:ext uri="{9D8B030D-6E8A-4147-A177-3AD203B41FA5}">
                      <a16:colId xmlns:a16="http://schemas.microsoft.com/office/drawing/2014/main" val="20006"/>
                    </a:ext>
                  </a:extLst>
                </a:gridCol>
              </a:tblGrid>
              <a:tr h="803910">
                <a:tc>
                  <a:txBody>
                    <a:bodyPr/>
                    <a:lstStyle/>
                    <a:p>
                      <a:pPr algn="ctr"/>
                      <a:r>
                        <a:rPr lang="es-MX" sz="1500" b="1" kern="1200" dirty="0">
                          <a:solidFill>
                            <a:schemeClr val="accent1">
                              <a:lumMod val="75000"/>
                            </a:schemeClr>
                          </a:solidFill>
                          <a:latin typeface="Arial"/>
                          <a:ea typeface="ＭＳ Ｐゴシック" pitchFamily="-65" charset="-128"/>
                          <a:cs typeface="Arial"/>
                        </a:rPr>
                        <a:t>Prima de ajuste</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1500" b="1" kern="1200" dirty="0">
                          <a:solidFill>
                            <a:schemeClr val="accent1">
                              <a:lumMod val="75000"/>
                            </a:schemeClr>
                          </a:solidFill>
                          <a:latin typeface="Arial"/>
                          <a:ea typeface="ＭＳ Ｐゴシック" pitchFamily="-65" charset="-128"/>
                          <a:cs typeface="Arial"/>
                        </a:rPr>
                        <a:t>=</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500" b="1" kern="1200" dirty="0">
                          <a:solidFill>
                            <a:schemeClr val="accent1">
                              <a:lumMod val="75000"/>
                            </a:schemeClr>
                          </a:solidFill>
                          <a:latin typeface="Arial"/>
                          <a:ea typeface="ＭＳ Ｐゴシック" pitchFamily="-65" charset="-128"/>
                          <a:cs typeface="Arial"/>
                        </a:rPr>
                        <a:t>Prima</a:t>
                      </a:r>
                      <a:r>
                        <a:rPr lang="es-ES_tradnl" sz="1500" b="1" kern="1200" baseline="0" dirty="0">
                          <a:solidFill>
                            <a:schemeClr val="accent1">
                              <a:lumMod val="75000"/>
                            </a:schemeClr>
                          </a:solidFill>
                          <a:latin typeface="Arial"/>
                          <a:ea typeface="ＭＳ Ｐゴシック" pitchFamily="-65" charset="-128"/>
                          <a:cs typeface="Arial"/>
                        </a:rPr>
                        <a:t> real</a:t>
                      </a:r>
                      <a:endParaRPr lang="es-MX" sz="1500" b="1" kern="1200" dirty="0">
                        <a:solidFill>
                          <a:schemeClr val="accent1">
                            <a:lumMod val="75000"/>
                          </a:schemeClr>
                        </a:solidFill>
                        <a:latin typeface="Arial"/>
                        <a:ea typeface="ＭＳ Ｐゴシック" pitchFamily="-65" charset="-128"/>
                        <a:cs typeface="Aria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1500" b="1" kern="1200" dirty="0">
                          <a:solidFill>
                            <a:schemeClr val="accent1">
                              <a:lumMod val="75000"/>
                            </a:schemeClr>
                          </a:solidFill>
                          <a:latin typeface="Arial"/>
                          <a:ea typeface="ＭＳ Ｐゴシック" pitchFamily="-65" charset="-128"/>
                          <a:cs typeface="Arial"/>
                        </a:rPr>
                        <a:t>*</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500" b="1" kern="1200" dirty="0">
                          <a:solidFill>
                            <a:schemeClr val="accent1">
                              <a:lumMod val="75000"/>
                            </a:schemeClr>
                          </a:solidFill>
                          <a:latin typeface="Arial"/>
                          <a:ea typeface="ＭＳ Ｐゴシック" pitchFamily="-65" charset="-128"/>
                          <a:cs typeface="Arial"/>
                        </a:rPr>
                        <a:t>Cuota real</a:t>
                      </a:r>
                      <a:endParaRPr lang="es-MX" sz="1500" b="1" kern="1200" dirty="0">
                        <a:solidFill>
                          <a:schemeClr val="accent1">
                            <a:lumMod val="75000"/>
                          </a:schemeClr>
                        </a:solidFill>
                        <a:latin typeface="Arial"/>
                        <a:ea typeface="ＭＳ Ｐゴシック" pitchFamily="-65" charset="-128"/>
                        <a:cs typeface="Aria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s-MX" sz="1500" b="1" kern="1200" dirty="0">
                          <a:solidFill>
                            <a:schemeClr val="accent1">
                              <a:lumMod val="75000"/>
                            </a:schemeClr>
                          </a:solidFill>
                          <a:latin typeface="Arial"/>
                          <a:ea typeface="ＭＳ Ｐゴシック" pitchFamily="-65" charset="-128"/>
                          <a:cs typeface="Arial"/>
                        </a:rPr>
                        <a:t>-</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s-MX" sz="1500" b="1" kern="1200" dirty="0">
                          <a:solidFill>
                            <a:schemeClr val="accent1">
                              <a:lumMod val="75000"/>
                            </a:schemeClr>
                          </a:solidFill>
                          <a:latin typeface="Arial"/>
                          <a:ea typeface="ＭＳ Ｐゴシック" pitchFamily="-65" charset="-128"/>
                          <a:cs typeface="Arial"/>
                        </a:rPr>
                        <a:t>P.M.D.</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4" name="7 Tabla"/>
          <p:cNvGraphicFramePr>
            <a:graphicFrameLocks noGrp="1"/>
          </p:cNvGraphicFramePr>
          <p:nvPr/>
        </p:nvGraphicFramePr>
        <p:xfrm>
          <a:off x="1485901" y="3328245"/>
          <a:ext cx="6380466" cy="803910"/>
        </p:xfrm>
        <a:graphic>
          <a:graphicData uri="http://schemas.openxmlformats.org/drawingml/2006/table">
            <a:tbl>
              <a:tblPr firstRow="1" bandRow="1">
                <a:tableStyleId>{5C22544A-7EE6-4342-B048-85BDC9FD1C3A}</a:tableStyleId>
              </a:tblPr>
              <a:tblGrid>
                <a:gridCol w="1148639">
                  <a:extLst>
                    <a:ext uri="{9D8B030D-6E8A-4147-A177-3AD203B41FA5}">
                      <a16:colId xmlns:a16="http://schemas.microsoft.com/office/drawing/2014/main" val="20000"/>
                    </a:ext>
                  </a:extLst>
                </a:gridCol>
                <a:gridCol w="243341">
                  <a:extLst>
                    <a:ext uri="{9D8B030D-6E8A-4147-A177-3AD203B41FA5}">
                      <a16:colId xmlns:a16="http://schemas.microsoft.com/office/drawing/2014/main" val="20001"/>
                    </a:ext>
                  </a:extLst>
                </a:gridCol>
                <a:gridCol w="1802132">
                  <a:extLst>
                    <a:ext uri="{9D8B030D-6E8A-4147-A177-3AD203B41FA5}">
                      <a16:colId xmlns:a16="http://schemas.microsoft.com/office/drawing/2014/main" val="20002"/>
                    </a:ext>
                  </a:extLst>
                </a:gridCol>
                <a:gridCol w="324036">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216024">
                  <a:extLst>
                    <a:ext uri="{9D8B030D-6E8A-4147-A177-3AD203B41FA5}">
                      <a16:colId xmlns:a16="http://schemas.microsoft.com/office/drawing/2014/main" val="20005"/>
                    </a:ext>
                  </a:extLst>
                </a:gridCol>
                <a:gridCol w="1566174">
                  <a:extLst>
                    <a:ext uri="{9D8B030D-6E8A-4147-A177-3AD203B41FA5}">
                      <a16:colId xmlns:a16="http://schemas.microsoft.com/office/drawing/2014/main" val="20006"/>
                    </a:ext>
                  </a:extLst>
                </a:gridCol>
              </a:tblGrid>
              <a:tr h="803910">
                <a:tc>
                  <a:txBody>
                    <a:bodyPr/>
                    <a:lstStyle/>
                    <a:p>
                      <a:pPr algn="ctr"/>
                      <a:r>
                        <a:rPr lang="es-MX" sz="1500" b="1" kern="1200" dirty="0">
                          <a:solidFill>
                            <a:schemeClr val="accent1">
                              <a:lumMod val="75000"/>
                            </a:schemeClr>
                          </a:solidFill>
                          <a:latin typeface="Arial"/>
                          <a:ea typeface="ＭＳ Ｐゴシック" pitchFamily="-65" charset="-128"/>
                          <a:cs typeface="Arial"/>
                        </a:rPr>
                        <a:t>Prima de ajuste</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1500" b="1" kern="1200" dirty="0">
                          <a:solidFill>
                            <a:schemeClr val="accent1">
                              <a:lumMod val="75000"/>
                            </a:schemeClr>
                          </a:solidFill>
                          <a:latin typeface="Arial"/>
                          <a:ea typeface="ＭＳ Ｐゴシック" pitchFamily="-65" charset="-128"/>
                          <a:cs typeface="Arial"/>
                        </a:rPr>
                        <a:t>=</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500" b="1" kern="1200" dirty="0">
                          <a:solidFill>
                            <a:schemeClr val="accent1">
                              <a:lumMod val="75000"/>
                            </a:schemeClr>
                          </a:solidFill>
                          <a:latin typeface="Arial"/>
                          <a:ea typeface="ＭＳ Ｐゴシック" pitchFamily="-65" charset="-128"/>
                          <a:cs typeface="Arial"/>
                        </a:rPr>
                        <a:t>USD $ 12’ 500, 000</a:t>
                      </a:r>
                      <a:endParaRPr lang="es-MX" sz="1500" b="1" kern="1200" dirty="0">
                        <a:solidFill>
                          <a:schemeClr val="accent1">
                            <a:lumMod val="75000"/>
                          </a:schemeClr>
                        </a:solidFill>
                        <a:latin typeface="Arial"/>
                        <a:ea typeface="ＭＳ Ｐゴシック" pitchFamily="-65" charset="-128"/>
                        <a:cs typeface="Aria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1500" b="1" kern="1200" dirty="0">
                          <a:solidFill>
                            <a:schemeClr val="accent1">
                              <a:lumMod val="75000"/>
                            </a:schemeClr>
                          </a:solidFill>
                          <a:latin typeface="Arial"/>
                          <a:ea typeface="ＭＳ Ｐゴシック" pitchFamily="-65" charset="-128"/>
                          <a:cs typeface="Arial"/>
                        </a:rPr>
                        <a:t>*</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500" b="1" kern="1200" dirty="0">
                          <a:solidFill>
                            <a:schemeClr val="accent1">
                              <a:lumMod val="75000"/>
                            </a:schemeClr>
                          </a:solidFill>
                          <a:latin typeface="Arial"/>
                          <a:ea typeface="ＭＳ Ｐゴシック" pitchFamily="-65" charset="-128"/>
                          <a:cs typeface="Arial"/>
                        </a:rPr>
                        <a:t>13. 33 %</a:t>
                      </a:r>
                      <a:endParaRPr lang="es-MX" sz="1500" b="1" kern="1200" dirty="0">
                        <a:solidFill>
                          <a:schemeClr val="accent1">
                            <a:lumMod val="75000"/>
                          </a:schemeClr>
                        </a:solidFill>
                        <a:latin typeface="Arial"/>
                        <a:ea typeface="ＭＳ Ｐゴシック" pitchFamily="-65" charset="-128"/>
                        <a:cs typeface="Aria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s-MX" sz="1500" b="1" kern="1200" dirty="0">
                          <a:solidFill>
                            <a:schemeClr val="accent1">
                              <a:lumMod val="75000"/>
                            </a:schemeClr>
                          </a:solidFill>
                          <a:latin typeface="Arial"/>
                          <a:ea typeface="ＭＳ Ｐゴシック" pitchFamily="-65" charset="-128"/>
                          <a:cs typeface="Arial"/>
                        </a:rPr>
                        <a:t>-</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s-MX" sz="1500" b="1" kern="1200" dirty="0">
                          <a:solidFill>
                            <a:schemeClr val="accent1">
                              <a:lumMod val="75000"/>
                            </a:schemeClr>
                          </a:solidFill>
                          <a:latin typeface="Arial"/>
                          <a:ea typeface="ＭＳ Ｐゴシック" pitchFamily="-65" charset="-128"/>
                          <a:cs typeface="Arial"/>
                        </a:rPr>
                        <a:t>USD $ 518, 000</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8 Tabla"/>
          <p:cNvGraphicFramePr>
            <a:graphicFrameLocks noGrp="1"/>
          </p:cNvGraphicFramePr>
          <p:nvPr/>
        </p:nvGraphicFramePr>
        <p:xfrm>
          <a:off x="3067519" y="4018019"/>
          <a:ext cx="3233942" cy="803910"/>
        </p:xfrm>
        <a:graphic>
          <a:graphicData uri="http://schemas.openxmlformats.org/drawingml/2006/table">
            <a:tbl>
              <a:tblPr firstRow="1" bandRow="1">
                <a:tableStyleId>{5C22544A-7EE6-4342-B048-85BDC9FD1C3A}</a:tableStyleId>
              </a:tblPr>
              <a:tblGrid>
                <a:gridCol w="1181714">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1836204">
                  <a:extLst>
                    <a:ext uri="{9D8B030D-6E8A-4147-A177-3AD203B41FA5}">
                      <a16:colId xmlns:a16="http://schemas.microsoft.com/office/drawing/2014/main" val="20002"/>
                    </a:ext>
                  </a:extLst>
                </a:gridCol>
              </a:tblGrid>
              <a:tr h="803910">
                <a:tc>
                  <a:txBody>
                    <a:bodyPr/>
                    <a:lstStyle/>
                    <a:p>
                      <a:pPr algn="ctr"/>
                      <a:r>
                        <a:rPr lang="es-MX" sz="1500" b="1" kern="1200" dirty="0">
                          <a:solidFill>
                            <a:schemeClr val="accent1">
                              <a:lumMod val="75000"/>
                            </a:schemeClr>
                          </a:solidFill>
                          <a:latin typeface="Arial"/>
                          <a:ea typeface="ＭＳ Ｐゴシック" pitchFamily="-65" charset="-128"/>
                          <a:cs typeface="Arial"/>
                        </a:rPr>
                        <a:t>Prima de ajuste</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1500" b="1" kern="1200" dirty="0">
                          <a:solidFill>
                            <a:schemeClr val="accent1">
                              <a:lumMod val="75000"/>
                            </a:schemeClr>
                          </a:solidFill>
                          <a:latin typeface="Arial"/>
                          <a:ea typeface="ＭＳ Ｐゴシック" pitchFamily="-65" charset="-128"/>
                          <a:cs typeface="Arial"/>
                        </a:rPr>
                        <a:t>=</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1500" b="1" kern="1200" dirty="0">
                          <a:solidFill>
                            <a:schemeClr val="accent1">
                              <a:lumMod val="75000"/>
                            </a:schemeClr>
                          </a:solidFill>
                          <a:latin typeface="Arial"/>
                          <a:ea typeface="ＭＳ Ｐゴシック" pitchFamily="-65" charset="-128"/>
                          <a:cs typeface="Arial"/>
                        </a:rPr>
                        <a:t>USD $ 1’ 148, 250</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 name="Rectángulo: esquinas redondeadas 5">
            <a:extLst>
              <a:ext uri="{FF2B5EF4-FFF2-40B4-BE49-F238E27FC236}">
                <a16:creationId xmlns:a16="http://schemas.microsoft.com/office/drawing/2014/main" id="{B0204C9C-AEF6-5870-0E31-DAA0A4A32A9D}"/>
              </a:ext>
            </a:extLst>
          </p:cNvPr>
          <p:cNvSpPr/>
          <p:nvPr/>
        </p:nvSpPr>
        <p:spPr>
          <a:xfrm>
            <a:off x="0" y="0"/>
            <a:ext cx="9144000" cy="52999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7" name="Rectángulo: esquinas redondeadas 6">
            <a:extLst>
              <a:ext uri="{FF2B5EF4-FFF2-40B4-BE49-F238E27FC236}">
                <a16:creationId xmlns:a16="http://schemas.microsoft.com/office/drawing/2014/main" id="{7632B5E8-B222-EE57-FF70-71CF929E6260}"/>
              </a:ext>
            </a:extLst>
          </p:cNvPr>
          <p:cNvSpPr/>
          <p:nvPr/>
        </p:nvSpPr>
        <p:spPr>
          <a:xfrm>
            <a:off x="5425440" y="1115482"/>
            <a:ext cx="3718560" cy="529992"/>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HN" dirty="0"/>
              <a:t>Prima (518,000+1,148,250) / Siniestros 1,250000 = 1.33</a:t>
            </a:r>
          </a:p>
        </p:txBody>
      </p:sp>
    </p:spTree>
    <p:extLst>
      <p:ext uri="{BB962C8B-B14F-4D97-AF65-F5344CB8AC3E}">
        <p14:creationId xmlns:p14="http://schemas.microsoft.com/office/powerpoint/2010/main" val="1748779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80AB020D-3A35-F721-7580-75FF10D3CEBA}"/>
              </a:ext>
            </a:extLst>
          </p:cNvPr>
          <p:cNvGraphicFramePr>
            <a:graphicFrameLocks/>
          </p:cNvGraphicFramePr>
          <p:nvPr>
            <p:extLst>
              <p:ext uri="{D42A27DB-BD31-4B8C-83A1-F6EECF244321}">
                <p14:modId xmlns:p14="http://schemas.microsoft.com/office/powerpoint/2010/main" val="1594993555"/>
              </p:ext>
            </p:extLst>
          </p:nvPr>
        </p:nvGraphicFramePr>
        <p:xfrm>
          <a:off x="1645920" y="1200150"/>
          <a:ext cx="5394960" cy="326517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esquinas redondeadas 2">
            <a:extLst>
              <a:ext uri="{FF2B5EF4-FFF2-40B4-BE49-F238E27FC236}">
                <a16:creationId xmlns:a16="http://schemas.microsoft.com/office/drawing/2014/main" id="{07399F4C-5614-99E5-DEAC-4F467D02FE55}"/>
              </a:ext>
            </a:extLst>
          </p:cNvPr>
          <p:cNvSpPr/>
          <p:nvPr/>
        </p:nvSpPr>
        <p:spPr>
          <a:xfrm>
            <a:off x="0" y="0"/>
            <a:ext cx="9144000" cy="8077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HN" dirty="0"/>
              <a:t>Porqué tener Reaseguro</a:t>
            </a:r>
          </a:p>
        </p:txBody>
      </p:sp>
    </p:spTree>
    <p:extLst>
      <p:ext uri="{BB962C8B-B14F-4D97-AF65-F5344CB8AC3E}">
        <p14:creationId xmlns:p14="http://schemas.microsoft.com/office/powerpoint/2010/main" val="2718428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9E4AB3B7-4C8C-87A4-BD9C-F13FE660958B}"/>
              </a:ext>
            </a:extLst>
          </p:cNvPr>
          <p:cNvSpPr/>
          <p:nvPr/>
        </p:nvSpPr>
        <p:spPr>
          <a:xfrm>
            <a:off x="0" y="0"/>
            <a:ext cx="9144000" cy="8077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HN" sz="2400" b="1" dirty="0"/>
              <a:t>Desventajas del Método Burning Cost</a:t>
            </a:r>
          </a:p>
        </p:txBody>
      </p:sp>
      <p:sp>
        <p:nvSpPr>
          <p:cNvPr id="3" name="CuadroTexto 2">
            <a:extLst>
              <a:ext uri="{FF2B5EF4-FFF2-40B4-BE49-F238E27FC236}">
                <a16:creationId xmlns:a16="http://schemas.microsoft.com/office/drawing/2014/main" id="{92098989-3F81-DA86-B3B0-08B525C6590E}"/>
              </a:ext>
            </a:extLst>
          </p:cNvPr>
          <p:cNvSpPr txBox="1"/>
          <p:nvPr/>
        </p:nvSpPr>
        <p:spPr>
          <a:xfrm>
            <a:off x="647700" y="1859280"/>
            <a:ext cx="8039100" cy="1600438"/>
          </a:xfrm>
          <a:prstGeom prst="rect">
            <a:avLst/>
          </a:prstGeom>
          <a:noFill/>
        </p:spPr>
        <p:txBody>
          <a:bodyPr wrap="square" rtlCol="0">
            <a:spAutoFit/>
          </a:bodyPr>
          <a:lstStyle/>
          <a:p>
            <a:pPr marL="285750" indent="-285750">
              <a:buFont typeface="Wingdings" panose="05000000000000000000" pitchFamily="2" charset="2"/>
              <a:buChar char="Ø"/>
            </a:pPr>
            <a:r>
              <a:rPr lang="es-HN" dirty="0"/>
              <a:t>Al calcularse con datos de años anteriores, no captura los cambios en exposición por crecimiento natural de las carteras.</a:t>
            </a:r>
          </a:p>
          <a:p>
            <a:pPr marL="285750" indent="-285750">
              <a:buFont typeface="Wingdings" panose="05000000000000000000" pitchFamily="2" charset="2"/>
              <a:buChar char="Ø"/>
            </a:pPr>
            <a:endParaRPr lang="es-HN" dirty="0"/>
          </a:p>
          <a:p>
            <a:pPr marL="285750" indent="-285750">
              <a:buFont typeface="Wingdings" panose="05000000000000000000" pitchFamily="2" charset="2"/>
              <a:buChar char="Ø"/>
            </a:pPr>
            <a:r>
              <a:rPr lang="es-HN" dirty="0"/>
              <a:t>En primera instancia no tiene en cuenta los gastos por los sinestros incurridos y no reportados (IBNR)</a:t>
            </a:r>
          </a:p>
          <a:p>
            <a:pPr marL="285750" indent="-285750">
              <a:buFont typeface="Wingdings" panose="05000000000000000000" pitchFamily="2" charset="2"/>
              <a:buChar char="Ø"/>
            </a:pPr>
            <a:endParaRPr lang="es-HN" dirty="0"/>
          </a:p>
          <a:p>
            <a:pPr marL="285750" indent="-285750">
              <a:buFont typeface="Wingdings" panose="05000000000000000000" pitchFamily="2" charset="2"/>
              <a:buChar char="Ø"/>
            </a:pPr>
            <a:r>
              <a:rPr lang="es-HN" b="1" dirty="0"/>
              <a:t>Lo anterior debe ser tomado en cuenta para posibles ajustes al cálculo</a:t>
            </a:r>
          </a:p>
        </p:txBody>
      </p:sp>
    </p:spTree>
    <p:extLst>
      <p:ext uri="{BB962C8B-B14F-4D97-AF65-F5344CB8AC3E}">
        <p14:creationId xmlns:p14="http://schemas.microsoft.com/office/powerpoint/2010/main" val="2003548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2968654" y="543595"/>
            <a:ext cx="6292625" cy="1768091"/>
          </a:xfrm>
          <a:prstGeom prst="rect">
            <a:avLst/>
          </a:prstGeom>
          <a:noFill/>
          <a:ln w="9525">
            <a:noFill/>
            <a:miter lim="800000"/>
            <a:headEnd/>
            <a:tailEnd/>
          </a:ln>
          <a:effectLst/>
        </p:spPr>
        <p:txBody>
          <a:bodyPr/>
          <a:lstStyle/>
          <a:p>
            <a:pPr algn="just">
              <a:spcBef>
                <a:spcPct val="20000"/>
              </a:spcBef>
            </a:pPr>
            <a:endParaRPr lang="es-ES_tradnl" sz="1800" b="1">
              <a:solidFill>
                <a:prstClr val="black"/>
              </a:solidFill>
              <a:latin typeface="Franklin Gothic Book" pitchFamily="34" charset="0"/>
            </a:endParaRPr>
          </a:p>
          <a:p>
            <a:pPr algn="just">
              <a:spcBef>
                <a:spcPct val="20000"/>
              </a:spcBef>
            </a:pPr>
            <a:endParaRPr lang="es-ES_tradnl" sz="1800" b="1">
              <a:solidFill>
                <a:prstClr val="black"/>
              </a:solidFill>
              <a:latin typeface="Franklin Gothic Book" pitchFamily="34" charset="0"/>
            </a:endParaRPr>
          </a:p>
          <a:p>
            <a:pPr algn="just">
              <a:spcBef>
                <a:spcPct val="20000"/>
              </a:spcBef>
            </a:pPr>
            <a:endParaRPr lang="es-ES" sz="1800">
              <a:solidFill>
                <a:prstClr val="black"/>
              </a:solidFill>
              <a:latin typeface="Franklin Gothic Book" pitchFamily="34" charset="0"/>
            </a:endParaRPr>
          </a:p>
          <a:p>
            <a:pPr algn="just">
              <a:spcBef>
                <a:spcPct val="20000"/>
              </a:spcBef>
            </a:pPr>
            <a:endParaRPr lang="es-ES" sz="1800">
              <a:solidFill>
                <a:prstClr val="black"/>
              </a:solidFill>
              <a:latin typeface="Franklin Gothic Book" pitchFamily="34" charset="0"/>
            </a:endParaRPr>
          </a:p>
          <a:p>
            <a:pPr algn="just">
              <a:spcBef>
                <a:spcPct val="20000"/>
              </a:spcBef>
            </a:pPr>
            <a:endParaRPr lang="es-ES" sz="1800">
              <a:solidFill>
                <a:prstClr val="black"/>
              </a:solidFill>
              <a:latin typeface="Franklin Gothic Book" pitchFamily="34" charset="0"/>
            </a:endParaRPr>
          </a:p>
        </p:txBody>
      </p:sp>
      <p:sp>
        <p:nvSpPr>
          <p:cNvPr id="13" name="Subtítulo 2"/>
          <p:cNvSpPr txBox="1">
            <a:spLocks/>
          </p:cNvSpPr>
          <p:nvPr/>
        </p:nvSpPr>
        <p:spPr bwMode="auto">
          <a:xfrm>
            <a:off x="441960" y="1493639"/>
            <a:ext cx="8442960" cy="372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90000"/>
              </a:lnSpc>
              <a:spcBef>
                <a:spcPts val="750"/>
              </a:spcBef>
            </a:pPr>
            <a:endParaRPr lang="es-HN" sz="2000" b="1" kern="1200" dirty="0">
              <a:latin typeface="Bahnschrift SemiBold SemiConden" panose="020B0502040204020203" pitchFamily="34" charset="0"/>
              <a:ea typeface="+mn-ea"/>
              <a:cs typeface="+mn-cs"/>
            </a:endParaRPr>
          </a:p>
          <a:p>
            <a:pPr algn="just">
              <a:lnSpc>
                <a:spcPct val="90000"/>
              </a:lnSpc>
              <a:spcBef>
                <a:spcPts val="750"/>
              </a:spcBef>
            </a:pPr>
            <a:r>
              <a:rPr lang="es-HN" sz="2000" b="1" kern="1200" dirty="0">
                <a:latin typeface="Bahnschrift SemiBold SemiConden" panose="020B0502040204020203" pitchFamily="34" charset="0"/>
                <a:ea typeface="+mn-ea"/>
                <a:cs typeface="+mn-cs"/>
              </a:rPr>
              <a:t>La Tarificación de un contrato de exceso de pérdida es una mezcla teoría estadística, experiencia y apetito de riesgo, moldeado por los efectos de mercado. </a:t>
            </a:r>
          </a:p>
          <a:p>
            <a:pPr algn="just">
              <a:lnSpc>
                <a:spcPct val="90000"/>
              </a:lnSpc>
              <a:spcBef>
                <a:spcPts val="750"/>
              </a:spcBef>
            </a:pPr>
            <a:endParaRPr lang="es-HN" sz="2000" b="1" kern="1200" dirty="0">
              <a:latin typeface="Bahnschrift SemiBold SemiConden" panose="020B0502040204020203" pitchFamily="34" charset="0"/>
              <a:ea typeface="+mn-ea"/>
              <a:cs typeface="+mn-cs"/>
            </a:endParaRPr>
          </a:p>
          <a:p>
            <a:pPr algn="just">
              <a:lnSpc>
                <a:spcPct val="90000"/>
              </a:lnSpc>
              <a:spcBef>
                <a:spcPts val="750"/>
              </a:spcBef>
            </a:pPr>
            <a:r>
              <a:rPr lang="es-HN" sz="2000" b="1" kern="1200" dirty="0">
                <a:latin typeface="Bahnschrift SemiBold SemiConden" panose="020B0502040204020203" pitchFamily="34" charset="0"/>
                <a:ea typeface="+mn-ea"/>
                <a:cs typeface="+mn-cs"/>
              </a:rPr>
              <a:t>El Burning Cost es el método más sencillo para tarificar, porque simplemente determina las pérdidas ocurridas según el límite de reaseguro contratado, que al dividirlo entre una Prima Esperada ( o Suma asegurada)  de la Compañía, genera una tasa. </a:t>
            </a:r>
          </a:p>
          <a:p>
            <a:pPr algn="just">
              <a:lnSpc>
                <a:spcPct val="90000"/>
              </a:lnSpc>
              <a:spcBef>
                <a:spcPts val="750"/>
              </a:spcBef>
            </a:pPr>
            <a:r>
              <a:rPr lang="es-HN" sz="2000" b="1" kern="1200" dirty="0">
                <a:latin typeface="Bahnschrift SemiBold SemiConden" panose="020B0502040204020203" pitchFamily="34" charset="0"/>
                <a:ea typeface="+mn-ea"/>
                <a:cs typeface="+mn-cs"/>
              </a:rPr>
              <a:t>Pero que pasa cuando el límite a contratar es mayor, por lo tanto, no hay ningún registro histórico de siniestros para calcular el Burning Cost? </a:t>
            </a:r>
          </a:p>
          <a:p>
            <a:pPr algn="just">
              <a:lnSpc>
                <a:spcPct val="90000"/>
              </a:lnSpc>
              <a:spcBef>
                <a:spcPts val="750"/>
              </a:spcBef>
            </a:pPr>
            <a:endParaRPr lang="es-HN" sz="2000" b="1" kern="1200" dirty="0">
              <a:latin typeface="Bahnschrift SemiBold SemiConden" panose="020B0502040204020203" pitchFamily="34" charset="0"/>
              <a:ea typeface="+mn-ea"/>
              <a:cs typeface="+mn-cs"/>
            </a:endParaRPr>
          </a:p>
          <a:p>
            <a:pPr algn="just">
              <a:lnSpc>
                <a:spcPct val="90000"/>
              </a:lnSpc>
              <a:spcBef>
                <a:spcPts val="750"/>
              </a:spcBef>
            </a:pPr>
            <a:r>
              <a:rPr lang="es-HN" sz="2000" b="1" kern="1200" dirty="0">
                <a:latin typeface="Bahnschrift SemiBold SemiConden" panose="020B0502040204020203" pitchFamily="34" charset="0"/>
                <a:ea typeface="+mn-ea"/>
                <a:cs typeface="+mn-cs"/>
              </a:rPr>
              <a:t>Aquí es donde la Tarificación por Exposición entra en juego.</a:t>
            </a:r>
          </a:p>
          <a:p>
            <a:pPr algn="just">
              <a:lnSpc>
                <a:spcPct val="90000"/>
              </a:lnSpc>
              <a:spcBef>
                <a:spcPts val="750"/>
              </a:spcBef>
            </a:pPr>
            <a:endParaRPr lang="es-HN" sz="2000" b="1" kern="1200" dirty="0">
              <a:latin typeface="Bahnschrift SemiBold SemiConden" panose="020B0502040204020203" pitchFamily="34" charset="0"/>
              <a:ea typeface="+mn-ea"/>
              <a:cs typeface="+mn-cs"/>
            </a:endParaRPr>
          </a:p>
          <a:p>
            <a:pPr algn="just">
              <a:lnSpc>
                <a:spcPct val="90000"/>
              </a:lnSpc>
              <a:spcBef>
                <a:spcPts val="750"/>
              </a:spcBef>
            </a:pPr>
            <a:endParaRPr lang="es-HN" sz="2000" b="1" kern="1200" dirty="0">
              <a:latin typeface="Bahnschrift SemiBold SemiConden" panose="020B0502040204020203" pitchFamily="34" charset="0"/>
              <a:ea typeface="+mn-ea"/>
              <a:cs typeface="+mn-cs"/>
            </a:endParaRPr>
          </a:p>
        </p:txBody>
      </p:sp>
      <p:sp>
        <p:nvSpPr>
          <p:cNvPr id="5" name="Título 1">
            <a:extLst>
              <a:ext uri="{FF2B5EF4-FFF2-40B4-BE49-F238E27FC236}">
                <a16:creationId xmlns:a16="http://schemas.microsoft.com/office/drawing/2014/main" id="{D5FE602F-AD32-4DC0-9C8D-4D502022742B}"/>
              </a:ext>
            </a:extLst>
          </p:cNvPr>
          <p:cNvSpPr txBox="1">
            <a:spLocks/>
          </p:cNvSpPr>
          <p:nvPr/>
        </p:nvSpPr>
        <p:spPr>
          <a:xfrm>
            <a:off x="2354306" y="264178"/>
            <a:ext cx="3894733" cy="827114"/>
          </a:xfrm>
          <a:prstGeom prst="rect">
            <a:avLst/>
          </a:prstGeom>
        </p:spPr>
        <p:txBody>
          <a:bodyPr vert="horz" lIns="68580" tIns="34290" rIns="68580" bIns="34290" rtlCol="0" anchor="ctr">
            <a:normAutofit fontScale="62500" lnSpcReduction="20000"/>
          </a:bodyPr>
          <a:lstStyle>
            <a:lvl1pPr algn="ctr" defTabSz="914400" rtl="0" eaLnBrk="1" latinLnBrk="0" hangingPunct="1">
              <a:lnSpc>
                <a:spcPct val="90000"/>
              </a:lnSpc>
              <a:spcBef>
                <a:spcPct val="0"/>
              </a:spcBef>
              <a:buNone/>
              <a:defRPr sz="3600" b="0" kern="120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s-HN" sz="4950" b="1" dirty="0"/>
              <a:t>Tarificación por Exposición</a:t>
            </a:r>
          </a:p>
        </p:txBody>
      </p:sp>
      <p:pic>
        <p:nvPicPr>
          <p:cNvPr id="3074" name="Picture 2" descr="Sign here – electronically?">
            <a:hlinkClick r:id="rId3"/>
            <a:extLst>
              <a:ext uri="{FF2B5EF4-FFF2-40B4-BE49-F238E27FC236}">
                <a16:creationId xmlns:a16="http://schemas.microsoft.com/office/drawing/2014/main" id="{CA2BE7B6-2883-8EC4-A983-0356B8BA22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5395" y="141248"/>
            <a:ext cx="1218868" cy="1218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0047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2968654" y="543595"/>
            <a:ext cx="6292625" cy="1768091"/>
          </a:xfrm>
          <a:prstGeom prst="rect">
            <a:avLst/>
          </a:prstGeom>
          <a:noFill/>
          <a:ln w="9525">
            <a:noFill/>
            <a:miter lim="800000"/>
            <a:headEnd/>
            <a:tailEnd/>
          </a:ln>
          <a:effectLst/>
        </p:spPr>
        <p:txBody>
          <a:bodyPr/>
          <a:lstStyle/>
          <a:p>
            <a:pPr algn="just">
              <a:spcBef>
                <a:spcPct val="20000"/>
              </a:spcBef>
            </a:pPr>
            <a:endParaRPr lang="es-ES_tradnl" sz="1800" b="1">
              <a:solidFill>
                <a:prstClr val="black"/>
              </a:solidFill>
              <a:latin typeface="Franklin Gothic Book" pitchFamily="34" charset="0"/>
            </a:endParaRPr>
          </a:p>
          <a:p>
            <a:pPr algn="just">
              <a:spcBef>
                <a:spcPct val="20000"/>
              </a:spcBef>
            </a:pPr>
            <a:endParaRPr lang="es-ES_tradnl" sz="1800" b="1">
              <a:solidFill>
                <a:prstClr val="black"/>
              </a:solidFill>
              <a:latin typeface="Franklin Gothic Book" pitchFamily="34" charset="0"/>
            </a:endParaRPr>
          </a:p>
          <a:p>
            <a:pPr algn="just">
              <a:spcBef>
                <a:spcPct val="20000"/>
              </a:spcBef>
            </a:pPr>
            <a:endParaRPr lang="es-ES" sz="1800">
              <a:solidFill>
                <a:prstClr val="black"/>
              </a:solidFill>
              <a:latin typeface="Franklin Gothic Book" pitchFamily="34" charset="0"/>
            </a:endParaRPr>
          </a:p>
          <a:p>
            <a:pPr algn="just">
              <a:spcBef>
                <a:spcPct val="20000"/>
              </a:spcBef>
            </a:pPr>
            <a:endParaRPr lang="es-ES" sz="1800">
              <a:solidFill>
                <a:prstClr val="black"/>
              </a:solidFill>
              <a:latin typeface="Franklin Gothic Book" pitchFamily="34" charset="0"/>
            </a:endParaRPr>
          </a:p>
          <a:p>
            <a:pPr algn="just">
              <a:spcBef>
                <a:spcPct val="20000"/>
              </a:spcBef>
            </a:pPr>
            <a:endParaRPr lang="es-ES" sz="1800">
              <a:solidFill>
                <a:prstClr val="black"/>
              </a:solidFill>
              <a:latin typeface="Franklin Gothic Book" pitchFamily="34" charset="0"/>
            </a:endParaRPr>
          </a:p>
        </p:txBody>
      </p:sp>
      <p:sp>
        <p:nvSpPr>
          <p:cNvPr id="13" name="Subtítulo 2"/>
          <p:cNvSpPr txBox="1">
            <a:spLocks/>
          </p:cNvSpPr>
          <p:nvPr/>
        </p:nvSpPr>
        <p:spPr bwMode="auto">
          <a:xfrm>
            <a:off x="426720" y="1494872"/>
            <a:ext cx="8442960" cy="372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90000"/>
              </a:lnSpc>
              <a:spcBef>
                <a:spcPts val="750"/>
              </a:spcBef>
            </a:pPr>
            <a:endParaRPr lang="es-HN" sz="2000" b="1" kern="1200" dirty="0">
              <a:latin typeface="Bahnschrift SemiBold SemiConden" panose="020B0502040204020203" pitchFamily="34" charset="0"/>
              <a:ea typeface="+mn-ea"/>
              <a:cs typeface="+mn-cs"/>
            </a:endParaRPr>
          </a:p>
          <a:p>
            <a:pPr algn="just">
              <a:lnSpc>
                <a:spcPct val="90000"/>
              </a:lnSpc>
              <a:spcBef>
                <a:spcPts val="750"/>
              </a:spcBef>
            </a:pPr>
            <a:r>
              <a:rPr lang="es-HN" sz="2000" b="1" kern="1200" dirty="0">
                <a:latin typeface="Bahnschrift SemiBold SemiConden" panose="020B0502040204020203" pitchFamily="34" charset="0"/>
                <a:ea typeface="+mn-ea"/>
                <a:cs typeface="+mn-cs"/>
              </a:rPr>
              <a:t>Para la Tarificación por Exposición el método más comúnmente utilizado es el Método de Primera Pérdida o </a:t>
            </a:r>
            <a:r>
              <a:rPr lang="es-HN" sz="2000" b="1" kern="1200" dirty="0" err="1">
                <a:latin typeface="Bahnschrift SemiBold SemiConden" panose="020B0502040204020203" pitchFamily="34" charset="0"/>
                <a:ea typeface="+mn-ea"/>
                <a:cs typeface="+mn-cs"/>
              </a:rPr>
              <a:t>First</a:t>
            </a:r>
            <a:r>
              <a:rPr lang="es-HN" sz="2000" b="1" kern="1200" dirty="0">
                <a:latin typeface="Bahnschrift SemiBold SemiConden" panose="020B0502040204020203" pitchFamily="34" charset="0"/>
                <a:ea typeface="+mn-ea"/>
                <a:cs typeface="+mn-cs"/>
              </a:rPr>
              <a:t> </a:t>
            </a:r>
            <a:r>
              <a:rPr lang="es-HN" sz="2000" b="1" kern="1200" dirty="0" err="1">
                <a:latin typeface="Bahnschrift SemiBold SemiConden" panose="020B0502040204020203" pitchFamily="34" charset="0"/>
                <a:ea typeface="+mn-ea"/>
                <a:cs typeface="+mn-cs"/>
              </a:rPr>
              <a:t>Loss</a:t>
            </a:r>
            <a:r>
              <a:rPr lang="es-HN" sz="2000" b="1" kern="1200" dirty="0">
                <a:latin typeface="Bahnschrift SemiBold SemiConden" panose="020B0502040204020203" pitchFamily="34" charset="0"/>
                <a:ea typeface="+mn-ea"/>
                <a:cs typeface="+mn-cs"/>
              </a:rPr>
              <a:t> </a:t>
            </a:r>
            <a:r>
              <a:rPr lang="es-HN" sz="2000" b="1" kern="1200" dirty="0" err="1">
                <a:latin typeface="Bahnschrift SemiBold SemiConden" panose="020B0502040204020203" pitchFamily="34" charset="0"/>
                <a:ea typeface="+mn-ea"/>
                <a:cs typeface="+mn-cs"/>
              </a:rPr>
              <a:t>Scale</a:t>
            </a:r>
            <a:r>
              <a:rPr lang="es-HN" sz="2000" b="1" kern="1200" dirty="0">
                <a:latin typeface="Bahnschrift SemiBold SemiConden" panose="020B0502040204020203" pitchFamily="34" charset="0"/>
                <a:ea typeface="+mn-ea"/>
                <a:cs typeface="+mn-cs"/>
              </a:rPr>
              <a:t>.</a:t>
            </a:r>
          </a:p>
          <a:p>
            <a:pPr algn="just">
              <a:lnSpc>
                <a:spcPct val="90000"/>
              </a:lnSpc>
              <a:spcBef>
                <a:spcPts val="750"/>
              </a:spcBef>
            </a:pPr>
            <a:endParaRPr lang="es-HN" sz="2000" b="1" kern="1200" dirty="0">
              <a:latin typeface="Bahnschrift SemiBold SemiConden" panose="020B0502040204020203" pitchFamily="34" charset="0"/>
              <a:ea typeface="+mn-ea"/>
              <a:cs typeface="+mn-cs"/>
            </a:endParaRPr>
          </a:p>
          <a:p>
            <a:pPr algn="just">
              <a:lnSpc>
                <a:spcPct val="90000"/>
              </a:lnSpc>
              <a:spcBef>
                <a:spcPts val="750"/>
              </a:spcBef>
            </a:pPr>
            <a:r>
              <a:rPr lang="es-HN" sz="2000" b="1" kern="1200" dirty="0">
                <a:latin typeface="Bahnschrift SemiBold SemiConden" panose="020B0502040204020203" pitchFamily="34" charset="0"/>
                <a:ea typeface="+mn-ea"/>
                <a:cs typeface="+mn-cs"/>
              </a:rPr>
              <a:t>El método de primera pérdida puede utilizarse tanto para determinar la prima a que deberá cobrar una aseguradora cuando el valor asegurado es inferior al valor real del bien. También se puede utilizar para un contrato de exceso de pérdida, para determinar que parte de la prima total de un rango de riesgos del perfil de cartera, le corresponde a la Compañía de Seguros y que parte de la prima le corresponde a la Aseguradora. Para lo anterior necesitamos aplicar el método a cada uno de los rangos del perfil de cartera:</a:t>
            </a:r>
          </a:p>
          <a:p>
            <a:pPr algn="just">
              <a:lnSpc>
                <a:spcPct val="90000"/>
              </a:lnSpc>
              <a:spcBef>
                <a:spcPts val="750"/>
              </a:spcBef>
            </a:pPr>
            <a:endParaRPr lang="es-HN" sz="2000" b="1" kern="1200" dirty="0">
              <a:latin typeface="Bahnschrift SemiBold SemiConden" panose="020B0502040204020203" pitchFamily="34" charset="0"/>
              <a:ea typeface="+mn-ea"/>
              <a:cs typeface="+mn-cs"/>
            </a:endParaRPr>
          </a:p>
          <a:p>
            <a:pPr algn="just">
              <a:lnSpc>
                <a:spcPct val="90000"/>
              </a:lnSpc>
              <a:spcBef>
                <a:spcPts val="750"/>
              </a:spcBef>
            </a:pPr>
            <a:endParaRPr lang="es-HN" sz="2000" b="1" kern="1200" dirty="0">
              <a:latin typeface="Bahnschrift SemiBold SemiConden" panose="020B0502040204020203" pitchFamily="34" charset="0"/>
              <a:ea typeface="+mn-ea"/>
              <a:cs typeface="+mn-cs"/>
            </a:endParaRPr>
          </a:p>
        </p:txBody>
      </p:sp>
      <p:sp>
        <p:nvSpPr>
          <p:cNvPr id="5" name="Título 1">
            <a:extLst>
              <a:ext uri="{FF2B5EF4-FFF2-40B4-BE49-F238E27FC236}">
                <a16:creationId xmlns:a16="http://schemas.microsoft.com/office/drawing/2014/main" id="{D5FE602F-AD32-4DC0-9C8D-4D502022742B}"/>
              </a:ext>
            </a:extLst>
          </p:cNvPr>
          <p:cNvSpPr txBox="1">
            <a:spLocks/>
          </p:cNvSpPr>
          <p:nvPr/>
        </p:nvSpPr>
        <p:spPr>
          <a:xfrm>
            <a:off x="2354306" y="264178"/>
            <a:ext cx="3894733" cy="827114"/>
          </a:xfrm>
          <a:prstGeom prst="rect">
            <a:avLst/>
          </a:prstGeom>
        </p:spPr>
        <p:txBody>
          <a:bodyPr vert="horz" lIns="68580" tIns="34290" rIns="68580" bIns="34290" rtlCol="0" anchor="ctr">
            <a:normAutofit fontScale="62500" lnSpcReduction="20000"/>
          </a:bodyPr>
          <a:lstStyle>
            <a:lvl1pPr algn="ctr" defTabSz="914400" rtl="0" eaLnBrk="1" latinLnBrk="0" hangingPunct="1">
              <a:lnSpc>
                <a:spcPct val="90000"/>
              </a:lnSpc>
              <a:spcBef>
                <a:spcPct val="0"/>
              </a:spcBef>
              <a:buNone/>
              <a:defRPr sz="3600" b="0" kern="120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s-HN" sz="4950" b="1" dirty="0"/>
              <a:t>Tarificación por Exposición</a:t>
            </a:r>
          </a:p>
        </p:txBody>
      </p:sp>
      <p:pic>
        <p:nvPicPr>
          <p:cNvPr id="3074" name="Picture 2" descr="Sign here – electronically?">
            <a:hlinkClick r:id="rId3"/>
            <a:extLst>
              <a:ext uri="{FF2B5EF4-FFF2-40B4-BE49-F238E27FC236}">
                <a16:creationId xmlns:a16="http://schemas.microsoft.com/office/drawing/2014/main" id="{CA2BE7B6-2883-8EC4-A983-0356B8BA22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5395" y="141248"/>
            <a:ext cx="1218868" cy="1218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3192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88237B-4EA1-1790-F4E9-ED9CCCE3B999}"/>
              </a:ext>
            </a:extLst>
          </p:cNvPr>
          <p:cNvSpPr>
            <a:spLocks noGrp="1"/>
          </p:cNvSpPr>
          <p:nvPr>
            <p:ph type="title"/>
          </p:nvPr>
        </p:nvSpPr>
        <p:spPr/>
        <p:txBody>
          <a:bodyPr/>
          <a:lstStyle/>
          <a:p>
            <a:r>
              <a:rPr lang="es-HN" sz="3200" b="1" dirty="0"/>
              <a:t>Tarificación por Exposición</a:t>
            </a:r>
            <a:br>
              <a:rPr lang="es-HN" sz="3200" b="1" dirty="0"/>
            </a:br>
            <a:endParaRPr lang="es-HN" dirty="0"/>
          </a:p>
        </p:txBody>
      </p:sp>
      <p:sp>
        <p:nvSpPr>
          <p:cNvPr id="4" name="Marcador de número de diapositiva 3">
            <a:extLst>
              <a:ext uri="{FF2B5EF4-FFF2-40B4-BE49-F238E27FC236}">
                <a16:creationId xmlns:a16="http://schemas.microsoft.com/office/drawing/2014/main" id="{0B8E128B-7597-6BBD-1D66-5DD1EAB3CC1E}"/>
              </a:ext>
            </a:extLst>
          </p:cNvPr>
          <p:cNvSpPr>
            <a:spLocks noGrp="1"/>
          </p:cNvSpPr>
          <p:nvPr>
            <p:ph type="sldNum" sz="quarter" idx="12"/>
          </p:nvPr>
        </p:nvSpPr>
        <p:spPr/>
        <p:txBody>
          <a:bodyPr/>
          <a:lstStyle/>
          <a:p>
            <a:fld id="{E97799C9-84D9-46D2-A11E-BCF8A720529D}" type="slidenum">
              <a:rPr lang="en-US" smtClean="0"/>
              <a:t>19</a:t>
            </a:fld>
            <a:endParaRPr lang="en-US"/>
          </a:p>
        </p:txBody>
      </p:sp>
      <p:pic>
        <p:nvPicPr>
          <p:cNvPr id="7" name="Imagen 6">
            <a:extLst>
              <a:ext uri="{FF2B5EF4-FFF2-40B4-BE49-F238E27FC236}">
                <a16:creationId xmlns:a16="http://schemas.microsoft.com/office/drawing/2014/main" id="{55C87203-5747-3E80-FD3C-BA4294AB6113}"/>
              </a:ext>
            </a:extLst>
          </p:cNvPr>
          <p:cNvPicPr>
            <a:picLocks noChangeAspect="1"/>
          </p:cNvPicPr>
          <p:nvPr/>
        </p:nvPicPr>
        <p:blipFill>
          <a:blip r:embed="rId2"/>
          <a:stretch>
            <a:fillRect/>
          </a:stretch>
        </p:blipFill>
        <p:spPr>
          <a:xfrm>
            <a:off x="1097280" y="1432559"/>
            <a:ext cx="6210300" cy="3658425"/>
          </a:xfrm>
          <a:prstGeom prst="rect">
            <a:avLst/>
          </a:prstGeom>
        </p:spPr>
      </p:pic>
      <p:sp>
        <p:nvSpPr>
          <p:cNvPr id="8" name="Rectángulo: esquinas redondeadas 7">
            <a:extLst>
              <a:ext uri="{FF2B5EF4-FFF2-40B4-BE49-F238E27FC236}">
                <a16:creationId xmlns:a16="http://schemas.microsoft.com/office/drawing/2014/main" id="{7B774AED-41DD-4DDE-15B7-25A98691C627}"/>
              </a:ext>
            </a:extLst>
          </p:cNvPr>
          <p:cNvSpPr/>
          <p:nvPr/>
        </p:nvSpPr>
        <p:spPr>
          <a:xfrm>
            <a:off x="7589520" y="1623060"/>
            <a:ext cx="1417320" cy="4724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HN" dirty="0"/>
              <a:t>Hoja </a:t>
            </a:r>
            <a:r>
              <a:rPr lang="es-HN" dirty="0">
                <a:hlinkClick r:id="rId3" action="ppaction://hlinkfile"/>
              </a:rPr>
              <a:t>de</a:t>
            </a:r>
            <a:r>
              <a:rPr lang="es-HN" dirty="0"/>
              <a:t> cálculo</a:t>
            </a:r>
          </a:p>
        </p:txBody>
      </p:sp>
    </p:spTree>
    <p:extLst>
      <p:ext uri="{BB962C8B-B14F-4D97-AF65-F5344CB8AC3E}">
        <p14:creationId xmlns:p14="http://schemas.microsoft.com/office/powerpoint/2010/main" val="1347701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ítulo 1">
            <a:extLst>
              <a:ext uri="{FF2B5EF4-FFF2-40B4-BE49-F238E27FC236}">
                <a16:creationId xmlns:a16="http://schemas.microsoft.com/office/drawing/2014/main" id="{D5FE602F-AD32-4DC0-9C8D-4D502022742B}"/>
              </a:ext>
            </a:extLst>
          </p:cNvPr>
          <p:cNvSpPr txBox="1">
            <a:spLocks/>
          </p:cNvSpPr>
          <p:nvPr/>
        </p:nvSpPr>
        <p:spPr>
          <a:xfrm>
            <a:off x="2556439" y="174949"/>
            <a:ext cx="3894733" cy="962500"/>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3600" b="0" kern="120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s-HN" sz="4950" b="1" dirty="0"/>
              <a:t>Agenda</a:t>
            </a:r>
          </a:p>
        </p:txBody>
      </p:sp>
      <p:sp>
        <p:nvSpPr>
          <p:cNvPr id="9" name="Rectángulo 8"/>
          <p:cNvSpPr/>
          <p:nvPr/>
        </p:nvSpPr>
        <p:spPr>
          <a:xfrm>
            <a:off x="579863" y="1486649"/>
            <a:ext cx="8095786" cy="3631763"/>
          </a:xfrm>
          <a:prstGeom prst="rect">
            <a:avLst/>
          </a:prstGeom>
        </p:spPr>
        <p:txBody>
          <a:bodyPr wrap="square">
            <a:spAutoFit/>
          </a:bodyPr>
          <a:lstStyle/>
          <a:p>
            <a:r>
              <a:rPr lang="es-HN" sz="2000" b="1" kern="1200" dirty="0">
                <a:solidFill>
                  <a:schemeClr val="tx1"/>
                </a:solidFill>
                <a:latin typeface="Bahnschrift SemiBold SemiConden" panose="020B0502040204020203" pitchFamily="34" charset="0"/>
                <a:ea typeface="+mn-ea"/>
                <a:cs typeface="+mn-cs"/>
              </a:rPr>
              <a:t>1. Repaso Métodos cotización Contratos de Exceso de Pérdida.</a:t>
            </a:r>
          </a:p>
          <a:p>
            <a:endParaRPr lang="es-HN" sz="2000" b="1" kern="1200" dirty="0">
              <a:solidFill>
                <a:schemeClr val="tx1"/>
              </a:solidFill>
              <a:latin typeface="Bahnschrift SemiBold SemiConden" panose="020B0502040204020203" pitchFamily="34" charset="0"/>
              <a:ea typeface="+mn-ea"/>
              <a:cs typeface="+mn-cs"/>
            </a:endParaRPr>
          </a:p>
          <a:p>
            <a:pPr lvl="6"/>
            <a:r>
              <a:rPr lang="es-HN" sz="2000" b="1" kern="1200" dirty="0">
                <a:solidFill>
                  <a:schemeClr val="tx1"/>
                </a:solidFill>
                <a:latin typeface="Bahnschrift SemiBold SemiConden" panose="020B0502040204020203" pitchFamily="34" charset="0"/>
                <a:ea typeface="+mn-ea"/>
                <a:cs typeface="+mn-cs"/>
              </a:rPr>
              <a:t>     a) Tarificación por Experiencia Siniestral (Burning Cost)</a:t>
            </a:r>
          </a:p>
          <a:p>
            <a:pPr lvl="6"/>
            <a:r>
              <a:rPr lang="es-HN" sz="2000" b="1" kern="1200" dirty="0">
                <a:solidFill>
                  <a:schemeClr val="tx1"/>
                </a:solidFill>
                <a:latin typeface="Bahnschrift SemiBold SemiConden" panose="020B0502040204020203" pitchFamily="34" charset="0"/>
                <a:ea typeface="+mn-ea"/>
                <a:cs typeface="+mn-cs"/>
              </a:rPr>
              <a:t>     b) Tarificación por Exposición.</a:t>
            </a:r>
          </a:p>
          <a:p>
            <a:pPr lvl="2"/>
            <a:endParaRPr lang="es-HN" sz="2000" b="1" kern="1200" dirty="0">
              <a:solidFill>
                <a:schemeClr val="tx1"/>
              </a:solidFill>
              <a:latin typeface="Bahnschrift SemiBold SemiConden" panose="020B0502040204020203" pitchFamily="34" charset="0"/>
              <a:ea typeface="+mn-ea"/>
              <a:cs typeface="+mn-cs"/>
            </a:endParaRPr>
          </a:p>
          <a:p>
            <a:pPr lvl="2"/>
            <a:r>
              <a:rPr lang="es-HN" sz="2000" b="1" kern="1200" dirty="0">
                <a:solidFill>
                  <a:schemeClr val="tx1"/>
                </a:solidFill>
                <a:latin typeface="Bahnschrift SemiBold SemiConden" panose="020B0502040204020203" pitchFamily="34" charset="0"/>
                <a:ea typeface="+mn-ea"/>
                <a:cs typeface="+mn-cs"/>
              </a:rPr>
              <a:t>2. Factores que Afectan los Incrementos y/o disminuciones de los costos de renovación de contratos.</a:t>
            </a:r>
          </a:p>
          <a:p>
            <a:pPr lvl="2"/>
            <a:endParaRPr lang="es-HN" sz="2000" b="1" kern="1200" dirty="0">
              <a:solidFill>
                <a:schemeClr val="tx1"/>
              </a:solidFill>
              <a:latin typeface="Bahnschrift SemiBold SemiConden" panose="020B0502040204020203" pitchFamily="34" charset="0"/>
              <a:ea typeface="+mn-ea"/>
              <a:cs typeface="+mn-cs"/>
            </a:endParaRPr>
          </a:p>
          <a:p>
            <a:pPr lvl="2"/>
            <a:r>
              <a:rPr lang="es-HN" sz="2000" b="1" kern="1200" dirty="0">
                <a:solidFill>
                  <a:schemeClr val="tx1"/>
                </a:solidFill>
                <a:latin typeface="Bahnschrift SemiBold SemiConden" panose="020B0502040204020203" pitchFamily="34" charset="0"/>
                <a:ea typeface="+mn-ea"/>
                <a:cs typeface="+mn-cs"/>
              </a:rPr>
              <a:t>3. Resumen de Última renovación Daños.</a:t>
            </a:r>
          </a:p>
          <a:p>
            <a:pPr lvl="2"/>
            <a:endParaRPr lang="es-HN" sz="2000" b="1" kern="1200" dirty="0">
              <a:solidFill>
                <a:schemeClr val="tx1"/>
              </a:solidFill>
              <a:latin typeface="Bahnschrift SemiBold SemiConden" panose="020B0502040204020203" pitchFamily="34" charset="0"/>
              <a:ea typeface="+mn-ea"/>
              <a:cs typeface="+mn-cs"/>
            </a:endParaRPr>
          </a:p>
          <a:p>
            <a:pPr lvl="2"/>
            <a:endParaRPr lang="es-HN" sz="3000" b="1" kern="1200" dirty="0">
              <a:solidFill>
                <a:schemeClr val="tx1"/>
              </a:solidFill>
              <a:latin typeface="Bahnschrift SemiBold SemiConden" panose="020B0502040204020203" pitchFamily="34" charset="0"/>
              <a:ea typeface="+mn-ea"/>
              <a:cs typeface="+mn-cs"/>
            </a:endParaRPr>
          </a:p>
        </p:txBody>
      </p:sp>
      <p:pic>
        <p:nvPicPr>
          <p:cNvPr id="13" name="Picture 2" descr="Resultado de imagen para mano firmando png"/>
          <p:cNvPicPr>
            <a:picLocks noChangeAspect="1" noChangeArrowheads="1"/>
          </p:cNvPicPr>
          <p:nvPr/>
        </p:nvPicPr>
        <p:blipFill>
          <a:blip r:embed="rId3">
            <a:extLst>
              <a:ext uri="{28A0092B-C50C-407E-A947-70E740481C1C}">
                <a14:useLocalDpi xmlns:a14="http://schemas.microsoft.com/office/drawing/2010/main" val="0"/>
              </a:ext>
            </a:extLst>
          </a:blip>
          <a:srcRect l="53937"/>
          <a:stretch>
            <a:fillRect/>
          </a:stretch>
        </p:blipFill>
        <p:spPr bwMode="auto">
          <a:xfrm rot="-1915200">
            <a:off x="7299681" y="3274436"/>
            <a:ext cx="1862583" cy="195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6730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CBB5610-3B4A-D41B-1DCE-B0CD7144F84C}"/>
              </a:ext>
            </a:extLst>
          </p:cNvPr>
          <p:cNvSpPr>
            <a:spLocks noGrp="1"/>
          </p:cNvSpPr>
          <p:nvPr>
            <p:ph type="sldNum" sz="quarter" idx="12"/>
          </p:nvPr>
        </p:nvSpPr>
        <p:spPr/>
        <p:txBody>
          <a:bodyPr/>
          <a:lstStyle/>
          <a:p>
            <a:fld id="{D57F1E4F-1CFF-5643-939E-217C01CDF565}" type="slidenum">
              <a:rPr lang="en-US" smtClean="0"/>
              <a:pPr/>
              <a:t>20</a:t>
            </a:fld>
            <a:endParaRPr lang="en-US"/>
          </a:p>
        </p:txBody>
      </p:sp>
      <p:sp>
        <p:nvSpPr>
          <p:cNvPr id="4" name="Subtítulo 2">
            <a:extLst>
              <a:ext uri="{FF2B5EF4-FFF2-40B4-BE49-F238E27FC236}">
                <a16:creationId xmlns:a16="http://schemas.microsoft.com/office/drawing/2014/main" id="{8FD6718A-80CF-FF88-41D5-696F6A73D447}"/>
              </a:ext>
            </a:extLst>
          </p:cNvPr>
          <p:cNvSpPr txBox="1">
            <a:spLocks/>
          </p:cNvSpPr>
          <p:nvPr/>
        </p:nvSpPr>
        <p:spPr bwMode="auto">
          <a:xfrm>
            <a:off x="785635" y="483351"/>
            <a:ext cx="7102144" cy="654844"/>
          </a:xfrm>
          <a:prstGeom prst="rect">
            <a:avLst/>
          </a:prstGeom>
          <a:noFill/>
          <a:ln>
            <a:noFill/>
          </a:ln>
        </p:spPr>
        <p:txBody>
          <a:bodyPr lIns="51435" tIns="25718" rIns="51435" bIns="2571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ts val="750"/>
              </a:spcBef>
            </a:pPr>
            <a:r>
              <a:rPr lang="es-GT" sz="1800" dirty="0">
                <a:solidFill>
                  <a:srgbClr val="000000"/>
                </a:solidFill>
                <a:effectLst/>
                <a:latin typeface="Calibri" panose="020F0502020204030204" pitchFamily="34" charset="0"/>
                <a:ea typeface="Times New Roman" panose="02020603050405020304" pitchFamily="18" charset="0"/>
              </a:rPr>
              <a:t> </a:t>
            </a:r>
            <a:r>
              <a:rPr lang="es-GT" sz="2800" b="1" kern="1200" dirty="0">
                <a:effectLst>
                  <a:outerShdw blurRad="38100" dist="38100" dir="2700000" algn="tl">
                    <a:srgbClr val="000000">
                      <a:alpha val="43137"/>
                    </a:srgbClr>
                  </a:outerShdw>
                </a:effectLst>
                <a:latin typeface="Bahnschrift SemiBold SemiConden" panose="020B0502040204020203" pitchFamily="34" charset="0"/>
                <a:ea typeface="+mn-ea"/>
                <a:cs typeface="+mn-cs"/>
              </a:rPr>
              <a:t> </a:t>
            </a:r>
            <a:r>
              <a:rPr lang="es-GT" sz="2000" b="1" kern="1200" dirty="0">
                <a:effectLst>
                  <a:outerShdw blurRad="38100" dist="38100" dir="2700000" algn="tl">
                    <a:srgbClr val="000000">
                      <a:alpha val="43137"/>
                    </a:srgbClr>
                  </a:outerShdw>
                </a:effectLst>
                <a:latin typeface="Bahnschrift SemiBold SemiConden" panose="020B0502040204020203" pitchFamily="34" charset="0"/>
                <a:ea typeface="+mn-ea"/>
                <a:cs typeface="+mn-cs"/>
              </a:rPr>
              <a:t>Informe sobre renovación de Contratos de Reaseguro Daños</a:t>
            </a:r>
            <a:endParaRPr lang="es-HN" sz="2000" b="1" kern="1200" dirty="0">
              <a:effectLst>
                <a:outerShdw blurRad="38100" dist="38100" dir="2700000" algn="tl">
                  <a:srgbClr val="000000">
                    <a:alpha val="43137"/>
                  </a:srgbClr>
                </a:outerShdw>
              </a:effectLst>
              <a:latin typeface="Bahnschrift SemiBold SemiConden" panose="020B0502040204020203" pitchFamily="34" charset="0"/>
              <a:ea typeface="+mn-ea"/>
              <a:cs typeface="+mn-cs"/>
            </a:endParaRPr>
          </a:p>
        </p:txBody>
      </p:sp>
      <p:graphicFrame>
        <p:nvGraphicFramePr>
          <p:cNvPr id="5" name="Diagrama 4">
            <a:extLst>
              <a:ext uri="{FF2B5EF4-FFF2-40B4-BE49-F238E27FC236}">
                <a16:creationId xmlns:a16="http://schemas.microsoft.com/office/drawing/2014/main" id="{5BB8FCE1-C946-E276-57DF-58486794A96C}"/>
              </a:ext>
            </a:extLst>
          </p:cNvPr>
          <p:cNvGraphicFramePr/>
          <p:nvPr>
            <p:extLst>
              <p:ext uri="{D42A27DB-BD31-4B8C-83A1-F6EECF244321}">
                <p14:modId xmlns:p14="http://schemas.microsoft.com/office/powerpoint/2010/main" val="1308422258"/>
              </p:ext>
            </p:extLst>
          </p:nvPr>
        </p:nvGraphicFramePr>
        <p:xfrm>
          <a:off x="193288" y="1138195"/>
          <a:ext cx="8749990" cy="3990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esquinas redondeadas 5">
            <a:hlinkClick r:id="rId7" action="ppaction://hlinkfile"/>
            <a:extLst>
              <a:ext uri="{FF2B5EF4-FFF2-40B4-BE49-F238E27FC236}">
                <a16:creationId xmlns:a16="http://schemas.microsoft.com/office/drawing/2014/main" id="{AAF8D278-CABD-6801-E31D-CD251C2B6158}"/>
              </a:ext>
            </a:extLst>
          </p:cNvPr>
          <p:cNvSpPr/>
          <p:nvPr/>
        </p:nvSpPr>
        <p:spPr>
          <a:xfrm>
            <a:off x="7709210" y="706848"/>
            <a:ext cx="1323278" cy="55089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HN" dirty="0"/>
              <a:t>RESUMEN </a:t>
            </a:r>
            <a:r>
              <a:rPr lang="es-HN" dirty="0">
                <a:hlinkClick r:id="rId7" action="ppaction://hlinkfile"/>
              </a:rPr>
              <a:t>RENOVACIÓN</a:t>
            </a:r>
            <a:endParaRPr lang="es-HN" dirty="0"/>
          </a:p>
        </p:txBody>
      </p:sp>
      <p:sp>
        <p:nvSpPr>
          <p:cNvPr id="7" name="Título 1">
            <a:extLst>
              <a:ext uri="{FF2B5EF4-FFF2-40B4-BE49-F238E27FC236}">
                <a16:creationId xmlns:a16="http://schemas.microsoft.com/office/drawing/2014/main" id="{98DC0FDA-D217-F28A-F6D2-95549807173A}"/>
              </a:ext>
            </a:extLst>
          </p:cNvPr>
          <p:cNvSpPr txBox="1">
            <a:spLocks/>
          </p:cNvSpPr>
          <p:nvPr/>
        </p:nvSpPr>
        <p:spPr>
          <a:xfrm>
            <a:off x="277430" y="36401"/>
            <a:ext cx="8401050" cy="573199"/>
          </a:xfrm>
          <a:prstGeom prst="rect">
            <a:avLst/>
          </a:prstGeom>
          <a:solidFill>
            <a:schemeClr val="tx1"/>
          </a:solidFill>
        </p:spPr>
        <p:txBody>
          <a:bodyPr vert="horz" lIns="68580" tIns="34290" rIns="68580" bIns="34290" rtlCol="0" anchor="ctr">
            <a:normAutofit/>
          </a:bodyPr>
          <a:lstStyle>
            <a:lvl1pPr algn="ctr" defTabSz="914400" rtl="0" eaLnBrk="1" latinLnBrk="0" hangingPunct="1">
              <a:lnSpc>
                <a:spcPct val="90000"/>
              </a:lnSpc>
              <a:spcBef>
                <a:spcPct val="0"/>
              </a:spcBef>
              <a:buNone/>
              <a:defRPr sz="3600" b="0" kern="120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pPr>
              <a:spcBef>
                <a:spcPts val="750"/>
              </a:spcBef>
            </a:pPr>
            <a:r>
              <a:rPr lang="es-HN" b="1" dirty="0">
                <a:latin typeface="Bahnschrift SemiBold SemiConden" panose="020B0502040204020203" pitchFamily="34" charset="0"/>
                <a:ea typeface="+mn-ea"/>
                <a:cs typeface="+mn-cs"/>
              </a:rPr>
              <a:t>Resumen Última renovación Daños</a:t>
            </a:r>
          </a:p>
        </p:txBody>
      </p:sp>
    </p:spTree>
    <p:extLst>
      <p:ext uri="{BB962C8B-B14F-4D97-AF65-F5344CB8AC3E}">
        <p14:creationId xmlns:p14="http://schemas.microsoft.com/office/powerpoint/2010/main" val="2275027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DAB17FF1-BCF5-E049-03D7-86612898EE12}"/>
              </a:ext>
            </a:extLst>
          </p:cNvPr>
          <p:cNvSpPr>
            <a:spLocks noGrp="1"/>
          </p:cNvSpPr>
          <p:nvPr>
            <p:ph type="sldNum" sz="quarter" idx="12"/>
          </p:nvPr>
        </p:nvSpPr>
        <p:spPr/>
        <p:txBody>
          <a:bodyPr/>
          <a:lstStyle/>
          <a:p>
            <a:fld id="{E97799C9-84D9-46D2-A11E-BCF8A720529D}" type="slidenum">
              <a:rPr lang="en-US" smtClean="0"/>
              <a:t>21</a:t>
            </a:fld>
            <a:endParaRPr lang="en-US"/>
          </a:p>
        </p:txBody>
      </p:sp>
      <p:pic>
        <p:nvPicPr>
          <p:cNvPr id="5" name="Google Shape;856;p69">
            <a:extLst>
              <a:ext uri="{FF2B5EF4-FFF2-40B4-BE49-F238E27FC236}">
                <a16:creationId xmlns:a16="http://schemas.microsoft.com/office/drawing/2014/main" id="{59D8E7A1-2ACB-A1E7-FC3E-F9C5D00BB6A3}"/>
              </a:ext>
            </a:extLst>
          </p:cNvPr>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1012808" y="1508760"/>
            <a:ext cx="3440245" cy="2512980"/>
          </a:xfrm>
          <a:prstGeom prst="rect">
            <a:avLst/>
          </a:prstGeom>
          <a:ln>
            <a:noFill/>
          </a:ln>
          <a:effectLst>
            <a:softEdge rad="112500"/>
          </a:effectLst>
        </p:spPr>
      </p:pic>
      <p:pic>
        <p:nvPicPr>
          <p:cNvPr id="6" name="Imagen 5">
            <a:extLst>
              <a:ext uri="{FF2B5EF4-FFF2-40B4-BE49-F238E27FC236}">
                <a16:creationId xmlns:a16="http://schemas.microsoft.com/office/drawing/2014/main" id="{6629F544-BB81-B3AE-0671-45D3AE7F651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1687" y="139471"/>
            <a:ext cx="3397405" cy="1035124"/>
          </a:xfrm>
          <a:prstGeom prst="rect">
            <a:avLst/>
          </a:prstGeom>
          <a:noFill/>
          <a:ln>
            <a:noFill/>
          </a:ln>
        </p:spPr>
      </p:pic>
      <p:pic>
        <p:nvPicPr>
          <p:cNvPr id="7" name="Picture 5" descr="Eslogan LARG separado">
            <a:extLst>
              <a:ext uri="{FF2B5EF4-FFF2-40B4-BE49-F238E27FC236}">
                <a16:creationId xmlns:a16="http://schemas.microsoft.com/office/drawing/2014/main" id="{AC3B5CDD-845A-CD89-5A9B-FA7F52D5D3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8950" y="4374073"/>
            <a:ext cx="3398273" cy="369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1493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C3E441-37D4-0DC5-0F01-23A1972DAFCD}"/>
              </a:ext>
            </a:extLst>
          </p:cNvPr>
          <p:cNvSpPr>
            <a:spLocks noGrp="1"/>
          </p:cNvSpPr>
          <p:nvPr>
            <p:ph type="title"/>
          </p:nvPr>
        </p:nvSpPr>
        <p:spPr/>
        <p:txBody>
          <a:bodyPr/>
          <a:lstStyle/>
          <a:p>
            <a:pPr algn="ctr"/>
            <a:r>
              <a:rPr lang="es-HN" dirty="0"/>
              <a:t>Métodos de cotización contratos exceso de pérdida</a:t>
            </a:r>
          </a:p>
        </p:txBody>
      </p:sp>
      <p:graphicFrame>
        <p:nvGraphicFramePr>
          <p:cNvPr id="6" name="Marcador de contenido 5">
            <a:extLst>
              <a:ext uri="{FF2B5EF4-FFF2-40B4-BE49-F238E27FC236}">
                <a16:creationId xmlns:a16="http://schemas.microsoft.com/office/drawing/2014/main" id="{D0CDF80B-56E0-AA71-8F5F-BE9C392657E2}"/>
              </a:ext>
            </a:extLst>
          </p:cNvPr>
          <p:cNvGraphicFramePr>
            <a:graphicFrameLocks noGrp="1"/>
          </p:cNvGraphicFramePr>
          <p:nvPr>
            <p:ph idx="1"/>
            <p:extLst>
              <p:ext uri="{D42A27DB-BD31-4B8C-83A1-F6EECF244321}">
                <p14:modId xmlns:p14="http://schemas.microsoft.com/office/powerpoint/2010/main" val="2561048879"/>
              </p:ext>
            </p:extLst>
          </p:nvPr>
        </p:nvGraphicFramePr>
        <p:xfrm>
          <a:off x="1959084" y="1661191"/>
          <a:ext cx="4951142" cy="3155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a:extLst>
              <a:ext uri="{FF2B5EF4-FFF2-40B4-BE49-F238E27FC236}">
                <a16:creationId xmlns:a16="http://schemas.microsoft.com/office/drawing/2014/main" id="{2B9120F5-56E9-DD73-6F7B-54866A69E06A}"/>
              </a:ext>
            </a:extLst>
          </p:cNvPr>
          <p:cNvSpPr>
            <a:spLocks noGrp="1"/>
          </p:cNvSpPr>
          <p:nvPr>
            <p:ph type="sldNum" sz="quarter" idx="12"/>
          </p:nvPr>
        </p:nvSpPr>
        <p:spPr/>
        <p:txBody>
          <a:bodyPr/>
          <a:lstStyle/>
          <a:p>
            <a:fld id="{E97799C9-84D9-46D2-A11E-BCF8A720529D}" type="slidenum">
              <a:rPr lang="en-US" smtClean="0"/>
              <a:t>3</a:t>
            </a:fld>
            <a:endParaRPr lang="en-US"/>
          </a:p>
        </p:txBody>
      </p:sp>
    </p:spTree>
    <p:extLst>
      <p:ext uri="{BB962C8B-B14F-4D97-AF65-F5344CB8AC3E}">
        <p14:creationId xmlns:p14="http://schemas.microsoft.com/office/powerpoint/2010/main" val="543436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B3E059-08A3-E864-4229-12A9906370AB}"/>
              </a:ext>
            </a:extLst>
          </p:cNvPr>
          <p:cNvSpPr>
            <a:spLocks noGrp="1"/>
          </p:cNvSpPr>
          <p:nvPr>
            <p:ph type="title"/>
          </p:nvPr>
        </p:nvSpPr>
        <p:spPr>
          <a:xfrm>
            <a:off x="825989" y="484896"/>
            <a:ext cx="7338060" cy="543529"/>
          </a:xfrm>
        </p:spPr>
        <p:txBody>
          <a:bodyPr>
            <a:normAutofit fontScale="90000"/>
          </a:bodyPr>
          <a:lstStyle/>
          <a:p>
            <a:r>
              <a:rPr lang="es-HN" dirty="0"/>
              <a:t>Tarificación Seguros vs Reaseguro WCXL</a:t>
            </a:r>
          </a:p>
        </p:txBody>
      </p:sp>
      <p:sp>
        <p:nvSpPr>
          <p:cNvPr id="4" name="Marcador de número de diapositiva 3">
            <a:extLst>
              <a:ext uri="{FF2B5EF4-FFF2-40B4-BE49-F238E27FC236}">
                <a16:creationId xmlns:a16="http://schemas.microsoft.com/office/drawing/2014/main" id="{E8953964-2BED-EAA5-56CA-FA4D9041BAE0}"/>
              </a:ext>
            </a:extLst>
          </p:cNvPr>
          <p:cNvSpPr>
            <a:spLocks noGrp="1"/>
          </p:cNvSpPr>
          <p:nvPr>
            <p:ph type="sldNum" sz="quarter" idx="12"/>
          </p:nvPr>
        </p:nvSpPr>
        <p:spPr/>
        <p:txBody>
          <a:bodyPr/>
          <a:lstStyle/>
          <a:p>
            <a:fld id="{E97799C9-84D9-46D2-A11E-BCF8A720529D}" type="slidenum">
              <a:rPr lang="en-US" smtClean="0"/>
              <a:t>4</a:t>
            </a:fld>
            <a:endParaRPr lang="en-US"/>
          </a:p>
        </p:txBody>
      </p:sp>
      <p:pic>
        <p:nvPicPr>
          <p:cNvPr id="8" name="Imagen 7">
            <a:extLst>
              <a:ext uri="{FF2B5EF4-FFF2-40B4-BE49-F238E27FC236}">
                <a16:creationId xmlns:a16="http://schemas.microsoft.com/office/drawing/2014/main" id="{73AFEDDD-673D-9F5B-08FE-E8A4B8682045}"/>
              </a:ext>
            </a:extLst>
          </p:cNvPr>
          <p:cNvPicPr>
            <a:picLocks noChangeAspect="1"/>
          </p:cNvPicPr>
          <p:nvPr/>
        </p:nvPicPr>
        <p:blipFill>
          <a:blip r:embed="rId2"/>
          <a:stretch>
            <a:fillRect/>
          </a:stretch>
        </p:blipFill>
        <p:spPr>
          <a:xfrm>
            <a:off x="1" y="1458726"/>
            <a:ext cx="4404360" cy="2770373"/>
          </a:xfrm>
          <a:prstGeom prst="rect">
            <a:avLst/>
          </a:prstGeom>
        </p:spPr>
      </p:pic>
      <p:sp>
        <p:nvSpPr>
          <p:cNvPr id="11" name="Rectángulo: esquinas redondeadas 10">
            <a:extLst>
              <a:ext uri="{FF2B5EF4-FFF2-40B4-BE49-F238E27FC236}">
                <a16:creationId xmlns:a16="http://schemas.microsoft.com/office/drawing/2014/main" id="{BAFFDE85-F16E-ADC4-430E-2DE0148F9822}"/>
              </a:ext>
            </a:extLst>
          </p:cNvPr>
          <p:cNvSpPr/>
          <p:nvPr/>
        </p:nvSpPr>
        <p:spPr>
          <a:xfrm>
            <a:off x="609600" y="4386839"/>
            <a:ext cx="7932420" cy="54352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HN" dirty="0"/>
              <a:t>Ambos tienen el mismo objetivo y esquema: Generar prima suficiente para cubrir con las obligaciones por siniestros, gastos y utilidad.</a:t>
            </a:r>
          </a:p>
        </p:txBody>
      </p:sp>
      <p:pic>
        <p:nvPicPr>
          <p:cNvPr id="13" name="Imagen 12">
            <a:extLst>
              <a:ext uri="{FF2B5EF4-FFF2-40B4-BE49-F238E27FC236}">
                <a16:creationId xmlns:a16="http://schemas.microsoft.com/office/drawing/2014/main" id="{4CE6600B-8D09-12CE-570B-5B3B3E66F433}"/>
              </a:ext>
            </a:extLst>
          </p:cNvPr>
          <p:cNvPicPr>
            <a:picLocks noChangeAspect="1"/>
          </p:cNvPicPr>
          <p:nvPr/>
        </p:nvPicPr>
        <p:blipFill>
          <a:blip r:embed="rId3"/>
          <a:stretch>
            <a:fillRect/>
          </a:stretch>
        </p:blipFill>
        <p:spPr>
          <a:xfrm>
            <a:off x="4571999" y="1458727"/>
            <a:ext cx="4546599" cy="2767495"/>
          </a:xfrm>
          <a:prstGeom prst="rect">
            <a:avLst/>
          </a:prstGeom>
        </p:spPr>
      </p:pic>
    </p:spTree>
    <p:extLst>
      <p:ext uri="{BB962C8B-B14F-4D97-AF65-F5344CB8AC3E}">
        <p14:creationId xmlns:p14="http://schemas.microsoft.com/office/powerpoint/2010/main" val="3161154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ubtítulo 2"/>
          <p:cNvSpPr>
            <a:spLocks noGrp="1"/>
          </p:cNvSpPr>
          <p:nvPr>
            <p:ph idx="1"/>
          </p:nvPr>
        </p:nvSpPr>
        <p:spPr/>
        <p:txBody>
          <a:bodyPr rtlCol="0" anchor="ctr">
            <a:normAutofit/>
          </a:bodyPr>
          <a:lstStyle/>
          <a:p>
            <a:pPr>
              <a:buClr>
                <a:schemeClr val="tx1">
                  <a:lumMod val="85000"/>
                  <a:lumOff val="15000"/>
                </a:schemeClr>
              </a:buClr>
              <a:defRPr/>
            </a:pPr>
            <a:endParaRPr lang="es-HN" sz="2025" dirty="0"/>
          </a:p>
          <a:p>
            <a:pPr>
              <a:buClr>
                <a:schemeClr val="tx1">
                  <a:lumMod val="85000"/>
                  <a:lumOff val="15000"/>
                </a:schemeClr>
              </a:buClr>
              <a:defRPr/>
            </a:pPr>
            <a:endParaRPr lang="es-HN" sz="2025" dirty="0"/>
          </a:p>
          <a:p>
            <a:pPr>
              <a:buClr>
                <a:schemeClr val="tx1">
                  <a:lumMod val="85000"/>
                  <a:lumOff val="15000"/>
                </a:schemeClr>
              </a:buClr>
              <a:defRPr/>
            </a:pPr>
            <a:endParaRPr lang="es-HN" sz="2025" dirty="0"/>
          </a:p>
        </p:txBody>
      </p:sp>
      <p:sp>
        <p:nvSpPr>
          <p:cNvPr id="11" name="Subtítulo 2"/>
          <p:cNvSpPr txBox="1">
            <a:spLocks/>
          </p:cNvSpPr>
          <p:nvPr/>
        </p:nvSpPr>
        <p:spPr bwMode="auto">
          <a:xfrm>
            <a:off x="1654557" y="1570652"/>
            <a:ext cx="6236494" cy="715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ts val="750"/>
              </a:spcBef>
            </a:pPr>
            <a:endParaRPr lang="es-HN" sz="3000" b="1" kern="1200" dirty="0">
              <a:latin typeface="Bahnschrift SemiBold SemiConden" panose="020B0502040204020203" pitchFamily="34" charset="0"/>
              <a:ea typeface="+mn-ea"/>
              <a:cs typeface="+mn-cs"/>
            </a:endParaRPr>
          </a:p>
        </p:txBody>
      </p:sp>
      <p:sp>
        <p:nvSpPr>
          <p:cNvPr id="8" name="Título 1">
            <a:extLst>
              <a:ext uri="{FF2B5EF4-FFF2-40B4-BE49-F238E27FC236}">
                <a16:creationId xmlns:a16="http://schemas.microsoft.com/office/drawing/2014/main" id="{D5FE602F-AD32-4DC0-9C8D-4D502022742B}"/>
              </a:ext>
            </a:extLst>
          </p:cNvPr>
          <p:cNvSpPr txBox="1">
            <a:spLocks/>
          </p:cNvSpPr>
          <p:nvPr/>
        </p:nvSpPr>
        <p:spPr>
          <a:xfrm>
            <a:off x="1211766" y="179546"/>
            <a:ext cx="6266985" cy="1098770"/>
          </a:xfrm>
          <a:prstGeom prst="rect">
            <a:avLst/>
          </a:prstGeom>
        </p:spPr>
        <p:txBody>
          <a:bodyPr vert="horz" lIns="68580" tIns="34290" rIns="68580" bIns="34290" rtlCol="0" anchor="ctr">
            <a:normAutofit fontScale="62500" lnSpcReduction="20000"/>
          </a:bodyPr>
          <a:lstStyle>
            <a:lvl1pPr algn="ctr" defTabSz="914400" rtl="0" eaLnBrk="1" latinLnBrk="0" hangingPunct="1">
              <a:lnSpc>
                <a:spcPct val="90000"/>
              </a:lnSpc>
              <a:spcBef>
                <a:spcPct val="0"/>
              </a:spcBef>
              <a:buNone/>
              <a:defRPr sz="3600" b="0" kern="120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s-HN" sz="4950" b="1" dirty="0"/>
              <a:t>Tarificación por Experiencia Siniestral: Método Burning Cost.</a:t>
            </a:r>
          </a:p>
        </p:txBody>
      </p:sp>
      <p:sp>
        <p:nvSpPr>
          <p:cNvPr id="3" name="6 CuadroTexto">
            <a:extLst>
              <a:ext uri="{FF2B5EF4-FFF2-40B4-BE49-F238E27FC236}">
                <a16:creationId xmlns:a16="http://schemas.microsoft.com/office/drawing/2014/main" id="{53B0F168-489F-028E-1B98-E49937E69B71}"/>
              </a:ext>
            </a:extLst>
          </p:cNvPr>
          <p:cNvSpPr txBox="1"/>
          <p:nvPr/>
        </p:nvSpPr>
        <p:spPr>
          <a:xfrm>
            <a:off x="772304" y="1955936"/>
            <a:ext cx="8001000" cy="523220"/>
          </a:xfrm>
          <a:prstGeom prst="rect">
            <a:avLst/>
          </a:prstGeom>
          <a:noFill/>
        </p:spPr>
        <p:txBody>
          <a:bodyPr wrap="square" rtlCol="0">
            <a:spAutoFit/>
          </a:bodyPr>
          <a:lstStyle/>
          <a:p>
            <a:pPr algn="ctr"/>
            <a:r>
              <a:rPr lang="es-GT" b="1" dirty="0">
                <a:solidFill>
                  <a:schemeClr val="tx1"/>
                </a:solidFill>
              </a:rPr>
              <a:t>EXPERIENCE RATING – COTIZACIÓN BASADA EN LA EXPERIENCIA  </a:t>
            </a:r>
          </a:p>
          <a:p>
            <a:endParaRPr lang="es-GT" dirty="0"/>
          </a:p>
        </p:txBody>
      </p:sp>
      <p:sp>
        <p:nvSpPr>
          <p:cNvPr id="4" name="Text Box 6">
            <a:extLst>
              <a:ext uri="{FF2B5EF4-FFF2-40B4-BE49-F238E27FC236}">
                <a16:creationId xmlns:a16="http://schemas.microsoft.com/office/drawing/2014/main" id="{5BA24BCE-A474-E6CB-6440-A50BB072B192}"/>
              </a:ext>
            </a:extLst>
          </p:cNvPr>
          <p:cNvSpPr txBox="1">
            <a:spLocks noChangeArrowheads="1"/>
          </p:cNvSpPr>
          <p:nvPr/>
        </p:nvSpPr>
        <p:spPr bwMode="auto">
          <a:xfrm>
            <a:off x="381000" y="2438400"/>
            <a:ext cx="8382000" cy="2677656"/>
          </a:xfrm>
          <a:prstGeom prst="rect">
            <a:avLst/>
          </a:prstGeom>
          <a:noFill/>
          <a:ln w="9525">
            <a:noFill/>
            <a:miter lim="800000"/>
            <a:headEnd/>
            <a:tailEnd/>
          </a:ln>
        </p:spPr>
        <p:txBody>
          <a:bodyPr wrap="square">
            <a:spAutoFit/>
          </a:bodyPr>
          <a:lstStyle/>
          <a:p>
            <a:r>
              <a:rPr lang="es-GT" dirty="0">
                <a:solidFill>
                  <a:schemeClr val="tx1"/>
                </a:solidFill>
              </a:rPr>
              <a:t>Cotización en base a la experiencia siniestral de una cartera.</a:t>
            </a:r>
          </a:p>
          <a:p>
            <a:endParaRPr lang="es-GT" dirty="0">
              <a:solidFill>
                <a:schemeClr val="tx1"/>
              </a:solidFill>
            </a:endParaRPr>
          </a:p>
          <a:p>
            <a:pPr algn="just"/>
            <a:r>
              <a:rPr lang="es-GT" dirty="0">
                <a:solidFill>
                  <a:schemeClr val="tx1"/>
                </a:solidFill>
              </a:rPr>
              <a:t>Es un método retrospectivo que utiliza la experiencia histórica para proyectar el futuro.</a:t>
            </a:r>
          </a:p>
          <a:p>
            <a:pPr algn="just"/>
            <a:endParaRPr lang="es-GT" dirty="0">
              <a:solidFill>
                <a:schemeClr val="tx1"/>
              </a:solidFill>
            </a:endParaRPr>
          </a:p>
          <a:p>
            <a:pPr algn="just"/>
            <a:r>
              <a:rPr lang="es-GT" dirty="0">
                <a:solidFill>
                  <a:schemeClr val="tx1"/>
                </a:solidFill>
              </a:rPr>
              <a:t>Es el método clásico de experiencia de tarifación.</a:t>
            </a:r>
          </a:p>
          <a:p>
            <a:pPr algn="just"/>
            <a:endParaRPr lang="es-GT" dirty="0">
              <a:solidFill>
                <a:schemeClr val="tx1"/>
              </a:solidFill>
            </a:endParaRPr>
          </a:p>
          <a:p>
            <a:r>
              <a:rPr lang="es-GT" dirty="0">
                <a:solidFill>
                  <a:schemeClr val="tx1"/>
                </a:solidFill>
              </a:rPr>
              <a:t>Campo de aplicación: carteras (o capas) con  suficiente experiencia siniestral: </a:t>
            </a:r>
            <a:r>
              <a:rPr lang="es-GT" dirty="0" err="1">
                <a:solidFill>
                  <a:schemeClr val="tx1"/>
                </a:solidFill>
              </a:rPr>
              <a:t>Working</a:t>
            </a:r>
            <a:r>
              <a:rPr lang="es-GT" dirty="0">
                <a:solidFill>
                  <a:schemeClr val="tx1"/>
                </a:solidFill>
              </a:rPr>
              <a:t> </a:t>
            </a:r>
            <a:r>
              <a:rPr lang="es-GT" dirty="0" err="1">
                <a:solidFill>
                  <a:schemeClr val="tx1"/>
                </a:solidFill>
              </a:rPr>
              <a:t>layers</a:t>
            </a:r>
            <a:r>
              <a:rPr lang="es-GT" dirty="0">
                <a:solidFill>
                  <a:schemeClr val="tx1"/>
                </a:solidFill>
              </a:rPr>
              <a:t> (capas bajas)</a:t>
            </a:r>
          </a:p>
          <a:p>
            <a:pPr algn="just"/>
            <a:endParaRPr lang="es-GT" dirty="0">
              <a:solidFill>
                <a:schemeClr val="accent1">
                  <a:lumMod val="25000"/>
                </a:schemeClr>
              </a:solidFill>
            </a:endParaRPr>
          </a:p>
          <a:p>
            <a:pPr algn="just"/>
            <a:endParaRPr lang="es-GT" dirty="0">
              <a:solidFill>
                <a:schemeClr val="accent1">
                  <a:lumMod val="25000"/>
                </a:schemeClr>
              </a:solidFill>
            </a:endParaRPr>
          </a:p>
          <a:p>
            <a:pPr algn="just"/>
            <a:r>
              <a:rPr lang="es-GT" dirty="0">
                <a:solidFill>
                  <a:schemeClr val="accent1">
                    <a:lumMod val="25000"/>
                  </a:schemeClr>
                </a:solidFill>
              </a:rPr>
              <a:t> </a:t>
            </a:r>
          </a:p>
          <a:p>
            <a:endParaRPr lang="es-GT" dirty="0">
              <a:solidFill>
                <a:schemeClr val="accent1">
                  <a:lumMod val="25000"/>
                </a:schemeClr>
              </a:solidFill>
            </a:endParaRPr>
          </a:p>
        </p:txBody>
      </p:sp>
    </p:spTree>
    <p:extLst>
      <p:ext uri="{BB962C8B-B14F-4D97-AF65-F5344CB8AC3E}">
        <p14:creationId xmlns:p14="http://schemas.microsoft.com/office/powerpoint/2010/main" val="34316851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4294967295"/>
          </p:nvPr>
        </p:nvSpPr>
        <p:spPr>
          <a:xfrm>
            <a:off x="1617786" y="821001"/>
            <a:ext cx="6013939" cy="4138613"/>
          </a:xfrm>
        </p:spPr>
        <p:txBody>
          <a:bodyPr/>
          <a:lstStyle/>
          <a:p>
            <a:pPr>
              <a:buNone/>
            </a:pPr>
            <a:r>
              <a:rPr lang="es-ES_tradnl" b="1" dirty="0">
                <a:solidFill>
                  <a:srgbClr val="0070C0"/>
                </a:solidFill>
                <a:effectLst>
                  <a:outerShdw blurRad="38100" dist="38100" dir="2700000" algn="tl">
                    <a:srgbClr val="000000">
                      <a:alpha val="43137"/>
                    </a:srgbClr>
                  </a:outerShdw>
                </a:effectLst>
                <a:latin typeface="Garamond" panose="02020404030301010803" pitchFamily="18" charset="0"/>
              </a:rPr>
              <a:t>Ejemplo de cotización con base a experiencia:</a:t>
            </a:r>
          </a:p>
          <a:p>
            <a:pPr marL="3572" indent="16669" algn="just">
              <a:buNone/>
            </a:pPr>
            <a:endParaRPr lang="es-ES_tradnl" sz="100" b="1" dirty="0">
              <a:latin typeface="Garamond" panose="02020404030301010803" pitchFamily="18" charset="0"/>
            </a:endParaRPr>
          </a:p>
          <a:p>
            <a:pPr marL="3572" indent="16669" algn="just">
              <a:buNone/>
            </a:pPr>
            <a:r>
              <a:rPr lang="es-ES_tradnl" sz="1800" b="1" dirty="0">
                <a:latin typeface="Garamond" panose="02020404030301010803" pitchFamily="18" charset="0"/>
              </a:rPr>
              <a:t>Cotizar  un  WXL  de  USD $ 400,000  </a:t>
            </a:r>
            <a:r>
              <a:rPr lang="es-ES_tradnl" sz="1800" b="1" dirty="0" err="1">
                <a:latin typeface="Garamond" panose="02020404030301010803" pitchFamily="18" charset="0"/>
              </a:rPr>
              <a:t>xs</a:t>
            </a:r>
            <a:r>
              <a:rPr lang="es-ES_tradnl" sz="1800" b="1" dirty="0">
                <a:latin typeface="Garamond" panose="02020404030301010803" pitchFamily="18" charset="0"/>
              </a:rPr>
              <a:t>  USD $ 100,000  para  una cartera  de  Vida Grupo con  base a la Experiencia (</a:t>
            </a:r>
            <a:r>
              <a:rPr lang="es-ES_tradnl" sz="1800" b="1" dirty="0" err="1">
                <a:latin typeface="Garamond" panose="02020404030301010803" pitchFamily="18" charset="0"/>
              </a:rPr>
              <a:t>Burning</a:t>
            </a:r>
            <a:r>
              <a:rPr lang="es-ES_tradnl" sz="1800" b="1" dirty="0">
                <a:latin typeface="Garamond" panose="02020404030301010803" pitchFamily="18" charset="0"/>
              </a:rPr>
              <a:t> </a:t>
            </a:r>
            <a:r>
              <a:rPr lang="es-ES_tradnl" sz="1800" b="1" dirty="0" err="1">
                <a:latin typeface="Garamond" panose="02020404030301010803" pitchFamily="18" charset="0"/>
              </a:rPr>
              <a:t>Cost</a:t>
            </a:r>
            <a:r>
              <a:rPr lang="es-ES_tradnl" sz="1800" b="1" dirty="0">
                <a:latin typeface="Garamond" panose="02020404030301010803" pitchFamily="18" charset="0"/>
              </a:rPr>
              <a:t>) aplicando un factor de ajuste de 100/75 </a:t>
            </a:r>
            <a:r>
              <a:rPr lang="es-ES_tradnl" sz="1800" b="1" dirty="0" err="1">
                <a:latin typeface="Garamond" panose="02020404030301010803" pitchFamily="18" charset="0"/>
              </a:rPr>
              <a:t>avos</a:t>
            </a:r>
            <a:r>
              <a:rPr lang="es-ES_tradnl" sz="1800" b="1" dirty="0">
                <a:latin typeface="Garamond" panose="02020404030301010803" pitchFamily="18" charset="0"/>
              </a:rPr>
              <a:t>. y un límite agregado anual de USD $ 2’000,000</a:t>
            </a:r>
          </a:p>
          <a:p>
            <a:pPr>
              <a:buNone/>
            </a:pPr>
            <a:endParaRPr lang="es-ES_tradnl" sz="825" b="1" dirty="0">
              <a:latin typeface="Garamond" panose="02020404030301010803" pitchFamily="18" charset="0"/>
            </a:endParaRPr>
          </a:p>
          <a:p>
            <a:pPr>
              <a:buNone/>
            </a:pPr>
            <a:endParaRPr lang="es-ES_tradnl" sz="1500" b="1" dirty="0">
              <a:latin typeface="Garamond" panose="02020404030301010803" pitchFamily="18" charset="0"/>
            </a:endParaRPr>
          </a:p>
          <a:p>
            <a:pPr>
              <a:buNone/>
            </a:pPr>
            <a:endParaRPr lang="es-ES_tradnl" sz="1500" b="1" dirty="0">
              <a:latin typeface="Garamond" panose="02020404030301010803" pitchFamily="18" charset="0"/>
            </a:endParaRPr>
          </a:p>
          <a:p>
            <a:pPr>
              <a:buNone/>
            </a:pPr>
            <a:r>
              <a:rPr lang="es-ES_tradnl" sz="1650" b="1" dirty="0">
                <a:latin typeface="Garamond" panose="02020404030301010803" pitchFamily="18" charset="0"/>
              </a:rPr>
              <a:t>Prima Netas Retenidas:	</a:t>
            </a:r>
          </a:p>
          <a:p>
            <a:pPr>
              <a:buNone/>
            </a:pPr>
            <a:endParaRPr lang="es-ES_tradnl" sz="1200" b="1" dirty="0">
              <a:latin typeface="Garamond" panose="02020404030301010803" pitchFamily="18" charset="0"/>
            </a:endParaRPr>
          </a:p>
          <a:p>
            <a:pPr>
              <a:buNone/>
            </a:pPr>
            <a:endParaRPr lang="es-ES_tradnl" b="1" dirty="0">
              <a:latin typeface="Garamond" panose="02020404030301010803" pitchFamily="18" charset="0"/>
            </a:endParaRPr>
          </a:p>
          <a:p>
            <a:pPr>
              <a:buNone/>
            </a:pPr>
            <a:r>
              <a:rPr lang="es-ES_tradnl" sz="1650" b="1" dirty="0">
                <a:latin typeface="Garamond" panose="02020404030301010803" pitchFamily="18" charset="0"/>
              </a:rPr>
              <a:t>Prima Estimada:	</a:t>
            </a:r>
            <a:r>
              <a:rPr lang="es-ES_tradnl" sz="1500" b="1" dirty="0">
                <a:latin typeface="Garamond" panose="02020404030301010803" pitchFamily="18" charset="0"/>
              </a:rPr>
              <a:t>	 </a:t>
            </a:r>
            <a:r>
              <a:rPr lang="es-ES_tradnl" sz="1200" b="1" dirty="0">
                <a:latin typeface="Garamond" panose="02020404030301010803" pitchFamily="18" charset="0"/>
              </a:rPr>
              <a:t>	</a:t>
            </a:r>
          </a:p>
          <a:p>
            <a:pPr>
              <a:buNone/>
            </a:pPr>
            <a:endParaRPr lang="es-ES_tradnl" sz="1200" b="1" dirty="0">
              <a:latin typeface="Garamond" panose="02020404030301010803" pitchFamily="18" charset="0"/>
            </a:endParaRPr>
          </a:p>
          <a:p>
            <a:pPr>
              <a:buNone/>
            </a:pPr>
            <a:endParaRPr lang="es-ES_tradnl" sz="1200" b="1" dirty="0">
              <a:latin typeface="Garamond" panose="02020404030301010803" pitchFamily="18" charset="0"/>
            </a:endParaRPr>
          </a:p>
          <a:p>
            <a:pPr>
              <a:buNone/>
            </a:pPr>
            <a:endParaRPr lang="es-ES_tradnl" sz="1200" b="1" dirty="0">
              <a:latin typeface="Garamond" panose="02020404030301010803" pitchFamily="18" charset="0"/>
            </a:endParaRPr>
          </a:p>
          <a:p>
            <a:pPr>
              <a:buNone/>
            </a:pPr>
            <a:endParaRPr lang="es-ES_tradnl" sz="1425" b="1" dirty="0">
              <a:latin typeface="Garamond" panose="02020404030301010803" pitchFamily="18" charset="0"/>
            </a:endParaRPr>
          </a:p>
          <a:p>
            <a:endParaRPr lang="es-MX" dirty="0">
              <a:latin typeface="Garamond" panose="02020404030301010803" pitchFamily="18" charset="0"/>
            </a:endParaRPr>
          </a:p>
        </p:txBody>
      </p:sp>
      <p:graphicFrame>
        <p:nvGraphicFramePr>
          <p:cNvPr id="3" name="5 Tabla"/>
          <p:cNvGraphicFramePr>
            <a:graphicFrameLocks noGrp="1"/>
          </p:cNvGraphicFramePr>
          <p:nvPr/>
        </p:nvGraphicFramePr>
        <p:xfrm>
          <a:off x="3882878" y="2764138"/>
          <a:ext cx="3643338" cy="1085850"/>
        </p:xfrm>
        <a:graphic>
          <a:graphicData uri="http://schemas.openxmlformats.org/drawingml/2006/table">
            <a:tbl>
              <a:tblPr firstRow="1" bandRow="1">
                <a:tableStyleId>{5C22544A-7EE6-4342-B048-85BDC9FD1C3A}</a:tableStyleId>
              </a:tblPr>
              <a:tblGrid>
                <a:gridCol w="1714512">
                  <a:extLst>
                    <a:ext uri="{9D8B030D-6E8A-4147-A177-3AD203B41FA5}">
                      <a16:colId xmlns:a16="http://schemas.microsoft.com/office/drawing/2014/main" val="20000"/>
                    </a:ext>
                  </a:extLst>
                </a:gridCol>
                <a:gridCol w="1928826">
                  <a:extLst>
                    <a:ext uri="{9D8B030D-6E8A-4147-A177-3AD203B41FA5}">
                      <a16:colId xmlns:a16="http://schemas.microsoft.com/office/drawing/2014/main" val="20001"/>
                    </a:ext>
                  </a:extLst>
                </a:gridCol>
              </a:tblGrid>
              <a:tr h="251460">
                <a:tc>
                  <a:txBody>
                    <a:bodyPr/>
                    <a:lstStyle/>
                    <a:p>
                      <a:pPr algn="ctr"/>
                      <a:r>
                        <a:rPr lang="es-MX" sz="1200" dirty="0"/>
                        <a:t>Año</a:t>
                      </a:r>
                    </a:p>
                  </a:txBody>
                  <a:tcPr marL="68580" marR="68580" marT="34290" marB="34290"/>
                </a:tc>
                <a:tc>
                  <a:txBody>
                    <a:bodyPr/>
                    <a:lstStyle/>
                    <a:p>
                      <a:pPr algn="ctr"/>
                      <a:r>
                        <a:rPr lang="es-MX" sz="1200" dirty="0"/>
                        <a:t>Prima</a:t>
                      </a:r>
                    </a:p>
                  </a:txBody>
                  <a:tcPr marL="68580" marR="68580" marT="34290" marB="34290"/>
                </a:tc>
                <a:extLst>
                  <a:ext uri="{0D108BD9-81ED-4DB2-BD59-A6C34878D82A}">
                    <a16:rowId xmlns:a16="http://schemas.microsoft.com/office/drawing/2014/main" val="10000"/>
                  </a:ext>
                </a:extLst>
              </a:tr>
              <a:tr h="278130">
                <a:tc>
                  <a:txBody>
                    <a:bodyPr/>
                    <a:lstStyle/>
                    <a:p>
                      <a:pPr algn="ctr"/>
                      <a:r>
                        <a:rPr lang="es-MX" sz="1200" b="1" kern="1200" dirty="0">
                          <a:solidFill>
                            <a:schemeClr val="dk1"/>
                          </a:solidFill>
                          <a:effectLst>
                            <a:outerShdw blurRad="38100" dist="38100" dir="2700000" algn="tl">
                              <a:srgbClr val="C0C0C0"/>
                            </a:outerShdw>
                          </a:effectLst>
                          <a:latin typeface="Arial" pitchFamily="34" charset="0"/>
                          <a:ea typeface="+mn-ea"/>
                          <a:cs typeface="Arial" pitchFamily="34" charset="0"/>
                        </a:rPr>
                        <a:t>w</a:t>
                      </a:r>
                    </a:p>
                  </a:txBody>
                  <a:tcPr marL="68580" marR="68580" marT="34290" marB="34290"/>
                </a:tc>
                <a:tc>
                  <a:txBody>
                    <a:bodyPr/>
                    <a:lstStyle/>
                    <a:p>
                      <a:pPr algn="ctr"/>
                      <a:r>
                        <a:rPr lang="es-MX" sz="1200" b="1" kern="1200" dirty="0">
                          <a:solidFill>
                            <a:schemeClr val="dk1"/>
                          </a:solidFill>
                          <a:effectLst>
                            <a:outerShdw blurRad="38100" dist="38100" dir="2700000" algn="tl">
                              <a:srgbClr val="C0C0C0"/>
                            </a:outerShdw>
                          </a:effectLst>
                          <a:latin typeface="Arial" pitchFamily="34" charset="0"/>
                          <a:ea typeface="+mn-ea"/>
                          <a:cs typeface="Arial" pitchFamily="34" charset="0"/>
                        </a:rPr>
                        <a:t>USD $ 5’ 070, 000</a:t>
                      </a:r>
                    </a:p>
                  </a:txBody>
                  <a:tcPr marL="68580" marR="68580" marT="34290" marB="34290"/>
                </a:tc>
                <a:extLst>
                  <a:ext uri="{0D108BD9-81ED-4DB2-BD59-A6C34878D82A}">
                    <a16:rowId xmlns:a16="http://schemas.microsoft.com/office/drawing/2014/main" val="10001"/>
                  </a:ext>
                </a:extLst>
              </a:tr>
              <a:tr h="278130">
                <a:tc>
                  <a:txBody>
                    <a:bodyPr/>
                    <a:lstStyle/>
                    <a:p>
                      <a:pPr algn="ctr"/>
                      <a:r>
                        <a:rPr lang="es-MX" sz="1200" b="1" kern="1200" dirty="0">
                          <a:solidFill>
                            <a:schemeClr val="dk1"/>
                          </a:solidFill>
                          <a:effectLst>
                            <a:outerShdw blurRad="38100" dist="38100" dir="2700000" algn="tl">
                              <a:srgbClr val="C0C0C0"/>
                            </a:outerShdw>
                          </a:effectLst>
                          <a:latin typeface="Arial" pitchFamily="34" charset="0"/>
                          <a:ea typeface="+mn-ea"/>
                          <a:cs typeface="Arial" pitchFamily="34" charset="0"/>
                        </a:rPr>
                        <a:t>x</a:t>
                      </a:r>
                    </a:p>
                  </a:txBody>
                  <a:tcPr marL="68580" marR="68580" marT="34290" marB="34290"/>
                </a:tc>
                <a:tc>
                  <a:txBody>
                    <a:bodyPr/>
                    <a:lstStyle/>
                    <a:p>
                      <a:pPr algn="ctr"/>
                      <a:r>
                        <a:rPr lang="es-MX" sz="1200" b="1" kern="1200" dirty="0">
                          <a:solidFill>
                            <a:schemeClr val="dk1"/>
                          </a:solidFill>
                          <a:effectLst>
                            <a:outerShdw blurRad="38100" dist="38100" dir="2700000" algn="tl">
                              <a:srgbClr val="C0C0C0"/>
                            </a:outerShdw>
                          </a:effectLst>
                          <a:latin typeface="Arial" pitchFamily="34" charset="0"/>
                          <a:ea typeface="+mn-ea"/>
                          <a:cs typeface="Arial" pitchFamily="34" charset="0"/>
                        </a:rPr>
                        <a:t>USD $ 6’ 100, 000</a:t>
                      </a:r>
                    </a:p>
                  </a:txBody>
                  <a:tcPr marL="68580" marR="68580" marT="34290" marB="34290"/>
                </a:tc>
                <a:extLst>
                  <a:ext uri="{0D108BD9-81ED-4DB2-BD59-A6C34878D82A}">
                    <a16:rowId xmlns:a16="http://schemas.microsoft.com/office/drawing/2014/main" val="10002"/>
                  </a:ext>
                </a:extLst>
              </a:tr>
              <a:tr h="278130">
                <a:tc>
                  <a:txBody>
                    <a:bodyPr/>
                    <a:lstStyle/>
                    <a:p>
                      <a:pPr algn="ctr"/>
                      <a:r>
                        <a:rPr lang="es-MX" sz="1200" b="1" kern="1200" dirty="0">
                          <a:solidFill>
                            <a:schemeClr val="dk1"/>
                          </a:solidFill>
                          <a:effectLst>
                            <a:outerShdw blurRad="38100" dist="38100" dir="2700000" algn="tl">
                              <a:srgbClr val="C0C0C0"/>
                            </a:outerShdw>
                          </a:effectLst>
                          <a:latin typeface="Arial" pitchFamily="34" charset="0"/>
                          <a:ea typeface="+mn-ea"/>
                          <a:cs typeface="Arial" pitchFamily="34" charset="0"/>
                        </a:rPr>
                        <a:t>y</a:t>
                      </a:r>
                    </a:p>
                  </a:txBody>
                  <a:tcPr marL="68580" marR="68580" marT="34290" marB="34290"/>
                </a:tc>
                <a:tc>
                  <a:txBody>
                    <a:bodyPr/>
                    <a:lstStyle/>
                    <a:p>
                      <a:pPr algn="ctr"/>
                      <a:r>
                        <a:rPr lang="es-MX" sz="1200" b="1" kern="1200" dirty="0">
                          <a:solidFill>
                            <a:schemeClr val="dk1"/>
                          </a:solidFill>
                          <a:effectLst>
                            <a:outerShdw blurRad="38100" dist="38100" dir="2700000" algn="tl">
                              <a:srgbClr val="C0C0C0"/>
                            </a:outerShdw>
                          </a:effectLst>
                          <a:latin typeface="Arial" pitchFamily="34" charset="0"/>
                          <a:ea typeface="+mn-ea"/>
                          <a:cs typeface="Arial" pitchFamily="34" charset="0"/>
                        </a:rPr>
                        <a:t>USD $ 7’ 130, 000</a:t>
                      </a:r>
                    </a:p>
                  </a:txBody>
                  <a:tcPr marL="68580" marR="68580" marT="34290" marB="34290"/>
                </a:tc>
                <a:extLst>
                  <a:ext uri="{0D108BD9-81ED-4DB2-BD59-A6C34878D82A}">
                    <a16:rowId xmlns:a16="http://schemas.microsoft.com/office/drawing/2014/main" val="10003"/>
                  </a:ext>
                </a:extLst>
              </a:tr>
            </a:tbl>
          </a:graphicData>
        </a:graphic>
      </p:graphicFrame>
      <p:graphicFrame>
        <p:nvGraphicFramePr>
          <p:cNvPr id="4" name="6 Tabla"/>
          <p:cNvGraphicFramePr>
            <a:graphicFrameLocks noGrp="1"/>
          </p:cNvGraphicFramePr>
          <p:nvPr/>
        </p:nvGraphicFramePr>
        <p:xfrm>
          <a:off x="3790980" y="4083918"/>
          <a:ext cx="3643338" cy="529590"/>
        </p:xfrm>
        <a:graphic>
          <a:graphicData uri="http://schemas.openxmlformats.org/drawingml/2006/table">
            <a:tbl>
              <a:tblPr firstRow="1" bandRow="1">
                <a:tableStyleId>{5C22544A-7EE6-4342-B048-85BDC9FD1C3A}</a:tableStyleId>
              </a:tblPr>
              <a:tblGrid>
                <a:gridCol w="1821669">
                  <a:extLst>
                    <a:ext uri="{9D8B030D-6E8A-4147-A177-3AD203B41FA5}">
                      <a16:colId xmlns:a16="http://schemas.microsoft.com/office/drawing/2014/main" val="20000"/>
                    </a:ext>
                  </a:extLst>
                </a:gridCol>
                <a:gridCol w="1821669">
                  <a:extLst>
                    <a:ext uri="{9D8B030D-6E8A-4147-A177-3AD203B41FA5}">
                      <a16:colId xmlns:a16="http://schemas.microsoft.com/office/drawing/2014/main" val="20001"/>
                    </a:ext>
                  </a:extLst>
                </a:gridCol>
              </a:tblGrid>
              <a:tr h="251460">
                <a:tc>
                  <a:txBody>
                    <a:bodyPr/>
                    <a:lstStyle/>
                    <a:p>
                      <a:pPr algn="ctr"/>
                      <a:r>
                        <a:rPr lang="es-MX" sz="1200" dirty="0"/>
                        <a:t>Año</a:t>
                      </a:r>
                    </a:p>
                  </a:txBody>
                  <a:tcPr marL="68580" marR="68580" marT="34290" marB="34290"/>
                </a:tc>
                <a:tc>
                  <a:txBody>
                    <a:bodyPr/>
                    <a:lstStyle/>
                    <a:p>
                      <a:pPr algn="ctr"/>
                      <a:r>
                        <a:rPr lang="es-MX" sz="1200" dirty="0"/>
                        <a:t>Prima</a:t>
                      </a:r>
                    </a:p>
                  </a:txBody>
                  <a:tcPr marL="68580" marR="68580" marT="34290" marB="34290"/>
                </a:tc>
                <a:extLst>
                  <a:ext uri="{0D108BD9-81ED-4DB2-BD59-A6C34878D82A}">
                    <a16:rowId xmlns:a16="http://schemas.microsoft.com/office/drawing/2014/main" val="10000"/>
                  </a:ext>
                </a:extLst>
              </a:tr>
              <a:tr h="278130">
                <a:tc>
                  <a:txBody>
                    <a:bodyPr/>
                    <a:lstStyle/>
                    <a:p>
                      <a:pPr algn="ctr"/>
                      <a:r>
                        <a:rPr lang="es-MX" sz="1200" b="1" kern="1200" dirty="0">
                          <a:solidFill>
                            <a:schemeClr val="dk1"/>
                          </a:solidFill>
                          <a:effectLst>
                            <a:outerShdw blurRad="38100" dist="38100" dir="2700000" algn="tl">
                              <a:srgbClr val="C0C0C0"/>
                            </a:outerShdw>
                          </a:effectLst>
                          <a:latin typeface="Arial" pitchFamily="34" charset="0"/>
                          <a:ea typeface="+mn-ea"/>
                          <a:cs typeface="Arial" pitchFamily="34" charset="0"/>
                        </a:rPr>
                        <a:t>z</a:t>
                      </a:r>
                    </a:p>
                  </a:txBody>
                  <a:tcPr marL="68580" marR="68580" marT="34290" marB="34290"/>
                </a:tc>
                <a:tc>
                  <a:txBody>
                    <a:bodyPr/>
                    <a:lstStyle/>
                    <a:p>
                      <a:pPr algn="ctr"/>
                      <a:r>
                        <a:rPr lang="es-MX" sz="1200" b="1" kern="1200" dirty="0">
                          <a:solidFill>
                            <a:schemeClr val="dk1"/>
                          </a:solidFill>
                          <a:effectLst>
                            <a:outerShdw blurRad="38100" dist="38100" dir="2700000" algn="tl">
                              <a:srgbClr val="C0C0C0"/>
                            </a:outerShdw>
                          </a:effectLst>
                          <a:latin typeface="Arial" pitchFamily="34" charset="0"/>
                          <a:ea typeface="+mn-ea"/>
                          <a:cs typeface="Arial" pitchFamily="34" charset="0"/>
                        </a:rPr>
                        <a:t>USD $ 10’ 000, 000</a:t>
                      </a:r>
                    </a:p>
                  </a:txBody>
                  <a:tcPr marL="68580" marR="68580" marT="34290" marB="34290"/>
                </a:tc>
                <a:extLst>
                  <a:ext uri="{0D108BD9-81ED-4DB2-BD59-A6C34878D82A}">
                    <a16:rowId xmlns:a16="http://schemas.microsoft.com/office/drawing/2014/main" val="10001"/>
                  </a:ext>
                </a:extLst>
              </a:tr>
            </a:tbl>
          </a:graphicData>
        </a:graphic>
      </p:graphicFrame>
      <p:sp>
        <p:nvSpPr>
          <p:cNvPr id="5" name="Rectángulo: esquinas redondeadas 4">
            <a:extLst>
              <a:ext uri="{FF2B5EF4-FFF2-40B4-BE49-F238E27FC236}">
                <a16:creationId xmlns:a16="http://schemas.microsoft.com/office/drawing/2014/main" id="{3F03F63A-4BE4-46D7-C830-24849B2465D5}"/>
              </a:ext>
            </a:extLst>
          </p:cNvPr>
          <p:cNvSpPr/>
          <p:nvPr/>
        </p:nvSpPr>
        <p:spPr>
          <a:xfrm>
            <a:off x="0" y="0"/>
            <a:ext cx="9144000" cy="52999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a:p>
        </p:txBody>
      </p:sp>
    </p:spTree>
    <p:extLst>
      <p:ext uri="{BB962C8B-B14F-4D97-AF65-F5344CB8AC3E}">
        <p14:creationId xmlns:p14="http://schemas.microsoft.com/office/powerpoint/2010/main" val="535839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4294967295"/>
          </p:nvPr>
        </p:nvSpPr>
        <p:spPr>
          <a:xfrm>
            <a:off x="1485900" y="757986"/>
            <a:ext cx="6172200" cy="3815953"/>
          </a:xfrm>
        </p:spPr>
        <p:txBody>
          <a:bodyPr/>
          <a:lstStyle/>
          <a:p>
            <a:pPr>
              <a:buNone/>
            </a:pPr>
            <a:r>
              <a:rPr lang="es-ES_tradnl" b="1" dirty="0">
                <a:solidFill>
                  <a:srgbClr val="0070C0"/>
                </a:solidFill>
                <a:effectLst>
                  <a:outerShdw blurRad="38100" dist="38100" dir="2700000" algn="tl">
                    <a:srgbClr val="000000">
                      <a:alpha val="43137"/>
                    </a:srgbClr>
                  </a:outerShdw>
                </a:effectLst>
                <a:latin typeface="Garamond" panose="02020404030301010803" pitchFamily="18" charset="0"/>
              </a:rPr>
              <a:t>Ejemplo de cotización con base a Experiencia:</a:t>
            </a:r>
          </a:p>
          <a:p>
            <a:pPr>
              <a:buNone/>
            </a:pPr>
            <a:endParaRPr lang="es-ES_tradnl" sz="750" b="1" dirty="0">
              <a:effectLst>
                <a:outerShdw blurRad="38100" dist="38100" dir="2700000" algn="tl">
                  <a:srgbClr val="C0C0C0"/>
                </a:outerShdw>
              </a:effectLst>
              <a:latin typeface="Garamond" panose="02020404030301010803" pitchFamily="18" charset="0"/>
            </a:endParaRPr>
          </a:p>
          <a:p>
            <a:pPr marL="3572" indent="16669" algn="just">
              <a:buNone/>
            </a:pPr>
            <a:r>
              <a:rPr lang="es-ES_tradnl" sz="1650" b="1" dirty="0">
                <a:latin typeface="Garamond" panose="02020404030301010803" pitchFamily="18" charset="0"/>
              </a:rPr>
              <a:t>Montos  de  reclamos  superiores a USD $ 100, 000:</a:t>
            </a:r>
          </a:p>
          <a:p>
            <a:endParaRPr lang="es-MX" dirty="0">
              <a:latin typeface="Garamond" panose="02020404030301010803" pitchFamily="18" charset="0"/>
            </a:endParaRPr>
          </a:p>
        </p:txBody>
      </p:sp>
      <p:graphicFrame>
        <p:nvGraphicFramePr>
          <p:cNvPr id="3" name="4 Tabla"/>
          <p:cNvGraphicFramePr>
            <a:graphicFrameLocks noGrp="1"/>
          </p:cNvGraphicFramePr>
          <p:nvPr/>
        </p:nvGraphicFramePr>
        <p:xfrm>
          <a:off x="1625182" y="1743075"/>
          <a:ext cx="5603777" cy="1668780"/>
        </p:xfrm>
        <a:graphic>
          <a:graphicData uri="http://schemas.openxmlformats.org/drawingml/2006/table">
            <a:tbl>
              <a:tblPr firstRow="1" lastRow="1" bandRow="1">
                <a:tableStyleId>{5C22544A-7EE6-4342-B048-85BDC9FD1C3A}</a:tableStyleId>
              </a:tblPr>
              <a:tblGrid>
                <a:gridCol w="1350000">
                  <a:extLst>
                    <a:ext uri="{9D8B030D-6E8A-4147-A177-3AD203B41FA5}">
                      <a16:colId xmlns:a16="http://schemas.microsoft.com/office/drawing/2014/main" val="20000"/>
                    </a:ext>
                  </a:extLst>
                </a:gridCol>
                <a:gridCol w="1350000">
                  <a:extLst>
                    <a:ext uri="{9D8B030D-6E8A-4147-A177-3AD203B41FA5}">
                      <a16:colId xmlns:a16="http://schemas.microsoft.com/office/drawing/2014/main" val="20001"/>
                    </a:ext>
                  </a:extLst>
                </a:gridCol>
                <a:gridCol w="1350000">
                  <a:extLst>
                    <a:ext uri="{9D8B030D-6E8A-4147-A177-3AD203B41FA5}">
                      <a16:colId xmlns:a16="http://schemas.microsoft.com/office/drawing/2014/main" val="20002"/>
                    </a:ext>
                  </a:extLst>
                </a:gridCol>
                <a:gridCol w="1553777">
                  <a:extLst>
                    <a:ext uri="{9D8B030D-6E8A-4147-A177-3AD203B41FA5}">
                      <a16:colId xmlns:a16="http://schemas.microsoft.com/office/drawing/2014/main" val="20003"/>
                    </a:ext>
                  </a:extLst>
                </a:gridCol>
              </a:tblGrid>
              <a:tr h="525780">
                <a:tc>
                  <a:txBody>
                    <a:bodyPr/>
                    <a:lstStyle/>
                    <a:p>
                      <a:pPr algn="ctr"/>
                      <a:r>
                        <a:rPr lang="es-MX" sz="1500" dirty="0">
                          <a:latin typeface="Garamond" panose="02020404030301010803" pitchFamily="18" charset="0"/>
                        </a:rPr>
                        <a:t>Año w</a:t>
                      </a:r>
                    </a:p>
                  </a:txBody>
                  <a:tcPr marL="68580" marR="68580" marT="34290" marB="34290" anchor="ctr"/>
                </a:tc>
                <a:tc>
                  <a:txBody>
                    <a:bodyPr/>
                    <a:lstStyle/>
                    <a:p>
                      <a:pPr algn="ctr"/>
                      <a:r>
                        <a:rPr lang="es-MX" sz="1500" dirty="0">
                          <a:latin typeface="Garamond" panose="02020404030301010803" pitchFamily="18" charset="0"/>
                        </a:rPr>
                        <a:t>Monto 100 %</a:t>
                      </a:r>
                    </a:p>
                  </a:txBody>
                  <a:tcPr marL="68580" marR="68580" marT="34290" marB="34290" anchor="ctr"/>
                </a:tc>
                <a:tc>
                  <a:txBody>
                    <a:bodyPr/>
                    <a:lstStyle/>
                    <a:p>
                      <a:pPr algn="ctr"/>
                      <a:r>
                        <a:rPr lang="es-MX" sz="1500" dirty="0">
                          <a:latin typeface="Garamond" panose="02020404030301010803" pitchFamily="18" charset="0"/>
                        </a:rPr>
                        <a:t>Montos a Valor presente</a:t>
                      </a:r>
                    </a:p>
                  </a:txBody>
                  <a:tcPr marL="68580" marR="68580" marT="34290" marB="34290" anchor="ctr"/>
                </a:tc>
                <a:tc>
                  <a:txBody>
                    <a:bodyPr/>
                    <a:lstStyle/>
                    <a:p>
                      <a:pPr algn="ctr"/>
                      <a:r>
                        <a:rPr lang="es-MX" sz="1500" dirty="0">
                          <a:latin typeface="Garamond" panose="02020404030301010803" pitchFamily="18" charset="0"/>
                        </a:rPr>
                        <a:t>Monto</a:t>
                      </a:r>
                      <a:r>
                        <a:rPr lang="es-MX" sz="1500" baseline="0" dirty="0">
                          <a:latin typeface="Garamond" panose="02020404030301010803" pitchFamily="18" charset="0"/>
                        </a:rPr>
                        <a:t> a cargo del WXL</a:t>
                      </a:r>
                      <a:endParaRPr lang="es-MX" sz="1500" dirty="0">
                        <a:latin typeface="Garamond" panose="02020404030301010803" pitchFamily="18" charset="0"/>
                      </a:endParaRPr>
                    </a:p>
                  </a:txBody>
                  <a:tcPr marL="68580" marR="68580" marT="34290" marB="34290" anchor="ctr"/>
                </a:tc>
                <a:extLst>
                  <a:ext uri="{0D108BD9-81ED-4DB2-BD59-A6C34878D82A}">
                    <a16:rowId xmlns:a16="http://schemas.microsoft.com/office/drawing/2014/main" val="10000"/>
                  </a:ext>
                </a:extLst>
              </a:tr>
              <a:tr h="278130">
                <a:tc>
                  <a:txBody>
                    <a:bodyPr/>
                    <a:lstStyle/>
                    <a:p>
                      <a:pPr marL="0" algn="ctr" defTabSz="457200" rtl="0" eaLnBrk="1" latinLnBrk="0" hangingPunct="1"/>
                      <a:r>
                        <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1</a:t>
                      </a:r>
                    </a:p>
                  </a:txBody>
                  <a:tcPr marL="68580" marR="68580" marT="34290" marB="34290"/>
                </a:tc>
                <a:tc>
                  <a:txBody>
                    <a:bodyPr/>
                    <a:lstStyle/>
                    <a:p>
                      <a:pPr marL="0" algn="ctr" defTabSz="457200" rtl="0" eaLnBrk="1" latinLnBrk="0" hangingPunct="1"/>
                      <a:r>
                        <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USD $ 190, 000</a:t>
                      </a:r>
                    </a:p>
                  </a:txBody>
                  <a:tcPr marL="68580" marR="68580" marT="34290" marB="34290"/>
                </a:tc>
                <a:tc>
                  <a:txBody>
                    <a:bodyPr/>
                    <a:lstStyle/>
                    <a:p>
                      <a:pPr marL="0" algn="ctr" defTabSz="457200" rtl="0" eaLnBrk="1" latinLnBrk="0" hangingPunct="1"/>
                      <a:r>
                        <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USD $ 218, 500</a:t>
                      </a:r>
                    </a:p>
                  </a:txBody>
                  <a:tcPr marL="68580" marR="68580" marT="34290" marB="34290"/>
                </a:tc>
                <a:tc>
                  <a:txBody>
                    <a:bodyPr/>
                    <a:lstStyle/>
                    <a:p>
                      <a:pPr marL="0" algn="ctr" defTabSz="457200" rtl="0" eaLnBrk="1" latinLnBrk="0" hangingPunct="1"/>
                      <a:r>
                        <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USD $ 118, 500</a:t>
                      </a:r>
                    </a:p>
                  </a:txBody>
                  <a:tcPr marL="68580" marR="68580" marT="34290" marB="34290"/>
                </a:tc>
                <a:extLst>
                  <a:ext uri="{0D108BD9-81ED-4DB2-BD59-A6C34878D82A}">
                    <a16:rowId xmlns:a16="http://schemas.microsoft.com/office/drawing/2014/main" val="10001"/>
                  </a:ext>
                </a:extLst>
              </a:tr>
              <a:tr h="278130">
                <a:tc>
                  <a:txBody>
                    <a:bodyPr/>
                    <a:lstStyle/>
                    <a:p>
                      <a:pPr marL="0" algn="ctr" defTabSz="457200" rtl="0" eaLnBrk="1" latinLnBrk="0" hangingPunct="1"/>
                      <a:r>
                        <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2</a:t>
                      </a:r>
                    </a:p>
                  </a:txBody>
                  <a:tcPr marL="68580" marR="68580" marT="34290" marB="34290"/>
                </a:tc>
                <a:tc>
                  <a:txBody>
                    <a:bodyPr/>
                    <a:lstStyle/>
                    <a:p>
                      <a:pPr marL="0" algn="ctr" defTabSz="457200" rtl="0" eaLnBrk="1" latinLnBrk="0" hangingPunct="1"/>
                      <a:r>
                        <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USD $ 230, 000</a:t>
                      </a:r>
                    </a:p>
                  </a:txBody>
                  <a:tcPr marL="68580" marR="68580" marT="34290" marB="34290"/>
                </a:tc>
                <a:tc>
                  <a:txBody>
                    <a:bodyPr/>
                    <a:lstStyle/>
                    <a:p>
                      <a:pPr marL="0" algn="ctr" defTabSz="457200" rtl="0" eaLnBrk="1" latinLnBrk="0" hangingPunct="1"/>
                      <a:r>
                        <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USD $ 264, 500</a:t>
                      </a:r>
                    </a:p>
                  </a:txBody>
                  <a:tcPr marL="68580" marR="68580" marT="34290" marB="34290"/>
                </a:tc>
                <a:tc>
                  <a:txBody>
                    <a:bodyPr/>
                    <a:lstStyle/>
                    <a:p>
                      <a:pPr marL="0" algn="ctr" defTabSz="457200" rtl="0" eaLnBrk="1" latinLnBrk="0" hangingPunct="1"/>
                      <a:r>
                        <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USD $ 164, 500</a:t>
                      </a:r>
                    </a:p>
                  </a:txBody>
                  <a:tcPr marL="68580" marR="68580" marT="34290" marB="34290"/>
                </a:tc>
                <a:extLst>
                  <a:ext uri="{0D108BD9-81ED-4DB2-BD59-A6C34878D82A}">
                    <a16:rowId xmlns:a16="http://schemas.microsoft.com/office/drawing/2014/main" val="10002"/>
                  </a:ext>
                </a:extLst>
              </a:tr>
              <a:tr h="278130">
                <a:tc>
                  <a:txBody>
                    <a:bodyPr/>
                    <a:lstStyle/>
                    <a:p>
                      <a:pPr marL="0" algn="ctr" defTabSz="457200" rtl="0" eaLnBrk="1" latinLnBrk="0" hangingPunct="1"/>
                      <a:r>
                        <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3</a:t>
                      </a:r>
                    </a:p>
                  </a:txBody>
                  <a:tcPr marL="68580" marR="68580" marT="34290" marB="34290"/>
                </a:tc>
                <a:tc>
                  <a:txBody>
                    <a:bodyPr/>
                    <a:lstStyle/>
                    <a:p>
                      <a:pPr marL="0" algn="ctr" defTabSz="457200" rtl="0" eaLnBrk="1" latinLnBrk="0" hangingPunct="1"/>
                      <a:r>
                        <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USD $ 300, 000</a:t>
                      </a:r>
                    </a:p>
                  </a:txBody>
                  <a:tcPr marL="68580" marR="68580" marT="34290" marB="34290"/>
                </a:tc>
                <a:tc>
                  <a:txBody>
                    <a:bodyPr/>
                    <a:lstStyle/>
                    <a:p>
                      <a:pPr marL="0" algn="ctr" defTabSz="457200" rtl="0" eaLnBrk="1" latinLnBrk="0" hangingPunct="1"/>
                      <a:r>
                        <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USD $ 345, 000</a:t>
                      </a:r>
                    </a:p>
                  </a:txBody>
                  <a:tcPr marL="68580" marR="68580" marT="34290" marB="34290"/>
                </a:tc>
                <a:tc>
                  <a:txBody>
                    <a:bodyPr/>
                    <a:lstStyle/>
                    <a:p>
                      <a:pPr marL="0" algn="ctr" defTabSz="457200" rtl="0" eaLnBrk="1" latinLnBrk="0" hangingPunct="1"/>
                      <a:r>
                        <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USD $ 245, 000</a:t>
                      </a:r>
                    </a:p>
                  </a:txBody>
                  <a:tcPr marL="68580" marR="68580" marT="34290" marB="34290"/>
                </a:tc>
                <a:extLst>
                  <a:ext uri="{0D108BD9-81ED-4DB2-BD59-A6C34878D82A}">
                    <a16:rowId xmlns:a16="http://schemas.microsoft.com/office/drawing/2014/main" val="10003"/>
                  </a:ext>
                </a:extLst>
              </a:tr>
              <a:tr h="297180">
                <a:tc>
                  <a:txBody>
                    <a:bodyPr/>
                    <a:lstStyle/>
                    <a:p>
                      <a:pPr algn="ctr"/>
                      <a:r>
                        <a:rPr lang="es-MX" sz="1500" dirty="0">
                          <a:latin typeface="Garamond" panose="02020404030301010803" pitchFamily="18" charset="0"/>
                        </a:rPr>
                        <a:t>Total</a:t>
                      </a:r>
                    </a:p>
                  </a:txBody>
                  <a:tcPr marL="68580" marR="68580" marT="34290" marB="34290"/>
                </a:tc>
                <a:tc>
                  <a:txBody>
                    <a:bodyPr/>
                    <a:lstStyle/>
                    <a:p>
                      <a:pPr algn="ctr"/>
                      <a:r>
                        <a:rPr lang="es-MX" sz="1500" dirty="0">
                          <a:latin typeface="Garamond" panose="02020404030301010803" pitchFamily="18" charset="0"/>
                        </a:rPr>
                        <a:t>USD</a:t>
                      </a:r>
                      <a:r>
                        <a:rPr lang="es-MX" sz="1500" baseline="0" dirty="0">
                          <a:latin typeface="Garamond" panose="02020404030301010803" pitchFamily="18" charset="0"/>
                        </a:rPr>
                        <a:t> $ 720, 000</a:t>
                      </a:r>
                      <a:endParaRPr lang="es-MX" sz="1500" dirty="0">
                        <a:latin typeface="Garamond" panose="02020404030301010803" pitchFamily="18" charset="0"/>
                      </a:endParaRPr>
                    </a:p>
                  </a:txBody>
                  <a:tcPr marL="68580" marR="68580" marT="34290" marB="34290"/>
                </a:tc>
                <a:tc>
                  <a:txBody>
                    <a:bodyPr/>
                    <a:lstStyle/>
                    <a:p>
                      <a:pPr algn="ctr"/>
                      <a:r>
                        <a:rPr lang="es-MX" sz="1500" dirty="0">
                          <a:latin typeface="Garamond" panose="02020404030301010803" pitchFamily="18" charset="0"/>
                        </a:rPr>
                        <a:t>USD $ 828, 000</a:t>
                      </a:r>
                    </a:p>
                  </a:txBody>
                  <a:tcPr marL="68580" marR="68580" marT="34290" marB="34290"/>
                </a:tc>
                <a:tc>
                  <a:txBody>
                    <a:bodyPr/>
                    <a:lstStyle/>
                    <a:p>
                      <a:pPr algn="ctr"/>
                      <a:r>
                        <a:rPr lang="es-MX" sz="1500" dirty="0">
                          <a:latin typeface="Garamond" panose="02020404030301010803" pitchFamily="18" charset="0"/>
                        </a:rPr>
                        <a:t>USD $ 528, 000</a:t>
                      </a:r>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4" name="5 Tabla"/>
          <p:cNvGraphicFramePr>
            <a:graphicFrameLocks noGrp="1"/>
          </p:cNvGraphicFramePr>
          <p:nvPr/>
        </p:nvGraphicFramePr>
        <p:xfrm>
          <a:off x="1625182" y="3510071"/>
          <a:ext cx="5603777" cy="1386840"/>
        </p:xfrm>
        <a:graphic>
          <a:graphicData uri="http://schemas.openxmlformats.org/drawingml/2006/table">
            <a:tbl>
              <a:tblPr firstRow="1" lastRow="1" bandRow="1">
                <a:tableStyleId>{5C22544A-7EE6-4342-B048-85BDC9FD1C3A}</a:tableStyleId>
              </a:tblPr>
              <a:tblGrid>
                <a:gridCol w="1350000">
                  <a:extLst>
                    <a:ext uri="{9D8B030D-6E8A-4147-A177-3AD203B41FA5}">
                      <a16:colId xmlns:a16="http://schemas.microsoft.com/office/drawing/2014/main" val="20000"/>
                    </a:ext>
                  </a:extLst>
                </a:gridCol>
                <a:gridCol w="1350000">
                  <a:extLst>
                    <a:ext uri="{9D8B030D-6E8A-4147-A177-3AD203B41FA5}">
                      <a16:colId xmlns:a16="http://schemas.microsoft.com/office/drawing/2014/main" val="20001"/>
                    </a:ext>
                  </a:extLst>
                </a:gridCol>
                <a:gridCol w="1350000">
                  <a:extLst>
                    <a:ext uri="{9D8B030D-6E8A-4147-A177-3AD203B41FA5}">
                      <a16:colId xmlns:a16="http://schemas.microsoft.com/office/drawing/2014/main" val="20002"/>
                    </a:ext>
                  </a:extLst>
                </a:gridCol>
                <a:gridCol w="1553777">
                  <a:extLst>
                    <a:ext uri="{9D8B030D-6E8A-4147-A177-3AD203B41FA5}">
                      <a16:colId xmlns:a16="http://schemas.microsoft.com/office/drawing/2014/main" val="20003"/>
                    </a:ext>
                  </a:extLst>
                </a:gridCol>
              </a:tblGrid>
              <a:tr h="525780">
                <a:tc>
                  <a:txBody>
                    <a:bodyPr/>
                    <a:lstStyle/>
                    <a:p>
                      <a:pPr algn="ctr"/>
                      <a:r>
                        <a:rPr lang="es-MX" sz="1500" dirty="0">
                          <a:latin typeface="Garamond" panose="02020404030301010803" pitchFamily="18" charset="0"/>
                        </a:rPr>
                        <a:t>Año x</a:t>
                      </a:r>
                    </a:p>
                  </a:txBody>
                  <a:tcPr marL="68580" marR="68580" marT="34290" marB="34290" anchor="ctr"/>
                </a:tc>
                <a:tc>
                  <a:txBody>
                    <a:bodyPr/>
                    <a:lstStyle/>
                    <a:p>
                      <a:pPr algn="ctr"/>
                      <a:r>
                        <a:rPr lang="es-MX" sz="1500" dirty="0">
                          <a:latin typeface="Garamond" panose="02020404030301010803" pitchFamily="18" charset="0"/>
                        </a:rPr>
                        <a:t>Monto 100 %</a:t>
                      </a:r>
                    </a:p>
                  </a:txBody>
                  <a:tcPr marL="68580" marR="68580" marT="34290" marB="34290" anchor="ctr"/>
                </a:tc>
                <a:tc>
                  <a:txBody>
                    <a:bodyPr/>
                    <a:lstStyle/>
                    <a:p>
                      <a:pPr algn="ctr"/>
                      <a:r>
                        <a:rPr lang="es-MX" sz="1500" dirty="0">
                          <a:latin typeface="Garamond" panose="02020404030301010803" pitchFamily="18" charset="0"/>
                        </a:rPr>
                        <a:t>Montos a Valor presente</a:t>
                      </a:r>
                    </a:p>
                  </a:txBody>
                  <a:tcPr marL="68580" marR="68580" marT="34290" marB="34290" anchor="ctr"/>
                </a:tc>
                <a:tc>
                  <a:txBody>
                    <a:bodyPr/>
                    <a:lstStyle/>
                    <a:p>
                      <a:pPr algn="ctr"/>
                      <a:r>
                        <a:rPr lang="es-MX" sz="1500" dirty="0">
                          <a:latin typeface="Garamond" panose="02020404030301010803" pitchFamily="18" charset="0"/>
                        </a:rPr>
                        <a:t>Monto</a:t>
                      </a:r>
                      <a:r>
                        <a:rPr lang="es-MX" sz="1500" baseline="0" dirty="0">
                          <a:latin typeface="Garamond" panose="02020404030301010803" pitchFamily="18" charset="0"/>
                        </a:rPr>
                        <a:t> a cargo del WXL</a:t>
                      </a:r>
                      <a:endParaRPr lang="es-MX" sz="1500" dirty="0">
                        <a:latin typeface="Garamond" panose="02020404030301010803" pitchFamily="18" charset="0"/>
                      </a:endParaRPr>
                    </a:p>
                  </a:txBody>
                  <a:tcPr marL="68580" marR="68580" marT="34290" marB="34290" anchor="ctr"/>
                </a:tc>
                <a:extLst>
                  <a:ext uri="{0D108BD9-81ED-4DB2-BD59-A6C34878D82A}">
                    <a16:rowId xmlns:a16="http://schemas.microsoft.com/office/drawing/2014/main" val="10000"/>
                  </a:ext>
                </a:extLst>
              </a:tr>
              <a:tr h="278130">
                <a:tc>
                  <a:txBody>
                    <a:bodyPr/>
                    <a:lstStyle/>
                    <a:p>
                      <a:pPr marL="0" algn="ctr" defTabSz="457200" rtl="0" eaLnBrk="1" latinLnBrk="0" hangingPunct="1"/>
                      <a:r>
                        <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1</a:t>
                      </a:r>
                    </a:p>
                  </a:txBody>
                  <a:tcPr marL="68580" marR="68580" marT="34290" marB="34290"/>
                </a:tc>
                <a:tc>
                  <a:txBody>
                    <a:bodyPr/>
                    <a:lstStyle/>
                    <a:p>
                      <a:pPr marL="0" algn="ctr" defTabSz="457200" rtl="0" eaLnBrk="1" latinLnBrk="0" hangingPunct="1"/>
                      <a:r>
                        <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USD $ 350, 000</a:t>
                      </a:r>
                    </a:p>
                  </a:txBody>
                  <a:tcPr marL="68580" marR="68580" marT="34290" marB="34290"/>
                </a:tc>
                <a:tc>
                  <a:txBody>
                    <a:bodyPr/>
                    <a:lstStyle/>
                    <a:p>
                      <a:pPr marL="0" algn="ctr" defTabSz="457200" rtl="0" eaLnBrk="1" latinLnBrk="0" hangingPunct="1"/>
                      <a:r>
                        <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USD $ 385, 000</a:t>
                      </a:r>
                    </a:p>
                  </a:txBody>
                  <a:tcPr marL="68580" marR="68580" marT="34290" marB="34290"/>
                </a:tc>
                <a:tc>
                  <a:txBody>
                    <a:bodyPr/>
                    <a:lstStyle/>
                    <a:p>
                      <a:pPr marL="0" algn="ctr" defTabSz="457200" rtl="0" eaLnBrk="1" latinLnBrk="0" hangingPunct="1"/>
                      <a:r>
                        <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USD $ 285, 000</a:t>
                      </a:r>
                    </a:p>
                  </a:txBody>
                  <a:tcPr marL="68580" marR="68580" marT="34290" marB="34290"/>
                </a:tc>
                <a:extLst>
                  <a:ext uri="{0D108BD9-81ED-4DB2-BD59-A6C34878D82A}">
                    <a16:rowId xmlns:a16="http://schemas.microsoft.com/office/drawing/2014/main" val="10001"/>
                  </a:ext>
                </a:extLst>
              </a:tr>
              <a:tr h="278130">
                <a:tc>
                  <a:txBody>
                    <a:bodyPr/>
                    <a:lstStyle/>
                    <a:p>
                      <a:pPr marL="0" algn="ctr" defTabSz="457200" rtl="0" eaLnBrk="1" latinLnBrk="0" hangingPunct="1"/>
                      <a:r>
                        <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2</a:t>
                      </a:r>
                    </a:p>
                  </a:txBody>
                  <a:tcPr marL="68580" marR="68580" marT="34290" marB="34290"/>
                </a:tc>
                <a:tc>
                  <a:txBody>
                    <a:bodyPr/>
                    <a:lstStyle/>
                    <a:p>
                      <a:pPr marL="0" algn="ctr" defTabSz="457200" rtl="0" eaLnBrk="1" latinLnBrk="0" hangingPunct="1"/>
                      <a:r>
                        <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USD $ </a:t>
                      </a:r>
                      <a:r>
                        <a:rPr lang="es-MX" sz="1400" b="1" kern="1200" baseline="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1</a:t>
                      </a:r>
                      <a:r>
                        <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30, 000</a:t>
                      </a:r>
                    </a:p>
                  </a:txBody>
                  <a:tcPr marL="68580" marR="68580" marT="34290" marB="34290"/>
                </a:tc>
                <a:tc>
                  <a:txBody>
                    <a:bodyPr/>
                    <a:lstStyle/>
                    <a:p>
                      <a:pPr marL="0" algn="ctr" defTabSz="457200" rtl="0" eaLnBrk="1" latinLnBrk="0" hangingPunct="1"/>
                      <a:r>
                        <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USD $ 143, 000</a:t>
                      </a:r>
                    </a:p>
                  </a:txBody>
                  <a:tcPr marL="68580" marR="68580" marT="34290" marB="34290"/>
                </a:tc>
                <a:tc>
                  <a:txBody>
                    <a:bodyPr/>
                    <a:lstStyle/>
                    <a:p>
                      <a:pPr marL="0" algn="ctr" defTabSz="457200" rtl="0" eaLnBrk="1" latinLnBrk="0" hangingPunct="1"/>
                      <a:r>
                        <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USD $ </a:t>
                      </a:r>
                      <a:r>
                        <a:rPr lang="es-MX" sz="1400" b="1" kern="1200" baseline="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  43</a:t>
                      </a:r>
                      <a:r>
                        <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 000</a:t>
                      </a:r>
                    </a:p>
                  </a:txBody>
                  <a:tcPr marL="68580" marR="68580" marT="34290" marB="34290"/>
                </a:tc>
                <a:extLst>
                  <a:ext uri="{0D108BD9-81ED-4DB2-BD59-A6C34878D82A}">
                    <a16:rowId xmlns:a16="http://schemas.microsoft.com/office/drawing/2014/main" val="10002"/>
                  </a:ext>
                </a:extLst>
              </a:tr>
              <a:tr h="297180">
                <a:tc>
                  <a:txBody>
                    <a:bodyPr/>
                    <a:lstStyle/>
                    <a:p>
                      <a:pPr algn="ctr"/>
                      <a:r>
                        <a:rPr lang="es-MX" sz="1500" dirty="0">
                          <a:latin typeface="Garamond" panose="02020404030301010803" pitchFamily="18" charset="0"/>
                        </a:rPr>
                        <a:t>Total</a:t>
                      </a:r>
                    </a:p>
                  </a:txBody>
                  <a:tcPr marL="68580" marR="68580" marT="34290" marB="34290"/>
                </a:tc>
                <a:tc>
                  <a:txBody>
                    <a:bodyPr/>
                    <a:lstStyle/>
                    <a:p>
                      <a:pPr algn="ctr"/>
                      <a:r>
                        <a:rPr lang="es-MX" sz="1500" dirty="0">
                          <a:latin typeface="Garamond" panose="02020404030301010803" pitchFamily="18" charset="0"/>
                        </a:rPr>
                        <a:t>USD</a:t>
                      </a:r>
                      <a:r>
                        <a:rPr lang="es-MX" sz="1500" baseline="0" dirty="0">
                          <a:latin typeface="Garamond" panose="02020404030301010803" pitchFamily="18" charset="0"/>
                        </a:rPr>
                        <a:t> $ 480, 000</a:t>
                      </a:r>
                      <a:endParaRPr lang="es-MX" sz="1500" dirty="0">
                        <a:latin typeface="Garamond" panose="02020404030301010803" pitchFamily="18" charset="0"/>
                      </a:endParaRPr>
                    </a:p>
                  </a:txBody>
                  <a:tcPr marL="68580" marR="68580" marT="34290" marB="34290"/>
                </a:tc>
                <a:tc>
                  <a:txBody>
                    <a:bodyPr/>
                    <a:lstStyle/>
                    <a:p>
                      <a:pPr algn="ctr"/>
                      <a:r>
                        <a:rPr lang="es-MX" sz="1500" dirty="0">
                          <a:latin typeface="Garamond" panose="02020404030301010803" pitchFamily="18" charset="0"/>
                        </a:rPr>
                        <a:t>USD $ 528, 000</a:t>
                      </a:r>
                    </a:p>
                  </a:txBody>
                  <a:tcPr marL="68580" marR="68580" marT="34290" marB="34290"/>
                </a:tc>
                <a:tc>
                  <a:txBody>
                    <a:bodyPr/>
                    <a:lstStyle/>
                    <a:p>
                      <a:pPr algn="ctr"/>
                      <a:r>
                        <a:rPr lang="es-MX" sz="1500" dirty="0">
                          <a:latin typeface="Garamond" panose="02020404030301010803" pitchFamily="18" charset="0"/>
                        </a:rPr>
                        <a:t>USD $ 328, 000</a:t>
                      </a:r>
                    </a:p>
                  </a:txBody>
                  <a:tcPr marL="68580" marR="68580" marT="34290" marB="34290"/>
                </a:tc>
                <a:extLst>
                  <a:ext uri="{0D108BD9-81ED-4DB2-BD59-A6C34878D82A}">
                    <a16:rowId xmlns:a16="http://schemas.microsoft.com/office/drawing/2014/main" val="10003"/>
                  </a:ext>
                </a:extLst>
              </a:tr>
            </a:tbl>
          </a:graphicData>
        </a:graphic>
      </p:graphicFrame>
      <p:sp>
        <p:nvSpPr>
          <p:cNvPr id="5" name="Rectángulo: esquinas redondeadas 4">
            <a:extLst>
              <a:ext uri="{FF2B5EF4-FFF2-40B4-BE49-F238E27FC236}">
                <a16:creationId xmlns:a16="http://schemas.microsoft.com/office/drawing/2014/main" id="{06A2AFFC-E2F6-EAD5-FE85-3C43FB72C6E8}"/>
              </a:ext>
            </a:extLst>
          </p:cNvPr>
          <p:cNvSpPr/>
          <p:nvPr/>
        </p:nvSpPr>
        <p:spPr>
          <a:xfrm>
            <a:off x="0" y="0"/>
            <a:ext cx="9144000" cy="52999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a:p>
        </p:txBody>
      </p:sp>
    </p:spTree>
    <p:extLst>
      <p:ext uri="{BB962C8B-B14F-4D97-AF65-F5344CB8AC3E}">
        <p14:creationId xmlns:p14="http://schemas.microsoft.com/office/powerpoint/2010/main" val="42119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ox(i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4294967295"/>
          </p:nvPr>
        </p:nvSpPr>
        <p:spPr>
          <a:xfrm>
            <a:off x="1625183" y="828072"/>
            <a:ext cx="6172200" cy="3817144"/>
          </a:xfrm>
        </p:spPr>
        <p:txBody>
          <a:bodyPr/>
          <a:lstStyle/>
          <a:p>
            <a:pPr>
              <a:buNone/>
            </a:pPr>
            <a:r>
              <a:rPr lang="es-ES_tradnl" b="1" dirty="0">
                <a:solidFill>
                  <a:srgbClr val="0070C0"/>
                </a:solidFill>
                <a:effectLst>
                  <a:outerShdw blurRad="38100" dist="38100" dir="2700000" algn="tl">
                    <a:srgbClr val="000000">
                      <a:alpha val="43137"/>
                    </a:srgbClr>
                  </a:outerShdw>
                </a:effectLst>
                <a:latin typeface="Garamond" panose="02020404030301010803" pitchFamily="18" charset="0"/>
              </a:rPr>
              <a:t>Ejemplo de Cotización con base a Experiencia:</a:t>
            </a:r>
          </a:p>
          <a:p>
            <a:pPr>
              <a:buNone/>
            </a:pPr>
            <a:endParaRPr lang="es-ES_tradnl" sz="750" b="1" dirty="0">
              <a:effectLst>
                <a:outerShdw blurRad="38100" dist="38100" dir="2700000" algn="tl">
                  <a:srgbClr val="C0C0C0"/>
                </a:outerShdw>
              </a:effectLst>
              <a:latin typeface="Garamond" panose="02020404030301010803" pitchFamily="18" charset="0"/>
            </a:endParaRPr>
          </a:p>
          <a:p>
            <a:pPr marL="3572" indent="16669" algn="just">
              <a:buNone/>
            </a:pPr>
            <a:r>
              <a:rPr lang="es-ES_tradnl" sz="1650" b="1" dirty="0">
                <a:latin typeface="Garamond" panose="02020404030301010803" pitchFamily="18" charset="0"/>
              </a:rPr>
              <a:t>Montos  de  Siniestros  superiores a USD $ 100, 000:</a:t>
            </a:r>
          </a:p>
          <a:p>
            <a:endParaRPr lang="es-MX" dirty="0">
              <a:latin typeface="Garamond" panose="02020404030301010803" pitchFamily="18" charset="0"/>
            </a:endParaRPr>
          </a:p>
        </p:txBody>
      </p:sp>
      <p:graphicFrame>
        <p:nvGraphicFramePr>
          <p:cNvPr id="3" name="4 Tabla"/>
          <p:cNvGraphicFramePr>
            <a:graphicFrameLocks noGrp="1"/>
          </p:cNvGraphicFramePr>
          <p:nvPr/>
        </p:nvGraphicFramePr>
        <p:xfrm>
          <a:off x="1625182" y="2094081"/>
          <a:ext cx="5603777" cy="1950720"/>
        </p:xfrm>
        <a:graphic>
          <a:graphicData uri="http://schemas.openxmlformats.org/drawingml/2006/table">
            <a:tbl>
              <a:tblPr firstRow="1" lastRow="1" bandRow="1">
                <a:tableStyleId>{5C22544A-7EE6-4342-B048-85BDC9FD1C3A}</a:tableStyleId>
              </a:tblPr>
              <a:tblGrid>
                <a:gridCol w="1350000">
                  <a:extLst>
                    <a:ext uri="{9D8B030D-6E8A-4147-A177-3AD203B41FA5}">
                      <a16:colId xmlns:a16="http://schemas.microsoft.com/office/drawing/2014/main" val="20000"/>
                    </a:ext>
                  </a:extLst>
                </a:gridCol>
                <a:gridCol w="1350000">
                  <a:extLst>
                    <a:ext uri="{9D8B030D-6E8A-4147-A177-3AD203B41FA5}">
                      <a16:colId xmlns:a16="http://schemas.microsoft.com/office/drawing/2014/main" val="20001"/>
                    </a:ext>
                  </a:extLst>
                </a:gridCol>
                <a:gridCol w="1350000">
                  <a:extLst>
                    <a:ext uri="{9D8B030D-6E8A-4147-A177-3AD203B41FA5}">
                      <a16:colId xmlns:a16="http://schemas.microsoft.com/office/drawing/2014/main" val="20002"/>
                    </a:ext>
                  </a:extLst>
                </a:gridCol>
                <a:gridCol w="1553777">
                  <a:extLst>
                    <a:ext uri="{9D8B030D-6E8A-4147-A177-3AD203B41FA5}">
                      <a16:colId xmlns:a16="http://schemas.microsoft.com/office/drawing/2014/main" val="20003"/>
                    </a:ext>
                  </a:extLst>
                </a:gridCol>
              </a:tblGrid>
              <a:tr h="525780">
                <a:tc>
                  <a:txBody>
                    <a:bodyPr/>
                    <a:lstStyle/>
                    <a:p>
                      <a:pPr algn="ctr"/>
                      <a:r>
                        <a:rPr lang="es-MX" sz="1500" dirty="0">
                          <a:latin typeface="Garamond" panose="02020404030301010803" pitchFamily="18" charset="0"/>
                        </a:rPr>
                        <a:t>Año y</a:t>
                      </a:r>
                    </a:p>
                  </a:txBody>
                  <a:tcPr marL="68580" marR="68580" marT="34290" marB="34290" anchor="ctr"/>
                </a:tc>
                <a:tc>
                  <a:txBody>
                    <a:bodyPr/>
                    <a:lstStyle/>
                    <a:p>
                      <a:pPr algn="ctr"/>
                      <a:r>
                        <a:rPr lang="es-MX" sz="1500" dirty="0">
                          <a:latin typeface="Garamond" panose="02020404030301010803" pitchFamily="18" charset="0"/>
                        </a:rPr>
                        <a:t>Monto 100 %</a:t>
                      </a:r>
                    </a:p>
                  </a:txBody>
                  <a:tcPr marL="68580" marR="68580" marT="34290" marB="34290" anchor="ctr"/>
                </a:tc>
                <a:tc>
                  <a:txBody>
                    <a:bodyPr/>
                    <a:lstStyle/>
                    <a:p>
                      <a:pPr algn="ctr"/>
                      <a:r>
                        <a:rPr lang="es-MX" sz="1500" dirty="0">
                          <a:latin typeface="Garamond" panose="02020404030301010803" pitchFamily="18" charset="0"/>
                        </a:rPr>
                        <a:t>Montos a Valor presente</a:t>
                      </a:r>
                    </a:p>
                  </a:txBody>
                  <a:tcPr marL="68580" marR="68580" marT="34290" marB="34290" anchor="ctr"/>
                </a:tc>
                <a:tc>
                  <a:txBody>
                    <a:bodyPr/>
                    <a:lstStyle/>
                    <a:p>
                      <a:pPr algn="ctr"/>
                      <a:r>
                        <a:rPr lang="es-MX" sz="1500" dirty="0">
                          <a:latin typeface="Garamond" panose="02020404030301010803" pitchFamily="18" charset="0"/>
                        </a:rPr>
                        <a:t>Monto</a:t>
                      </a:r>
                      <a:r>
                        <a:rPr lang="es-MX" sz="1500" baseline="0" dirty="0">
                          <a:latin typeface="Garamond" panose="02020404030301010803" pitchFamily="18" charset="0"/>
                        </a:rPr>
                        <a:t> a cargo del WXL</a:t>
                      </a:r>
                      <a:endParaRPr lang="es-MX" sz="1500" dirty="0">
                        <a:latin typeface="Garamond" panose="02020404030301010803" pitchFamily="18" charset="0"/>
                      </a:endParaRPr>
                    </a:p>
                  </a:txBody>
                  <a:tcPr marL="68580" marR="68580" marT="34290" marB="34290" anchor="ctr"/>
                </a:tc>
                <a:extLst>
                  <a:ext uri="{0D108BD9-81ED-4DB2-BD59-A6C34878D82A}">
                    <a16:rowId xmlns:a16="http://schemas.microsoft.com/office/drawing/2014/main" val="10000"/>
                  </a:ext>
                </a:extLst>
              </a:tr>
              <a:tr h="278130">
                <a:tc>
                  <a:txBody>
                    <a:bodyPr/>
                    <a:lstStyle/>
                    <a:p>
                      <a:pPr marL="0" algn="ctr" defTabSz="457200" rtl="0" eaLnBrk="1" latinLnBrk="0" hangingPunct="1"/>
                      <a:r>
                        <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1</a:t>
                      </a:r>
                    </a:p>
                  </a:txBody>
                  <a:tcPr marL="68580" marR="68580" marT="34290" marB="34290"/>
                </a:tc>
                <a:tc>
                  <a:txBody>
                    <a:bodyPr/>
                    <a:lstStyle/>
                    <a:p>
                      <a:pPr marL="0" algn="ctr" defTabSz="457200" rtl="0" eaLnBrk="1" latinLnBrk="0" hangingPunct="1"/>
                      <a:r>
                        <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USD $ 180, 000</a:t>
                      </a:r>
                    </a:p>
                  </a:txBody>
                  <a:tcPr marL="68580" marR="68580" marT="34290" marB="34290"/>
                </a:tc>
                <a:tc>
                  <a:txBody>
                    <a:bodyPr/>
                    <a:lstStyle/>
                    <a:p>
                      <a:pPr marL="0" algn="ctr" defTabSz="457200" rtl="0" eaLnBrk="1" latinLnBrk="0" hangingPunct="1"/>
                      <a:r>
                        <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USD $ 189, 000</a:t>
                      </a:r>
                    </a:p>
                  </a:txBody>
                  <a:tcPr marL="68580" marR="68580" marT="34290" marB="34290"/>
                </a:tc>
                <a:tc>
                  <a:txBody>
                    <a:bodyPr/>
                    <a:lstStyle/>
                    <a:p>
                      <a:pPr marL="0" algn="ctr" defTabSz="457200" rtl="0" eaLnBrk="1" latinLnBrk="0" hangingPunct="1"/>
                      <a:r>
                        <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USD $   89, 000</a:t>
                      </a:r>
                    </a:p>
                  </a:txBody>
                  <a:tcPr marL="68580" marR="68580" marT="34290" marB="34290"/>
                </a:tc>
                <a:extLst>
                  <a:ext uri="{0D108BD9-81ED-4DB2-BD59-A6C34878D82A}">
                    <a16:rowId xmlns:a16="http://schemas.microsoft.com/office/drawing/2014/main" val="10001"/>
                  </a:ext>
                </a:extLst>
              </a:tr>
              <a:tr h="278130">
                <a:tc>
                  <a:txBody>
                    <a:bodyPr/>
                    <a:lstStyle/>
                    <a:p>
                      <a:pPr marL="0" algn="ctr" defTabSz="457200" rtl="0" eaLnBrk="1" latinLnBrk="0" hangingPunct="1"/>
                      <a:r>
                        <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2</a:t>
                      </a:r>
                    </a:p>
                  </a:txBody>
                  <a:tcPr marL="68580" marR="68580" marT="34290" marB="34290"/>
                </a:tc>
                <a:tc>
                  <a:txBody>
                    <a:bodyPr/>
                    <a:lstStyle/>
                    <a:p>
                      <a:pPr marL="0" algn="ctr" defTabSz="457200" rtl="0" eaLnBrk="1" latinLnBrk="0" hangingPunct="1"/>
                      <a:r>
                        <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USD $ 150, 000</a:t>
                      </a:r>
                    </a:p>
                  </a:txBody>
                  <a:tcPr marL="68580" marR="68580" marT="34290" marB="34290"/>
                </a:tc>
                <a:tc>
                  <a:txBody>
                    <a:bodyPr/>
                    <a:lstStyle/>
                    <a:p>
                      <a:pPr marL="0" algn="ctr" defTabSz="457200" rtl="0" eaLnBrk="1" latinLnBrk="0" hangingPunct="1"/>
                      <a:r>
                        <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USD $ 157, 500</a:t>
                      </a:r>
                    </a:p>
                  </a:txBody>
                  <a:tcPr marL="68580" marR="68580" marT="34290" marB="34290"/>
                </a:tc>
                <a:tc>
                  <a:txBody>
                    <a:bodyPr/>
                    <a:lstStyle/>
                    <a:p>
                      <a:pPr marL="0" algn="ctr" defTabSz="457200" rtl="0" eaLnBrk="1" latinLnBrk="0" hangingPunct="1"/>
                      <a:r>
                        <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USD $   57, 500</a:t>
                      </a:r>
                    </a:p>
                  </a:txBody>
                  <a:tcPr marL="68580" marR="68580" marT="34290" marB="34290"/>
                </a:tc>
                <a:extLst>
                  <a:ext uri="{0D108BD9-81ED-4DB2-BD59-A6C34878D82A}">
                    <a16:rowId xmlns:a16="http://schemas.microsoft.com/office/drawing/2014/main" val="10002"/>
                  </a:ext>
                </a:extLst>
              </a:tr>
              <a:tr h="278130">
                <a:tc>
                  <a:txBody>
                    <a:bodyPr/>
                    <a:lstStyle/>
                    <a:p>
                      <a:pPr marL="0" algn="ctr" defTabSz="457200" rtl="0" eaLnBrk="1" latinLnBrk="0" hangingPunct="1"/>
                      <a:r>
                        <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3</a:t>
                      </a:r>
                    </a:p>
                  </a:txBody>
                  <a:tcPr marL="68580" marR="68580" marT="34290" marB="34290"/>
                </a:tc>
                <a:tc>
                  <a:txBody>
                    <a:bodyPr/>
                    <a:lstStyle/>
                    <a:p>
                      <a:pPr marL="0" algn="ctr" defTabSz="457200" rtl="0" eaLnBrk="1" latinLnBrk="0" hangingPunct="1"/>
                      <a:r>
                        <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USD $ 280, 000</a:t>
                      </a:r>
                    </a:p>
                  </a:txBody>
                  <a:tcPr marL="68580" marR="68580" marT="34290" marB="34290"/>
                </a:tc>
                <a:tc>
                  <a:txBody>
                    <a:bodyPr/>
                    <a:lstStyle/>
                    <a:p>
                      <a:pPr marL="0" algn="ctr" defTabSz="457200" rtl="0" eaLnBrk="1" latinLnBrk="0" hangingPunct="1"/>
                      <a:r>
                        <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USD $ 294, 000</a:t>
                      </a:r>
                    </a:p>
                  </a:txBody>
                  <a:tcPr marL="68580" marR="68580" marT="34290" marB="34290"/>
                </a:tc>
                <a:tc>
                  <a:txBody>
                    <a:bodyPr/>
                    <a:lstStyle/>
                    <a:p>
                      <a:pPr marL="0" algn="ctr" defTabSz="457200" rtl="0" eaLnBrk="1" latinLnBrk="0" hangingPunct="1"/>
                      <a:r>
                        <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USD $ 194, 000</a:t>
                      </a:r>
                    </a:p>
                  </a:txBody>
                  <a:tcPr marL="68580" marR="68580" marT="34290" marB="34290"/>
                </a:tc>
                <a:extLst>
                  <a:ext uri="{0D108BD9-81ED-4DB2-BD59-A6C34878D82A}">
                    <a16:rowId xmlns:a16="http://schemas.microsoft.com/office/drawing/2014/main" val="10003"/>
                  </a:ext>
                </a:extLst>
              </a:tr>
              <a:tr h="278130">
                <a:tc>
                  <a:txBody>
                    <a:bodyPr/>
                    <a:lstStyle/>
                    <a:p>
                      <a:pPr marL="0" algn="ctr" defTabSz="457200" rtl="0" eaLnBrk="1" latinLnBrk="0" hangingPunct="1"/>
                      <a:r>
                        <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4</a:t>
                      </a:r>
                    </a:p>
                  </a:txBody>
                  <a:tcPr marL="68580" marR="68580" marT="34290" marB="34290"/>
                </a:tc>
                <a:tc>
                  <a:txBody>
                    <a:bodyPr/>
                    <a:lstStyle/>
                    <a:p>
                      <a:pPr marL="0" algn="ctr" defTabSz="457200" rtl="0" eaLnBrk="1" latinLnBrk="0" hangingPunct="1"/>
                      <a:r>
                        <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USD</a:t>
                      </a:r>
                      <a:r>
                        <a:rPr lang="es-MX" sz="1400" b="1" kern="1200" baseline="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 $ 310, 000 </a:t>
                      </a:r>
                      <a:endPar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endParaRPr>
                    </a:p>
                  </a:txBody>
                  <a:tcPr marL="68580" marR="68580" marT="34290" marB="34290"/>
                </a:tc>
                <a:tc>
                  <a:txBody>
                    <a:bodyPr/>
                    <a:lstStyle/>
                    <a:p>
                      <a:pPr marL="0" algn="ctr" defTabSz="457200" rtl="0" eaLnBrk="1" latinLnBrk="0" hangingPunct="1"/>
                      <a:r>
                        <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USD $ 325, 500 </a:t>
                      </a:r>
                    </a:p>
                  </a:txBody>
                  <a:tcPr marL="68580" marR="68580" marT="34290" marB="34290"/>
                </a:tc>
                <a:tc>
                  <a:txBody>
                    <a:bodyPr/>
                    <a:lstStyle/>
                    <a:p>
                      <a:pPr marL="0" algn="ctr" defTabSz="457200" rtl="0" eaLnBrk="1" latinLnBrk="0" hangingPunct="1"/>
                      <a:r>
                        <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USD $</a:t>
                      </a:r>
                      <a:r>
                        <a:rPr lang="es-MX" sz="1400" b="1" kern="1200" baseline="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 225, 500</a:t>
                      </a:r>
                      <a:endPar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endParaRPr>
                    </a:p>
                  </a:txBody>
                  <a:tcPr marL="68580" marR="68580" marT="34290" marB="34290"/>
                </a:tc>
                <a:extLst>
                  <a:ext uri="{0D108BD9-81ED-4DB2-BD59-A6C34878D82A}">
                    <a16:rowId xmlns:a16="http://schemas.microsoft.com/office/drawing/2014/main" val="10004"/>
                  </a:ext>
                </a:extLst>
              </a:tr>
              <a:tr h="297180">
                <a:tc>
                  <a:txBody>
                    <a:bodyPr/>
                    <a:lstStyle/>
                    <a:p>
                      <a:pPr algn="ctr"/>
                      <a:r>
                        <a:rPr lang="es-MX" sz="1500" dirty="0">
                          <a:latin typeface="Garamond" panose="02020404030301010803" pitchFamily="18" charset="0"/>
                        </a:rPr>
                        <a:t>Total</a:t>
                      </a:r>
                    </a:p>
                  </a:txBody>
                  <a:tcPr marL="68580" marR="68580" marT="34290" marB="34290"/>
                </a:tc>
                <a:tc>
                  <a:txBody>
                    <a:bodyPr/>
                    <a:lstStyle/>
                    <a:p>
                      <a:pPr algn="ctr"/>
                      <a:r>
                        <a:rPr lang="es-MX" sz="1500" dirty="0">
                          <a:latin typeface="Garamond" panose="02020404030301010803" pitchFamily="18" charset="0"/>
                        </a:rPr>
                        <a:t>USD</a:t>
                      </a:r>
                      <a:r>
                        <a:rPr lang="es-MX" sz="1500" baseline="0" dirty="0">
                          <a:latin typeface="Garamond" panose="02020404030301010803" pitchFamily="18" charset="0"/>
                        </a:rPr>
                        <a:t> $ 920, 000</a:t>
                      </a:r>
                      <a:endParaRPr lang="es-MX" sz="1500" dirty="0">
                        <a:latin typeface="Garamond" panose="02020404030301010803" pitchFamily="18" charset="0"/>
                      </a:endParaRPr>
                    </a:p>
                  </a:txBody>
                  <a:tcPr marL="68580" marR="68580" marT="34290" marB="34290"/>
                </a:tc>
                <a:tc>
                  <a:txBody>
                    <a:bodyPr/>
                    <a:lstStyle/>
                    <a:p>
                      <a:pPr algn="ctr"/>
                      <a:r>
                        <a:rPr lang="es-MX" sz="1500" dirty="0">
                          <a:latin typeface="Garamond" panose="02020404030301010803" pitchFamily="18" charset="0"/>
                        </a:rPr>
                        <a:t>USD $ 966, 000</a:t>
                      </a:r>
                    </a:p>
                  </a:txBody>
                  <a:tcPr marL="68580" marR="68580" marT="34290" marB="34290"/>
                </a:tc>
                <a:tc>
                  <a:txBody>
                    <a:bodyPr/>
                    <a:lstStyle/>
                    <a:p>
                      <a:pPr algn="ctr"/>
                      <a:r>
                        <a:rPr lang="es-MX" sz="1500" dirty="0">
                          <a:latin typeface="Garamond" panose="02020404030301010803" pitchFamily="18" charset="0"/>
                        </a:rPr>
                        <a:t>USD $ 566, 000</a:t>
                      </a:r>
                    </a:p>
                  </a:txBody>
                  <a:tcPr marL="68580" marR="68580" marT="34290" marB="34290"/>
                </a:tc>
                <a:extLst>
                  <a:ext uri="{0D108BD9-81ED-4DB2-BD59-A6C34878D82A}">
                    <a16:rowId xmlns:a16="http://schemas.microsoft.com/office/drawing/2014/main" val="10005"/>
                  </a:ext>
                </a:extLst>
              </a:tr>
            </a:tbl>
          </a:graphicData>
        </a:graphic>
      </p:graphicFrame>
      <p:sp>
        <p:nvSpPr>
          <p:cNvPr id="4" name="Rectángulo: esquinas redondeadas 3">
            <a:extLst>
              <a:ext uri="{FF2B5EF4-FFF2-40B4-BE49-F238E27FC236}">
                <a16:creationId xmlns:a16="http://schemas.microsoft.com/office/drawing/2014/main" id="{8AB56C71-124E-615C-2972-5780869BDAE8}"/>
              </a:ext>
            </a:extLst>
          </p:cNvPr>
          <p:cNvSpPr/>
          <p:nvPr/>
        </p:nvSpPr>
        <p:spPr>
          <a:xfrm>
            <a:off x="0" y="0"/>
            <a:ext cx="9144000" cy="52999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a:p>
        </p:txBody>
      </p:sp>
    </p:spTree>
    <p:extLst>
      <p:ext uri="{BB962C8B-B14F-4D97-AF65-F5344CB8AC3E}">
        <p14:creationId xmlns:p14="http://schemas.microsoft.com/office/powerpoint/2010/main" val="224462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ox(i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Marcador de contenido"/>
          <p:cNvSpPr txBox="1">
            <a:spLocks/>
          </p:cNvSpPr>
          <p:nvPr/>
        </p:nvSpPr>
        <p:spPr bwMode="auto">
          <a:xfrm>
            <a:off x="1456869" y="4440986"/>
            <a:ext cx="6290918" cy="364511"/>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marL="3572" indent="16669" algn="just" defTabSz="342900" eaLnBrk="0" fontAlgn="base" hangingPunct="0">
              <a:spcBef>
                <a:spcPct val="20000"/>
              </a:spcBef>
              <a:spcAft>
                <a:spcPct val="0"/>
              </a:spcAft>
              <a:buClrTx/>
              <a:defRPr/>
            </a:pPr>
            <a:r>
              <a:rPr lang="es-ES_tradnl" sz="1500" b="1" kern="1200" dirty="0">
                <a:solidFill>
                  <a:prstClr val="black"/>
                </a:solidFill>
                <a:latin typeface="Garamond" panose="02020404030301010803" pitchFamily="18" charset="0"/>
                <a:ea typeface="ＭＳ Ｐゴシック" pitchFamily="-65" charset="-128"/>
              </a:rPr>
              <a:t>Prima Mínima y de Depósito: USD $ 10’ 000, 000 * 5.18 % = USD  $ 518,000</a:t>
            </a:r>
          </a:p>
        </p:txBody>
      </p:sp>
      <p:sp>
        <p:nvSpPr>
          <p:cNvPr id="5" name="4 Marcador de contenido"/>
          <p:cNvSpPr txBox="1">
            <a:spLocks/>
          </p:cNvSpPr>
          <p:nvPr/>
        </p:nvSpPr>
        <p:spPr bwMode="auto">
          <a:xfrm>
            <a:off x="1485900" y="3112048"/>
            <a:ext cx="6172200" cy="135015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marL="3572" indent="16669" algn="just" defTabSz="342900" eaLnBrk="0" fontAlgn="base" hangingPunct="0">
              <a:spcBef>
                <a:spcPct val="20000"/>
              </a:spcBef>
              <a:spcAft>
                <a:spcPct val="0"/>
              </a:spcAft>
              <a:buClrTx/>
              <a:defRPr/>
            </a:pPr>
            <a:endParaRPr lang="es-ES_tradnl" sz="450" b="1" kern="1200" dirty="0">
              <a:solidFill>
                <a:prstClr val="black"/>
              </a:solidFill>
              <a:latin typeface="Garamond" panose="02020404030301010803" pitchFamily="18" charset="0"/>
              <a:ea typeface="ＭＳ Ｐゴシック" pitchFamily="-65" charset="-128"/>
            </a:endParaRPr>
          </a:p>
          <a:p>
            <a:pPr marL="3572" indent="16669" algn="just" defTabSz="342900" eaLnBrk="0" fontAlgn="base" hangingPunct="0">
              <a:spcBef>
                <a:spcPct val="20000"/>
              </a:spcBef>
              <a:spcAft>
                <a:spcPct val="0"/>
              </a:spcAft>
              <a:buClrTx/>
              <a:defRPr/>
            </a:pPr>
            <a:r>
              <a:rPr lang="es-ES_tradnl" sz="1500" b="1" kern="1200" dirty="0">
                <a:solidFill>
                  <a:prstClr val="black"/>
                </a:solidFill>
                <a:latin typeface="Garamond" panose="02020404030301010803" pitchFamily="18" charset="0"/>
                <a:ea typeface="ＭＳ Ｐゴシック" pitchFamily="-65" charset="-128"/>
              </a:rPr>
              <a:t>Cuota Media:		10. 36 %</a:t>
            </a:r>
          </a:p>
          <a:p>
            <a:pPr marL="3572" indent="16669" algn="just" defTabSz="342900" eaLnBrk="0" fontAlgn="base" hangingPunct="0">
              <a:spcBef>
                <a:spcPct val="20000"/>
              </a:spcBef>
              <a:spcAft>
                <a:spcPct val="0"/>
              </a:spcAft>
              <a:buClrTx/>
              <a:defRPr/>
            </a:pPr>
            <a:endParaRPr lang="es-ES_tradnl" sz="450" b="1" kern="1200" dirty="0">
              <a:solidFill>
                <a:prstClr val="black"/>
              </a:solidFill>
              <a:latin typeface="Garamond" panose="02020404030301010803" pitchFamily="18" charset="0"/>
              <a:ea typeface="ＭＳ Ｐゴシック" pitchFamily="-65" charset="-128"/>
            </a:endParaRPr>
          </a:p>
          <a:p>
            <a:pPr marL="3572" indent="16669" algn="just" defTabSz="342900" eaLnBrk="0" fontAlgn="base" hangingPunct="0">
              <a:spcBef>
                <a:spcPct val="20000"/>
              </a:spcBef>
              <a:spcAft>
                <a:spcPct val="0"/>
              </a:spcAft>
              <a:buClrTx/>
              <a:defRPr/>
            </a:pPr>
            <a:r>
              <a:rPr lang="es-ES_tradnl" sz="1500" b="1" kern="1200" dirty="0">
                <a:solidFill>
                  <a:prstClr val="black"/>
                </a:solidFill>
                <a:latin typeface="Garamond" panose="02020404030301010803" pitchFamily="18" charset="0"/>
                <a:ea typeface="ＭＳ Ｐゴシック" pitchFamily="-65" charset="-128"/>
              </a:rPr>
              <a:t>Cuota Variable:</a:t>
            </a:r>
          </a:p>
          <a:p>
            <a:pPr marL="3572" indent="16669" algn="just" defTabSz="342900" eaLnBrk="0" fontAlgn="base" hangingPunct="0">
              <a:spcBef>
                <a:spcPct val="20000"/>
              </a:spcBef>
              <a:spcAft>
                <a:spcPct val="0"/>
              </a:spcAft>
              <a:buClrTx/>
              <a:defRPr/>
            </a:pPr>
            <a:r>
              <a:rPr lang="es-ES_tradnl" sz="1500" b="1" kern="1200" dirty="0">
                <a:solidFill>
                  <a:prstClr val="black"/>
                </a:solidFill>
                <a:latin typeface="Garamond" panose="02020404030301010803" pitchFamily="18" charset="0"/>
                <a:ea typeface="ＭＳ Ｐゴシック" pitchFamily="-65" charset="-128"/>
              </a:rPr>
              <a:t>	Mínima:		  5.18%	</a:t>
            </a:r>
          </a:p>
          <a:p>
            <a:pPr marL="3572" indent="16669" algn="just" defTabSz="342900" eaLnBrk="0" fontAlgn="base" hangingPunct="0">
              <a:spcBef>
                <a:spcPct val="20000"/>
              </a:spcBef>
              <a:spcAft>
                <a:spcPct val="0"/>
              </a:spcAft>
              <a:buClrTx/>
              <a:defRPr/>
            </a:pPr>
            <a:r>
              <a:rPr lang="es-ES_tradnl" sz="1500" b="1" kern="1200" dirty="0">
                <a:solidFill>
                  <a:prstClr val="black"/>
                </a:solidFill>
                <a:latin typeface="Garamond" panose="02020404030301010803" pitchFamily="18" charset="0"/>
                <a:ea typeface="ＭＳ Ｐゴシック" pitchFamily="-65" charset="-128"/>
              </a:rPr>
              <a:t>	Máxima:	        15.54%</a:t>
            </a:r>
          </a:p>
        </p:txBody>
      </p:sp>
      <p:graphicFrame>
        <p:nvGraphicFramePr>
          <p:cNvPr id="6" name="11 Tabla"/>
          <p:cNvGraphicFramePr>
            <a:graphicFrameLocks noGrp="1"/>
          </p:cNvGraphicFramePr>
          <p:nvPr/>
        </p:nvGraphicFramePr>
        <p:xfrm>
          <a:off x="1715400" y="1246615"/>
          <a:ext cx="5713200" cy="1897380"/>
        </p:xfrm>
        <a:graphic>
          <a:graphicData uri="http://schemas.openxmlformats.org/drawingml/2006/table">
            <a:tbl>
              <a:tblPr firstRow="1" lastRow="1" bandRow="1">
                <a:tableStyleId>{5C22544A-7EE6-4342-B048-85BDC9FD1C3A}</a:tableStyleId>
              </a:tblPr>
              <a:tblGrid>
                <a:gridCol w="914400">
                  <a:extLst>
                    <a:ext uri="{9D8B030D-6E8A-4147-A177-3AD203B41FA5}">
                      <a16:colId xmlns:a16="http://schemas.microsoft.com/office/drawing/2014/main" val="20000"/>
                    </a:ext>
                  </a:extLst>
                </a:gridCol>
                <a:gridCol w="1485000">
                  <a:extLst>
                    <a:ext uri="{9D8B030D-6E8A-4147-A177-3AD203B41FA5}">
                      <a16:colId xmlns:a16="http://schemas.microsoft.com/office/drawing/2014/main" val="20001"/>
                    </a:ext>
                  </a:extLst>
                </a:gridCol>
                <a:gridCol w="14850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tblGrid>
              <a:tr h="525780">
                <a:tc>
                  <a:txBody>
                    <a:bodyPr/>
                    <a:lstStyle/>
                    <a:p>
                      <a:pPr algn="ctr"/>
                      <a:r>
                        <a:rPr lang="es-MX" sz="1500" dirty="0">
                          <a:latin typeface="Garamond" panose="02020404030301010803" pitchFamily="18" charset="0"/>
                        </a:rPr>
                        <a:t>Año</a:t>
                      </a:r>
                    </a:p>
                  </a:txBody>
                  <a:tcPr marL="68580" marR="68580" marT="34290" marB="34290" anchor="ctr"/>
                </a:tc>
                <a:tc>
                  <a:txBody>
                    <a:bodyPr/>
                    <a:lstStyle/>
                    <a:p>
                      <a:pPr algn="ctr"/>
                      <a:r>
                        <a:rPr lang="es-MX" sz="1500" dirty="0">
                          <a:latin typeface="Garamond" panose="02020404030301010803" pitchFamily="18" charset="0"/>
                        </a:rPr>
                        <a:t>Siniestros</a:t>
                      </a:r>
                      <a:r>
                        <a:rPr lang="es-MX" sz="1500" baseline="0" dirty="0">
                          <a:latin typeface="Garamond" panose="02020404030301010803" pitchFamily="18" charset="0"/>
                        </a:rPr>
                        <a:t> XL WC</a:t>
                      </a:r>
                      <a:endParaRPr lang="es-MX" sz="1500" dirty="0">
                        <a:latin typeface="Garamond" panose="02020404030301010803" pitchFamily="18" charset="0"/>
                      </a:endParaRPr>
                    </a:p>
                  </a:txBody>
                  <a:tcPr marL="68580" marR="68580" marT="34290" marB="34290" anchor="ctr"/>
                </a:tc>
                <a:tc>
                  <a:txBody>
                    <a:bodyPr/>
                    <a:lstStyle/>
                    <a:p>
                      <a:pPr algn="ctr"/>
                      <a:r>
                        <a:rPr lang="es-MX" sz="1500" dirty="0">
                          <a:latin typeface="Garamond" panose="02020404030301010803" pitchFamily="18" charset="0"/>
                        </a:rPr>
                        <a:t>Prima  Netas</a:t>
                      </a:r>
                    </a:p>
                    <a:p>
                      <a:pPr algn="ctr"/>
                      <a:r>
                        <a:rPr lang="es-MX" sz="1500" dirty="0">
                          <a:latin typeface="Garamond" panose="02020404030301010803" pitchFamily="18" charset="0"/>
                        </a:rPr>
                        <a:t>Retenida</a:t>
                      </a:r>
                    </a:p>
                  </a:txBody>
                  <a:tcPr marL="68580" marR="68580" marT="34290" marB="34290" anchor="ctr"/>
                </a:tc>
                <a:tc>
                  <a:txBody>
                    <a:bodyPr/>
                    <a:lstStyle/>
                    <a:p>
                      <a:pPr algn="ctr"/>
                      <a:r>
                        <a:rPr lang="es-MX" sz="1500" dirty="0" err="1">
                          <a:latin typeface="Garamond" panose="02020404030301010803" pitchFamily="18" charset="0"/>
                        </a:rPr>
                        <a:t>Burning</a:t>
                      </a:r>
                      <a:r>
                        <a:rPr lang="es-MX" sz="1500" baseline="0" dirty="0">
                          <a:latin typeface="Garamond" panose="02020404030301010803" pitchFamily="18" charset="0"/>
                        </a:rPr>
                        <a:t> </a:t>
                      </a:r>
                      <a:r>
                        <a:rPr lang="es-MX" sz="1500" baseline="0" dirty="0" err="1">
                          <a:latin typeface="Garamond" panose="02020404030301010803" pitchFamily="18" charset="0"/>
                        </a:rPr>
                        <a:t>Cost</a:t>
                      </a:r>
                      <a:endParaRPr lang="es-MX" sz="1500" dirty="0">
                        <a:latin typeface="Garamond" panose="02020404030301010803" pitchFamily="18" charset="0"/>
                      </a:endParaRPr>
                    </a:p>
                  </a:txBody>
                  <a:tcPr marL="68580" marR="68580" marT="34290" marB="34290" anchor="ctr"/>
                </a:tc>
                <a:tc>
                  <a:txBody>
                    <a:bodyPr/>
                    <a:lstStyle/>
                    <a:p>
                      <a:pPr algn="ctr"/>
                      <a:r>
                        <a:rPr lang="es-MX" sz="1500" dirty="0">
                          <a:latin typeface="Garamond" panose="02020404030301010803" pitchFamily="18" charset="0"/>
                        </a:rPr>
                        <a:t>100 / 75</a:t>
                      </a:r>
                    </a:p>
                  </a:txBody>
                  <a:tcPr marL="68580" marR="68580" marT="34290" marB="34290" anchor="ctr"/>
                </a:tc>
                <a:extLst>
                  <a:ext uri="{0D108BD9-81ED-4DB2-BD59-A6C34878D82A}">
                    <a16:rowId xmlns:a16="http://schemas.microsoft.com/office/drawing/2014/main" val="10000"/>
                  </a:ext>
                </a:extLst>
              </a:tr>
              <a:tr h="278130">
                <a:tc>
                  <a:txBody>
                    <a:bodyPr/>
                    <a:lstStyle/>
                    <a:p>
                      <a:pPr marL="0" algn="ctr" defTabSz="457200" rtl="0" eaLnBrk="1" latinLnBrk="0" hangingPunct="1"/>
                      <a:r>
                        <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w</a:t>
                      </a:r>
                    </a:p>
                  </a:txBody>
                  <a:tcPr marL="68580" marR="68580" marT="34290" marB="34290"/>
                </a:tc>
                <a:tc>
                  <a:txBody>
                    <a:bodyPr/>
                    <a:lstStyle/>
                    <a:p>
                      <a:pPr marL="0" algn="ctr" defTabSz="457200" rtl="0" eaLnBrk="1" latinLnBrk="0" hangingPunct="1"/>
                      <a:r>
                        <a:rPr lang="es-MX" sz="1400" b="1" kern="120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USD $ 528, 000</a:t>
                      </a:r>
                      <a:endPar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endParaRPr>
                    </a:p>
                  </a:txBody>
                  <a:tcPr marL="68580" marR="68580" marT="34290" marB="34290"/>
                </a:tc>
                <a:tc>
                  <a:txBody>
                    <a:bodyPr/>
                    <a:lstStyle/>
                    <a:p>
                      <a:pPr marL="0" algn="ctr" defTabSz="457200" rtl="0" eaLnBrk="1" latinLnBrk="0" hangingPunct="1"/>
                      <a:r>
                        <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USD $ 5’ 070, 000</a:t>
                      </a:r>
                    </a:p>
                  </a:txBody>
                  <a:tcPr marL="68580" marR="68580" marT="34290" marB="34290"/>
                </a:tc>
                <a:tc>
                  <a:txBody>
                    <a:bodyPr/>
                    <a:lstStyle/>
                    <a:p>
                      <a:pPr marL="0" algn="ctr" defTabSz="457200" rtl="0" eaLnBrk="1" latinLnBrk="0" hangingPunct="1"/>
                      <a:r>
                        <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10.41 %</a:t>
                      </a:r>
                    </a:p>
                  </a:txBody>
                  <a:tcPr marL="68580" marR="68580" marT="34290" marB="34290"/>
                </a:tc>
                <a:tc>
                  <a:txBody>
                    <a:bodyPr/>
                    <a:lstStyle/>
                    <a:p>
                      <a:pPr marL="0" algn="ctr" defTabSz="457200" rtl="0" eaLnBrk="1" latinLnBrk="0" hangingPunct="1"/>
                      <a:r>
                        <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13.89 %</a:t>
                      </a:r>
                    </a:p>
                  </a:txBody>
                  <a:tcPr marL="68580" marR="68580" marT="34290" marB="34290"/>
                </a:tc>
                <a:extLst>
                  <a:ext uri="{0D108BD9-81ED-4DB2-BD59-A6C34878D82A}">
                    <a16:rowId xmlns:a16="http://schemas.microsoft.com/office/drawing/2014/main" val="10001"/>
                  </a:ext>
                </a:extLst>
              </a:tr>
              <a:tr h="278130">
                <a:tc>
                  <a:txBody>
                    <a:bodyPr/>
                    <a:lstStyle/>
                    <a:p>
                      <a:pPr marL="0" algn="ctr" defTabSz="457200" rtl="0" eaLnBrk="1" latinLnBrk="0" hangingPunct="1"/>
                      <a:r>
                        <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x</a:t>
                      </a:r>
                    </a:p>
                  </a:txBody>
                  <a:tcPr marL="68580" marR="68580" marT="34290" marB="34290"/>
                </a:tc>
                <a:tc>
                  <a:txBody>
                    <a:bodyPr/>
                    <a:lstStyle/>
                    <a:p>
                      <a:pPr marL="0" algn="ctr" defTabSz="457200" rtl="0" eaLnBrk="1" latinLnBrk="0" hangingPunct="1"/>
                      <a:r>
                        <a:rPr lang="es-MX" sz="1400" b="1" kern="120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USD $ 328, 000</a:t>
                      </a:r>
                      <a:endPar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endParaRPr>
                    </a:p>
                  </a:txBody>
                  <a:tcPr marL="68580" marR="68580" marT="34290" marB="34290"/>
                </a:tc>
                <a:tc>
                  <a:txBody>
                    <a:bodyPr/>
                    <a:lstStyle/>
                    <a:p>
                      <a:pPr marL="0" algn="ctr" defTabSz="457200" rtl="0" eaLnBrk="1" latinLnBrk="0" hangingPunct="1"/>
                      <a:r>
                        <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USD $ 6’ 100, 000</a:t>
                      </a:r>
                    </a:p>
                  </a:txBody>
                  <a:tcPr marL="68580" marR="68580" marT="34290" marB="34290"/>
                </a:tc>
                <a:tc>
                  <a:txBody>
                    <a:bodyPr/>
                    <a:lstStyle/>
                    <a:p>
                      <a:pPr marL="0" algn="ctr" defTabSz="457200" rtl="0" eaLnBrk="1" latinLnBrk="0" hangingPunct="1"/>
                      <a:r>
                        <a:rPr lang="es-MX" sz="1400" b="1" kern="120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5.38 %</a:t>
                      </a:r>
                      <a:endPar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endParaRPr>
                    </a:p>
                  </a:txBody>
                  <a:tcPr marL="68580" marR="68580" marT="34290" marB="34290"/>
                </a:tc>
                <a:tc>
                  <a:txBody>
                    <a:bodyPr/>
                    <a:lstStyle/>
                    <a:p>
                      <a:pPr marL="0" algn="ctr" defTabSz="457200" rtl="0" eaLnBrk="1" latinLnBrk="0" hangingPunct="1"/>
                      <a:r>
                        <a:rPr lang="es-MX" sz="1400" b="1" kern="120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7.17 %</a:t>
                      </a:r>
                      <a:endPar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endParaRPr>
                    </a:p>
                  </a:txBody>
                  <a:tcPr marL="68580" marR="68580" marT="34290" marB="34290"/>
                </a:tc>
                <a:extLst>
                  <a:ext uri="{0D108BD9-81ED-4DB2-BD59-A6C34878D82A}">
                    <a16:rowId xmlns:a16="http://schemas.microsoft.com/office/drawing/2014/main" val="10002"/>
                  </a:ext>
                </a:extLst>
              </a:tr>
              <a:tr h="278130">
                <a:tc>
                  <a:txBody>
                    <a:bodyPr/>
                    <a:lstStyle/>
                    <a:p>
                      <a:pPr marL="0" algn="ctr" defTabSz="457200" rtl="0" eaLnBrk="1" latinLnBrk="0" hangingPunct="1"/>
                      <a:r>
                        <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y</a:t>
                      </a:r>
                    </a:p>
                  </a:txBody>
                  <a:tcPr marL="68580" marR="68580" marT="34290" marB="34290"/>
                </a:tc>
                <a:tc>
                  <a:txBody>
                    <a:bodyPr/>
                    <a:lstStyle/>
                    <a:p>
                      <a:pPr marL="0" algn="ctr" defTabSz="457200" rtl="0" eaLnBrk="1" latinLnBrk="0" hangingPunct="1"/>
                      <a:r>
                        <a:rPr lang="es-MX" sz="1400" b="1" kern="120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USD $ 566, 000</a:t>
                      </a:r>
                      <a:endPar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endParaRPr>
                    </a:p>
                  </a:txBody>
                  <a:tcPr marL="68580" marR="68580" marT="34290" marB="34290"/>
                </a:tc>
                <a:tc>
                  <a:txBody>
                    <a:bodyPr/>
                    <a:lstStyle/>
                    <a:p>
                      <a:pPr marL="0" algn="ctr" defTabSz="457200" rtl="0" eaLnBrk="1" latinLnBrk="0" hangingPunct="1"/>
                      <a:r>
                        <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USD $ 7’ 130, 000</a:t>
                      </a:r>
                    </a:p>
                  </a:txBody>
                  <a:tcPr marL="68580" marR="68580" marT="34290" marB="34290"/>
                </a:tc>
                <a:tc>
                  <a:txBody>
                    <a:bodyPr/>
                    <a:lstStyle/>
                    <a:p>
                      <a:pPr marL="0" algn="ctr" defTabSz="457200" rtl="0" eaLnBrk="1" latinLnBrk="0" hangingPunct="1"/>
                      <a:r>
                        <a:rPr lang="es-MX" sz="1400" b="1" kern="120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7.94 %</a:t>
                      </a:r>
                      <a:endPar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endParaRPr>
                    </a:p>
                  </a:txBody>
                  <a:tcPr marL="68580" marR="68580" marT="34290" marB="34290"/>
                </a:tc>
                <a:tc>
                  <a:txBody>
                    <a:bodyPr/>
                    <a:lstStyle/>
                    <a:p>
                      <a:pPr marL="0" algn="ctr" defTabSz="457200" rtl="0" eaLnBrk="1" latinLnBrk="0" hangingPunct="1"/>
                      <a:r>
                        <a:rPr lang="es-MX" sz="1400" b="1" kern="1200" dirty="0">
                          <a:solidFill>
                            <a:schemeClr val="dk1"/>
                          </a:solidFill>
                          <a:effectLst>
                            <a:outerShdw blurRad="38100" dist="38100" dir="2700000" algn="tl">
                              <a:srgbClr val="C0C0C0"/>
                            </a:outerShdw>
                          </a:effectLst>
                          <a:latin typeface="Garamond" panose="02020404030301010803" pitchFamily="18" charset="0"/>
                          <a:ea typeface="+mn-ea"/>
                          <a:cs typeface="Arial" pitchFamily="34" charset="0"/>
                        </a:rPr>
                        <a:t>10.58 %</a:t>
                      </a:r>
                    </a:p>
                  </a:txBody>
                  <a:tcPr marL="68580" marR="68580" marT="34290" marB="34290"/>
                </a:tc>
                <a:extLst>
                  <a:ext uri="{0D108BD9-81ED-4DB2-BD59-A6C34878D82A}">
                    <a16:rowId xmlns:a16="http://schemas.microsoft.com/office/drawing/2014/main" val="10003"/>
                  </a:ext>
                </a:extLst>
              </a:tr>
              <a:tr h="525780">
                <a:tc>
                  <a:txBody>
                    <a:bodyPr/>
                    <a:lstStyle/>
                    <a:p>
                      <a:pPr algn="ctr"/>
                      <a:r>
                        <a:rPr lang="es-MX" sz="1500" dirty="0">
                          <a:latin typeface="Garamond" panose="02020404030301010803" pitchFamily="18" charset="0"/>
                        </a:rPr>
                        <a:t>Total</a:t>
                      </a:r>
                    </a:p>
                  </a:txBody>
                  <a:tcPr marL="68580" marR="68580" marT="34290" marB="34290"/>
                </a:tc>
                <a:tc>
                  <a:txBody>
                    <a:bodyPr/>
                    <a:lstStyle/>
                    <a:p>
                      <a:r>
                        <a:rPr lang="es-MX" sz="1500" dirty="0">
                          <a:latin typeface="Garamond" panose="02020404030301010803" pitchFamily="18" charset="0"/>
                        </a:rPr>
                        <a:t>USD $ 1’ 422, 000</a:t>
                      </a:r>
                    </a:p>
                  </a:txBody>
                  <a:tcPr marL="68580" marR="68580" marT="34290" marB="34290"/>
                </a:tc>
                <a:tc>
                  <a:txBody>
                    <a:bodyPr/>
                    <a:lstStyle/>
                    <a:p>
                      <a:r>
                        <a:rPr lang="es-MX" sz="1500" dirty="0">
                          <a:latin typeface="Garamond" panose="02020404030301010803" pitchFamily="18" charset="0"/>
                        </a:rPr>
                        <a:t>USD $ 18’ 300, 000</a:t>
                      </a:r>
                    </a:p>
                  </a:txBody>
                  <a:tcPr marL="68580" marR="68580" marT="34290" marB="34290"/>
                </a:tc>
                <a:tc>
                  <a:txBody>
                    <a:bodyPr/>
                    <a:lstStyle/>
                    <a:p>
                      <a:pPr algn="ctr"/>
                      <a:r>
                        <a:rPr lang="es-MX" sz="1500" dirty="0">
                          <a:latin typeface="Garamond" panose="02020404030301010803" pitchFamily="18" charset="0"/>
                        </a:rPr>
                        <a:t>7.77 %</a:t>
                      </a:r>
                    </a:p>
                  </a:txBody>
                  <a:tcPr marL="68580" marR="68580" marT="34290" marB="34290"/>
                </a:tc>
                <a:tc>
                  <a:txBody>
                    <a:bodyPr/>
                    <a:lstStyle/>
                    <a:p>
                      <a:pPr algn="ctr"/>
                      <a:r>
                        <a:rPr lang="es-MX" sz="1500" dirty="0">
                          <a:latin typeface="Garamond" panose="02020404030301010803" pitchFamily="18" charset="0"/>
                        </a:rPr>
                        <a:t>10.36 %</a:t>
                      </a:r>
                    </a:p>
                  </a:txBody>
                  <a:tcPr marL="68580" marR="68580" marT="34290" marB="34290"/>
                </a:tc>
                <a:extLst>
                  <a:ext uri="{0D108BD9-81ED-4DB2-BD59-A6C34878D82A}">
                    <a16:rowId xmlns:a16="http://schemas.microsoft.com/office/drawing/2014/main" val="10004"/>
                  </a:ext>
                </a:extLst>
              </a:tr>
            </a:tbl>
          </a:graphicData>
        </a:graphic>
      </p:graphicFrame>
      <p:sp>
        <p:nvSpPr>
          <p:cNvPr id="8" name="4 Marcador de contenido"/>
          <p:cNvSpPr>
            <a:spLocks noGrp="1"/>
          </p:cNvSpPr>
          <p:nvPr>
            <p:ph idx="4294967295"/>
          </p:nvPr>
        </p:nvSpPr>
        <p:spPr>
          <a:xfrm>
            <a:off x="1375118" y="792075"/>
            <a:ext cx="6172200" cy="457126"/>
          </a:xfrm>
        </p:spPr>
        <p:txBody>
          <a:bodyPr/>
          <a:lstStyle/>
          <a:p>
            <a:pPr>
              <a:buNone/>
            </a:pPr>
            <a:r>
              <a:rPr lang="es-ES_tradnl" b="1" dirty="0">
                <a:solidFill>
                  <a:srgbClr val="0070C0"/>
                </a:solidFill>
                <a:effectLst>
                  <a:outerShdw blurRad="38100" dist="38100" dir="2700000" algn="tl">
                    <a:srgbClr val="000000">
                      <a:alpha val="43137"/>
                    </a:srgbClr>
                  </a:outerShdw>
                </a:effectLst>
                <a:latin typeface="Garamond" panose="02020404030301010803" pitchFamily="18" charset="0"/>
              </a:rPr>
              <a:t>Desarrollo de Fórmula:</a:t>
            </a:r>
          </a:p>
        </p:txBody>
      </p:sp>
      <p:sp>
        <p:nvSpPr>
          <p:cNvPr id="2" name="Rectángulo: esquinas redondeadas 1">
            <a:extLst>
              <a:ext uri="{FF2B5EF4-FFF2-40B4-BE49-F238E27FC236}">
                <a16:creationId xmlns:a16="http://schemas.microsoft.com/office/drawing/2014/main" id="{D1F7205E-0B60-8986-9737-0B5F34B5F4B3}"/>
              </a:ext>
            </a:extLst>
          </p:cNvPr>
          <p:cNvSpPr/>
          <p:nvPr/>
        </p:nvSpPr>
        <p:spPr>
          <a:xfrm>
            <a:off x="0" y="0"/>
            <a:ext cx="9144000" cy="52999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4" name="Rectángulo: esquinas redondeadas 3">
            <a:extLst>
              <a:ext uri="{FF2B5EF4-FFF2-40B4-BE49-F238E27FC236}">
                <a16:creationId xmlns:a16="http://schemas.microsoft.com/office/drawing/2014/main" id="{9F114346-7FDD-2ECF-BFE6-9C7464CDE986}"/>
              </a:ext>
            </a:extLst>
          </p:cNvPr>
          <p:cNvSpPr/>
          <p:nvPr/>
        </p:nvSpPr>
        <p:spPr>
          <a:xfrm>
            <a:off x="4183380" y="3280963"/>
            <a:ext cx="1097280" cy="23185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HN" dirty="0"/>
              <a:t>Tasa Fija</a:t>
            </a:r>
          </a:p>
        </p:txBody>
      </p:sp>
      <p:sp>
        <p:nvSpPr>
          <p:cNvPr id="7" name="Rectángulo: esquinas redondeadas 6">
            <a:extLst>
              <a:ext uri="{FF2B5EF4-FFF2-40B4-BE49-F238E27FC236}">
                <a16:creationId xmlns:a16="http://schemas.microsoft.com/office/drawing/2014/main" id="{FCB1B764-AC0C-2286-F582-F89A64B27C40}"/>
              </a:ext>
            </a:extLst>
          </p:cNvPr>
          <p:cNvSpPr/>
          <p:nvPr/>
        </p:nvSpPr>
        <p:spPr>
          <a:xfrm>
            <a:off x="4183379" y="3873258"/>
            <a:ext cx="2022805" cy="23185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HN" dirty="0"/>
              <a:t>Tasa Mínima (Fija/2)</a:t>
            </a:r>
          </a:p>
        </p:txBody>
      </p:sp>
      <p:sp>
        <p:nvSpPr>
          <p:cNvPr id="9" name="Rectángulo: esquinas redondeadas 8">
            <a:extLst>
              <a:ext uri="{FF2B5EF4-FFF2-40B4-BE49-F238E27FC236}">
                <a16:creationId xmlns:a16="http://schemas.microsoft.com/office/drawing/2014/main" id="{ED0836F2-17E2-09E3-8D46-6536D1A2CC29}"/>
              </a:ext>
            </a:extLst>
          </p:cNvPr>
          <p:cNvSpPr/>
          <p:nvPr/>
        </p:nvSpPr>
        <p:spPr>
          <a:xfrm>
            <a:off x="4183380" y="4157122"/>
            <a:ext cx="2022806" cy="19430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HN" dirty="0"/>
              <a:t>Tasa Máxima (Fija*1.5)</a:t>
            </a:r>
          </a:p>
        </p:txBody>
      </p:sp>
      <p:sp>
        <p:nvSpPr>
          <p:cNvPr id="10" name="Cerrar llave 9">
            <a:extLst>
              <a:ext uri="{FF2B5EF4-FFF2-40B4-BE49-F238E27FC236}">
                <a16:creationId xmlns:a16="http://schemas.microsoft.com/office/drawing/2014/main" id="{1A05AE17-004B-7D9D-0191-E03DBA8E3C0E}"/>
              </a:ext>
            </a:extLst>
          </p:cNvPr>
          <p:cNvSpPr/>
          <p:nvPr/>
        </p:nvSpPr>
        <p:spPr>
          <a:xfrm>
            <a:off x="6295873" y="4006685"/>
            <a:ext cx="251460" cy="30087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HN"/>
          </a:p>
        </p:txBody>
      </p:sp>
      <p:sp>
        <p:nvSpPr>
          <p:cNvPr id="11" name="Rectángulo: esquinas redondeadas 10">
            <a:extLst>
              <a:ext uri="{FF2B5EF4-FFF2-40B4-BE49-F238E27FC236}">
                <a16:creationId xmlns:a16="http://schemas.microsoft.com/office/drawing/2014/main" id="{6A027948-D53E-F545-30D8-ABCE57355709}"/>
              </a:ext>
            </a:extLst>
          </p:cNvPr>
          <p:cNvSpPr/>
          <p:nvPr/>
        </p:nvSpPr>
        <p:spPr>
          <a:xfrm>
            <a:off x="6637020" y="4023694"/>
            <a:ext cx="1181100" cy="23185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HN" dirty="0"/>
              <a:t>Tasa Variable</a:t>
            </a:r>
          </a:p>
        </p:txBody>
      </p:sp>
    </p:spTree>
    <p:extLst>
      <p:ext uri="{BB962C8B-B14F-4D97-AF65-F5344CB8AC3E}">
        <p14:creationId xmlns:p14="http://schemas.microsoft.com/office/powerpoint/2010/main" val="28666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ox(in)">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 bandas">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on banda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on bandas">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7CF026C-957E-4F4E-893C-D02C23AB631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TM03090430[[fn=Con bandas]]</Template>
  <TotalTime>5854</TotalTime>
  <Words>1506</Words>
  <Application>Microsoft Office PowerPoint</Application>
  <PresentationFormat>Presentación en pantalla (16:9)</PresentationFormat>
  <Paragraphs>324</Paragraphs>
  <Slides>21</Slides>
  <Notes>4</Notes>
  <HiddenSlides>0</HiddenSlides>
  <MMClips>0</MMClips>
  <ScaleCrop>false</ScaleCrop>
  <HeadingPairs>
    <vt:vector size="6" baseType="variant">
      <vt:variant>
        <vt:lpstr>Fuentes usadas</vt:lpstr>
      </vt:variant>
      <vt:variant>
        <vt:i4>12</vt:i4>
      </vt:variant>
      <vt:variant>
        <vt:lpstr>Tema</vt:lpstr>
      </vt:variant>
      <vt:variant>
        <vt:i4>2</vt:i4>
      </vt:variant>
      <vt:variant>
        <vt:lpstr>Títulos de diapositiva</vt:lpstr>
      </vt:variant>
      <vt:variant>
        <vt:i4>21</vt:i4>
      </vt:variant>
    </vt:vector>
  </HeadingPairs>
  <TitlesOfParts>
    <vt:vector size="35" baseType="lpstr">
      <vt:lpstr>Franklin Gothic Book</vt:lpstr>
      <vt:lpstr>Arial</vt:lpstr>
      <vt:lpstr>Bahnschrift SemiBold SemiConden</vt:lpstr>
      <vt:lpstr>Corbel</vt:lpstr>
      <vt:lpstr>Wingdings</vt:lpstr>
      <vt:lpstr>Tahoma</vt:lpstr>
      <vt:lpstr>Garamond</vt:lpstr>
      <vt:lpstr>Glass Antiqua</vt:lpstr>
      <vt:lpstr>Eras Demi ITC</vt:lpstr>
      <vt:lpstr>Calibri</vt:lpstr>
      <vt:lpstr>Calibri Light</vt:lpstr>
      <vt:lpstr>Bebas Neue</vt:lpstr>
      <vt:lpstr>Con bandas</vt:lpstr>
      <vt:lpstr>Tema de Office</vt:lpstr>
      <vt:lpstr>ASOCIACIÓN LATINOAMERICANA PARA LA EDUCACIÓN EN REASEGURO</vt:lpstr>
      <vt:lpstr>Presentación de PowerPoint</vt:lpstr>
      <vt:lpstr>Métodos de cotización contratos exceso de pérdida</vt:lpstr>
      <vt:lpstr>Tarificación Seguros vs Reaseguro WCXL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Tarificación por Exposición </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CHRISTMAS LIGHTS DECORATION ACTIVITIES FOR ELEMENTARY</dc:title>
  <dc:creator>Laura Gizel Flores Avila</dc:creator>
  <cp:lastModifiedBy>Juan Carlos Carlos Galindo Pineda</cp:lastModifiedBy>
  <cp:revision>2</cp:revision>
  <dcterms:modified xsi:type="dcterms:W3CDTF">2024-07-05T14:24:21Z</dcterms:modified>
</cp:coreProperties>
</file>